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85" r:id="rId1"/>
    <p:sldMasterId id="2147483697" r:id="rId2"/>
  </p:sldMasterIdLst>
  <p:notesMasterIdLst>
    <p:notesMasterId r:id="rId51"/>
  </p:notesMasterIdLst>
  <p:handoutMasterIdLst>
    <p:handoutMasterId r:id="rId52"/>
  </p:handoutMasterIdLst>
  <p:sldIdLst>
    <p:sldId id="434" r:id="rId3"/>
    <p:sldId id="433" r:id="rId4"/>
    <p:sldId id="519" r:id="rId5"/>
    <p:sldId id="517" r:id="rId6"/>
    <p:sldId id="518" r:id="rId7"/>
    <p:sldId id="420" r:id="rId8"/>
    <p:sldId id="421" r:id="rId9"/>
    <p:sldId id="262" r:id="rId10"/>
    <p:sldId id="426" r:id="rId11"/>
    <p:sldId id="432" r:id="rId12"/>
    <p:sldId id="258" r:id="rId13"/>
    <p:sldId id="259" r:id="rId14"/>
    <p:sldId id="269" r:id="rId15"/>
    <p:sldId id="431" r:id="rId16"/>
    <p:sldId id="427" r:id="rId17"/>
    <p:sldId id="344" r:id="rId18"/>
    <p:sldId id="430" r:id="rId19"/>
    <p:sldId id="314" r:id="rId20"/>
    <p:sldId id="309" r:id="rId21"/>
    <p:sldId id="277" r:id="rId22"/>
    <p:sldId id="275" r:id="rId23"/>
    <p:sldId id="279" r:id="rId24"/>
    <p:sldId id="278" r:id="rId25"/>
    <p:sldId id="270" r:id="rId26"/>
    <p:sldId id="280" r:id="rId27"/>
    <p:sldId id="283" r:id="rId28"/>
    <p:sldId id="349" r:id="rId29"/>
    <p:sldId id="316" r:id="rId30"/>
    <p:sldId id="424" r:id="rId31"/>
    <p:sldId id="425" r:id="rId32"/>
    <p:sldId id="330" r:id="rId33"/>
    <p:sldId id="331" r:id="rId34"/>
    <p:sldId id="350" r:id="rId35"/>
    <p:sldId id="291" r:id="rId36"/>
    <p:sldId id="347" r:id="rId37"/>
    <p:sldId id="351" r:id="rId38"/>
    <p:sldId id="353" r:id="rId39"/>
    <p:sldId id="354" r:id="rId40"/>
    <p:sldId id="332" r:id="rId41"/>
    <p:sldId id="348" r:id="rId42"/>
    <p:sldId id="423" r:id="rId43"/>
    <p:sldId id="302" r:id="rId44"/>
    <p:sldId id="289" r:id="rId45"/>
    <p:sldId id="304" r:id="rId46"/>
    <p:sldId id="428" r:id="rId47"/>
    <p:sldId id="325" r:id="rId48"/>
    <p:sldId id="429" r:id="rId49"/>
    <p:sldId id="516" r:id="rId50"/>
  </p:sldIdLst>
  <p:sldSz cx="12192000" cy="6858000"/>
  <p:notesSz cx="7104063" cy="10234613"/>
  <p:embeddedFontLst>
    <p:embeddedFont>
      <p:font typeface="Calibri" panose="020F0502020204030204" pitchFamily="34" charset="0"/>
      <p:regular r:id="rId53"/>
      <p:bold r:id="rId54"/>
      <p:italic r:id="rId55"/>
      <p:boldItalic r:id="rId56"/>
    </p:embeddedFont>
    <p:embeddedFont>
      <p:font typeface="Calibri Light" panose="020F0302020204030204" pitchFamily="34" charset="0"/>
      <p:regular r:id="rId57"/>
      <p:italic r:id="rId58"/>
    </p:embeddedFont>
    <p:embeddedFont>
      <p:font typeface="Nirmala UI" panose="020B0502040204020203" pitchFamily="34" charset="0"/>
      <p:regular r:id="rId59"/>
      <p:bold r:id="rId60"/>
    </p:embeddedFont>
    <p:embeddedFont>
      <p:font typeface="Verdana" panose="020B0604030504040204" pitchFamily="34" charset="0"/>
      <p:regular r:id="rId61"/>
      <p:bold r:id="rId62"/>
      <p:italic r:id="rId63"/>
      <p:boldItalic r:id="rId64"/>
    </p:embeddedFont>
    <p:embeddedFont>
      <p:font typeface="微軟正黑體" panose="020B0604030504040204" pitchFamily="34" charset="-120"/>
      <p:regular r:id="rId65"/>
      <p:bold r:id="rId66"/>
    </p:embeddedFont>
    <p:embeddedFont>
      <p:font typeface="標楷體" panose="03000509000000000000" pitchFamily="65" charset="-120"/>
      <p:regular r:id="rId6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DBC4"/>
    <a:srgbClr val="F8A971"/>
    <a:srgbClr val="A8332A"/>
    <a:srgbClr val="558335"/>
    <a:srgbClr val="384556"/>
    <a:srgbClr val="0070C0"/>
    <a:srgbClr val="B5372D"/>
    <a:srgbClr val="E5EBD5"/>
    <a:srgbClr val="8FA650"/>
    <a:srgbClr val="D8E2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4C1A8A3-306A-4EB7-A6B1-4F7E0EB9C5D6}" styleName="中等深淺樣式 3 - 輔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4" autoAdjust="0"/>
    <p:restoredTop sz="95231" autoAdjust="0"/>
  </p:normalViewPr>
  <p:slideViewPr>
    <p:cSldViewPr snapToGrid="0">
      <p:cViewPr varScale="1">
        <p:scale>
          <a:sx n="110" d="100"/>
          <a:sy n="110" d="100"/>
        </p:scale>
        <p:origin x="774"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1.fntdata"/><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font" Target="fonts/font14.fntdata"/><Relationship Id="rId5" Type="http://schemas.openxmlformats.org/officeDocument/2006/relationships/slide" Target="slides/slide3.xml"/><Relationship Id="rId61" Type="http://schemas.openxmlformats.org/officeDocument/2006/relationships/font" Target="fonts/font9.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60" Type="http://schemas.openxmlformats.org/officeDocument/2006/relationships/font" Target="fonts/font8.fntdata"/><Relationship Id="rId65"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3078639" cy="512763"/>
          </a:xfrm>
          <a:prstGeom prst="rect">
            <a:avLst/>
          </a:prstGeom>
        </p:spPr>
        <p:txBody>
          <a:bodyPr vert="horz" lIns="94779" tIns="47390" rIns="94779" bIns="47390"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4023836" y="1"/>
            <a:ext cx="3078639" cy="512763"/>
          </a:xfrm>
          <a:prstGeom prst="rect">
            <a:avLst/>
          </a:prstGeom>
        </p:spPr>
        <p:txBody>
          <a:bodyPr vert="horz" lIns="94779" tIns="47390" rIns="94779" bIns="47390" rtlCol="0"/>
          <a:lstStyle>
            <a:lvl1pPr algn="r" eaLnBrk="1" fontAlgn="auto" hangingPunct="1">
              <a:spcBef>
                <a:spcPts val="0"/>
              </a:spcBef>
              <a:spcAft>
                <a:spcPts val="0"/>
              </a:spcAft>
              <a:defRPr sz="1200">
                <a:latin typeface="+mn-lt"/>
                <a:ea typeface="+mn-ea"/>
              </a:defRPr>
            </a:lvl1pPr>
          </a:lstStyle>
          <a:p>
            <a:pPr>
              <a:defRPr/>
            </a:pPr>
            <a:endParaRPr lang="zh-TW" altLang="en-US"/>
          </a:p>
        </p:txBody>
      </p:sp>
      <p:sp>
        <p:nvSpPr>
          <p:cNvPr id="4" name="頁尾版面配置區 3"/>
          <p:cNvSpPr>
            <a:spLocks noGrp="1"/>
          </p:cNvSpPr>
          <p:nvPr>
            <p:ph type="ftr" sz="quarter" idx="2"/>
          </p:nvPr>
        </p:nvSpPr>
        <p:spPr>
          <a:xfrm>
            <a:off x="0" y="9721851"/>
            <a:ext cx="3078639" cy="512763"/>
          </a:xfrm>
          <a:prstGeom prst="rect">
            <a:avLst/>
          </a:prstGeom>
        </p:spPr>
        <p:txBody>
          <a:bodyPr vert="horz" lIns="94779" tIns="47390" rIns="94779" bIns="47390"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4023836" y="9721851"/>
            <a:ext cx="3078639" cy="512763"/>
          </a:xfrm>
          <a:prstGeom prst="rect">
            <a:avLst/>
          </a:prstGeom>
        </p:spPr>
        <p:txBody>
          <a:bodyPr vert="horz" lIns="94779" tIns="47390" rIns="94779" bIns="47390" rtlCol="0" anchor="b"/>
          <a:lstStyle>
            <a:lvl1pPr algn="r" eaLnBrk="1" fontAlgn="auto" hangingPunct="1">
              <a:spcBef>
                <a:spcPts val="0"/>
              </a:spcBef>
              <a:spcAft>
                <a:spcPts val="0"/>
              </a:spcAft>
              <a:defRPr sz="1200" smtClean="0">
                <a:latin typeface="+mn-lt"/>
                <a:ea typeface="+mn-ea"/>
              </a:defRPr>
            </a:lvl1pPr>
          </a:lstStyle>
          <a:p>
            <a:pPr>
              <a:defRPr/>
            </a:pPr>
            <a:fld id="{42022495-B8B9-4837-8DAB-0F240AD16F14}"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3078639" cy="512763"/>
          </a:xfrm>
          <a:prstGeom prst="rect">
            <a:avLst/>
          </a:prstGeom>
        </p:spPr>
        <p:txBody>
          <a:bodyPr vert="horz" lIns="94763" tIns="47381" rIns="94763" bIns="47381" rtlCol="0"/>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4023836" y="1"/>
            <a:ext cx="3078639" cy="512763"/>
          </a:xfrm>
          <a:prstGeom prst="rect">
            <a:avLst/>
          </a:prstGeom>
        </p:spPr>
        <p:txBody>
          <a:bodyPr vert="horz" lIns="94763" tIns="47381" rIns="94763" bIns="47381" rtlCol="0"/>
          <a:lstStyle>
            <a:lvl1pPr algn="r" eaLnBrk="1" fontAlgn="auto" hangingPunct="1">
              <a:spcBef>
                <a:spcPts val="0"/>
              </a:spcBef>
              <a:spcAft>
                <a:spcPts val="0"/>
              </a:spcAft>
              <a:defRPr sz="1200">
                <a:latin typeface="+mn-lt"/>
                <a:ea typeface="+mn-ea"/>
              </a:defRPr>
            </a:lvl1pPr>
          </a:lstStyle>
          <a:p>
            <a:pPr>
              <a:defRPr/>
            </a:pPr>
            <a:endParaRPr lang="zh-TW" altLang="en-US"/>
          </a:p>
        </p:txBody>
      </p:sp>
      <p:sp>
        <p:nvSpPr>
          <p:cNvPr id="4" name="投影片圖像版面配置區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4763" tIns="47381" rIns="94763" bIns="47381" rtlCol="0" anchor="ctr"/>
          <a:lstStyle/>
          <a:p>
            <a:pPr lvl="0"/>
            <a:endParaRPr lang="zh-TW" altLang="en-US" noProof="0"/>
          </a:p>
        </p:txBody>
      </p:sp>
      <p:sp>
        <p:nvSpPr>
          <p:cNvPr id="5" name="備忘稿版面配置區 4"/>
          <p:cNvSpPr>
            <a:spLocks noGrp="1"/>
          </p:cNvSpPr>
          <p:nvPr>
            <p:ph type="body" sz="quarter" idx="3"/>
          </p:nvPr>
        </p:nvSpPr>
        <p:spPr>
          <a:xfrm>
            <a:off x="710089" y="4926013"/>
            <a:ext cx="5683886" cy="4029075"/>
          </a:xfrm>
          <a:prstGeom prst="rect">
            <a:avLst/>
          </a:prstGeom>
        </p:spPr>
        <p:txBody>
          <a:bodyPr vert="horz" lIns="94763" tIns="47381" rIns="94763" bIns="47381"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721851"/>
            <a:ext cx="3078639" cy="512763"/>
          </a:xfrm>
          <a:prstGeom prst="rect">
            <a:avLst/>
          </a:prstGeom>
        </p:spPr>
        <p:txBody>
          <a:bodyPr vert="horz" lIns="94763" tIns="47381" rIns="94763" bIns="47381" rtlCol="0" anchor="b"/>
          <a:lstStyle>
            <a:lvl1pPr algn="l" eaLnBrk="1" fontAlgn="auto" hangingPunct="1">
              <a:spcBef>
                <a:spcPts val="0"/>
              </a:spcBef>
              <a:spcAft>
                <a:spcPts val="0"/>
              </a:spcAft>
              <a:defRPr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4023836" y="9721851"/>
            <a:ext cx="3078639" cy="512763"/>
          </a:xfrm>
          <a:prstGeom prst="rect">
            <a:avLst/>
          </a:prstGeom>
        </p:spPr>
        <p:txBody>
          <a:bodyPr vert="horz" lIns="94763" tIns="47381" rIns="94763" bIns="47381" rtlCol="0" anchor="b"/>
          <a:lstStyle>
            <a:lvl1pPr algn="r" eaLnBrk="1" fontAlgn="auto" hangingPunct="1">
              <a:spcBef>
                <a:spcPts val="0"/>
              </a:spcBef>
              <a:spcAft>
                <a:spcPts val="0"/>
              </a:spcAft>
              <a:defRPr sz="1200" smtClean="0">
                <a:latin typeface="+mn-lt"/>
                <a:ea typeface="+mn-ea"/>
              </a:defRPr>
            </a:lvl1pPr>
          </a:lstStyle>
          <a:p>
            <a:pPr>
              <a:defRPr/>
            </a:pPr>
            <a:fld id="{38D97E58-E3B6-4B3A-B809-FB017E158D27}"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f sldNum="0"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圖像版面配置區 1"/>
          <p:cNvSpPr>
            <a:spLocks noGrp="1" noRot="1" noChangeAspect="1" noTextEdit="1"/>
          </p:cNvSpPr>
          <p:nvPr>
            <p:ph type="sldImg"/>
          </p:nvPr>
        </p:nvSpPr>
        <p:spPr bwMode="auto">
          <a:xfrm>
            <a:off x="481013" y="1277938"/>
            <a:ext cx="61420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17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1748"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379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4403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5844"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7892"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3994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zh-TW"/>
              <a:t>Hji </a:t>
            </a:r>
            <a:endParaRPr lang="zh-TW" altLang="en-US"/>
          </a:p>
        </p:txBody>
      </p:sp>
      <p:sp>
        <p:nvSpPr>
          <p:cNvPr id="26628"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4198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4813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5018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bwMode="auto">
          <a:xfrm>
            <a:off x="481013" y="1277938"/>
            <a:ext cx="61420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9220"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56324"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5222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5427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58372"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042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2468"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451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6564"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861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066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a:p>
        </p:txBody>
      </p:sp>
      <p:sp>
        <p:nvSpPr>
          <p:cNvPr id="11268" name="日期版面配置區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270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475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6804"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78852"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80900"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dirty="0"/>
          </a:p>
        </p:txBody>
      </p:sp>
      <p:sp>
        <p:nvSpPr>
          <p:cNvPr id="84996"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87044"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9011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xfrm>
            <a:off x="481013" y="1277938"/>
            <a:ext cx="6142037" cy="34559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93188"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043" indent="-285786">
              <a:defRPr>
                <a:solidFill>
                  <a:schemeClr val="tx1"/>
                </a:solidFill>
                <a:latin typeface="Calibri" panose="020F0502020204030204" pitchFamily="34" charset="0"/>
                <a:ea typeface="新細明體" panose="02020500000000000000" pitchFamily="18" charset="-120"/>
              </a:defRPr>
            </a:lvl2pPr>
            <a:lvl3pPr marL="1143145" indent="-228629">
              <a:defRPr>
                <a:solidFill>
                  <a:schemeClr val="tx1"/>
                </a:solidFill>
                <a:latin typeface="Calibri" panose="020F0502020204030204" pitchFamily="34" charset="0"/>
                <a:ea typeface="新細明體" panose="02020500000000000000" pitchFamily="18" charset="-120"/>
              </a:defRPr>
            </a:lvl3pPr>
            <a:lvl4pPr marL="1600404" indent="-228629">
              <a:defRPr>
                <a:solidFill>
                  <a:schemeClr val="tx1"/>
                </a:solidFill>
                <a:latin typeface="Calibri" panose="020F0502020204030204" pitchFamily="34" charset="0"/>
                <a:ea typeface="新細明體" panose="02020500000000000000" pitchFamily="18" charset="-120"/>
              </a:defRPr>
            </a:lvl4pPr>
            <a:lvl5pPr marL="2057661" indent="-228629">
              <a:defRPr>
                <a:solidFill>
                  <a:schemeClr val="tx1"/>
                </a:solidFill>
                <a:latin typeface="Calibri" panose="020F0502020204030204" pitchFamily="34" charset="0"/>
                <a:ea typeface="新細明體" panose="02020500000000000000" pitchFamily="18" charset="-120"/>
              </a:defRPr>
            </a:lvl5pPr>
            <a:lvl6pPr marL="2514919"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177"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435"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693" indent="-228629"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13316" name="日期版面配置區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3556" name="日期版面配置區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15364"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17412"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1946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bwMode="auto">
          <a:xfrm>
            <a:off x="482600" y="1279525"/>
            <a:ext cx="6138863"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29700" name="日期版面配置區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3104" indent="-285810">
              <a:defRPr>
                <a:solidFill>
                  <a:schemeClr val="tx1"/>
                </a:solidFill>
                <a:latin typeface="Calibri" panose="020F0502020204030204" pitchFamily="34" charset="0"/>
                <a:ea typeface="新細明體" panose="02020500000000000000" pitchFamily="18" charset="-120"/>
              </a:defRPr>
            </a:lvl2pPr>
            <a:lvl3pPr marL="1143238" indent="-228647">
              <a:defRPr>
                <a:solidFill>
                  <a:schemeClr val="tx1"/>
                </a:solidFill>
                <a:latin typeface="Calibri" panose="020F0502020204030204" pitchFamily="34" charset="0"/>
                <a:ea typeface="新細明體" panose="02020500000000000000" pitchFamily="18" charset="-120"/>
              </a:defRPr>
            </a:lvl3pPr>
            <a:lvl4pPr marL="1600533" indent="-228647">
              <a:defRPr>
                <a:solidFill>
                  <a:schemeClr val="tx1"/>
                </a:solidFill>
                <a:latin typeface="Calibri" panose="020F0502020204030204" pitchFamily="34" charset="0"/>
                <a:ea typeface="新細明體" panose="02020500000000000000" pitchFamily="18" charset="-120"/>
              </a:defRPr>
            </a:lvl4pPr>
            <a:lvl5pPr marL="2057829" indent="-228647">
              <a:defRPr>
                <a:solidFill>
                  <a:schemeClr val="tx1"/>
                </a:solidFill>
                <a:latin typeface="Calibri" panose="020F0502020204030204" pitchFamily="34" charset="0"/>
                <a:ea typeface="新細明體" panose="02020500000000000000" pitchFamily="18" charset="-120"/>
              </a:defRPr>
            </a:lvl5pPr>
            <a:lvl6pPr marL="2515123"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241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714"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7009" indent="-228647"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8A4764-19B1-4237-BCCD-54C5BCB221C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dirty="0"/>
              <a:t>按一下以編輯母片標題樣式</a:t>
            </a:r>
          </a:p>
        </p:txBody>
      </p:sp>
      <p:sp>
        <p:nvSpPr>
          <p:cNvPr id="3" name="副標題 2">
            <a:extLst>
              <a:ext uri="{FF2B5EF4-FFF2-40B4-BE49-F238E27FC236}">
                <a16:creationId xmlns:a16="http://schemas.microsoft.com/office/drawing/2014/main" id="{D49B9F22-BFAD-4288-B522-1B38A03FC5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dirty="0"/>
              <a:t>按一下以編輯母片子標題樣式</a:t>
            </a:r>
          </a:p>
        </p:txBody>
      </p:sp>
      <p:sp>
        <p:nvSpPr>
          <p:cNvPr id="4" name="日期版面配置區 3">
            <a:extLst>
              <a:ext uri="{FF2B5EF4-FFF2-40B4-BE49-F238E27FC236}">
                <a16:creationId xmlns:a16="http://schemas.microsoft.com/office/drawing/2014/main" id="{18605BC0-91D3-4501-9E41-7744337425CE}"/>
              </a:ext>
            </a:extLst>
          </p:cNvPr>
          <p:cNvSpPr>
            <a:spLocks noGrp="1"/>
          </p:cNvSpPr>
          <p:nvPr>
            <p:ph type="dt" sz="half" idx="10"/>
          </p:nvPr>
        </p:nvSpPr>
        <p:spPr/>
        <p:txBody>
          <a:bodyPr/>
          <a:lstStyle/>
          <a:p>
            <a:fld id="{A70D6558-DD67-43DE-A151-1A75DFA8A7B4}" type="datetimeFigureOut">
              <a:rPr lang="zh-TW" altLang="en-US" smtClean="0"/>
              <a:t>2024/12/9</a:t>
            </a:fld>
            <a:endParaRPr lang="zh-TW" altLang="en-US" dirty="0"/>
          </a:p>
        </p:txBody>
      </p:sp>
      <p:sp>
        <p:nvSpPr>
          <p:cNvPr id="5" name="頁尾版面配置區 4">
            <a:extLst>
              <a:ext uri="{FF2B5EF4-FFF2-40B4-BE49-F238E27FC236}">
                <a16:creationId xmlns:a16="http://schemas.microsoft.com/office/drawing/2014/main" id="{85F2C059-60C6-4E93-8B9A-1CA139549CE3}"/>
              </a:ext>
            </a:extLst>
          </p:cNvPr>
          <p:cNvSpPr>
            <a:spLocks noGrp="1"/>
          </p:cNvSpPr>
          <p:nvPr>
            <p:ph type="ftr" sz="quarter" idx="11"/>
          </p:nvPr>
        </p:nvSpPr>
        <p:spPr/>
        <p:txBody>
          <a:bodyPr/>
          <a:lstStyle/>
          <a:p>
            <a:endParaRPr lang="zh-TW" altLang="en-US" dirty="0"/>
          </a:p>
        </p:txBody>
      </p:sp>
      <p:sp>
        <p:nvSpPr>
          <p:cNvPr id="6" name="投影片編號版面配置區 5">
            <a:extLst>
              <a:ext uri="{FF2B5EF4-FFF2-40B4-BE49-F238E27FC236}">
                <a16:creationId xmlns:a16="http://schemas.microsoft.com/office/drawing/2014/main" id="{232B0FE9-642F-4B98-9319-26CD01775206}"/>
              </a:ext>
            </a:extLst>
          </p:cNvPr>
          <p:cNvSpPr>
            <a:spLocks noGrp="1"/>
          </p:cNvSpPr>
          <p:nvPr>
            <p:ph type="sldNum" sz="quarter" idx="12"/>
          </p:nvPr>
        </p:nvSpPr>
        <p:spPr/>
        <p:txBody>
          <a:bodyPr/>
          <a:lstStyle/>
          <a:p>
            <a:fld id="{28740270-F108-4D1B-8BDA-CAC54A8D5B2B}" type="slidenum">
              <a:rPr lang="zh-TW" altLang="en-US" smtClean="0"/>
              <a:t>‹#›</a:t>
            </a:fld>
            <a:endParaRPr lang="zh-TW" altLang="en-US" dirty="0"/>
          </a:p>
        </p:txBody>
      </p:sp>
    </p:spTree>
    <p:extLst>
      <p:ext uri="{BB962C8B-B14F-4D97-AF65-F5344CB8AC3E}">
        <p14:creationId xmlns:p14="http://schemas.microsoft.com/office/powerpoint/2010/main" val="147286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EEA429-B180-410B-BA3D-69AE5E1E37DF}"/>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648953BE-2B0A-4539-9033-EA443C7C19F6}"/>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94DDDEB-9479-4F30-B722-CFD8A8713B3C}"/>
              </a:ext>
            </a:extLst>
          </p:cNvPr>
          <p:cNvSpPr>
            <a:spLocks noGrp="1"/>
          </p:cNvSpPr>
          <p:nvPr>
            <p:ph type="dt" sz="half" idx="10"/>
          </p:nvPr>
        </p:nvSpPr>
        <p:spPr/>
        <p:txBody>
          <a:bodyPr/>
          <a:lstStyle/>
          <a:p>
            <a:fld id="{A70D6558-DD67-43DE-A151-1A75DFA8A7B4}" type="datetimeFigureOut">
              <a:rPr lang="zh-TW" altLang="en-US" smtClean="0"/>
              <a:t>2024/12/9</a:t>
            </a:fld>
            <a:endParaRPr lang="zh-TW" altLang="en-US"/>
          </a:p>
        </p:txBody>
      </p:sp>
      <p:sp>
        <p:nvSpPr>
          <p:cNvPr id="5" name="頁尾版面配置區 4">
            <a:extLst>
              <a:ext uri="{FF2B5EF4-FFF2-40B4-BE49-F238E27FC236}">
                <a16:creationId xmlns:a16="http://schemas.microsoft.com/office/drawing/2014/main" id="{DA5EFD59-41F4-483D-AC3C-5DFCA4284469}"/>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ED1BDAE-AC0A-453F-BF59-85053FD62442}"/>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345098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C82A68CC-72E3-4678-81ED-861AA9B8B144}"/>
              </a:ext>
            </a:extLst>
          </p:cNvPr>
          <p:cNvSpPr>
            <a:spLocks noGrp="1"/>
          </p:cNvSpPr>
          <p:nvPr>
            <p:ph type="title" orient="vert"/>
          </p:nvPr>
        </p:nvSpPr>
        <p:spPr>
          <a:xfrm>
            <a:off x="8724901"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C230588-FF49-4858-910C-D78357EE759A}"/>
              </a:ext>
            </a:extLst>
          </p:cNvPr>
          <p:cNvSpPr>
            <a:spLocks noGrp="1"/>
          </p:cNvSpPr>
          <p:nvPr>
            <p:ph type="body" orient="vert" idx="1"/>
          </p:nvPr>
        </p:nvSpPr>
        <p:spPr>
          <a:xfrm>
            <a:off x="838201" y="365125"/>
            <a:ext cx="76835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F72E93E-AD31-4F62-8902-E7E32EEC7E92}"/>
              </a:ext>
            </a:extLst>
          </p:cNvPr>
          <p:cNvSpPr>
            <a:spLocks noGrp="1"/>
          </p:cNvSpPr>
          <p:nvPr>
            <p:ph type="dt" sz="half" idx="10"/>
          </p:nvPr>
        </p:nvSpPr>
        <p:spPr/>
        <p:txBody>
          <a:bodyPr/>
          <a:lstStyle/>
          <a:p>
            <a:fld id="{A70D6558-DD67-43DE-A151-1A75DFA8A7B4}" type="datetimeFigureOut">
              <a:rPr lang="zh-TW" altLang="en-US" smtClean="0"/>
              <a:t>2024/12/9</a:t>
            </a:fld>
            <a:endParaRPr lang="zh-TW" altLang="en-US"/>
          </a:p>
        </p:txBody>
      </p:sp>
      <p:sp>
        <p:nvSpPr>
          <p:cNvPr id="5" name="頁尾版面配置區 4">
            <a:extLst>
              <a:ext uri="{FF2B5EF4-FFF2-40B4-BE49-F238E27FC236}">
                <a16:creationId xmlns:a16="http://schemas.microsoft.com/office/drawing/2014/main" id="{CBCF3161-17B9-4E79-A887-135ECCB328C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463DB19-4509-4EC8-B11C-02355A9E82C9}"/>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2269250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pPr>
              <a:defRPr/>
            </a:pPr>
            <a:fld id="{DAF046C5-34B7-49E1-B51C-AAEABBC5EFA2}" type="datetime1">
              <a:rPr lang="zh-TW" altLang="en-US" smtClean="0"/>
              <a:pPr>
                <a:defRPr/>
              </a:pPr>
              <a:t>2024/12/9</a:t>
            </a:fld>
            <a:endParaRPr lang="zh-TW" alt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65928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pPr>
              <a:defRPr/>
            </a:pPr>
            <a:fld id="{0071959E-F432-4809-B8C5-469FDDBA9821}" type="datetime1">
              <a:rPr lang="zh-TW" altLang="en-US" smtClean="0"/>
              <a:pPr>
                <a:defRPr/>
              </a:pPr>
              <a:t>2024/12/9</a:t>
            </a:fld>
            <a:endParaRPr lang="zh-TW" altLang="en-US" dirty="0"/>
          </a:p>
        </p:txBody>
      </p:sp>
      <p:sp>
        <p:nvSpPr>
          <p:cNvPr id="5" name="Footer Placeholder 4"/>
          <p:cNvSpPr>
            <a:spLocks noGrp="1"/>
          </p:cNvSpPr>
          <p:nvPr>
            <p:ph type="ftr" sz="quarter" idx="11"/>
          </p:nvPr>
        </p:nvSpPr>
        <p:spPr/>
        <p:txBody>
          <a:bodyPr/>
          <a:lstStyle/>
          <a:p>
            <a:pPr>
              <a:defRPr/>
            </a:pPr>
            <a:endParaRPr lang="zh-TW" altLang="en-US" dirty="0"/>
          </a:p>
        </p:txBody>
      </p:sp>
      <p:sp>
        <p:nvSpPr>
          <p:cNvPr id="6" name="Slide Number Placeholder 5"/>
          <p:cNvSpPr>
            <a:spLocks noGrp="1"/>
          </p:cNvSpPr>
          <p:nvPr>
            <p:ph type="sldNum" sz="quarter" idx="12"/>
          </p:nvPr>
        </p:nvSpPr>
        <p:spPr/>
        <p:txBody>
          <a:bodyPr/>
          <a:lstStyle/>
          <a:p>
            <a:pPr>
              <a:defRPr/>
            </a:pPr>
            <a:fld id="{892FC883-0042-468C-913A-256E86ABECE5}" type="slidenum">
              <a:rPr lang="zh-TW" altLang="en-US" smtClean="0"/>
              <a:pPr>
                <a:defRPr/>
              </a:pPr>
              <a:t>‹#›</a:t>
            </a:fld>
            <a:endParaRPr lang="zh-TW" altLang="en-US" dirty="0"/>
          </a:p>
        </p:txBody>
      </p:sp>
    </p:spTree>
    <p:extLst>
      <p:ext uri="{BB962C8B-B14F-4D97-AF65-F5344CB8AC3E}">
        <p14:creationId xmlns:p14="http://schemas.microsoft.com/office/powerpoint/2010/main" val="232532607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a:defRPr/>
            </a:pPr>
            <a:fld id="{698B5BCC-A063-4D83-B24B-FD57E1BB7DE2}" type="datetime1">
              <a:rPr lang="zh-TW" altLang="en-US" smtClean="0"/>
              <a:pPr>
                <a:defRPr/>
              </a:pPr>
              <a:t>2024/12/9</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4C980F5F-BAD0-4F5A-B244-1EA0DE1BD43A}" type="slidenum">
              <a:rPr lang="zh-TW" altLang="en-US" smtClean="0"/>
              <a:pPr>
                <a:defRPr/>
              </a:pPr>
              <a:t>‹#›</a:t>
            </a:fld>
            <a:endParaRPr lang="zh-TW" altLang="en-US" dirty="0"/>
          </a:p>
        </p:txBody>
      </p:sp>
    </p:spTree>
    <p:extLst>
      <p:ext uri="{BB962C8B-B14F-4D97-AF65-F5344CB8AC3E}">
        <p14:creationId xmlns:p14="http://schemas.microsoft.com/office/powerpoint/2010/main" val="783082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Date Placeholder 4"/>
          <p:cNvSpPr>
            <a:spLocks noGrp="1"/>
          </p:cNvSpPr>
          <p:nvPr>
            <p:ph type="dt" sz="half" idx="10"/>
          </p:nvPr>
        </p:nvSpPr>
        <p:spPr/>
        <p:txBody>
          <a:bodyPr/>
          <a:lstStyle/>
          <a:p>
            <a:pPr>
              <a:defRPr/>
            </a:pPr>
            <a:fld id="{0071959E-F432-4809-B8C5-469FDDBA9821}" type="datetime1">
              <a:rPr lang="zh-TW" altLang="en-US" smtClean="0"/>
              <a:pPr>
                <a:defRPr/>
              </a:pPr>
              <a:t>2024/12/9</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892FC883-0042-468C-913A-256E86ABECE5}" type="slidenum">
              <a:rPr lang="zh-TW" altLang="en-US" smtClean="0"/>
              <a:pPr>
                <a:defRPr/>
              </a:pPr>
              <a:t>‹#›</a:t>
            </a:fld>
            <a:endParaRPr lang="zh-TW" altLang="en-US" dirty="0"/>
          </a:p>
        </p:txBody>
      </p:sp>
    </p:spTree>
    <p:extLst>
      <p:ext uri="{BB962C8B-B14F-4D97-AF65-F5344CB8AC3E}">
        <p14:creationId xmlns:p14="http://schemas.microsoft.com/office/powerpoint/2010/main" val="92973205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7" name="Date Placeholder 6"/>
          <p:cNvSpPr>
            <a:spLocks noGrp="1"/>
          </p:cNvSpPr>
          <p:nvPr>
            <p:ph type="dt" sz="half" idx="10"/>
          </p:nvPr>
        </p:nvSpPr>
        <p:spPr/>
        <p:txBody>
          <a:bodyPr/>
          <a:lstStyle/>
          <a:p>
            <a:pPr>
              <a:defRPr/>
            </a:pPr>
            <a:fld id="{0071959E-F432-4809-B8C5-469FDDBA9821}" type="datetime1">
              <a:rPr lang="zh-TW" altLang="en-US" smtClean="0"/>
              <a:pPr>
                <a:defRPr/>
              </a:pPr>
              <a:t>2024/12/9</a:t>
            </a:fld>
            <a:endParaRPr lang="zh-TW" altLang="en-US"/>
          </a:p>
        </p:txBody>
      </p:sp>
      <p:sp>
        <p:nvSpPr>
          <p:cNvPr id="8" name="Footer Placeholder 7"/>
          <p:cNvSpPr>
            <a:spLocks noGrp="1"/>
          </p:cNvSpPr>
          <p:nvPr>
            <p:ph type="ftr" sz="quarter" idx="11"/>
          </p:nvPr>
        </p:nvSpPr>
        <p:spPr/>
        <p:txBody>
          <a:bodyPr/>
          <a:lstStyle/>
          <a:p>
            <a:pPr>
              <a:defRPr/>
            </a:pPr>
            <a:endParaRPr lang="zh-TW" altLang="en-US"/>
          </a:p>
        </p:txBody>
      </p:sp>
      <p:sp>
        <p:nvSpPr>
          <p:cNvPr id="9" name="Slide Number Placeholder 8"/>
          <p:cNvSpPr>
            <a:spLocks noGrp="1"/>
          </p:cNvSpPr>
          <p:nvPr>
            <p:ph type="sldNum" sz="quarter" idx="12"/>
          </p:nvPr>
        </p:nvSpPr>
        <p:spPr/>
        <p:txBody>
          <a:bodyPr/>
          <a:lstStyle/>
          <a:p>
            <a:pPr>
              <a:defRPr/>
            </a:pPr>
            <a:fld id="{892FC883-0042-468C-913A-256E86ABECE5}" type="slidenum">
              <a:rPr lang="zh-TW" altLang="en-US" smtClean="0"/>
              <a:pPr>
                <a:defRPr/>
              </a:pPr>
              <a:t>‹#›</a:t>
            </a:fld>
            <a:endParaRPr lang="zh-TW" altLang="en-US" dirty="0"/>
          </a:p>
        </p:txBody>
      </p:sp>
    </p:spTree>
    <p:extLst>
      <p:ext uri="{BB962C8B-B14F-4D97-AF65-F5344CB8AC3E}">
        <p14:creationId xmlns:p14="http://schemas.microsoft.com/office/powerpoint/2010/main" val="245233759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a:defRPr/>
            </a:pPr>
            <a:fld id="{CC1E93B0-030F-44F4-89E9-7721B98DD897}" type="datetime1">
              <a:rPr lang="zh-TW" altLang="en-US" smtClean="0"/>
              <a:pPr>
                <a:defRPr/>
              </a:pPr>
              <a:t>2024/12/9</a:t>
            </a:fld>
            <a:endParaRPr lang="zh-TW" altLang="en-US"/>
          </a:p>
        </p:txBody>
      </p:sp>
      <p:sp>
        <p:nvSpPr>
          <p:cNvPr id="4" name="Footer Placeholder 3"/>
          <p:cNvSpPr>
            <a:spLocks noGrp="1"/>
          </p:cNvSpPr>
          <p:nvPr>
            <p:ph type="ftr" sz="quarter" idx="11"/>
          </p:nvPr>
        </p:nvSpPr>
        <p:spPr/>
        <p:txBody>
          <a:bodyPr/>
          <a:lstStyle/>
          <a:p>
            <a:pPr>
              <a:defRPr/>
            </a:pPr>
            <a:endParaRPr lang="zh-TW" altLang="en-US"/>
          </a:p>
        </p:txBody>
      </p:sp>
      <p:sp>
        <p:nvSpPr>
          <p:cNvPr id="5" name="Slide Number Placeholder 4"/>
          <p:cNvSpPr>
            <a:spLocks noGrp="1"/>
          </p:cNvSpPr>
          <p:nvPr>
            <p:ph type="sldNum" sz="quarter" idx="12"/>
          </p:nvPr>
        </p:nvSpPr>
        <p:spPr/>
        <p:txBody>
          <a:bodyPr/>
          <a:lstStyle/>
          <a:p>
            <a:pPr>
              <a:defRPr/>
            </a:pPr>
            <a:fld id="{2440BFF3-0F0C-4BF5-B684-3A6E4ADCD23D}" type="slidenum">
              <a:rPr lang="zh-TW" altLang="en-US" smtClean="0"/>
              <a:pPr>
                <a:defRPr/>
              </a:pPr>
              <a:t>‹#›</a:t>
            </a:fld>
            <a:endParaRPr lang="zh-TW" altLang="en-US" dirty="0"/>
          </a:p>
        </p:txBody>
      </p:sp>
    </p:spTree>
    <p:extLst>
      <p:ext uri="{BB962C8B-B14F-4D97-AF65-F5344CB8AC3E}">
        <p14:creationId xmlns:p14="http://schemas.microsoft.com/office/powerpoint/2010/main" val="2148120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9086094-2DA9-48EC-BEF6-B0E6488BCC95}" type="datetime1">
              <a:rPr lang="zh-TW" altLang="en-US" smtClean="0"/>
              <a:pPr>
                <a:defRPr/>
              </a:pPr>
              <a:t>2024/12/9</a:t>
            </a:fld>
            <a:endParaRPr lang="zh-TW" altLang="en-US"/>
          </a:p>
        </p:txBody>
      </p:sp>
      <p:sp>
        <p:nvSpPr>
          <p:cNvPr id="3" name="Footer Placeholder 2"/>
          <p:cNvSpPr>
            <a:spLocks noGrp="1"/>
          </p:cNvSpPr>
          <p:nvPr>
            <p:ph type="ftr" sz="quarter" idx="11"/>
          </p:nvPr>
        </p:nvSpPr>
        <p:spPr/>
        <p:txBody>
          <a:bodyPr/>
          <a:lstStyle/>
          <a:p>
            <a:pPr>
              <a:defRPr/>
            </a:pPr>
            <a:endParaRPr lang="zh-TW" altLang="en-US"/>
          </a:p>
        </p:txBody>
      </p:sp>
      <p:sp>
        <p:nvSpPr>
          <p:cNvPr id="4" name="Slide Number Placeholder 3"/>
          <p:cNvSpPr>
            <a:spLocks noGrp="1"/>
          </p:cNvSpPr>
          <p:nvPr>
            <p:ph type="sldNum" sz="quarter" idx="12"/>
          </p:nvPr>
        </p:nvSpPr>
        <p:spPr/>
        <p:txBody>
          <a:bodyPr/>
          <a:lstStyle/>
          <a:p>
            <a:pPr>
              <a:defRPr/>
            </a:pPr>
            <a:fld id="{A3337750-81FE-43BB-BB68-548B93A15F4A}" type="slidenum">
              <a:rPr lang="zh-TW" altLang="en-US" smtClean="0"/>
              <a:pPr>
                <a:defRPr/>
              </a:pPr>
              <a:t>‹#›</a:t>
            </a:fld>
            <a:endParaRPr lang="zh-TW" altLang="en-US" dirty="0"/>
          </a:p>
        </p:txBody>
      </p:sp>
    </p:spTree>
    <p:extLst>
      <p:ext uri="{BB962C8B-B14F-4D97-AF65-F5344CB8AC3E}">
        <p14:creationId xmlns:p14="http://schemas.microsoft.com/office/powerpoint/2010/main" val="2969149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a:defRPr/>
            </a:pPr>
            <a:fld id="{0071959E-F432-4809-B8C5-469FDDBA9821}" type="datetime1">
              <a:rPr lang="zh-TW" altLang="en-US" smtClean="0"/>
              <a:pPr>
                <a:defRPr/>
              </a:pPr>
              <a:t>2024/12/9</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892FC883-0042-468C-913A-256E86ABECE5}" type="slidenum">
              <a:rPr lang="zh-TW" altLang="en-US" smtClean="0"/>
              <a:pPr>
                <a:defRPr/>
              </a:pPr>
              <a:t>‹#›</a:t>
            </a:fld>
            <a:endParaRPr lang="zh-TW" altLang="en-US" dirty="0"/>
          </a:p>
        </p:txBody>
      </p:sp>
    </p:spTree>
    <p:extLst>
      <p:ext uri="{BB962C8B-B14F-4D97-AF65-F5344CB8AC3E}">
        <p14:creationId xmlns:p14="http://schemas.microsoft.com/office/powerpoint/2010/main" val="36317346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6057057-6CA4-4B06-A339-04C9DE561AAB}"/>
              </a:ext>
            </a:extLst>
          </p:cNvPr>
          <p:cNvSpPr>
            <a:spLocks noGrp="1"/>
          </p:cNvSpPr>
          <p:nvPr>
            <p:ph type="title"/>
          </p:nvPr>
        </p:nvSpPr>
        <p:spPr/>
        <p:txBody>
          <a:bodyPr/>
          <a:lstStyle/>
          <a:p>
            <a:r>
              <a:rPr lang="zh-TW" altLang="en-US" dirty="0"/>
              <a:t>按一下以編輯母片標題樣式</a:t>
            </a:r>
          </a:p>
        </p:txBody>
      </p:sp>
      <p:sp>
        <p:nvSpPr>
          <p:cNvPr id="3" name="內容版面配置區 2">
            <a:extLst>
              <a:ext uri="{FF2B5EF4-FFF2-40B4-BE49-F238E27FC236}">
                <a16:creationId xmlns:a16="http://schemas.microsoft.com/office/drawing/2014/main" id="{C54AC9A5-20ED-4CE1-B449-FD2FF828C954}"/>
              </a:ext>
            </a:extLst>
          </p:cNvPr>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5D76728E-9D39-4F5F-9615-FC8BF8F56015}"/>
              </a:ext>
            </a:extLst>
          </p:cNvPr>
          <p:cNvSpPr>
            <a:spLocks noGrp="1"/>
          </p:cNvSpPr>
          <p:nvPr>
            <p:ph type="dt" sz="half" idx="10"/>
          </p:nvPr>
        </p:nvSpPr>
        <p:spPr/>
        <p:txBody>
          <a:bodyPr/>
          <a:lstStyle/>
          <a:p>
            <a:fld id="{A70D6558-DD67-43DE-A151-1A75DFA8A7B4}" type="datetimeFigureOut">
              <a:rPr lang="zh-TW" altLang="en-US" smtClean="0"/>
              <a:t>2024/12/9</a:t>
            </a:fld>
            <a:endParaRPr lang="zh-TW" altLang="en-US" dirty="0"/>
          </a:p>
        </p:txBody>
      </p:sp>
      <p:sp>
        <p:nvSpPr>
          <p:cNvPr id="5" name="頁尾版面配置區 4">
            <a:extLst>
              <a:ext uri="{FF2B5EF4-FFF2-40B4-BE49-F238E27FC236}">
                <a16:creationId xmlns:a16="http://schemas.microsoft.com/office/drawing/2014/main" id="{F129301D-6A0C-4619-BA6C-9D6561578138}"/>
              </a:ext>
            </a:extLst>
          </p:cNvPr>
          <p:cNvSpPr>
            <a:spLocks noGrp="1"/>
          </p:cNvSpPr>
          <p:nvPr>
            <p:ph type="ftr" sz="quarter" idx="11"/>
          </p:nvPr>
        </p:nvSpPr>
        <p:spPr/>
        <p:txBody>
          <a:bodyPr/>
          <a:lstStyle/>
          <a:p>
            <a:endParaRPr lang="zh-TW" altLang="en-US" dirty="0"/>
          </a:p>
        </p:txBody>
      </p:sp>
      <p:sp>
        <p:nvSpPr>
          <p:cNvPr id="6" name="投影片編號版面配置區 5">
            <a:extLst>
              <a:ext uri="{FF2B5EF4-FFF2-40B4-BE49-F238E27FC236}">
                <a16:creationId xmlns:a16="http://schemas.microsoft.com/office/drawing/2014/main" id="{778AC474-7506-48FD-AAEB-BBEBF2D886AB}"/>
              </a:ext>
            </a:extLst>
          </p:cNvPr>
          <p:cNvSpPr>
            <a:spLocks noGrp="1"/>
          </p:cNvSpPr>
          <p:nvPr>
            <p:ph type="sldNum" sz="quarter" idx="12"/>
          </p:nvPr>
        </p:nvSpPr>
        <p:spPr/>
        <p:txBody>
          <a:bodyPr/>
          <a:lstStyle/>
          <a:p>
            <a:fld id="{28740270-F108-4D1B-8BDA-CAC54A8D5B2B}" type="slidenum">
              <a:rPr lang="zh-TW" altLang="en-US" smtClean="0"/>
              <a:t>‹#›</a:t>
            </a:fld>
            <a:endParaRPr lang="zh-TW" altLang="en-US" dirty="0"/>
          </a:p>
        </p:txBody>
      </p:sp>
    </p:spTree>
    <p:extLst>
      <p:ext uri="{BB962C8B-B14F-4D97-AF65-F5344CB8AC3E}">
        <p14:creationId xmlns:p14="http://schemas.microsoft.com/office/powerpoint/2010/main" val="4089225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a:defRPr/>
            </a:pPr>
            <a:fld id="{0071959E-F432-4809-B8C5-469FDDBA9821}" type="datetime1">
              <a:rPr lang="zh-TW" altLang="en-US" smtClean="0"/>
              <a:pPr>
                <a:defRPr/>
              </a:pPr>
              <a:t>2024/12/9</a:t>
            </a:fld>
            <a:endParaRPr lang="zh-TW" altLang="en-US"/>
          </a:p>
        </p:txBody>
      </p:sp>
      <p:sp>
        <p:nvSpPr>
          <p:cNvPr id="6" name="Footer Placeholder 5"/>
          <p:cNvSpPr>
            <a:spLocks noGrp="1"/>
          </p:cNvSpPr>
          <p:nvPr>
            <p:ph type="ftr" sz="quarter" idx="11"/>
          </p:nvPr>
        </p:nvSpPr>
        <p:spPr/>
        <p:txBody>
          <a:bodyPr/>
          <a:lstStyle/>
          <a:p>
            <a:pPr>
              <a:defRPr/>
            </a:pPr>
            <a:endParaRPr lang="zh-TW" altLang="en-US"/>
          </a:p>
        </p:txBody>
      </p:sp>
      <p:sp>
        <p:nvSpPr>
          <p:cNvPr id="7" name="Slide Number Placeholder 6"/>
          <p:cNvSpPr>
            <a:spLocks noGrp="1"/>
          </p:cNvSpPr>
          <p:nvPr>
            <p:ph type="sldNum" sz="quarter" idx="12"/>
          </p:nvPr>
        </p:nvSpPr>
        <p:spPr/>
        <p:txBody>
          <a:bodyPr/>
          <a:lstStyle/>
          <a:p>
            <a:pPr>
              <a:defRPr/>
            </a:pPr>
            <a:fld id="{892FC883-0042-468C-913A-256E86ABECE5}" type="slidenum">
              <a:rPr lang="zh-TW" altLang="en-US" smtClean="0"/>
              <a:pPr>
                <a:defRPr/>
              </a:pPr>
              <a:t>‹#›</a:t>
            </a:fld>
            <a:endParaRPr lang="zh-TW" altLang="en-US" dirty="0"/>
          </a:p>
        </p:txBody>
      </p:sp>
    </p:spTree>
    <p:extLst>
      <p:ext uri="{BB962C8B-B14F-4D97-AF65-F5344CB8AC3E}">
        <p14:creationId xmlns:p14="http://schemas.microsoft.com/office/powerpoint/2010/main" val="365010936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10"/>
          </p:nvPr>
        </p:nvSpPr>
        <p:spPr/>
        <p:txBody>
          <a:bodyPr/>
          <a:lstStyle/>
          <a:p>
            <a:pPr>
              <a:defRPr/>
            </a:pPr>
            <a:fld id="{68F154C9-4483-44C6-9923-11120C72C36B}" type="datetime1">
              <a:rPr lang="zh-TW" altLang="en-US" smtClean="0"/>
              <a:pPr>
                <a:defRPr/>
              </a:pPr>
              <a:t>2024/12/9</a:t>
            </a:fld>
            <a:endParaRPr lang="zh-TW" altLang="en-US" dirty="0"/>
          </a:p>
        </p:txBody>
      </p:sp>
      <p:sp>
        <p:nvSpPr>
          <p:cNvPr id="5" name="Footer Placeholder 4"/>
          <p:cNvSpPr>
            <a:spLocks noGrp="1"/>
          </p:cNvSpPr>
          <p:nvPr>
            <p:ph type="ftr" sz="quarter" idx="11"/>
          </p:nvPr>
        </p:nvSpPr>
        <p:spPr/>
        <p:txBody>
          <a:bodyPr/>
          <a:lstStyle/>
          <a:p>
            <a:pPr>
              <a:defRPr/>
            </a:pPr>
            <a:endParaRPr lang="zh-TW" altLang="en-US" dirty="0"/>
          </a:p>
        </p:txBody>
      </p:sp>
      <p:sp>
        <p:nvSpPr>
          <p:cNvPr id="6" name="Slide Number Placeholder 5"/>
          <p:cNvSpPr>
            <a:spLocks noGrp="1"/>
          </p:cNvSpPr>
          <p:nvPr>
            <p:ph type="sldNum" sz="quarter" idx="12"/>
          </p:nvPr>
        </p:nvSpPr>
        <p:spPr/>
        <p:txBody>
          <a:bodyPr/>
          <a:lstStyle/>
          <a:p>
            <a:pPr>
              <a:defRPr/>
            </a:pPr>
            <a:fld id="{FC0DF03C-9A3F-4EB3-94D0-3A64518B323E}" type="slidenum">
              <a:rPr lang="zh-TW" altLang="en-US" smtClean="0"/>
              <a:pPr>
                <a:defRPr/>
              </a:pPr>
              <a:t>‹#›</a:t>
            </a:fld>
            <a:endParaRPr lang="zh-TW" altLang="en-US" dirty="0"/>
          </a:p>
        </p:txBody>
      </p:sp>
    </p:spTree>
    <p:extLst>
      <p:ext uri="{BB962C8B-B14F-4D97-AF65-F5344CB8AC3E}">
        <p14:creationId xmlns:p14="http://schemas.microsoft.com/office/powerpoint/2010/main" val="596370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fld id="{9F4DFF0B-3F51-48B2-96F1-3EB4544D270E}" type="datetime1">
              <a:rPr lang="zh-TW" altLang="en-US" smtClean="0"/>
              <a:pPr>
                <a:defRPr/>
              </a:pPr>
              <a:t>2024/12/9</a:t>
            </a:fld>
            <a:endParaRPr lang="zh-TW" altLang="en-US"/>
          </a:p>
        </p:txBody>
      </p:sp>
      <p:sp>
        <p:nvSpPr>
          <p:cNvPr id="5" name="Footer Placeholder 4"/>
          <p:cNvSpPr>
            <a:spLocks noGrp="1"/>
          </p:cNvSpPr>
          <p:nvPr>
            <p:ph type="ftr" sz="quarter" idx="11"/>
          </p:nvPr>
        </p:nvSpPr>
        <p:spPr/>
        <p:txBody>
          <a:bodyPr/>
          <a:lstStyle/>
          <a:p>
            <a:pPr>
              <a:defRPr/>
            </a:pPr>
            <a:endParaRPr lang="zh-TW" altLang="en-US"/>
          </a:p>
        </p:txBody>
      </p:sp>
      <p:sp>
        <p:nvSpPr>
          <p:cNvPr id="6" name="Slide Number Placeholder 5"/>
          <p:cNvSpPr>
            <a:spLocks noGrp="1"/>
          </p:cNvSpPr>
          <p:nvPr>
            <p:ph type="sldNum" sz="quarter" idx="12"/>
          </p:nvPr>
        </p:nvSpPr>
        <p:spPr/>
        <p:txBody>
          <a:bodyPr/>
          <a:lstStyle/>
          <a:p>
            <a:pPr>
              <a:defRPr/>
            </a:pPr>
            <a:fld id="{C7771D8D-1990-40B7-AE2B-C7122A53C3D4}" type="slidenum">
              <a:rPr lang="zh-TW" altLang="en-US" smtClean="0"/>
              <a:pPr>
                <a:defRPr/>
              </a:pPr>
              <a:t>‹#›</a:t>
            </a:fld>
            <a:endParaRPr lang="zh-TW" altLang="en-US" dirty="0"/>
          </a:p>
        </p:txBody>
      </p:sp>
    </p:spTree>
    <p:extLst>
      <p:ext uri="{BB962C8B-B14F-4D97-AF65-F5344CB8AC3E}">
        <p14:creationId xmlns:p14="http://schemas.microsoft.com/office/powerpoint/2010/main" val="227223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BD0DF5-36CD-44D5-BD17-CC5E81AB6815}"/>
              </a:ext>
            </a:extLst>
          </p:cNvPr>
          <p:cNvSpPr>
            <a:spLocks noGrp="1"/>
          </p:cNvSpPr>
          <p:nvPr>
            <p:ph type="title"/>
          </p:nvPr>
        </p:nvSpPr>
        <p:spPr>
          <a:xfrm>
            <a:off x="831851" y="1709739"/>
            <a:ext cx="10515600" cy="2852737"/>
          </a:xfrm>
        </p:spPr>
        <p:txBody>
          <a:bodyPr anchor="b"/>
          <a:lstStyle>
            <a:lvl1pPr>
              <a:defRPr sz="6000"/>
            </a:lvl1p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695B9900-BECE-4015-A1F2-C0C094BCA0E8}"/>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a:t>按一下以編輯母片文字樣式</a:t>
            </a:r>
          </a:p>
        </p:txBody>
      </p:sp>
      <p:sp>
        <p:nvSpPr>
          <p:cNvPr id="4" name="日期版面配置區 3">
            <a:extLst>
              <a:ext uri="{FF2B5EF4-FFF2-40B4-BE49-F238E27FC236}">
                <a16:creationId xmlns:a16="http://schemas.microsoft.com/office/drawing/2014/main" id="{A33834C4-61CE-4396-B9EF-651D5AFACAD7}"/>
              </a:ext>
            </a:extLst>
          </p:cNvPr>
          <p:cNvSpPr>
            <a:spLocks noGrp="1"/>
          </p:cNvSpPr>
          <p:nvPr>
            <p:ph type="dt" sz="half" idx="10"/>
          </p:nvPr>
        </p:nvSpPr>
        <p:spPr/>
        <p:txBody>
          <a:bodyPr/>
          <a:lstStyle/>
          <a:p>
            <a:fld id="{A70D6558-DD67-43DE-A151-1A75DFA8A7B4}" type="datetimeFigureOut">
              <a:rPr lang="zh-TW" altLang="en-US" smtClean="0"/>
              <a:t>2024/12/9</a:t>
            </a:fld>
            <a:endParaRPr lang="zh-TW" altLang="en-US" dirty="0"/>
          </a:p>
        </p:txBody>
      </p:sp>
      <p:sp>
        <p:nvSpPr>
          <p:cNvPr id="5" name="頁尾版面配置區 4">
            <a:extLst>
              <a:ext uri="{FF2B5EF4-FFF2-40B4-BE49-F238E27FC236}">
                <a16:creationId xmlns:a16="http://schemas.microsoft.com/office/drawing/2014/main" id="{E987A176-570A-49C6-A70A-8C9D38F22E2F}"/>
              </a:ext>
            </a:extLst>
          </p:cNvPr>
          <p:cNvSpPr>
            <a:spLocks noGrp="1"/>
          </p:cNvSpPr>
          <p:nvPr>
            <p:ph type="ftr" sz="quarter" idx="11"/>
          </p:nvPr>
        </p:nvSpPr>
        <p:spPr/>
        <p:txBody>
          <a:bodyPr/>
          <a:lstStyle/>
          <a:p>
            <a:endParaRPr lang="zh-TW" altLang="en-US" dirty="0"/>
          </a:p>
        </p:txBody>
      </p:sp>
      <p:sp>
        <p:nvSpPr>
          <p:cNvPr id="6" name="投影片編號版面配置區 5">
            <a:extLst>
              <a:ext uri="{FF2B5EF4-FFF2-40B4-BE49-F238E27FC236}">
                <a16:creationId xmlns:a16="http://schemas.microsoft.com/office/drawing/2014/main" id="{3D21D3C4-64C3-4BDF-A4FF-6D7A89869B8A}"/>
              </a:ext>
            </a:extLst>
          </p:cNvPr>
          <p:cNvSpPr>
            <a:spLocks noGrp="1"/>
          </p:cNvSpPr>
          <p:nvPr>
            <p:ph type="sldNum" sz="quarter" idx="12"/>
          </p:nvPr>
        </p:nvSpPr>
        <p:spPr/>
        <p:txBody>
          <a:bodyPr/>
          <a:lstStyle/>
          <a:p>
            <a:fld id="{28740270-F108-4D1B-8BDA-CAC54A8D5B2B}" type="slidenum">
              <a:rPr lang="zh-TW" altLang="en-US" smtClean="0"/>
              <a:t>‹#›</a:t>
            </a:fld>
            <a:endParaRPr lang="zh-TW" altLang="en-US" dirty="0"/>
          </a:p>
        </p:txBody>
      </p:sp>
    </p:spTree>
    <p:extLst>
      <p:ext uri="{BB962C8B-B14F-4D97-AF65-F5344CB8AC3E}">
        <p14:creationId xmlns:p14="http://schemas.microsoft.com/office/powerpoint/2010/main" val="4105700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7B35ABB-9AC2-44D8-BB4B-9C17AB883DB1}"/>
              </a:ext>
            </a:extLst>
          </p:cNvPr>
          <p:cNvSpPr>
            <a:spLocks noGrp="1"/>
          </p:cNvSpPr>
          <p:nvPr>
            <p:ph type="title"/>
          </p:nvPr>
        </p:nvSpPr>
        <p:spPr/>
        <p:txBody>
          <a:bodyPr/>
          <a:lstStyle/>
          <a:p>
            <a:r>
              <a:rPr lang="zh-TW" altLang="en-US" dirty="0"/>
              <a:t>按一下以編輯母片標題樣式</a:t>
            </a:r>
          </a:p>
        </p:txBody>
      </p:sp>
      <p:sp>
        <p:nvSpPr>
          <p:cNvPr id="3" name="內容版面配置區 2">
            <a:extLst>
              <a:ext uri="{FF2B5EF4-FFF2-40B4-BE49-F238E27FC236}">
                <a16:creationId xmlns:a16="http://schemas.microsoft.com/office/drawing/2014/main" id="{4D3D2877-1EF9-4CCC-BDBE-91FC05553239}"/>
              </a:ext>
            </a:extLst>
          </p:cNvPr>
          <p:cNvSpPr>
            <a:spLocks noGrp="1"/>
          </p:cNvSpPr>
          <p:nvPr>
            <p:ph sz="half" idx="1"/>
          </p:nvPr>
        </p:nvSpPr>
        <p:spPr>
          <a:xfrm>
            <a:off x="838200" y="1825625"/>
            <a:ext cx="5156200" cy="4351338"/>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a:extLst>
              <a:ext uri="{FF2B5EF4-FFF2-40B4-BE49-F238E27FC236}">
                <a16:creationId xmlns:a16="http://schemas.microsoft.com/office/drawing/2014/main" id="{781FB67F-E091-4063-B8BC-3F44013082DF}"/>
              </a:ext>
            </a:extLst>
          </p:cNvPr>
          <p:cNvSpPr>
            <a:spLocks noGrp="1"/>
          </p:cNvSpPr>
          <p:nvPr>
            <p:ph sz="half" idx="2"/>
          </p:nvPr>
        </p:nvSpPr>
        <p:spPr>
          <a:xfrm>
            <a:off x="6197600" y="1825625"/>
            <a:ext cx="5156200" cy="4351338"/>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日期版面配置區 4">
            <a:extLst>
              <a:ext uri="{FF2B5EF4-FFF2-40B4-BE49-F238E27FC236}">
                <a16:creationId xmlns:a16="http://schemas.microsoft.com/office/drawing/2014/main" id="{5EB162DD-BFD7-4935-8531-DED5FE9501C9}"/>
              </a:ext>
            </a:extLst>
          </p:cNvPr>
          <p:cNvSpPr>
            <a:spLocks noGrp="1"/>
          </p:cNvSpPr>
          <p:nvPr>
            <p:ph type="dt" sz="half" idx="10"/>
          </p:nvPr>
        </p:nvSpPr>
        <p:spPr/>
        <p:txBody>
          <a:bodyPr/>
          <a:lstStyle/>
          <a:p>
            <a:fld id="{A70D6558-DD67-43DE-A151-1A75DFA8A7B4}" type="datetimeFigureOut">
              <a:rPr lang="zh-TW" altLang="en-US" smtClean="0"/>
              <a:t>2024/12/9</a:t>
            </a:fld>
            <a:endParaRPr lang="zh-TW" altLang="en-US" dirty="0"/>
          </a:p>
        </p:txBody>
      </p:sp>
      <p:sp>
        <p:nvSpPr>
          <p:cNvPr id="6" name="頁尾版面配置區 5">
            <a:extLst>
              <a:ext uri="{FF2B5EF4-FFF2-40B4-BE49-F238E27FC236}">
                <a16:creationId xmlns:a16="http://schemas.microsoft.com/office/drawing/2014/main" id="{A3778A8F-27DD-4308-BF5F-03E9A0A7293F}"/>
              </a:ext>
            </a:extLst>
          </p:cNvPr>
          <p:cNvSpPr>
            <a:spLocks noGrp="1"/>
          </p:cNvSpPr>
          <p:nvPr>
            <p:ph type="ftr" sz="quarter" idx="11"/>
          </p:nvPr>
        </p:nvSpPr>
        <p:spPr/>
        <p:txBody>
          <a:bodyPr/>
          <a:lstStyle/>
          <a:p>
            <a:endParaRPr lang="zh-TW" altLang="en-US" dirty="0"/>
          </a:p>
        </p:txBody>
      </p:sp>
      <p:sp>
        <p:nvSpPr>
          <p:cNvPr id="7" name="投影片編號版面配置區 6">
            <a:extLst>
              <a:ext uri="{FF2B5EF4-FFF2-40B4-BE49-F238E27FC236}">
                <a16:creationId xmlns:a16="http://schemas.microsoft.com/office/drawing/2014/main" id="{9A030C87-8061-4208-92A6-208D7AEC205F}"/>
              </a:ext>
            </a:extLst>
          </p:cNvPr>
          <p:cNvSpPr>
            <a:spLocks noGrp="1"/>
          </p:cNvSpPr>
          <p:nvPr>
            <p:ph type="sldNum" sz="quarter" idx="12"/>
          </p:nvPr>
        </p:nvSpPr>
        <p:spPr/>
        <p:txBody>
          <a:bodyPr/>
          <a:lstStyle/>
          <a:p>
            <a:fld id="{28740270-F108-4D1B-8BDA-CAC54A8D5B2B}" type="slidenum">
              <a:rPr lang="zh-TW" altLang="en-US" smtClean="0"/>
              <a:t>‹#›</a:t>
            </a:fld>
            <a:endParaRPr lang="zh-TW" altLang="en-US" dirty="0"/>
          </a:p>
        </p:txBody>
      </p:sp>
    </p:spTree>
    <p:extLst>
      <p:ext uri="{BB962C8B-B14F-4D97-AF65-F5344CB8AC3E}">
        <p14:creationId xmlns:p14="http://schemas.microsoft.com/office/powerpoint/2010/main" val="2644619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62D951-7CFE-4368-ACD0-E3F5CC5A3509}"/>
              </a:ext>
            </a:extLst>
          </p:cNvPr>
          <p:cNvSpPr>
            <a:spLocks noGrp="1"/>
          </p:cNvSpPr>
          <p:nvPr>
            <p:ph type="title"/>
          </p:nvPr>
        </p:nvSpPr>
        <p:spPr>
          <a:xfrm>
            <a:off x="840317" y="365126"/>
            <a:ext cx="10515600" cy="1325563"/>
          </a:xfrm>
        </p:spPr>
        <p:txBody>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382FC309-6123-425F-BD9C-ED67712F2ED2}"/>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a:extLst>
              <a:ext uri="{FF2B5EF4-FFF2-40B4-BE49-F238E27FC236}">
                <a16:creationId xmlns:a16="http://schemas.microsoft.com/office/drawing/2014/main" id="{D29778E6-9D2D-4A18-91A4-2DE75C3318CB}"/>
              </a:ext>
            </a:extLst>
          </p:cNvPr>
          <p:cNvSpPr>
            <a:spLocks noGrp="1"/>
          </p:cNvSpPr>
          <p:nvPr>
            <p:ph sz="half" idx="2"/>
          </p:nvPr>
        </p:nvSpPr>
        <p:spPr>
          <a:xfrm>
            <a:off x="840318" y="2505075"/>
            <a:ext cx="5158316" cy="3684588"/>
          </a:xfr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文字版面配置區 4">
            <a:extLst>
              <a:ext uri="{FF2B5EF4-FFF2-40B4-BE49-F238E27FC236}">
                <a16:creationId xmlns:a16="http://schemas.microsoft.com/office/drawing/2014/main" id="{936FAFAC-F48C-4E5E-A01B-F12EB0B2D0AF}"/>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005FC2E3-5AD9-4CE5-A917-797022B45E37}"/>
              </a:ext>
            </a:extLst>
          </p:cNvPr>
          <p:cNvSpPr>
            <a:spLocks noGrp="1"/>
          </p:cNvSpPr>
          <p:nvPr>
            <p:ph sz="quarter" idx="4"/>
          </p:nvPr>
        </p:nvSpPr>
        <p:spPr>
          <a:xfrm>
            <a:off x="6172200" y="2505075"/>
            <a:ext cx="518371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08875CE-94D2-49E7-959F-E237D8B4FDA0}"/>
              </a:ext>
            </a:extLst>
          </p:cNvPr>
          <p:cNvSpPr>
            <a:spLocks noGrp="1"/>
          </p:cNvSpPr>
          <p:nvPr>
            <p:ph type="dt" sz="half" idx="10"/>
          </p:nvPr>
        </p:nvSpPr>
        <p:spPr/>
        <p:txBody>
          <a:bodyPr/>
          <a:lstStyle/>
          <a:p>
            <a:fld id="{A70D6558-DD67-43DE-A151-1A75DFA8A7B4}" type="datetimeFigureOut">
              <a:rPr lang="zh-TW" altLang="en-US" smtClean="0"/>
              <a:t>2024/12/9</a:t>
            </a:fld>
            <a:endParaRPr lang="zh-TW" altLang="en-US" dirty="0"/>
          </a:p>
        </p:txBody>
      </p:sp>
      <p:sp>
        <p:nvSpPr>
          <p:cNvPr id="8" name="頁尾版面配置區 7">
            <a:extLst>
              <a:ext uri="{FF2B5EF4-FFF2-40B4-BE49-F238E27FC236}">
                <a16:creationId xmlns:a16="http://schemas.microsoft.com/office/drawing/2014/main" id="{7E72D452-0823-4259-BC76-02D9410FF201}"/>
              </a:ext>
            </a:extLst>
          </p:cNvPr>
          <p:cNvSpPr>
            <a:spLocks noGrp="1"/>
          </p:cNvSpPr>
          <p:nvPr>
            <p:ph type="ftr" sz="quarter" idx="11"/>
          </p:nvPr>
        </p:nvSpPr>
        <p:spPr/>
        <p:txBody>
          <a:bodyPr/>
          <a:lstStyle/>
          <a:p>
            <a:endParaRPr lang="zh-TW" altLang="en-US" dirty="0"/>
          </a:p>
        </p:txBody>
      </p:sp>
      <p:sp>
        <p:nvSpPr>
          <p:cNvPr id="9" name="投影片編號版面配置區 8">
            <a:extLst>
              <a:ext uri="{FF2B5EF4-FFF2-40B4-BE49-F238E27FC236}">
                <a16:creationId xmlns:a16="http://schemas.microsoft.com/office/drawing/2014/main" id="{3B272ECA-F382-40DE-929E-71364AD1567C}"/>
              </a:ext>
            </a:extLst>
          </p:cNvPr>
          <p:cNvSpPr>
            <a:spLocks noGrp="1"/>
          </p:cNvSpPr>
          <p:nvPr>
            <p:ph type="sldNum" sz="quarter" idx="12"/>
          </p:nvPr>
        </p:nvSpPr>
        <p:spPr/>
        <p:txBody>
          <a:bodyPr/>
          <a:lstStyle/>
          <a:p>
            <a:fld id="{28740270-F108-4D1B-8BDA-CAC54A8D5B2B}" type="slidenum">
              <a:rPr lang="zh-TW" altLang="en-US" smtClean="0"/>
              <a:t>‹#›</a:t>
            </a:fld>
            <a:endParaRPr lang="zh-TW" altLang="en-US" dirty="0"/>
          </a:p>
        </p:txBody>
      </p:sp>
    </p:spTree>
    <p:extLst>
      <p:ext uri="{BB962C8B-B14F-4D97-AF65-F5344CB8AC3E}">
        <p14:creationId xmlns:p14="http://schemas.microsoft.com/office/powerpoint/2010/main" val="382564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913A47-F279-46ED-8DD3-BFB7D1927DE1}"/>
              </a:ext>
            </a:extLst>
          </p:cNvPr>
          <p:cNvSpPr>
            <a:spLocks noGrp="1"/>
          </p:cNvSpPr>
          <p:nvPr>
            <p:ph type="title"/>
          </p:nvPr>
        </p:nvSpPr>
        <p:spPr/>
        <p:txBody>
          <a:bodyPr/>
          <a:lstStyle/>
          <a:p>
            <a:r>
              <a:rPr lang="zh-TW" altLang="en-US" dirty="0"/>
              <a:t>按一下以編輯母片標題樣式</a:t>
            </a:r>
          </a:p>
        </p:txBody>
      </p:sp>
      <p:sp>
        <p:nvSpPr>
          <p:cNvPr id="3" name="日期版面配置區 2">
            <a:extLst>
              <a:ext uri="{FF2B5EF4-FFF2-40B4-BE49-F238E27FC236}">
                <a16:creationId xmlns:a16="http://schemas.microsoft.com/office/drawing/2014/main" id="{A896EF6E-03A3-4509-8FD9-CB150A4DF749}"/>
              </a:ext>
            </a:extLst>
          </p:cNvPr>
          <p:cNvSpPr>
            <a:spLocks noGrp="1"/>
          </p:cNvSpPr>
          <p:nvPr>
            <p:ph type="dt" sz="half" idx="10"/>
          </p:nvPr>
        </p:nvSpPr>
        <p:spPr/>
        <p:txBody>
          <a:bodyPr/>
          <a:lstStyle/>
          <a:p>
            <a:fld id="{A70D6558-DD67-43DE-A151-1A75DFA8A7B4}" type="datetimeFigureOut">
              <a:rPr lang="zh-TW" altLang="en-US" smtClean="0"/>
              <a:t>2024/12/9</a:t>
            </a:fld>
            <a:endParaRPr lang="zh-TW" altLang="en-US"/>
          </a:p>
        </p:txBody>
      </p:sp>
      <p:sp>
        <p:nvSpPr>
          <p:cNvPr id="4" name="頁尾版面配置區 3">
            <a:extLst>
              <a:ext uri="{FF2B5EF4-FFF2-40B4-BE49-F238E27FC236}">
                <a16:creationId xmlns:a16="http://schemas.microsoft.com/office/drawing/2014/main" id="{55EE6B04-D5E6-44A2-82EF-048AC2A4085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71F6F08E-EAEA-469D-B3B0-ECE0F70E04DD}"/>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3986201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2A520842-26C7-43BB-B1C7-3A0C047BBB25}"/>
              </a:ext>
            </a:extLst>
          </p:cNvPr>
          <p:cNvSpPr>
            <a:spLocks noGrp="1"/>
          </p:cNvSpPr>
          <p:nvPr>
            <p:ph type="dt" sz="half" idx="10"/>
          </p:nvPr>
        </p:nvSpPr>
        <p:spPr/>
        <p:txBody>
          <a:bodyPr/>
          <a:lstStyle/>
          <a:p>
            <a:fld id="{A70D6558-DD67-43DE-A151-1A75DFA8A7B4}" type="datetimeFigureOut">
              <a:rPr lang="zh-TW" altLang="en-US" smtClean="0"/>
              <a:t>2024/12/9</a:t>
            </a:fld>
            <a:endParaRPr lang="zh-TW" altLang="en-US"/>
          </a:p>
        </p:txBody>
      </p:sp>
      <p:sp>
        <p:nvSpPr>
          <p:cNvPr id="3" name="頁尾版面配置區 2">
            <a:extLst>
              <a:ext uri="{FF2B5EF4-FFF2-40B4-BE49-F238E27FC236}">
                <a16:creationId xmlns:a16="http://schemas.microsoft.com/office/drawing/2014/main" id="{6989E01A-2693-4C37-BA52-4CD5E9E9E29A}"/>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3774A97-987B-4D03-9F66-94FD8CA53624}"/>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691264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2ED712-D70E-4241-B55E-35502906F00B}"/>
              </a:ext>
            </a:extLst>
          </p:cNvPr>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5E93CE1C-3793-432E-87C8-3B2B3F1B66A3}"/>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2934DC28-9E21-45C3-92A3-0E58879235A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64A09DE-0B1D-4182-8360-47A461A3D891}"/>
              </a:ext>
            </a:extLst>
          </p:cNvPr>
          <p:cNvSpPr>
            <a:spLocks noGrp="1"/>
          </p:cNvSpPr>
          <p:nvPr>
            <p:ph type="dt" sz="half" idx="10"/>
          </p:nvPr>
        </p:nvSpPr>
        <p:spPr/>
        <p:txBody>
          <a:bodyPr/>
          <a:lstStyle/>
          <a:p>
            <a:fld id="{A70D6558-DD67-43DE-A151-1A75DFA8A7B4}" type="datetimeFigureOut">
              <a:rPr lang="zh-TW" altLang="en-US" smtClean="0"/>
              <a:t>2024/12/9</a:t>
            </a:fld>
            <a:endParaRPr lang="zh-TW" altLang="en-US"/>
          </a:p>
        </p:txBody>
      </p:sp>
      <p:sp>
        <p:nvSpPr>
          <p:cNvPr id="6" name="頁尾版面配置區 5">
            <a:extLst>
              <a:ext uri="{FF2B5EF4-FFF2-40B4-BE49-F238E27FC236}">
                <a16:creationId xmlns:a16="http://schemas.microsoft.com/office/drawing/2014/main" id="{CB78FCE1-AA06-4F47-B8AD-744E244B9BE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3D8254A-EEFC-417B-AC06-CAFC72540BB2}"/>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2938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8469C8-4B9F-4BDC-A143-1E8BA201E727}"/>
              </a:ext>
            </a:extLst>
          </p:cNvPr>
          <p:cNvSpPr>
            <a:spLocks noGrp="1"/>
          </p:cNvSpPr>
          <p:nvPr>
            <p:ph type="title"/>
          </p:nvPr>
        </p:nvSpPr>
        <p:spPr>
          <a:xfrm>
            <a:off x="840318" y="457200"/>
            <a:ext cx="393276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2BF17C9-5D57-46D3-B339-FF06FF66F09C}"/>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424709B9-4808-414B-8E8A-272FCBA0957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95BEB391-D19C-4A50-9804-8192A7F015F4}"/>
              </a:ext>
            </a:extLst>
          </p:cNvPr>
          <p:cNvSpPr>
            <a:spLocks noGrp="1"/>
          </p:cNvSpPr>
          <p:nvPr>
            <p:ph type="dt" sz="half" idx="10"/>
          </p:nvPr>
        </p:nvSpPr>
        <p:spPr/>
        <p:txBody>
          <a:bodyPr/>
          <a:lstStyle/>
          <a:p>
            <a:fld id="{A70D6558-DD67-43DE-A151-1A75DFA8A7B4}" type="datetimeFigureOut">
              <a:rPr lang="zh-TW" altLang="en-US" smtClean="0"/>
              <a:t>2024/12/9</a:t>
            </a:fld>
            <a:endParaRPr lang="zh-TW" altLang="en-US"/>
          </a:p>
        </p:txBody>
      </p:sp>
      <p:sp>
        <p:nvSpPr>
          <p:cNvPr id="6" name="頁尾版面配置區 5">
            <a:extLst>
              <a:ext uri="{FF2B5EF4-FFF2-40B4-BE49-F238E27FC236}">
                <a16:creationId xmlns:a16="http://schemas.microsoft.com/office/drawing/2014/main" id="{4153E626-FA2F-4BC3-8C7E-EDB8E40A286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B436160-F2C3-45D3-8955-E4C64D1A3F19}"/>
              </a:ext>
            </a:extLst>
          </p:cNvPr>
          <p:cNvSpPr>
            <a:spLocks noGrp="1"/>
          </p:cNvSpPr>
          <p:nvPr>
            <p:ph type="sldNum" sz="quarter" idx="12"/>
          </p:nvPr>
        </p:nvSpPr>
        <p:spPr/>
        <p:txBody>
          <a:bodyPr/>
          <a:lstStyle/>
          <a:p>
            <a:fld id="{28740270-F108-4D1B-8BDA-CAC54A8D5B2B}" type="slidenum">
              <a:rPr lang="zh-TW" altLang="en-US" smtClean="0"/>
              <a:t>‹#›</a:t>
            </a:fld>
            <a:endParaRPr lang="zh-TW" altLang="en-US"/>
          </a:p>
        </p:txBody>
      </p:sp>
    </p:spTree>
    <p:extLst>
      <p:ext uri="{BB962C8B-B14F-4D97-AF65-F5344CB8AC3E}">
        <p14:creationId xmlns:p14="http://schemas.microsoft.com/office/powerpoint/2010/main" val="52536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1077E33-C110-4776-87BD-DB3451629617}"/>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C4CA927F-B49C-46A9-9B77-D523BFDFE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B70E7F56-25E8-4972-8B6D-1C029068B01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D6558-DD67-43DE-A151-1A75DFA8A7B4}" type="datetimeFigureOut">
              <a:rPr lang="zh-TW" altLang="en-US" smtClean="0"/>
              <a:t>2024/12/9</a:t>
            </a:fld>
            <a:endParaRPr lang="zh-TW" altLang="en-US" dirty="0"/>
          </a:p>
        </p:txBody>
      </p:sp>
      <p:sp>
        <p:nvSpPr>
          <p:cNvPr id="5" name="頁尾版面配置區 4">
            <a:extLst>
              <a:ext uri="{FF2B5EF4-FFF2-40B4-BE49-F238E27FC236}">
                <a16:creationId xmlns:a16="http://schemas.microsoft.com/office/drawing/2014/main" id="{E615A021-2A9D-4091-BF3D-9EFA393D0AE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dirty="0"/>
          </a:p>
        </p:txBody>
      </p:sp>
      <p:sp>
        <p:nvSpPr>
          <p:cNvPr id="6" name="投影片編號版面配置區 5">
            <a:extLst>
              <a:ext uri="{FF2B5EF4-FFF2-40B4-BE49-F238E27FC236}">
                <a16:creationId xmlns:a16="http://schemas.microsoft.com/office/drawing/2014/main" id="{5E029AA5-9C58-40DC-B906-7EDE3C22D905}"/>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40270-F108-4D1B-8BDA-CAC54A8D5B2B}" type="slidenum">
              <a:rPr lang="zh-TW" altLang="en-US" smtClean="0"/>
              <a:t>‹#›</a:t>
            </a:fld>
            <a:endParaRPr lang="zh-TW" altLang="en-US" dirty="0"/>
          </a:p>
        </p:txBody>
      </p:sp>
    </p:spTree>
    <p:extLst>
      <p:ext uri="{BB962C8B-B14F-4D97-AF65-F5344CB8AC3E}">
        <p14:creationId xmlns:p14="http://schemas.microsoft.com/office/powerpoint/2010/main" val="143156938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71959E-F432-4809-B8C5-469FDDBA9821}" type="datetime1">
              <a:rPr lang="zh-TW" altLang="en-US" smtClean="0"/>
              <a:pPr>
                <a:defRPr/>
              </a:pPr>
              <a:t>2024/12/9</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92FC883-0042-468C-913A-256E86ABECE5}" type="slidenum">
              <a:rPr lang="zh-TW" altLang="en-US" smtClean="0"/>
              <a:pPr>
                <a:defRPr/>
              </a:pPr>
              <a:t>‹#›</a:t>
            </a:fld>
            <a:endParaRPr lang="zh-TW" altLang="en-US" dirty="0"/>
          </a:p>
        </p:txBody>
      </p:sp>
    </p:spTree>
    <p:extLst>
      <p:ext uri="{BB962C8B-B14F-4D97-AF65-F5344CB8AC3E}">
        <p14:creationId xmlns:p14="http://schemas.microsoft.com/office/powerpoint/2010/main" val="9775565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jctv.ntut.edu.tw/enter5W/"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hyperlink" Target="https://www.jctv.ntut.edu.tw/u5/" TargetMode="Externa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txBox="1">
            <a:spLocks/>
          </p:cNvSpPr>
          <p:nvPr/>
        </p:nvSpPr>
        <p:spPr bwMode="auto">
          <a:xfrm>
            <a:off x="520719" y="230664"/>
            <a:ext cx="64778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600" b="1" dirty="0">
                <a:solidFill>
                  <a:schemeClr val="accent6">
                    <a:lumMod val="50000"/>
                  </a:schemeClr>
                </a:solidFill>
                <a:latin typeface="微軟正黑體" panose="020B0604030504040204" pitchFamily="34" charset="-120"/>
                <a:ea typeface="微軟正黑體" panose="020B0604030504040204" pitchFamily="34" charset="-120"/>
              </a:rPr>
              <a:t>五專完全免試單獨招生（</a:t>
            </a:r>
            <a:r>
              <a:rPr lang="en-US" altLang="zh-TW" sz="3600" b="1" dirty="0">
                <a:solidFill>
                  <a:schemeClr val="accent6">
                    <a:lumMod val="50000"/>
                  </a:schemeClr>
                </a:solidFill>
                <a:latin typeface="微軟正黑體" panose="020B0604030504040204" pitchFamily="34" charset="-120"/>
                <a:ea typeface="微軟正黑體" panose="020B0604030504040204" pitchFamily="34" charset="-120"/>
              </a:rPr>
              <a:t>1/3</a:t>
            </a:r>
            <a:r>
              <a:rPr lang="zh-TW" altLang="en-US" sz="3600" b="1" dirty="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sz="3600" dirty="0">
              <a:solidFill>
                <a:schemeClr val="accent6">
                  <a:lumMod val="50000"/>
                </a:schemeClr>
              </a:solidFill>
              <a:latin typeface="微軟正黑體" panose="020B0604030504040204" pitchFamily="34" charset="-120"/>
              <a:ea typeface="微軟正黑體" panose="020B0604030504040204" pitchFamily="34" charset="-120"/>
            </a:endParaRPr>
          </a:p>
        </p:txBody>
      </p:sp>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568305" y="71853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755862" y="173432"/>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grpSp>
        <p:nvGrpSpPr>
          <p:cNvPr id="18" name="组合 7">
            <a:extLst>
              <a:ext uri="{FF2B5EF4-FFF2-40B4-BE49-F238E27FC236}">
                <a16:creationId xmlns:a16="http://schemas.microsoft.com/office/drawing/2014/main" id="{E7EC62D1-BA14-4A0A-BE73-17FF5ADAF904}"/>
              </a:ext>
            </a:extLst>
          </p:cNvPr>
          <p:cNvGrpSpPr/>
          <p:nvPr/>
        </p:nvGrpSpPr>
        <p:grpSpPr>
          <a:xfrm>
            <a:off x="298339" y="1010195"/>
            <a:ext cx="11267940" cy="5129272"/>
            <a:chOff x="0" y="194742"/>
            <a:chExt cx="3222455" cy="1955698"/>
          </a:xfrm>
        </p:grpSpPr>
        <p:sp>
          <p:nvSpPr>
            <p:cNvPr id="19" name="圆角矩形 8">
              <a:extLst>
                <a:ext uri="{FF2B5EF4-FFF2-40B4-BE49-F238E27FC236}">
                  <a16:creationId xmlns:a16="http://schemas.microsoft.com/office/drawing/2014/main" id="{91EF9FDE-5DD8-4C49-B355-FCCAB6519324}"/>
                </a:ext>
              </a:extLst>
            </p:cNvPr>
            <p:cNvSpPr/>
            <p:nvPr/>
          </p:nvSpPr>
          <p:spPr>
            <a:xfrm>
              <a:off x="63044" y="194742"/>
              <a:ext cx="3159411" cy="1955698"/>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nvGrpSpPr>
            <p:cNvPr id="27" name="组合 9">
              <a:extLst>
                <a:ext uri="{FF2B5EF4-FFF2-40B4-BE49-F238E27FC236}">
                  <a16:creationId xmlns:a16="http://schemas.microsoft.com/office/drawing/2014/main" id="{FCB29D29-3A9A-4D41-92C7-7E5EC4305331}"/>
                </a:ext>
              </a:extLst>
            </p:cNvPr>
            <p:cNvGrpSpPr/>
            <p:nvPr/>
          </p:nvGrpSpPr>
          <p:grpSpPr>
            <a:xfrm>
              <a:off x="0" y="301124"/>
              <a:ext cx="279426" cy="156198"/>
              <a:chOff x="469900" y="739314"/>
              <a:chExt cx="279426" cy="156198"/>
            </a:xfrm>
          </p:grpSpPr>
          <p:sp>
            <p:nvSpPr>
              <p:cNvPr id="28" name="椭圆 12">
                <a:extLst>
                  <a:ext uri="{FF2B5EF4-FFF2-40B4-BE49-F238E27FC236}">
                    <a16:creationId xmlns:a16="http://schemas.microsoft.com/office/drawing/2014/main" id="{96F4A52B-F56E-433D-969C-A6B0CD1FE265}"/>
                  </a:ext>
                </a:extLst>
              </p:cNvPr>
              <p:cNvSpPr/>
              <p:nvPr/>
            </p:nvSpPr>
            <p:spPr>
              <a:xfrm rot="16200000">
                <a:off x="593129" y="739315"/>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椭圆 13">
                <a:extLst>
                  <a:ext uri="{FF2B5EF4-FFF2-40B4-BE49-F238E27FC236}">
                    <a16:creationId xmlns:a16="http://schemas.microsoft.com/office/drawing/2014/main" id="{161FCBFF-43D2-4725-B619-1EA4F6565171}"/>
                  </a:ext>
                </a:extLst>
              </p:cNvPr>
              <p:cNvSpPr/>
              <p:nvPr/>
            </p:nvSpPr>
            <p:spPr>
              <a:xfrm rot="16200000">
                <a:off x="607328" y="753518"/>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圆角矩形 16">
                <a:extLst>
                  <a:ext uri="{FF2B5EF4-FFF2-40B4-BE49-F238E27FC236}">
                    <a16:creationId xmlns:a16="http://schemas.microsoft.com/office/drawing/2014/main" id="{BC950ED3-F3BF-4D7A-A8E3-C4F69DA9EC86}"/>
                  </a:ext>
                </a:extLst>
              </p:cNvPr>
              <p:cNvSpPr/>
              <p:nvPr/>
            </p:nvSpPr>
            <p:spPr>
              <a:xfrm rot="16200000">
                <a:off x="558978" y="732599"/>
                <a:ext cx="34253" cy="212410"/>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圆角矩形 17">
                <a:extLst>
                  <a:ext uri="{FF2B5EF4-FFF2-40B4-BE49-F238E27FC236}">
                    <a16:creationId xmlns:a16="http://schemas.microsoft.com/office/drawing/2014/main" id="{8F0D821B-B6BE-44B9-9AD1-8642340ED54A}"/>
                  </a:ext>
                </a:extLst>
              </p:cNvPr>
              <p:cNvSpPr/>
              <p:nvPr/>
            </p:nvSpPr>
            <p:spPr>
              <a:xfrm rot="16200000">
                <a:off x="558978" y="682556"/>
                <a:ext cx="34253" cy="212410"/>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sp>
        <p:nvSpPr>
          <p:cNvPr id="32" name="文字方塊 31">
            <a:extLst>
              <a:ext uri="{FF2B5EF4-FFF2-40B4-BE49-F238E27FC236}">
                <a16:creationId xmlns:a16="http://schemas.microsoft.com/office/drawing/2014/main" id="{18E934C7-9CDB-4EF3-821A-B4BDEAA3E6CF}"/>
              </a:ext>
            </a:extLst>
          </p:cNvPr>
          <p:cNvSpPr txBox="1"/>
          <p:nvPr/>
        </p:nvSpPr>
        <p:spPr>
          <a:xfrm>
            <a:off x="1274249" y="1199653"/>
            <a:ext cx="10254309" cy="4724370"/>
          </a:xfrm>
          <a:prstGeom prst="rect">
            <a:avLst/>
          </a:prstGeom>
          <a:noFill/>
        </p:spPr>
        <p:txBody>
          <a:bodyPr wrap="square" rtlCol="0">
            <a:spAutoFit/>
          </a:bodyPr>
          <a:lstStyle/>
          <a:p>
            <a:pPr marL="285750" indent="-285750" algn="just">
              <a:spcBef>
                <a:spcPts val="600"/>
              </a:spcBef>
              <a:buFont typeface="Wingdings" panose="05000000000000000000" pitchFamily="2" charset="2"/>
              <a:buChar char="ü"/>
            </a:pPr>
            <a:r>
              <a:rPr lang="zh-TW" altLang="en-US" sz="24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全國不分區</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，各五專招生學校辦理單獨招生</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(32</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校</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gn="just">
              <a:spcBef>
                <a:spcPts val="600"/>
              </a:spcBef>
              <a:buFont typeface="Wingdings" panose="05000000000000000000" pitchFamily="2" charset="2"/>
              <a:buChar char="ü"/>
            </a:pPr>
            <a:r>
              <a:rPr lang="zh-TW" altLang="en-US" sz="24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不採計</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國中教育會考成績。</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gn="just">
              <a:spcBef>
                <a:spcPts val="600"/>
              </a:spcBef>
              <a:buFont typeface="Wingdings" panose="05000000000000000000" pitchFamily="2" charset="2"/>
              <a:buChar char="ü"/>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限國中</a:t>
            </a:r>
            <a:r>
              <a:rPr lang="zh-TW" altLang="en-US" sz="24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應屆</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畢業生參加。</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endParaRPr>
          </a:p>
          <a:p>
            <a:pPr marL="285750" indent="-285750" algn="just">
              <a:spcBef>
                <a:spcPts val="600"/>
              </a:spcBef>
              <a:buFont typeface="Wingdings" panose="05000000000000000000" pitchFamily="2" charset="2"/>
              <a:buChar char="ü"/>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每位免試生僅得選擇</a:t>
            </a:r>
            <a:r>
              <a:rPr lang="en-US" altLang="zh-TW" sz="24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4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個</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學校科</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組</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，並由</a:t>
            </a:r>
            <a:r>
              <a:rPr lang="zh-TW" altLang="en-US" sz="24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國中學校</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辦理</a:t>
            </a:r>
            <a:r>
              <a:rPr lang="zh-TW" altLang="en-US" sz="2400" b="1" dirty="0">
                <a:solidFill>
                  <a:schemeClr val="bg1"/>
                </a:solidFill>
                <a:effectLst>
                  <a:glow rad="127000">
                    <a:srgbClr val="C00000"/>
                  </a:glow>
                </a:effectLst>
                <a:latin typeface="微軟正黑體" panose="020B0604030504040204" pitchFamily="34" charset="-120"/>
                <a:ea typeface="微軟正黑體" panose="020B0604030504040204" pitchFamily="34" charset="-120"/>
                <a:cs typeface="Times New Roman" panose="02020603050405020304" pitchFamily="18" charset="0"/>
              </a:rPr>
              <a:t>集體報名</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作業，報名費</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rPr>
              <a:t>100</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元。</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endParaRPr>
          </a:p>
          <a:p>
            <a:pPr marL="285750" indent="-285750" algn="just">
              <a:spcBef>
                <a:spcPts val="600"/>
              </a:spcBef>
              <a:buFont typeface="Wingdings" panose="05000000000000000000" pitchFamily="2" charset="2"/>
              <a:buChar char="ü"/>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各五專完免</a:t>
            </a:r>
            <a:r>
              <a:rPr lang="zh-TW" altLang="en-US" sz="2400" b="1" dirty="0">
                <a:solidFill>
                  <a:schemeClr val="bg1"/>
                </a:solidFill>
                <a:effectLst>
                  <a:glow rad="127000">
                    <a:srgbClr val="558335"/>
                  </a:glow>
                </a:effectLst>
                <a:latin typeface="微軟正黑體" panose="020B0604030504040204" pitchFamily="34" charset="-120"/>
                <a:ea typeface="微軟正黑體" panose="020B0604030504040204" pitchFamily="34" charset="-120"/>
              </a:rPr>
              <a:t>招生簡章</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及</a:t>
            </a:r>
            <a:r>
              <a:rPr lang="zh-TW" altLang="en-US" sz="2400" b="1" dirty="0">
                <a:solidFill>
                  <a:schemeClr val="bg1"/>
                </a:solidFill>
                <a:effectLst>
                  <a:glow rad="127000">
                    <a:srgbClr val="558335"/>
                  </a:glow>
                </a:effectLst>
                <a:latin typeface="微軟正黑體" panose="020B0604030504040204" pitchFamily="34" charset="-120"/>
                <a:ea typeface="微軟正黑體" panose="020B0604030504040204" pitchFamily="34" charset="-120"/>
              </a:rPr>
              <a:t>重要日程</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，請至各五專完免招生學校官網查詢，</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endParaRPr>
          </a:p>
          <a:p>
            <a:pPr algn="just">
              <a:spcBef>
                <a:spcPts val="600"/>
              </a:spcBef>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rPr>
              <a:t>    或電洽技專校院招生策略委員會</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rPr>
              <a:t>(02-27773827) (https://www.techadmi.edu.tw/)</a:t>
            </a:r>
            <a:r>
              <a:rPr lang="zh-TW" altLang="en-US" b="1" dirty="0">
                <a:solidFill>
                  <a:schemeClr val="accent6">
                    <a:lumMod val="50000"/>
                  </a:schemeClr>
                </a:solidFill>
                <a:latin typeface="微軟正黑體" panose="020B0604030504040204" pitchFamily="34" charset="-120"/>
                <a:ea typeface="微軟正黑體" panose="020B0604030504040204" pitchFamily="34" charset="-120"/>
              </a:rPr>
              <a:t> </a:t>
            </a:r>
            <a:r>
              <a:rPr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a:t>
            </a:r>
            <a:endParaRPr lang="en-US" altLang="zh-TW" sz="1700" b="1" dirty="0">
              <a:solidFill>
                <a:schemeClr val="accent6">
                  <a:lumMod val="50000"/>
                </a:schemeClr>
              </a:solidFill>
              <a:latin typeface="微軟正黑體" panose="020B0604030504040204" pitchFamily="34" charset="-120"/>
              <a:ea typeface="微軟正黑體" panose="020B0604030504040204" pitchFamily="34" charset="-120"/>
            </a:endParaRPr>
          </a:p>
          <a:p>
            <a:pPr marL="285750" indent="-285750" algn="just">
              <a:spcBef>
                <a:spcPts val="600"/>
              </a:spcBef>
              <a:buFont typeface="Wingdings" panose="05000000000000000000" pitchFamily="2" charset="2"/>
              <a:buChar char="ü"/>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本會提供之「招生網路報名平台」</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hlinkClick r:id="rId2"/>
              </a:rPr>
              <a:t>https://www.jctv.ntut.edu.tw/enter5W/</a:t>
            </a:r>
            <a:r>
              <a:rPr lang="en-US" altLang="zh-TW"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p>
          <a:p>
            <a:pPr algn="just">
              <a:spcBef>
                <a:spcPts val="600"/>
              </a:spcBef>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    僅提供：</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266700" algn="just">
              <a:spcBef>
                <a:spcPts val="600"/>
              </a:spcBef>
            </a:pPr>
            <a:r>
              <a:rPr lang="zh-TW" altLang="en-US"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 各校科</a:t>
            </a:r>
            <a:r>
              <a:rPr lang="en-US" altLang="zh-TW"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招生名額 查詢                ★ 各校學校及科</a:t>
            </a:r>
            <a:r>
              <a:rPr lang="en-US" altLang="zh-TW"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組</a:t>
            </a:r>
            <a:r>
              <a:rPr lang="en-US" altLang="zh-TW"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簡介 查詢</a:t>
            </a:r>
            <a:endParaRPr lang="en-US" altLang="zh-TW"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266700" algn="just">
              <a:spcBef>
                <a:spcPts val="600"/>
              </a:spcBef>
            </a:pPr>
            <a:r>
              <a:rPr lang="zh-TW" altLang="en-US"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rPr>
              <a:t>★ 各校招生官網超連結                        ★ 國中學校集體報名系統 </a:t>
            </a:r>
            <a:endParaRPr lang="en-US" altLang="zh-TW" sz="2000" b="1" dirty="0">
              <a:solidFill>
                <a:schemeClr val="bg1"/>
              </a:solidFill>
              <a:effectLst>
                <a:glow rad="127000">
                  <a:srgbClr val="0070C0"/>
                </a:glow>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3" name="椭圆 12">
            <a:extLst>
              <a:ext uri="{FF2B5EF4-FFF2-40B4-BE49-F238E27FC236}">
                <a16:creationId xmlns:a16="http://schemas.microsoft.com/office/drawing/2014/main" id="{E0DE93B0-62CB-481A-8E22-B011B81CBCC8}"/>
              </a:ext>
            </a:extLst>
          </p:cNvPr>
          <p:cNvSpPr/>
          <p:nvPr/>
        </p:nvSpPr>
        <p:spPr>
          <a:xfrm rot="16200000">
            <a:off x="710872" y="1699912"/>
            <a:ext cx="388894" cy="5591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4" name="椭圆 13">
            <a:extLst>
              <a:ext uri="{FF2B5EF4-FFF2-40B4-BE49-F238E27FC236}">
                <a16:creationId xmlns:a16="http://schemas.microsoft.com/office/drawing/2014/main" id="{A1C46B19-A76D-4F02-BE3B-3846BAFB4BED}"/>
              </a:ext>
            </a:extLst>
          </p:cNvPr>
          <p:cNvSpPr/>
          <p:nvPr/>
        </p:nvSpPr>
        <p:spPr>
          <a:xfrm rot="16200000">
            <a:off x="733109" y="1754168"/>
            <a:ext cx="318188" cy="457524"/>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5" name="圆角矩形 16">
            <a:extLst>
              <a:ext uri="{FF2B5EF4-FFF2-40B4-BE49-F238E27FC236}">
                <a16:creationId xmlns:a16="http://schemas.microsoft.com/office/drawing/2014/main" id="{88DA70BD-A597-4D87-98E6-E8B07CB15A0C}"/>
              </a:ext>
            </a:extLst>
          </p:cNvPr>
          <p:cNvSpPr/>
          <p:nvPr/>
        </p:nvSpPr>
        <p:spPr>
          <a:xfrm rot="16200000">
            <a:off x="635921" y="1672482"/>
            <a:ext cx="85281" cy="76044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6" name="圆角矩形 17">
            <a:extLst>
              <a:ext uri="{FF2B5EF4-FFF2-40B4-BE49-F238E27FC236}">
                <a16:creationId xmlns:a16="http://schemas.microsoft.com/office/drawing/2014/main" id="{68A42B94-0CA2-4838-B35F-21E65B065D3C}"/>
              </a:ext>
            </a:extLst>
          </p:cNvPr>
          <p:cNvSpPr/>
          <p:nvPr/>
        </p:nvSpPr>
        <p:spPr>
          <a:xfrm rot="16200000">
            <a:off x="635921" y="1535463"/>
            <a:ext cx="85281" cy="76044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39612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42">
            <a:extLst>
              <a:ext uri="{FF2B5EF4-FFF2-40B4-BE49-F238E27FC236}">
                <a16:creationId xmlns:a16="http://schemas.microsoft.com/office/drawing/2014/main" id="{2F665846-9C60-44C9-9595-9EC7F9322141}"/>
              </a:ext>
            </a:extLst>
          </p:cNvPr>
          <p:cNvCxnSpPr>
            <a:cxnSpLocks/>
          </p:cNvCxnSpPr>
          <p:nvPr/>
        </p:nvCxnSpPr>
        <p:spPr>
          <a:xfrm>
            <a:off x="858042" y="701276"/>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Freeform 6">
            <a:extLst>
              <a:ext uri="{FF2B5EF4-FFF2-40B4-BE49-F238E27FC236}">
                <a16:creationId xmlns:a16="http://schemas.microsoft.com/office/drawing/2014/main" id="{71AA52EC-7DB1-4E87-8C0D-FAA1C5227515}"/>
              </a:ext>
            </a:extLst>
          </p:cNvPr>
          <p:cNvSpPr>
            <a:spLocks noEditPoints="1"/>
          </p:cNvSpPr>
          <p:nvPr/>
        </p:nvSpPr>
        <p:spPr bwMode="auto">
          <a:xfrm>
            <a:off x="7938503" y="20793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2" name="標題 1"/>
          <p:cNvSpPr txBox="1">
            <a:spLocks/>
          </p:cNvSpPr>
          <p:nvPr/>
        </p:nvSpPr>
        <p:spPr bwMode="auto">
          <a:xfrm>
            <a:off x="810454" y="265163"/>
            <a:ext cx="558946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參、</a:t>
            </a:r>
            <a:r>
              <a:rPr lang="en-US" altLang="zh-TW" sz="3000" b="1" dirty="0">
                <a:solidFill>
                  <a:srgbClr val="C00000"/>
                </a:solidFill>
                <a:latin typeface="微軟正黑體" panose="020B0604030504040204" pitchFamily="34" charset="-120"/>
                <a:ea typeface="微軟正黑體" panose="020B0604030504040204" pitchFamily="34" charset="-120"/>
              </a:rPr>
              <a:t>114</a:t>
            </a:r>
            <a:r>
              <a:rPr lang="zh-TW" altLang="en-US" sz="3000" b="1" dirty="0">
                <a:solidFill>
                  <a:srgbClr val="C00000"/>
                </a:solidFill>
                <a:latin typeface="微軟正黑體" panose="020B0604030504040204" pitchFamily="34" charset="-120"/>
                <a:ea typeface="微軟正黑體" panose="020B0604030504040204" pitchFamily="34" charset="-120"/>
              </a:rPr>
              <a:t>學年度重要注意事項</a:t>
            </a:r>
            <a:endParaRPr lang="zh-TW" altLang="en-US" sz="3000" dirty="0">
              <a:solidFill>
                <a:srgbClr val="C00000"/>
              </a:solidFill>
              <a:latin typeface="微軟正黑體" panose="020B0604030504040204" pitchFamily="34" charset="-120"/>
              <a:ea typeface="微軟正黑體" panose="020B0604030504040204" pitchFamily="34" charset="-120"/>
            </a:endParaRPr>
          </a:p>
        </p:txBody>
      </p:sp>
      <p:grpSp>
        <p:nvGrpSpPr>
          <p:cNvPr id="13" name="群組 12">
            <a:extLst>
              <a:ext uri="{FF2B5EF4-FFF2-40B4-BE49-F238E27FC236}">
                <a16:creationId xmlns:a16="http://schemas.microsoft.com/office/drawing/2014/main" id="{F899C2D0-6552-442B-A032-9A4C8F3F1E8C}"/>
              </a:ext>
            </a:extLst>
          </p:cNvPr>
          <p:cNvGrpSpPr/>
          <p:nvPr/>
        </p:nvGrpSpPr>
        <p:grpSpPr>
          <a:xfrm>
            <a:off x="1112895" y="1211709"/>
            <a:ext cx="10006709" cy="1585840"/>
            <a:chOff x="314243" y="1000029"/>
            <a:chExt cx="5705119" cy="1585840"/>
          </a:xfrm>
        </p:grpSpPr>
        <p:sp>
          <p:nvSpPr>
            <p:cNvPr id="25" name="梯形 24"/>
            <p:cNvSpPr/>
            <p:nvPr/>
          </p:nvSpPr>
          <p:spPr>
            <a:xfrm flipH="1">
              <a:off x="314243" y="1000029"/>
              <a:ext cx="3285602" cy="468000"/>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nvGrpSpPr>
            <p:cNvPr id="30" name="组合 196"/>
            <p:cNvGrpSpPr/>
            <p:nvPr/>
          </p:nvGrpSpPr>
          <p:grpSpPr>
            <a:xfrm rot="16200000">
              <a:off x="442332" y="1121108"/>
              <a:ext cx="255531" cy="288000"/>
              <a:chOff x="5732082" y="977140"/>
              <a:chExt cx="739998" cy="1096651"/>
            </a:xfrm>
            <a:scene3d>
              <a:camera prst="orthographicFront">
                <a:rot lat="20944032" lon="19239453" rev="161931"/>
              </a:camera>
              <a:lightRig rig="threePt" dir="t"/>
            </a:scene3d>
          </p:grpSpPr>
          <p:sp>
            <p:nvSpPr>
              <p:cNvPr id="31" name="任意多边形 197"/>
              <p:cNvSpPr>
                <a:spLocks/>
              </p:cNvSpPr>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vert="horz" wrap="square" lIns="91440" tIns="45720" rIns="91440" bIns="45720" numCol="1" anchor="t" anchorCtr="0" compatLnSpc="1">
                <a:prstTxWarp prst="textNoShape">
                  <a:avLst/>
                </a:prstTxWarp>
                <a:noAutofit/>
              </a:bodyPr>
              <a:lstStyle/>
              <a:p>
                <a:pPr defTabSz="914400">
                  <a:defRPr/>
                </a:pPr>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198"/>
              <p:cNvSpPr>
                <a:spLocks/>
              </p:cNvSpPr>
              <p:nvPr/>
            </p:nvSpPr>
            <p:spPr bwMode="auto">
              <a:xfrm rot="5400000">
                <a:off x="5610997" y="1212708"/>
                <a:ext cx="1096651" cy="625515"/>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p:spPr>
            <p:txBody>
              <a:bodyPr vert="horz" wrap="square" lIns="91440" tIns="45720" rIns="91440" bIns="45720" numCol="1" anchor="t" anchorCtr="0" compatLnSpc="1">
                <a:prstTxWarp prst="textNoShape">
                  <a:avLst/>
                </a:prstTxWarp>
                <a:noAutofit/>
              </a:bodyPr>
              <a:lstStyle/>
              <a:p>
                <a:pPr defTabSz="914400">
                  <a:defRPr/>
                </a:pPr>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 name="文字方塊 2"/>
            <p:cNvSpPr txBox="1"/>
            <p:nvPr/>
          </p:nvSpPr>
          <p:spPr>
            <a:xfrm>
              <a:off x="705412" y="1025432"/>
              <a:ext cx="2887884" cy="461665"/>
            </a:xfrm>
            <a:prstGeom prst="rect">
              <a:avLst/>
            </a:prstGeom>
            <a:noFill/>
          </p:spPr>
          <p:txBody>
            <a:bodyPr wrap="square" rtlCol="0">
              <a:spAutoFit/>
            </a:bodyPr>
            <a:lstStyle/>
            <a:p>
              <a:r>
                <a:rPr lang="zh-TW" altLang="zh-TW" sz="2400" b="1" dirty="0">
                  <a:solidFill>
                    <a:schemeClr val="accent5">
                      <a:lumMod val="75000"/>
                    </a:schemeClr>
                  </a:solidFill>
                  <a:latin typeface="微軟正黑體" pitchFamily="34" charset="-120"/>
                  <a:ea typeface="微軟正黑體" pitchFamily="34" charset="-120"/>
                </a:rPr>
                <a:t>錄取生報到或放棄錄取資格截止</a:t>
              </a:r>
              <a:r>
                <a:rPr lang="zh-TW" altLang="en-US" sz="2400" b="1" dirty="0">
                  <a:solidFill>
                    <a:srgbClr val="C00000"/>
                  </a:solidFill>
                  <a:latin typeface="微軟正黑體" panose="020B0604030504040204" pitchFamily="34" charset="-120"/>
                  <a:ea typeface="微軟正黑體" panose="020B0604030504040204" pitchFamily="34" charset="-120"/>
                </a:rPr>
                <a:t>時間</a:t>
              </a:r>
              <a:endParaRPr lang="en-US" altLang="zh-TW" sz="2400" b="1" dirty="0">
                <a:solidFill>
                  <a:srgbClr val="C00000"/>
                </a:solidFill>
                <a:latin typeface="微軟正黑體" panose="020B0604030504040204" pitchFamily="34" charset="-120"/>
                <a:ea typeface="微軟正黑體" panose="020B0604030504040204" pitchFamily="34" charset="-120"/>
              </a:endParaRPr>
            </a:p>
          </p:txBody>
        </p:sp>
        <p:grpSp>
          <p:nvGrpSpPr>
            <p:cNvPr id="12" name="群組 11">
              <a:extLst>
                <a:ext uri="{FF2B5EF4-FFF2-40B4-BE49-F238E27FC236}">
                  <a16:creationId xmlns:a16="http://schemas.microsoft.com/office/drawing/2014/main" id="{FE6DE0F7-97ED-4DB1-8596-1CC78EA51EB6}"/>
                </a:ext>
              </a:extLst>
            </p:cNvPr>
            <p:cNvGrpSpPr/>
            <p:nvPr/>
          </p:nvGrpSpPr>
          <p:grpSpPr>
            <a:xfrm>
              <a:off x="314243" y="1676651"/>
              <a:ext cx="5705119" cy="909218"/>
              <a:chOff x="250751" y="3123680"/>
              <a:chExt cx="5705119" cy="909218"/>
            </a:xfrm>
          </p:grpSpPr>
          <p:grpSp>
            <p:nvGrpSpPr>
              <p:cNvPr id="39" name="组合 7"/>
              <p:cNvGrpSpPr/>
              <p:nvPr/>
            </p:nvGrpSpPr>
            <p:grpSpPr>
              <a:xfrm>
                <a:off x="250751" y="3123680"/>
                <a:ext cx="5495600" cy="673654"/>
                <a:chOff x="0" y="194742"/>
                <a:chExt cx="4275892" cy="655611"/>
              </a:xfrm>
            </p:grpSpPr>
            <p:sp>
              <p:nvSpPr>
                <p:cNvPr id="40" name="圆角矩形 8"/>
                <p:cNvSpPr/>
                <p:nvPr/>
              </p:nvSpPr>
              <p:spPr>
                <a:xfrm>
                  <a:off x="173209" y="194742"/>
                  <a:ext cx="4102683" cy="655611"/>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41" name="组合 9"/>
                <p:cNvGrpSpPr/>
                <p:nvPr/>
              </p:nvGrpSpPr>
              <p:grpSpPr>
                <a:xfrm>
                  <a:off x="0" y="290669"/>
                  <a:ext cx="424561" cy="355906"/>
                  <a:chOff x="469900" y="728859"/>
                  <a:chExt cx="424561" cy="355906"/>
                </a:xfrm>
              </p:grpSpPr>
              <p:sp>
                <p:nvSpPr>
                  <p:cNvPr id="42"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43"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44"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45"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46"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47"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48"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49"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36" name="文字方塊 35"/>
              <p:cNvSpPr txBox="1"/>
              <p:nvPr/>
            </p:nvSpPr>
            <p:spPr>
              <a:xfrm>
                <a:off x="782953" y="3201901"/>
                <a:ext cx="5172917" cy="830997"/>
              </a:xfrm>
              <a:prstGeom prst="rect">
                <a:avLst/>
              </a:prstGeom>
              <a:noFill/>
            </p:spPr>
            <p:txBody>
              <a:bodyPr wrap="square" rtlCol="0">
                <a:spAutoFit/>
              </a:bodyPr>
              <a:lstStyle/>
              <a:p>
                <a:r>
                  <a:rPr lang="en-US" altLang="zh-TW" sz="2400" b="1" dirty="0">
                    <a:solidFill>
                      <a:schemeClr val="accent5">
                        <a:lumMod val="75000"/>
                      </a:schemeClr>
                    </a:solidFill>
                    <a:latin typeface="微軟正黑體" pitchFamily="34" charset="-120"/>
                    <a:ea typeface="微軟正黑體" pitchFamily="34" charset="-120"/>
                  </a:rPr>
                  <a:t>114</a:t>
                </a:r>
                <a:r>
                  <a:rPr lang="zh-TW" altLang="en-US" sz="2400" b="1" dirty="0">
                    <a:solidFill>
                      <a:schemeClr val="accent5">
                        <a:lumMod val="75000"/>
                      </a:schemeClr>
                    </a:solidFill>
                    <a:latin typeface="微軟正黑體" pitchFamily="34" charset="-120"/>
                    <a:ea typeface="微軟正黑體" pitchFamily="34" charset="-120"/>
                  </a:rPr>
                  <a:t>年</a:t>
                </a:r>
                <a:r>
                  <a:rPr lang="en-US" altLang="zh-TW" sz="2400" b="1" dirty="0">
                    <a:solidFill>
                      <a:schemeClr val="accent5">
                        <a:lumMod val="75000"/>
                      </a:schemeClr>
                    </a:solidFill>
                    <a:latin typeface="微軟正黑體" pitchFamily="34" charset="-120"/>
                    <a:ea typeface="微軟正黑體" pitchFamily="34" charset="-120"/>
                  </a:rPr>
                  <a:t>6</a:t>
                </a:r>
                <a:r>
                  <a:rPr lang="zh-TW" altLang="en-US" sz="2400" b="1" dirty="0">
                    <a:solidFill>
                      <a:schemeClr val="accent5">
                        <a:lumMod val="75000"/>
                      </a:schemeClr>
                    </a:solidFill>
                    <a:latin typeface="微軟正黑體" pitchFamily="34" charset="-120"/>
                    <a:ea typeface="微軟正黑體" pitchFamily="34" charset="-120"/>
                  </a:rPr>
                  <a:t>月</a:t>
                </a:r>
                <a:r>
                  <a:rPr lang="en-US" altLang="zh-TW" sz="2400" b="1" dirty="0">
                    <a:solidFill>
                      <a:schemeClr val="accent5">
                        <a:lumMod val="75000"/>
                      </a:schemeClr>
                    </a:solidFill>
                    <a:latin typeface="微軟正黑體" pitchFamily="34" charset="-120"/>
                    <a:ea typeface="微軟正黑體" pitchFamily="34" charset="-120"/>
                  </a:rPr>
                  <a:t>13</a:t>
                </a:r>
                <a:r>
                  <a:rPr lang="zh-TW" altLang="en-US" sz="2400" b="1" dirty="0">
                    <a:solidFill>
                      <a:schemeClr val="accent5">
                        <a:lumMod val="75000"/>
                      </a:schemeClr>
                    </a:solidFill>
                    <a:latin typeface="微軟正黑體" pitchFamily="34" charset="-120"/>
                    <a:ea typeface="微軟正黑體" pitchFamily="34" charset="-120"/>
                  </a:rPr>
                  <a:t>日</a:t>
                </a:r>
                <a:r>
                  <a:rPr lang="en-US" altLang="zh-TW" sz="2400" b="1" dirty="0">
                    <a:solidFill>
                      <a:schemeClr val="accent5">
                        <a:lumMod val="75000"/>
                      </a:schemeClr>
                    </a:solidFill>
                    <a:latin typeface="微軟正黑體" pitchFamily="34" charset="-120"/>
                    <a:ea typeface="微軟正黑體" pitchFamily="34" charset="-120"/>
                  </a:rPr>
                  <a:t>(</a:t>
                </a:r>
                <a:r>
                  <a:rPr lang="zh-TW" altLang="en-US" sz="2400" b="1" dirty="0">
                    <a:solidFill>
                      <a:schemeClr val="accent5">
                        <a:lumMod val="75000"/>
                      </a:schemeClr>
                    </a:solidFill>
                    <a:latin typeface="微軟正黑體" pitchFamily="34" charset="-120"/>
                    <a:ea typeface="微軟正黑體" pitchFamily="34" charset="-120"/>
                  </a:rPr>
                  <a:t>星期五</a:t>
                </a:r>
                <a:r>
                  <a:rPr lang="en-US" altLang="zh-TW" sz="2400" b="1" dirty="0">
                    <a:solidFill>
                      <a:schemeClr val="accent5">
                        <a:lumMod val="75000"/>
                      </a:schemeClr>
                    </a:solidFill>
                    <a:latin typeface="微軟正黑體" pitchFamily="34" charset="-120"/>
                    <a:ea typeface="微軟正黑體" pitchFamily="34" charset="-120"/>
                  </a:rPr>
                  <a:t>) 9:00</a:t>
                </a:r>
                <a:r>
                  <a:rPr lang="zh-TW" altLang="en-US" sz="2400" b="1" dirty="0">
                    <a:solidFill>
                      <a:schemeClr val="accent5">
                        <a:lumMod val="75000"/>
                      </a:schemeClr>
                    </a:solidFill>
                    <a:latin typeface="微軟正黑體" pitchFamily="34" charset="-120"/>
                    <a:ea typeface="微軟正黑體" pitchFamily="34" charset="-120"/>
                  </a:rPr>
                  <a:t>至</a:t>
                </a:r>
                <a:r>
                  <a:rPr lang="en-US" altLang="zh-TW" sz="2400" b="1" dirty="0">
                    <a:solidFill>
                      <a:schemeClr val="accent5">
                        <a:lumMod val="75000"/>
                      </a:schemeClr>
                    </a:solidFill>
                    <a:latin typeface="微軟正黑體" pitchFamily="34" charset="-120"/>
                    <a:ea typeface="微軟正黑體" pitchFamily="34" charset="-120"/>
                  </a:rPr>
                  <a:t>114</a:t>
                </a:r>
                <a:r>
                  <a:rPr lang="zh-TW" altLang="en-US" sz="2400" b="1" dirty="0">
                    <a:solidFill>
                      <a:schemeClr val="accent5">
                        <a:lumMod val="75000"/>
                      </a:schemeClr>
                    </a:solidFill>
                    <a:latin typeface="微軟正黑體" pitchFamily="34" charset="-120"/>
                    <a:ea typeface="微軟正黑體" pitchFamily="34" charset="-120"/>
                  </a:rPr>
                  <a:t>年</a:t>
                </a:r>
                <a:r>
                  <a:rPr lang="en-US" altLang="zh-TW" sz="2400" b="1" dirty="0">
                    <a:solidFill>
                      <a:schemeClr val="accent5">
                        <a:lumMod val="75000"/>
                      </a:schemeClr>
                    </a:solidFill>
                    <a:latin typeface="微軟正黑體" pitchFamily="34" charset="-120"/>
                    <a:ea typeface="微軟正黑體" pitchFamily="34" charset="-120"/>
                  </a:rPr>
                  <a:t>6</a:t>
                </a:r>
                <a:r>
                  <a:rPr lang="zh-TW" altLang="en-US" sz="2400" b="1" dirty="0">
                    <a:solidFill>
                      <a:schemeClr val="accent5">
                        <a:lumMod val="75000"/>
                      </a:schemeClr>
                    </a:solidFill>
                    <a:latin typeface="微軟正黑體" pitchFamily="34" charset="-120"/>
                    <a:ea typeface="微軟正黑體" pitchFamily="34" charset="-120"/>
                  </a:rPr>
                  <a:t>月</a:t>
                </a:r>
                <a:r>
                  <a:rPr lang="en-US" altLang="zh-TW" sz="2400" b="1" dirty="0">
                    <a:solidFill>
                      <a:schemeClr val="accent5">
                        <a:lumMod val="75000"/>
                      </a:schemeClr>
                    </a:solidFill>
                    <a:latin typeface="微軟正黑體" pitchFamily="34" charset="-120"/>
                    <a:ea typeface="微軟正黑體" pitchFamily="34" charset="-120"/>
                  </a:rPr>
                  <a:t>17</a:t>
                </a:r>
                <a:r>
                  <a:rPr lang="zh-TW" altLang="en-US" sz="2400" b="1" dirty="0">
                    <a:solidFill>
                      <a:schemeClr val="accent5">
                        <a:lumMod val="75000"/>
                      </a:schemeClr>
                    </a:solidFill>
                    <a:latin typeface="微軟正黑體" pitchFamily="34" charset="-120"/>
                    <a:ea typeface="微軟正黑體" pitchFamily="34" charset="-120"/>
                  </a:rPr>
                  <a:t>日</a:t>
                </a:r>
                <a:r>
                  <a:rPr lang="en-US" altLang="zh-TW" sz="2400" b="1" dirty="0">
                    <a:solidFill>
                      <a:schemeClr val="accent5">
                        <a:lumMod val="75000"/>
                      </a:schemeClr>
                    </a:solidFill>
                    <a:latin typeface="微軟正黑體" pitchFamily="34" charset="-120"/>
                    <a:ea typeface="微軟正黑體" pitchFamily="34" charset="-120"/>
                  </a:rPr>
                  <a:t>(</a:t>
                </a:r>
                <a:r>
                  <a:rPr lang="zh-TW" altLang="en-US" sz="2400" b="1" dirty="0">
                    <a:solidFill>
                      <a:schemeClr val="accent5">
                        <a:lumMod val="75000"/>
                      </a:schemeClr>
                    </a:solidFill>
                    <a:latin typeface="微軟正黑體" pitchFamily="34" charset="-120"/>
                    <a:ea typeface="微軟正黑體" pitchFamily="34" charset="-120"/>
                  </a:rPr>
                  <a:t>星期二</a:t>
                </a:r>
                <a:r>
                  <a:rPr lang="en-US" altLang="zh-TW" sz="2400" b="1" dirty="0">
                    <a:solidFill>
                      <a:schemeClr val="accent5">
                        <a:lumMod val="75000"/>
                      </a:schemeClr>
                    </a:solidFill>
                    <a:latin typeface="微軟正黑體" pitchFamily="34" charset="-120"/>
                    <a:ea typeface="微軟正黑體" pitchFamily="34" charset="-120"/>
                  </a:rPr>
                  <a:t>)</a:t>
                </a:r>
                <a:r>
                  <a:rPr lang="en-US" altLang="zh-TW" sz="2400" b="1" dirty="0">
                    <a:solidFill>
                      <a:srgbClr val="C00000"/>
                    </a:solidFill>
                    <a:latin typeface="微軟正黑體" panose="020B0604030504040204" pitchFamily="34" charset="-120"/>
                    <a:ea typeface="微軟正黑體" panose="020B0604030504040204" pitchFamily="34" charset="-120"/>
                  </a:rPr>
                  <a:t>12:00</a:t>
                </a:r>
                <a:r>
                  <a:rPr lang="zh-TW" altLang="en-US" sz="2400" b="1" dirty="0">
                    <a:solidFill>
                      <a:schemeClr val="accent5">
                        <a:lumMod val="75000"/>
                      </a:schemeClr>
                    </a:solidFill>
                    <a:latin typeface="微軟正黑體" pitchFamily="34" charset="-120"/>
                    <a:ea typeface="微軟正黑體" pitchFamily="34" charset="-120"/>
                  </a:rPr>
                  <a:t>止</a:t>
                </a:r>
              </a:p>
              <a:p>
                <a:endParaRPr lang="en-US" altLang="zh-TW" sz="2400" b="1" dirty="0">
                  <a:solidFill>
                    <a:schemeClr val="accent5">
                      <a:lumMod val="75000"/>
                    </a:schemeClr>
                  </a:solidFill>
                  <a:latin typeface="微軟正黑體" pitchFamily="34" charset="-120"/>
                  <a:ea typeface="微軟正黑體" pitchFamily="34" charset="-120"/>
                </a:endParaRPr>
              </a:p>
            </p:txBody>
          </p:sp>
        </p:grpSp>
      </p:grpSp>
      <p:sp>
        <p:nvSpPr>
          <p:cNvPr id="27" name="梯形 26">
            <a:extLst>
              <a:ext uri="{FF2B5EF4-FFF2-40B4-BE49-F238E27FC236}">
                <a16:creationId xmlns:a16="http://schemas.microsoft.com/office/drawing/2014/main" id="{F2C81843-E5E2-418B-8480-C64D9F4AA7BD}"/>
              </a:ext>
            </a:extLst>
          </p:cNvPr>
          <p:cNvSpPr/>
          <p:nvPr/>
        </p:nvSpPr>
        <p:spPr>
          <a:xfrm flipH="1">
            <a:off x="1112895" y="3068263"/>
            <a:ext cx="2805961" cy="468000"/>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8" name="任意多边形 198">
            <a:extLst>
              <a:ext uri="{FF2B5EF4-FFF2-40B4-BE49-F238E27FC236}">
                <a16:creationId xmlns:a16="http://schemas.microsoft.com/office/drawing/2014/main" id="{D497D3B5-3340-4BA1-9CBC-281660C3EE5A}"/>
              </a:ext>
            </a:extLst>
          </p:cNvPr>
          <p:cNvSpPr>
            <a:spLocks/>
          </p:cNvSpPr>
          <p:nvPr/>
        </p:nvSpPr>
        <p:spPr bwMode="auto">
          <a:xfrm rot="21378434">
            <a:off x="1268894" y="3221293"/>
            <a:ext cx="569499" cy="216000"/>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29000">
                <a:srgbClr val="E04949"/>
              </a:gs>
              <a:gs pos="100000">
                <a:srgbClr val="E04949"/>
              </a:gs>
              <a:gs pos="0">
                <a:srgbClr val="E04949"/>
              </a:gs>
            </a:gsLst>
            <a:lin ang="0" scaled="0"/>
          </a:gradFill>
          <a:ln w="25400">
            <a:gradFill>
              <a:gsLst>
                <a:gs pos="38000">
                  <a:srgbClr val="E04949"/>
                </a:gs>
                <a:gs pos="0">
                  <a:srgbClr val="E04949"/>
                </a:gs>
                <a:gs pos="100000">
                  <a:srgbClr val="EB8585"/>
                </a:gs>
              </a:gsLst>
              <a:lin ang="0" scaled="0"/>
            </a:gradFill>
          </a:ln>
          <a:effectLst/>
          <a:scene3d>
            <a:camera prst="orthographicFront">
              <a:rot lat="20944032" lon="19239453" rev="161931"/>
            </a:camera>
            <a:lightRig rig="threePt" dir="t"/>
          </a:scene3d>
        </p:spPr>
        <p:txBody>
          <a:bodyPr vert="horz" wrap="square" lIns="91440" tIns="45720" rIns="91440" bIns="45720" numCol="1" anchor="t" anchorCtr="0" compatLnSpc="1">
            <a:prstTxWarp prst="textNoShape">
              <a:avLst/>
            </a:prstTxWarp>
            <a:noAutofit/>
          </a:bodyPr>
          <a:lstStyle/>
          <a:p>
            <a:pPr defTabSz="914400">
              <a:defRPr/>
            </a:pPr>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字方塊 28">
            <a:extLst>
              <a:ext uri="{FF2B5EF4-FFF2-40B4-BE49-F238E27FC236}">
                <a16:creationId xmlns:a16="http://schemas.microsoft.com/office/drawing/2014/main" id="{A795A691-7760-4D59-8600-3BC2F3781D1E}"/>
              </a:ext>
            </a:extLst>
          </p:cNvPr>
          <p:cNvSpPr txBox="1"/>
          <p:nvPr/>
        </p:nvSpPr>
        <p:spPr>
          <a:xfrm>
            <a:off x="1817601" y="3100583"/>
            <a:ext cx="2031325" cy="461665"/>
          </a:xfrm>
          <a:prstGeom prst="rect">
            <a:avLst/>
          </a:prstGeom>
          <a:noFill/>
        </p:spPr>
        <p:txBody>
          <a:bodyPr wrap="none" rtlCol="0">
            <a:spAutoFit/>
          </a:bodyPr>
          <a:lstStyle/>
          <a:p>
            <a:r>
              <a:rPr lang="zh-TW" altLang="en-US" sz="2400" b="1" dirty="0">
                <a:solidFill>
                  <a:schemeClr val="accent5">
                    <a:lumMod val="75000"/>
                  </a:schemeClr>
                </a:solidFill>
                <a:latin typeface="微軟正黑體" pitchFamily="34" charset="-120"/>
                <a:ea typeface="微軟正黑體" pitchFamily="34" charset="-120"/>
              </a:rPr>
              <a:t>報到注意事項</a:t>
            </a:r>
            <a:endParaRPr lang="en-US" altLang="zh-TW" sz="2400" b="1" dirty="0">
              <a:solidFill>
                <a:srgbClr val="C00000"/>
              </a:solidFill>
              <a:latin typeface="微軟正黑體" pitchFamily="34" charset="-120"/>
              <a:ea typeface="微軟正黑體" pitchFamily="34" charset="-120"/>
            </a:endParaRPr>
          </a:p>
        </p:txBody>
      </p:sp>
      <p:sp>
        <p:nvSpPr>
          <p:cNvPr id="33" name="圆角矩形 8">
            <a:extLst>
              <a:ext uri="{FF2B5EF4-FFF2-40B4-BE49-F238E27FC236}">
                <a16:creationId xmlns:a16="http://schemas.microsoft.com/office/drawing/2014/main" id="{BDBF9326-B616-4A6C-82A3-1EDD05ADADCA}"/>
              </a:ext>
            </a:extLst>
          </p:cNvPr>
          <p:cNvSpPr/>
          <p:nvPr/>
        </p:nvSpPr>
        <p:spPr>
          <a:xfrm>
            <a:off x="1527521" y="3725094"/>
            <a:ext cx="9272907" cy="1345143"/>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sp>
        <p:nvSpPr>
          <p:cNvPr id="34" name="椭圆 11">
            <a:extLst>
              <a:ext uri="{FF2B5EF4-FFF2-40B4-BE49-F238E27FC236}">
                <a16:creationId xmlns:a16="http://schemas.microsoft.com/office/drawing/2014/main" id="{BB73EABC-1A3C-4088-87B0-B5BD7C11BFFA}"/>
              </a:ext>
            </a:extLst>
          </p:cNvPr>
          <p:cNvSpPr/>
          <p:nvPr/>
        </p:nvSpPr>
        <p:spPr>
          <a:xfrm rot="16200000">
            <a:off x="1828274" y="3975182"/>
            <a:ext cx="131315" cy="288095"/>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35" name="椭圆 13">
            <a:extLst>
              <a:ext uri="{FF2B5EF4-FFF2-40B4-BE49-F238E27FC236}">
                <a16:creationId xmlns:a16="http://schemas.microsoft.com/office/drawing/2014/main" id="{F7630BE9-9316-4FF2-81EA-A95D9326B84D}"/>
              </a:ext>
            </a:extLst>
          </p:cNvPr>
          <p:cNvSpPr/>
          <p:nvPr/>
        </p:nvSpPr>
        <p:spPr>
          <a:xfrm rot="16200000">
            <a:off x="1828274" y="3769979"/>
            <a:ext cx="131315" cy="288095"/>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37" name="圆角矩形 14">
            <a:extLst>
              <a:ext uri="{FF2B5EF4-FFF2-40B4-BE49-F238E27FC236}">
                <a16:creationId xmlns:a16="http://schemas.microsoft.com/office/drawing/2014/main" id="{5C098726-B680-446C-9FB9-52D081D6711E}"/>
              </a:ext>
            </a:extLst>
          </p:cNvPr>
          <p:cNvSpPr/>
          <p:nvPr/>
        </p:nvSpPr>
        <p:spPr>
          <a:xfrm rot="16200000">
            <a:off x="1500006" y="3752087"/>
            <a:ext cx="19169" cy="793389"/>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38" name="圆角矩形 15">
            <a:extLst>
              <a:ext uri="{FF2B5EF4-FFF2-40B4-BE49-F238E27FC236}">
                <a16:creationId xmlns:a16="http://schemas.microsoft.com/office/drawing/2014/main" id="{BC0C2CF3-3855-4E80-9203-301C58992316}"/>
              </a:ext>
            </a:extLst>
          </p:cNvPr>
          <p:cNvSpPr/>
          <p:nvPr/>
        </p:nvSpPr>
        <p:spPr>
          <a:xfrm rot="16200000">
            <a:off x="1500006" y="3700668"/>
            <a:ext cx="19169" cy="793389"/>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0" name="圆角矩形 16">
            <a:extLst>
              <a:ext uri="{FF2B5EF4-FFF2-40B4-BE49-F238E27FC236}">
                <a16:creationId xmlns:a16="http://schemas.microsoft.com/office/drawing/2014/main" id="{494E30B0-CDC8-4115-A6D7-597E9548C722}"/>
              </a:ext>
            </a:extLst>
          </p:cNvPr>
          <p:cNvSpPr/>
          <p:nvPr/>
        </p:nvSpPr>
        <p:spPr>
          <a:xfrm rot="16200000">
            <a:off x="1500006" y="3542038"/>
            <a:ext cx="19169" cy="793389"/>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1" name="圆角矩形 17">
            <a:extLst>
              <a:ext uri="{FF2B5EF4-FFF2-40B4-BE49-F238E27FC236}">
                <a16:creationId xmlns:a16="http://schemas.microsoft.com/office/drawing/2014/main" id="{1914C564-E149-43CE-8272-4574309ED149}"/>
              </a:ext>
            </a:extLst>
          </p:cNvPr>
          <p:cNvSpPr/>
          <p:nvPr/>
        </p:nvSpPr>
        <p:spPr>
          <a:xfrm rot="16200000">
            <a:off x="1500006" y="3490618"/>
            <a:ext cx="19169" cy="793389"/>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6" name="文字方塊 25">
            <a:extLst>
              <a:ext uri="{FF2B5EF4-FFF2-40B4-BE49-F238E27FC236}">
                <a16:creationId xmlns:a16="http://schemas.microsoft.com/office/drawing/2014/main" id="{438091BB-FCC3-4C1E-AB1F-C574B12137C6}"/>
              </a:ext>
            </a:extLst>
          </p:cNvPr>
          <p:cNvSpPr txBox="1"/>
          <p:nvPr/>
        </p:nvSpPr>
        <p:spPr>
          <a:xfrm>
            <a:off x="1994308" y="3771576"/>
            <a:ext cx="8934947" cy="1200329"/>
          </a:xfrm>
          <a:prstGeom prst="rect">
            <a:avLst/>
          </a:prstGeom>
          <a:noFill/>
        </p:spPr>
        <p:txBody>
          <a:bodyPr wrap="square">
            <a:spAutoFit/>
          </a:bodyPr>
          <a:lstStyle/>
          <a:p>
            <a:pPr>
              <a:spcBef>
                <a:spcPts val="900"/>
              </a:spcBef>
              <a:spcAft>
                <a:spcPts val="1800"/>
              </a:spcAft>
              <a:buClr>
                <a:schemeClr val="accent2"/>
              </a:buClr>
            </a:pPr>
            <a:r>
              <a:rPr lang="zh-TW" altLang="en-US" sz="2400" b="1" dirty="0">
                <a:solidFill>
                  <a:srgbClr val="C00000"/>
                </a:solidFill>
                <a:latin typeface="微軟正黑體" panose="020B0604030504040204" pitchFamily="34" charset="-120"/>
                <a:ea typeface="微軟正黑體" panose="020B0604030504040204" pitchFamily="34" charset="-120"/>
              </a:rPr>
              <a:t>五專優免</a:t>
            </a:r>
            <a:r>
              <a:rPr lang="zh-TW" altLang="zh-TW" sz="2400" b="1" dirty="0">
                <a:solidFill>
                  <a:srgbClr val="C00000"/>
                </a:solidFill>
                <a:latin typeface="微軟正黑體" panose="020B0604030504040204" pitchFamily="34" charset="-120"/>
                <a:ea typeface="微軟正黑體" panose="020B0604030504040204" pitchFamily="34" charset="-120"/>
              </a:rPr>
              <a:t>錄取生已於本學年度</a:t>
            </a:r>
            <a:r>
              <a:rPr lang="zh-TW" altLang="zh-TW" sz="2400" b="1" u="sng" dirty="0">
                <a:solidFill>
                  <a:srgbClr val="C00000"/>
                </a:solidFill>
                <a:highlight>
                  <a:srgbClr val="F8A971"/>
                </a:highlight>
                <a:latin typeface="微軟正黑體" panose="020B0604030504040204" pitchFamily="34" charset="-120"/>
                <a:ea typeface="微軟正黑體" panose="020B0604030504040204" pitchFamily="34" charset="-120"/>
              </a:rPr>
              <a:t>各招生管道錄取且報到</a:t>
            </a:r>
            <a:r>
              <a:rPr lang="zh-TW" altLang="zh-TW" sz="2400" b="1" dirty="0">
                <a:solidFill>
                  <a:srgbClr val="0070C0"/>
                </a:solidFill>
                <a:latin typeface="微軟正黑體" panose="020B0604030504040204" pitchFamily="34" charset="-120"/>
                <a:ea typeface="微軟正黑體" panose="020B0604030504040204" pitchFamily="34" charset="-120"/>
              </a:rPr>
              <a:t>，並未依該招生簡章規定放棄期限內聲明放棄錄取資格者，不得再報到本</a:t>
            </a:r>
            <a:r>
              <a:rPr lang="en-US" altLang="zh-TW" sz="2400" b="1" dirty="0">
                <a:solidFill>
                  <a:srgbClr val="0070C0"/>
                </a:solidFill>
                <a:latin typeface="微軟正黑體" panose="020B0604030504040204" pitchFamily="34" charset="-120"/>
                <a:ea typeface="微軟正黑體" panose="020B0604030504040204" pitchFamily="34" charset="-120"/>
              </a:rPr>
              <a:t>(</a:t>
            </a:r>
            <a:r>
              <a:rPr lang="zh-TW" altLang="en-US" sz="2400" b="1" dirty="0">
                <a:solidFill>
                  <a:srgbClr val="0070C0"/>
                </a:solidFill>
                <a:latin typeface="微軟正黑體" panose="020B0604030504040204" pitchFamily="34" charset="-120"/>
                <a:ea typeface="微軟正黑體" panose="020B0604030504040204" pitchFamily="34" charset="-120"/>
              </a:rPr>
              <a:t>五專優免</a:t>
            </a:r>
            <a:r>
              <a:rPr lang="en-US" altLang="zh-TW" sz="2400" b="1" dirty="0">
                <a:solidFill>
                  <a:srgbClr val="0070C0"/>
                </a:solidFill>
                <a:latin typeface="微軟正黑體" panose="020B0604030504040204" pitchFamily="34" charset="-120"/>
                <a:ea typeface="微軟正黑體" panose="020B0604030504040204" pitchFamily="34" charset="-120"/>
              </a:rPr>
              <a:t>)</a:t>
            </a:r>
            <a:r>
              <a:rPr lang="zh-TW" altLang="zh-TW" sz="2400" b="1" dirty="0">
                <a:solidFill>
                  <a:srgbClr val="0070C0"/>
                </a:solidFill>
                <a:latin typeface="微軟正黑體" panose="020B0604030504040204" pitchFamily="34" charset="-120"/>
                <a:ea typeface="微軟正黑體" panose="020B0604030504040204" pitchFamily="34" charset="-120"/>
              </a:rPr>
              <a:t>招生管道，違者取消其五專優先免試入學錄取資格。</a:t>
            </a:r>
            <a:endParaRPr lang="en-US" altLang="zh-TW" sz="2400" b="1" dirty="0">
              <a:solidFill>
                <a:srgbClr val="0070C0"/>
              </a:solidFill>
              <a:latin typeface="微軟正黑體" panose="020B0604030504040204" pitchFamily="34" charset="-120"/>
              <a:ea typeface="微軟正黑體" panose="020B0604030504040204" pitchFamily="34" charset="-120"/>
            </a:endParaRPr>
          </a:p>
        </p:txBody>
      </p:sp>
      <p:sp>
        <p:nvSpPr>
          <p:cNvPr id="52" name="投影片編號版面配置區 4">
            <a:extLst>
              <a:ext uri="{FF2B5EF4-FFF2-40B4-BE49-F238E27FC236}">
                <a16:creationId xmlns:a16="http://schemas.microsoft.com/office/drawing/2014/main" id="{4732989B-28B1-40D7-AF61-1F1E00304CC3}"/>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7</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192496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3800098435"/>
              </p:ext>
            </p:extLst>
          </p:nvPr>
        </p:nvGraphicFramePr>
        <p:xfrm>
          <a:off x="1732036" y="1814738"/>
          <a:ext cx="9004790" cy="4617444"/>
        </p:xfrm>
        <a:graphic>
          <a:graphicData uri="http://schemas.openxmlformats.org/drawingml/2006/table">
            <a:tbl>
              <a:tblPr firstRow="1" bandRow="1">
                <a:tableStyleId>{00A15C55-8517-42AA-B614-E9B94910E393}</a:tableStyleId>
              </a:tblPr>
              <a:tblGrid>
                <a:gridCol w="532867">
                  <a:extLst>
                    <a:ext uri="{9D8B030D-6E8A-4147-A177-3AD203B41FA5}">
                      <a16:colId xmlns:a16="http://schemas.microsoft.com/office/drawing/2014/main" val="20000"/>
                    </a:ext>
                  </a:extLst>
                </a:gridCol>
                <a:gridCol w="1545770">
                  <a:extLst>
                    <a:ext uri="{9D8B030D-6E8A-4147-A177-3AD203B41FA5}">
                      <a16:colId xmlns:a16="http://schemas.microsoft.com/office/drawing/2014/main" val="20001"/>
                    </a:ext>
                  </a:extLst>
                </a:gridCol>
                <a:gridCol w="567435">
                  <a:extLst>
                    <a:ext uri="{9D8B030D-6E8A-4147-A177-3AD203B41FA5}">
                      <a16:colId xmlns:a16="http://schemas.microsoft.com/office/drawing/2014/main" val="20002"/>
                    </a:ext>
                  </a:extLst>
                </a:gridCol>
                <a:gridCol w="1584903">
                  <a:extLst>
                    <a:ext uri="{9D8B030D-6E8A-4147-A177-3AD203B41FA5}">
                      <a16:colId xmlns:a16="http://schemas.microsoft.com/office/drawing/2014/main" val="20003"/>
                    </a:ext>
                  </a:extLst>
                </a:gridCol>
                <a:gridCol w="606568">
                  <a:extLst>
                    <a:ext uri="{9D8B030D-6E8A-4147-A177-3AD203B41FA5}">
                      <a16:colId xmlns:a16="http://schemas.microsoft.com/office/drawing/2014/main" val="20004"/>
                    </a:ext>
                  </a:extLst>
                </a:gridCol>
                <a:gridCol w="1814409">
                  <a:extLst>
                    <a:ext uri="{9D8B030D-6E8A-4147-A177-3AD203B41FA5}">
                      <a16:colId xmlns:a16="http://schemas.microsoft.com/office/drawing/2014/main" val="20005"/>
                    </a:ext>
                  </a:extLst>
                </a:gridCol>
                <a:gridCol w="553163">
                  <a:extLst>
                    <a:ext uri="{9D8B030D-6E8A-4147-A177-3AD203B41FA5}">
                      <a16:colId xmlns:a16="http://schemas.microsoft.com/office/drawing/2014/main" val="20006"/>
                    </a:ext>
                  </a:extLst>
                </a:gridCol>
                <a:gridCol w="1799675">
                  <a:extLst>
                    <a:ext uri="{9D8B030D-6E8A-4147-A177-3AD203B41FA5}">
                      <a16:colId xmlns:a16="http://schemas.microsoft.com/office/drawing/2014/main" val="20007"/>
                    </a:ext>
                  </a:extLst>
                </a:gridCol>
              </a:tblGrid>
              <a:tr h="384787">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代碼</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學校</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代碼</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學校</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代碼</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學校</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代碼</a:t>
                      </a:r>
                    </a:p>
                  </a:txBody>
                  <a:tcPr marL="68580" marR="68580" marT="34290" marB="34290" anchor="ctr"/>
                </a:tc>
                <a:tc>
                  <a:txBody>
                    <a:bodyPr/>
                    <a:lstStyle/>
                    <a:p>
                      <a:pPr algn="ctr"/>
                      <a:r>
                        <a:rPr lang="zh-TW" altLang="en-US" sz="1400" dirty="0">
                          <a:solidFill>
                            <a:schemeClr val="tx1"/>
                          </a:solidFill>
                          <a:latin typeface="微軟正黑體" panose="020B0604030504040204" pitchFamily="34" charset="-120"/>
                          <a:ea typeface="微軟正黑體" panose="020B0604030504040204" pitchFamily="34" charset="-120"/>
                        </a:rPr>
                        <a:t>學校</a:t>
                      </a:r>
                    </a:p>
                  </a:txBody>
                  <a:tcPr marL="68580" marR="68580" marT="34290" marB="34290" anchor="ctr"/>
                </a:tc>
                <a:extLst>
                  <a:ext uri="{0D108BD9-81ED-4DB2-BD59-A6C34878D82A}">
                    <a16:rowId xmlns:a16="http://schemas.microsoft.com/office/drawing/2014/main" val="10000"/>
                  </a:ext>
                </a:extLst>
              </a:tr>
              <a:tr h="384787">
                <a:tc>
                  <a:txBody>
                    <a:bodyPr/>
                    <a:lstStyle/>
                    <a:p>
                      <a:pPr algn="ctr">
                        <a:lnSpc>
                          <a:spcPts val="2300"/>
                        </a:lnSpc>
                      </a:pPr>
                      <a:r>
                        <a:rPr lang="en-US" altLang="zh-TW" sz="1400" b="1" dirty="0">
                          <a:solidFill>
                            <a:srgbClr val="0000FF"/>
                          </a:solidFill>
                          <a:latin typeface="微軟正黑體" panose="020B0604030504040204" pitchFamily="34" charset="-120"/>
                          <a:ea typeface="微軟正黑體" panose="020B0604030504040204" pitchFamily="34" charset="-120"/>
                        </a:rPr>
                        <a:t>104</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68580" marR="68580" marT="34290" marB="34290" anchor="ctr"/>
                </a:tc>
                <a:tc>
                  <a:txBody>
                    <a:bodyPr/>
                    <a:lstStyle/>
                    <a:p>
                      <a:pPr marL="0" algn="l" defTabSz="914400" rtl="0" eaLnBrk="1" latinLnBrk="0" hangingPunct="1">
                        <a:lnSpc>
                          <a:spcPts val="2300"/>
                        </a:lnSpc>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國立臺北科技大學</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209</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b="1" kern="1200" dirty="0">
                          <a:solidFill>
                            <a:schemeClr val="accent6">
                              <a:lumMod val="75000"/>
                            </a:schemeClr>
                          </a:solidFill>
                          <a:latin typeface="微軟正黑體" panose="020B0604030504040204" pitchFamily="34" charset="-120"/>
                          <a:ea typeface="微軟正黑體" panose="020B0604030504040204" pitchFamily="34" charset="-120"/>
                          <a:cs typeface="+mn-cs"/>
                        </a:rPr>
                        <a:t>弘光科技大學</a:t>
                      </a:r>
                      <a:endParaRPr lang="zh-TW" altLang="en-US" sz="125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245</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b="1" kern="1200" dirty="0">
                          <a:solidFill>
                            <a:srgbClr val="0000FF"/>
                          </a:solidFill>
                          <a:latin typeface="微軟正黑體" panose="020B0604030504040204" pitchFamily="34" charset="-120"/>
                          <a:ea typeface="微軟正黑體" panose="020B0604030504040204" pitchFamily="34" charset="-120"/>
                          <a:cs typeface="+mn-cs"/>
                        </a:rPr>
                        <a:t>致理科技大學</a:t>
                      </a: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606</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耕莘健康管理專科學校</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51435" marR="51435" marT="2858" marB="2858" anchor="ctr"/>
                </a:tc>
                <a:extLst>
                  <a:ext uri="{0D108BD9-81ED-4DB2-BD59-A6C34878D82A}">
                    <a16:rowId xmlns:a16="http://schemas.microsoft.com/office/drawing/2014/main" val="10001"/>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105</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國立高雄科技大學</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211</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正修科技大學</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246</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宏國德霖科技大學</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607</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敏惠醫護管理專科學校</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2"/>
                  </a:ext>
                </a:extLst>
              </a:tr>
              <a:tr h="384787">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107</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b="1" kern="1200" dirty="0">
                          <a:solidFill>
                            <a:schemeClr val="accent6">
                              <a:lumMod val="75000"/>
                            </a:schemeClr>
                          </a:solidFill>
                          <a:latin typeface="微軟正黑體" panose="020B0604030504040204" pitchFamily="34" charset="-120"/>
                          <a:ea typeface="微軟正黑體" panose="020B0604030504040204" pitchFamily="34" charset="-120"/>
                          <a:cs typeface="+mn-cs"/>
                        </a:rPr>
                        <a:t>國立虎尾科技大學</a:t>
                      </a: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chemeClr val="dk1"/>
                          </a:solidFill>
                          <a:latin typeface="微軟正黑體" panose="020B0604030504040204" pitchFamily="34" charset="-120"/>
                          <a:ea typeface="微軟正黑體" panose="020B0604030504040204" pitchFamily="34" charset="-120"/>
                          <a:cs typeface="+mn-cs"/>
                        </a:rPr>
                        <a:t>216</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b="1" kern="1200" dirty="0">
                          <a:solidFill>
                            <a:schemeClr val="dk1"/>
                          </a:solidFill>
                          <a:latin typeface="微軟正黑體" panose="020B0604030504040204" pitchFamily="34" charset="-120"/>
                          <a:ea typeface="微軟正黑體" panose="020B0604030504040204" pitchFamily="34" charset="-120"/>
                          <a:cs typeface="+mn-cs"/>
                        </a:rPr>
                        <a:t>大仁科技大學</a:t>
                      </a: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249</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台北海洋科技大學</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609</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育英醫護管理專科學校</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3"/>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109</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b="1" kern="1200" dirty="0">
                          <a:solidFill>
                            <a:schemeClr val="dk1"/>
                          </a:solidFill>
                          <a:latin typeface="微軟正黑體" panose="020B0604030504040204" pitchFamily="34" charset="-120"/>
                          <a:ea typeface="微軟正黑體" panose="020B0604030504040204" pitchFamily="34" charset="-120"/>
                          <a:cs typeface="+mn-cs"/>
                        </a:rPr>
                        <a:t>國立澎湖科技大學</a:t>
                      </a: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rPr>
                        <a:t>220</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b="1" kern="1200" dirty="0">
                          <a:solidFill>
                            <a:schemeClr val="accent6">
                              <a:lumMod val="75000"/>
                            </a:schemeClr>
                          </a:solidFill>
                          <a:latin typeface="微軟正黑體" panose="020B0604030504040204" pitchFamily="34" charset="-120"/>
                          <a:ea typeface="微軟正黑體" panose="020B0604030504040204" pitchFamily="34" charset="-120"/>
                          <a:cs typeface="+mn-cs"/>
                        </a:rPr>
                        <a:t>中臺科技大學</a:t>
                      </a: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415</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黎明技術學院</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610</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崇仁醫護管理專科學校</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4"/>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112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b="1" kern="1200" dirty="0">
                          <a:solidFill>
                            <a:schemeClr val="dk1"/>
                          </a:solidFill>
                          <a:latin typeface="微軟正黑體" panose="020B0604030504040204" pitchFamily="34" charset="-120"/>
                          <a:ea typeface="微軟正黑體" panose="020B0604030504040204" pitchFamily="34" charset="-120"/>
                          <a:cs typeface="+mn-cs"/>
                        </a:rPr>
                        <a:t>國立高雄餐旅大學</a:t>
                      </a:r>
                    </a:p>
                  </a:txBody>
                  <a:tcPr marL="68580" marR="68580" marT="34290" marB="34290" anchor="ctr"/>
                </a:tc>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225</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中華醫事科技大學</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417</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b="1" kern="1200" dirty="0">
                          <a:solidFill>
                            <a:srgbClr val="0000FF"/>
                          </a:solidFill>
                          <a:latin typeface="微軟正黑體" panose="020B0604030504040204" pitchFamily="34" charset="-120"/>
                          <a:ea typeface="微軟正黑體" panose="020B0604030504040204" pitchFamily="34" charset="-120"/>
                          <a:cs typeface="+mn-cs"/>
                        </a:rPr>
                        <a:t>德育護理健康學院</a:t>
                      </a: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611</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聖母醫護管理專科學校</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5"/>
                  </a:ext>
                </a:extLst>
              </a:tr>
              <a:tr h="384787">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113</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en-US" sz="1250" b="1" kern="1200" dirty="0">
                          <a:solidFill>
                            <a:schemeClr val="accent6">
                              <a:lumMod val="75000"/>
                            </a:schemeClr>
                          </a:solidFill>
                          <a:latin typeface="微軟正黑體" panose="020B0604030504040204" pitchFamily="34" charset="-120"/>
                          <a:ea typeface="微軟正黑體" panose="020B0604030504040204" pitchFamily="34" charset="-120"/>
                          <a:cs typeface="+mn-cs"/>
                        </a:rPr>
                        <a:t>國立臺中科技大學</a:t>
                      </a: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228</a:t>
                      </a:r>
                      <a:endParaRPr lang="zh-TW" altLang="en-US" sz="140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b="1" kern="1200" dirty="0">
                          <a:solidFill>
                            <a:schemeClr val="accent6">
                              <a:lumMod val="75000"/>
                            </a:schemeClr>
                          </a:solidFill>
                          <a:latin typeface="微軟正黑體" panose="020B0604030504040204" pitchFamily="34" charset="-120"/>
                          <a:ea typeface="微軟正黑體" panose="020B0604030504040204" pitchFamily="34" charset="-120"/>
                          <a:cs typeface="+mn-cs"/>
                        </a:rPr>
                        <a:t>南開科技大學</a:t>
                      </a:r>
                      <a:endParaRPr lang="zh-TW" altLang="en-US" sz="125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502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國立臺南護理專科學校</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612</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新生醫護管理專科學校</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6"/>
                  </a:ext>
                </a:extLst>
              </a:tr>
              <a:tr h="384787">
                <a:tc>
                  <a:txBody>
                    <a:bodyPr/>
                    <a:lstStyle/>
                    <a:p>
                      <a:pPr marL="0" algn="ctr" defTabSz="914400" rtl="0" eaLnBrk="1" latinLnBrk="0" hangingPunct="1">
                        <a:lnSpc>
                          <a:spcPts val="2300"/>
                        </a:lnSpc>
                      </a:pPr>
                      <a:r>
                        <a:rPr lang="en-US" altLang="zh-TW" sz="1400" b="1" kern="1200" dirty="0">
                          <a:solidFill>
                            <a:srgbClr val="0000FF"/>
                          </a:solidFill>
                          <a:latin typeface="微軟正黑體" panose="020B0604030504040204" pitchFamily="34" charset="-120"/>
                          <a:ea typeface="微軟正黑體" panose="020B0604030504040204" pitchFamily="34" charset="-120"/>
                        </a:rPr>
                        <a:t>114</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國立臺北商業大學</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rgbClr val="0000FF"/>
                          </a:solidFill>
                          <a:latin typeface="微軟正黑體" panose="020B0604030504040204" pitchFamily="34" charset="-120"/>
                          <a:ea typeface="微軟正黑體" panose="020B0604030504040204" pitchFamily="34" charset="-120"/>
                          <a:cs typeface="+mn-cs"/>
                        </a:rPr>
                        <a:t>229</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b="1" kern="1200" dirty="0">
                          <a:solidFill>
                            <a:srgbClr val="0000FF"/>
                          </a:solidFill>
                          <a:latin typeface="微軟正黑體" panose="020B0604030504040204" pitchFamily="34" charset="-120"/>
                          <a:ea typeface="微軟正黑體" panose="020B0604030504040204" pitchFamily="34" charset="-120"/>
                          <a:cs typeface="+mn-cs"/>
                        </a:rPr>
                        <a:t>中華科技大學</a:t>
                      </a: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503</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國立臺東專科學校</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822</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b="1" kern="1200" dirty="0">
                          <a:solidFill>
                            <a:srgbClr val="0000FF"/>
                          </a:solidFill>
                          <a:latin typeface="微軟正黑體" panose="020B0604030504040204" pitchFamily="34" charset="-120"/>
                          <a:ea typeface="微軟正黑體" panose="020B0604030504040204" pitchFamily="34" charset="-120"/>
                          <a:cs typeface="+mn-cs"/>
                        </a:rPr>
                        <a:t>慈濟大學</a:t>
                      </a:r>
                    </a:p>
                  </a:txBody>
                  <a:tcPr marL="68580" marR="68580" marT="34290" marB="34290" anchor="ctr"/>
                </a:tc>
                <a:extLst>
                  <a:ext uri="{0D108BD9-81ED-4DB2-BD59-A6C34878D82A}">
                    <a16:rowId xmlns:a16="http://schemas.microsoft.com/office/drawing/2014/main" val="10007"/>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202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南臺科技大學</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232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美和科技大學</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602</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b="1" kern="1200" dirty="0">
                          <a:solidFill>
                            <a:srgbClr val="0000FF"/>
                          </a:solidFill>
                          <a:latin typeface="微軟正黑體" panose="020B0604030504040204" pitchFamily="34" charset="-120"/>
                          <a:ea typeface="微軟正黑體" panose="020B0604030504040204" pitchFamily="34" charset="-120"/>
                          <a:cs typeface="+mn-cs"/>
                        </a:rPr>
                        <a:t>馬偕醫護管理專科學校</a:t>
                      </a: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solidFill>
                            <a:srgbClr val="0000FF"/>
                          </a:solidFill>
                          <a:latin typeface="微軟正黑體" panose="020B0604030504040204" pitchFamily="34" charset="-120"/>
                          <a:ea typeface="微軟正黑體" panose="020B0604030504040204" pitchFamily="34" charset="-120"/>
                        </a:rPr>
                        <a:t>832</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b="1" kern="1200" dirty="0">
                          <a:solidFill>
                            <a:srgbClr val="0000FF"/>
                          </a:solidFill>
                          <a:latin typeface="微軟正黑體" panose="020B0604030504040204" pitchFamily="34" charset="-120"/>
                          <a:ea typeface="微軟正黑體" panose="020B0604030504040204" pitchFamily="34" charset="-120"/>
                          <a:cs typeface="+mn-cs"/>
                        </a:rPr>
                        <a:t>康寧大學</a:t>
                      </a:r>
                    </a:p>
                  </a:txBody>
                  <a:tcPr marL="68580" marR="68580" marT="34290" marB="34290" anchor="ctr"/>
                </a:tc>
                <a:extLst>
                  <a:ext uri="{0D108BD9-81ED-4DB2-BD59-A6C34878D82A}">
                    <a16:rowId xmlns:a16="http://schemas.microsoft.com/office/drawing/2014/main" val="10008"/>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204</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b="1" kern="1200" dirty="0">
                          <a:solidFill>
                            <a:schemeClr val="dk1"/>
                          </a:solidFill>
                          <a:latin typeface="微軟正黑體" panose="020B0604030504040204" pitchFamily="34" charset="-120"/>
                          <a:ea typeface="微軟正黑體" panose="020B0604030504040204" pitchFamily="34" charset="-120"/>
                          <a:cs typeface="+mn-cs"/>
                        </a:rPr>
                        <a:t>嘉南藥理</a:t>
                      </a: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大學</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rgbClr val="0000FF"/>
                          </a:solidFill>
                          <a:latin typeface="微軟正黑體" panose="020B0604030504040204" pitchFamily="34" charset="-120"/>
                          <a:ea typeface="微軟正黑體" panose="020B0604030504040204" pitchFamily="34" charset="-120"/>
                        </a:rPr>
                        <a:t>238</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250" b="1" kern="1200" dirty="0">
                          <a:solidFill>
                            <a:srgbClr val="0000FF"/>
                          </a:solidFill>
                          <a:latin typeface="微軟正黑體" panose="020B0604030504040204" pitchFamily="34" charset="-120"/>
                          <a:ea typeface="微軟正黑體" panose="020B0604030504040204" pitchFamily="34" charset="-120"/>
                          <a:cs typeface="+mn-cs"/>
                        </a:rPr>
                        <a:t>敏實</a:t>
                      </a: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科技大學</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chemeClr val="accent6">
                              <a:lumMod val="75000"/>
                            </a:schemeClr>
                          </a:solidFill>
                          <a:latin typeface="微軟正黑體" panose="020B0604030504040204" pitchFamily="34" charset="-120"/>
                          <a:ea typeface="微軟正黑體" panose="020B0604030504040204" pitchFamily="34" charset="-120"/>
                        </a:rPr>
                        <a:t>603</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accent6">
                              <a:lumMod val="75000"/>
                            </a:schemeClr>
                          </a:solidFill>
                          <a:latin typeface="微軟正黑體" panose="020B0604030504040204" pitchFamily="34" charset="-120"/>
                          <a:ea typeface="微軟正黑體" panose="020B0604030504040204" pitchFamily="34" charset="-120"/>
                          <a:cs typeface="+mn-cs"/>
                        </a:rPr>
                        <a:t>仁德醫護管理專科學校</a:t>
                      </a:r>
                    </a:p>
                  </a:txBody>
                  <a:tcPr marL="68580" marR="68580" marT="34290" marB="34290" anchor="ctr"/>
                </a:tc>
                <a:tc>
                  <a:txBody>
                    <a:bodyPr/>
                    <a:lstStyle/>
                    <a:p>
                      <a:endParaRPr lang="zh-TW" altLang="en-US" dirty="0"/>
                    </a:p>
                  </a:txBody>
                  <a:tcPr marL="68580" marR="68580" marT="34290" marB="34290" anchor="ctr">
                    <a:noFill/>
                  </a:tcPr>
                </a:tc>
                <a:tc>
                  <a:txBody>
                    <a:bodyPr/>
                    <a:lstStyle/>
                    <a:p>
                      <a:endParaRPr lang="zh-TW" altLang="en-US" dirty="0"/>
                    </a:p>
                  </a:txBody>
                  <a:tcPr marL="68580" marR="68580" marT="34290" marB="34290" anchor="ctr">
                    <a:noFill/>
                  </a:tcPr>
                </a:tc>
                <a:extLst>
                  <a:ext uri="{0D108BD9-81ED-4DB2-BD59-A6C34878D82A}">
                    <a16:rowId xmlns:a16="http://schemas.microsoft.com/office/drawing/2014/main" val="2945478641"/>
                  </a:ext>
                </a:extLst>
              </a:tr>
              <a:tr h="384787">
                <a:tc>
                  <a:txBody>
                    <a:bodyPr/>
                    <a:lstStyle/>
                    <a:p>
                      <a:pPr marL="0" algn="ctr" defTabSz="914400" rtl="0" eaLnBrk="1" latinLnBrk="0" hangingPunct="1">
                        <a:lnSpc>
                          <a:spcPts val="2300"/>
                        </a:lnSpc>
                      </a:pPr>
                      <a:r>
                        <a:rPr lang="en-US" altLang="zh-TW" sz="1400" b="1" kern="1200" dirty="0">
                          <a:solidFill>
                            <a:srgbClr val="0000FF"/>
                          </a:solidFill>
                          <a:latin typeface="微軟正黑體" panose="020B0604030504040204" pitchFamily="34" charset="-120"/>
                          <a:ea typeface="微軟正黑體" panose="020B0604030504040204" pitchFamily="34" charset="-120"/>
                        </a:rPr>
                        <a:t>206</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l" defTabSz="914400" rtl="0" eaLnBrk="1" latinLnBrk="0" hangingPunct="1">
                        <a:lnSpc>
                          <a:spcPts val="2300"/>
                        </a:lnSpc>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龍華科技大學</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algn="ctr" defTabSz="914400" rtl="0" eaLnBrk="1" latinLnBrk="0" hangingPunct="1">
                        <a:lnSpc>
                          <a:spcPts val="2300"/>
                        </a:lnSpc>
                      </a:pPr>
                      <a:r>
                        <a:rPr lang="en-US" altLang="zh-TW" sz="1400" b="1" kern="1200" dirty="0">
                          <a:solidFill>
                            <a:srgbClr val="0000FF"/>
                          </a:solidFill>
                          <a:latin typeface="微軟正黑體" panose="020B0604030504040204" pitchFamily="34" charset="-120"/>
                          <a:ea typeface="微軟正黑體" panose="020B0604030504040204" pitchFamily="34" charset="-120"/>
                        </a:rPr>
                        <a:t>239</a:t>
                      </a: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rgbClr val="0000FF"/>
                          </a:solidFill>
                          <a:latin typeface="微軟正黑體" panose="020B0604030504040204" pitchFamily="34" charset="-120"/>
                          <a:ea typeface="微軟正黑體" panose="020B0604030504040204" pitchFamily="34" charset="-120"/>
                          <a:cs typeface="+mn-cs"/>
                        </a:rPr>
                        <a:t>臺北城市科技大學</a:t>
                      </a:r>
                      <a:endParaRPr lang="zh-TW" altLang="en-US" sz="125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604</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樹人醫護管理專科學校</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rowSpan="2" gridSpan="2">
                  <a:txBody>
                    <a:bodyPr/>
                    <a:lstStyle/>
                    <a:p>
                      <a:pPr marL="0" algn="l" defTabSz="914400" rtl="0" eaLnBrk="1" latinLnBrk="0" hangingPunct="1">
                        <a:lnSpc>
                          <a:spcPts val="2300"/>
                        </a:lnSpc>
                      </a:pPr>
                      <a:endParaRPr lang="zh-TW" altLang="en-US" sz="1250" b="1" kern="1200" dirty="0">
                        <a:solidFill>
                          <a:schemeClr val="accent6">
                            <a:lumMod val="75000"/>
                          </a:schemeClr>
                        </a:solidFill>
                        <a:latin typeface="微軟正黑體" panose="020B0604030504040204" pitchFamily="34" charset="-120"/>
                        <a:ea typeface="微軟正黑體" panose="020B0604030504040204" pitchFamily="34" charset="-120"/>
                        <a:cs typeface="+mn-cs"/>
                      </a:endParaRPr>
                    </a:p>
                  </a:txBody>
                  <a:tcPr marL="68580" marR="68580" marT="34290" marB="34290" anchor="ctr">
                    <a:noFill/>
                  </a:tcPr>
                </a:tc>
                <a:tc rowSpan="2" hMerge="1">
                  <a:txBody>
                    <a:bodyPr/>
                    <a:lstStyle/>
                    <a:p>
                      <a:pPr marL="0" algn="l" defTabSz="914400" rtl="0" eaLnBrk="1" latinLnBrk="0" hangingPunct="1">
                        <a:lnSpc>
                          <a:spcPts val="2300"/>
                        </a:lnSpc>
                      </a:pP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09"/>
                  </a:ext>
                </a:extLst>
              </a:tr>
              <a:tr h="384787">
                <a:tc>
                  <a:txBody>
                    <a:bodyPr/>
                    <a:lstStyle/>
                    <a:p>
                      <a:pPr marL="0" algn="ctr" defTabSz="914400" rtl="0" eaLnBrk="1" latinLnBrk="0" hangingPunct="1">
                        <a:lnSpc>
                          <a:spcPts val="2300"/>
                        </a:lnSpc>
                      </a:pPr>
                      <a:r>
                        <a:rPr lang="en-US" altLang="zh-TW" sz="1400" b="1" kern="1200" dirty="0">
                          <a:latin typeface="微軟正黑體" panose="020B0604030504040204" pitchFamily="34" charset="-120"/>
                          <a:ea typeface="微軟正黑體" panose="020B0604030504040204" pitchFamily="34" charset="-120"/>
                        </a:rPr>
                        <a:t>207</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輔英科技大學</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241</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文藻外語大學</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400" b="1" kern="1200" dirty="0">
                          <a:latin typeface="微軟正黑體" panose="020B0604030504040204" pitchFamily="34" charset="-120"/>
                          <a:ea typeface="微軟正黑體" panose="020B0604030504040204" pitchFamily="34" charset="-120"/>
                        </a:rPr>
                        <a:t>605</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250" b="1" kern="1200" dirty="0">
                          <a:solidFill>
                            <a:schemeClr val="dk1"/>
                          </a:solidFill>
                          <a:latin typeface="微軟正黑體" panose="020B0604030504040204" pitchFamily="34" charset="-120"/>
                          <a:ea typeface="微軟正黑體" panose="020B0604030504040204" pitchFamily="34" charset="-120"/>
                          <a:cs typeface="+mn-cs"/>
                        </a:rPr>
                        <a:t>慈惠醫護管理專科學校</a:t>
                      </a:r>
                      <a:endParaRPr lang="zh-TW" altLang="en-US" sz="1250" b="1"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tc gridSpan="2" vMerge="1">
                  <a:txBody>
                    <a:bodyPr/>
                    <a:lstStyle/>
                    <a:p>
                      <a:pPr marL="0" algn="ctr" defTabSz="914400" rtl="0" eaLnBrk="1" latinLnBrk="0" hangingPunct="1">
                        <a:lnSpc>
                          <a:spcPts val="2300"/>
                        </a:lnSpc>
                      </a:pPr>
                      <a:endParaRPr lang="zh-TW" altLang="en-US" sz="1400" b="1" kern="1200" dirty="0">
                        <a:solidFill>
                          <a:srgbClr val="0000FF"/>
                        </a:solidFill>
                        <a:latin typeface="微軟正黑體" panose="020B0604030504040204" pitchFamily="34" charset="-120"/>
                        <a:ea typeface="微軟正黑體" panose="020B0604030504040204" pitchFamily="34" charset="-120"/>
                        <a:cs typeface="+mn-cs"/>
                      </a:endParaRPr>
                    </a:p>
                  </a:txBody>
                  <a:tcPr marL="68580" marR="68580" marT="34290" marB="34290" anchor="ctr"/>
                </a:tc>
                <a:tc hMerge="1" vMerge="1">
                  <a:txBody>
                    <a:bodyPr/>
                    <a:lstStyle/>
                    <a:p>
                      <a:pPr marL="0" marR="0" lvl="0" indent="0" algn="l" defTabSz="914400" rtl="0" eaLnBrk="1" fontAlgn="auto" latinLnBrk="0" hangingPunct="1">
                        <a:lnSpc>
                          <a:spcPts val="2300"/>
                        </a:lnSpc>
                        <a:spcBef>
                          <a:spcPts val="0"/>
                        </a:spcBef>
                        <a:spcAft>
                          <a:spcPts val="0"/>
                        </a:spcAft>
                        <a:buClrTx/>
                        <a:buSzTx/>
                        <a:buFontTx/>
                        <a:buNone/>
                        <a:tabLst/>
                        <a:defRPr/>
                      </a:pPr>
                      <a:endParaRPr lang="zh-TW" altLang="en-US" sz="1250" kern="1200" dirty="0">
                        <a:solidFill>
                          <a:schemeClr val="dk1"/>
                        </a:solidFill>
                        <a:latin typeface="微軟正黑體" panose="020B0604030504040204" pitchFamily="34" charset="-120"/>
                        <a:ea typeface="微軟正黑體" panose="020B0604030504040204" pitchFamily="34" charset="-120"/>
                        <a:cs typeface="+mn-cs"/>
                      </a:endParaRPr>
                    </a:p>
                  </a:txBody>
                  <a:tcPr marL="68580" marR="68580" marT="34290" marB="34290" anchor="ctr"/>
                </a:tc>
                <a:extLst>
                  <a:ext uri="{0D108BD9-81ED-4DB2-BD59-A6C34878D82A}">
                    <a16:rowId xmlns:a16="http://schemas.microsoft.com/office/drawing/2014/main" val="10010"/>
                  </a:ext>
                </a:extLst>
              </a:tr>
            </a:tbl>
          </a:graphicData>
        </a:graphic>
      </p:graphicFrame>
      <p:sp>
        <p:nvSpPr>
          <p:cNvPr id="14341" name="文字方塊 6"/>
          <p:cNvSpPr txBox="1">
            <a:spLocks noChangeArrowheads="1"/>
          </p:cNvSpPr>
          <p:nvPr/>
        </p:nvSpPr>
        <p:spPr bwMode="auto">
          <a:xfrm>
            <a:off x="1844043" y="1010219"/>
            <a:ext cx="842367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2400" b="1" dirty="0">
                <a:latin typeface="微軟正黑體" panose="020B0604030504040204" pitchFamily="34" charset="-120"/>
                <a:ea typeface="微軟正黑體" panose="020B0604030504040204" pitchFamily="34" charset="-120"/>
              </a:rPr>
              <a:t>114</a:t>
            </a:r>
            <a:r>
              <a:rPr lang="zh-TW" altLang="en-US" sz="2400" b="1" dirty="0">
                <a:latin typeface="微軟正黑體" panose="020B0604030504040204" pitchFamily="34" charset="-120"/>
                <a:ea typeface="微軟正黑體" panose="020B0604030504040204" pitchFamily="34" charset="-120"/>
              </a:rPr>
              <a:t>學年度五專優先免試入學各招生學校</a:t>
            </a:r>
            <a:endParaRPr lang="en-US" altLang="zh-TW" sz="2400"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2000" b="1" dirty="0">
                <a:latin typeface="微軟正黑體" panose="020B0604030504040204" pitchFamily="34" charset="-120"/>
                <a:ea typeface="微軟正黑體" panose="020B0604030504040204" pitchFamily="34" charset="-120"/>
              </a:rPr>
              <a:t>（計 </a:t>
            </a:r>
            <a:r>
              <a:rPr lang="en-US" altLang="zh-TW" sz="2000" b="1" dirty="0">
                <a:solidFill>
                  <a:srgbClr val="C00000"/>
                </a:solidFill>
                <a:latin typeface="微軟正黑體" panose="020B0604030504040204" pitchFamily="34" charset="-120"/>
                <a:ea typeface="微軟正黑體" panose="020B0604030504040204" pitchFamily="34" charset="-120"/>
              </a:rPr>
              <a:t>41</a:t>
            </a:r>
            <a:r>
              <a:rPr lang="zh-TW" altLang="en-US" sz="2000" b="1" dirty="0">
                <a:solidFill>
                  <a:srgbClr val="C00000"/>
                </a:solidFill>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校，其中 </a:t>
            </a:r>
            <a:r>
              <a:rPr lang="en-US" altLang="zh-TW" sz="2000" b="1" dirty="0">
                <a:latin typeface="微軟正黑體" panose="020B0604030504040204" pitchFamily="34" charset="-120"/>
                <a:ea typeface="微軟正黑體" panose="020B0604030504040204" pitchFamily="34" charset="-120"/>
              </a:rPr>
              <a:t>9 </a:t>
            </a:r>
            <a:r>
              <a:rPr lang="zh-TW" altLang="en-US" sz="2000" b="1" dirty="0">
                <a:latin typeface="微軟正黑體" panose="020B0604030504040204" pitchFamily="34" charset="-120"/>
                <a:ea typeface="微軟正黑體" panose="020B0604030504040204" pitchFamily="34" charset="-120"/>
              </a:rPr>
              <a:t>校為國立校院，</a:t>
            </a:r>
            <a:r>
              <a:rPr lang="en-US" altLang="zh-TW" sz="2000" b="1" dirty="0">
                <a:latin typeface="微軟正黑體" panose="020B0604030504040204" pitchFamily="34" charset="-120"/>
                <a:ea typeface="微軟正黑體" panose="020B0604030504040204" pitchFamily="34" charset="-120"/>
              </a:rPr>
              <a:t>32 </a:t>
            </a:r>
            <a:r>
              <a:rPr lang="zh-TW" altLang="en-US" sz="2000" b="1" dirty="0">
                <a:latin typeface="微軟正黑體" panose="020B0604030504040204" pitchFamily="34" charset="-120"/>
                <a:ea typeface="微軟正黑體" panose="020B0604030504040204" pitchFamily="34" charset="-120"/>
              </a:rPr>
              <a:t>校為私立校院）</a:t>
            </a:r>
          </a:p>
        </p:txBody>
      </p:sp>
      <p:sp>
        <p:nvSpPr>
          <p:cNvPr id="14342" name="文字方塊 133"/>
          <p:cNvSpPr txBox="1">
            <a:spLocks noChangeArrowheads="1"/>
          </p:cNvSpPr>
          <p:nvPr/>
        </p:nvSpPr>
        <p:spPr bwMode="auto">
          <a:xfrm>
            <a:off x="8342112" y="5325911"/>
            <a:ext cx="17823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500" b="1" dirty="0">
                <a:solidFill>
                  <a:srgbClr val="C00000"/>
                </a:solidFill>
                <a:latin typeface="微軟正黑體" panose="020B0604030504040204" pitchFamily="34" charset="-120"/>
                <a:ea typeface="微軟正黑體" panose="020B0604030504040204" pitchFamily="34" charset="-120"/>
              </a:rPr>
              <a:t>（依簡章公告為準）</a:t>
            </a:r>
          </a:p>
        </p:txBody>
      </p:sp>
      <p:cxnSp>
        <p:nvCxnSpPr>
          <p:cNvPr id="8" name="直接连接符 42">
            <a:extLst>
              <a:ext uri="{FF2B5EF4-FFF2-40B4-BE49-F238E27FC236}">
                <a16:creationId xmlns:a16="http://schemas.microsoft.com/office/drawing/2014/main" id="{2F665846-9C60-44C9-9595-9EC7F9322141}"/>
              </a:ext>
            </a:extLst>
          </p:cNvPr>
          <p:cNvCxnSpPr>
            <a:cxnSpLocks/>
          </p:cNvCxnSpPr>
          <p:nvPr/>
        </p:nvCxnSpPr>
        <p:spPr>
          <a:xfrm>
            <a:off x="786019" y="728409"/>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a:extLst>
              <a:ext uri="{FF2B5EF4-FFF2-40B4-BE49-F238E27FC236}">
                <a16:creationId xmlns:a16="http://schemas.microsoft.com/office/drawing/2014/main" id="{71AA52EC-7DB1-4E87-8C0D-FAA1C5227515}"/>
              </a:ext>
            </a:extLst>
          </p:cNvPr>
          <p:cNvSpPr>
            <a:spLocks noEditPoints="1"/>
          </p:cNvSpPr>
          <p:nvPr/>
        </p:nvSpPr>
        <p:spPr bwMode="auto">
          <a:xfrm>
            <a:off x="7989633" y="235064"/>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0" name="標題 1"/>
          <p:cNvSpPr txBox="1">
            <a:spLocks/>
          </p:cNvSpPr>
          <p:nvPr/>
        </p:nvSpPr>
        <p:spPr bwMode="auto">
          <a:xfrm>
            <a:off x="738433" y="29100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肆、</a:t>
            </a:r>
            <a:r>
              <a:rPr lang="zh-TW" altLang="en-US" sz="3000" b="1" dirty="0">
                <a:solidFill>
                  <a:srgbClr val="C00000"/>
                </a:solidFill>
                <a:latin typeface="微軟正黑體" panose="020B0604030504040204" pitchFamily="34" charset="-120"/>
                <a:ea typeface="微軟正黑體" panose="020B0604030504040204" pitchFamily="34" charset="-120"/>
              </a:rPr>
              <a:t>招生學校</a:t>
            </a:r>
            <a:r>
              <a:rPr lang="zh-TW" altLang="en-US" sz="3000" b="1" dirty="0">
                <a:solidFill>
                  <a:srgbClr val="002060"/>
                </a:solidFill>
                <a:latin typeface="微軟正黑體" panose="020B0604030504040204" pitchFamily="34" charset="-120"/>
                <a:ea typeface="微軟正黑體" panose="020B0604030504040204" pitchFamily="34" charset="-120"/>
              </a:rPr>
              <a:t>、科組名額</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1/2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11" name="投影片編號版面配置區 4">
            <a:extLst>
              <a:ext uri="{FF2B5EF4-FFF2-40B4-BE49-F238E27FC236}">
                <a16:creationId xmlns:a16="http://schemas.microsoft.com/office/drawing/2014/main" id="{1AA0496F-7A25-467F-8774-357AE14FF935}"/>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8</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5" name="群組 254"/>
          <p:cNvGrpSpPr/>
          <p:nvPr/>
        </p:nvGrpSpPr>
        <p:grpSpPr>
          <a:xfrm>
            <a:off x="1582939" y="5061749"/>
            <a:ext cx="8991002" cy="503912"/>
            <a:chOff x="102000" y="5327973"/>
            <a:chExt cx="11988002" cy="783267"/>
          </a:xfrm>
        </p:grpSpPr>
        <p:cxnSp>
          <p:nvCxnSpPr>
            <p:cNvPr id="256" name="Straight Connector 5"/>
            <p:cNvCxnSpPr/>
            <p:nvPr/>
          </p:nvCxnSpPr>
          <p:spPr>
            <a:xfrm>
              <a:off x="102000" y="5327973"/>
              <a:ext cx="11988000" cy="0"/>
            </a:xfrm>
            <a:prstGeom prst="line">
              <a:avLst/>
            </a:prstGeom>
            <a:ln w="25400">
              <a:solidFill>
                <a:schemeClr val="accent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57" name="Rectangle 3"/>
            <p:cNvSpPr/>
            <p:nvPr/>
          </p:nvSpPr>
          <p:spPr>
            <a:xfrm rot="16200000">
              <a:off x="5736001" y="-242761"/>
              <a:ext cx="720000" cy="11988002"/>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dirty="0"/>
            </a:p>
          </p:txBody>
        </p:sp>
      </p:grpSp>
      <p:sp>
        <p:nvSpPr>
          <p:cNvPr id="3" name="內容版面配置區 2"/>
          <p:cNvSpPr>
            <a:spLocks noGrp="1"/>
          </p:cNvSpPr>
          <p:nvPr>
            <p:ph idx="1"/>
          </p:nvPr>
        </p:nvSpPr>
        <p:spPr>
          <a:xfrm>
            <a:off x="1981276" y="1639433"/>
            <a:ext cx="8433336" cy="4321551"/>
          </a:xfrm>
        </p:spPr>
        <p:txBody>
          <a:bodyPr>
            <a:noAutofit/>
          </a:bodyPr>
          <a:lstStyle/>
          <a:p>
            <a:pPr marL="1371566" lvl="4" indent="0">
              <a:lnSpc>
                <a:spcPct val="100000"/>
              </a:lnSpc>
              <a:spcBef>
                <a:spcPts val="0"/>
              </a:spcBef>
              <a:spcAft>
                <a:spcPts val="3600"/>
              </a:spcAft>
              <a:buNone/>
            </a:pPr>
            <a:r>
              <a:rPr lang="en-US" altLang="zh-TW" sz="5400" dirty="0">
                <a:solidFill>
                  <a:srgbClr val="C00000"/>
                </a:solidFill>
                <a:latin typeface="Verdana" panose="020B0604030504040204" pitchFamily="34" charset="0"/>
              </a:rPr>
              <a:t>   </a:t>
            </a:r>
            <a:r>
              <a:rPr lang="en-US" altLang="zh-TW" sz="5400" b="1"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41</a:t>
            </a:r>
            <a:r>
              <a:rPr lang="zh-TW" altLang="en-US" sz="4000" b="1" dirty="0">
                <a:latin typeface="微軟正黑體" panose="020B0604030504040204" pitchFamily="34" charset="-120"/>
                <a:ea typeface="微軟正黑體" panose="020B0604030504040204" pitchFamily="34" charset="-120"/>
              </a:rPr>
              <a:t>所招生學校</a:t>
            </a:r>
            <a:endParaRPr lang="en-US" altLang="zh-TW" sz="4000" b="1" dirty="0">
              <a:latin typeface="微軟正黑體" panose="020B0604030504040204" pitchFamily="34" charset="-120"/>
              <a:ea typeface="微軟正黑體" panose="020B0604030504040204" pitchFamily="34" charset="-120"/>
            </a:endParaRPr>
          </a:p>
          <a:p>
            <a:pPr marL="1371566" lvl="4" indent="0">
              <a:lnSpc>
                <a:spcPct val="100000"/>
              </a:lnSpc>
              <a:spcBef>
                <a:spcPts val="0"/>
              </a:spcBef>
              <a:spcAft>
                <a:spcPts val="3600"/>
              </a:spcAft>
              <a:buNone/>
            </a:pPr>
            <a:r>
              <a:rPr lang="en-US" altLang="zh-TW" sz="3600" b="1" dirty="0">
                <a:latin typeface="微軟正黑體" panose="020B0604030504040204" pitchFamily="34" charset="-120"/>
                <a:ea typeface="微軟正黑體" panose="020B0604030504040204" pitchFamily="34" charset="-120"/>
              </a:rPr>
              <a:t>      </a:t>
            </a:r>
            <a:r>
              <a:rPr lang="en-US" altLang="zh-TW" sz="5400" b="1" dirty="0">
                <a:solidFill>
                  <a:srgbClr val="C00000"/>
                </a:solidFill>
                <a:latin typeface="Times New Roman" panose="02020603050405020304" pitchFamily="18" charset="0"/>
              </a:rPr>
              <a:t>189</a:t>
            </a:r>
            <a:r>
              <a:rPr lang="zh-TW" altLang="en-US" sz="4000" b="1" dirty="0">
                <a:latin typeface="微軟正黑體" panose="020B0604030504040204" pitchFamily="34" charset="-120"/>
                <a:ea typeface="微軟正黑體" panose="020B0604030504040204" pitchFamily="34" charset="-120"/>
              </a:rPr>
              <a:t>個科（組）</a:t>
            </a:r>
            <a:endParaRPr lang="en-US" altLang="zh-TW" sz="4000" b="1" dirty="0">
              <a:latin typeface="微軟正黑體" panose="020B0604030504040204" pitchFamily="34" charset="-120"/>
              <a:ea typeface="微軟正黑體" panose="020B0604030504040204" pitchFamily="34" charset="-120"/>
            </a:endParaRPr>
          </a:p>
          <a:p>
            <a:pPr marL="1371566" lvl="4" indent="0">
              <a:lnSpc>
                <a:spcPct val="100000"/>
              </a:lnSpc>
              <a:spcBef>
                <a:spcPts val="0"/>
              </a:spcBef>
              <a:spcAft>
                <a:spcPts val="1200"/>
              </a:spcAft>
              <a:buNone/>
            </a:pPr>
            <a:r>
              <a:rPr lang="zh-TW" altLang="en-US" sz="5400" dirty="0">
                <a:solidFill>
                  <a:srgbClr val="C00000"/>
                </a:solidFill>
                <a:latin typeface="Verdana" panose="020B0604030504040204" pitchFamily="34" charset="0"/>
              </a:rPr>
              <a:t>　</a:t>
            </a:r>
            <a:r>
              <a:rPr lang="en-US" altLang="zh-TW" sz="5400" b="1" dirty="0">
                <a:solidFill>
                  <a:srgbClr val="C00000"/>
                </a:solidFill>
                <a:latin typeface="Times New Roman" panose="02020603050405020304" pitchFamily="18" charset="0"/>
              </a:rPr>
              <a:t>14,416</a:t>
            </a:r>
            <a:r>
              <a:rPr lang="zh-TW" altLang="en-US" sz="4000" b="1" dirty="0">
                <a:latin typeface="微軟正黑體" panose="020B0604030504040204" pitchFamily="34" charset="-120"/>
                <a:ea typeface="微軟正黑體" panose="020B0604030504040204" pitchFamily="34" charset="-120"/>
              </a:rPr>
              <a:t>個招生名額</a:t>
            </a:r>
            <a:endParaRPr lang="en-US" altLang="zh-TW" sz="4000" b="1" dirty="0">
              <a:latin typeface="微軟正黑體" panose="020B0604030504040204" pitchFamily="34" charset="-120"/>
              <a:ea typeface="微軟正黑體" panose="020B0604030504040204" pitchFamily="34" charset="-120"/>
            </a:endParaRPr>
          </a:p>
          <a:p>
            <a:pPr marL="809980" lvl="4" indent="0">
              <a:lnSpc>
                <a:spcPts val="2250"/>
              </a:lnSpc>
              <a:spcBef>
                <a:spcPts val="0"/>
              </a:spcBef>
              <a:spcAft>
                <a:spcPts val="600"/>
              </a:spcAft>
              <a:buNone/>
            </a:pP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         （一般生</a:t>
            </a:r>
            <a:r>
              <a:rPr lang="en-US" altLang="zh-TW" sz="2200" b="1" dirty="0">
                <a:solidFill>
                  <a:srgbClr val="0033CC"/>
                </a:solidFill>
                <a:latin typeface="Times New Roman" panose="02020603050405020304" pitchFamily="18" charset="0"/>
                <a:ea typeface="Verdana" panose="020B0604030504040204" pitchFamily="34" charset="0"/>
                <a:cs typeface="Times New Roman" panose="02020603050405020304" pitchFamily="18" charset="0"/>
              </a:rPr>
              <a:t>11,634</a:t>
            </a: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、大陸長期探親子女</a:t>
            </a:r>
            <a:r>
              <a:rPr lang="en-US" altLang="zh-TW" sz="2200" b="1" dirty="0">
                <a:solidFill>
                  <a:srgbClr val="0033CC"/>
                </a:solidFill>
                <a:latin typeface="Times New Roman" panose="02020603050405020304" pitchFamily="18" charset="0"/>
                <a:ea typeface="Verdana" panose="020B0604030504040204" pitchFamily="34" charset="0"/>
                <a:cs typeface="Times New Roman" panose="02020603050405020304" pitchFamily="18" charset="0"/>
              </a:rPr>
              <a:t>176</a:t>
            </a: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、特種生</a:t>
            </a:r>
            <a:r>
              <a:rPr lang="en-US" altLang="zh-TW" sz="2200" b="1" dirty="0">
                <a:solidFill>
                  <a:srgbClr val="0033CC"/>
                </a:solidFill>
                <a:latin typeface="Times New Roman" panose="02020603050405020304" pitchFamily="18" charset="0"/>
                <a:ea typeface="Verdana" panose="020B0604030504040204" pitchFamily="34" charset="0"/>
                <a:cs typeface="Times New Roman" panose="02020603050405020304" pitchFamily="18" charset="0"/>
              </a:rPr>
              <a:t>2,606</a:t>
            </a:r>
            <a:r>
              <a:rPr lang="zh-TW" altLang="en-US" sz="220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en-US" altLang="zh-TW" sz="2250" b="1" dirty="0">
              <a:solidFill>
                <a:srgbClr val="0033CC"/>
              </a:solidFill>
              <a:latin typeface="Times New Roman" panose="02020603050405020304" pitchFamily="18" charset="0"/>
              <a:ea typeface="微軟正黑體" panose="020B0604030504040204" pitchFamily="34" charset="-120"/>
              <a:cs typeface="Times New Roman" panose="02020603050405020304" pitchFamily="18" charset="0"/>
            </a:endParaRPr>
          </a:p>
          <a:p>
            <a:pPr marL="809980" lvl="4" indent="0">
              <a:lnSpc>
                <a:spcPts val="2250"/>
              </a:lnSpc>
              <a:spcBef>
                <a:spcPts val="0"/>
              </a:spcBef>
              <a:spcAft>
                <a:spcPts val="600"/>
              </a:spcAft>
              <a:buNone/>
            </a:pPr>
            <a:r>
              <a:rPr lang="en-US" altLang="zh-TW" sz="1300" b="1" dirty="0">
                <a:solidFill>
                  <a:srgbClr val="C00000"/>
                </a:solidFill>
                <a:latin typeface="新細明體" panose="02020500000000000000" pitchFamily="18" charset="-120"/>
              </a:rPr>
              <a:t>  ※ </a:t>
            </a:r>
            <a:r>
              <a:rPr lang="zh-TW" altLang="en-US" sz="1300" b="1" dirty="0">
                <a:solidFill>
                  <a:srgbClr val="C00000"/>
                </a:solidFill>
                <a:latin typeface="微軟正黑體" panose="020B0604030504040204" pitchFamily="34" charset="-120"/>
                <a:ea typeface="微軟正黑體" panose="020B0604030504040204" pitchFamily="34" charset="-120"/>
              </a:rPr>
              <a:t>特種生：原住民生、身障生、政府派外人員子女、境外科技人才子女、蒙藏生、僑生、退伍軍人。</a:t>
            </a:r>
            <a:endParaRPr lang="en-US" altLang="zh-TW" dirty="0"/>
          </a:p>
        </p:txBody>
      </p:sp>
      <p:sp>
        <p:nvSpPr>
          <p:cNvPr id="16393" name="文字方塊 133"/>
          <p:cNvSpPr txBox="1">
            <a:spLocks noChangeArrowheads="1"/>
          </p:cNvSpPr>
          <p:nvPr/>
        </p:nvSpPr>
        <p:spPr bwMode="auto">
          <a:xfrm>
            <a:off x="8489604" y="5929321"/>
            <a:ext cx="17823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1500" b="1" dirty="0">
                <a:solidFill>
                  <a:srgbClr val="0033CC"/>
                </a:solidFill>
                <a:latin typeface="微軟正黑體" panose="020B0604030504040204" pitchFamily="34" charset="-120"/>
                <a:ea typeface="微軟正黑體" panose="020B0604030504040204" pitchFamily="34" charset="-120"/>
              </a:rPr>
              <a:t>（依簡章公告為準）</a:t>
            </a:r>
          </a:p>
        </p:txBody>
      </p:sp>
      <p:grpSp>
        <p:nvGrpSpPr>
          <p:cNvPr id="128" name="群組 127"/>
          <p:cNvGrpSpPr/>
          <p:nvPr/>
        </p:nvGrpSpPr>
        <p:grpSpPr>
          <a:xfrm>
            <a:off x="2151846" y="1553381"/>
            <a:ext cx="1729764" cy="3499950"/>
            <a:chOff x="837126" y="1372870"/>
            <a:chExt cx="1952753" cy="3942805"/>
          </a:xfrm>
        </p:grpSpPr>
        <p:grpSp>
          <p:nvGrpSpPr>
            <p:cNvPr id="129" name="Group 81">
              <a:extLst>
                <a:ext uri="{FF2B5EF4-FFF2-40B4-BE49-F238E27FC236}">
                  <a16:creationId xmlns:a16="http://schemas.microsoft.com/office/drawing/2014/main" id="{AF5E189E-565D-47ED-AC7D-AEB4FC7247D1}"/>
                </a:ext>
              </a:extLst>
            </p:cNvPr>
            <p:cNvGrpSpPr/>
            <p:nvPr/>
          </p:nvGrpSpPr>
          <p:grpSpPr>
            <a:xfrm>
              <a:off x="837126" y="1372870"/>
              <a:ext cx="1952753" cy="1202783"/>
              <a:chOff x="3765130" y="1349076"/>
              <a:chExt cx="4859204" cy="2917944"/>
            </a:xfrm>
          </p:grpSpPr>
          <p:grpSp>
            <p:nvGrpSpPr>
              <p:cNvPr id="214" name="Group 40">
                <a:extLst>
                  <a:ext uri="{FF2B5EF4-FFF2-40B4-BE49-F238E27FC236}">
                    <a16:creationId xmlns:a16="http://schemas.microsoft.com/office/drawing/2014/main" id="{991DD24E-B85A-49BC-9BDB-7594AC7BA59A}"/>
                  </a:ext>
                </a:extLst>
              </p:cNvPr>
              <p:cNvGrpSpPr/>
              <p:nvPr/>
            </p:nvGrpSpPr>
            <p:grpSpPr>
              <a:xfrm>
                <a:off x="3765130" y="1349076"/>
                <a:ext cx="4859204" cy="2586924"/>
                <a:chOff x="3631780" y="1691976"/>
                <a:chExt cx="4859204" cy="2586924"/>
              </a:xfrm>
            </p:grpSpPr>
            <p:sp>
              <p:nvSpPr>
                <p:cNvPr id="216" name="Oval 41">
                  <a:extLst>
                    <a:ext uri="{FF2B5EF4-FFF2-40B4-BE49-F238E27FC236}">
                      <a16:creationId xmlns:a16="http://schemas.microsoft.com/office/drawing/2014/main" id="{388E803E-2874-4421-8C26-77094C6226E9}"/>
                    </a:ext>
                  </a:extLst>
                </p:cNvPr>
                <p:cNvSpPr/>
                <p:nvPr/>
              </p:nvSpPr>
              <p:spPr>
                <a:xfrm>
                  <a:off x="4356826" y="3580626"/>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nvGrpSpPr>
                <p:cNvPr id="217" name="Group 42">
                  <a:extLst>
                    <a:ext uri="{FF2B5EF4-FFF2-40B4-BE49-F238E27FC236}">
                      <a16:creationId xmlns:a16="http://schemas.microsoft.com/office/drawing/2014/main" id="{59AF5984-3F4A-46B1-9F1B-6A09B8E00552}"/>
                    </a:ext>
                  </a:extLst>
                </p:cNvPr>
                <p:cNvGrpSpPr/>
                <p:nvPr/>
              </p:nvGrpSpPr>
              <p:grpSpPr>
                <a:xfrm>
                  <a:off x="5715672" y="1691976"/>
                  <a:ext cx="2775312" cy="2580988"/>
                  <a:chOff x="5715672" y="1691976"/>
                  <a:chExt cx="2775312" cy="2580988"/>
                </a:xfrm>
                <a:solidFill>
                  <a:schemeClr val="accent4"/>
                </a:solidFill>
              </p:grpSpPr>
              <p:sp>
                <p:nvSpPr>
                  <p:cNvPr id="250" name="Oval 75">
                    <a:extLst>
                      <a:ext uri="{FF2B5EF4-FFF2-40B4-BE49-F238E27FC236}">
                        <a16:creationId xmlns:a16="http://schemas.microsoft.com/office/drawing/2014/main" id="{9CA98D17-7A4D-4750-9D4C-6D7B54AF4E1B}"/>
                      </a:ext>
                    </a:extLst>
                  </p:cNvPr>
                  <p:cNvSpPr/>
                  <p:nvPr/>
                </p:nvSpPr>
                <p:spPr>
                  <a:xfrm>
                    <a:off x="7644977" y="3580626"/>
                    <a:ext cx="692338" cy="69233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1" name="Oval 76">
                    <a:extLst>
                      <a:ext uri="{FF2B5EF4-FFF2-40B4-BE49-F238E27FC236}">
                        <a16:creationId xmlns:a16="http://schemas.microsoft.com/office/drawing/2014/main" id="{092EF2A7-B106-4118-8778-7948B62CE831}"/>
                      </a:ext>
                    </a:extLst>
                  </p:cNvPr>
                  <p:cNvSpPr/>
                  <p:nvPr/>
                </p:nvSpPr>
                <p:spPr>
                  <a:xfrm>
                    <a:off x="7042069" y="2524772"/>
                    <a:ext cx="1448915" cy="14489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2" name="Oval 77">
                    <a:extLst>
                      <a:ext uri="{FF2B5EF4-FFF2-40B4-BE49-F238E27FC236}">
                        <a16:creationId xmlns:a16="http://schemas.microsoft.com/office/drawing/2014/main" id="{B51D6DE1-ABEE-4AA6-916F-B574789C8082}"/>
                      </a:ext>
                    </a:extLst>
                  </p:cNvPr>
                  <p:cNvSpPr/>
                  <p:nvPr/>
                </p:nvSpPr>
                <p:spPr>
                  <a:xfrm>
                    <a:off x="6494078" y="2004217"/>
                    <a:ext cx="1150899" cy="1150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3" name="Oval 78">
                    <a:extLst>
                      <a:ext uri="{FF2B5EF4-FFF2-40B4-BE49-F238E27FC236}">
                        <a16:creationId xmlns:a16="http://schemas.microsoft.com/office/drawing/2014/main" id="{45AAA886-6517-44A7-A5DE-4F7012B65085}"/>
                      </a:ext>
                    </a:extLst>
                  </p:cNvPr>
                  <p:cNvSpPr/>
                  <p:nvPr/>
                </p:nvSpPr>
                <p:spPr>
                  <a:xfrm>
                    <a:off x="5715672" y="1691976"/>
                    <a:ext cx="969145" cy="969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54" name="Rectangle 79">
                    <a:extLst>
                      <a:ext uri="{FF2B5EF4-FFF2-40B4-BE49-F238E27FC236}">
                        <a16:creationId xmlns:a16="http://schemas.microsoft.com/office/drawing/2014/main" id="{690BFC57-3D96-407E-9C49-6FB1AE6F097F}"/>
                      </a:ext>
                    </a:extLst>
                  </p:cNvPr>
                  <p:cNvSpPr/>
                  <p:nvPr/>
                </p:nvSpPr>
                <p:spPr>
                  <a:xfrm>
                    <a:off x="7084624" y="3972002"/>
                    <a:ext cx="952666" cy="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grpSp>
            <p:grpSp>
              <p:nvGrpSpPr>
                <p:cNvPr id="218" name="Group 43">
                  <a:extLst>
                    <a:ext uri="{FF2B5EF4-FFF2-40B4-BE49-F238E27FC236}">
                      <a16:creationId xmlns:a16="http://schemas.microsoft.com/office/drawing/2014/main" id="{30347C6F-5212-4939-97AB-A99862E85AE4}"/>
                    </a:ext>
                  </a:extLst>
                </p:cNvPr>
                <p:cNvGrpSpPr/>
                <p:nvPr/>
              </p:nvGrpSpPr>
              <p:grpSpPr>
                <a:xfrm>
                  <a:off x="4298370" y="1809306"/>
                  <a:ext cx="3786551" cy="2465573"/>
                  <a:chOff x="4298370" y="1809306"/>
                  <a:chExt cx="3786551" cy="2465573"/>
                </a:xfrm>
              </p:grpSpPr>
              <p:sp>
                <p:nvSpPr>
                  <p:cNvPr id="239" name="Oval 64">
                    <a:extLst>
                      <a:ext uri="{FF2B5EF4-FFF2-40B4-BE49-F238E27FC236}">
                        <a16:creationId xmlns:a16="http://schemas.microsoft.com/office/drawing/2014/main" id="{CF985905-2EF8-4E89-B81E-BAA032A578D0}"/>
                      </a:ext>
                    </a:extLst>
                  </p:cNvPr>
                  <p:cNvSpPr/>
                  <p:nvPr/>
                </p:nvSpPr>
                <p:spPr>
                  <a:xfrm>
                    <a:off x="5322069" y="2156859"/>
                    <a:ext cx="1043914" cy="10439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0" name="Oval 65">
                    <a:extLst>
                      <a:ext uri="{FF2B5EF4-FFF2-40B4-BE49-F238E27FC236}">
                        <a16:creationId xmlns:a16="http://schemas.microsoft.com/office/drawing/2014/main" id="{DC1FA4F7-F87B-40F9-A365-C067B99C71C1}"/>
                      </a:ext>
                    </a:extLst>
                  </p:cNvPr>
                  <p:cNvSpPr/>
                  <p:nvPr/>
                </p:nvSpPr>
                <p:spPr>
                  <a:xfrm>
                    <a:off x="4298370" y="2176549"/>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1" name="Oval 66">
                    <a:extLst>
                      <a:ext uri="{FF2B5EF4-FFF2-40B4-BE49-F238E27FC236}">
                        <a16:creationId xmlns:a16="http://schemas.microsoft.com/office/drawing/2014/main" id="{7A3D9BCD-F355-4BBF-9A9B-5DA176F38E26}"/>
                      </a:ext>
                    </a:extLst>
                  </p:cNvPr>
                  <p:cNvSpPr/>
                  <p:nvPr/>
                </p:nvSpPr>
                <p:spPr>
                  <a:xfrm>
                    <a:off x="4809919" y="1809306"/>
                    <a:ext cx="1081542" cy="10815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2" name="Oval 67">
                    <a:extLst>
                      <a:ext uri="{FF2B5EF4-FFF2-40B4-BE49-F238E27FC236}">
                        <a16:creationId xmlns:a16="http://schemas.microsoft.com/office/drawing/2014/main" id="{DF70CFA9-F278-4DF3-877D-2BF6DE8BA9EA}"/>
                      </a:ext>
                    </a:extLst>
                  </p:cNvPr>
                  <p:cNvSpPr/>
                  <p:nvPr/>
                </p:nvSpPr>
                <p:spPr>
                  <a:xfrm>
                    <a:off x="6180316" y="2502943"/>
                    <a:ext cx="753706" cy="75370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3" name="Oval 68">
                    <a:extLst>
                      <a:ext uri="{FF2B5EF4-FFF2-40B4-BE49-F238E27FC236}">
                        <a16:creationId xmlns:a16="http://schemas.microsoft.com/office/drawing/2014/main" id="{4D4C8CE7-7527-4DA6-8670-F09C5EC172C6}"/>
                      </a:ext>
                    </a:extLst>
                  </p:cNvPr>
                  <p:cNvSpPr/>
                  <p:nvPr/>
                </p:nvSpPr>
                <p:spPr>
                  <a:xfrm>
                    <a:off x="6934022" y="2588625"/>
                    <a:ext cx="1150899" cy="1150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4" name="Oval 69">
                    <a:extLst>
                      <a:ext uri="{FF2B5EF4-FFF2-40B4-BE49-F238E27FC236}">
                        <a16:creationId xmlns:a16="http://schemas.microsoft.com/office/drawing/2014/main" id="{B76503BA-1DA5-4A79-ACD9-F8767ADE5CA9}"/>
                      </a:ext>
                    </a:extLst>
                  </p:cNvPr>
                  <p:cNvSpPr/>
                  <p:nvPr/>
                </p:nvSpPr>
                <p:spPr>
                  <a:xfrm>
                    <a:off x="7325201" y="3425414"/>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5" name="Oval 70">
                    <a:extLst>
                      <a:ext uri="{FF2B5EF4-FFF2-40B4-BE49-F238E27FC236}">
                        <a16:creationId xmlns:a16="http://schemas.microsoft.com/office/drawing/2014/main" id="{ADB38927-A1A9-4FDF-BC54-211A32924B60}"/>
                      </a:ext>
                    </a:extLst>
                  </p:cNvPr>
                  <p:cNvSpPr/>
                  <p:nvPr/>
                </p:nvSpPr>
                <p:spPr>
                  <a:xfrm>
                    <a:off x="7095848" y="3619731"/>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6" name="Oval 71">
                    <a:extLst>
                      <a:ext uri="{FF2B5EF4-FFF2-40B4-BE49-F238E27FC236}">
                        <a16:creationId xmlns:a16="http://schemas.microsoft.com/office/drawing/2014/main" id="{D72A5B5C-6987-49B5-B8C4-82053A4FC107}"/>
                      </a:ext>
                    </a:extLst>
                  </p:cNvPr>
                  <p:cNvSpPr/>
                  <p:nvPr/>
                </p:nvSpPr>
                <p:spPr>
                  <a:xfrm>
                    <a:off x="6575764" y="2862232"/>
                    <a:ext cx="655148" cy="6551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7" name="Oval 72">
                    <a:extLst>
                      <a:ext uri="{FF2B5EF4-FFF2-40B4-BE49-F238E27FC236}">
                        <a16:creationId xmlns:a16="http://schemas.microsoft.com/office/drawing/2014/main" id="{876F5281-49EA-46ED-9A49-1B9829C7D852}"/>
                      </a:ext>
                    </a:extLst>
                  </p:cNvPr>
                  <p:cNvSpPr/>
                  <p:nvPr/>
                </p:nvSpPr>
                <p:spPr>
                  <a:xfrm>
                    <a:off x="6473567" y="3370881"/>
                    <a:ext cx="841098" cy="841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48" name="Rectangle 73">
                    <a:extLst>
                      <a:ext uri="{FF2B5EF4-FFF2-40B4-BE49-F238E27FC236}">
                        <a16:creationId xmlns:a16="http://schemas.microsoft.com/office/drawing/2014/main" id="{5E3D745D-4C9D-4692-B86D-91817C7E2D2A}"/>
                      </a:ext>
                    </a:extLst>
                  </p:cNvPr>
                  <p:cNvSpPr/>
                  <p:nvPr/>
                </p:nvSpPr>
                <p:spPr>
                  <a:xfrm>
                    <a:off x="6226213" y="4147024"/>
                    <a:ext cx="1256511" cy="1034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249" name="Oval 74">
                    <a:extLst>
                      <a:ext uri="{FF2B5EF4-FFF2-40B4-BE49-F238E27FC236}">
                        <a16:creationId xmlns:a16="http://schemas.microsoft.com/office/drawing/2014/main" id="{F8B12D92-9994-4714-9BEF-BDB108063F2C}"/>
                      </a:ext>
                    </a:extLst>
                  </p:cNvPr>
                  <p:cNvSpPr/>
                  <p:nvPr/>
                </p:nvSpPr>
                <p:spPr>
                  <a:xfrm>
                    <a:off x="5260062" y="2611101"/>
                    <a:ext cx="692338" cy="6923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219" name="Group 44">
                  <a:extLst>
                    <a:ext uri="{FF2B5EF4-FFF2-40B4-BE49-F238E27FC236}">
                      <a16:creationId xmlns:a16="http://schemas.microsoft.com/office/drawing/2014/main" id="{10C4BB2C-D72D-479A-BC0C-893AAA514BC7}"/>
                    </a:ext>
                  </a:extLst>
                </p:cNvPr>
                <p:cNvGrpSpPr/>
                <p:nvPr/>
              </p:nvGrpSpPr>
              <p:grpSpPr>
                <a:xfrm>
                  <a:off x="3631780" y="2451097"/>
                  <a:ext cx="3196921" cy="1827803"/>
                  <a:chOff x="3631780" y="2451097"/>
                  <a:chExt cx="3196921" cy="1827803"/>
                </a:xfrm>
              </p:grpSpPr>
              <p:sp>
                <p:nvSpPr>
                  <p:cNvPr id="231" name="Oval 56">
                    <a:extLst>
                      <a:ext uri="{FF2B5EF4-FFF2-40B4-BE49-F238E27FC236}">
                        <a16:creationId xmlns:a16="http://schemas.microsoft.com/office/drawing/2014/main" id="{8879E059-3251-4D78-ACC5-A44BE83FD993}"/>
                      </a:ext>
                    </a:extLst>
                  </p:cNvPr>
                  <p:cNvSpPr/>
                  <p:nvPr/>
                </p:nvSpPr>
                <p:spPr>
                  <a:xfrm>
                    <a:off x="3631780" y="2451097"/>
                    <a:ext cx="969145" cy="9691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2" name="Oval 57">
                    <a:extLst>
                      <a:ext uri="{FF2B5EF4-FFF2-40B4-BE49-F238E27FC236}">
                        <a16:creationId xmlns:a16="http://schemas.microsoft.com/office/drawing/2014/main" id="{2E2F5274-2177-4C64-9F39-6760731E4C81}"/>
                      </a:ext>
                    </a:extLst>
                  </p:cNvPr>
                  <p:cNvSpPr/>
                  <p:nvPr/>
                </p:nvSpPr>
                <p:spPr>
                  <a:xfrm>
                    <a:off x="3681373" y="3214859"/>
                    <a:ext cx="692338" cy="6923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3" name="Oval 58">
                    <a:extLst>
                      <a:ext uri="{FF2B5EF4-FFF2-40B4-BE49-F238E27FC236}">
                        <a16:creationId xmlns:a16="http://schemas.microsoft.com/office/drawing/2014/main" id="{2CFB5250-9093-4EB2-A0A8-2387B0002B90}"/>
                      </a:ext>
                    </a:extLst>
                  </p:cNvPr>
                  <p:cNvSpPr/>
                  <p:nvPr/>
                </p:nvSpPr>
                <p:spPr>
                  <a:xfrm>
                    <a:off x="4232071" y="2602088"/>
                    <a:ext cx="1150899" cy="11509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4" name="Oval 59">
                    <a:extLst>
                      <a:ext uri="{FF2B5EF4-FFF2-40B4-BE49-F238E27FC236}">
                        <a16:creationId xmlns:a16="http://schemas.microsoft.com/office/drawing/2014/main" id="{F4708486-3B31-4518-9B2A-E68FA485952C}"/>
                      </a:ext>
                    </a:extLst>
                  </p:cNvPr>
                  <p:cNvSpPr/>
                  <p:nvPr/>
                </p:nvSpPr>
                <p:spPr>
                  <a:xfrm>
                    <a:off x="3857615" y="3486535"/>
                    <a:ext cx="792365" cy="7923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5" name="Oval 60">
                    <a:extLst>
                      <a:ext uri="{FF2B5EF4-FFF2-40B4-BE49-F238E27FC236}">
                        <a16:creationId xmlns:a16="http://schemas.microsoft.com/office/drawing/2014/main" id="{4D5E6A4E-797E-4D84-88EE-A30B75A7D233}"/>
                      </a:ext>
                    </a:extLst>
                  </p:cNvPr>
                  <p:cNvSpPr/>
                  <p:nvPr/>
                </p:nvSpPr>
                <p:spPr>
                  <a:xfrm>
                    <a:off x="4643275" y="2959747"/>
                    <a:ext cx="1312378" cy="1312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6" name="Oval 61">
                    <a:extLst>
                      <a:ext uri="{FF2B5EF4-FFF2-40B4-BE49-F238E27FC236}">
                        <a16:creationId xmlns:a16="http://schemas.microsoft.com/office/drawing/2014/main" id="{F2AB9B45-8F2B-410F-8DEE-7932D08E6F15}"/>
                      </a:ext>
                    </a:extLst>
                  </p:cNvPr>
                  <p:cNvSpPr/>
                  <p:nvPr/>
                </p:nvSpPr>
                <p:spPr>
                  <a:xfrm>
                    <a:off x="5510955" y="3011196"/>
                    <a:ext cx="1262266" cy="12622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7" name="Rectangle 62">
                    <a:extLst>
                      <a:ext uri="{FF2B5EF4-FFF2-40B4-BE49-F238E27FC236}">
                        <a16:creationId xmlns:a16="http://schemas.microsoft.com/office/drawing/2014/main" id="{921C79FF-E62F-4675-9684-731E716AEA74}"/>
                      </a:ext>
                    </a:extLst>
                  </p:cNvPr>
                  <p:cNvSpPr/>
                  <p:nvPr/>
                </p:nvSpPr>
                <p:spPr>
                  <a:xfrm>
                    <a:off x="4247109" y="4098443"/>
                    <a:ext cx="1967954" cy="1725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238" name="Oval 63">
                    <a:extLst>
                      <a:ext uri="{FF2B5EF4-FFF2-40B4-BE49-F238E27FC236}">
                        <a16:creationId xmlns:a16="http://schemas.microsoft.com/office/drawing/2014/main" id="{39C8B8EB-1F28-4A99-B6EB-A4BD6856FA37}"/>
                      </a:ext>
                    </a:extLst>
                  </p:cNvPr>
                  <p:cNvSpPr/>
                  <p:nvPr/>
                </p:nvSpPr>
                <p:spPr>
                  <a:xfrm>
                    <a:off x="6296024" y="3742075"/>
                    <a:ext cx="532677" cy="5326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grpSp>
            <p:grpSp>
              <p:nvGrpSpPr>
                <p:cNvPr id="220" name="Group 45">
                  <a:extLst>
                    <a:ext uri="{FF2B5EF4-FFF2-40B4-BE49-F238E27FC236}">
                      <a16:creationId xmlns:a16="http://schemas.microsoft.com/office/drawing/2014/main" id="{0106B0A4-7E1B-4107-A155-2CF232D1E94A}"/>
                    </a:ext>
                  </a:extLst>
                </p:cNvPr>
                <p:cNvGrpSpPr/>
                <p:nvPr/>
              </p:nvGrpSpPr>
              <p:grpSpPr>
                <a:xfrm>
                  <a:off x="4055658" y="1945053"/>
                  <a:ext cx="4220275" cy="2333847"/>
                  <a:chOff x="4055658" y="1925597"/>
                  <a:chExt cx="4220275" cy="2333847"/>
                </a:xfrm>
                <a:effectLst>
                  <a:outerShdw blurRad="50800" dist="38100" dir="16200000" rotWithShape="0">
                    <a:prstClr val="black">
                      <a:alpha val="40000"/>
                    </a:prstClr>
                  </a:outerShdw>
                </a:effectLst>
              </p:grpSpPr>
              <p:sp>
                <p:nvSpPr>
                  <p:cNvPr id="221" name="Freeform: Shape 46">
                    <a:extLst>
                      <a:ext uri="{FF2B5EF4-FFF2-40B4-BE49-F238E27FC236}">
                        <a16:creationId xmlns:a16="http://schemas.microsoft.com/office/drawing/2014/main" id="{720DDBDB-AB5E-4664-B73D-5D4ABF8A45F3}"/>
                      </a:ext>
                    </a:extLst>
                  </p:cNvPr>
                  <p:cNvSpPr/>
                  <p:nvPr/>
                </p:nvSpPr>
                <p:spPr>
                  <a:xfrm>
                    <a:off x="5674127" y="2137226"/>
                    <a:ext cx="428693" cy="2119360"/>
                  </a:xfrm>
                  <a:custGeom>
                    <a:avLst/>
                    <a:gdLst>
                      <a:gd name="connsiteX0" fmla="*/ 477202 w 476250"/>
                      <a:gd name="connsiteY0" fmla="*/ 2308860 h 2305050"/>
                      <a:gd name="connsiteX1" fmla="*/ 0 w 476250"/>
                      <a:gd name="connsiteY1" fmla="*/ 2308860 h 2305050"/>
                      <a:gd name="connsiteX2" fmla="*/ 0 w 476250"/>
                      <a:gd name="connsiteY2" fmla="*/ 0 h 2305050"/>
                      <a:gd name="connsiteX3" fmla="*/ 477202 w 476250"/>
                      <a:gd name="connsiteY3" fmla="*/ 0 h 2305050"/>
                      <a:gd name="connsiteX4" fmla="*/ 477202 w 476250"/>
                      <a:gd name="connsiteY4" fmla="*/ 2308860 h 2305050"/>
                      <a:gd name="connsiteX5" fmla="*/ 452438 w 476250"/>
                      <a:gd name="connsiteY5" fmla="*/ 1071563 h 2305050"/>
                      <a:gd name="connsiteX6" fmla="*/ 332422 w 476250"/>
                      <a:gd name="connsiteY6" fmla="*/ 1071563 h 2305050"/>
                      <a:gd name="connsiteX7" fmla="*/ 332422 w 476250"/>
                      <a:gd name="connsiteY7" fmla="*/ 1188720 h 2305050"/>
                      <a:gd name="connsiteX8" fmla="*/ 452438 w 476250"/>
                      <a:gd name="connsiteY8" fmla="*/ 1188720 h 2305050"/>
                      <a:gd name="connsiteX9" fmla="*/ 452438 w 476250"/>
                      <a:gd name="connsiteY9" fmla="*/ 1071563 h 2305050"/>
                      <a:gd name="connsiteX10" fmla="*/ 298132 w 476250"/>
                      <a:gd name="connsiteY10" fmla="*/ 1190625 h 2305050"/>
                      <a:gd name="connsiteX11" fmla="*/ 298132 w 476250"/>
                      <a:gd name="connsiteY11" fmla="*/ 1070610 h 2305050"/>
                      <a:gd name="connsiteX12" fmla="*/ 180975 w 476250"/>
                      <a:gd name="connsiteY12" fmla="*/ 1070610 h 2305050"/>
                      <a:gd name="connsiteX13" fmla="*/ 180975 w 476250"/>
                      <a:gd name="connsiteY13" fmla="*/ 1190625 h 2305050"/>
                      <a:gd name="connsiteX14" fmla="*/ 298132 w 476250"/>
                      <a:gd name="connsiteY14" fmla="*/ 1190625 h 2305050"/>
                      <a:gd name="connsiteX15" fmla="*/ 27622 w 476250"/>
                      <a:gd name="connsiteY15" fmla="*/ 1188720 h 2305050"/>
                      <a:gd name="connsiteX16" fmla="*/ 146685 w 476250"/>
                      <a:gd name="connsiteY16" fmla="*/ 1188720 h 2305050"/>
                      <a:gd name="connsiteX17" fmla="*/ 146685 w 476250"/>
                      <a:gd name="connsiteY17" fmla="*/ 1070610 h 2305050"/>
                      <a:gd name="connsiteX18" fmla="*/ 27622 w 476250"/>
                      <a:gd name="connsiteY18" fmla="*/ 1070610 h 2305050"/>
                      <a:gd name="connsiteX19" fmla="*/ 27622 w 476250"/>
                      <a:gd name="connsiteY19" fmla="*/ 1188720 h 2305050"/>
                      <a:gd name="connsiteX20" fmla="*/ 28575 w 476250"/>
                      <a:gd name="connsiteY20" fmla="*/ 328613 h 2305050"/>
                      <a:gd name="connsiteX21" fmla="*/ 28575 w 476250"/>
                      <a:gd name="connsiteY21" fmla="*/ 448627 h 2305050"/>
                      <a:gd name="connsiteX22" fmla="*/ 147638 w 476250"/>
                      <a:gd name="connsiteY22" fmla="*/ 448627 h 2305050"/>
                      <a:gd name="connsiteX23" fmla="*/ 147638 w 476250"/>
                      <a:gd name="connsiteY23" fmla="*/ 328613 h 2305050"/>
                      <a:gd name="connsiteX24" fmla="*/ 28575 w 476250"/>
                      <a:gd name="connsiteY24" fmla="*/ 328613 h 2305050"/>
                      <a:gd name="connsiteX25" fmla="*/ 450532 w 476250"/>
                      <a:gd name="connsiteY25" fmla="*/ 744855 h 2305050"/>
                      <a:gd name="connsiteX26" fmla="*/ 450532 w 476250"/>
                      <a:gd name="connsiteY26" fmla="*/ 627697 h 2305050"/>
                      <a:gd name="connsiteX27" fmla="*/ 331470 w 476250"/>
                      <a:gd name="connsiteY27" fmla="*/ 627697 h 2305050"/>
                      <a:gd name="connsiteX28" fmla="*/ 331470 w 476250"/>
                      <a:gd name="connsiteY28" fmla="*/ 744855 h 2305050"/>
                      <a:gd name="connsiteX29" fmla="*/ 450532 w 476250"/>
                      <a:gd name="connsiteY29" fmla="*/ 744855 h 2305050"/>
                      <a:gd name="connsiteX30" fmla="*/ 147638 w 476250"/>
                      <a:gd name="connsiteY30" fmla="*/ 626745 h 2305050"/>
                      <a:gd name="connsiteX31" fmla="*/ 27622 w 476250"/>
                      <a:gd name="connsiteY31" fmla="*/ 626745 h 2305050"/>
                      <a:gd name="connsiteX32" fmla="*/ 27622 w 476250"/>
                      <a:gd name="connsiteY32" fmla="*/ 743902 h 2305050"/>
                      <a:gd name="connsiteX33" fmla="*/ 147638 w 476250"/>
                      <a:gd name="connsiteY33" fmla="*/ 743902 h 2305050"/>
                      <a:gd name="connsiteX34" fmla="*/ 147638 w 476250"/>
                      <a:gd name="connsiteY34" fmla="*/ 626745 h 2305050"/>
                      <a:gd name="connsiteX35" fmla="*/ 298132 w 476250"/>
                      <a:gd name="connsiteY35" fmla="*/ 1337310 h 2305050"/>
                      <a:gd name="connsiteX36" fmla="*/ 298132 w 476250"/>
                      <a:gd name="connsiteY36" fmla="*/ 1219200 h 2305050"/>
                      <a:gd name="connsiteX37" fmla="*/ 180975 w 476250"/>
                      <a:gd name="connsiteY37" fmla="*/ 1219200 h 2305050"/>
                      <a:gd name="connsiteX38" fmla="*/ 180975 w 476250"/>
                      <a:gd name="connsiteY38" fmla="*/ 1337310 h 2305050"/>
                      <a:gd name="connsiteX39" fmla="*/ 298132 w 476250"/>
                      <a:gd name="connsiteY39" fmla="*/ 1337310 h 2305050"/>
                      <a:gd name="connsiteX40" fmla="*/ 180022 w 476250"/>
                      <a:gd name="connsiteY40" fmla="*/ 476250 h 2305050"/>
                      <a:gd name="connsiteX41" fmla="*/ 180022 w 476250"/>
                      <a:gd name="connsiteY41" fmla="*/ 595313 h 2305050"/>
                      <a:gd name="connsiteX42" fmla="*/ 299085 w 476250"/>
                      <a:gd name="connsiteY42" fmla="*/ 595313 h 2305050"/>
                      <a:gd name="connsiteX43" fmla="*/ 299085 w 476250"/>
                      <a:gd name="connsiteY43" fmla="*/ 476250 h 2305050"/>
                      <a:gd name="connsiteX44" fmla="*/ 180022 w 476250"/>
                      <a:gd name="connsiteY44" fmla="*/ 476250 h 2305050"/>
                      <a:gd name="connsiteX45" fmla="*/ 452438 w 476250"/>
                      <a:gd name="connsiteY45" fmla="*/ 32385 h 2305050"/>
                      <a:gd name="connsiteX46" fmla="*/ 330518 w 476250"/>
                      <a:gd name="connsiteY46" fmla="*/ 32385 h 2305050"/>
                      <a:gd name="connsiteX47" fmla="*/ 330518 w 476250"/>
                      <a:gd name="connsiteY47" fmla="*/ 148590 h 2305050"/>
                      <a:gd name="connsiteX48" fmla="*/ 452438 w 476250"/>
                      <a:gd name="connsiteY48" fmla="*/ 148590 h 2305050"/>
                      <a:gd name="connsiteX49" fmla="*/ 452438 w 476250"/>
                      <a:gd name="connsiteY49" fmla="*/ 32385 h 2305050"/>
                      <a:gd name="connsiteX50" fmla="*/ 300038 w 476250"/>
                      <a:gd name="connsiteY50" fmla="*/ 31432 h 2305050"/>
                      <a:gd name="connsiteX51" fmla="*/ 180022 w 476250"/>
                      <a:gd name="connsiteY51" fmla="*/ 31432 h 2305050"/>
                      <a:gd name="connsiteX52" fmla="*/ 180022 w 476250"/>
                      <a:gd name="connsiteY52" fmla="*/ 149542 h 2305050"/>
                      <a:gd name="connsiteX53" fmla="*/ 300038 w 476250"/>
                      <a:gd name="connsiteY53" fmla="*/ 149542 h 2305050"/>
                      <a:gd name="connsiteX54" fmla="*/ 300038 w 476250"/>
                      <a:gd name="connsiteY54" fmla="*/ 31432 h 2305050"/>
                      <a:gd name="connsiteX55" fmla="*/ 300038 w 476250"/>
                      <a:gd name="connsiteY55" fmla="*/ 299085 h 2305050"/>
                      <a:gd name="connsiteX56" fmla="*/ 300038 w 476250"/>
                      <a:gd name="connsiteY56" fmla="*/ 180022 h 2305050"/>
                      <a:gd name="connsiteX57" fmla="*/ 179070 w 476250"/>
                      <a:gd name="connsiteY57" fmla="*/ 180022 h 2305050"/>
                      <a:gd name="connsiteX58" fmla="*/ 179070 w 476250"/>
                      <a:gd name="connsiteY58" fmla="*/ 299085 h 2305050"/>
                      <a:gd name="connsiteX59" fmla="*/ 300038 w 476250"/>
                      <a:gd name="connsiteY59" fmla="*/ 299085 h 2305050"/>
                      <a:gd name="connsiteX60" fmla="*/ 147638 w 476250"/>
                      <a:gd name="connsiteY60" fmla="*/ 477202 h 2305050"/>
                      <a:gd name="connsiteX61" fmla="*/ 26670 w 476250"/>
                      <a:gd name="connsiteY61" fmla="*/ 477202 h 2305050"/>
                      <a:gd name="connsiteX62" fmla="*/ 26670 w 476250"/>
                      <a:gd name="connsiteY62" fmla="*/ 594360 h 2305050"/>
                      <a:gd name="connsiteX63" fmla="*/ 147638 w 476250"/>
                      <a:gd name="connsiteY63" fmla="*/ 594360 h 2305050"/>
                      <a:gd name="connsiteX64" fmla="*/ 147638 w 476250"/>
                      <a:gd name="connsiteY64" fmla="*/ 477202 h 2305050"/>
                      <a:gd name="connsiteX65" fmla="*/ 450532 w 476250"/>
                      <a:gd name="connsiteY65" fmla="*/ 1041082 h 2305050"/>
                      <a:gd name="connsiteX66" fmla="*/ 450532 w 476250"/>
                      <a:gd name="connsiteY66" fmla="*/ 923925 h 2305050"/>
                      <a:gd name="connsiteX67" fmla="*/ 331470 w 476250"/>
                      <a:gd name="connsiteY67" fmla="*/ 923925 h 2305050"/>
                      <a:gd name="connsiteX68" fmla="*/ 331470 w 476250"/>
                      <a:gd name="connsiteY68" fmla="*/ 1041082 h 2305050"/>
                      <a:gd name="connsiteX69" fmla="*/ 450532 w 476250"/>
                      <a:gd name="connsiteY69" fmla="*/ 1041082 h 2305050"/>
                      <a:gd name="connsiteX70" fmla="*/ 332422 w 476250"/>
                      <a:gd name="connsiteY70" fmla="*/ 1218248 h 2305050"/>
                      <a:gd name="connsiteX71" fmla="*/ 332422 w 476250"/>
                      <a:gd name="connsiteY71" fmla="*/ 1336357 h 2305050"/>
                      <a:gd name="connsiteX72" fmla="*/ 451485 w 476250"/>
                      <a:gd name="connsiteY72" fmla="*/ 1336357 h 2305050"/>
                      <a:gd name="connsiteX73" fmla="*/ 451485 w 476250"/>
                      <a:gd name="connsiteY73" fmla="*/ 1218248 h 2305050"/>
                      <a:gd name="connsiteX74" fmla="*/ 332422 w 476250"/>
                      <a:gd name="connsiteY74" fmla="*/ 1218248 h 2305050"/>
                      <a:gd name="connsiteX75" fmla="*/ 452438 w 476250"/>
                      <a:gd name="connsiteY75" fmla="*/ 447675 h 2305050"/>
                      <a:gd name="connsiteX76" fmla="*/ 452438 w 476250"/>
                      <a:gd name="connsiteY76" fmla="*/ 329565 h 2305050"/>
                      <a:gd name="connsiteX77" fmla="*/ 331470 w 476250"/>
                      <a:gd name="connsiteY77" fmla="*/ 329565 h 2305050"/>
                      <a:gd name="connsiteX78" fmla="*/ 331470 w 476250"/>
                      <a:gd name="connsiteY78" fmla="*/ 447675 h 2305050"/>
                      <a:gd name="connsiteX79" fmla="*/ 452438 w 476250"/>
                      <a:gd name="connsiteY79" fmla="*/ 447675 h 2305050"/>
                      <a:gd name="connsiteX80" fmla="*/ 300038 w 476250"/>
                      <a:gd name="connsiteY80" fmla="*/ 448627 h 2305050"/>
                      <a:gd name="connsiteX81" fmla="*/ 300038 w 476250"/>
                      <a:gd name="connsiteY81" fmla="*/ 328613 h 2305050"/>
                      <a:gd name="connsiteX82" fmla="*/ 180022 w 476250"/>
                      <a:gd name="connsiteY82" fmla="*/ 328613 h 2305050"/>
                      <a:gd name="connsiteX83" fmla="*/ 180022 w 476250"/>
                      <a:gd name="connsiteY83" fmla="*/ 448627 h 2305050"/>
                      <a:gd name="connsiteX84" fmla="*/ 300038 w 476250"/>
                      <a:gd name="connsiteY84" fmla="*/ 448627 h 2305050"/>
                      <a:gd name="connsiteX85" fmla="*/ 146685 w 476250"/>
                      <a:gd name="connsiteY85" fmla="*/ 299085 h 2305050"/>
                      <a:gd name="connsiteX86" fmla="*/ 146685 w 476250"/>
                      <a:gd name="connsiteY86" fmla="*/ 181927 h 2305050"/>
                      <a:gd name="connsiteX87" fmla="*/ 27622 w 476250"/>
                      <a:gd name="connsiteY87" fmla="*/ 181927 h 2305050"/>
                      <a:gd name="connsiteX88" fmla="*/ 27622 w 476250"/>
                      <a:gd name="connsiteY88" fmla="*/ 299085 h 2305050"/>
                      <a:gd name="connsiteX89" fmla="*/ 146685 w 476250"/>
                      <a:gd name="connsiteY89" fmla="*/ 299085 h 2305050"/>
                      <a:gd name="connsiteX90" fmla="*/ 145732 w 476250"/>
                      <a:gd name="connsiteY90" fmla="*/ 889635 h 2305050"/>
                      <a:gd name="connsiteX91" fmla="*/ 145732 w 476250"/>
                      <a:gd name="connsiteY91" fmla="*/ 772477 h 2305050"/>
                      <a:gd name="connsiteX92" fmla="*/ 28575 w 476250"/>
                      <a:gd name="connsiteY92" fmla="*/ 772477 h 2305050"/>
                      <a:gd name="connsiteX93" fmla="*/ 28575 w 476250"/>
                      <a:gd name="connsiteY93" fmla="*/ 889635 h 2305050"/>
                      <a:gd name="connsiteX94" fmla="*/ 145732 w 476250"/>
                      <a:gd name="connsiteY94" fmla="*/ 889635 h 2305050"/>
                      <a:gd name="connsiteX95" fmla="*/ 179070 w 476250"/>
                      <a:gd name="connsiteY95" fmla="*/ 889635 h 2305050"/>
                      <a:gd name="connsiteX96" fmla="*/ 298132 w 476250"/>
                      <a:gd name="connsiteY96" fmla="*/ 889635 h 2305050"/>
                      <a:gd name="connsiteX97" fmla="*/ 298132 w 476250"/>
                      <a:gd name="connsiteY97" fmla="*/ 772477 h 2305050"/>
                      <a:gd name="connsiteX98" fmla="*/ 179070 w 476250"/>
                      <a:gd name="connsiteY98" fmla="*/ 772477 h 2305050"/>
                      <a:gd name="connsiteX99" fmla="*/ 179070 w 476250"/>
                      <a:gd name="connsiteY99" fmla="*/ 889635 h 2305050"/>
                      <a:gd name="connsiteX100" fmla="*/ 450532 w 476250"/>
                      <a:gd name="connsiteY100" fmla="*/ 890588 h 2305050"/>
                      <a:gd name="connsiteX101" fmla="*/ 450532 w 476250"/>
                      <a:gd name="connsiteY101" fmla="*/ 771525 h 2305050"/>
                      <a:gd name="connsiteX102" fmla="*/ 331470 w 476250"/>
                      <a:gd name="connsiteY102" fmla="*/ 771525 h 2305050"/>
                      <a:gd name="connsiteX103" fmla="*/ 331470 w 476250"/>
                      <a:gd name="connsiteY103" fmla="*/ 890588 h 2305050"/>
                      <a:gd name="connsiteX104" fmla="*/ 450532 w 476250"/>
                      <a:gd name="connsiteY104" fmla="*/ 890588 h 2305050"/>
                      <a:gd name="connsiteX105" fmla="*/ 298132 w 476250"/>
                      <a:gd name="connsiteY105" fmla="*/ 1370648 h 2305050"/>
                      <a:gd name="connsiteX106" fmla="*/ 180022 w 476250"/>
                      <a:gd name="connsiteY106" fmla="*/ 1370648 h 2305050"/>
                      <a:gd name="connsiteX107" fmla="*/ 180022 w 476250"/>
                      <a:gd name="connsiteY107" fmla="*/ 1486853 h 2305050"/>
                      <a:gd name="connsiteX108" fmla="*/ 298132 w 476250"/>
                      <a:gd name="connsiteY108" fmla="*/ 1486853 h 2305050"/>
                      <a:gd name="connsiteX109" fmla="*/ 298132 w 476250"/>
                      <a:gd name="connsiteY109" fmla="*/ 1370648 h 2305050"/>
                      <a:gd name="connsiteX110" fmla="*/ 299085 w 476250"/>
                      <a:gd name="connsiteY110" fmla="*/ 1632585 h 2305050"/>
                      <a:gd name="connsiteX111" fmla="*/ 299085 w 476250"/>
                      <a:gd name="connsiteY111" fmla="*/ 1516380 h 2305050"/>
                      <a:gd name="connsiteX112" fmla="*/ 179070 w 476250"/>
                      <a:gd name="connsiteY112" fmla="*/ 1516380 h 2305050"/>
                      <a:gd name="connsiteX113" fmla="*/ 179070 w 476250"/>
                      <a:gd name="connsiteY113" fmla="*/ 1632585 h 2305050"/>
                      <a:gd name="connsiteX114" fmla="*/ 299085 w 476250"/>
                      <a:gd name="connsiteY114" fmla="*/ 1632585 h 2305050"/>
                      <a:gd name="connsiteX115" fmla="*/ 146685 w 476250"/>
                      <a:gd name="connsiteY115" fmla="*/ 1370648 h 2305050"/>
                      <a:gd name="connsiteX116" fmla="*/ 28575 w 476250"/>
                      <a:gd name="connsiteY116" fmla="*/ 1370648 h 2305050"/>
                      <a:gd name="connsiteX117" fmla="*/ 28575 w 476250"/>
                      <a:gd name="connsiteY117" fmla="*/ 1486853 h 2305050"/>
                      <a:gd name="connsiteX118" fmla="*/ 146685 w 476250"/>
                      <a:gd name="connsiteY118" fmla="*/ 1486853 h 2305050"/>
                      <a:gd name="connsiteX119" fmla="*/ 146685 w 476250"/>
                      <a:gd name="connsiteY119" fmla="*/ 1370648 h 2305050"/>
                      <a:gd name="connsiteX120" fmla="*/ 449580 w 476250"/>
                      <a:gd name="connsiteY120" fmla="*/ 1631632 h 2305050"/>
                      <a:gd name="connsiteX121" fmla="*/ 449580 w 476250"/>
                      <a:gd name="connsiteY121" fmla="*/ 1514475 h 2305050"/>
                      <a:gd name="connsiteX122" fmla="*/ 332422 w 476250"/>
                      <a:gd name="connsiteY122" fmla="*/ 1514475 h 2305050"/>
                      <a:gd name="connsiteX123" fmla="*/ 332422 w 476250"/>
                      <a:gd name="connsiteY123" fmla="*/ 1631632 h 2305050"/>
                      <a:gd name="connsiteX124" fmla="*/ 449580 w 476250"/>
                      <a:gd name="connsiteY124" fmla="*/ 1631632 h 230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76250" h="2305050">
                        <a:moveTo>
                          <a:pt x="477202" y="2308860"/>
                        </a:moveTo>
                        <a:cubicBezTo>
                          <a:pt x="316230" y="2308860"/>
                          <a:pt x="160020" y="2308860"/>
                          <a:pt x="0" y="2308860"/>
                        </a:cubicBezTo>
                        <a:cubicBezTo>
                          <a:pt x="0" y="1539240"/>
                          <a:pt x="0" y="771525"/>
                          <a:pt x="0" y="0"/>
                        </a:cubicBezTo>
                        <a:cubicBezTo>
                          <a:pt x="157163" y="0"/>
                          <a:pt x="315277" y="0"/>
                          <a:pt x="477202" y="0"/>
                        </a:cubicBezTo>
                        <a:cubicBezTo>
                          <a:pt x="477202" y="767715"/>
                          <a:pt x="477202" y="1536382"/>
                          <a:pt x="477202" y="2308860"/>
                        </a:cubicBezTo>
                        <a:close/>
                        <a:moveTo>
                          <a:pt x="452438" y="1071563"/>
                        </a:moveTo>
                        <a:cubicBezTo>
                          <a:pt x="412432" y="1071563"/>
                          <a:pt x="372427" y="1071563"/>
                          <a:pt x="332422" y="1071563"/>
                        </a:cubicBezTo>
                        <a:cubicBezTo>
                          <a:pt x="332422" y="1112520"/>
                          <a:pt x="332422" y="1150620"/>
                          <a:pt x="332422" y="1188720"/>
                        </a:cubicBezTo>
                        <a:cubicBezTo>
                          <a:pt x="374332" y="1188720"/>
                          <a:pt x="412432" y="1188720"/>
                          <a:pt x="452438" y="1188720"/>
                        </a:cubicBezTo>
                        <a:cubicBezTo>
                          <a:pt x="452438" y="1147763"/>
                          <a:pt x="452438" y="1111567"/>
                          <a:pt x="452438" y="1071563"/>
                        </a:cubicBezTo>
                        <a:close/>
                        <a:moveTo>
                          <a:pt x="298132" y="1190625"/>
                        </a:moveTo>
                        <a:cubicBezTo>
                          <a:pt x="298132" y="1147763"/>
                          <a:pt x="298132" y="1108710"/>
                          <a:pt x="298132" y="1070610"/>
                        </a:cubicBezTo>
                        <a:cubicBezTo>
                          <a:pt x="256222" y="1070610"/>
                          <a:pt x="218122" y="1070610"/>
                          <a:pt x="180975" y="1070610"/>
                        </a:cubicBezTo>
                        <a:cubicBezTo>
                          <a:pt x="180975" y="1112520"/>
                          <a:pt x="180975" y="1151573"/>
                          <a:pt x="180975" y="1190625"/>
                        </a:cubicBezTo>
                        <a:cubicBezTo>
                          <a:pt x="220980" y="1190625"/>
                          <a:pt x="257175" y="1190625"/>
                          <a:pt x="298132" y="1190625"/>
                        </a:cubicBezTo>
                        <a:close/>
                        <a:moveTo>
                          <a:pt x="27622" y="1188720"/>
                        </a:moveTo>
                        <a:cubicBezTo>
                          <a:pt x="68580" y="1188720"/>
                          <a:pt x="106680" y="1188720"/>
                          <a:pt x="146685" y="1188720"/>
                        </a:cubicBezTo>
                        <a:cubicBezTo>
                          <a:pt x="146685" y="1146810"/>
                          <a:pt x="146685" y="1108710"/>
                          <a:pt x="146685" y="1070610"/>
                        </a:cubicBezTo>
                        <a:cubicBezTo>
                          <a:pt x="104775" y="1070610"/>
                          <a:pt x="66675" y="1070610"/>
                          <a:pt x="27622" y="1070610"/>
                        </a:cubicBezTo>
                        <a:cubicBezTo>
                          <a:pt x="27622" y="1112520"/>
                          <a:pt x="27622" y="1149667"/>
                          <a:pt x="27622" y="1188720"/>
                        </a:cubicBezTo>
                        <a:close/>
                        <a:moveTo>
                          <a:pt x="28575" y="328613"/>
                        </a:moveTo>
                        <a:cubicBezTo>
                          <a:pt x="28575" y="372427"/>
                          <a:pt x="28575" y="410527"/>
                          <a:pt x="28575" y="448627"/>
                        </a:cubicBezTo>
                        <a:cubicBezTo>
                          <a:pt x="70485" y="448627"/>
                          <a:pt x="107632" y="448627"/>
                          <a:pt x="147638" y="448627"/>
                        </a:cubicBezTo>
                        <a:cubicBezTo>
                          <a:pt x="147638" y="407670"/>
                          <a:pt x="147638" y="369570"/>
                          <a:pt x="147638" y="328613"/>
                        </a:cubicBezTo>
                        <a:cubicBezTo>
                          <a:pt x="106680" y="328613"/>
                          <a:pt x="68580" y="328613"/>
                          <a:pt x="28575" y="328613"/>
                        </a:cubicBezTo>
                        <a:close/>
                        <a:moveTo>
                          <a:pt x="450532" y="744855"/>
                        </a:moveTo>
                        <a:cubicBezTo>
                          <a:pt x="450532" y="702945"/>
                          <a:pt x="450532" y="664845"/>
                          <a:pt x="450532" y="627697"/>
                        </a:cubicBezTo>
                        <a:cubicBezTo>
                          <a:pt x="408622" y="627697"/>
                          <a:pt x="369570" y="627697"/>
                          <a:pt x="331470" y="627697"/>
                        </a:cubicBezTo>
                        <a:cubicBezTo>
                          <a:pt x="331470" y="668655"/>
                          <a:pt x="331470" y="705802"/>
                          <a:pt x="331470" y="744855"/>
                        </a:cubicBezTo>
                        <a:cubicBezTo>
                          <a:pt x="371475" y="744855"/>
                          <a:pt x="409575" y="744855"/>
                          <a:pt x="450532" y="744855"/>
                        </a:cubicBezTo>
                        <a:close/>
                        <a:moveTo>
                          <a:pt x="147638" y="626745"/>
                        </a:moveTo>
                        <a:cubicBezTo>
                          <a:pt x="106680" y="626745"/>
                          <a:pt x="67627" y="626745"/>
                          <a:pt x="27622" y="626745"/>
                        </a:cubicBezTo>
                        <a:cubicBezTo>
                          <a:pt x="27622" y="667702"/>
                          <a:pt x="27622" y="706755"/>
                          <a:pt x="27622" y="743902"/>
                        </a:cubicBezTo>
                        <a:cubicBezTo>
                          <a:pt x="69532" y="743902"/>
                          <a:pt x="107632" y="743902"/>
                          <a:pt x="147638" y="743902"/>
                        </a:cubicBezTo>
                        <a:cubicBezTo>
                          <a:pt x="147638" y="702945"/>
                          <a:pt x="147638" y="665797"/>
                          <a:pt x="147638" y="626745"/>
                        </a:cubicBezTo>
                        <a:close/>
                        <a:moveTo>
                          <a:pt x="298132" y="1337310"/>
                        </a:moveTo>
                        <a:cubicBezTo>
                          <a:pt x="298132" y="1295400"/>
                          <a:pt x="298132" y="1257300"/>
                          <a:pt x="298132" y="1219200"/>
                        </a:cubicBezTo>
                        <a:cubicBezTo>
                          <a:pt x="256222" y="1219200"/>
                          <a:pt x="219075" y="1219200"/>
                          <a:pt x="180975" y="1219200"/>
                        </a:cubicBezTo>
                        <a:cubicBezTo>
                          <a:pt x="180975" y="1260157"/>
                          <a:pt x="180975" y="1298257"/>
                          <a:pt x="180975" y="1337310"/>
                        </a:cubicBezTo>
                        <a:cubicBezTo>
                          <a:pt x="220980" y="1337310"/>
                          <a:pt x="257175" y="1337310"/>
                          <a:pt x="298132" y="1337310"/>
                        </a:cubicBezTo>
                        <a:close/>
                        <a:moveTo>
                          <a:pt x="180022" y="476250"/>
                        </a:moveTo>
                        <a:cubicBezTo>
                          <a:pt x="180022" y="518160"/>
                          <a:pt x="180022" y="556260"/>
                          <a:pt x="180022" y="595313"/>
                        </a:cubicBezTo>
                        <a:cubicBezTo>
                          <a:pt x="220980" y="595313"/>
                          <a:pt x="259080" y="595313"/>
                          <a:pt x="299085" y="595313"/>
                        </a:cubicBezTo>
                        <a:cubicBezTo>
                          <a:pt x="299085" y="554355"/>
                          <a:pt x="299085" y="516255"/>
                          <a:pt x="299085" y="476250"/>
                        </a:cubicBezTo>
                        <a:cubicBezTo>
                          <a:pt x="259080" y="476250"/>
                          <a:pt x="220980" y="476250"/>
                          <a:pt x="180022" y="476250"/>
                        </a:cubicBezTo>
                        <a:close/>
                        <a:moveTo>
                          <a:pt x="452438" y="32385"/>
                        </a:moveTo>
                        <a:cubicBezTo>
                          <a:pt x="411480" y="32385"/>
                          <a:pt x="372427" y="32385"/>
                          <a:pt x="330518" y="32385"/>
                        </a:cubicBezTo>
                        <a:cubicBezTo>
                          <a:pt x="330518" y="71438"/>
                          <a:pt x="330518" y="108585"/>
                          <a:pt x="330518" y="148590"/>
                        </a:cubicBezTo>
                        <a:cubicBezTo>
                          <a:pt x="371475" y="148590"/>
                          <a:pt x="411480" y="148590"/>
                          <a:pt x="452438" y="148590"/>
                        </a:cubicBezTo>
                        <a:cubicBezTo>
                          <a:pt x="452438" y="109538"/>
                          <a:pt x="452438" y="73342"/>
                          <a:pt x="452438" y="32385"/>
                        </a:cubicBezTo>
                        <a:close/>
                        <a:moveTo>
                          <a:pt x="300038" y="31432"/>
                        </a:moveTo>
                        <a:cubicBezTo>
                          <a:pt x="257175" y="31432"/>
                          <a:pt x="219075" y="31432"/>
                          <a:pt x="180022" y="31432"/>
                        </a:cubicBezTo>
                        <a:cubicBezTo>
                          <a:pt x="180022" y="72390"/>
                          <a:pt x="180022" y="111442"/>
                          <a:pt x="180022" y="149542"/>
                        </a:cubicBezTo>
                        <a:cubicBezTo>
                          <a:pt x="221932" y="149542"/>
                          <a:pt x="260985" y="149542"/>
                          <a:pt x="300038" y="149542"/>
                        </a:cubicBezTo>
                        <a:cubicBezTo>
                          <a:pt x="300038" y="108585"/>
                          <a:pt x="300038" y="71438"/>
                          <a:pt x="300038" y="31432"/>
                        </a:cubicBezTo>
                        <a:close/>
                        <a:moveTo>
                          <a:pt x="300038" y="299085"/>
                        </a:moveTo>
                        <a:cubicBezTo>
                          <a:pt x="300038" y="257175"/>
                          <a:pt x="300038" y="220027"/>
                          <a:pt x="300038" y="180022"/>
                        </a:cubicBezTo>
                        <a:cubicBezTo>
                          <a:pt x="259080" y="180022"/>
                          <a:pt x="220027" y="180022"/>
                          <a:pt x="179070" y="180022"/>
                        </a:cubicBezTo>
                        <a:cubicBezTo>
                          <a:pt x="179070" y="220027"/>
                          <a:pt x="179070" y="258127"/>
                          <a:pt x="179070" y="299085"/>
                        </a:cubicBezTo>
                        <a:cubicBezTo>
                          <a:pt x="220027" y="299085"/>
                          <a:pt x="258127" y="299085"/>
                          <a:pt x="300038" y="299085"/>
                        </a:cubicBezTo>
                        <a:close/>
                        <a:moveTo>
                          <a:pt x="147638" y="477202"/>
                        </a:moveTo>
                        <a:cubicBezTo>
                          <a:pt x="104775" y="477202"/>
                          <a:pt x="66675" y="477202"/>
                          <a:pt x="26670" y="477202"/>
                        </a:cubicBezTo>
                        <a:cubicBezTo>
                          <a:pt x="26670" y="517207"/>
                          <a:pt x="26670" y="554355"/>
                          <a:pt x="26670" y="594360"/>
                        </a:cubicBezTo>
                        <a:cubicBezTo>
                          <a:pt x="67627" y="594360"/>
                          <a:pt x="106680" y="594360"/>
                          <a:pt x="147638" y="594360"/>
                        </a:cubicBezTo>
                        <a:cubicBezTo>
                          <a:pt x="147638" y="554355"/>
                          <a:pt x="147638" y="517207"/>
                          <a:pt x="147638" y="477202"/>
                        </a:cubicBezTo>
                        <a:close/>
                        <a:moveTo>
                          <a:pt x="450532" y="1041082"/>
                        </a:moveTo>
                        <a:cubicBezTo>
                          <a:pt x="450532" y="1001077"/>
                          <a:pt x="450532" y="962025"/>
                          <a:pt x="450532" y="923925"/>
                        </a:cubicBezTo>
                        <a:cubicBezTo>
                          <a:pt x="408622" y="923925"/>
                          <a:pt x="370522" y="923925"/>
                          <a:pt x="331470" y="923925"/>
                        </a:cubicBezTo>
                        <a:cubicBezTo>
                          <a:pt x="331470" y="964882"/>
                          <a:pt x="331470" y="1002030"/>
                          <a:pt x="331470" y="1041082"/>
                        </a:cubicBezTo>
                        <a:cubicBezTo>
                          <a:pt x="372427" y="1041082"/>
                          <a:pt x="410527" y="1041082"/>
                          <a:pt x="450532" y="1041082"/>
                        </a:cubicBezTo>
                        <a:close/>
                        <a:moveTo>
                          <a:pt x="332422" y="1218248"/>
                        </a:moveTo>
                        <a:cubicBezTo>
                          <a:pt x="332422" y="1258253"/>
                          <a:pt x="332422" y="1296353"/>
                          <a:pt x="332422" y="1336357"/>
                        </a:cubicBezTo>
                        <a:cubicBezTo>
                          <a:pt x="373380" y="1336357"/>
                          <a:pt x="410527" y="1336357"/>
                          <a:pt x="451485" y="1336357"/>
                        </a:cubicBezTo>
                        <a:cubicBezTo>
                          <a:pt x="451485" y="1296353"/>
                          <a:pt x="451485" y="1257300"/>
                          <a:pt x="451485" y="1218248"/>
                        </a:cubicBezTo>
                        <a:cubicBezTo>
                          <a:pt x="409575" y="1218248"/>
                          <a:pt x="372427" y="1218248"/>
                          <a:pt x="332422" y="1218248"/>
                        </a:cubicBezTo>
                        <a:close/>
                        <a:moveTo>
                          <a:pt x="452438" y="447675"/>
                        </a:moveTo>
                        <a:cubicBezTo>
                          <a:pt x="452438" y="406717"/>
                          <a:pt x="452438" y="369570"/>
                          <a:pt x="452438" y="329565"/>
                        </a:cubicBezTo>
                        <a:cubicBezTo>
                          <a:pt x="411480" y="329565"/>
                          <a:pt x="371475" y="329565"/>
                          <a:pt x="331470" y="329565"/>
                        </a:cubicBezTo>
                        <a:cubicBezTo>
                          <a:pt x="331470" y="370522"/>
                          <a:pt x="331470" y="408622"/>
                          <a:pt x="331470" y="447675"/>
                        </a:cubicBezTo>
                        <a:cubicBezTo>
                          <a:pt x="371475" y="447675"/>
                          <a:pt x="409575" y="447675"/>
                          <a:pt x="452438" y="447675"/>
                        </a:cubicBezTo>
                        <a:close/>
                        <a:moveTo>
                          <a:pt x="300038" y="448627"/>
                        </a:moveTo>
                        <a:cubicBezTo>
                          <a:pt x="300038" y="405765"/>
                          <a:pt x="300038" y="368617"/>
                          <a:pt x="300038" y="328613"/>
                        </a:cubicBezTo>
                        <a:cubicBezTo>
                          <a:pt x="258127" y="328613"/>
                          <a:pt x="219075" y="328613"/>
                          <a:pt x="180022" y="328613"/>
                        </a:cubicBezTo>
                        <a:cubicBezTo>
                          <a:pt x="180022" y="370522"/>
                          <a:pt x="180022" y="408622"/>
                          <a:pt x="180022" y="448627"/>
                        </a:cubicBezTo>
                        <a:cubicBezTo>
                          <a:pt x="220980" y="448627"/>
                          <a:pt x="258127" y="448627"/>
                          <a:pt x="300038" y="448627"/>
                        </a:cubicBezTo>
                        <a:close/>
                        <a:moveTo>
                          <a:pt x="146685" y="299085"/>
                        </a:moveTo>
                        <a:cubicBezTo>
                          <a:pt x="146685" y="256222"/>
                          <a:pt x="146685" y="218122"/>
                          <a:pt x="146685" y="181927"/>
                        </a:cubicBezTo>
                        <a:cubicBezTo>
                          <a:pt x="103822" y="181927"/>
                          <a:pt x="65722" y="181927"/>
                          <a:pt x="27622" y="181927"/>
                        </a:cubicBezTo>
                        <a:cubicBezTo>
                          <a:pt x="27622" y="222885"/>
                          <a:pt x="27622" y="260032"/>
                          <a:pt x="27622" y="299085"/>
                        </a:cubicBezTo>
                        <a:cubicBezTo>
                          <a:pt x="67627" y="299085"/>
                          <a:pt x="104775" y="299085"/>
                          <a:pt x="146685" y="299085"/>
                        </a:cubicBezTo>
                        <a:close/>
                        <a:moveTo>
                          <a:pt x="145732" y="889635"/>
                        </a:moveTo>
                        <a:cubicBezTo>
                          <a:pt x="145732" y="848677"/>
                          <a:pt x="145732" y="810577"/>
                          <a:pt x="145732" y="772477"/>
                        </a:cubicBezTo>
                        <a:cubicBezTo>
                          <a:pt x="103822" y="772477"/>
                          <a:pt x="66675" y="772477"/>
                          <a:pt x="28575" y="772477"/>
                        </a:cubicBezTo>
                        <a:cubicBezTo>
                          <a:pt x="28575" y="813435"/>
                          <a:pt x="28575" y="851535"/>
                          <a:pt x="28575" y="889635"/>
                        </a:cubicBezTo>
                        <a:cubicBezTo>
                          <a:pt x="70485" y="889635"/>
                          <a:pt x="107632" y="889635"/>
                          <a:pt x="145732" y="889635"/>
                        </a:cubicBezTo>
                        <a:close/>
                        <a:moveTo>
                          <a:pt x="179070" y="889635"/>
                        </a:moveTo>
                        <a:cubicBezTo>
                          <a:pt x="220027" y="889635"/>
                          <a:pt x="258127" y="889635"/>
                          <a:pt x="298132" y="889635"/>
                        </a:cubicBezTo>
                        <a:cubicBezTo>
                          <a:pt x="298132" y="848677"/>
                          <a:pt x="298132" y="810577"/>
                          <a:pt x="298132" y="772477"/>
                        </a:cubicBezTo>
                        <a:cubicBezTo>
                          <a:pt x="256222" y="772477"/>
                          <a:pt x="219075" y="772477"/>
                          <a:pt x="179070" y="772477"/>
                        </a:cubicBezTo>
                        <a:cubicBezTo>
                          <a:pt x="179070" y="812482"/>
                          <a:pt x="179070" y="849630"/>
                          <a:pt x="179070" y="889635"/>
                        </a:cubicBezTo>
                        <a:close/>
                        <a:moveTo>
                          <a:pt x="450532" y="890588"/>
                        </a:moveTo>
                        <a:cubicBezTo>
                          <a:pt x="450532" y="849630"/>
                          <a:pt x="450532" y="811530"/>
                          <a:pt x="450532" y="771525"/>
                        </a:cubicBezTo>
                        <a:cubicBezTo>
                          <a:pt x="409575" y="771525"/>
                          <a:pt x="372427" y="771525"/>
                          <a:pt x="331470" y="771525"/>
                        </a:cubicBezTo>
                        <a:cubicBezTo>
                          <a:pt x="331470" y="811530"/>
                          <a:pt x="331470" y="850582"/>
                          <a:pt x="331470" y="890588"/>
                        </a:cubicBezTo>
                        <a:cubicBezTo>
                          <a:pt x="372427" y="890588"/>
                          <a:pt x="410527" y="890588"/>
                          <a:pt x="450532" y="890588"/>
                        </a:cubicBezTo>
                        <a:close/>
                        <a:moveTo>
                          <a:pt x="298132" y="1370648"/>
                        </a:moveTo>
                        <a:cubicBezTo>
                          <a:pt x="257175" y="1370648"/>
                          <a:pt x="218122" y="1370648"/>
                          <a:pt x="180022" y="1370648"/>
                        </a:cubicBezTo>
                        <a:cubicBezTo>
                          <a:pt x="180022" y="1410653"/>
                          <a:pt x="180022" y="1447800"/>
                          <a:pt x="180022" y="1486853"/>
                        </a:cubicBezTo>
                        <a:cubicBezTo>
                          <a:pt x="220980" y="1486853"/>
                          <a:pt x="257175" y="1486853"/>
                          <a:pt x="298132" y="1486853"/>
                        </a:cubicBezTo>
                        <a:cubicBezTo>
                          <a:pt x="298132" y="1447800"/>
                          <a:pt x="298132" y="1411605"/>
                          <a:pt x="298132" y="1370648"/>
                        </a:cubicBezTo>
                        <a:close/>
                        <a:moveTo>
                          <a:pt x="299085" y="1632585"/>
                        </a:moveTo>
                        <a:cubicBezTo>
                          <a:pt x="299085" y="1590675"/>
                          <a:pt x="299085" y="1553528"/>
                          <a:pt x="299085" y="1516380"/>
                        </a:cubicBezTo>
                        <a:cubicBezTo>
                          <a:pt x="258127" y="1516380"/>
                          <a:pt x="219075" y="1516380"/>
                          <a:pt x="179070" y="1516380"/>
                        </a:cubicBezTo>
                        <a:cubicBezTo>
                          <a:pt x="179070" y="1557338"/>
                          <a:pt x="179070" y="1594485"/>
                          <a:pt x="179070" y="1632585"/>
                        </a:cubicBezTo>
                        <a:cubicBezTo>
                          <a:pt x="219075" y="1632585"/>
                          <a:pt x="256222" y="1632585"/>
                          <a:pt x="299085" y="1632585"/>
                        </a:cubicBezTo>
                        <a:close/>
                        <a:moveTo>
                          <a:pt x="146685" y="1370648"/>
                        </a:moveTo>
                        <a:cubicBezTo>
                          <a:pt x="104775" y="1370648"/>
                          <a:pt x="65722" y="1370648"/>
                          <a:pt x="28575" y="1370648"/>
                        </a:cubicBezTo>
                        <a:cubicBezTo>
                          <a:pt x="28575" y="1410653"/>
                          <a:pt x="28575" y="1447800"/>
                          <a:pt x="28575" y="1486853"/>
                        </a:cubicBezTo>
                        <a:cubicBezTo>
                          <a:pt x="69532" y="1486853"/>
                          <a:pt x="106680" y="1486853"/>
                          <a:pt x="146685" y="1486853"/>
                        </a:cubicBezTo>
                        <a:cubicBezTo>
                          <a:pt x="146685" y="1447800"/>
                          <a:pt x="146685" y="1410653"/>
                          <a:pt x="146685" y="1370648"/>
                        </a:cubicBezTo>
                        <a:close/>
                        <a:moveTo>
                          <a:pt x="449580" y="1631632"/>
                        </a:moveTo>
                        <a:cubicBezTo>
                          <a:pt x="449580" y="1591628"/>
                          <a:pt x="449580" y="1553528"/>
                          <a:pt x="449580" y="1514475"/>
                        </a:cubicBezTo>
                        <a:cubicBezTo>
                          <a:pt x="409575" y="1514475"/>
                          <a:pt x="372427" y="1514475"/>
                          <a:pt x="332422" y="1514475"/>
                        </a:cubicBezTo>
                        <a:cubicBezTo>
                          <a:pt x="332422" y="1554480"/>
                          <a:pt x="332422" y="1592580"/>
                          <a:pt x="332422" y="1631632"/>
                        </a:cubicBezTo>
                        <a:cubicBezTo>
                          <a:pt x="373380" y="1631632"/>
                          <a:pt x="410527" y="1631632"/>
                          <a:pt x="449580" y="1631632"/>
                        </a:cubicBezTo>
                        <a:close/>
                      </a:path>
                    </a:pathLst>
                  </a:custGeom>
                  <a:solidFill>
                    <a:schemeClr val="bg1"/>
                  </a:solidFill>
                  <a:ln w="9525" cap="flat">
                    <a:noFill/>
                    <a:prstDash val="solid"/>
                    <a:miter/>
                  </a:ln>
                </p:spPr>
                <p:txBody>
                  <a:bodyPr rtlCol="0" anchor="ctr"/>
                  <a:lstStyle/>
                  <a:p>
                    <a:endParaRPr lang="en-US"/>
                  </a:p>
                </p:txBody>
              </p:sp>
              <p:sp>
                <p:nvSpPr>
                  <p:cNvPr id="222" name="Freeform: Shape 47">
                    <a:extLst>
                      <a:ext uri="{FF2B5EF4-FFF2-40B4-BE49-F238E27FC236}">
                        <a16:creationId xmlns:a16="http://schemas.microsoft.com/office/drawing/2014/main" id="{B7ABB4E9-033B-4B0E-A8F3-1C608CFC9B5B}"/>
                      </a:ext>
                    </a:extLst>
                  </p:cNvPr>
                  <p:cNvSpPr/>
                  <p:nvPr/>
                </p:nvSpPr>
                <p:spPr>
                  <a:xfrm>
                    <a:off x="6153901" y="2280010"/>
                    <a:ext cx="565541" cy="1976576"/>
                  </a:xfrm>
                  <a:custGeom>
                    <a:avLst/>
                    <a:gdLst>
                      <a:gd name="connsiteX0" fmla="*/ 335796 w 565541"/>
                      <a:gd name="connsiteY0" fmla="*/ 1531565 h 1976576"/>
                      <a:gd name="connsiteX1" fmla="*/ 335796 w 565541"/>
                      <a:gd name="connsiteY1" fmla="*/ 1585857 h 1976576"/>
                      <a:gd name="connsiteX2" fmla="*/ 441823 w 565541"/>
                      <a:gd name="connsiteY2" fmla="*/ 1585857 h 1976576"/>
                      <a:gd name="connsiteX3" fmla="*/ 441823 w 565541"/>
                      <a:gd name="connsiteY3" fmla="*/ 1531565 h 1976576"/>
                      <a:gd name="connsiteX4" fmla="*/ 123718 w 565541"/>
                      <a:gd name="connsiteY4" fmla="*/ 1526871 h 1976576"/>
                      <a:gd name="connsiteX5" fmla="*/ 123718 w 565541"/>
                      <a:gd name="connsiteY5" fmla="*/ 1581163 h 1976576"/>
                      <a:gd name="connsiteX6" fmla="*/ 229745 w 565541"/>
                      <a:gd name="connsiteY6" fmla="*/ 1581163 h 1976576"/>
                      <a:gd name="connsiteX7" fmla="*/ 229745 w 565541"/>
                      <a:gd name="connsiteY7" fmla="*/ 1526871 h 1976576"/>
                      <a:gd name="connsiteX8" fmla="*/ 335796 w 565541"/>
                      <a:gd name="connsiteY8" fmla="*/ 1409581 h 1976576"/>
                      <a:gd name="connsiteX9" fmla="*/ 335796 w 565541"/>
                      <a:gd name="connsiteY9" fmla="*/ 1463873 h 1976576"/>
                      <a:gd name="connsiteX10" fmla="*/ 441823 w 565541"/>
                      <a:gd name="connsiteY10" fmla="*/ 1463873 h 1976576"/>
                      <a:gd name="connsiteX11" fmla="*/ 441823 w 565541"/>
                      <a:gd name="connsiteY11" fmla="*/ 1409581 h 1976576"/>
                      <a:gd name="connsiteX12" fmla="*/ 123718 w 565541"/>
                      <a:gd name="connsiteY12" fmla="*/ 1404887 h 1976576"/>
                      <a:gd name="connsiteX13" fmla="*/ 123718 w 565541"/>
                      <a:gd name="connsiteY13" fmla="*/ 1459180 h 1976576"/>
                      <a:gd name="connsiteX14" fmla="*/ 229745 w 565541"/>
                      <a:gd name="connsiteY14" fmla="*/ 1459180 h 1976576"/>
                      <a:gd name="connsiteX15" fmla="*/ 229745 w 565541"/>
                      <a:gd name="connsiteY15" fmla="*/ 1404887 h 1976576"/>
                      <a:gd name="connsiteX16" fmla="*/ 335796 w 565541"/>
                      <a:gd name="connsiteY16" fmla="*/ 1287599 h 1976576"/>
                      <a:gd name="connsiteX17" fmla="*/ 335796 w 565541"/>
                      <a:gd name="connsiteY17" fmla="*/ 1341892 h 1976576"/>
                      <a:gd name="connsiteX18" fmla="*/ 441823 w 565541"/>
                      <a:gd name="connsiteY18" fmla="*/ 1341892 h 1976576"/>
                      <a:gd name="connsiteX19" fmla="*/ 441823 w 565541"/>
                      <a:gd name="connsiteY19" fmla="*/ 1287599 h 1976576"/>
                      <a:gd name="connsiteX20" fmla="*/ 123718 w 565541"/>
                      <a:gd name="connsiteY20" fmla="*/ 1282905 h 1976576"/>
                      <a:gd name="connsiteX21" fmla="*/ 123718 w 565541"/>
                      <a:gd name="connsiteY21" fmla="*/ 1337198 h 1976576"/>
                      <a:gd name="connsiteX22" fmla="*/ 229745 w 565541"/>
                      <a:gd name="connsiteY22" fmla="*/ 1337198 h 1976576"/>
                      <a:gd name="connsiteX23" fmla="*/ 229745 w 565541"/>
                      <a:gd name="connsiteY23" fmla="*/ 1282905 h 1976576"/>
                      <a:gd name="connsiteX24" fmla="*/ 335796 w 565541"/>
                      <a:gd name="connsiteY24" fmla="*/ 1165617 h 1976576"/>
                      <a:gd name="connsiteX25" fmla="*/ 335796 w 565541"/>
                      <a:gd name="connsiteY25" fmla="*/ 1219910 h 1976576"/>
                      <a:gd name="connsiteX26" fmla="*/ 441823 w 565541"/>
                      <a:gd name="connsiteY26" fmla="*/ 1219910 h 1976576"/>
                      <a:gd name="connsiteX27" fmla="*/ 441823 w 565541"/>
                      <a:gd name="connsiteY27" fmla="*/ 1165617 h 1976576"/>
                      <a:gd name="connsiteX28" fmla="*/ 123718 w 565541"/>
                      <a:gd name="connsiteY28" fmla="*/ 1160924 h 1976576"/>
                      <a:gd name="connsiteX29" fmla="*/ 123718 w 565541"/>
                      <a:gd name="connsiteY29" fmla="*/ 1215216 h 1976576"/>
                      <a:gd name="connsiteX30" fmla="*/ 229745 w 565541"/>
                      <a:gd name="connsiteY30" fmla="*/ 1215216 h 1976576"/>
                      <a:gd name="connsiteX31" fmla="*/ 229745 w 565541"/>
                      <a:gd name="connsiteY31" fmla="*/ 1160924 h 1976576"/>
                      <a:gd name="connsiteX32" fmla="*/ 335796 w 565541"/>
                      <a:gd name="connsiteY32" fmla="*/ 1043636 h 1976576"/>
                      <a:gd name="connsiteX33" fmla="*/ 335796 w 565541"/>
                      <a:gd name="connsiteY33" fmla="*/ 1097928 h 1976576"/>
                      <a:gd name="connsiteX34" fmla="*/ 441823 w 565541"/>
                      <a:gd name="connsiteY34" fmla="*/ 1097928 h 1976576"/>
                      <a:gd name="connsiteX35" fmla="*/ 441823 w 565541"/>
                      <a:gd name="connsiteY35" fmla="*/ 1043636 h 1976576"/>
                      <a:gd name="connsiteX36" fmla="*/ 123718 w 565541"/>
                      <a:gd name="connsiteY36" fmla="*/ 1038942 h 1976576"/>
                      <a:gd name="connsiteX37" fmla="*/ 123718 w 565541"/>
                      <a:gd name="connsiteY37" fmla="*/ 1093234 h 1976576"/>
                      <a:gd name="connsiteX38" fmla="*/ 229745 w 565541"/>
                      <a:gd name="connsiteY38" fmla="*/ 1093234 h 1976576"/>
                      <a:gd name="connsiteX39" fmla="*/ 229745 w 565541"/>
                      <a:gd name="connsiteY39" fmla="*/ 1038942 h 1976576"/>
                      <a:gd name="connsiteX40" fmla="*/ 335796 w 565541"/>
                      <a:gd name="connsiteY40" fmla="*/ 921654 h 1976576"/>
                      <a:gd name="connsiteX41" fmla="*/ 335796 w 565541"/>
                      <a:gd name="connsiteY41" fmla="*/ 975946 h 1976576"/>
                      <a:gd name="connsiteX42" fmla="*/ 441823 w 565541"/>
                      <a:gd name="connsiteY42" fmla="*/ 975946 h 1976576"/>
                      <a:gd name="connsiteX43" fmla="*/ 441823 w 565541"/>
                      <a:gd name="connsiteY43" fmla="*/ 921654 h 1976576"/>
                      <a:gd name="connsiteX44" fmla="*/ 123718 w 565541"/>
                      <a:gd name="connsiteY44" fmla="*/ 916960 h 1976576"/>
                      <a:gd name="connsiteX45" fmla="*/ 123718 w 565541"/>
                      <a:gd name="connsiteY45" fmla="*/ 971252 h 1976576"/>
                      <a:gd name="connsiteX46" fmla="*/ 229745 w 565541"/>
                      <a:gd name="connsiteY46" fmla="*/ 971252 h 1976576"/>
                      <a:gd name="connsiteX47" fmla="*/ 229745 w 565541"/>
                      <a:gd name="connsiteY47" fmla="*/ 916960 h 1976576"/>
                      <a:gd name="connsiteX48" fmla="*/ 335796 w 565541"/>
                      <a:gd name="connsiteY48" fmla="*/ 799672 h 1976576"/>
                      <a:gd name="connsiteX49" fmla="*/ 335796 w 565541"/>
                      <a:gd name="connsiteY49" fmla="*/ 853964 h 1976576"/>
                      <a:gd name="connsiteX50" fmla="*/ 441823 w 565541"/>
                      <a:gd name="connsiteY50" fmla="*/ 853964 h 1976576"/>
                      <a:gd name="connsiteX51" fmla="*/ 441823 w 565541"/>
                      <a:gd name="connsiteY51" fmla="*/ 799672 h 1976576"/>
                      <a:gd name="connsiteX52" fmla="*/ 123718 w 565541"/>
                      <a:gd name="connsiteY52" fmla="*/ 794978 h 1976576"/>
                      <a:gd name="connsiteX53" fmla="*/ 123718 w 565541"/>
                      <a:gd name="connsiteY53" fmla="*/ 849270 h 1976576"/>
                      <a:gd name="connsiteX54" fmla="*/ 229745 w 565541"/>
                      <a:gd name="connsiteY54" fmla="*/ 849270 h 1976576"/>
                      <a:gd name="connsiteX55" fmla="*/ 229745 w 565541"/>
                      <a:gd name="connsiteY55" fmla="*/ 794978 h 1976576"/>
                      <a:gd name="connsiteX56" fmla="*/ 335796 w 565541"/>
                      <a:gd name="connsiteY56" fmla="*/ 677690 h 1976576"/>
                      <a:gd name="connsiteX57" fmla="*/ 335796 w 565541"/>
                      <a:gd name="connsiteY57" fmla="*/ 731982 h 1976576"/>
                      <a:gd name="connsiteX58" fmla="*/ 441823 w 565541"/>
                      <a:gd name="connsiteY58" fmla="*/ 731982 h 1976576"/>
                      <a:gd name="connsiteX59" fmla="*/ 441823 w 565541"/>
                      <a:gd name="connsiteY59" fmla="*/ 677690 h 1976576"/>
                      <a:gd name="connsiteX60" fmla="*/ 123718 w 565541"/>
                      <a:gd name="connsiteY60" fmla="*/ 672996 h 1976576"/>
                      <a:gd name="connsiteX61" fmla="*/ 123718 w 565541"/>
                      <a:gd name="connsiteY61" fmla="*/ 727289 h 1976576"/>
                      <a:gd name="connsiteX62" fmla="*/ 229745 w 565541"/>
                      <a:gd name="connsiteY62" fmla="*/ 727289 h 1976576"/>
                      <a:gd name="connsiteX63" fmla="*/ 229745 w 565541"/>
                      <a:gd name="connsiteY63" fmla="*/ 672996 h 1976576"/>
                      <a:gd name="connsiteX64" fmla="*/ 335796 w 565541"/>
                      <a:gd name="connsiteY64" fmla="*/ 555708 h 1976576"/>
                      <a:gd name="connsiteX65" fmla="*/ 335796 w 565541"/>
                      <a:gd name="connsiteY65" fmla="*/ 610000 h 1976576"/>
                      <a:gd name="connsiteX66" fmla="*/ 441823 w 565541"/>
                      <a:gd name="connsiteY66" fmla="*/ 610000 h 1976576"/>
                      <a:gd name="connsiteX67" fmla="*/ 441823 w 565541"/>
                      <a:gd name="connsiteY67" fmla="*/ 555708 h 1976576"/>
                      <a:gd name="connsiteX68" fmla="*/ 123718 w 565541"/>
                      <a:gd name="connsiteY68" fmla="*/ 551014 h 1976576"/>
                      <a:gd name="connsiteX69" fmla="*/ 123718 w 565541"/>
                      <a:gd name="connsiteY69" fmla="*/ 605307 h 1976576"/>
                      <a:gd name="connsiteX70" fmla="*/ 229745 w 565541"/>
                      <a:gd name="connsiteY70" fmla="*/ 605307 h 1976576"/>
                      <a:gd name="connsiteX71" fmla="*/ 229745 w 565541"/>
                      <a:gd name="connsiteY71" fmla="*/ 551014 h 1976576"/>
                      <a:gd name="connsiteX72" fmla="*/ 335796 w 565541"/>
                      <a:gd name="connsiteY72" fmla="*/ 433726 h 1976576"/>
                      <a:gd name="connsiteX73" fmla="*/ 335796 w 565541"/>
                      <a:gd name="connsiteY73" fmla="*/ 488019 h 1976576"/>
                      <a:gd name="connsiteX74" fmla="*/ 441823 w 565541"/>
                      <a:gd name="connsiteY74" fmla="*/ 488019 h 1976576"/>
                      <a:gd name="connsiteX75" fmla="*/ 441823 w 565541"/>
                      <a:gd name="connsiteY75" fmla="*/ 433726 h 1976576"/>
                      <a:gd name="connsiteX76" fmla="*/ 123718 w 565541"/>
                      <a:gd name="connsiteY76" fmla="*/ 429032 h 1976576"/>
                      <a:gd name="connsiteX77" fmla="*/ 123718 w 565541"/>
                      <a:gd name="connsiteY77" fmla="*/ 483325 h 1976576"/>
                      <a:gd name="connsiteX78" fmla="*/ 229745 w 565541"/>
                      <a:gd name="connsiteY78" fmla="*/ 483325 h 1976576"/>
                      <a:gd name="connsiteX79" fmla="*/ 229745 w 565541"/>
                      <a:gd name="connsiteY79" fmla="*/ 429032 h 1976576"/>
                      <a:gd name="connsiteX80" fmla="*/ 244058 w 565541"/>
                      <a:gd name="connsiteY80" fmla="*/ 0 h 1976576"/>
                      <a:gd name="connsiteX81" fmla="*/ 321484 w 565541"/>
                      <a:gd name="connsiteY81" fmla="*/ 0 h 1976576"/>
                      <a:gd name="connsiteX82" fmla="*/ 321484 w 565541"/>
                      <a:gd name="connsiteY82" fmla="*/ 178763 h 1976576"/>
                      <a:gd name="connsiteX83" fmla="*/ 388810 w 565541"/>
                      <a:gd name="connsiteY83" fmla="*/ 178763 h 1976576"/>
                      <a:gd name="connsiteX84" fmla="*/ 388810 w 565541"/>
                      <a:gd name="connsiteY84" fmla="*/ 299617 h 1976576"/>
                      <a:gd name="connsiteX85" fmla="*/ 565541 w 565541"/>
                      <a:gd name="connsiteY85" fmla="*/ 299617 h 1976576"/>
                      <a:gd name="connsiteX86" fmla="*/ 565541 w 565541"/>
                      <a:gd name="connsiteY86" fmla="*/ 1976576 h 1976576"/>
                      <a:gd name="connsiteX87" fmla="*/ 448247 w 565541"/>
                      <a:gd name="connsiteY87" fmla="*/ 1976576 h 1976576"/>
                      <a:gd name="connsiteX88" fmla="*/ 371127 w 565541"/>
                      <a:gd name="connsiteY88" fmla="*/ 1976576 h 1976576"/>
                      <a:gd name="connsiteX89" fmla="*/ 194414 w 565541"/>
                      <a:gd name="connsiteY89" fmla="*/ 1976576 h 1976576"/>
                      <a:gd name="connsiteX90" fmla="*/ 88332 w 565541"/>
                      <a:gd name="connsiteY90" fmla="*/ 1976576 h 1976576"/>
                      <a:gd name="connsiteX91" fmla="*/ 0 w 565541"/>
                      <a:gd name="connsiteY91" fmla="*/ 1976576 h 1976576"/>
                      <a:gd name="connsiteX92" fmla="*/ 0 w 565541"/>
                      <a:gd name="connsiteY92" fmla="*/ 299617 h 1976576"/>
                      <a:gd name="connsiteX93" fmla="*/ 176731 w 565541"/>
                      <a:gd name="connsiteY93" fmla="*/ 299617 h 1976576"/>
                      <a:gd name="connsiteX94" fmla="*/ 176731 w 565541"/>
                      <a:gd name="connsiteY94" fmla="*/ 178763 h 1976576"/>
                      <a:gd name="connsiteX95" fmla="*/ 244058 w 565541"/>
                      <a:gd name="connsiteY95" fmla="*/ 178763 h 197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65541" h="1976576">
                        <a:moveTo>
                          <a:pt x="335796" y="1531565"/>
                        </a:moveTo>
                        <a:lnTo>
                          <a:pt x="335796" y="1585857"/>
                        </a:lnTo>
                        <a:lnTo>
                          <a:pt x="441823" y="1585857"/>
                        </a:lnTo>
                        <a:lnTo>
                          <a:pt x="441823" y="1531565"/>
                        </a:lnTo>
                        <a:close/>
                        <a:moveTo>
                          <a:pt x="123718" y="1526871"/>
                        </a:moveTo>
                        <a:lnTo>
                          <a:pt x="123718" y="1581163"/>
                        </a:lnTo>
                        <a:lnTo>
                          <a:pt x="229745" y="1581163"/>
                        </a:lnTo>
                        <a:lnTo>
                          <a:pt x="229745" y="1526871"/>
                        </a:lnTo>
                        <a:close/>
                        <a:moveTo>
                          <a:pt x="335796" y="1409581"/>
                        </a:moveTo>
                        <a:lnTo>
                          <a:pt x="335796" y="1463873"/>
                        </a:lnTo>
                        <a:lnTo>
                          <a:pt x="441823" y="1463873"/>
                        </a:lnTo>
                        <a:lnTo>
                          <a:pt x="441823" y="1409581"/>
                        </a:lnTo>
                        <a:close/>
                        <a:moveTo>
                          <a:pt x="123718" y="1404887"/>
                        </a:moveTo>
                        <a:lnTo>
                          <a:pt x="123718" y="1459180"/>
                        </a:lnTo>
                        <a:lnTo>
                          <a:pt x="229745" y="1459180"/>
                        </a:lnTo>
                        <a:lnTo>
                          <a:pt x="229745" y="1404887"/>
                        </a:lnTo>
                        <a:close/>
                        <a:moveTo>
                          <a:pt x="335796" y="1287599"/>
                        </a:moveTo>
                        <a:lnTo>
                          <a:pt x="335796" y="1341892"/>
                        </a:lnTo>
                        <a:lnTo>
                          <a:pt x="441823" y="1341892"/>
                        </a:lnTo>
                        <a:lnTo>
                          <a:pt x="441823" y="1287599"/>
                        </a:lnTo>
                        <a:close/>
                        <a:moveTo>
                          <a:pt x="123718" y="1282905"/>
                        </a:moveTo>
                        <a:lnTo>
                          <a:pt x="123718" y="1337198"/>
                        </a:lnTo>
                        <a:lnTo>
                          <a:pt x="229745" y="1337198"/>
                        </a:lnTo>
                        <a:lnTo>
                          <a:pt x="229745" y="1282905"/>
                        </a:lnTo>
                        <a:close/>
                        <a:moveTo>
                          <a:pt x="335796" y="1165617"/>
                        </a:moveTo>
                        <a:lnTo>
                          <a:pt x="335796" y="1219910"/>
                        </a:lnTo>
                        <a:lnTo>
                          <a:pt x="441823" y="1219910"/>
                        </a:lnTo>
                        <a:lnTo>
                          <a:pt x="441823" y="1165617"/>
                        </a:lnTo>
                        <a:close/>
                        <a:moveTo>
                          <a:pt x="123718" y="1160924"/>
                        </a:moveTo>
                        <a:lnTo>
                          <a:pt x="123718" y="1215216"/>
                        </a:lnTo>
                        <a:lnTo>
                          <a:pt x="229745" y="1215216"/>
                        </a:lnTo>
                        <a:lnTo>
                          <a:pt x="229745" y="1160924"/>
                        </a:lnTo>
                        <a:close/>
                        <a:moveTo>
                          <a:pt x="335796" y="1043636"/>
                        </a:moveTo>
                        <a:lnTo>
                          <a:pt x="335796" y="1097928"/>
                        </a:lnTo>
                        <a:lnTo>
                          <a:pt x="441823" y="1097928"/>
                        </a:lnTo>
                        <a:lnTo>
                          <a:pt x="441823" y="1043636"/>
                        </a:lnTo>
                        <a:close/>
                        <a:moveTo>
                          <a:pt x="123718" y="1038942"/>
                        </a:moveTo>
                        <a:lnTo>
                          <a:pt x="123718" y="1093234"/>
                        </a:lnTo>
                        <a:lnTo>
                          <a:pt x="229745" y="1093234"/>
                        </a:lnTo>
                        <a:lnTo>
                          <a:pt x="229745" y="1038942"/>
                        </a:lnTo>
                        <a:close/>
                        <a:moveTo>
                          <a:pt x="335796" y="921654"/>
                        </a:moveTo>
                        <a:lnTo>
                          <a:pt x="335796" y="975946"/>
                        </a:lnTo>
                        <a:lnTo>
                          <a:pt x="441823" y="975946"/>
                        </a:lnTo>
                        <a:lnTo>
                          <a:pt x="441823" y="921654"/>
                        </a:lnTo>
                        <a:close/>
                        <a:moveTo>
                          <a:pt x="123718" y="916960"/>
                        </a:moveTo>
                        <a:lnTo>
                          <a:pt x="123718" y="971252"/>
                        </a:lnTo>
                        <a:lnTo>
                          <a:pt x="229745" y="971252"/>
                        </a:lnTo>
                        <a:lnTo>
                          <a:pt x="229745" y="916960"/>
                        </a:lnTo>
                        <a:close/>
                        <a:moveTo>
                          <a:pt x="335796" y="799672"/>
                        </a:moveTo>
                        <a:lnTo>
                          <a:pt x="335796" y="853964"/>
                        </a:lnTo>
                        <a:lnTo>
                          <a:pt x="441823" y="853964"/>
                        </a:lnTo>
                        <a:lnTo>
                          <a:pt x="441823" y="799672"/>
                        </a:lnTo>
                        <a:close/>
                        <a:moveTo>
                          <a:pt x="123718" y="794978"/>
                        </a:moveTo>
                        <a:lnTo>
                          <a:pt x="123718" y="849270"/>
                        </a:lnTo>
                        <a:lnTo>
                          <a:pt x="229745" y="849270"/>
                        </a:lnTo>
                        <a:lnTo>
                          <a:pt x="229745" y="794978"/>
                        </a:lnTo>
                        <a:close/>
                        <a:moveTo>
                          <a:pt x="335796" y="677690"/>
                        </a:moveTo>
                        <a:lnTo>
                          <a:pt x="335796" y="731982"/>
                        </a:lnTo>
                        <a:lnTo>
                          <a:pt x="441823" y="731982"/>
                        </a:lnTo>
                        <a:lnTo>
                          <a:pt x="441823" y="677690"/>
                        </a:lnTo>
                        <a:close/>
                        <a:moveTo>
                          <a:pt x="123718" y="672996"/>
                        </a:moveTo>
                        <a:lnTo>
                          <a:pt x="123718" y="727289"/>
                        </a:lnTo>
                        <a:lnTo>
                          <a:pt x="229745" y="727289"/>
                        </a:lnTo>
                        <a:lnTo>
                          <a:pt x="229745" y="672996"/>
                        </a:lnTo>
                        <a:close/>
                        <a:moveTo>
                          <a:pt x="335796" y="555708"/>
                        </a:moveTo>
                        <a:lnTo>
                          <a:pt x="335796" y="610000"/>
                        </a:lnTo>
                        <a:lnTo>
                          <a:pt x="441823" y="610000"/>
                        </a:lnTo>
                        <a:lnTo>
                          <a:pt x="441823" y="555708"/>
                        </a:lnTo>
                        <a:close/>
                        <a:moveTo>
                          <a:pt x="123718" y="551014"/>
                        </a:moveTo>
                        <a:lnTo>
                          <a:pt x="123718" y="605307"/>
                        </a:lnTo>
                        <a:lnTo>
                          <a:pt x="229745" y="605307"/>
                        </a:lnTo>
                        <a:lnTo>
                          <a:pt x="229745" y="551014"/>
                        </a:lnTo>
                        <a:close/>
                        <a:moveTo>
                          <a:pt x="335796" y="433726"/>
                        </a:moveTo>
                        <a:lnTo>
                          <a:pt x="335796" y="488019"/>
                        </a:lnTo>
                        <a:lnTo>
                          <a:pt x="441823" y="488019"/>
                        </a:lnTo>
                        <a:lnTo>
                          <a:pt x="441823" y="433726"/>
                        </a:lnTo>
                        <a:close/>
                        <a:moveTo>
                          <a:pt x="123718" y="429032"/>
                        </a:moveTo>
                        <a:lnTo>
                          <a:pt x="123718" y="483325"/>
                        </a:lnTo>
                        <a:lnTo>
                          <a:pt x="229745" y="483325"/>
                        </a:lnTo>
                        <a:lnTo>
                          <a:pt x="229745" y="429032"/>
                        </a:lnTo>
                        <a:close/>
                        <a:moveTo>
                          <a:pt x="244058" y="0"/>
                        </a:moveTo>
                        <a:lnTo>
                          <a:pt x="321484" y="0"/>
                        </a:lnTo>
                        <a:lnTo>
                          <a:pt x="321484" y="178763"/>
                        </a:lnTo>
                        <a:lnTo>
                          <a:pt x="388810" y="178763"/>
                        </a:lnTo>
                        <a:lnTo>
                          <a:pt x="388810" y="299617"/>
                        </a:lnTo>
                        <a:lnTo>
                          <a:pt x="565541" y="299617"/>
                        </a:lnTo>
                        <a:lnTo>
                          <a:pt x="565541" y="1976576"/>
                        </a:lnTo>
                        <a:lnTo>
                          <a:pt x="448247" y="1976576"/>
                        </a:lnTo>
                        <a:lnTo>
                          <a:pt x="371127" y="1976576"/>
                        </a:lnTo>
                        <a:lnTo>
                          <a:pt x="194414" y="1976576"/>
                        </a:lnTo>
                        <a:lnTo>
                          <a:pt x="88332" y="1976576"/>
                        </a:lnTo>
                        <a:lnTo>
                          <a:pt x="0" y="1976576"/>
                        </a:lnTo>
                        <a:lnTo>
                          <a:pt x="0" y="299617"/>
                        </a:lnTo>
                        <a:lnTo>
                          <a:pt x="176731" y="299617"/>
                        </a:lnTo>
                        <a:lnTo>
                          <a:pt x="176731" y="178763"/>
                        </a:lnTo>
                        <a:lnTo>
                          <a:pt x="244058" y="1787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dirty="0"/>
                  </a:p>
                </p:txBody>
              </p:sp>
              <p:sp>
                <p:nvSpPr>
                  <p:cNvPr id="223" name="Freeform: Shape 48">
                    <a:extLst>
                      <a:ext uri="{FF2B5EF4-FFF2-40B4-BE49-F238E27FC236}">
                        <a16:creationId xmlns:a16="http://schemas.microsoft.com/office/drawing/2014/main" id="{57275C02-377F-459D-A160-8EF50ADD9F72}"/>
                      </a:ext>
                    </a:extLst>
                  </p:cNvPr>
                  <p:cNvSpPr/>
                  <p:nvPr/>
                </p:nvSpPr>
                <p:spPr>
                  <a:xfrm>
                    <a:off x="5147338" y="1925597"/>
                    <a:ext cx="477157" cy="2330989"/>
                  </a:xfrm>
                  <a:custGeom>
                    <a:avLst/>
                    <a:gdLst>
                      <a:gd name="connsiteX0" fmla="*/ 285608 w 487386"/>
                      <a:gd name="connsiteY0" fmla="*/ 1339706 h 2330989"/>
                      <a:gd name="connsiteX1" fmla="*/ 285608 w 487386"/>
                      <a:gd name="connsiteY1" fmla="*/ 1414297 h 2330989"/>
                      <a:gd name="connsiteX2" fmla="*/ 356272 w 487386"/>
                      <a:gd name="connsiteY2" fmla="*/ 1414297 h 2330989"/>
                      <a:gd name="connsiteX3" fmla="*/ 356272 w 487386"/>
                      <a:gd name="connsiteY3" fmla="*/ 1339706 h 2330989"/>
                      <a:gd name="connsiteX4" fmla="*/ 285608 w 487386"/>
                      <a:gd name="connsiteY4" fmla="*/ 1339706 h 2330989"/>
                      <a:gd name="connsiteX5" fmla="*/ 31407 w 487386"/>
                      <a:gd name="connsiteY5" fmla="*/ 1338724 h 2330989"/>
                      <a:gd name="connsiteX6" fmla="*/ 31407 w 487386"/>
                      <a:gd name="connsiteY6" fmla="*/ 1414297 h 2330989"/>
                      <a:gd name="connsiteX7" fmla="*/ 258126 w 487386"/>
                      <a:gd name="connsiteY7" fmla="*/ 1414297 h 2330989"/>
                      <a:gd name="connsiteX8" fmla="*/ 258126 w 487386"/>
                      <a:gd name="connsiteY8" fmla="*/ 1338724 h 2330989"/>
                      <a:gd name="connsiteX9" fmla="*/ 31407 w 487386"/>
                      <a:gd name="connsiteY9" fmla="*/ 1338724 h 2330989"/>
                      <a:gd name="connsiteX10" fmla="*/ 385716 w 487386"/>
                      <a:gd name="connsiteY10" fmla="*/ 1245485 h 2330989"/>
                      <a:gd name="connsiteX11" fmla="*/ 385716 w 487386"/>
                      <a:gd name="connsiteY11" fmla="*/ 1318113 h 2330989"/>
                      <a:gd name="connsiteX12" fmla="*/ 453438 w 487386"/>
                      <a:gd name="connsiteY12" fmla="*/ 1318113 h 2330989"/>
                      <a:gd name="connsiteX13" fmla="*/ 453438 w 487386"/>
                      <a:gd name="connsiteY13" fmla="*/ 1245485 h 2330989"/>
                      <a:gd name="connsiteX14" fmla="*/ 385716 w 487386"/>
                      <a:gd name="connsiteY14" fmla="*/ 1245485 h 2330989"/>
                      <a:gd name="connsiteX15" fmla="*/ 32388 w 487386"/>
                      <a:gd name="connsiteY15" fmla="*/ 1243522 h 2330989"/>
                      <a:gd name="connsiteX16" fmla="*/ 32388 w 487386"/>
                      <a:gd name="connsiteY16" fmla="*/ 1318113 h 2330989"/>
                      <a:gd name="connsiteX17" fmla="*/ 102073 w 487386"/>
                      <a:gd name="connsiteY17" fmla="*/ 1318113 h 2330989"/>
                      <a:gd name="connsiteX18" fmla="*/ 102073 w 487386"/>
                      <a:gd name="connsiteY18" fmla="*/ 1243522 h 2330989"/>
                      <a:gd name="connsiteX19" fmla="*/ 32388 w 487386"/>
                      <a:gd name="connsiteY19" fmla="*/ 1243522 h 2330989"/>
                      <a:gd name="connsiteX20" fmla="*/ 130535 w 487386"/>
                      <a:gd name="connsiteY20" fmla="*/ 1242540 h 2330989"/>
                      <a:gd name="connsiteX21" fmla="*/ 130535 w 487386"/>
                      <a:gd name="connsiteY21" fmla="*/ 1317131 h 2330989"/>
                      <a:gd name="connsiteX22" fmla="*/ 356272 w 487386"/>
                      <a:gd name="connsiteY22" fmla="*/ 1317131 h 2330989"/>
                      <a:gd name="connsiteX23" fmla="*/ 356272 w 487386"/>
                      <a:gd name="connsiteY23" fmla="*/ 1242540 h 2330989"/>
                      <a:gd name="connsiteX24" fmla="*/ 130535 w 487386"/>
                      <a:gd name="connsiteY24" fmla="*/ 1242540 h 2330989"/>
                      <a:gd name="connsiteX25" fmla="*/ 128572 w 487386"/>
                      <a:gd name="connsiteY25" fmla="*/ 1149301 h 2330989"/>
                      <a:gd name="connsiteX26" fmla="*/ 128572 w 487386"/>
                      <a:gd name="connsiteY26" fmla="*/ 1220947 h 2330989"/>
                      <a:gd name="connsiteX27" fmla="*/ 199237 w 487386"/>
                      <a:gd name="connsiteY27" fmla="*/ 1220947 h 2330989"/>
                      <a:gd name="connsiteX28" fmla="*/ 199237 w 487386"/>
                      <a:gd name="connsiteY28" fmla="*/ 1149301 h 2330989"/>
                      <a:gd name="connsiteX29" fmla="*/ 128572 w 487386"/>
                      <a:gd name="connsiteY29" fmla="*/ 1149301 h 2330989"/>
                      <a:gd name="connsiteX30" fmla="*/ 226720 w 487386"/>
                      <a:gd name="connsiteY30" fmla="*/ 1148319 h 2330989"/>
                      <a:gd name="connsiteX31" fmla="*/ 226720 w 487386"/>
                      <a:gd name="connsiteY31" fmla="*/ 1219966 h 2330989"/>
                      <a:gd name="connsiteX32" fmla="*/ 453438 w 487386"/>
                      <a:gd name="connsiteY32" fmla="*/ 1219966 h 2330989"/>
                      <a:gd name="connsiteX33" fmla="*/ 453438 w 487386"/>
                      <a:gd name="connsiteY33" fmla="*/ 1148319 h 2330989"/>
                      <a:gd name="connsiteX34" fmla="*/ 226720 w 487386"/>
                      <a:gd name="connsiteY34" fmla="*/ 1148319 h 2330989"/>
                      <a:gd name="connsiteX35" fmla="*/ 128572 w 487386"/>
                      <a:gd name="connsiteY35" fmla="*/ 1050172 h 2330989"/>
                      <a:gd name="connsiteX36" fmla="*/ 128572 w 487386"/>
                      <a:gd name="connsiteY36" fmla="*/ 1121820 h 2330989"/>
                      <a:gd name="connsiteX37" fmla="*/ 357254 w 487386"/>
                      <a:gd name="connsiteY37" fmla="*/ 1121820 h 2330989"/>
                      <a:gd name="connsiteX38" fmla="*/ 357254 w 487386"/>
                      <a:gd name="connsiteY38" fmla="*/ 1050172 h 2330989"/>
                      <a:gd name="connsiteX39" fmla="*/ 128572 w 487386"/>
                      <a:gd name="connsiteY39" fmla="*/ 1050172 h 2330989"/>
                      <a:gd name="connsiteX40" fmla="*/ 32388 w 487386"/>
                      <a:gd name="connsiteY40" fmla="*/ 1050172 h 2330989"/>
                      <a:gd name="connsiteX41" fmla="*/ 32388 w 487386"/>
                      <a:gd name="connsiteY41" fmla="*/ 1122800 h 2330989"/>
                      <a:gd name="connsiteX42" fmla="*/ 103055 w 487386"/>
                      <a:gd name="connsiteY42" fmla="*/ 1122800 h 2330989"/>
                      <a:gd name="connsiteX43" fmla="*/ 103055 w 487386"/>
                      <a:gd name="connsiteY43" fmla="*/ 1050172 h 2330989"/>
                      <a:gd name="connsiteX44" fmla="*/ 32388 w 487386"/>
                      <a:gd name="connsiteY44" fmla="*/ 1050172 h 2330989"/>
                      <a:gd name="connsiteX45" fmla="*/ 383754 w 487386"/>
                      <a:gd name="connsiteY45" fmla="*/ 953007 h 2330989"/>
                      <a:gd name="connsiteX46" fmla="*/ 383754 w 487386"/>
                      <a:gd name="connsiteY46" fmla="*/ 1024654 h 2330989"/>
                      <a:gd name="connsiteX47" fmla="*/ 452457 w 487386"/>
                      <a:gd name="connsiteY47" fmla="*/ 1024654 h 2330989"/>
                      <a:gd name="connsiteX48" fmla="*/ 452457 w 487386"/>
                      <a:gd name="connsiteY48" fmla="*/ 953007 h 2330989"/>
                      <a:gd name="connsiteX49" fmla="*/ 383754 w 487386"/>
                      <a:gd name="connsiteY49" fmla="*/ 953007 h 2330989"/>
                      <a:gd name="connsiteX50" fmla="*/ 30425 w 487386"/>
                      <a:gd name="connsiteY50" fmla="*/ 953007 h 2330989"/>
                      <a:gd name="connsiteX51" fmla="*/ 30425 w 487386"/>
                      <a:gd name="connsiteY51" fmla="*/ 1023673 h 2330989"/>
                      <a:gd name="connsiteX52" fmla="*/ 259108 w 487386"/>
                      <a:gd name="connsiteY52" fmla="*/ 1023673 h 2330989"/>
                      <a:gd name="connsiteX53" fmla="*/ 259108 w 487386"/>
                      <a:gd name="connsiteY53" fmla="*/ 953007 h 2330989"/>
                      <a:gd name="connsiteX54" fmla="*/ 30425 w 487386"/>
                      <a:gd name="connsiteY54" fmla="*/ 953007 h 2330989"/>
                      <a:gd name="connsiteX55" fmla="*/ 286589 w 487386"/>
                      <a:gd name="connsiteY55" fmla="*/ 952025 h 2330989"/>
                      <a:gd name="connsiteX56" fmla="*/ 286589 w 487386"/>
                      <a:gd name="connsiteY56" fmla="*/ 1023673 h 2330989"/>
                      <a:gd name="connsiteX57" fmla="*/ 357254 w 487386"/>
                      <a:gd name="connsiteY57" fmla="*/ 1023673 h 2330989"/>
                      <a:gd name="connsiteX58" fmla="*/ 357254 w 487386"/>
                      <a:gd name="connsiteY58" fmla="*/ 952025 h 2330989"/>
                      <a:gd name="connsiteX59" fmla="*/ 286589 w 487386"/>
                      <a:gd name="connsiteY59" fmla="*/ 952025 h 2330989"/>
                      <a:gd name="connsiteX60" fmla="*/ 382772 w 487386"/>
                      <a:gd name="connsiteY60" fmla="*/ 854860 h 2330989"/>
                      <a:gd name="connsiteX61" fmla="*/ 382772 w 487386"/>
                      <a:gd name="connsiteY61" fmla="*/ 927489 h 2330989"/>
                      <a:gd name="connsiteX62" fmla="*/ 452457 w 487386"/>
                      <a:gd name="connsiteY62" fmla="*/ 927489 h 2330989"/>
                      <a:gd name="connsiteX63" fmla="*/ 452457 w 487386"/>
                      <a:gd name="connsiteY63" fmla="*/ 854860 h 2330989"/>
                      <a:gd name="connsiteX64" fmla="*/ 382772 w 487386"/>
                      <a:gd name="connsiteY64" fmla="*/ 854860 h 2330989"/>
                      <a:gd name="connsiteX65" fmla="*/ 286589 w 487386"/>
                      <a:gd name="connsiteY65" fmla="*/ 853878 h 2330989"/>
                      <a:gd name="connsiteX66" fmla="*/ 286589 w 487386"/>
                      <a:gd name="connsiteY66" fmla="*/ 927489 h 2330989"/>
                      <a:gd name="connsiteX67" fmla="*/ 355291 w 487386"/>
                      <a:gd name="connsiteY67" fmla="*/ 927489 h 2330989"/>
                      <a:gd name="connsiteX68" fmla="*/ 355291 w 487386"/>
                      <a:gd name="connsiteY68" fmla="*/ 853878 h 2330989"/>
                      <a:gd name="connsiteX69" fmla="*/ 286589 w 487386"/>
                      <a:gd name="connsiteY69" fmla="*/ 853878 h 2330989"/>
                      <a:gd name="connsiteX70" fmla="*/ 384735 w 487386"/>
                      <a:gd name="connsiteY70" fmla="*/ 756713 h 2330989"/>
                      <a:gd name="connsiteX71" fmla="*/ 384735 w 487386"/>
                      <a:gd name="connsiteY71" fmla="*/ 829342 h 2330989"/>
                      <a:gd name="connsiteX72" fmla="*/ 453438 w 487386"/>
                      <a:gd name="connsiteY72" fmla="*/ 829342 h 2330989"/>
                      <a:gd name="connsiteX73" fmla="*/ 453438 w 487386"/>
                      <a:gd name="connsiteY73" fmla="*/ 756713 h 2330989"/>
                      <a:gd name="connsiteX74" fmla="*/ 384735 w 487386"/>
                      <a:gd name="connsiteY74" fmla="*/ 756713 h 2330989"/>
                      <a:gd name="connsiteX75" fmla="*/ 130535 w 487386"/>
                      <a:gd name="connsiteY75" fmla="*/ 756713 h 2330989"/>
                      <a:gd name="connsiteX76" fmla="*/ 130535 w 487386"/>
                      <a:gd name="connsiteY76" fmla="*/ 829342 h 2330989"/>
                      <a:gd name="connsiteX77" fmla="*/ 357254 w 487386"/>
                      <a:gd name="connsiteY77" fmla="*/ 829342 h 2330989"/>
                      <a:gd name="connsiteX78" fmla="*/ 357254 w 487386"/>
                      <a:gd name="connsiteY78" fmla="*/ 756713 h 2330989"/>
                      <a:gd name="connsiteX79" fmla="*/ 130535 w 487386"/>
                      <a:gd name="connsiteY79" fmla="*/ 756713 h 2330989"/>
                      <a:gd name="connsiteX80" fmla="*/ 32388 w 487386"/>
                      <a:gd name="connsiteY80" fmla="*/ 755731 h 2330989"/>
                      <a:gd name="connsiteX81" fmla="*/ 32388 w 487386"/>
                      <a:gd name="connsiteY81" fmla="*/ 830323 h 2330989"/>
                      <a:gd name="connsiteX82" fmla="*/ 102073 w 487386"/>
                      <a:gd name="connsiteY82" fmla="*/ 830323 h 2330989"/>
                      <a:gd name="connsiteX83" fmla="*/ 102073 w 487386"/>
                      <a:gd name="connsiteY83" fmla="*/ 755731 h 2330989"/>
                      <a:gd name="connsiteX84" fmla="*/ 32388 w 487386"/>
                      <a:gd name="connsiteY84" fmla="*/ 755731 h 2330989"/>
                      <a:gd name="connsiteX85" fmla="*/ 382772 w 487386"/>
                      <a:gd name="connsiteY85" fmla="*/ 658566 h 2330989"/>
                      <a:gd name="connsiteX86" fmla="*/ 382772 w 487386"/>
                      <a:gd name="connsiteY86" fmla="*/ 733158 h 2330989"/>
                      <a:gd name="connsiteX87" fmla="*/ 452457 w 487386"/>
                      <a:gd name="connsiteY87" fmla="*/ 733158 h 2330989"/>
                      <a:gd name="connsiteX88" fmla="*/ 452457 w 487386"/>
                      <a:gd name="connsiteY88" fmla="*/ 658566 h 2330989"/>
                      <a:gd name="connsiteX89" fmla="*/ 382772 w 487386"/>
                      <a:gd name="connsiteY89" fmla="*/ 658566 h 2330989"/>
                      <a:gd name="connsiteX90" fmla="*/ 31407 w 487386"/>
                      <a:gd name="connsiteY90" fmla="*/ 658566 h 2330989"/>
                      <a:gd name="connsiteX91" fmla="*/ 31407 w 487386"/>
                      <a:gd name="connsiteY91" fmla="*/ 735121 h 2330989"/>
                      <a:gd name="connsiteX92" fmla="*/ 259108 w 487386"/>
                      <a:gd name="connsiteY92" fmla="*/ 735121 h 2330989"/>
                      <a:gd name="connsiteX93" fmla="*/ 259108 w 487386"/>
                      <a:gd name="connsiteY93" fmla="*/ 658566 h 2330989"/>
                      <a:gd name="connsiteX94" fmla="*/ 31407 w 487386"/>
                      <a:gd name="connsiteY94" fmla="*/ 658566 h 2330989"/>
                      <a:gd name="connsiteX95" fmla="*/ 226720 w 487386"/>
                      <a:gd name="connsiteY95" fmla="*/ 561400 h 2330989"/>
                      <a:gd name="connsiteX96" fmla="*/ 226720 w 487386"/>
                      <a:gd name="connsiteY96" fmla="*/ 638937 h 2330989"/>
                      <a:gd name="connsiteX97" fmla="*/ 451475 w 487386"/>
                      <a:gd name="connsiteY97" fmla="*/ 638937 h 2330989"/>
                      <a:gd name="connsiteX98" fmla="*/ 451475 w 487386"/>
                      <a:gd name="connsiteY98" fmla="*/ 561400 h 2330989"/>
                      <a:gd name="connsiteX99" fmla="*/ 226720 w 487386"/>
                      <a:gd name="connsiteY99" fmla="*/ 561400 h 2330989"/>
                      <a:gd name="connsiteX100" fmla="*/ 128572 w 487386"/>
                      <a:gd name="connsiteY100" fmla="*/ 561400 h 2330989"/>
                      <a:gd name="connsiteX101" fmla="*/ 128572 w 487386"/>
                      <a:gd name="connsiteY101" fmla="*/ 636974 h 2330989"/>
                      <a:gd name="connsiteX102" fmla="*/ 198257 w 487386"/>
                      <a:gd name="connsiteY102" fmla="*/ 636974 h 2330989"/>
                      <a:gd name="connsiteX103" fmla="*/ 198257 w 487386"/>
                      <a:gd name="connsiteY103" fmla="*/ 561400 h 2330989"/>
                      <a:gd name="connsiteX104" fmla="*/ 128572 w 487386"/>
                      <a:gd name="connsiteY104" fmla="*/ 561400 h 2330989"/>
                      <a:gd name="connsiteX105" fmla="*/ 129554 w 487386"/>
                      <a:gd name="connsiteY105" fmla="*/ 464235 h 2330989"/>
                      <a:gd name="connsiteX106" fmla="*/ 129554 w 487386"/>
                      <a:gd name="connsiteY106" fmla="*/ 540790 h 2330989"/>
                      <a:gd name="connsiteX107" fmla="*/ 356272 w 487386"/>
                      <a:gd name="connsiteY107" fmla="*/ 540790 h 2330989"/>
                      <a:gd name="connsiteX108" fmla="*/ 356272 w 487386"/>
                      <a:gd name="connsiteY108" fmla="*/ 464235 h 2330989"/>
                      <a:gd name="connsiteX109" fmla="*/ 129554 w 487386"/>
                      <a:gd name="connsiteY109" fmla="*/ 464235 h 2330989"/>
                      <a:gd name="connsiteX110" fmla="*/ 34352 w 487386"/>
                      <a:gd name="connsiteY110" fmla="*/ 463253 h 2330989"/>
                      <a:gd name="connsiteX111" fmla="*/ 34352 w 487386"/>
                      <a:gd name="connsiteY111" fmla="*/ 539808 h 2330989"/>
                      <a:gd name="connsiteX112" fmla="*/ 102073 w 487386"/>
                      <a:gd name="connsiteY112" fmla="*/ 539808 h 2330989"/>
                      <a:gd name="connsiteX113" fmla="*/ 102073 w 487386"/>
                      <a:gd name="connsiteY113" fmla="*/ 463253 h 2330989"/>
                      <a:gd name="connsiteX114" fmla="*/ 34352 w 487386"/>
                      <a:gd name="connsiteY114" fmla="*/ 463253 h 2330989"/>
                      <a:gd name="connsiteX115" fmla="*/ 384735 w 487386"/>
                      <a:gd name="connsiteY115" fmla="*/ 462272 h 2330989"/>
                      <a:gd name="connsiteX116" fmla="*/ 384735 w 487386"/>
                      <a:gd name="connsiteY116" fmla="*/ 540790 h 2330989"/>
                      <a:gd name="connsiteX117" fmla="*/ 451475 w 487386"/>
                      <a:gd name="connsiteY117" fmla="*/ 540790 h 2330989"/>
                      <a:gd name="connsiteX118" fmla="*/ 451475 w 487386"/>
                      <a:gd name="connsiteY118" fmla="*/ 462272 h 2330989"/>
                      <a:gd name="connsiteX119" fmla="*/ 384735 w 487386"/>
                      <a:gd name="connsiteY119" fmla="*/ 462272 h 2330989"/>
                      <a:gd name="connsiteX120" fmla="*/ 52999 w 487386"/>
                      <a:gd name="connsiteY120" fmla="*/ 286589 h 2330989"/>
                      <a:gd name="connsiteX121" fmla="*/ 52999 w 487386"/>
                      <a:gd name="connsiteY121" fmla="*/ 364126 h 2330989"/>
                      <a:gd name="connsiteX122" fmla="*/ 192368 w 487386"/>
                      <a:gd name="connsiteY122" fmla="*/ 364126 h 2330989"/>
                      <a:gd name="connsiteX123" fmla="*/ 192368 w 487386"/>
                      <a:gd name="connsiteY123" fmla="*/ 286589 h 2330989"/>
                      <a:gd name="connsiteX124" fmla="*/ 52999 w 487386"/>
                      <a:gd name="connsiteY124" fmla="*/ 286589 h 2330989"/>
                      <a:gd name="connsiteX125" fmla="*/ 295422 w 487386"/>
                      <a:gd name="connsiteY125" fmla="*/ 285608 h 2330989"/>
                      <a:gd name="connsiteX126" fmla="*/ 295422 w 487386"/>
                      <a:gd name="connsiteY126" fmla="*/ 364126 h 2330989"/>
                      <a:gd name="connsiteX127" fmla="*/ 434790 w 487386"/>
                      <a:gd name="connsiteY127" fmla="*/ 364126 h 2330989"/>
                      <a:gd name="connsiteX128" fmla="*/ 434790 w 487386"/>
                      <a:gd name="connsiteY128" fmla="*/ 285608 h 2330989"/>
                      <a:gd name="connsiteX129" fmla="*/ 295422 w 487386"/>
                      <a:gd name="connsiteY129" fmla="*/ 285608 h 2330989"/>
                      <a:gd name="connsiteX130" fmla="*/ 51036 w 487386"/>
                      <a:gd name="connsiteY130" fmla="*/ 186479 h 2330989"/>
                      <a:gd name="connsiteX131" fmla="*/ 51036 w 487386"/>
                      <a:gd name="connsiteY131" fmla="*/ 259108 h 2330989"/>
                      <a:gd name="connsiteX132" fmla="*/ 190405 w 487386"/>
                      <a:gd name="connsiteY132" fmla="*/ 259108 h 2330989"/>
                      <a:gd name="connsiteX133" fmla="*/ 190405 w 487386"/>
                      <a:gd name="connsiteY133" fmla="*/ 186479 h 2330989"/>
                      <a:gd name="connsiteX134" fmla="*/ 51036 w 487386"/>
                      <a:gd name="connsiteY134" fmla="*/ 186479 h 2330989"/>
                      <a:gd name="connsiteX135" fmla="*/ 294440 w 487386"/>
                      <a:gd name="connsiteY135" fmla="*/ 185498 h 2330989"/>
                      <a:gd name="connsiteX136" fmla="*/ 294440 w 487386"/>
                      <a:gd name="connsiteY136" fmla="*/ 260090 h 2330989"/>
                      <a:gd name="connsiteX137" fmla="*/ 432828 w 487386"/>
                      <a:gd name="connsiteY137" fmla="*/ 260090 h 2330989"/>
                      <a:gd name="connsiteX138" fmla="*/ 432828 w 487386"/>
                      <a:gd name="connsiteY138" fmla="*/ 185498 h 2330989"/>
                      <a:gd name="connsiteX139" fmla="*/ 294440 w 487386"/>
                      <a:gd name="connsiteY139" fmla="*/ 185498 h 2330989"/>
                      <a:gd name="connsiteX140" fmla="*/ 52999 w 487386"/>
                      <a:gd name="connsiteY140" fmla="*/ 89314 h 2330989"/>
                      <a:gd name="connsiteX141" fmla="*/ 52999 w 487386"/>
                      <a:gd name="connsiteY141" fmla="*/ 158017 h 2330989"/>
                      <a:gd name="connsiteX142" fmla="*/ 191387 w 487386"/>
                      <a:gd name="connsiteY142" fmla="*/ 158017 h 2330989"/>
                      <a:gd name="connsiteX143" fmla="*/ 191387 w 487386"/>
                      <a:gd name="connsiteY143" fmla="*/ 89314 h 2330989"/>
                      <a:gd name="connsiteX144" fmla="*/ 52999 w 487386"/>
                      <a:gd name="connsiteY144" fmla="*/ 89314 h 2330989"/>
                      <a:gd name="connsiteX145" fmla="*/ 296403 w 487386"/>
                      <a:gd name="connsiteY145" fmla="*/ 87351 h 2330989"/>
                      <a:gd name="connsiteX146" fmla="*/ 296403 w 487386"/>
                      <a:gd name="connsiteY146" fmla="*/ 158998 h 2330989"/>
                      <a:gd name="connsiteX147" fmla="*/ 432828 w 487386"/>
                      <a:gd name="connsiteY147" fmla="*/ 158998 h 2330989"/>
                      <a:gd name="connsiteX148" fmla="*/ 432828 w 487386"/>
                      <a:gd name="connsiteY148" fmla="*/ 87351 h 2330989"/>
                      <a:gd name="connsiteX149" fmla="*/ 296403 w 487386"/>
                      <a:gd name="connsiteY149" fmla="*/ 87351 h 2330989"/>
                      <a:gd name="connsiteX150" fmla="*/ 26499 w 487386"/>
                      <a:gd name="connsiteY150" fmla="*/ 0 h 2330989"/>
                      <a:gd name="connsiteX151" fmla="*/ 219849 w 487386"/>
                      <a:gd name="connsiteY151" fmla="*/ 0 h 2330989"/>
                      <a:gd name="connsiteX152" fmla="*/ 219849 w 487386"/>
                      <a:gd name="connsiteY152" fmla="*/ 111888 h 2330989"/>
                      <a:gd name="connsiteX153" fmla="*/ 219849 w 487386"/>
                      <a:gd name="connsiteY153" fmla="*/ 337625 h 2330989"/>
                      <a:gd name="connsiteX154" fmla="*/ 263033 w 487386"/>
                      <a:gd name="connsiteY154" fmla="*/ 366088 h 2330989"/>
                      <a:gd name="connsiteX155" fmla="*/ 263033 w 487386"/>
                      <a:gd name="connsiteY155" fmla="*/ 2945 h 2330989"/>
                      <a:gd name="connsiteX156" fmla="*/ 461290 w 487386"/>
                      <a:gd name="connsiteY156" fmla="*/ 2945 h 2330989"/>
                      <a:gd name="connsiteX157" fmla="*/ 463253 w 487386"/>
                      <a:gd name="connsiteY157" fmla="*/ 330756 h 2330989"/>
                      <a:gd name="connsiteX158" fmla="*/ 481901 w 487386"/>
                      <a:gd name="connsiteY158" fmla="*/ 1297502 h 2330989"/>
                      <a:gd name="connsiteX159" fmla="*/ 483863 w 487386"/>
                      <a:gd name="connsiteY159" fmla="*/ 2269156 h 2330989"/>
                      <a:gd name="connsiteX160" fmla="*/ 483863 w 487386"/>
                      <a:gd name="connsiteY160" fmla="*/ 2330989 h 2330989"/>
                      <a:gd name="connsiteX161" fmla="*/ 0 w 487386"/>
                      <a:gd name="connsiteY161" fmla="*/ 2330989 h 2330989"/>
                      <a:gd name="connsiteX162" fmla="*/ 0 w 487386"/>
                      <a:gd name="connsiteY162" fmla="*/ 2284859 h 2330989"/>
                      <a:gd name="connsiteX163" fmla="*/ 0 w 487386"/>
                      <a:gd name="connsiteY163" fmla="*/ 421051 h 2330989"/>
                      <a:gd name="connsiteX164" fmla="*/ 26499 w 487386"/>
                      <a:gd name="connsiteY164" fmla="*/ 0 h 2330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87386" h="2330989">
                        <a:moveTo>
                          <a:pt x="285608" y="1339706"/>
                        </a:moveTo>
                        <a:cubicBezTo>
                          <a:pt x="285608" y="1366205"/>
                          <a:pt x="285608" y="1388779"/>
                          <a:pt x="285608" y="1414297"/>
                        </a:cubicBezTo>
                        <a:cubicBezTo>
                          <a:pt x="312107" y="1414297"/>
                          <a:pt x="333699" y="1414297"/>
                          <a:pt x="356272" y="1414297"/>
                        </a:cubicBezTo>
                        <a:cubicBezTo>
                          <a:pt x="356272" y="1387797"/>
                          <a:pt x="356272" y="1364242"/>
                          <a:pt x="356272" y="1339706"/>
                        </a:cubicBezTo>
                        <a:cubicBezTo>
                          <a:pt x="331736" y="1339706"/>
                          <a:pt x="309163" y="1339706"/>
                          <a:pt x="285608" y="1339706"/>
                        </a:cubicBezTo>
                        <a:close/>
                        <a:moveTo>
                          <a:pt x="31407" y="1338724"/>
                        </a:moveTo>
                        <a:cubicBezTo>
                          <a:pt x="31407" y="1366205"/>
                          <a:pt x="31407" y="1389760"/>
                          <a:pt x="31407" y="1414297"/>
                        </a:cubicBezTo>
                        <a:cubicBezTo>
                          <a:pt x="108942" y="1414297"/>
                          <a:pt x="183534" y="1414297"/>
                          <a:pt x="258126" y="1414297"/>
                        </a:cubicBezTo>
                        <a:cubicBezTo>
                          <a:pt x="258126" y="1386816"/>
                          <a:pt x="258126" y="1363261"/>
                          <a:pt x="258126" y="1338724"/>
                        </a:cubicBezTo>
                        <a:cubicBezTo>
                          <a:pt x="180590" y="1338724"/>
                          <a:pt x="106980" y="1338724"/>
                          <a:pt x="31407" y="1338724"/>
                        </a:cubicBezTo>
                        <a:close/>
                        <a:moveTo>
                          <a:pt x="385716" y="1245485"/>
                        </a:moveTo>
                        <a:cubicBezTo>
                          <a:pt x="385716" y="1271984"/>
                          <a:pt x="385716" y="1295539"/>
                          <a:pt x="385716" y="1318113"/>
                        </a:cubicBezTo>
                        <a:cubicBezTo>
                          <a:pt x="410253" y="1318113"/>
                          <a:pt x="430864" y="1318113"/>
                          <a:pt x="453438" y="1318113"/>
                        </a:cubicBezTo>
                        <a:cubicBezTo>
                          <a:pt x="453438" y="1293576"/>
                          <a:pt x="453438" y="1271003"/>
                          <a:pt x="453438" y="1245485"/>
                        </a:cubicBezTo>
                        <a:cubicBezTo>
                          <a:pt x="427920" y="1245485"/>
                          <a:pt x="406328" y="1245485"/>
                          <a:pt x="385716" y="1245485"/>
                        </a:cubicBezTo>
                        <a:close/>
                        <a:moveTo>
                          <a:pt x="32388" y="1243522"/>
                        </a:moveTo>
                        <a:cubicBezTo>
                          <a:pt x="32388" y="1270021"/>
                          <a:pt x="32388" y="1292595"/>
                          <a:pt x="32388" y="1318113"/>
                        </a:cubicBezTo>
                        <a:cubicBezTo>
                          <a:pt x="55943" y="1318113"/>
                          <a:pt x="78518" y="1318113"/>
                          <a:pt x="102073" y="1318113"/>
                        </a:cubicBezTo>
                        <a:cubicBezTo>
                          <a:pt x="102073" y="1292595"/>
                          <a:pt x="102073" y="1269040"/>
                          <a:pt x="102073" y="1243522"/>
                        </a:cubicBezTo>
                        <a:cubicBezTo>
                          <a:pt x="77536" y="1243522"/>
                          <a:pt x="55943" y="1243522"/>
                          <a:pt x="32388" y="1243522"/>
                        </a:cubicBezTo>
                        <a:close/>
                        <a:moveTo>
                          <a:pt x="130535" y="1242540"/>
                        </a:moveTo>
                        <a:cubicBezTo>
                          <a:pt x="130535" y="1271003"/>
                          <a:pt x="130535" y="1294558"/>
                          <a:pt x="130535" y="1317131"/>
                        </a:cubicBezTo>
                        <a:cubicBezTo>
                          <a:pt x="208071" y="1317131"/>
                          <a:pt x="281681" y="1317131"/>
                          <a:pt x="356272" y="1317131"/>
                        </a:cubicBezTo>
                        <a:cubicBezTo>
                          <a:pt x="356272" y="1290632"/>
                          <a:pt x="356272" y="1267077"/>
                          <a:pt x="356272" y="1242540"/>
                        </a:cubicBezTo>
                        <a:cubicBezTo>
                          <a:pt x="278737" y="1242540"/>
                          <a:pt x="206108" y="1242540"/>
                          <a:pt x="130535" y="1242540"/>
                        </a:cubicBezTo>
                        <a:close/>
                        <a:moveTo>
                          <a:pt x="128572" y="1149301"/>
                        </a:moveTo>
                        <a:cubicBezTo>
                          <a:pt x="128572" y="1174819"/>
                          <a:pt x="128572" y="1197392"/>
                          <a:pt x="128572" y="1220947"/>
                        </a:cubicBezTo>
                        <a:cubicBezTo>
                          <a:pt x="153109" y="1220947"/>
                          <a:pt x="174701" y="1220947"/>
                          <a:pt x="199237" y="1220947"/>
                        </a:cubicBezTo>
                        <a:cubicBezTo>
                          <a:pt x="199237" y="1193466"/>
                          <a:pt x="199237" y="1171874"/>
                          <a:pt x="199237" y="1149301"/>
                        </a:cubicBezTo>
                        <a:cubicBezTo>
                          <a:pt x="173719" y="1149301"/>
                          <a:pt x="151146" y="1149301"/>
                          <a:pt x="128572" y="1149301"/>
                        </a:cubicBezTo>
                        <a:close/>
                        <a:moveTo>
                          <a:pt x="226720" y="1148319"/>
                        </a:moveTo>
                        <a:cubicBezTo>
                          <a:pt x="226720" y="1174819"/>
                          <a:pt x="226720" y="1196411"/>
                          <a:pt x="226720" y="1219966"/>
                        </a:cubicBezTo>
                        <a:cubicBezTo>
                          <a:pt x="303273" y="1219966"/>
                          <a:pt x="377866" y="1219966"/>
                          <a:pt x="453438" y="1219966"/>
                        </a:cubicBezTo>
                        <a:cubicBezTo>
                          <a:pt x="453438" y="1195429"/>
                          <a:pt x="453438" y="1172856"/>
                          <a:pt x="453438" y="1148319"/>
                        </a:cubicBezTo>
                        <a:cubicBezTo>
                          <a:pt x="373940" y="1148319"/>
                          <a:pt x="300329" y="1148319"/>
                          <a:pt x="226720" y="1148319"/>
                        </a:cubicBezTo>
                        <a:close/>
                        <a:moveTo>
                          <a:pt x="128572" y="1050172"/>
                        </a:moveTo>
                        <a:cubicBezTo>
                          <a:pt x="128572" y="1075690"/>
                          <a:pt x="128572" y="1098264"/>
                          <a:pt x="128572" y="1121820"/>
                        </a:cubicBezTo>
                        <a:cubicBezTo>
                          <a:pt x="206108" y="1121820"/>
                          <a:pt x="280700" y="1121820"/>
                          <a:pt x="357254" y="1121820"/>
                        </a:cubicBezTo>
                        <a:cubicBezTo>
                          <a:pt x="357254" y="1096301"/>
                          <a:pt x="357254" y="1074709"/>
                          <a:pt x="357254" y="1050172"/>
                        </a:cubicBezTo>
                        <a:cubicBezTo>
                          <a:pt x="279719" y="1050172"/>
                          <a:pt x="204145" y="1050172"/>
                          <a:pt x="128572" y="1050172"/>
                        </a:cubicBezTo>
                        <a:close/>
                        <a:moveTo>
                          <a:pt x="32388" y="1050172"/>
                        </a:moveTo>
                        <a:cubicBezTo>
                          <a:pt x="32388" y="1076672"/>
                          <a:pt x="32388" y="1100227"/>
                          <a:pt x="32388" y="1122800"/>
                        </a:cubicBezTo>
                        <a:cubicBezTo>
                          <a:pt x="57906" y="1122800"/>
                          <a:pt x="79498" y="1122800"/>
                          <a:pt x="103055" y="1122800"/>
                        </a:cubicBezTo>
                        <a:cubicBezTo>
                          <a:pt x="103055" y="1097282"/>
                          <a:pt x="103055" y="1074709"/>
                          <a:pt x="103055" y="1050172"/>
                        </a:cubicBezTo>
                        <a:cubicBezTo>
                          <a:pt x="76555" y="1050172"/>
                          <a:pt x="53981" y="1050172"/>
                          <a:pt x="32388" y="1050172"/>
                        </a:cubicBezTo>
                        <a:close/>
                        <a:moveTo>
                          <a:pt x="383754" y="953007"/>
                        </a:moveTo>
                        <a:cubicBezTo>
                          <a:pt x="383754" y="978525"/>
                          <a:pt x="383754" y="1001098"/>
                          <a:pt x="383754" y="1024654"/>
                        </a:cubicBezTo>
                        <a:cubicBezTo>
                          <a:pt x="408291" y="1024654"/>
                          <a:pt x="429883" y="1024654"/>
                          <a:pt x="452457" y="1024654"/>
                        </a:cubicBezTo>
                        <a:cubicBezTo>
                          <a:pt x="452457" y="998154"/>
                          <a:pt x="452457" y="974599"/>
                          <a:pt x="452457" y="953007"/>
                        </a:cubicBezTo>
                        <a:cubicBezTo>
                          <a:pt x="426939" y="953007"/>
                          <a:pt x="405346" y="953007"/>
                          <a:pt x="383754" y="953007"/>
                        </a:cubicBezTo>
                        <a:close/>
                        <a:moveTo>
                          <a:pt x="30425" y="953007"/>
                        </a:moveTo>
                        <a:cubicBezTo>
                          <a:pt x="30425" y="977543"/>
                          <a:pt x="30425" y="998154"/>
                          <a:pt x="30425" y="1023673"/>
                        </a:cubicBezTo>
                        <a:cubicBezTo>
                          <a:pt x="109924" y="1023673"/>
                          <a:pt x="185497" y="1023673"/>
                          <a:pt x="259108" y="1023673"/>
                        </a:cubicBezTo>
                        <a:cubicBezTo>
                          <a:pt x="259108" y="997172"/>
                          <a:pt x="259108" y="975580"/>
                          <a:pt x="259108" y="953007"/>
                        </a:cubicBezTo>
                        <a:cubicBezTo>
                          <a:pt x="181572" y="953007"/>
                          <a:pt x="105999" y="953007"/>
                          <a:pt x="30425" y="953007"/>
                        </a:cubicBezTo>
                        <a:close/>
                        <a:moveTo>
                          <a:pt x="286589" y="952025"/>
                        </a:moveTo>
                        <a:cubicBezTo>
                          <a:pt x="286589" y="977543"/>
                          <a:pt x="286589" y="1001098"/>
                          <a:pt x="286589" y="1023673"/>
                        </a:cubicBezTo>
                        <a:cubicBezTo>
                          <a:pt x="312107" y="1023673"/>
                          <a:pt x="333699" y="1023673"/>
                          <a:pt x="357254" y="1023673"/>
                        </a:cubicBezTo>
                        <a:cubicBezTo>
                          <a:pt x="357254" y="999135"/>
                          <a:pt x="357254" y="977543"/>
                          <a:pt x="357254" y="952025"/>
                        </a:cubicBezTo>
                        <a:cubicBezTo>
                          <a:pt x="330754" y="952025"/>
                          <a:pt x="309163" y="952025"/>
                          <a:pt x="286589" y="952025"/>
                        </a:cubicBezTo>
                        <a:close/>
                        <a:moveTo>
                          <a:pt x="382772" y="854860"/>
                        </a:moveTo>
                        <a:cubicBezTo>
                          <a:pt x="382772" y="879396"/>
                          <a:pt x="382772" y="901970"/>
                          <a:pt x="382772" y="927489"/>
                        </a:cubicBezTo>
                        <a:cubicBezTo>
                          <a:pt x="409272" y="927489"/>
                          <a:pt x="429883" y="927489"/>
                          <a:pt x="452457" y="927489"/>
                        </a:cubicBezTo>
                        <a:cubicBezTo>
                          <a:pt x="452457" y="901970"/>
                          <a:pt x="452457" y="878415"/>
                          <a:pt x="452457" y="854860"/>
                        </a:cubicBezTo>
                        <a:cubicBezTo>
                          <a:pt x="426939" y="854860"/>
                          <a:pt x="405346" y="854860"/>
                          <a:pt x="382772" y="854860"/>
                        </a:cubicBezTo>
                        <a:close/>
                        <a:moveTo>
                          <a:pt x="286589" y="853878"/>
                        </a:moveTo>
                        <a:cubicBezTo>
                          <a:pt x="286589" y="880378"/>
                          <a:pt x="286589" y="902951"/>
                          <a:pt x="286589" y="927489"/>
                        </a:cubicBezTo>
                        <a:cubicBezTo>
                          <a:pt x="311125" y="927489"/>
                          <a:pt x="331736" y="927489"/>
                          <a:pt x="355291" y="927489"/>
                        </a:cubicBezTo>
                        <a:cubicBezTo>
                          <a:pt x="355291" y="901970"/>
                          <a:pt x="355291" y="878415"/>
                          <a:pt x="355291" y="853878"/>
                        </a:cubicBezTo>
                        <a:cubicBezTo>
                          <a:pt x="330754" y="853878"/>
                          <a:pt x="308181" y="853878"/>
                          <a:pt x="286589" y="853878"/>
                        </a:cubicBezTo>
                        <a:close/>
                        <a:moveTo>
                          <a:pt x="384735" y="756713"/>
                        </a:moveTo>
                        <a:cubicBezTo>
                          <a:pt x="384735" y="783212"/>
                          <a:pt x="384735" y="806767"/>
                          <a:pt x="384735" y="829342"/>
                        </a:cubicBezTo>
                        <a:cubicBezTo>
                          <a:pt x="409272" y="829342"/>
                          <a:pt x="429883" y="829342"/>
                          <a:pt x="453438" y="829342"/>
                        </a:cubicBezTo>
                        <a:cubicBezTo>
                          <a:pt x="453438" y="804805"/>
                          <a:pt x="453438" y="783212"/>
                          <a:pt x="453438" y="756713"/>
                        </a:cubicBezTo>
                        <a:cubicBezTo>
                          <a:pt x="427920" y="756713"/>
                          <a:pt x="406328" y="756713"/>
                          <a:pt x="384735" y="756713"/>
                        </a:cubicBezTo>
                        <a:close/>
                        <a:moveTo>
                          <a:pt x="130535" y="756713"/>
                        </a:moveTo>
                        <a:cubicBezTo>
                          <a:pt x="130535" y="784194"/>
                          <a:pt x="130535" y="807749"/>
                          <a:pt x="130535" y="829342"/>
                        </a:cubicBezTo>
                        <a:cubicBezTo>
                          <a:pt x="208071" y="829342"/>
                          <a:pt x="282663" y="829342"/>
                          <a:pt x="357254" y="829342"/>
                        </a:cubicBezTo>
                        <a:cubicBezTo>
                          <a:pt x="357254" y="802842"/>
                          <a:pt x="357254" y="781249"/>
                          <a:pt x="357254" y="756713"/>
                        </a:cubicBezTo>
                        <a:cubicBezTo>
                          <a:pt x="277755" y="756713"/>
                          <a:pt x="203163" y="756713"/>
                          <a:pt x="130535" y="756713"/>
                        </a:cubicBezTo>
                        <a:close/>
                        <a:moveTo>
                          <a:pt x="32388" y="755731"/>
                        </a:moveTo>
                        <a:cubicBezTo>
                          <a:pt x="32388" y="781249"/>
                          <a:pt x="32388" y="804805"/>
                          <a:pt x="32388" y="830323"/>
                        </a:cubicBezTo>
                        <a:cubicBezTo>
                          <a:pt x="56925" y="830323"/>
                          <a:pt x="78518" y="830323"/>
                          <a:pt x="102073" y="830323"/>
                        </a:cubicBezTo>
                        <a:cubicBezTo>
                          <a:pt x="102073" y="803824"/>
                          <a:pt x="102073" y="781249"/>
                          <a:pt x="102073" y="755731"/>
                        </a:cubicBezTo>
                        <a:cubicBezTo>
                          <a:pt x="77536" y="755731"/>
                          <a:pt x="55943" y="755731"/>
                          <a:pt x="32388" y="755731"/>
                        </a:cubicBezTo>
                        <a:close/>
                        <a:moveTo>
                          <a:pt x="382772" y="658566"/>
                        </a:moveTo>
                        <a:cubicBezTo>
                          <a:pt x="382772" y="685065"/>
                          <a:pt x="382772" y="707640"/>
                          <a:pt x="382772" y="733158"/>
                        </a:cubicBezTo>
                        <a:cubicBezTo>
                          <a:pt x="408291" y="733158"/>
                          <a:pt x="429883" y="733158"/>
                          <a:pt x="452457" y="733158"/>
                        </a:cubicBezTo>
                        <a:cubicBezTo>
                          <a:pt x="452457" y="706658"/>
                          <a:pt x="452457" y="683102"/>
                          <a:pt x="452457" y="658566"/>
                        </a:cubicBezTo>
                        <a:cubicBezTo>
                          <a:pt x="427920" y="658566"/>
                          <a:pt x="405346" y="658566"/>
                          <a:pt x="382772" y="658566"/>
                        </a:cubicBezTo>
                        <a:close/>
                        <a:moveTo>
                          <a:pt x="31407" y="658566"/>
                        </a:moveTo>
                        <a:cubicBezTo>
                          <a:pt x="31407" y="684084"/>
                          <a:pt x="31407" y="707640"/>
                          <a:pt x="31407" y="735121"/>
                        </a:cubicBezTo>
                        <a:cubicBezTo>
                          <a:pt x="107962" y="735121"/>
                          <a:pt x="182553" y="735121"/>
                          <a:pt x="259108" y="735121"/>
                        </a:cubicBezTo>
                        <a:cubicBezTo>
                          <a:pt x="259108" y="706658"/>
                          <a:pt x="259108" y="684084"/>
                          <a:pt x="259108" y="658566"/>
                        </a:cubicBezTo>
                        <a:cubicBezTo>
                          <a:pt x="182553" y="658566"/>
                          <a:pt x="107962" y="658566"/>
                          <a:pt x="31407" y="658566"/>
                        </a:cubicBezTo>
                        <a:close/>
                        <a:moveTo>
                          <a:pt x="226720" y="561400"/>
                        </a:moveTo>
                        <a:cubicBezTo>
                          <a:pt x="226720" y="586918"/>
                          <a:pt x="226720" y="610474"/>
                          <a:pt x="226720" y="638937"/>
                        </a:cubicBezTo>
                        <a:cubicBezTo>
                          <a:pt x="304255" y="638937"/>
                          <a:pt x="376884" y="638937"/>
                          <a:pt x="451475" y="638937"/>
                        </a:cubicBezTo>
                        <a:cubicBezTo>
                          <a:pt x="451475" y="611456"/>
                          <a:pt x="451475" y="586918"/>
                          <a:pt x="451475" y="561400"/>
                        </a:cubicBezTo>
                        <a:cubicBezTo>
                          <a:pt x="374921" y="561400"/>
                          <a:pt x="302292" y="561400"/>
                          <a:pt x="226720" y="561400"/>
                        </a:cubicBezTo>
                        <a:close/>
                        <a:moveTo>
                          <a:pt x="128572" y="561400"/>
                        </a:moveTo>
                        <a:cubicBezTo>
                          <a:pt x="128572" y="587900"/>
                          <a:pt x="128572" y="611456"/>
                          <a:pt x="128572" y="636974"/>
                        </a:cubicBezTo>
                        <a:cubicBezTo>
                          <a:pt x="156053" y="636974"/>
                          <a:pt x="177645" y="636974"/>
                          <a:pt x="198257" y="636974"/>
                        </a:cubicBezTo>
                        <a:cubicBezTo>
                          <a:pt x="198257" y="609493"/>
                          <a:pt x="198257" y="585938"/>
                          <a:pt x="198257" y="561400"/>
                        </a:cubicBezTo>
                        <a:cubicBezTo>
                          <a:pt x="173719" y="561400"/>
                          <a:pt x="152128" y="561400"/>
                          <a:pt x="128572" y="561400"/>
                        </a:cubicBezTo>
                        <a:close/>
                        <a:moveTo>
                          <a:pt x="129554" y="464235"/>
                        </a:moveTo>
                        <a:cubicBezTo>
                          <a:pt x="129554" y="489754"/>
                          <a:pt x="129554" y="513309"/>
                          <a:pt x="129554" y="540790"/>
                        </a:cubicBezTo>
                        <a:cubicBezTo>
                          <a:pt x="208071" y="540790"/>
                          <a:pt x="282663" y="540790"/>
                          <a:pt x="356272" y="540790"/>
                        </a:cubicBezTo>
                        <a:cubicBezTo>
                          <a:pt x="356272" y="513309"/>
                          <a:pt x="356272" y="489754"/>
                          <a:pt x="356272" y="464235"/>
                        </a:cubicBezTo>
                        <a:cubicBezTo>
                          <a:pt x="279719" y="464235"/>
                          <a:pt x="205126" y="464235"/>
                          <a:pt x="129554" y="464235"/>
                        </a:cubicBezTo>
                        <a:close/>
                        <a:moveTo>
                          <a:pt x="34352" y="463253"/>
                        </a:moveTo>
                        <a:cubicBezTo>
                          <a:pt x="34352" y="488772"/>
                          <a:pt x="34352" y="514290"/>
                          <a:pt x="34352" y="539808"/>
                        </a:cubicBezTo>
                        <a:cubicBezTo>
                          <a:pt x="58888" y="539808"/>
                          <a:pt x="80480" y="539808"/>
                          <a:pt x="102073" y="539808"/>
                        </a:cubicBezTo>
                        <a:cubicBezTo>
                          <a:pt x="102073" y="512327"/>
                          <a:pt x="102073" y="488772"/>
                          <a:pt x="102073" y="463253"/>
                        </a:cubicBezTo>
                        <a:cubicBezTo>
                          <a:pt x="79498" y="463253"/>
                          <a:pt x="58888" y="463253"/>
                          <a:pt x="34352" y="463253"/>
                        </a:cubicBezTo>
                        <a:close/>
                        <a:moveTo>
                          <a:pt x="384735" y="462272"/>
                        </a:moveTo>
                        <a:cubicBezTo>
                          <a:pt x="384735" y="490734"/>
                          <a:pt x="384735" y="516253"/>
                          <a:pt x="384735" y="540790"/>
                        </a:cubicBezTo>
                        <a:cubicBezTo>
                          <a:pt x="409272" y="540790"/>
                          <a:pt x="430864" y="540790"/>
                          <a:pt x="451475" y="540790"/>
                        </a:cubicBezTo>
                        <a:cubicBezTo>
                          <a:pt x="451475" y="512327"/>
                          <a:pt x="451475" y="487791"/>
                          <a:pt x="451475" y="462272"/>
                        </a:cubicBezTo>
                        <a:cubicBezTo>
                          <a:pt x="427920" y="462272"/>
                          <a:pt x="408291" y="462272"/>
                          <a:pt x="384735" y="462272"/>
                        </a:cubicBezTo>
                        <a:close/>
                        <a:moveTo>
                          <a:pt x="52999" y="286589"/>
                        </a:moveTo>
                        <a:cubicBezTo>
                          <a:pt x="52999" y="316033"/>
                          <a:pt x="52999" y="340570"/>
                          <a:pt x="52999" y="364126"/>
                        </a:cubicBezTo>
                        <a:cubicBezTo>
                          <a:pt x="101091" y="364126"/>
                          <a:pt x="146238" y="364126"/>
                          <a:pt x="192368" y="364126"/>
                        </a:cubicBezTo>
                        <a:cubicBezTo>
                          <a:pt x="192368" y="337625"/>
                          <a:pt x="192368" y="314070"/>
                          <a:pt x="192368" y="286589"/>
                        </a:cubicBezTo>
                        <a:cubicBezTo>
                          <a:pt x="142313" y="286589"/>
                          <a:pt x="97165" y="286589"/>
                          <a:pt x="52999" y="286589"/>
                        </a:cubicBezTo>
                        <a:close/>
                        <a:moveTo>
                          <a:pt x="295422" y="285608"/>
                        </a:moveTo>
                        <a:cubicBezTo>
                          <a:pt x="295422" y="314070"/>
                          <a:pt x="295422" y="339588"/>
                          <a:pt x="295422" y="364126"/>
                        </a:cubicBezTo>
                        <a:cubicBezTo>
                          <a:pt x="343514" y="364126"/>
                          <a:pt x="388661" y="364126"/>
                          <a:pt x="434790" y="364126"/>
                        </a:cubicBezTo>
                        <a:cubicBezTo>
                          <a:pt x="434790" y="337625"/>
                          <a:pt x="434790" y="313089"/>
                          <a:pt x="434790" y="285608"/>
                        </a:cubicBezTo>
                        <a:cubicBezTo>
                          <a:pt x="384735" y="285608"/>
                          <a:pt x="340569" y="285608"/>
                          <a:pt x="295422" y="285608"/>
                        </a:cubicBezTo>
                        <a:close/>
                        <a:moveTo>
                          <a:pt x="51036" y="186479"/>
                        </a:moveTo>
                        <a:cubicBezTo>
                          <a:pt x="51036" y="211997"/>
                          <a:pt x="51036" y="232609"/>
                          <a:pt x="51036" y="259108"/>
                        </a:cubicBezTo>
                        <a:cubicBezTo>
                          <a:pt x="100110" y="259108"/>
                          <a:pt x="144275" y="259108"/>
                          <a:pt x="190405" y="259108"/>
                        </a:cubicBezTo>
                        <a:cubicBezTo>
                          <a:pt x="190405" y="232609"/>
                          <a:pt x="190405" y="209053"/>
                          <a:pt x="190405" y="186479"/>
                        </a:cubicBezTo>
                        <a:cubicBezTo>
                          <a:pt x="142313" y="186479"/>
                          <a:pt x="97165" y="186479"/>
                          <a:pt x="51036" y="186479"/>
                        </a:cubicBezTo>
                        <a:close/>
                        <a:moveTo>
                          <a:pt x="294440" y="185498"/>
                        </a:moveTo>
                        <a:cubicBezTo>
                          <a:pt x="294440" y="211016"/>
                          <a:pt x="294440" y="232609"/>
                          <a:pt x="294440" y="260090"/>
                        </a:cubicBezTo>
                        <a:cubicBezTo>
                          <a:pt x="343514" y="260090"/>
                          <a:pt x="387680" y="260090"/>
                          <a:pt x="432828" y="260090"/>
                        </a:cubicBezTo>
                        <a:cubicBezTo>
                          <a:pt x="432828" y="233590"/>
                          <a:pt x="432828" y="210034"/>
                          <a:pt x="432828" y="185498"/>
                        </a:cubicBezTo>
                        <a:cubicBezTo>
                          <a:pt x="385716" y="185498"/>
                          <a:pt x="340569" y="185498"/>
                          <a:pt x="294440" y="185498"/>
                        </a:cubicBezTo>
                        <a:close/>
                        <a:moveTo>
                          <a:pt x="52999" y="89314"/>
                        </a:moveTo>
                        <a:cubicBezTo>
                          <a:pt x="52999" y="114832"/>
                          <a:pt x="52999" y="136425"/>
                          <a:pt x="52999" y="158017"/>
                        </a:cubicBezTo>
                        <a:cubicBezTo>
                          <a:pt x="101091" y="158017"/>
                          <a:pt x="145257" y="158017"/>
                          <a:pt x="191387" y="158017"/>
                        </a:cubicBezTo>
                        <a:cubicBezTo>
                          <a:pt x="191387" y="134462"/>
                          <a:pt x="191387" y="113850"/>
                          <a:pt x="191387" y="89314"/>
                        </a:cubicBezTo>
                        <a:cubicBezTo>
                          <a:pt x="142313" y="89314"/>
                          <a:pt x="97165" y="89314"/>
                          <a:pt x="52999" y="89314"/>
                        </a:cubicBezTo>
                        <a:close/>
                        <a:moveTo>
                          <a:pt x="296403" y="87351"/>
                        </a:moveTo>
                        <a:cubicBezTo>
                          <a:pt x="296403" y="114832"/>
                          <a:pt x="296403" y="137406"/>
                          <a:pt x="296403" y="158998"/>
                        </a:cubicBezTo>
                        <a:cubicBezTo>
                          <a:pt x="344496" y="158998"/>
                          <a:pt x="388661" y="158998"/>
                          <a:pt x="432828" y="158998"/>
                        </a:cubicBezTo>
                        <a:cubicBezTo>
                          <a:pt x="432828" y="133480"/>
                          <a:pt x="432828" y="110907"/>
                          <a:pt x="432828" y="87351"/>
                        </a:cubicBezTo>
                        <a:cubicBezTo>
                          <a:pt x="386698" y="87351"/>
                          <a:pt x="342532" y="87351"/>
                          <a:pt x="296403" y="87351"/>
                        </a:cubicBezTo>
                        <a:close/>
                        <a:moveTo>
                          <a:pt x="26499" y="0"/>
                        </a:moveTo>
                        <a:cubicBezTo>
                          <a:pt x="91276" y="0"/>
                          <a:pt x="151146" y="0"/>
                          <a:pt x="219849" y="0"/>
                        </a:cubicBezTo>
                        <a:cubicBezTo>
                          <a:pt x="219849" y="38278"/>
                          <a:pt x="219849" y="74592"/>
                          <a:pt x="219849" y="111888"/>
                        </a:cubicBezTo>
                        <a:cubicBezTo>
                          <a:pt x="219849" y="187461"/>
                          <a:pt x="220831" y="262053"/>
                          <a:pt x="219849" y="337625"/>
                        </a:cubicBezTo>
                        <a:cubicBezTo>
                          <a:pt x="218867" y="368051"/>
                          <a:pt x="231626" y="375903"/>
                          <a:pt x="263033" y="366088"/>
                        </a:cubicBezTo>
                        <a:cubicBezTo>
                          <a:pt x="263033" y="247330"/>
                          <a:pt x="263033" y="126610"/>
                          <a:pt x="263033" y="2945"/>
                        </a:cubicBezTo>
                        <a:cubicBezTo>
                          <a:pt x="329773" y="2945"/>
                          <a:pt x="392587" y="2945"/>
                          <a:pt x="461290" y="2945"/>
                        </a:cubicBezTo>
                        <a:cubicBezTo>
                          <a:pt x="461290" y="112869"/>
                          <a:pt x="448530" y="223775"/>
                          <a:pt x="463253" y="330756"/>
                        </a:cubicBezTo>
                        <a:cubicBezTo>
                          <a:pt x="508400" y="652677"/>
                          <a:pt x="475030" y="975580"/>
                          <a:pt x="481901" y="1297502"/>
                        </a:cubicBezTo>
                        <a:cubicBezTo>
                          <a:pt x="488771" y="1621387"/>
                          <a:pt x="483863" y="1945271"/>
                          <a:pt x="483863" y="2269156"/>
                        </a:cubicBezTo>
                        <a:cubicBezTo>
                          <a:pt x="483863" y="2288785"/>
                          <a:pt x="483863" y="2308415"/>
                          <a:pt x="483863" y="2330989"/>
                        </a:cubicBezTo>
                        <a:cubicBezTo>
                          <a:pt x="322902" y="2330989"/>
                          <a:pt x="164887" y="2330989"/>
                          <a:pt x="0" y="2330989"/>
                        </a:cubicBezTo>
                        <a:cubicBezTo>
                          <a:pt x="0" y="2315285"/>
                          <a:pt x="0" y="2299582"/>
                          <a:pt x="0" y="2284859"/>
                        </a:cubicBezTo>
                        <a:cubicBezTo>
                          <a:pt x="0" y="1663590"/>
                          <a:pt x="0" y="1042320"/>
                          <a:pt x="0" y="421051"/>
                        </a:cubicBezTo>
                        <a:cubicBezTo>
                          <a:pt x="45148" y="282663"/>
                          <a:pt x="12759" y="142314"/>
                          <a:pt x="26499" y="0"/>
                        </a:cubicBezTo>
                        <a:close/>
                      </a:path>
                    </a:pathLst>
                  </a:custGeom>
                  <a:solidFill>
                    <a:schemeClr val="bg1"/>
                  </a:solidFill>
                  <a:ln w="9525" cap="flat">
                    <a:noFill/>
                    <a:prstDash val="solid"/>
                    <a:miter/>
                  </a:ln>
                </p:spPr>
                <p:txBody>
                  <a:bodyPr wrap="square" rtlCol="0" anchor="ctr">
                    <a:noAutofit/>
                  </a:bodyPr>
                  <a:lstStyle/>
                  <a:p>
                    <a:endParaRPr lang="en-US" dirty="0"/>
                  </a:p>
                </p:txBody>
              </p:sp>
              <p:sp>
                <p:nvSpPr>
                  <p:cNvPr id="224" name="Freeform: Shape 49">
                    <a:extLst>
                      <a:ext uri="{FF2B5EF4-FFF2-40B4-BE49-F238E27FC236}">
                        <a16:creationId xmlns:a16="http://schemas.microsoft.com/office/drawing/2014/main" id="{483576C7-6F3E-43FD-A3BA-59C68168D0C1}"/>
                      </a:ext>
                    </a:extLst>
                  </p:cNvPr>
                  <p:cNvSpPr/>
                  <p:nvPr/>
                </p:nvSpPr>
                <p:spPr>
                  <a:xfrm>
                    <a:off x="6782219" y="2659087"/>
                    <a:ext cx="252773" cy="1597499"/>
                  </a:xfrm>
                  <a:custGeom>
                    <a:avLst/>
                    <a:gdLst>
                      <a:gd name="connsiteX0" fmla="*/ 94664 w 252773"/>
                      <a:gd name="connsiteY0" fmla="*/ 1169580 h 1597499"/>
                      <a:gd name="connsiteX1" fmla="*/ 94664 w 252773"/>
                      <a:gd name="connsiteY1" fmla="*/ 1232327 h 1597499"/>
                      <a:gd name="connsiteX2" fmla="*/ 158109 w 252773"/>
                      <a:gd name="connsiteY2" fmla="*/ 1232327 h 1597499"/>
                      <a:gd name="connsiteX3" fmla="*/ 158109 w 252773"/>
                      <a:gd name="connsiteY3" fmla="*/ 1169580 h 1597499"/>
                      <a:gd name="connsiteX4" fmla="*/ 94664 w 252773"/>
                      <a:gd name="connsiteY4" fmla="*/ 1169580 h 1597499"/>
                      <a:gd name="connsiteX5" fmla="*/ 175733 w 252773"/>
                      <a:gd name="connsiteY5" fmla="*/ 1168551 h 1597499"/>
                      <a:gd name="connsiteX6" fmla="*/ 175733 w 252773"/>
                      <a:gd name="connsiteY6" fmla="*/ 1231813 h 1597499"/>
                      <a:gd name="connsiteX7" fmla="*/ 237667 w 252773"/>
                      <a:gd name="connsiteY7" fmla="*/ 1231813 h 1597499"/>
                      <a:gd name="connsiteX8" fmla="*/ 237667 w 252773"/>
                      <a:gd name="connsiteY8" fmla="*/ 1168551 h 1597499"/>
                      <a:gd name="connsiteX9" fmla="*/ 175733 w 252773"/>
                      <a:gd name="connsiteY9" fmla="*/ 1168551 h 1597499"/>
                      <a:gd name="connsiteX10" fmla="*/ 95168 w 252773"/>
                      <a:gd name="connsiteY10" fmla="*/ 1090888 h 1597499"/>
                      <a:gd name="connsiteX11" fmla="*/ 95168 w 252773"/>
                      <a:gd name="connsiteY11" fmla="*/ 1153636 h 1597499"/>
                      <a:gd name="connsiteX12" fmla="*/ 157605 w 252773"/>
                      <a:gd name="connsiteY12" fmla="*/ 1153636 h 1597499"/>
                      <a:gd name="connsiteX13" fmla="*/ 157605 w 252773"/>
                      <a:gd name="connsiteY13" fmla="*/ 1090888 h 1597499"/>
                      <a:gd name="connsiteX14" fmla="*/ 95168 w 252773"/>
                      <a:gd name="connsiteY14" fmla="*/ 1090888 h 1597499"/>
                      <a:gd name="connsiteX15" fmla="*/ 15106 w 252773"/>
                      <a:gd name="connsiteY15" fmla="*/ 1090888 h 1597499"/>
                      <a:gd name="connsiteX16" fmla="*/ 15106 w 252773"/>
                      <a:gd name="connsiteY16" fmla="*/ 1153636 h 1597499"/>
                      <a:gd name="connsiteX17" fmla="*/ 77544 w 252773"/>
                      <a:gd name="connsiteY17" fmla="*/ 1153636 h 1597499"/>
                      <a:gd name="connsiteX18" fmla="*/ 77544 w 252773"/>
                      <a:gd name="connsiteY18" fmla="*/ 1090888 h 1597499"/>
                      <a:gd name="connsiteX19" fmla="*/ 15106 w 252773"/>
                      <a:gd name="connsiteY19" fmla="*/ 1090888 h 1597499"/>
                      <a:gd name="connsiteX20" fmla="*/ 95671 w 252773"/>
                      <a:gd name="connsiteY20" fmla="*/ 1009110 h 1597499"/>
                      <a:gd name="connsiteX21" fmla="*/ 95671 w 252773"/>
                      <a:gd name="connsiteY21" fmla="*/ 1072886 h 1597499"/>
                      <a:gd name="connsiteX22" fmla="*/ 157605 w 252773"/>
                      <a:gd name="connsiteY22" fmla="*/ 1072886 h 1597499"/>
                      <a:gd name="connsiteX23" fmla="*/ 157605 w 252773"/>
                      <a:gd name="connsiteY23" fmla="*/ 1009110 h 1597499"/>
                      <a:gd name="connsiteX24" fmla="*/ 95671 w 252773"/>
                      <a:gd name="connsiteY24" fmla="*/ 1009110 h 1597499"/>
                      <a:gd name="connsiteX25" fmla="*/ 175733 w 252773"/>
                      <a:gd name="connsiteY25" fmla="*/ 1008595 h 1597499"/>
                      <a:gd name="connsiteX26" fmla="*/ 175733 w 252773"/>
                      <a:gd name="connsiteY26" fmla="*/ 1072371 h 1597499"/>
                      <a:gd name="connsiteX27" fmla="*/ 238674 w 252773"/>
                      <a:gd name="connsiteY27" fmla="*/ 1072371 h 1597499"/>
                      <a:gd name="connsiteX28" fmla="*/ 238674 w 252773"/>
                      <a:gd name="connsiteY28" fmla="*/ 1008595 h 1597499"/>
                      <a:gd name="connsiteX29" fmla="*/ 175733 w 252773"/>
                      <a:gd name="connsiteY29" fmla="*/ 1008595 h 1597499"/>
                      <a:gd name="connsiteX30" fmla="*/ 175733 w 252773"/>
                      <a:gd name="connsiteY30" fmla="*/ 929389 h 1597499"/>
                      <a:gd name="connsiteX31" fmla="*/ 175733 w 252773"/>
                      <a:gd name="connsiteY31" fmla="*/ 992651 h 1597499"/>
                      <a:gd name="connsiteX32" fmla="*/ 239178 w 252773"/>
                      <a:gd name="connsiteY32" fmla="*/ 992651 h 1597499"/>
                      <a:gd name="connsiteX33" fmla="*/ 239178 w 252773"/>
                      <a:gd name="connsiteY33" fmla="*/ 929389 h 1597499"/>
                      <a:gd name="connsiteX34" fmla="*/ 175733 w 252773"/>
                      <a:gd name="connsiteY34" fmla="*/ 929389 h 1597499"/>
                      <a:gd name="connsiteX35" fmla="*/ 95671 w 252773"/>
                      <a:gd name="connsiteY35" fmla="*/ 928875 h 1597499"/>
                      <a:gd name="connsiteX36" fmla="*/ 95671 w 252773"/>
                      <a:gd name="connsiteY36" fmla="*/ 993680 h 1597499"/>
                      <a:gd name="connsiteX37" fmla="*/ 157605 w 252773"/>
                      <a:gd name="connsiteY37" fmla="*/ 993680 h 1597499"/>
                      <a:gd name="connsiteX38" fmla="*/ 157605 w 252773"/>
                      <a:gd name="connsiteY38" fmla="*/ 928875 h 1597499"/>
                      <a:gd name="connsiteX39" fmla="*/ 95671 w 252773"/>
                      <a:gd name="connsiteY39" fmla="*/ 928875 h 1597499"/>
                      <a:gd name="connsiteX40" fmla="*/ 14602 w 252773"/>
                      <a:gd name="connsiteY40" fmla="*/ 928875 h 1597499"/>
                      <a:gd name="connsiteX41" fmla="*/ 14602 w 252773"/>
                      <a:gd name="connsiteY41" fmla="*/ 992651 h 1597499"/>
                      <a:gd name="connsiteX42" fmla="*/ 77544 w 252773"/>
                      <a:gd name="connsiteY42" fmla="*/ 992651 h 1597499"/>
                      <a:gd name="connsiteX43" fmla="*/ 77544 w 252773"/>
                      <a:gd name="connsiteY43" fmla="*/ 928875 h 1597499"/>
                      <a:gd name="connsiteX44" fmla="*/ 14602 w 252773"/>
                      <a:gd name="connsiteY44" fmla="*/ 928875 h 1597499"/>
                      <a:gd name="connsiteX45" fmla="*/ 175229 w 252773"/>
                      <a:gd name="connsiteY45" fmla="*/ 849668 h 1597499"/>
                      <a:gd name="connsiteX46" fmla="*/ 175229 w 252773"/>
                      <a:gd name="connsiteY46" fmla="*/ 912930 h 1597499"/>
                      <a:gd name="connsiteX47" fmla="*/ 238171 w 252773"/>
                      <a:gd name="connsiteY47" fmla="*/ 912930 h 1597499"/>
                      <a:gd name="connsiteX48" fmla="*/ 238171 w 252773"/>
                      <a:gd name="connsiteY48" fmla="*/ 849668 h 1597499"/>
                      <a:gd name="connsiteX49" fmla="*/ 175229 w 252773"/>
                      <a:gd name="connsiteY49" fmla="*/ 849668 h 1597499"/>
                      <a:gd name="connsiteX50" fmla="*/ 94664 w 252773"/>
                      <a:gd name="connsiteY50" fmla="*/ 767890 h 1597499"/>
                      <a:gd name="connsiteX51" fmla="*/ 94664 w 252773"/>
                      <a:gd name="connsiteY51" fmla="*/ 831152 h 1597499"/>
                      <a:gd name="connsiteX52" fmla="*/ 157605 w 252773"/>
                      <a:gd name="connsiteY52" fmla="*/ 831152 h 1597499"/>
                      <a:gd name="connsiteX53" fmla="*/ 157605 w 252773"/>
                      <a:gd name="connsiteY53" fmla="*/ 767890 h 1597499"/>
                      <a:gd name="connsiteX54" fmla="*/ 94664 w 252773"/>
                      <a:gd name="connsiteY54" fmla="*/ 767890 h 1597499"/>
                      <a:gd name="connsiteX55" fmla="*/ 15106 w 252773"/>
                      <a:gd name="connsiteY55" fmla="*/ 767890 h 1597499"/>
                      <a:gd name="connsiteX56" fmla="*/ 15106 w 252773"/>
                      <a:gd name="connsiteY56" fmla="*/ 831152 h 1597499"/>
                      <a:gd name="connsiteX57" fmla="*/ 77040 w 252773"/>
                      <a:gd name="connsiteY57" fmla="*/ 831152 h 1597499"/>
                      <a:gd name="connsiteX58" fmla="*/ 77040 w 252773"/>
                      <a:gd name="connsiteY58" fmla="*/ 767890 h 1597499"/>
                      <a:gd name="connsiteX59" fmla="*/ 15106 w 252773"/>
                      <a:gd name="connsiteY59" fmla="*/ 767890 h 1597499"/>
                      <a:gd name="connsiteX60" fmla="*/ 175229 w 252773"/>
                      <a:gd name="connsiteY60" fmla="*/ 767376 h 1597499"/>
                      <a:gd name="connsiteX61" fmla="*/ 175229 w 252773"/>
                      <a:gd name="connsiteY61" fmla="*/ 831667 h 1597499"/>
                      <a:gd name="connsiteX62" fmla="*/ 238171 w 252773"/>
                      <a:gd name="connsiteY62" fmla="*/ 831667 h 1597499"/>
                      <a:gd name="connsiteX63" fmla="*/ 238171 w 252773"/>
                      <a:gd name="connsiteY63" fmla="*/ 767376 h 1597499"/>
                      <a:gd name="connsiteX64" fmla="*/ 175229 w 252773"/>
                      <a:gd name="connsiteY64" fmla="*/ 767376 h 1597499"/>
                      <a:gd name="connsiteX65" fmla="*/ 175229 w 252773"/>
                      <a:gd name="connsiteY65" fmla="*/ 689712 h 1597499"/>
                      <a:gd name="connsiteX66" fmla="*/ 175229 w 252773"/>
                      <a:gd name="connsiteY66" fmla="*/ 752975 h 1597499"/>
                      <a:gd name="connsiteX67" fmla="*/ 238171 w 252773"/>
                      <a:gd name="connsiteY67" fmla="*/ 752975 h 1597499"/>
                      <a:gd name="connsiteX68" fmla="*/ 238171 w 252773"/>
                      <a:gd name="connsiteY68" fmla="*/ 689712 h 1597499"/>
                      <a:gd name="connsiteX69" fmla="*/ 175229 w 252773"/>
                      <a:gd name="connsiteY69" fmla="*/ 689712 h 1597499"/>
                      <a:gd name="connsiteX70" fmla="*/ 14602 w 252773"/>
                      <a:gd name="connsiteY70" fmla="*/ 689198 h 1597499"/>
                      <a:gd name="connsiteX71" fmla="*/ 14602 w 252773"/>
                      <a:gd name="connsiteY71" fmla="*/ 752460 h 1597499"/>
                      <a:gd name="connsiteX72" fmla="*/ 78048 w 252773"/>
                      <a:gd name="connsiteY72" fmla="*/ 752460 h 1597499"/>
                      <a:gd name="connsiteX73" fmla="*/ 78048 w 252773"/>
                      <a:gd name="connsiteY73" fmla="*/ 689198 h 1597499"/>
                      <a:gd name="connsiteX74" fmla="*/ 14602 w 252773"/>
                      <a:gd name="connsiteY74" fmla="*/ 689198 h 1597499"/>
                      <a:gd name="connsiteX75" fmla="*/ 14099 w 252773"/>
                      <a:gd name="connsiteY75" fmla="*/ 608449 h 1597499"/>
                      <a:gd name="connsiteX76" fmla="*/ 14099 w 252773"/>
                      <a:gd name="connsiteY76" fmla="*/ 671711 h 1597499"/>
                      <a:gd name="connsiteX77" fmla="*/ 78048 w 252773"/>
                      <a:gd name="connsiteY77" fmla="*/ 671711 h 1597499"/>
                      <a:gd name="connsiteX78" fmla="*/ 78048 w 252773"/>
                      <a:gd name="connsiteY78" fmla="*/ 608449 h 1597499"/>
                      <a:gd name="connsiteX79" fmla="*/ 14099 w 252773"/>
                      <a:gd name="connsiteY79" fmla="*/ 608449 h 1597499"/>
                      <a:gd name="connsiteX80" fmla="*/ 95168 w 252773"/>
                      <a:gd name="connsiteY80" fmla="*/ 607935 h 1597499"/>
                      <a:gd name="connsiteX81" fmla="*/ 95168 w 252773"/>
                      <a:gd name="connsiteY81" fmla="*/ 672226 h 1597499"/>
                      <a:gd name="connsiteX82" fmla="*/ 158109 w 252773"/>
                      <a:gd name="connsiteY82" fmla="*/ 672226 h 1597499"/>
                      <a:gd name="connsiteX83" fmla="*/ 158109 w 252773"/>
                      <a:gd name="connsiteY83" fmla="*/ 607935 h 1597499"/>
                      <a:gd name="connsiteX84" fmla="*/ 95168 w 252773"/>
                      <a:gd name="connsiteY84" fmla="*/ 607935 h 1597499"/>
                      <a:gd name="connsiteX85" fmla="*/ 175229 w 252773"/>
                      <a:gd name="connsiteY85" fmla="*/ 528728 h 1597499"/>
                      <a:gd name="connsiteX86" fmla="*/ 175229 w 252773"/>
                      <a:gd name="connsiteY86" fmla="*/ 592505 h 1597499"/>
                      <a:gd name="connsiteX87" fmla="*/ 239178 w 252773"/>
                      <a:gd name="connsiteY87" fmla="*/ 592505 h 1597499"/>
                      <a:gd name="connsiteX88" fmla="*/ 239178 w 252773"/>
                      <a:gd name="connsiteY88" fmla="*/ 528728 h 1597499"/>
                      <a:gd name="connsiteX89" fmla="*/ 175229 w 252773"/>
                      <a:gd name="connsiteY89" fmla="*/ 528728 h 1597499"/>
                      <a:gd name="connsiteX90" fmla="*/ 95168 w 252773"/>
                      <a:gd name="connsiteY90" fmla="*/ 528214 h 1597499"/>
                      <a:gd name="connsiteX91" fmla="*/ 95168 w 252773"/>
                      <a:gd name="connsiteY91" fmla="*/ 593019 h 1597499"/>
                      <a:gd name="connsiteX92" fmla="*/ 158613 w 252773"/>
                      <a:gd name="connsiteY92" fmla="*/ 593019 h 1597499"/>
                      <a:gd name="connsiteX93" fmla="*/ 158613 w 252773"/>
                      <a:gd name="connsiteY93" fmla="*/ 528214 h 1597499"/>
                      <a:gd name="connsiteX94" fmla="*/ 95168 w 252773"/>
                      <a:gd name="connsiteY94" fmla="*/ 528214 h 1597499"/>
                      <a:gd name="connsiteX95" fmla="*/ 15106 w 252773"/>
                      <a:gd name="connsiteY95" fmla="*/ 528214 h 1597499"/>
                      <a:gd name="connsiteX96" fmla="*/ 15106 w 252773"/>
                      <a:gd name="connsiteY96" fmla="*/ 593019 h 1597499"/>
                      <a:gd name="connsiteX97" fmla="*/ 78048 w 252773"/>
                      <a:gd name="connsiteY97" fmla="*/ 593019 h 1597499"/>
                      <a:gd name="connsiteX98" fmla="*/ 78048 w 252773"/>
                      <a:gd name="connsiteY98" fmla="*/ 528214 h 1597499"/>
                      <a:gd name="connsiteX99" fmla="*/ 15106 w 252773"/>
                      <a:gd name="connsiteY99" fmla="*/ 528214 h 1597499"/>
                      <a:gd name="connsiteX100" fmla="*/ 14602 w 252773"/>
                      <a:gd name="connsiteY100" fmla="*/ 449007 h 1597499"/>
                      <a:gd name="connsiteX101" fmla="*/ 14602 w 252773"/>
                      <a:gd name="connsiteY101" fmla="*/ 512270 h 1597499"/>
                      <a:gd name="connsiteX102" fmla="*/ 77544 w 252773"/>
                      <a:gd name="connsiteY102" fmla="*/ 512270 h 1597499"/>
                      <a:gd name="connsiteX103" fmla="*/ 77544 w 252773"/>
                      <a:gd name="connsiteY103" fmla="*/ 449007 h 1597499"/>
                      <a:gd name="connsiteX104" fmla="*/ 14602 w 252773"/>
                      <a:gd name="connsiteY104" fmla="*/ 449007 h 1597499"/>
                      <a:gd name="connsiteX105" fmla="*/ 94664 w 252773"/>
                      <a:gd name="connsiteY105" fmla="*/ 447979 h 1597499"/>
                      <a:gd name="connsiteX106" fmla="*/ 94664 w 252773"/>
                      <a:gd name="connsiteY106" fmla="*/ 512270 h 1597499"/>
                      <a:gd name="connsiteX107" fmla="*/ 158613 w 252773"/>
                      <a:gd name="connsiteY107" fmla="*/ 512270 h 1597499"/>
                      <a:gd name="connsiteX108" fmla="*/ 158613 w 252773"/>
                      <a:gd name="connsiteY108" fmla="*/ 447979 h 1597499"/>
                      <a:gd name="connsiteX109" fmla="*/ 94664 w 252773"/>
                      <a:gd name="connsiteY109" fmla="*/ 447979 h 1597499"/>
                      <a:gd name="connsiteX110" fmla="*/ 174726 w 252773"/>
                      <a:gd name="connsiteY110" fmla="*/ 368258 h 1597499"/>
                      <a:gd name="connsiteX111" fmla="*/ 174726 w 252773"/>
                      <a:gd name="connsiteY111" fmla="*/ 431006 h 1597499"/>
                      <a:gd name="connsiteX112" fmla="*/ 239178 w 252773"/>
                      <a:gd name="connsiteY112" fmla="*/ 431006 h 1597499"/>
                      <a:gd name="connsiteX113" fmla="*/ 239178 w 252773"/>
                      <a:gd name="connsiteY113" fmla="*/ 368258 h 1597499"/>
                      <a:gd name="connsiteX114" fmla="*/ 174726 w 252773"/>
                      <a:gd name="connsiteY114" fmla="*/ 368258 h 1597499"/>
                      <a:gd name="connsiteX115" fmla="*/ 95168 w 252773"/>
                      <a:gd name="connsiteY115" fmla="*/ 367744 h 1597499"/>
                      <a:gd name="connsiteX116" fmla="*/ 95168 w 252773"/>
                      <a:gd name="connsiteY116" fmla="*/ 431520 h 1597499"/>
                      <a:gd name="connsiteX117" fmla="*/ 158613 w 252773"/>
                      <a:gd name="connsiteY117" fmla="*/ 431520 h 1597499"/>
                      <a:gd name="connsiteX118" fmla="*/ 158613 w 252773"/>
                      <a:gd name="connsiteY118" fmla="*/ 367744 h 1597499"/>
                      <a:gd name="connsiteX119" fmla="*/ 95168 w 252773"/>
                      <a:gd name="connsiteY119" fmla="*/ 367744 h 1597499"/>
                      <a:gd name="connsiteX120" fmla="*/ 0 w 252773"/>
                      <a:gd name="connsiteY120" fmla="*/ 350771 h 1597499"/>
                      <a:gd name="connsiteX121" fmla="*/ 252270 w 252773"/>
                      <a:gd name="connsiteY121" fmla="*/ 350771 h 1597499"/>
                      <a:gd name="connsiteX122" fmla="*/ 252270 w 252773"/>
                      <a:gd name="connsiteY122" fmla="*/ 1597499 h 1597499"/>
                      <a:gd name="connsiteX123" fmla="*/ 0 w 252773"/>
                      <a:gd name="connsiteY123" fmla="*/ 1597499 h 1597499"/>
                      <a:gd name="connsiteX124" fmla="*/ 0 w 252773"/>
                      <a:gd name="connsiteY124" fmla="*/ 350771 h 1597499"/>
                      <a:gd name="connsiteX125" fmla="*/ 134947 w 252773"/>
                      <a:gd name="connsiteY125" fmla="*/ 273107 h 1597499"/>
                      <a:gd name="connsiteX126" fmla="*/ 134947 w 252773"/>
                      <a:gd name="connsiteY126" fmla="*/ 321969 h 1597499"/>
                      <a:gd name="connsiteX127" fmla="*/ 238674 w 252773"/>
                      <a:gd name="connsiteY127" fmla="*/ 321969 h 1597499"/>
                      <a:gd name="connsiteX128" fmla="*/ 238674 w 252773"/>
                      <a:gd name="connsiteY128" fmla="*/ 273107 h 1597499"/>
                      <a:gd name="connsiteX129" fmla="*/ 134947 w 252773"/>
                      <a:gd name="connsiteY129" fmla="*/ 273107 h 1597499"/>
                      <a:gd name="connsiteX130" fmla="*/ 14099 w 252773"/>
                      <a:gd name="connsiteY130" fmla="*/ 271564 h 1597499"/>
                      <a:gd name="connsiteX131" fmla="*/ 14099 w 252773"/>
                      <a:gd name="connsiteY131" fmla="*/ 321969 h 1597499"/>
                      <a:gd name="connsiteX132" fmla="*/ 117827 w 252773"/>
                      <a:gd name="connsiteY132" fmla="*/ 321969 h 1597499"/>
                      <a:gd name="connsiteX133" fmla="*/ 117827 w 252773"/>
                      <a:gd name="connsiteY133" fmla="*/ 271564 h 1597499"/>
                      <a:gd name="connsiteX134" fmla="*/ 66466 w 252773"/>
                      <a:gd name="connsiteY134" fmla="*/ 271564 h 1597499"/>
                      <a:gd name="connsiteX135" fmla="*/ 14099 w 252773"/>
                      <a:gd name="connsiteY135" fmla="*/ 271564 h 1597499"/>
                      <a:gd name="connsiteX136" fmla="*/ 49346 w 252773"/>
                      <a:gd name="connsiteY136" fmla="*/ 209331 h 1597499"/>
                      <a:gd name="connsiteX137" fmla="*/ 17120 w 252773"/>
                      <a:gd name="connsiteY137" fmla="*/ 255106 h 1597499"/>
                      <a:gd name="connsiteX138" fmla="*/ 237164 w 252773"/>
                      <a:gd name="connsiteY138" fmla="*/ 255106 h 1597499"/>
                      <a:gd name="connsiteX139" fmla="*/ 202923 w 252773"/>
                      <a:gd name="connsiteY139" fmla="*/ 209331 h 1597499"/>
                      <a:gd name="connsiteX140" fmla="*/ 49346 w 252773"/>
                      <a:gd name="connsiteY140" fmla="*/ 209331 h 1597499"/>
                      <a:gd name="connsiteX141" fmla="*/ 0 w 252773"/>
                      <a:gd name="connsiteY141" fmla="*/ 190815 h 1597499"/>
                      <a:gd name="connsiteX142" fmla="*/ 252773 w 252773"/>
                      <a:gd name="connsiteY142" fmla="*/ 190815 h 1597499"/>
                      <a:gd name="connsiteX143" fmla="*/ 252773 w 252773"/>
                      <a:gd name="connsiteY143" fmla="*/ 340484 h 1597499"/>
                      <a:gd name="connsiteX144" fmla="*/ 0 w 252773"/>
                      <a:gd name="connsiteY144" fmla="*/ 340484 h 1597499"/>
                      <a:gd name="connsiteX145" fmla="*/ 0 w 252773"/>
                      <a:gd name="connsiteY145" fmla="*/ 190815 h 1597499"/>
                      <a:gd name="connsiteX146" fmla="*/ 31723 w 252773"/>
                      <a:gd name="connsiteY146" fmla="*/ 0 h 1597499"/>
                      <a:gd name="connsiteX147" fmla="*/ 31723 w 252773"/>
                      <a:gd name="connsiteY147" fmla="*/ 120867 h 1597499"/>
                      <a:gd name="connsiteX148" fmla="*/ 95168 w 252773"/>
                      <a:gd name="connsiteY148" fmla="*/ 120867 h 1597499"/>
                      <a:gd name="connsiteX149" fmla="*/ 95168 w 252773"/>
                      <a:gd name="connsiteY149" fmla="*/ 183100 h 1597499"/>
                      <a:gd name="connsiteX150" fmla="*/ 11078 w 252773"/>
                      <a:gd name="connsiteY150" fmla="*/ 183100 h 1597499"/>
                      <a:gd name="connsiteX151" fmla="*/ 24170 w 252773"/>
                      <a:gd name="connsiteY151" fmla="*/ 514 h 1597499"/>
                      <a:gd name="connsiteX152" fmla="*/ 31723 w 252773"/>
                      <a:gd name="connsiteY152" fmla="*/ 0 h 15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252773" h="1597499">
                        <a:moveTo>
                          <a:pt x="94664" y="1169580"/>
                        </a:moveTo>
                        <a:cubicBezTo>
                          <a:pt x="94664" y="1191696"/>
                          <a:pt x="94664" y="1211754"/>
                          <a:pt x="94664" y="1232327"/>
                        </a:cubicBezTo>
                        <a:cubicBezTo>
                          <a:pt x="115813" y="1232327"/>
                          <a:pt x="135450" y="1232327"/>
                          <a:pt x="158109" y="1232327"/>
                        </a:cubicBezTo>
                        <a:cubicBezTo>
                          <a:pt x="158109" y="1209697"/>
                          <a:pt x="158109" y="1189639"/>
                          <a:pt x="158109" y="1169580"/>
                        </a:cubicBezTo>
                        <a:cubicBezTo>
                          <a:pt x="136457" y="1169580"/>
                          <a:pt x="115813" y="1169580"/>
                          <a:pt x="94664" y="1169580"/>
                        </a:cubicBezTo>
                        <a:close/>
                        <a:moveTo>
                          <a:pt x="175733" y="1168551"/>
                        </a:moveTo>
                        <a:cubicBezTo>
                          <a:pt x="175733" y="1190153"/>
                          <a:pt x="175733" y="1210726"/>
                          <a:pt x="175733" y="1231813"/>
                        </a:cubicBezTo>
                        <a:cubicBezTo>
                          <a:pt x="197385" y="1231813"/>
                          <a:pt x="217022" y="1231813"/>
                          <a:pt x="237667" y="1231813"/>
                        </a:cubicBezTo>
                        <a:cubicBezTo>
                          <a:pt x="237667" y="1210212"/>
                          <a:pt x="237667" y="1189639"/>
                          <a:pt x="237667" y="1168551"/>
                        </a:cubicBezTo>
                        <a:cubicBezTo>
                          <a:pt x="216519" y="1168551"/>
                          <a:pt x="196881" y="1168551"/>
                          <a:pt x="175733" y="1168551"/>
                        </a:cubicBezTo>
                        <a:close/>
                        <a:moveTo>
                          <a:pt x="95168" y="1090888"/>
                        </a:moveTo>
                        <a:cubicBezTo>
                          <a:pt x="95168" y="1112490"/>
                          <a:pt x="95168" y="1132548"/>
                          <a:pt x="95168" y="1153636"/>
                        </a:cubicBezTo>
                        <a:cubicBezTo>
                          <a:pt x="116820" y="1153636"/>
                          <a:pt x="135954" y="1153636"/>
                          <a:pt x="157605" y="1153636"/>
                        </a:cubicBezTo>
                        <a:cubicBezTo>
                          <a:pt x="157605" y="1132548"/>
                          <a:pt x="157605" y="1113004"/>
                          <a:pt x="157605" y="1090888"/>
                        </a:cubicBezTo>
                        <a:cubicBezTo>
                          <a:pt x="135954" y="1090888"/>
                          <a:pt x="115309" y="1090888"/>
                          <a:pt x="95168" y="1090888"/>
                        </a:cubicBezTo>
                        <a:close/>
                        <a:moveTo>
                          <a:pt x="15106" y="1090888"/>
                        </a:moveTo>
                        <a:cubicBezTo>
                          <a:pt x="15106" y="1112490"/>
                          <a:pt x="15106" y="1132548"/>
                          <a:pt x="15106" y="1153636"/>
                        </a:cubicBezTo>
                        <a:cubicBezTo>
                          <a:pt x="36758" y="1153636"/>
                          <a:pt x="56396" y="1153636"/>
                          <a:pt x="77544" y="1153636"/>
                        </a:cubicBezTo>
                        <a:cubicBezTo>
                          <a:pt x="77544" y="1132548"/>
                          <a:pt x="77544" y="1112490"/>
                          <a:pt x="77544" y="1090888"/>
                        </a:cubicBezTo>
                        <a:cubicBezTo>
                          <a:pt x="55389" y="1090888"/>
                          <a:pt x="34744" y="1090888"/>
                          <a:pt x="15106" y="1090888"/>
                        </a:cubicBezTo>
                        <a:close/>
                        <a:moveTo>
                          <a:pt x="95671" y="1009110"/>
                        </a:moveTo>
                        <a:cubicBezTo>
                          <a:pt x="95671" y="1031225"/>
                          <a:pt x="95671" y="1051798"/>
                          <a:pt x="95671" y="1072886"/>
                        </a:cubicBezTo>
                        <a:cubicBezTo>
                          <a:pt x="116820" y="1072886"/>
                          <a:pt x="135954" y="1072886"/>
                          <a:pt x="157605" y="1072886"/>
                        </a:cubicBezTo>
                        <a:cubicBezTo>
                          <a:pt x="157605" y="1050256"/>
                          <a:pt x="157605" y="1029683"/>
                          <a:pt x="157605" y="1009110"/>
                        </a:cubicBezTo>
                        <a:cubicBezTo>
                          <a:pt x="135450" y="1009110"/>
                          <a:pt x="115813" y="1009110"/>
                          <a:pt x="95671" y="1009110"/>
                        </a:cubicBezTo>
                        <a:close/>
                        <a:moveTo>
                          <a:pt x="175733" y="1008595"/>
                        </a:moveTo>
                        <a:cubicBezTo>
                          <a:pt x="175733" y="1030197"/>
                          <a:pt x="175733" y="1050770"/>
                          <a:pt x="175733" y="1072371"/>
                        </a:cubicBezTo>
                        <a:cubicBezTo>
                          <a:pt x="197385" y="1072371"/>
                          <a:pt x="217022" y="1072371"/>
                          <a:pt x="238674" y="1072371"/>
                        </a:cubicBezTo>
                        <a:cubicBezTo>
                          <a:pt x="238674" y="1050770"/>
                          <a:pt x="238674" y="1029683"/>
                          <a:pt x="238674" y="1008595"/>
                        </a:cubicBezTo>
                        <a:cubicBezTo>
                          <a:pt x="216519" y="1008595"/>
                          <a:pt x="196881" y="1008595"/>
                          <a:pt x="175733" y="1008595"/>
                        </a:cubicBezTo>
                        <a:close/>
                        <a:moveTo>
                          <a:pt x="175733" y="929389"/>
                        </a:moveTo>
                        <a:cubicBezTo>
                          <a:pt x="175733" y="951505"/>
                          <a:pt x="175733" y="972078"/>
                          <a:pt x="175733" y="992651"/>
                        </a:cubicBezTo>
                        <a:cubicBezTo>
                          <a:pt x="197888" y="992651"/>
                          <a:pt x="218029" y="992651"/>
                          <a:pt x="239178" y="992651"/>
                        </a:cubicBezTo>
                        <a:cubicBezTo>
                          <a:pt x="239178" y="970535"/>
                          <a:pt x="239178" y="950990"/>
                          <a:pt x="239178" y="929389"/>
                        </a:cubicBezTo>
                        <a:cubicBezTo>
                          <a:pt x="218029" y="929389"/>
                          <a:pt x="196881" y="929389"/>
                          <a:pt x="175733" y="929389"/>
                        </a:cubicBezTo>
                        <a:close/>
                        <a:moveTo>
                          <a:pt x="95671" y="928875"/>
                        </a:moveTo>
                        <a:cubicBezTo>
                          <a:pt x="95671" y="951505"/>
                          <a:pt x="95671" y="972593"/>
                          <a:pt x="95671" y="993680"/>
                        </a:cubicBezTo>
                        <a:cubicBezTo>
                          <a:pt x="116820" y="993680"/>
                          <a:pt x="135954" y="993680"/>
                          <a:pt x="157605" y="993680"/>
                        </a:cubicBezTo>
                        <a:cubicBezTo>
                          <a:pt x="157605" y="970535"/>
                          <a:pt x="157605" y="949448"/>
                          <a:pt x="157605" y="928875"/>
                        </a:cubicBezTo>
                        <a:cubicBezTo>
                          <a:pt x="135450" y="928875"/>
                          <a:pt x="115309" y="928875"/>
                          <a:pt x="95671" y="928875"/>
                        </a:cubicBezTo>
                        <a:close/>
                        <a:moveTo>
                          <a:pt x="14602" y="928875"/>
                        </a:moveTo>
                        <a:cubicBezTo>
                          <a:pt x="14602" y="951505"/>
                          <a:pt x="14602" y="971563"/>
                          <a:pt x="14602" y="992651"/>
                        </a:cubicBezTo>
                        <a:cubicBezTo>
                          <a:pt x="36255" y="992651"/>
                          <a:pt x="56396" y="992651"/>
                          <a:pt x="77544" y="992651"/>
                        </a:cubicBezTo>
                        <a:cubicBezTo>
                          <a:pt x="77544" y="970021"/>
                          <a:pt x="77544" y="949448"/>
                          <a:pt x="77544" y="928875"/>
                        </a:cubicBezTo>
                        <a:cubicBezTo>
                          <a:pt x="55389" y="928875"/>
                          <a:pt x="35247" y="928875"/>
                          <a:pt x="14602" y="928875"/>
                        </a:cubicBezTo>
                        <a:close/>
                        <a:moveTo>
                          <a:pt x="175229" y="849668"/>
                        </a:moveTo>
                        <a:cubicBezTo>
                          <a:pt x="175229" y="871784"/>
                          <a:pt x="175229" y="891843"/>
                          <a:pt x="175229" y="912930"/>
                        </a:cubicBezTo>
                        <a:cubicBezTo>
                          <a:pt x="196881" y="912930"/>
                          <a:pt x="217022" y="912930"/>
                          <a:pt x="238171" y="912930"/>
                        </a:cubicBezTo>
                        <a:cubicBezTo>
                          <a:pt x="238171" y="891328"/>
                          <a:pt x="238171" y="870241"/>
                          <a:pt x="238171" y="849668"/>
                        </a:cubicBezTo>
                        <a:cubicBezTo>
                          <a:pt x="216015" y="849668"/>
                          <a:pt x="195874" y="849668"/>
                          <a:pt x="175229" y="849668"/>
                        </a:cubicBezTo>
                        <a:close/>
                        <a:moveTo>
                          <a:pt x="94664" y="767890"/>
                        </a:moveTo>
                        <a:cubicBezTo>
                          <a:pt x="94664" y="789492"/>
                          <a:pt x="94664" y="809551"/>
                          <a:pt x="94664" y="831152"/>
                        </a:cubicBezTo>
                        <a:cubicBezTo>
                          <a:pt x="116316" y="831152"/>
                          <a:pt x="136457" y="831152"/>
                          <a:pt x="157605" y="831152"/>
                        </a:cubicBezTo>
                        <a:cubicBezTo>
                          <a:pt x="157605" y="809036"/>
                          <a:pt x="157605" y="788463"/>
                          <a:pt x="157605" y="767890"/>
                        </a:cubicBezTo>
                        <a:cubicBezTo>
                          <a:pt x="135450" y="767890"/>
                          <a:pt x="115813" y="767890"/>
                          <a:pt x="94664" y="767890"/>
                        </a:cubicBezTo>
                        <a:close/>
                        <a:moveTo>
                          <a:pt x="15106" y="767890"/>
                        </a:moveTo>
                        <a:cubicBezTo>
                          <a:pt x="15106" y="790006"/>
                          <a:pt x="15106" y="810579"/>
                          <a:pt x="15106" y="831152"/>
                        </a:cubicBezTo>
                        <a:cubicBezTo>
                          <a:pt x="37262" y="831152"/>
                          <a:pt x="56899" y="831152"/>
                          <a:pt x="77040" y="831152"/>
                        </a:cubicBezTo>
                        <a:cubicBezTo>
                          <a:pt x="77040" y="809036"/>
                          <a:pt x="77040" y="788463"/>
                          <a:pt x="77040" y="767890"/>
                        </a:cubicBezTo>
                        <a:cubicBezTo>
                          <a:pt x="54885" y="767890"/>
                          <a:pt x="35247" y="767890"/>
                          <a:pt x="15106" y="767890"/>
                        </a:cubicBezTo>
                        <a:close/>
                        <a:moveTo>
                          <a:pt x="175229" y="767376"/>
                        </a:moveTo>
                        <a:cubicBezTo>
                          <a:pt x="175229" y="788978"/>
                          <a:pt x="175229" y="810065"/>
                          <a:pt x="175229" y="831667"/>
                        </a:cubicBezTo>
                        <a:cubicBezTo>
                          <a:pt x="196881" y="831667"/>
                          <a:pt x="217022" y="831667"/>
                          <a:pt x="238171" y="831667"/>
                        </a:cubicBezTo>
                        <a:cubicBezTo>
                          <a:pt x="238171" y="809551"/>
                          <a:pt x="238171" y="788978"/>
                          <a:pt x="238171" y="767376"/>
                        </a:cubicBezTo>
                        <a:cubicBezTo>
                          <a:pt x="216519" y="767376"/>
                          <a:pt x="196881" y="767376"/>
                          <a:pt x="175229" y="767376"/>
                        </a:cubicBezTo>
                        <a:close/>
                        <a:moveTo>
                          <a:pt x="175229" y="689712"/>
                        </a:moveTo>
                        <a:cubicBezTo>
                          <a:pt x="175229" y="711829"/>
                          <a:pt x="175229" y="731887"/>
                          <a:pt x="175229" y="752975"/>
                        </a:cubicBezTo>
                        <a:cubicBezTo>
                          <a:pt x="196378" y="752975"/>
                          <a:pt x="216519" y="752975"/>
                          <a:pt x="238171" y="752975"/>
                        </a:cubicBezTo>
                        <a:cubicBezTo>
                          <a:pt x="238171" y="730344"/>
                          <a:pt x="238171" y="709771"/>
                          <a:pt x="238171" y="689712"/>
                        </a:cubicBezTo>
                        <a:cubicBezTo>
                          <a:pt x="216015" y="689712"/>
                          <a:pt x="195371" y="689712"/>
                          <a:pt x="175229" y="689712"/>
                        </a:cubicBezTo>
                        <a:close/>
                        <a:moveTo>
                          <a:pt x="14602" y="689198"/>
                        </a:moveTo>
                        <a:cubicBezTo>
                          <a:pt x="14602" y="711314"/>
                          <a:pt x="14602" y="732402"/>
                          <a:pt x="14602" y="752460"/>
                        </a:cubicBezTo>
                        <a:cubicBezTo>
                          <a:pt x="36758" y="752460"/>
                          <a:pt x="56899" y="752460"/>
                          <a:pt x="78048" y="752460"/>
                        </a:cubicBezTo>
                        <a:cubicBezTo>
                          <a:pt x="78048" y="730344"/>
                          <a:pt x="78048" y="710285"/>
                          <a:pt x="78048" y="689198"/>
                        </a:cubicBezTo>
                        <a:cubicBezTo>
                          <a:pt x="56396" y="689198"/>
                          <a:pt x="35751" y="689198"/>
                          <a:pt x="14602" y="689198"/>
                        </a:cubicBezTo>
                        <a:close/>
                        <a:moveTo>
                          <a:pt x="14099" y="608449"/>
                        </a:moveTo>
                        <a:cubicBezTo>
                          <a:pt x="14099" y="630050"/>
                          <a:pt x="14099" y="650109"/>
                          <a:pt x="14099" y="671711"/>
                        </a:cubicBezTo>
                        <a:cubicBezTo>
                          <a:pt x="35751" y="671711"/>
                          <a:pt x="56396" y="671711"/>
                          <a:pt x="78048" y="671711"/>
                        </a:cubicBezTo>
                        <a:cubicBezTo>
                          <a:pt x="78048" y="650109"/>
                          <a:pt x="78048" y="630050"/>
                          <a:pt x="78048" y="608449"/>
                        </a:cubicBezTo>
                        <a:cubicBezTo>
                          <a:pt x="55389" y="608449"/>
                          <a:pt x="35247" y="608449"/>
                          <a:pt x="14099" y="608449"/>
                        </a:cubicBezTo>
                        <a:close/>
                        <a:moveTo>
                          <a:pt x="95168" y="607935"/>
                        </a:moveTo>
                        <a:cubicBezTo>
                          <a:pt x="95168" y="630565"/>
                          <a:pt x="95168" y="651138"/>
                          <a:pt x="95168" y="672226"/>
                        </a:cubicBezTo>
                        <a:cubicBezTo>
                          <a:pt x="116820" y="672226"/>
                          <a:pt x="136961" y="672226"/>
                          <a:pt x="158109" y="672226"/>
                        </a:cubicBezTo>
                        <a:cubicBezTo>
                          <a:pt x="158109" y="650109"/>
                          <a:pt x="158109" y="629536"/>
                          <a:pt x="158109" y="607935"/>
                        </a:cubicBezTo>
                        <a:cubicBezTo>
                          <a:pt x="136961" y="607935"/>
                          <a:pt x="116820" y="607935"/>
                          <a:pt x="95168" y="607935"/>
                        </a:cubicBezTo>
                        <a:close/>
                        <a:moveTo>
                          <a:pt x="175229" y="528728"/>
                        </a:moveTo>
                        <a:cubicBezTo>
                          <a:pt x="175229" y="550844"/>
                          <a:pt x="175229" y="571417"/>
                          <a:pt x="175229" y="592505"/>
                        </a:cubicBezTo>
                        <a:cubicBezTo>
                          <a:pt x="196378" y="592505"/>
                          <a:pt x="216519" y="592505"/>
                          <a:pt x="239178" y="592505"/>
                        </a:cubicBezTo>
                        <a:cubicBezTo>
                          <a:pt x="239178" y="570388"/>
                          <a:pt x="239178" y="550330"/>
                          <a:pt x="239178" y="528728"/>
                        </a:cubicBezTo>
                        <a:cubicBezTo>
                          <a:pt x="217526" y="528728"/>
                          <a:pt x="196378" y="528728"/>
                          <a:pt x="175229" y="528728"/>
                        </a:cubicBezTo>
                        <a:close/>
                        <a:moveTo>
                          <a:pt x="95168" y="528214"/>
                        </a:moveTo>
                        <a:cubicBezTo>
                          <a:pt x="95168" y="550844"/>
                          <a:pt x="95168" y="571417"/>
                          <a:pt x="95168" y="593019"/>
                        </a:cubicBezTo>
                        <a:cubicBezTo>
                          <a:pt x="116820" y="593019"/>
                          <a:pt x="136457" y="593019"/>
                          <a:pt x="158613" y="593019"/>
                        </a:cubicBezTo>
                        <a:cubicBezTo>
                          <a:pt x="158613" y="569874"/>
                          <a:pt x="158613" y="549815"/>
                          <a:pt x="158613" y="528214"/>
                        </a:cubicBezTo>
                        <a:cubicBezTo>
                          <a:pt x="136457" y="528214"/>
                          <a:pt x="115813" y="528214"/>
                          <a:pt x="95168" y="528214"/>
                        </a:cubicBezTo>
                        <a:close/>
                        <a:moveTo>
                          <a:pt x="15106" y="528214"/>
                        </a:moveTo>
                        <a:cubicBezTo>
                          <a:pt x="15106" y="551873"/>
                          <a:pt x="15106" y="572446"/>
                          <a:pt x="15106" y="593019"/>
                        </a:cubicBezTo>
                        <a:cubicBezTo>
                          <a:pt x="37262" y="593019"/>
                          <a:pt x="56899" y="593019"/>
                          <a:pt x="78048" y="593019"/>
                        </a:cubicBezTo>
                        <a:cubicBezTo>
                          <a:pt x="78048" y="570903"/>
                          <a:pt x="78048" y="550330"/>
                          <a:pt x="78048" y="528214"/>
                        </a:cubicBezTo>
                        <a:cubicBezTo>
                          <a:pt x="56396" y="528214"/>
                          <a:pt x="36255" y="528214"/>
                          <a:pt x="15106" y="528214"/>
                        </a:cubicBezTo>
                        <a:close/>
                        <a:moveTo>
                          <a:pt x="14602" y="449007"/>
                        </a:moveTo>
                        <a:cubicBezTo>
                          <a:pt x="14602" y="471124"/>
                          <a:pt x="14602" y="491182"/>
                          <a:pt x="14602" y="512270"/>
                        </a:cubicBezTo>
                        <a:cubicBezTo>
                          <a:pt x="35751" y="512270"/>
                          <a:pt x="55389" y="512270"/>
                          <a:pt x="77544" y="512270"/>
                        </a:cubicBezTo>
                        <a:cubicBezTo>
                          <a:pt x="77544" y="489125"/>
                          <a:pt x="77544" y="468552"/>
                          <a:pt x="77544" y="449007"/>
                        </a:cubicBezTo>
                        <a:cubicBezTo>
                          <a:pt x="54885" y="449007"/>
                          <a:pt x="34744" y="449007"/>
                          <a:pt x="14602" y="449007"/>
                        </a:cubicBezTo>
                        <a:close/>
                        <a:moveTo>
                          <a:pt x="94664" y="447979"/>
                        </a:moveTo>
                        <a:cubicBezTo>
                          <a:pt x="94664" y="469580"/>
                          <a:pt x="94664" y="490153"/>
                          <a:pt x="94664" y="512270"/>
                        </a:cubicBezTo>
                        <a:cubicBezTo>
                          <a:pt x="116316" y="512270"/>
                          <a:pt x="136457" y="512270"/>
                          <a:pt x="158613" y="512270"/>
                        </a:cubicBezTo>
                        <a:cubicBezTo>
                          <a:pt x="158613" y="489639"/>
                          <a:pt x="158613" y="469580"/>
                          <a:pt x="158613" y="447979"/>
                        </a:cubicBezTo>
                        <a:cubicBezTo>
                          <a:pt x="136961" y="447979"/>
                          <a:pt x="116316" y="447979"/>
                          <a:pt x="94664" y="447979"/>
                        </a:cubicBezTo>
                        <a:close/>
                        <a:moveTo>
                          <a:pt x="174726" y="368258"/>
                        </a:moveTo>
                        <a:cubicBezTo>
                          <a:pt x="174726" y="389346"/>
                          <a:pt x="174726" y="409404"/>
                          <a:pt x="174726" y="431006"/>
                        </a:cubicBezTo>
                        <a:cubicBezTo>
                          <a:pt x="196378" y="431006"/>
                          <a:pt x="217526" y="431006"/>
                          <a:pt x="239178" y="431006"/>
                        </a:cubicBezTo>
                        <a:cubicBezTo>
                          <a:pt x="239178" y="409919"/>
                          <a:pt x="239178" y="390374"/>
                          <a:pt x="239178" y="368258"/>
                        </a:cubicBezTo>
                        <a:cubicBezTo>
                          <a:pt x="217526" y="368258"/>
                          <a:pt x="196881" y="368258"/>
                          <a:pt x="174726" y="368258"/>
                        </a:cubicBezTo>
                        <a:close/>
                        <a:moveTo>
                          <a:pt x="95168" y="367744"/>
                        </a:moveTo>
                        <a:cubicBezTo>
                          <a:pt x="95168" y="389860"/>
                          <a:pt x="95168" y="410947"/>
                          <a:pt x="95168" y="431520"/>
                        </a:cubicBezTo>
                        <a:cubicBezTo>
                          <a:pt x="117323" y="431520"/>
                          <a:pt x="137968" y="431520"/>
                          <a:pt x="158613" y="431520"/>
                        </a:cubicBezTo>
                        <a:cubicBezTo>
                          <a:pt x="158613" y="409404"/>
                          <a:pt x="158613" y="389346"/>
                          <a:pt x="158613" y="367744"/>
                        </a:cubicBezTo>
                        <a:cubicBezTo>
                          <a:pt x="135954" y="367744"/>
                          <a:pt x="115813" y="367744"/>
                          <a:pt x="95168" y="367744"/>
                        </a:cubicBezTo>
                        <a:close/>
                        <a:moveTo>
                          <a:pt x="0" y="350771"/>
                        </a:moveTo>
                        <a:cubicBezTo>
                          <a:pt x="83083" y="350771"/>
                          <a:pt x="166669" y="350771"/>
                          <a:pt x="252270" y="350771"/>
                        </a:cubicBezTo>
                        <a:cubicBezTo>
                          <a:pt x="252270" y="765319"/>
                          <a:pt x="252270" y="1180380"/>
                          <a:pt x="252270" y="1597499"/>
                        </a:cubicBezTo>
                        <a:cubicBezTo>
                          <a:pt x="167173" y="1597499"/>
                          <a:pt x="84594" y="1597499"/>
                          <a:pt x="0" y="1597499"/>
                        </a:cubicBezTo>
                        <a:cubicBezTo>
                          <a:pt x="0" y="1181923"/>
                          <a:pt x="0" y="767376"/>
                          <a:pt x="0" y="350771"/>
                        </a:cubicBezTo>
                        <a:close/>
                        <a:moveTo>
                          <a:pt x="134947" y="273107"/>
                        </a:moveTo>
                        <a:cubicBezTo>
                          <a:pt x="134947" y="290080"/>
                          <a:pt x="134947" y="306024"/>
                          <a:pt x="134947" y="321969"/>
                        </a:cubicBezTo>
                        <a:cubicBezTo>
                          <a:pt x="170194" y="321969"/>
                          <a:pt x="203931" y="321969"/>
                          <a:pt x="238674" y="321969"/>
                        </a:cubicBezTo>
                        <a:cubicBezTo>
                          <a:pt x="238674" y="304482"/>
                          <a:pt x="238674" y="289566"/>
                          <a:pt x="238674" y="273107"/>
                        </a:cubicBezTo>
                        <a:cubicBezTo>
                          <a:pt x="202420" y="273107"/>
                          <a:pt x="169691" y="273107"/>
                          <a:pt x="134947" y="273107"/>
                        </a:cubicBezTo>
                        <a:close/>
                        <a:moveTo>
                          <a:pt x="14099" y="271564"/>
                        </a:moveTo>
                        <a:cubicBezTo>
                          <a:pt x="14099" y="290080"/>
                          <a:pt x="14099" y="304996"/>
                          <a:pt x="14099" y="321969"/>
                        </a:cubicBezTo>
                        <a:cubicBezTo>
                          <a:pt x="50353" y="321969"/>
                          <a:pt x="83587" y="321969"/>
                          <a:pt x="117827" y="321969"/>
                        </a:cubicBezTo>
                        <a:cubicBezTo>
                          <a:pt x="117827" y="304996"/>
                          <a:pt x="117827" y="289052"/>
                          <a:pt x="117827" y="271564"/>
                        </a:cubicBezTo>
                        <a:cubicBezTo>
                          <a:pt x="99700" y="271564"/>
                          <a:pt x="83083" y="271564"/>
                          <a:pt x="66466" y="271564"/>
                        </a:cubicBezTo>
                        <a:cubicBezTo>
                          <a:pt x="49346" y="271564"/>
                          <a:pt x="32226" y="271564"/>
                          <a:pt x="14099" y="271564"/>
                        </a:cubicBezTo>
                        <a:close/>
                        <a:moveTo>
                          <a:pt x="49346" y="209331"/>
                        </a:moveTo>
                        <a:cubicBezTo>
                          <a:pt x="11581" y="209331"/>
                          <a:pt x="6043" y="217045"/>
                          <a:pt x="17120" y="255106"/>
                        </a:cubicBezTo>
                        <a:cubicBezTo>
                          <a:pt x="90132" y="255106"/>
                          <a:pt x="163145" y="255106"/>
                          <a:pt x="237164" y="255106"/>
                        </a:cubicBezTo>
                        <a:cubicBezTo>
                          <a:pt x="243710" y="212417"/>
                          <a:pt x="241192" y="209331"/>
                          <a:pt x="202923" y="209331"/>
                        </a:cubicBezTo>
                        <a:cubicBezTo>
                          <a:pt x="151563" y="209331"/>
                          <a:pt x="100707" y="209331"/>
                          <a:pt x="49346" y="209331"/>
                        </a:cubicBezTo>
                        <a:close/>
                        <a:moveTo>
                          <a:pt x="0" y="190815"/>
                        </a:moveTo>
                        <a:cubicBezTo>
                          <a:pt x="84594" y="190815"/>
                          <a:pt x="167676" y="190815"/>
                          <a:pt x="252773" y="190815"/>
                        </a:cubicBezTo>
                        <a:cubicBezTo>
                          <a:pt x="252773" y="240704"/>
                          <a:pt x="252773" y="290080"/>
                          <a:pt x="252773" y="340484"/>
                        </a:cubicBezTo>
                        <a:cubicBezTo>
                          <a:pt x="168180" y="340484"/>
                          <a:pt x="84594" y="340484"/>
                          <a:pt x="0" y="340484"/>
                        </a:cubicBezTo>
                        <a:cubicBezTo>
                          <a:pt x="0" y="290594"/>
                          <a:pt x="0" y="241219"/>
                          <a:pt x="0" y="190815"/>
                        </a:cubicBezTo>
                        <a:close/>
                        <a:moveTo>
                          <a:pt x="31723" y="0"/>
                        </a:moveTo>
                        <a:cubicBezTo>
                          <a:pt x="31723" y="39603"/>
                          <a:pt x="31723" y="78691"/>
                          <a:pt x="31723" y="120867"/>
                        </a:cubicBezTo>
                        <a:cubicBezTo>
                          <a:pt x="55892" y="120867"/>
                          <a:pt x="74523" y="120867"/>
                          <a:pt x="95168" y="120867"/>
                        </a:cubicBezTo>
                        <a:cubicBezTo>
                          <a:pt x="95168" y="142468"/>
                          <a:pt x="95168" y="162013"/>
                          <a:pt x="95168" y="183100"/>
                        </a:cubicBezTo>
                        <a:cubicBezTo>
                          <a:pt x="66467" y="183100"/>
                          <a:pt x="40786" y="183100"/>
                          <a:pt x="11078" y="183100"/>
                        </a:cubicBezTo>
                        <a:cubicBezTo>
                          <a:pt x="15610" y="121381"/>
                          <a:pt x="20142" y="61205"/>
                          <a:pt x="24170" y="514"/>
                        </a:cubicBezTo>
                        <a:cubicBezTo>
                          <a:pt x="26688" y="514"/>
                          <a:pt x="29205" y="514"/>
                          <a:pt x="31723" y="0"/>
                        </a:cubicBezTo>
                        <a:close/>
                      </a:path>
                    </a:pathLst>
                  </a:custGeom>
                  <a:solidFill>
                    <a:schemeClr val="bg1"/>
                  </a:solidFill>
                  <a:ln w="9525" cap="flat">
                    <a:noFill/>
                    <a:prstDash val="solid"/>
                    <a:miter/>
                  </a:ln>
                </p:spPr>
                <p:txBody>
                  <a:bodyPr wrap="square" rtlCol="0" anchor="ctr">
                    <a:noAutofit/>
                  </a:bodyPr>
                  <a:lstStyle/>
                  <a:p>
                    <a:endParaRPr lang="en-US"/>
                  </a:p>
                </p:txBody>
              </p:sp>
              <p:sp>
                <p:nvSpPr>
                  <p:cNvPr id="225" name="Freeform: Shape 50">
                    <a:extLst>
                      <a:ext uri="{FF2B5EF4-FFF2-40B4-BE49-F238E27FC236}">
                        <a16:creationId xmlns:a16="http://schemas.microsoft.com/office/drawing/2014/main" id="{CCE5E9DB-4ECC-4B5E-B75F-8A57ECE8FE5C}"/>
                      </a:ext>
                    </a:extLst>
                  </p:cNvPr>
                  <p:cNvSpPr/>
                  <p:nvPr/>
                </p:nvSpPr>
                <p:spPr>
                  <a:xfrm>
                    <a:off x="4797295" y="2666418"/>
                    <a:ext cx="300411" cy="1590168"/>
                  </a:xfrm>
                  <a:custGeom>
                    <a:avLst/>
                    <a:gdLst>
                      <a:gd name="connsiteX0" fmla="*/ 99275 w 306851"/>
                      <a:gd name="connsiteY0" fmla="*/ 971161 h 1218693"/>
                      <a:gd name="connsiteX1" fmla="*/ 99275 w 306851"/>
                      <a:gd name="connsiteY1" fmla="*/ 1025454 h 1218693"/>
                      <a:gd name="connsiteX2" fmla="*/ 207576 w 306851"/>
                      <a:gd name="connsiteY2" fmla="*/ 1025454 h 1218693"/>
                      <a:gd name="connsiteX3" fmla="*/ 207576 w 306851"/>
                      <a:gd name="connsiteY3" fmla="*/ 971161 h 1218693"/>
                      <a:gd name="connsiteX4" fmla="*/ 99275 w 306851"/>
                      <a:gd name="connsiteY4" fmla="*/ 849179 h 1218693"/>
                      <a:gd name="connsiteX5" fmla="*/ 99275 w 306851"/>
                      <a:gd name="connsiteY5" fmla="*/ 903472 h 1218693"/>
                      <a:gd name="connsiteX6" fmla="*/ 207576 w 306851"/>
                      <a:gd name="connsiteY6" fmla="*/ 903472 h 1218693"/>
                      <a:gd name="connsiteX7" fmla="*/ 207576 w 306851"/>
                      <a:gd name="connsiteY7" fmla="*/ 849179 h 1218693"/>
                      <a:gd name="connsiteX8" fmla="*/ 99275 w 306851"/>
                      <a:gd name="connsiteY8" fmla="*/ 727198 h 1218693"/>
                      <a:gd name="connsiteX9" fmla="*/ 99275 w 306851"/>
                      <a:gd name="connsiteY9" fmla="*/ 781490 h 1218693"/>
                      <a:gd name="connsiteX10" fmla="*/ 207576 w 306851"/>
                      <a:gd name="connsiteY10" fmla="*/ 781490 h 1218693"/>
                      <a:gd name="connsiteX11" fmla="*/ 207576 w 306851"/>
                      <a:gd name="connsiteY11" fmla="*/ 727198 h 1218693"/>
                      <a:gd name="connsiteX12" fmla="*/ 99275 w 306851"/>
                      <a:gd name="connsiteY12" fmla="*/ 605216 h 1218693"/>
                      <a:gd name="connsiteX13" fmla="*/ 99275 w 306851"/>
                      <a:gd name="connsiteY13" fmla="*/ 659508 h 1218693"/>
                      <a:gd name="connsiteX14" fmla="*/ 207576 w 306851"/>
                      <a:gd name="connsiteY14" fmla="*/ 659508 h 1218693"/>
                      <a:gd name="connsiteX15" fmla="*/ 207576 w 306851"/>
                      <a:gd name="connsiteY15" fmla="*/ 605216 h 1218693"/>
                      <a:gd name="connsiteX16" fmla="*/ 99275 w 306851"/>
                      <a:gd name="connsiteY16" fmla="*/ 483234 h 1218693"/>
                      <a:gd name="connsiteX17" fmla="*/ 99275 w 306851"/>
                      <a:gd name="connsiteY17" fmla="*/ 537526 h 1218693"/>
                      <a:gd name="connsiteX18" fmla="*/ 207576 w 306851"/>
                      <a:gd name="connsiteY18" fmla="*/ 537526 h 1218693"/>
                      <a:gd name="connsiteX19" fmla="*/ 207576 w 306851"/>
                      <a:gd name="connsiteY19" fmla="*/ 483234 h 1218693"/>
                      <a:gd name="connsiteX20" fmla="*/ 99275 w 306851"/>
                      <a:gd name="connsiteY20" fmla="*/ 361252 h 1218693"/>
                      <a:gd name="connsiteX21" fmla="*/ 99275 w 306851"/>
                      <a:gd name="connsiteY21" fmla="*/ 415544 h 1218693"/>
                      <a:gd name="connsiteX22" fmla="*/ 207576 w 306851"/>
                      <a:gd name="connsiteY22" fmla="*/ 415544 h 1218693"/>
                      <a:gd name="connsiteX23" fmla="*/ 207576 w 306851"/>
                      <a:gd name="connsiteY23" fmla="*/ 361252 h 1218693"/>
                      <a:gd name="connsiteX24" fmla="*/ 99275 w 306851"/>
                      <a:gd name="connsiteY24" fmla="*/ 239270 h 1218693"/>
                      <a:gd name="connsiteX25" fmla="*/ 99275 w 306851"/>
                      <a:gd name="connsiteY25" fmla="*/ 293563 h 1218693"/>
                      <a:gd name="connsiteX26" fmla="*/ 207576 w 306851"/>
                      <a:gd name="connsiteY26" fmla="*/ 293563 h 1218693"/>
                      <a:gd name="connsiteX27" fmla="*/ 207576 w 306851"/>
                      <a:gd name="connsiteY27" fmla="*/ 239270 h 1218693"/>
                      <a:gd name="connsiteX28" fmla="*/ 99275 w 306851"/>
                      <a:gd name="connsiteY28" fmla="*/ 117288 h 1218693"/>
                      <a:gd name="connsiteX29" fmla="*/ 99275 w 306851"/>
                      <a:gd name="connsiteY29" fmla="*/ 171581 h 1218693"/>
                      <a:gd name="connsiteX30" fmla="*/ 207576 w 306851"/>
                      <a:gd name="connsiteY30" fmla="*/ 171581 h 1218693"/>
                      <a:gd name="connsiteX31" fmla="*/ 207576 w 306851"/>
                      <a:gd name="connsiteY31" fmla="*/ 117288 h 1218693"/>
                      <a:gd name="connsiteX32" fmla="*/ 0 w 306851"/>
                      <a:gd name="connsiteY32" fmla="*/ 0 h 1218693"/>
                      <a:gd name="connsiteX33" fmla="*/ 306851 w 306851"/>
                      <a:gd name="connsiteY33" fmla="*/ 0 h 1218693"/>
                      <a:gd name="connsiteX34" fmla="*/ 306851 w 306851"/>
                      <a:gd name="connsiteY34" fmla="*/ 1218693 h 1218693"/>
                      <a:gd name="connsiteX35" fmla="*/ 0 w 306851"/>
                      <a:gd name="connsiteY35" fmla="*/ 1218693 h 1218693"/>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9525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9525 w 306851"/>
                      <a:gd name="connsiteY44" fmla="*/ 0 h 1590168"/>
                      <a:gd name="connsiteX0" fmla="*/ 99275 w 306851"/>
                      <a:gd name="connsiteY0" fmla="*/ 1342636 h 1590168"/>
                      <a:gd name="connsiteX1" fmla="*/ 99275 w 306851"/>
                      <a:gd name="connsiteY1" fmla="*/ 1396929 h 1590168"/>
                      <a:gd name="connsiteX2" fmla="*/ 207576 w 306851"/>
                      <a:gd name="connsiteY2" fmla="*/ 1396929 h 1590168"/>
                      <a:gd name="connsiteX3" fmla="*/ 207576 w 306851"/>
                      <a:gd name="connsiteY3" fmla="*/ 1342636 h 1590168"/>
                      <a:gd name="connsiteX4" fmla="*/ 99275 w 306851"/>
                      <a:gd name="connsiteY4" fmla="*/ 1342636 h 1590168"/>
                      <a:gd name="connsiteX5" fmla="*/ 99275 w 306851"/>
                      <a:gd name="connsiteY5" fmla="*/ 1220654 h 1590168"/>
                      <a:gd name="connsiteX6" fmla="*/ 99275 w 306851"/>
                      <a:gd name="connsiteY6" fmla="*/ 1274947 h 1590168"/>
                      <a:gd name="connsiteX7" fmla="*/ 207576 w 306851"/>
                      <a:gd name="connsiteY7" fmla="*/ 1274947 h 1590168"/>
                      <a:gd name="connsiteX8" fmla="*/ 207576 w 306851"/>
                      <a:gd name="connsiteY8" fmla="*/ 1220654 h 1590168"/>
                      <a:gd name="connsiteX9" fmla="*/ 99275 w 306851"/>
                      <a:gd name="connsiteY9" fmla="*/ 1220654 h 1590168"/>
                      <a:gd name="connsiteX10" fmla="*/ 99275 w 306851"/>
                      <a:gd name="connsiteY10" fmla="*/ 1098673 h 1590168"/>
                      <a:gd name="connsiteX11" fmla="*/ 99275 w 306851"/>
                      <a:gd name="connsiteY11" fmla="*/ 1152965 h 1590168"/>
                      <a:gd name="connsiteX12" fmla="*/ 207576 w 306851"/>
                      <a:gd name="connsiteY12" fmla="*/ 1152965 h 1590168"/>
                      <a:gd name="connsiteX13" fmla="*/ 207576 w 306851"/>
                      <a:gd name="connsiteY13" fmla="*/ 1098673 h 1590168"/>
                      <a:gd name="connsiteX14" fmla="*/ 99275 w 306851"/>
                      <a:gd name="connsiteY14" fmla="*/ 1098673 h 1590168"/>
                      <a:gd name="connsiteX15" fmla="*/ 99275 w 306851"/>
                      <a:gd name="connsiteY15" fmla="*/ 976691 h 1590168"/>
                      <a:gd name="connsiteX16" fmla="*/ 99275 w 306851"/>
                      <a:gd name="connsiteY16" fmla="*/ 1030983 h 1590168"/>
                      <a:gd name="connsiteX17" fmla="*/ 207576 w 306851"/>
                      <a:gd name="connsiteY17" fmla="*/ 1030983 h 1590168"/>
                      <a:gd name="connsiteX18" fmla="*/ 207576 w 306851"/>
                      <a:gd name="connsiteY18" fmla="*/ 976691 h 1590168"/>
                      <a:gd name="connsiteX19" fmla="*/ 99275 w 306851"/>
                      <a:gd name="connsiteY19" fmla="*/ 976691 h 1590168"/>
                      <a:gd name="connsiteX20" fmla="*/ 99275 w 306851"/>
                      <a:gd name="connsiteY20" fmla="*/ 854709 h 1590168"/>
                      <a:gd name="connsiteX21" fmla="*/ 99275 w 306851"/>
                      <a:gd name="connsiteY21" fmla="*/ 909001 h 1590168"/>
                      <a:gd name="connsiteX22" fmla="*/ 207576 w 306851"/>
                      <a:gd name="connsiteY22" fmla="*/ 909001 h 1590168"/>
                      <a:gd name="connsiteX23" fmla="*/ 207576 w 306851"/>
                      <a:gd name="connsiteY23" fmla="*/ 854709 h 1590168"/>
                      <a:gd name="connsiteX24" fmla="*/ 99275 w 306851"/>
                      <a:gd name="connsiteY24" fmla="*/ 854709 h 1590168"/>
                      <a:gd name="connsiteX25" fmla="*/ 99275 w 306851"/>
                      <a:gd name="connsiteY25" fmla="*/ 732727 h 1590168"/>
                      <a:gd name="connsiteX26" fmla="*/ 99275 w 306851"/>
                      <a:gd name="connsiteY26" fmla="*/ 787019 h 1590168"/>
                      <a:gd name="connsiteX27" fmla="*/ 207576 w 306851"/>
                      <a:gd name="connsiteY27" fmla="*/ 787019 h 1590168"/>
                      <a:gd name="connsiteX28" fmla="*/ 207576 w 306851"/>
                      <a:gd name="connsiteY28" fmla="*/ 732727 h 1590168"/>
                      <a:gd name="connsiteX29" fmla="*/ 99275 w 306851"/>
                      <a:gd name="connsiteY29" fmla="*/ 732727 h 1590168"/>
                      <a:gd name="connsiteX30" fmla="*/ 99275 w 306851"/>
                      <a:gd name="connsiteY30" fmla="*/ 610745 h 1590168"/>
                      <a:gd name="connsiteX31" fmla="*/ 99275 w 306851"/>
                      <a:gd name="connsiteY31" fmla="*/ 665038 h 1590168"/>
                      <a:gd name="connsiteX32" fmla="*/ 207576 w 306851"/>
                      <a:gd name="connsiteY32" fmla="*/ 665038 h 1590168"/>
                      <a:gd name="connsiteX33" fmla="*/ 207576 w 306851"/>
                      <a:gd name="connsiteY33" fmla="*/ 610745 h 1590168"/>
                      <a:gd name="connsiteX34" fmla="*/ 99275 w 306851"/>
                      <a:gd name="connsiteY34" fmla="*/ 610745 h 1590168"/>
                      <a:gd name="connsiteX35" fmla="*/ 99275 w 306851"/>
                      <a:gd name="connsiteY35" fmla="*/ 488763 h 1590168"/>
                      <a:gd name="connsiteX36" fmla="*/ 99275 w 306851"/>
                      <a:gd name="connsiteY36" fmla="*/ 543056 h 1590168"/>
                      <a:gd name="connsiteX37" fmla="*/ 207576 w 306851"/>
                      <a:gd name="connsiteY37" fmla="*/ 543056 h 1590168"/>
                      <a:gd name="connsiteX38" fmla="*/ 207576 w 306851"/>
                      <a:gd name="connsiteY38" fmla="*/ 488763 h 1590168"/>
                      <a:gd name="connsiteX39" fmla="*/ 99275 w 306851"/>
                      <a:gd name="connsiteY39" fmla="*/ 488763 h 1590168"/>
                      <a:gd name="connsiteX40" fmla="*/ 0 w 306851"/>
                      <a:gd name="connsiteY40" fmla="*/ 0 h 1590168"/>
                      <a:gd name="connsiteX41" fmla="*/ 306851 w 306851"/>
                      <a:gd name="connsiteY41" fmla="*/ 371475 h 1590168"/>
                      <a:gd name="connsiteX42" fmla="*/ 306851 w 306851"/>
                      <a:gd name="connsiteY42" fmla="*/ 1590168 h 1590168"/>
                      <a:gd name="connsiteX43" fmla="*/ 0 w 306851"/>
                      <a:gd name="connsiteY43" fmla="*/ 1590168 h 1590168"/>
                      <a:gd name="connsiteX44" fmla="*/ 0 w 306851"/>
                      <a:gd name="connsiteY44" fmla="*/ 0 h 159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6851" h="1590168">
                        <a:moveTo>
                          <a:pt x="99275" y="1342636"/>
                        </a:moveTo>
                        <a:lnTo>
                          <a:pt x="99275" y="1396929"/>
                        </a:lnTo>
                        <a:lnTo>
                          <a:pt x="207576" y="1396929"/>
                        </a:lnTo>
                        <a:lnTo>
                          <a:pt x="207576" y="1342636"/>
                        </a:lnTo>
                        <a:lnTo>
                          <a:pt x="99275" y="1342636"/>
                        </a:lnTo>
                        <a:close/>
                        <a:moveTo>
                          <a:pt x="99275" y="1220654"/>
                        </a:moveTo>
                        <a:lnTo>
                          <a:pt x="99275" y="1274947"/>
                        </a:lnTo>
                        <a:lnTo>
                          <a:pt x="207576" y="1274947"/>
                        </a:lnTo>
                        <a:lnTo>
                          <a:pt x="207576" y="1220654"/>
                        </a:lnTo>
                        <a:lnTo>
                          <a:pt x="99275" y="1220654"/>
                        </a:lnTo>
                        <a:close/>
                        <a:moveTo>
                          <a:pt x="99275" y="1098673"/>
                        </a:moveTo>
                        <a:lnTo>
                          <a:pt x="99275" y="1152965"/>
                        </a:lnTo>
                        <a:lnTo>
                          <a:pt x="207576" y="1152965"/>
                        </a:lnTo>
                        <a:lnTo>
                          <a:pt x="207576" y="1098673"/>
                        </a:lnTo>
                        <a:lnTo>
                          <a:pt x="99275" y="1098673"/>
                        </a:lnTo>
                        <a:close/>
                        <a:moveTo>
                          <a:pt x="99275" y="976691"/>
                        </a:moveTo>
                        <a:lnTo>
                          <a:pt x="99275" y="1030983"/>
                        </a:lnTo>
                        <a:lnTo>
                          <a:pt x="207576" y="1030983"/>
                        </a:lnTo>
                        <a:lnTo>
                          <a:pt x="207576" y="976691"/>
                        </a:lnTo>
                        <a:lnTo>
                          <a:pt x="99275" y="976691"/>
                        </a:lnTo>
                        <a:close/>
                        <a:moveTo>
                          <a:pt x="99275" y="854709"/>
                        </a:moveTo>
                        <a:lnTo>
                          <a:pt x="99275" y="909001"/>
                        </a:lnTo>
                        <a:lnTo>
                          <a:pt x="207576" y="909001"/>
                        </a:lnTo>
                        <a:lnTo>
                          <a:pt x="207576" y="854709"/>
                        </a:lnTo>
                        <a:lnTo>
                          <a:pt x="99275" y="854709"/>
                        </a:lnTo>
                        <a:close/>
                        <a:moveTo>
                          <a:pt x="99275" y="732727"/>
                        </a:moveTo>
                        <a:lnTo>
                          <a:pt x="99275" y="787019"/>
                        </a:lnTo>
                        <a:lnTo>
                          <a:pt x="207576" y="787019"/>
                        </a:lnTo>
                        <a:lnTo>
                          <a:pt x="207576" y="732727"/>
                        </a:lnTo>
                        <a:lnTo>
                          <a:pt x="99275" y="732727"/>
                        </a:lnTo>
                        <a:close/>
                        <a:moveTo>
                          <a:pt x="99275" y="610745"/>
                        </a:moveTo>
                        <a:lnTo>
                          <a:pt x="99275" y="665038"/>
                        </a:lnTo>
                        <a:lnTo>
                          <a:pt x="207576" y="665038"/>
                        </a:lnTo>
                        <a:lnTo>
                          <a:pt x="207576" y="610745"/>
                        </a:lnTo>
                        <a:lnTo>
                          <a:pt x="99275" y="610745"/>
                        </a:lnTo>
                        <a:close/>
                        <a:moveTo>
                          <a:pt x="99275" y="488763"/>
                        </a:moveTo>
                        <a:lnTo>
                          <a:pt x="99275" y="543056"/>
                        </a:lnTo>
                        <a:lnTo>
                          <a:pt x="207576" y="543056"/>
                        </a:lnTo>
                        <a:lnTo>
                          <a:pt x="207576" y="488763"/>
                        </a:lnTo>
                        <a:lnTo>
                          <a:pt x="99275" y="488763"/>
                        </a:lnTo>
                        <a:close/>
                        <a:moveTo>
                          <a:pt x="0" y="0"/>
                        </a:moveTo>
                        <a:lnTo>
                          <a:pt x="306851" y="371475"/>
                        </a:lnTo>
                        <a:lnTo>
                          <a:pt x="306851" y="1590168"/>
                        </a:lnTo>
                        <a:lnTo>
                          <a:pt x="0" y="159016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26" name="Freeform: Shape 51">
                    <a:extLst>
                      <a:ext uri="{FF2B5EF4-FFF2-40B4-BE49-F238E27FC236}">
                        <a16:creationId xmlns:a16="http://schemas.microsoft.com/office/drawing/2014/main" id="{F02CA98A-06EB-49E6-8721-B8F706C1EDE8}"/>
                      </a:ext>
                    </a:extLst>
                  </p:cNvPr>
                  <p:cNvSpPr/>
                  <p:nvPr/>
                </p:nvSpPr>
                <p:spPr>
                  <a:xfrm>
                    <a:off x="4310739" y="3286263"/>
                    <a:ext cx="532405" cy="970323"/>
                  </a:xfrm>
                  <a:custGeom>
                    <a:avLst/>
                    <a:gdLst>
                      <a:gd name="connsiteX0" fmla="*/ 475422 w 923439"/>
                      <a:gd name="connsiteY0" fmla="*/ 855427 h 1647670"/>
                      <a:gd name="connsiteX1" fmla="*/ 475422 w 923439"/>
                      <a:gd name="connsiteY1" fmla="*/ 969146 h 1647670"/>
                      <a:gd name="connsiteX2" fmla="*/ 589141 w 923439"/>
                      <a:gd name="connsiteY2" fmla="*/ 969146 h 1647670"/>
                      <a:gd name="connsiteX3" fmla="*/ 589141 w 923439"/>
                      <a:gd name="connsiteY3" fmla="*/ 855427 h 1647670"/>
                      <a:gd name="connsiteX4" fmla="*/ 334298 w 923439"/>
                      <a:gd name="connsiteY4" fmla="*/ 855427 h 1647670"/>
                      <a:gd name="connsiteX5" fmla="*/ 334298 w 923439"/>
                      <a:gd name="connsiteY5" fmla="*/ 969146 h 1647670"/>
                      <a:gd name="connsiteX6" fmla="*/ 448017 w 923439"/>
                      <a:gd name="connsiteY6" fmla="*/ 969146 h 1647670"/>
                      <a:gd name="connsiteX7" fmla="*/ 448017 w 923439"/>
                      <a:gd name="connsiteY7" fmla="*/ 855427 h 1647670"/>
                      <a:gd name="connsiteX8" fmla="*/ 475422 w 923439"/>
                      <a:gd name="connsiteY8" fmla="*/ 709876 h 1647670"/>
                      <a:gd name="connsiteX9" fmla="*/ 475422 w 923439"/>
                      <a:gd name="connsiteY9" fmla="*/ 823595 h 1647670"/>
                      <a:gd name="connsiteX10" fmla="*/ 589141 w 923439"/>
                      <a:gd name="connsiteY10" fmla="*/ 823595 h 1647670"/>
                      <a:gd name="connsiteX11" fmla="*/ 589141 w 923439"/>
                      <a:gd name="connsiteY11" fmla="*/ 709876 h 1647670"/>
                      <a:gd name="connsiteX12" fmla="*/ 334298 w 923439"/>
                      <a:gd name="connsiteY12" fmla="*/ 709876 h 1647670"/>
                      <a:gd name="connsiteX13" fmla="*/ 334298 w 923439"/>
                      <a:gd name="connsiteY13" fmla="*/ 823595 h 1647670"/>
                      <a:gd name="connsiteX14" fmla="*/ 448017 w 923439"/>
                      <a:gd name="connsiteY14" fmla="*/ 823595 h 1647670"/>
                      <a:gd name="connsiteX15" fmla="*/ 448017 w 923439"/>
                      <a:gd name="connsiteY15" fmla="*/ 709876 h 1647670"/>
                      <a:gd name="connsiteX16" fmla="*/ 475422 w 923439"/>
                      <a:gd name="connsiteY16" fmla="*/ 500489 h 1647670"/>
                      <a:gd name="connsiteX17" fmla="*/ 475422 w 923439"/>
                      <a:gd name="connsiteY17" fmla="*/ 614208 h 1647670"/>
                      <a:gd name="connsiteX18" fmla="*/ 589141 w 923439"/>
                      <a:gd name="connsiteY18" fmla="*/ 614208 h 1647670"/>
                      <a:gd name="connsiteX19" fmla="*/ 589141 w 923439"/>
                      <a:gd name="connsiteY19" fmla="*/ 500489 h 1647670"/>
                      <a:gd name="connsiteX20" fmla="*/ 334298 w 923439"/>
                      <a:gd name="connsiteY20" fmla="*/ 500489 h 1647670"/>
                      <a:gd name="connsiteX21" fmla="*/ 334298 w 923439"/>
                      <a:gd name="connsiteY21" fmla="*/ 614208 h 1647670"/>
                      <a:gd name="connsiteX22" fmla="*/ 448017 w 923439"/>
                      <a:gd name="connsiteY22" fmla="*/ 614208 h 1647670"/>
                      <a:gd name="connsiteX23" fmla="*/ 448017 w 923439"/>
                      <a:gd name="connsiteY23" fmla="*/ 500489 h 1647670"/>
                      <a:gd name="connsiteX24" fmla="*/ 475422 w 923439"/>
                      <a:gd name="connsiteY24" fmla="*/ 354938 h 1647670"/>
                      <a:gd name="connsiteX25" fmla="*/ 475422 w 923439"/>
                      <a:gd name="connsiteY25" fmla="*/ 468657 h 1647670"/>
                      <a:gd name="connsiteX26" fmla="*/ 589141 w 923439"/>
                      <a:gd name="connsiteY26" fmla="*/ 468657 h 1647670"/>
                      <a:gd name="connsiteX27" fmla="*/ 589141 w 923439"/>
                      <a:gd name="connsiteY27" fmla="*/ 354938 h 1647670"/>
                      <a:gd name="connsiteX28" fmla="*/ 334298 w 923439"/>
                      <a:gd name="connsiteY28" fmla="*/ 354938 h 1647670"/>
                      <a:gd name="connsiteX29" fmla="*/ 334298 w 923439"/>
                      <a:gd name="connsiteY29" fmla="*/ 468657 h 1647670"/>
                      <a:gd name="connsiteX30" fmla="*/ 448017 w 923439"/>
                      <a:gd name="connsiteY30" fmla="*/ 468657 h 1647670"/>
                      <a:gd name="connsiteX31" fmla="*/ 448017 w 923439"/>
                      <a:gd name="connsiteY31" fmla="*/ 354938 h 1647670"/>
                      <a:gd name="connsiteX32" fmla="*/ 461720 w 923439"/>
                      <a:gd name="connsiteY32" fmla="*/ 0 h 1647670"/>
                      <a:gd name="connsiteX33" fmla="*/ 923439 w 923439"/>
                      <a:gd name="connsiteY33" fmla="*/ 308459 h 1647670"/>
                      <a:gd name="connsiteX34" fmla="*/ 768082 w 923439"/>
                      <a:gd name="connsiteY34" fmla="*/ 308459 h 1647670"/>
                      <a:gd name="connsiteX35" fmla="*/ 768082 w 923439"/>
                      <a:gd name="connsiteY35" fmla="*/ 1647670 h 1647670"/>
                      <a:gd name="connsiteX36" fmla="*/ 155357 w 923439"/>
                      <a:gd name="connsiteY36" fmla="*/ 1647670 h 1647670"/>
                      <a:gd name="connsiteX37" fmla="*/ 155357 w 923439"/>
                      <a:gd name="connsiteY37" fmla="*/ 308459 h 1647670"/>
                      <a:gd name="connsiteX38" fmla="*/ 0 w 923439"/>
                      <a:gd name="connsiteY38" fmla="*/ 308459 h 1647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3439" h="1647670">
                        <a:moveTo>
                          <a:pt x="475422" y="855427"/>
                        </a:moveTo>
                        <a:lnTo>
                          <a:pt x="475422" y="969146"/>
                        </a:lnTo>
                        <a:lnTo>
                          <a:pt x="589141" y="969146"/>
                        </a:lnTo>
                        <a:lnTo>
                          <a:pt x="589141" y="855427"/>
                        </a:lnTo>
                        <a:close/>
                        <a:moveTo>
                          <a:pt x="334298" y="855427"/>
                        </a:moveTo>
                        <a:lnTo>
                          <a:pt x="334298" y="969146"/>
                        </a:lnTo>
                        <a:lnTo>
                          <a:pt x="448017" y="969146"/>
                        </a:lnTo>
                        <a:lnTo>
                          <a:pt x="448017" y="855427"/>
                        </a:lnTo>
                        <a:close/>
                        <a:moveTo>
                          <a:pt x="475422" y="709876"/>
                        </a:moveTo>
                        <a:lnTo>
                          <a:pt x="475422" y="823595"/>
                        </a:lnTo>
                        <a:lnTo>
                          <a:pt x="589141" y="823595"/>
                        </a:lnTo>
                        <a:lnTo>
                          <a:pt x="589141" y="709876"/>
                        </a:lnTo>
                        <a:close/>
                        <a:moveTo>
                          <a:pt x="334298" y="709876"/>
                        </a:moveTo>
                        <a:lnTo>
                          <a:pt x="334298" y="823595"/>
                        </a:lnTo>
                        <a:lnTo>
                          <a:pt x="448017" y="823595"/>
                        </a:lnTo>
                        <a:lnTo>
                          <a:pt x="448017" y="709876"/>
                        </a:lnTo>
                        <a:close/>
                        <a:moveTo>
                          <a:pt x="475422" y="500489"/>
                        </a:moveTo>
                        <a:lnTo>
                          <a:pt x="475422" y="614208"/>
                        </a:lnTo>
                        <a:lnTo>
                          <a:pt x="589141" y="614208"/>
                        </a:lnTo>
                        <a:lnTo>
                          <a:pt x="589141" y="500489"/>
                        </a:lnTo>
                        <a:close/>
                        <a:moveTo>
                          <a:pt x="334298" y="500489"/>
                        </a:moveTo>
                        <a:lnTo>
                          <a:pt x="334298" y="614208"/>
                        </a:lnTo>
                        <a:lnTo>
                          <a:pt x="448017" y="614208"/>
                        </a:lnTo>
                        <a:lnTo>
                          <a:pt x="448017" y="500489"/>
                        </a:lnTo>
                        <a:close/>
                        <a:moveTo>
                          <a:pt x="475422" y="354938"/>
                        </a:moveTo>
                        <a:lnTo>
                          <a:pt x="475422" y="468657"/>
                        </a:lnTo>
                        <a:lnTo>
                          <a:pt x="589141" y="468657"/>
                        </a:lnTo>
                        <a:lnTo>
                          <a:pt x="589141" y="354938"/>
                        </a:lnTo>
                        <a:close/>
                        <a:moveTo>
                          <a:pt x="334298" y="354938"/>
                        </a:moveTo>
                        <a:lnTo>
                          <a:pt x="334298" y="468657"/>
                        </a:lnTo>
                        <a:lnTo>
                          <a:pt x="448017" y="468657"/>
                        </a:lnTo>
                        <a:lnTo>
                          <a:pt x="448017" y="354938"/>
                        </a:lnTo>
                        <a:close/>
                        <a:moveTo>
                          <a:pt x="461720" y="0"/>
                        </a:moveTo>
                        <a:lnTo>
                          <a:pt x="923439" y="308459"/>
                        </a:lnTo>
                        <a:lnTo>
                          <a:pt x="768082" y="308459"/>
                        </a:lnTo>
                        <a:lnTo>
                          <a:pt x="768082" y="1647670"/>
                        </a:lnTo>
                        <a:lnTo>
                          <a:pt x="155357" y="1647670"/>
                        </a:lnTo>
                        <a:lnTo>
                          <a:pt x="155357"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Freeform: Shape 52">
                    <a:extLst>
                      <a:ext uri="{FF2B5EF4-FFF2-40B4-BE49-F238E27FC236}">
                        <a16:creationId xmlns:a16="http://schemas.microsoft.com/office/drawing/2014/main" id="{607F29D7-BC56-49CF-A2D3-727660E0F930}"/>
                      </a:ext>
                    </a:extLst>
                  </p:cNvPr>
                  <p:cNvSpPr/>
                  <p:nvPr/>
                </p:nvSpPr>
                <p:spPr>
                  <a:xfrm>
                    <a:off x="7531101" y="3229418"/>
                    <a:ext cx="202983" cy="1027168"/>
                  </a:xfrm>
                  <a:custGeom>
                    <a:avLst/>
                    <a:gdLst>
                      <a:gd name="connsiteX0" fmla="*/ 99275 w 306850"/>
                      <a:gd name="connsiteY0" fmla="*/ 1096373 h 1339211"/>
                      <a:gd name="connsiteX1" fmla="*/ 99275 w 306850"/>
                      <a:gd name="connsiteY1" fmla="*/ 1150665 h 1339211"/>
                      <a:gd name="connsiteX2" fmla="*/ 207575 w 306850"/>
                      <a:gd name="connsiteY2" fmla="*/ 1150665 h 1339211"/>
                      <a:gd name="connsiteX3" fmla="*/ 207575 w 306850"/>
                      <a:gd name="connsiteY3" fmla="*/ 1096373 h 1339211"/>
                      <a:gd name="connsiteX4" fmla="*/ 99275 w 306850"/>
                      <a:gd name="connsiteY4" fmla="*/ 974391 h 1339211"/>
                      <a:gd name="connsiteX5" fmla="*/ 99275 w 306850"/>
                      <a:gd name="connsiteY5" fmla="*/ 1028684 h 1339211"/>
                      <a:gd name="connsiteX6" fmla="*/ 207575 w 306850"/>
                      <a:gd name="connsiteY6" fmla="*/ 1028684 h 1339211"/>
                      <a:gd name="connsiteX7" fmla="*/ 207575 w 306850"/>
                      <a:gd name="connsiteY7" fmla="*/ 974391 h 1339211"/>
                      <a:gd name="connsiteX8" fmla="*/ 99275 w 306850"/>
                      <a:gd name="connsiteY8" fmla="*/ 852409 h 1339211"/>
                      <a:gd name="connsiteX9" fmla="*/ 99275 w 306850"/>
                      <a:gd name="connsiteY9" fmla="*/ 906702 h 1339211"/>
                      <a:gd name="connsiteX10" fmla="*/ 207575 w 306850"/>
                      <a:gd name="connsiteY10" fmla="*/ 906702 h 1339211"/>
                      <a:gd name="connsiteX11" fmla="*/ 207575 w 306850"/>
                      <a:gd name="connsiteY11" fmla="*/ 852409 h 1339211"/>
                      <a:gd name="connsiteX12" fmla="*/ 99275 w 306850"/>
                      <a:gd name="connsiteY12" fmla="*/ 730427 h 1339211"/>
                      <a:gd name="connsiteX13" fmla="*/ 99275 w 306850"/>
                      <a:gd name="connsiteY13" fmla="*/ 784720 h 1339211"/>
                      <a:gd name="connsiteX14" fmla="*/ 207575 w 306850"/>
                      <a:gd name="connsiteY14" fmla="*/ 784720 h 1339211"/>
                      <a:gd name="connsiteX15" fmla="*/ 207575 w 306850"/>
                      <a:gd name="connsiteY15" fmla="*/ 730427 h 1339211"/>
                      <a:gd name="connsiteX16" fmla="*/ 99275 w 306850"/>
                      <a:gd name="connsiteY16" fmla="*/ 608446 h 1339211"/>
                      <a:gd name="connsiteX17" fmla="*/ 99275 w 306850"/>
                      <a:gd name="connsiteY17" fmla="*/ 662738 h 1339211"/>
                      <a:gd name="connsiteX18" fmla="*/ 207575 w 306850"/>
                      <a:gd name="connsiteY18" fmla="*/ 662738 h 1339211"/>
                      <a:gd name="connsiteX19" fmla="*/ 207575 w 306850"/>
                      <a:gd name="connsiteY19" fmla="*/ 608446 h 1339211"/>
                      <a:gd name="connsiteX20" fmla="*/ 99275 w 306850"/>
                      <a:gd name="connsiteY20" fmla="*/ 486464 h 1339211"/>
                      <a:gd name="connsiteX21" fmla="*/ 99275 w 306850"/>
                      <a:gd name="connsiteY21" fmla="*/ 540756 h 1339211"/>
                      <a:gd name="connsiteX22" fmla="*/ 207575 w 306850"/>
                      <a:gd name="connsiteY22" fmla="*/ 540756 h 1339211"/>
                      <a:gd name="connsiteX23" fmla="*/ 207575 w 306850"/>
                      <a:gd name="connsiteY23" fmla="*/ 486464 h 1339211"/>
                      <a:gd name="connsiteX24" fmla="*/ 99275 w 306850"/>
                      <a:gd name="connsiteY24" fmla="*/ 364482 h 1339211"/>
                      <a:gd name="connsiteX25" fmla="*/ 99275 w 306850"/>
                      <a:gd name="connsiteY25" fmla="*/ 418774 h 1339211"/>
                      <a:gd name="connsiteX26" fmla="*/ 207575 w 306850"/>
                      <a:gd name="connsiteY26" fmla="*/ 418774 h 1339211"/>
                      <a:gd name="connsiteX27" fmla="*/ 207575 w 306850"/>
                      <a:gd name="connsiteY27" fmla="*/ 364482 h 1339211"/>
                      <a:gd name="connsiteX28" fmla="*/ 99275 w 306850"/>
                      <a:gd name="connsiteY28" fmla="*/ 242500 h 1339211"/>
                      <a:gd name="connsiteX29" fmla="*/ 99275 w 306850"/>
                      <a:gd name="connsiteY29" fmla="*/ 296792 h 1339211"/>
                      <a:gd name="connsiteX30" fmla="*/ 207575 w 306850"/>
                      <a:gd name="connsiteY30" fmla="*/ 296792 h 1339211"/>
                      <a:gd name="connsiteX31" fmla="*/ 207575 w 306850"/>
                      <a:gd name="connsiteY31" fmla="*/ 242500 h 1339211"/>
                      <a:gd name="connsiteX32" fmla="*/ 99275 w 306850"/>
                      <a:gd name="connsiteY32" fmla="*/ 120518 h 1339211"/>
                      <a:gd name="connsiteX33" fmla="*/ 99275 w 306850"/>
                      <a:gd name="connsiteY33" fmla="*/ 174811 h 1339211"/>
                      <a:gd name="connsiteX34" fmla="*/ 207575 w 306850"/>
                      <a:gd name="connsiteY34" fmla="*/ 174811 h 1339211"/>
                      <a:gd name="connsiteX35" fmla="*/ 207575 w 306850"/>
                      <a:gd name="connsiteY35" fmla="*/ 120518 h 1339211"/>
                      <a:gd name="connsiteX36" fmla="*/ 0 w 306850"/>
                      <a:gd name="connsiteY36" fmla="*/ 0 h 1339211"/>
                      <a:gd name="connsiteX37" fmla="*/ 306850 w 306850"/>
                      <a:gd name="connsiteY37" fmla="*/ 0 h 1339211"/>
                      <a:gd name="connsiteX38" fmla="*/ 306850 w 306850"/>
                      <a:gd name="connsiteY38" fmla="*/ 1339211 h 1339211"/>
                      <a:gd name="connsiteX39" fmla="*/ 0 w 306850"/>
                      <a:gd name="connsiteY39" fmla="*/ 1339211 h 1339211"/>
                      <a:gd name="connsiteX0" fmla="*/ 99275 w 306850"/>
                      <a:gd name="connsiteY0" fmla="*/ 1277348 h 1520186"/>
                      <a:gd name="connsiteX1" fmla="*/ 99275 w 306850"/>
                      <a:gd name="connsiteY1" fmla="*/ 1331640 h 1520186"/>
                      <a:gd name="connsiteX2" fmla="*/ 207575 w 306850"/>
                      <a:gd name="connsiteY2" fmla="*/ 1331640 h 1520186"/>
                      <a:gd name="connsiteX3" fmla="*/ 207575 w 306850"/>
                      <a:gd name="connsiteY3" fmla="*/ 1277348 h 1520186"/>
                      <a:gd name="connsiteX4" fmla="*/ 99275 w 306850"/>
                      <a:gd name="connsiteY4" fmla="*/ 1277348 h 1520186"/>
                      <a:gd name="connsiteX5" fmla="*/ 99275 w 306850"/>
                      <a:gd name="connsiteY5" fmla="*/ 1155366 h 1520186"/>
                      <a:gd name="connsiteX6" fmla="*/ 99275 w 306850"/>
                      <a:gd name="connsiteY6" fmla="*/ 1209659 h 1520186"/>
                      <a:gd name="connsiteX7" fmla="*/ 207575 w 306850"/>
                      <a:gd name="connsiteY7" fmla="*/ 1209659 h 1520186"/>
                      <a:gd name="connsiteX8" fmla="*/ 207575 w 306850"/>
                      <a:gd name="connsiteY8" fmla="*/ 1155366 h 1520186"/>
                      <a:gd name="connsiteX9" fmla="*/ 99275 w 306850"/>
                      <a:gd name="connsiteY9" fmla="*/ 1155366 h 1520186"/>
                      <a:gd name="connsiteX10" fmla="*/ 99275 w 306850"/>
                      <a:gd name="connsiteY10" fmla="*/ 1033384 h 1520186"/>
                      <a:gd name="connsiteX11" fmla="*/ 99275 w 306850"/>
                      <a:gd name="connsiteY11" fmla="*/ 1087677 h 1520186"/>
                      <a:gd name="connsiteX12" fmla="*/ 207575 w 306850"/>
                      <a:gd name="connsiteY12" fmla="*/ 1087677 h 1520186"/>
                      <a:gd name="connsiteX13" fmla="*/ 207575 w 306850"/>
                      <a:gd name="connsiteY13" fmla="*/ 1033384 h 1520186"/>
                      <a:gd name="connsiteX14" fmla="*/ 99275 w 306850"/>
                      <a:gd name="connsiteY14" fmla="*/ 1033384 h 1520186"/>
                      <a:gd name="connsiteX15" fmla="*/ 99275 w 306850"/>
                      <a:gd name="connsiteY15" fmla="*/ 911402 h 1520186"/>
                      <a:gd name="connsiteX16" fmla="*/ 99275 w 306850"/>
                      <a:gd name="connsiteY16" fmla="*/ 965695 h 1520186"/>
                      <a:gd name="connsiteX17" fmla="*/ 207575 w 306850"/>
                      <a:gd name="connsiteY17" fmla="*/ 965695 h 1520186"/>
                      <a:gd name="connsiteX18" fmla="*/ 207575 w 306850"/>
                      <a:gd name="connsiteY18" fmla="*/ 911402 h 1520186"/>
                      <a:gd name="connsiteX19" fmla="*/ 99275 w 306850"/>
                      <a:gd name="connsiteY19" fmla="*/ 911402 h 1520186"/>
                      <a:gd name="connsiteX20" fmla="*/ 99275 w 306850"/>
                      <a:gd name="connsiteY20" fmla="*/ 789421 h 1520186"/>
                      <a:gd name="connsiteX21" fmla="*/ 99275 w 306850"/>
                      <a:gd name="connsiteY21" fmla="*/ 843713 h 1520186"/>
                      <a:gd name="connsiteX22" fmla="*/ 207575 w 306850"/>
                      <a:gd name="connsiteY22" fmla="*/ 843713 h 1520186"/>
                      <a:gd name="connsiteX23" fmla="*/ 207575 w 306850"/>
                      <a:gd name="connsiteY23" fmla="*/ 789421 h 1520186"/>
                      <a:gd name="connsiteX24" fmla="*/ 99275 w 306850"/>
                      <a:gd name="connsiteY24" fmla="*/ 789421 h 1520186"/>
                      <a:gd name="connsiteX25" fmla="*/ 99275 w 306850"/>
                      <a:gd name="connsiteY25" fmla="*/ 667439 h 1520186"/>
                      <a:gd name="connsiteX26" fmla="*/ 99275 w 306850"/>
                      <a:gd name="connsiteY26" fmla="*/ 721731 h 1520186"/>
                      <a:gd name="connsiteX27" fmla="*/ 207575 w 306850"/>
                      <a:gd name="connsiteY27" fmla="*/ 721731 h 1520186"/>
                      <a:gd name="connsiteX28" fmla="*/ 207575 w 306850"/>
                      <a:gd name="connsiteY28" fmla="*/ 667439 h 1520186"/>
                      <a:gd name="connsiteX29" fmla="*/ 99275 w 306850"/>
                      <a:gd name="connsiteY29" fmla="*/ 667439 h 1520186"/>
                      <a:gd name="connsiteX30" fmla="*/ 99275 w 306850"/>
                      <a:gd name="connsiteY30" fmla="*/ 545457 h 1520186"/>
                      <a:gd name="connsiteX31" fmla="*/ 99275 w 306850"/>
                      <a:gd name="connsiteY31" fmla="*/ 599749 h 1520186"/>
                      <a:gd name="connsiteX32" fmla="*/ 207575 w 306850"/>
                      <a:gd name="connsiteY32" fmla="*/ 599749 h 1520186"/>
                      <a:gd name="connsiteX33" fmla="*/ 207575 w 306850"/>
                      <a:gd name="connsiteY33" fmla="*/ 545457 h 1520186"/>
                      <a:gd name="connsiteX34" fmla="*/ 99275 w 306850"/>
                      <a:gd name="connsiteY34" fmla="*/ 545457 h 1520186"/>
                      <a:gd name="connsiteX35" fmla="*/ 99275 w 306850"/>
                      <a:gd name="connsiteY35" fmla="*/ 423475 h 1520186"/>
                      <a:gd name="connsiteX36" fmla="*/ 99275 w 306850"/>
                      <a:gd name="connsiteY36" fmla="*/ 477767 h 1520186"/>
                      <a:gd name="connsiteX37" fmla="*/ 207575 w 306850"/>
                      <a:gd name="connsiteY37" fmla="*/ 477767 h 1520186"/>
                      <a:gd name="connsiteX38" fmla="*/ 207575 w 306850"/>
                      <a:gd name="connsiteY38" fmla="*/ 423475 h 1520186"/>
                      <a:gd name="connsiteX39" fmla="*/ 99275 w 306850"/>
                      <a:gd name="connsiteY39" fmla="*/ 423475 h 1520186"/>
                      <a:gd name="connsiteX40" fmla="*/ 99275 w 306850"/>
                      <a:gd name="connsiteY40" fmla="*/ 301493 h 1520186"/>
                      <a:gd name="connsiteX41" fmla="*/ 99275 w 306850"/>
                      <a:gd name="connsiteY41" fmla="*/ 355786 h 1520186"/>
                      <a:gd name="connsiteX42" fmla="*/ 207575 w 306850"/>
                      <a:gd name="connsiteY42" fmla="*/ 355786 h 1520186"/>
                      <a:gd name="connsiteX43" fmla="*/ 207575 w 306850"/>
                      <a:gd name="connsiteY43" fmla="*/ 301493 h 1520186"/>
                      <a:gd name="connsiteX44" fmla="*/ 99275 w 306850"/>
                      <a:gd name="connsiteY44" fmla="*/ 301493 h 1520186"/>
                      <a:gd name="connsiteX45" fmla="*/ 0 w 306850"/>
                      <a:gd name="connsiteY45" fmla="*/ 180975 h 1520186"/>
                      <a:gd name="connsiteX46" fmla="*/ 297325 w 306850"/>
                      <a:gd name="connsiteY46" fmla="*/ 0 h 1520186"/>
                      <a:gd name="connsiteX47" fmla="*/ 306850 w 306850"/>
                      <a:gd name="connsiteY47" fmla="*/ 1520186 h 1520186"/>
                      <a:gd name="connsiteX48" fmla="*/ 0 w 306850"/>
                      <a:gd name="connsiteY48" fmla="*/ 1520186 h 1520186"/>
                      <a:gd name="connsiteX49" fmla="*/ 0 w 306850"/>
                      <a:gd name="connsiteY49" fmla="*/ 180975 h 15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6850" h="1520186">
                        <a:moveTo>
                          <a:pt x="99275" y="1277348"/>
                        </a:moveTo>
                        <a:lnTo>
                          <a:pt x="99275" y="1331640"/>
                        </a:lnTo>
                        <a:lnTo>
                          <a:pt x="207575" y="1331640"/>
                        </a:lnTo>
                        <a:lnTo>
                          <a:pt x="207575" y="1277348"/>
                        </a:lnTo>
                        <a:lnTo>
                          <a:pt x="99275" y="1277348"/>
                        </a:lnTo>
                        <a:close/>
                        <a:moveTo>
                          <a:pt x="99275" y="1155366"/>
                        </a:moveTo>
                        <a:lnTo>
                          <a:pt x="99275" y="1209659"/>
                        </a:lnTo>
                        <a:lnTo>
                          <a:pt x="207575" y="1209659"/>
                        </a:lnTo>
                        <a:lnTo>
                          <a:pt x="207575" y="1155366"/>
                        </a:lnTo>
                        <a:lnTo>
                          <a:pt x="99275" y="1155366"/>
                        </a:lnTo>
                        <a:close/>
                        <a:moveTo>
                          <a:pt x="99275" y="1033384"/>
                        </a:moveTo>
                        <a:lnTo>
                          <a:pt x="99275" y="1087677"/>
                        </a:lnTo>
                        <a:lnTo>
                          <a:pt x="207575" y="1087677"/>
                        </a:lnTo>
                        <a:lnTo>
                          <a:pt x="207575" y="1033384"/>
                        </a:lnTo>
                        <a:lnTo>
                          <a:pt x="99275" y="1033384"/>
                        </a:lnTo>
                        <a:close/>
                        <a:moveTo>
                          <a:pt x="99275" y="911402"/>
                        </a:moveTo>
                        <a:lnTo>
                          <a:pt x="99275" y="965695"/>
                        </a:lnTo>
                        <a:lnTo>
                          <a:pt x="207575" y="965695"/>
                        </a:lnTo>
                        <a:lnTo>
                          <a:pt x="207575" y="911402"/>
                        </a:lnTo>
                        <a:lnTo>
                          <a:pt x="99275" y="911402"/>
                        </a:lnTo>
                        <a:close/>
                        <a:moveTo>
                          <a:pt x="99275" y="789421"/>
                        </a:moveTo>
                        <a:lnTo>
                          <a:pt x="99275" y="843713"/>
                        </a:lnTo>
                        <a:lnTo>
                          <a:pt x="207575" y="843713"/>
                        </a:lnTo>
                        <a:lnTo>
                          <a:pt x="207575" y="789421"/>
                        </a:lnTo>
                        <a:lnTo>
                          <a:pt x="99275" y="789421"/>
                        </a:lnTo>
                        <a:close/>
                        <a:moveTo>
                          <a:pt x="99275" y="667439"/>
                        </a:moveTo>
                        <a:lnTo>
                          <a:pt x="99275" y="721731"/>
                        </a:lnTo>
                        <a:lnTo>
                          <a:pt x="207575" y="721731"/>
                        </a:lnTo>
                        <a:lnTo>
                          <a:pt x="207575" y="667439"/>
                        </a:lnTo>
                        <a:lnTo>
                          <a:pt x="99275" y="667439"/>
                        </a:lnTo>
                        <a:close/>
                        <a:moveTo>
                          <a:pt x="99275" y="545457"/>
                        </a:moveTo>
                        <a:lnTo>
                          <a:pt x="99275" y="599749"/>
                        </a:lnTo>
                        <a:lnTo>
                          <a:pt x="207575" y="599749"/>
                        </a:lnTo>
                        <a:lnTo>
                          <a:pt x="207575" y="545457"/>
                        </a:lnTo>
                        <a:lnTo>
                          <a:pt x="99275" y="545457"/>
                        </a:lnTo>
                        <a:close/>
                        <a:moveTo>
                          <a:pt x="99275" y="423475"/>
                        </a:moveTo>
                        <a:lnTo>
                          <a:pt x="99275" y="477767"/>
                        </a:lnTo>
                        <a:lnTo>
                          <a:pt x="207575" y="477767"/>
                        </a:lnTo>
                        <a:lnTo>
                          <a:pt x="207575" y="423475"/>
                        </a:lnTo>
                        <a:lnTo>
                          <a:pt x="99275" y="423475"/>
                        </a:lnTo>
                        <a:close/>
                        <a:moveTo>
                          <a:pt x="99275" y="301493"/>
                        </a:moveTo>
                        <a:lnTo>
                          <a:pt x="99275" y="355786"/>
                        </a:lnTo>
                        <a:lnTo>
                          <a:pt x="207575" y="355786"/>
                        </a:lnTo>
                        <a:lnTo>
                          <a:pt x="207575" y="301493"/>
                        </a:lnTo>
                        <a:lnTo>
                          <a:pt x="99275" y="301493"/>
                        </a:lnTo>
                        <a:close/>
                        <a:moveTo>
                          <a:pt x="0" y="180975"/>
                        </a:moveTo>
                        <a:lnTo>
                          <a:pt x="297325" y="0"/>
                        </a:lnTo>
                        <a:lnTo>
                          <a:pt x="306850" y="1520186"/>
                        </a:lnTo>
                        <a:lnTo>
                          <a:pt x="0" y="1520186"/>
                        </a:lnTo>
                        <a:lnTo>
                          <a:pt x="0" y="1809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6"/>
                  </a:p>
                </p:txBody>
              </p:sp>
              <p:sp>
                <p:nvSpPr>
                  <p:cNvPr id="228" name="Freeform: Shape 53">
                    <a:extLst>
                      <a:ext uri="{FF2B5EF4-FFF2-40B4-BE49-F238E27FC236}">
                        <a16:creationId xmlns:a16="http://schemas.microsoft.com/office/drawing/2014/main" id="{732B431D-0F58-44A3-B257-38039320B3EB}"/>
                      </a:ext>
                    </a:extLst>
                  </p:cNvPr>
                  <p:cNvSpPr/>
                  <p:nvPr/>
                </p:nvSpPr>
                <p:spPr>
                  <a:xfrm>
                    <a:off x="7673737" y="3386055"/>
                    <a:ext cx="602196" cy="870531"/>
                  </a:xfrm>
                  <a:custGeom>
                    <a:avLst/>
                    <a:gdLst>
                      <a:gd name="connsiteX0" fmla="*/ 238494 w 462454"/>
                      <a:gd name="connsiteY0" fmla="*/ 563076 h 870531"/>
                      <a:gd name="connsiteX1" fmla="*/ 238494 w 462454"/>
                      <a:gd name="connsiteY1" fmla="*/ 715154 h 870531"/>
                      <a:gd name="connsiteX2" fmla="*/ 324676 w 462454"/>
                      <a:gd name="connsiteY2" fmla="*/ 715154 h 870531"/>
                      <a:gd name="connsiteX3" fmla="*/ 324676 w 462454"/>
                      <a:gd name="connsiteY3" fmla="*/ 563076 h 870531"/>
                      <a:gd name="connsiteX4" fmla="*/ 238494 w 462454"/>
                      <a:gd name="connsiteY4" fmla="*/ 353251 h 870531"/>
                      <a:gd name="connsiteX5" fmla="*/ 238494 w 462454"/>
                      <a:gd name="connsiteY5" fmla="*/ 505329 h 870531"/>
                      <a:gd name="connsiteX6" fmla="*/ 324676 w 462454"/>
                      <a:gd name="connsiteY6" fmla="*/ 505329 h 870531"/>
                      <a:gd name="connsiteX7" fmla="*/ 324676 w 462454"/>
                      <a:gd name="connsiteY7" fmla="*/ 353251 h 870531"/>
                      <a:gd name="connsiteX8" fmla="*/ 231227 w 462454"/>
                      <a:gd name="connsiteY8" fmla="*/ 0 h 870531"/>
                      <a:gd name="connsiteX9" fmla="*/ 462454 w 462454"/>
                      <a:gd name="connsiteY9" fmla="*/ 308459 h 870531"/>
                      <a:gd name="connsiteX10" fmla="*/ 384652 w 462454"/>
                      <a:gd name="connsiteY10" fmla="*/ 308459 h 870531"/>
                      <a:gd name="connsiteX11" fmla="*/ 384652 w 462454"/>
                      <a:gd name="connsiteY11" fmla="*/ 870531 h 870531"/>
                      <a:gd name="connsiteX12" fmla="*/ 77802 w 462454"/>
                      <a:gd name="connsiteY12" fmla="*/ 870531 h 870531"/>
                      <a:gd name="connsiteX13" fmla="*/ 77802 w 462454"/>
                      <a:gd name="connsiteY13" fmla="*/ 308459 h 870531"/>
                      <a:gd name="connsiteX14" fmla="*/ 0 w 462454"/>
                      <a:gd name="connsiteY14" fmla="*/ 308459 h 87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2454" h="870531">
                        <a:moveTo>
                          <a:pt x="238494" y="563076"/>
                        </a:moveTo>
                        <a:lnTo>
                          <a:pt x="238494" y="715154"/>
                        </a:lnTo>
                        <a:lnTo>
                          <a:pt x="324676" y="715154"/>
                        </a:lnTo>
                        <a:lnTo>
                          <a:pt x="324676" y="563076"/>
                        </a:lnTo>
                        <a:close/>
                        <a:moveTo>
                          <a:pt x="238494" y="353251"/>
                        </a:moveTo>
                        <a:lnTo>
                          <a:pt x="238494" y="505329"/>
                        </a:lnTo>
                        <a:lnTo>
                          <a:pt x="324676" y="505329"/>
                        </a:lnTo>
                        <a:lnTo>
                          <a:pt x="324676" y="353251"/>
                        </a:lnTo>
                        <a:close/>
                        <a:moveTo>
                          <a:pt x="231227" y="0"/>
                        </a:moveTo>
                        <a:lnTo>
                          <a:pt x="462454" y="308459"/>
                        </a:lnTo>
                        <a:lnTo>
                          <a:pt x="384652" y="308459"/>
                        </a:lnTo>
                        <a:lnTo>
                          <a:pt x="384652" y="870531"/>
                        </a:lnTo>
                        <a:lnTo>
                          <a:pt x="77802" y="870531"/>
                        </a:lnTo>
                        <a:lnTo>
                          <a:pt x="77802" y="308459"/>
                        </a:lnTo>
                        <a:lnTo>
                          <a:pt x="0" y="30845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Freeform: Shape 54">
                    <a:extLst>
                      <a:ext uri="{FF2B5EF4-FFF2-40B4-BE49-F238E27FC236}">
                        <a16:creationId xmlns:a16="http://schemas.microsoft.com/office/drawing/2014/main" id="{998142EA-F09E-4869-9DA5-149049E9711C}"/>
                      </a:ext>
                    </a:extLst>
                  </p:cNvPr>
                  <p:cNvSpPr/>
                  <p:nvPr/>
                </p:nvSpPr>
                <p:spPr>
                  <a:xfrm>
                    <a:off x="7084624" y="3097854"/>
                    <a:ext cx="399552" cy="1158732"/>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sp>
                <p:nvSpPr>
                  <p:cNvPr id="230" name="Freeform: Shape 55">
                    <a:extLst>
                      <a:ext uri="{FF2B5EF4-FFF2-40B4-BE49-F238E27FC236}">
                        <a16:creationId xmlns:a16="http://schemas.microsoft.com/office/drawing/2014/main" id="{25A56874-29EF-41C9-8302-8F96C239B361}"/>
                      </a:ext>
                    </a:extLst>
                  </p:cNvPr>
                  <p:cNvSpPr/>
                  <p:nvPr/>
                </p:nvSpPr>
                <p:spPr>
                  <a:xfrm flipH="1">
                    <a:off x="4055658" y="3389508"/>
                    <a:ext cx="299970" cy="869936"/>
                  </a:xfrm>
                  <a:custGeom>
                    <a:avLst/>
                    <a:gdLst>
                      <a:gd name="connsiteX0" fmla="*/ 159201 w 408118"/>
                      <a:gd name="connsiteY0" fmla="*/ 578755 h 1158732"/>
                      <a:gd name="connsiteX1" fmla="*/ 159201 w 408118"/>
                      <a:gd name="connsiteY1" fmla="*/ 665832 h 1158732"/>
                      <a:gd name="connsiteX2" fmla="*/ 248917 w 408118"/>
                      <a:gd name="connsiteY2" fmla="*/ 665832 h 1158732"/>
                      <a:gd name="connsiteX3" fmla="*/ 248917 w 408118"/>
                      <a:gd name="connsiteY3" fmla="*/ 578755 h 1158732"/>
                      <a:gd name="connsiteX4" fmla="*/ 159201 w 408118"/>
                      <a:gd name="connsiteY4" fmla="*/ 578755 h 1158732"/>
                      <a:gd name="connsiteX5" fmla="*/ 278823 w 408118"/>
                      <a:gd name="connsiteY5" fmla="*/ 576996 h 1158732"/>
                      <a:gd name="connsiteX6" fmla="*/ 278823 w 408118"/>
                      <a:gd name="connsiteY6" fmla="*/ 664073 h 1158732"/>
                      <a:gd name="connsiteX7" fmla="*/ 365020 w 408118"/>
                      <a:gd name="connsiteY7" fmla="*/ 664073 h 1158732"/>
                      <a:gd name="connsiteX8" fmla="*/ 365020 w 408118"/>
                      <a:gd name="connsiteY8" fmla="*/ 576996 h 1158732"/>
                      <a:gd name="connsiteX9" fmla="*/ 278823 w 408118"/>
                      <a:gd name="connsiteY9" fmla="*/ 576996 h 1158732"/>
                      <a:gd name="connsiteX10" fmla="*/ 43979 w 408118"/>
                      <a:gd name="connsiteY10" fmla="*/ 576996 h 1158732"/>
                      <a:gd name="connsiteX11" fmla="*/ 43979 w 408118"/>
                      <a:gd name="connsiteY11" fmla="*/ 664952 h 1158732"/>
                      <a:gd name="connsiteX12" fmla="*/ 131935 w 408118"/>
                      <a:gd name="connsiteY12" fmla="*/ 665832 h 1158732"/>
                      <a:gd name="connsiteX13" fmla="*/ 132814 w 408118"/>
                      <a:gd name="connsiteY13" fmla="*/ 576996 h 1158732"/>
                      <a:gd name="connsiteX14" fmla="*/ 43979 w 408118"/>
                      <a:gd name="connsiteY14" fmla="*/ 576996 h 1158732"/>
                      <a:gd name="connsiteX15" fmla="*/ 160960 w 408118"/>
                      <a:gd name="connsiteY15" fmla="*/ 449459 h 1158732"/>
                      <a:gd name="connsiteX16" fmla="*/ 160960 w 408118"/>
                      <a:gd name="connsiteY16" fmla="*/ 539174 h 1158732"/>
                      <a:gd name="connsiteX17" fmla="*/ 248917 w 408118"/>
                      <a:gd name="connsiteY17" fmla="*/ 539174 h 1158732"/>
                      <a:gd name="connsiteX18" fmla="*/ 248917 w 408118"/>
                      <a:gd name="connsiteY18" fmla="*/ 449459 h 1158732"/>
                      <a:gd name="connsiteX19" fmla="*/ 160960 w 408118"/>
                      <a:gd name="connsiteY19" fmla="*/ 449459 h 1158732"/>
                      <a:gd name="connsiteX20" fmla="*/ 44858 w 408118"/>
                      <a:gd name="connsiteY20" fmla="*/ 449459 h 1158732"/>
                      <a:gd name="connsiteX21" fmla="*/ 44858 w 408118"/>
                      <a:gd name="connsiteY21" fmla="*/ 539174 h 1158732"/>
                      <a:gd name="connsiteX22" fmla="*/ 131935 w 408118"/>
                      <a:gd name="connsiteY22" fmla="*/ 539174 h 1158732"/>
                      <a:gd name="connsiteX23" fmla="*/ 131935 w 408118"/>
                      <a:gd name="connsiteY23" fmla="*/ 449459 h 1158732"/>
                      <a:gd name="connsiteX24" fmla="*/ 44858 w 408118"/>
                      <a:gd name="connsiteY24" fmla="*/ 449459 h 1158732"/>
                      <a:gd name="connsiteX25" fmla="*/ 278823 w 408118"/>
                      <a:gd name="connsiteY25" fmla="*/ 448579 h 1158732"/>
                      <a:gd name="connsiteX26" fmla="*/ 278823 w 408118"/>
                      <a:gd name="connsiteY26" fmla="*/ 538295 h 1158732"/>
                      <a:gd name="connsiteX27" fmla="*/ 365020 w 408118"/>
                      <a:gd name="connsiteY27" fmla="*/ 538295 h 1158732"/>
                      <a:gd name="connsiteX28" fmla="*/ 365020 w 408118"/>
                      <a:gd name="connsiteY28" fmla="*/ 448579 h 1158732"/>
                      <a:gd name="connsiteX29" fmla="*/ 278823 w 408118"/>
                      <a:gd name="connsiteY29" fmla="*/ 448579 h 1158732"/>
                      <a:gd name="connsiteX30" fmla="*/ 277943 w 408118"/>
                      <a:gd name="connsiteY30" fmla="*/ 318403 h 1158732"/>
                      <a:gd name="connsiteX31" fmla="*/ 277943 w 408118"/>
                      <a:gd name="connsiteY31" fmla="*/ 408999 h 1158732"/>
                      <a:gd name="connsiteX32" fmla="*/ 366779 w 408118"/>
                      <a:gd name="connsiteY32" fmla="*/ 408999 h 1158732"/>
                      <a:gd name="connsiteX33" fmla="*/ 366779 w 408118"/>
                      <a:gd name="connsiteY33" fmla="*/ 318403 h 1158732"/>
                      <a:gd name="connsiteX34" fmla="*/ 277943 w 408118"/>
                      <a:gd name="connsiteY34" fmla="*/ 318403 h 1158732"/>
                      <a:gd name="connsiteX35" fmla="*/ 159201 w 408118"/>
                      <a:gd name="connsiteY35" fmla="*/ 318403 h 1158732"/>
                      <a:gd name="connsiteX36" fmla="*/ 159201 w 408118"/>
                      <a:gd name="connsiteY36" fmla="*/ 407239 h 1158732"/>
                      <a:gd name="connsiteX37" fmla="*/ 249797 w 408118"/>
                      <a:gd name="connsiteY37" fmla="*/ 407239 h 1158732"/>
                      <a:gd name="connsiteX38" fmla="*/ 249797 w 408118"/>
                      <a:gd name="connsiteY38" fmla="*/ 318403 h 1158732"/>
                      <a:gd name="connsiteX39" fmla="*/ 159201 w 408118"/>
                      <a:gd name="connsiteY39" fmla="*/ 318403 h 1158732"/>
                      <a:gd name="connsiteX40" fmla="*/ 43979 w 408118"/>
                      <a:gd name="connsiteY40" fmla="*/ 318403 h 1158732"/>
                      <a:gd name="connsiteX41" fmla="*/ 43979 w 408118"/>
                      <a:gd name="connsiteY41" fmla="*/ 408119 h 1158732"/>
                      <a:gd name="connsiteX42" fmla="*/ 131935 w 408118"/>
                      <a:gd name="connsiteY42" fmla="*/ 408119 h 1158732"/>
                      <a:gd name="connsiteX43" fmla="*/ 131935 w 408118"/>
                      <a:gd name="connsiteY43" fmla="*/ 318403 h 1158732"/>
                      <a:gd name="connsiteX44" fmla="*/ 43979 w 408118"/>
                      <a:gd name="connsiteY44" fmla="*/ 318403 h 1158732"/>
                      <a:gd name="connsiteX45" fmla="*/ 43098 w 408118"/>
                      <a:gd name="connsiteY45" fmla="*/ 187348 h 1158732"/>
                      <a:gd name="connsiteX46" fmla="*/ 43098 w 408118"/>
                      <a:gd name="connsiteY46" fmla="*/ 279702 h 1158732"/>
                      <a:gd name="connsiteX47" fmla="*/ 132814 w 408118"/>
                      <a:gd name="connsiteY47" fmla="*/ 279702 h 1158732"/>
                      <a:gd name="connsiteX48" fmla="*/ 132814 w 408118"/>
                      <a:gd name="connsiteY48" fmla="*/ 187348 h 1158732"/>
                      <a:gd name="connsiteX49" fmla="*/ 43098 w 408118"/>
                      <a:gd name="connsiteY49" fmla="*/ 187348 h 1158732"/>
                      <a:gd name="connsiteX50" fmla="*/ 43979 w 408118"/>
                      <a:gd name="connsiteY50" fmla="*/ 60690 h 1158732"/>
                      <a:gd name="connsiteX51" fmla="*/ 43979 w 408118"/>
                      <a:gd name="connsiteY51" fmla="*/ 152166 h 1158732"/>
                      <a:gd name="connsiteX52" fmla="*/ 133694 w 408118"/>
                      <a:gd name="connsiteY52" fmla="*/ 152166 h 1158732"/>
                      <a:gd name="connsiteX53" fmla="*/ 133694 w 408118"/>
                      <a:gd name="connsiteY53" fmla="*/ 60690 h 1158732"/>
                      <a:gd name="connsiteX54" fmla="*/ 43979 w 408118"/>
                      <a:gd name="connsiteY54" fmla="*/ 60690 h 1158732"/>
                      <a:gd name="connsiteX55" fmla="*/ 0 w 408118"/>
                      <a:gd name="connsiteY55" fmla="*/ 0 h 1158732"/>
                      <a:gd name="connsiteX56" fmla="*/ 155702 w 408118"/>
                      <a:gd name="connsiteY56" fmla="*/ 0 h 1158732"/>
                      <a:gd name="connsiteX57" fmla="*/ 155702 w 408118"/>
                      <a:gd name="connsiteY57" fmla="*/ 281913 h 1158732"/>
                      <a:gd name="connsiteX58" fmla="*/ 277943 w 408118"/>
                      <a:gd name="connsiteY58" fmla="*/ 281913 h 1158732"/>
                      <a:gd name="connsiteX59" fmla="*/ 277943 w 408118"/>
                      <a:gd name="connsiteY59" fmla="*/ 282341 h 1158732"/>
                      <a:gd name="connsiteX60" fmla="*/ 366779 w 408118"/>
                      <a:gd name="connsiteY60" fmla="*/ 282341 h 1158732"/>
                      <a:gd name="connsiteX61" fmla="*/ 366779 w 408118"/>
                      <a:gd name="connsiteY61" fmla="*/ 281913 h 1158732"/>
                      <a:gd name="connsiteX62" fmla="*/ 408118 w 408118"/>
                      <a:gd name="connsiteY62" fmla="*/ 281913 h 1158732"/>
                      <a:gd name="connsiteX63" fmla="*/ 408118 w 408118"/>
                      <a:gd name="connsiteY63" fmla="*/ 1158732 h 1158732"/>
                      <a:gd name="connsiteX64" fmla="*/ 0 w 408118"/>
                      <a:gd name="connsiteY64" fmla="*/ 1158732 h 115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08118" h="1158732">
                        <a:moveTo>
                          <a:pt x="159201" y="578755"/>
                        </a:moveTo>
                        <a:cubicBezTo>
                          <a:pt x="159201" y="608660"/>
                          <a:pt x="159201" y="638565"/>
                          <a:pt x="159201" y="665832"/>
                        </a:cubicBezTo>
                        <a:cubicBezTo>
                          <a:pt x="189986" y="668470"/>
                          <a:pt x="222530" y="665832"/>
                          <a:pt x="248917" y="665832"/>
                        </a:cubicBezTo>
                        <a:cubicBezTo>
                          <a:pt x="248917" y="634168"/>
                          <a:pt x="248917" y="608660"/>
                          <a:pt x="248917" y="578755"/>
                        </a:cubicBezTo>
                        <a:cubicBezTo>
                          <a:pt x="217253" y="578755"/>
                          <a:pt x="188227" y="578755"/>
                          <a:pt x="159201" y="578755"/>
                        </a:cubicBezTo>
                        <a:close/>
                        <a:moveTo>
                          <a:pt x="278823" y="576996"/>
                        </a:moveTo>
                        <a:cubicBezTo>
                          <a:pt x="278823" y="606901"/>
                          <a:pt x="278823" y="632408"/>
                          <a:pt x="278823" y="664073"/>
                        </a:cubicBezTo>
                        <a:cubicBezTo>
                          <a:pt x="311366" y="664073"/>
                          <a:pt x="346549" y="664952"/>
                          <a:pt x="365020" y="664073"/>
                        </a:cubicBezTo>
                        <a:cubicBezTo>
                          <a:pt x="365020" y="632408"/>
                          <a:pt x="365020" y="606021"/>
                          <a:pt x="365020" y="576996"/>
                        </a:cubicBezTo>
                        <a:cubicBezTo>
                          <a:pt x="335114" y="576996"/>
                          <a:pt x="306968" y="576996"/>
                          <a:pt x="278823" y="576996"/>
                        </a:cubicBezTo>
                        <a:close/>
                        <a:moveTo>
                          <a:pt x="43979" y="576996"/>
                        </a:moveTo>
                        <a:cubicBezTo>
                          <a:pt x="43979" y="605142"/>
                          <a:pt x="43979" y="638565"/>
                          <a:pt x="43979" y="664952"/>
                        </a:cubicBezTo>
                        <a:cubicBezTo>
                          <a:pt x="81799" y="664952"/>
                          <a:pt x="105548" y="664073"/>
                          <a:pt x="131935" y="665832"/>
                        </a:cubicBezTo>
                        <a:cubicBezTo>
                          <a:pt x="131935" y="631529"/>
                          <a:pt x="132814" y="602503"/>
                          <a:pt x="132814" y="576996"/>
                        </a:cubicBezTo>
                        <a:cubicBezTo>
                          <a:pt x="102030" y="576996"/>
                          <a:pt x="73884" y="576996"/>
                          <a:pt x="43979" y="576996"/>
                        </a:cubicBezTo>
                        <a:close/>
                        <a:moveTo>
                          <a:pt x="160960" y="449459"/>
                        </a:moveTo>
                        <a:cubicBezTo>
                          <a:pt x="160960" y="481123"/>
                          <a:pt x="160960" y="509268"/>
                          <a:pt x="160960" y="539174"/>
                        </a:cubicBezTo>
                        <a:cubicBezTo>
                          <a:pt x="189986" y="539174"/>
                          <a:pt x="217253" y="539174"/>
                          <a:pt x="248917" y="539174"/>
                        </a:cubicBezTo>
                        <a:cubicBezTo>
                          <a:pt x="248917" y="506630"/>
                          <a:pt x="248917" y="477604"/>
                          <a:pt x="248917" y="449459"/>
                        </a:cubicBezTo>
                        <a:cubicBezTo>
                          <a:pt x="218132" y="449459"/>
                          <a:pt x="189107" y="449459"/>
                          <a:pt x="160960" y="449459"/>
                        </a:cubicBezTo>
                        <a:close/>
                        <a:moveTo>
                          <a:pt x="44858" y="449459"/>
                        </a:moveTo>
                        <a:cubicBezTo>
                          <a:pt x="44858" y="481123"/>
                          <a:pt x="44858" y="509268"/>
                          <a:pt x="44858" y="539174"/>
                        </a:cubicBezTo>
                        <a:cubicBezTo>
                          <a:pt x="75643" y="539174"/>
                          <a:pt x="102910" y="539174"/>
                          <a:pt x="131935" y="539174"/>
                        </a:cubicBezTo>
                        <a:cubicBezTo>
                          <a:pt x="131935" y="505751"/>
                          <a:pt x="131935" y="477604"/>
                          <a:pt x="131935" y="449459"/>
                        </a:cubicBezTo>
                        <a:cubicBezTo>
                          <a:pt x="100271" y="449459"/>
                          <a:pt x="72125" y="449459"/>
                          <a:pt x="44858" y="449459"/>
                        </a:cubicBezTo>
                        <a:close/>
                        <a:moveTo>
                          <a:pt x="278823" y="448579"/>
                        </a:moveTo>
                        <a:cubicBezTo>
                          <a:pt x="278823" y="479364"/>
                          <a:pt x="278823" y="508389"/>
                          <a:pt x="278823" y="538295"/>
                        </a:cubicBezTo>
                        <a:cubicBezTo>
                          <a:pt x="308727" y="538295"/>
                          <a:pt x="335994" y="538295"/>
                          <a:pt x="365020" y="538295"/>
                        </a:cubicBezTo>
                        <a:cubicBezTo>
                          <a:pt x="365020" y="507510"/>
                          <a:pt x="365020" y="478484"/>
                          <a:pt x="365020" y="448579"/>
                        </a:cubicBezTo>
                        <a:cubicBezTo>
                          <a:pt x="335994" y="448579"/>
                          <a:pt x="308727" y="448579"/>
                          <a:pt x="278823" y="448579"/>
                        </a:cubicBezTo>
                        <a:close/>
                        <a:moveTo>
                          <a:pt x="277943" y="318403"/>
                        </a:moveTo>
                        <a:cubicBezTo>
                          <a:pt x="277943" y="350067"/>
                          <a:pt x="277943" y="379094"/>
                          <a:pt x="277943" y="408999"/>
                        </a:cubicBezTo>
                        <a:cubicBezTo>
                          <a:pt x="309607" y="408999"/>
                          <a:pt x="337753" y="408999"/>
                          <a:pt x="366779" y="408999"/>
                        </a:cubicBezTo>
                        <a:cubicBezTo>
                          <a:pt x="366779" y="378214"/>
                          <a:pt x="366779" y="349187"/>
                          <a:pt x="366779" y="318403"/>
                        </a:cubicBezTo>
                        <a:cubicBezTo>
                          <a:pt x="336873" y="318403"/>
                          <a:pt x="307848" y="318403"/>
                          <a:pt x="277943" y="318403"/>
                        </a:cubicBezTo>
                        <a:close/>
                        <a:moveTo>
                          <a:pt x="159201" y="318403"/>
                        </a:moveTo>
                        <a:cubicBezTo>
                          <a:pt x="159201" y="349187"/>
                          <a:pt x="159201" y="378214"/>
                          <a:pt x="159201" y="407239"/>
                        </a:cubicBezTo>
                        <a:cubicBezTo>
                          <a:pt x="190866" y="407239"/>
                          <a:pt x="219892" y="407239"/>
                          <a:pt x="249797" y="407239"/>
                        </a:cubicBezTo>
                        <a:cubicBezTo>
                          <a:pt x="249797" y="376454"/>
                          <a:pt x="249797" y="349187"/>
                          <a:pt x="249797" y="318403"/>
                        </a:cubicBezTo>
                        <a:cubicBezTo>
                          <a:pt x="217253" y="318403"/>
                          <a:pt x="188227" y="318403"/>
                          <a:pt x="159201" y="318403"/>
                        </a:cubicBezTo>
                        <a:close/>
                        <a:moveTo>
                          <a:pt x="43979" y="318403"/>
                        </a:moveTo>
                        <a:cubicBezTo>
                          <a:pt x="43979" y="349187"/>
                          <a:pt x="43979" y="378214"/>
                          <a:pt x="43979" y="408119"/>
                        </a:cubicBezTo>
                        <a:cubicBezTo>
                          <a:pt x="74764" y="408119"/>
                          <a:pt x="102910" y="408119"/>
                          <a:pt x="131935" y="408119"/>
                        </a:cubicBezTo>
                        <a:cubicBezTo>
                          <a:pt x="131935" y="376454"/>
                          <a:pt x="131935" y="347429"/>
                          <a:pt x="131935" y="318403"/>
                        </a:cubicBezTo>
                        <a:cubicBezTo>
                          <a:pt x="100271" y="318403"/>
                          <a:pt x="72125" y="318403"/>
                          <a:pt x="43979" y="318403"/>
                        </a:cubicBezTo>
                        <a:close/>
                        <a:moveTo>
                          <a:pt x="43098" y="187348"/>
                        </a:moveTo>
                        <a:cubicBezTo>
                          <a:pt x="43098" y="219892"/>
                          <a:pt x="43098" y="249797"/>
                          <a:pt x="43098" y="279702"/>
                        </a:cubicBezTo>
                        <a:cubicBezTo>
                          <a:pt x="74764" y="279702"/>
                          <a:pt x="104668" y="279702"/>
                          <a:pt x="132814" y="279702"/>
                        </a:cubicBezTo>
                        <a:cubicBezTo>
                          <a:pt x="132814" y="247159"/>
                          <a:pt x="132814" y="218133"/>
                          <a:pt x="132814" y="187348"/>
                        </a:cubicBezTo>
                        <a:cubicBezTo>
                          <a:pt x="102030" y="187348"/>
                          <a:pt x="73884" y="187348"/>
                          <a:pt x="43098" y="187348"/>
                        </a:cubicBezTo>
                        <a:close/>
                        <a:moveTo>
                          <a:pt x="43979" y="60690"/>
                        </a:moveTo>
                        <a:cubicBezTo>
                          <a:pt x="43979" y="93234"/>
                          <a:pt x="43979" y="122259"/>
                          <a:pt x="43979" y="152166"/>
                        </a:cubicBezTo>
                        <a:cubicBezTo>
                          <a:pt x="75643" y="152166"/>
                          <a:pt x="103789" y="152166"/>
                          <a:pt x="133694" y="152166"/>
                        </a:cubicBezTo>
                        <a:cubicBezTo>
                          <a:pt x="133694" y="121380"/>
                          <a:pt x="133694" y="93234"/>
                          <a:pt x="133694" y="60690"/>
                        </a:cubicBezTo>
                        <a:cubicBezTo>
                          <a:pt x="101151" y="60690"/>
                          <a:pt x="72125" y="60690"/>
                          <a:pt x="43979" y="60690"/>
                        </a:cubicBezTo>
                        <a:close/>
                        <a:moveTo>
                          <a:pt x="0" y="0"/>
                        </a:moveTo>
                        <a:lnTo>
                          <a:pt x="155702" y="0"/>
                        </a:lnTo>
                        <a:lnTo>
                          <a:pt x="155702" y="281913"/>
                        </a:lnTo>
                        <a:lnTo>
                          <a:pt x="277943" y="281913"/>
                        </a:lnTo>
                        <a:lnTo>
                          <a:pt x="277943" y="282341"/>
                        </a:lnTo>
                        <a:cubicBezTo>
                          <a:pt x="307848" y="282341"/>
                          <a:pt x="334235" y="282341"/>
                          <a:pt x="366779" y="282341"/>
                        </a:cubicBezTo>
                        <a:lnTo>
                          <a:pt x="366779" y="281913"/>
                        </a:lnTo>
                        <a:lnTo>
                          <a:pt x="408118" y="281913"/>
                        </a:lnTo>
                        <a:lnTo>
                          <a:pt x="408118" y="1158732"/>
                        </a:lnTo>
                        <a:lnTo>
                          <a:pt x="0" y="1158732"/>
                        </a:lnTo>
                        <a:close/>
                      </a:path>
                    </a:pathLst>
                  </a:custGeom>
                  <a:solidFill>
                    <a:schemeClr val="bg1"/>
                  </a:solidFill>
                  <a:ln w="9525" cap="flat">
                    <a:noFill/>
                    <a:prstDash val="solid"/>
                    <a:miter/>
                  </a:ln>
                </p:spPr>
                <p:txBody>
                  <a:bodyPr wrap="square" rtlCol="0" anchor="ctr">
                    <a:noAutofit/>
                  </a:bodyPr>
                  <a:lstStyle/>
                  <a:p>
                    <a:endParaRPr lang="en-US"/>
                  </a:p>
                </p:txBody>
              </p:sp>
            </p:grpSp>
          </p:grpSp>
          <p:sp>
            <p:nvSpPr>
              <p:cNvPr id="215" name="Freeform: Shape 80">
                <a:extLst>
                  <a:ext uri="{FF2B5EF4-FFF2-40B4-BE49-F238E27FC236}">
                    <a16:creationId xmlns:a16="http://schemas.microsoft.com/office/drawing/2014/main" id="{11F7FED3-0970-49CB-890B-D9EAD286C480}"/>
                  </a:ext>
                </a:extLst>
              </p:cNvPr>
              <p:cNvSpPr/>
              <p:nvPr/>
            </p:nvSpPr>
            <p:spPr>
              <a:xfrm>
                <a:off x="3765130" y="3802333"/>
                <a:ext cx="4690951" cy="464687"/>
              </a:xfrm>
              <a:custGeom>
                <a:avLst/>
                <a:gdLst>
                  <a:gd name="connsiteX0" fmla="*/ 0 w 4466492"/>
                  <a:gd name="connsiteY0" fmla="*/ 211016 h 211016"/>
                  <a:gd name="connsiteX1" fmla="*/ 2321169 w 4466492"/>
                  <a:gd name="connsiteY1" fmla="*/ 0 h 211016"/>
                  <a:gd name="connsiteX2" fmla="*/ 4466492 w 4466492"/>
                  <a:gd name="connsiteY2" fmla="*/ 0 h 211016"/>
                  <a:gd name="connsiteX3" fmla="*/ 2057400 w 4466492"/>
                  <a:gd name="connsiteY3" fmla="*/ 123093 h 211016"/>
                  <a:gd name="connsiteX4" fmla="*/ 0 w 4466492"/>
                  <a:gd name="connsiteY4" fmla="*/ 211016 h 211016"/>
                  <a:gd name="connsiteX0" fmla="*/ 0 w 4466492"/>
                  <a:gd name="connsiteY0" fmla="*/ 361271 h 361271"/>
                  <a:gd name="connsiteX1" fmla="*/ 2321169 w 4466492"/>
                  <a:gd name="connsiteY1" fmla="*/ 150255 h 361271"/>
                  <a:gd name="connsiteX2" fmla="*/ 4466492 w 4466492"/>
                  <a:gd name="connsiteY2" fmla="*/ 150255 h 361271"/>
                  <a:gd name="connsiteX3" fmla="*/ 2057400 w 4466492"/>
                  <a:gd name="connsiteY3" fmla="*/ 273348 h 361271"/>
                  <a:gd name="connsiteX4" fmla="*/ 0 w 4466492"/>
                  <a:gd name="connsiteY4" fmla="*/ 361271 h 361271"/>
                  <a:gd name="connsiteX0" fmla="*/ 0 w 4466492"/>
                  <a:gd name="connsiteY0" fmla="*/ 361271 h 439870"/>
                  <a:gd name="connsiteX1" fmla="*/ 2321169 w 4466492"/>
                  <a:gd name="connsiteY1" fmla="*/ 150255 h 439870"/>
                  <a:gd name="connsiteX2" fmla="*/ 4466492 w 4466492"/>
                  <a:gd name="connsiteY2" fmla="*/ 150255 h 439870"/>
                  <a:gd name="connsiteX3" fmla="*/ 2057400 w 4466492"/>
                  <a:gd name="connsiteY3" fmla="*/ 273348 h 439870"/>
                  <a:gd name="connsiteX4" fmla="*/ 0 w 4466492"/>
                  <a:gd name="connsiteY4" fmla="*/ 361271 h 439870"/>
                  <a:gd name="connsiteX0" fmla="*/ 0 w 4466492"/>
                  <a:gd name="connsiteY0" fmla="*/ 211016 h 289615"/>
                  <a:gd name="connsiteX1" fmla="*/ 4466492 w 4466492"/>
                  <a:gd name="connsiteY1" fmla="*/ 0 h 289615"/>
                  <a:gd name="connsiteX2" fmla="*/ 2057400 w 4466492"/>
                  <a:gd name="connsiteY2" fmla="*/ 123093 h 289615"/>
                  <a:gd name="connsiteX3" fmla="*/ 0 w 4466492"/>
                  <a:gd name="connsiteY3" fmla="*/ 211016 h 289615"/>
                  <a:gd name="connsiteX0" fmla="*/ 0 w 4466492"/>
                  <a:gd name="connsiteY0" fmla="*/ 384499 h 463098"/>
                  <a:gd name="connsiteX1" fmla="*/ 4466492 w 4466492"/>
                  <a:gd name="connsiteY1" fmla="*/ 173483 h 463098"/>
                  <a:gd name="connsiteX2" fmla="*/ 2057400 w 4466492"/>
                  <a:gd name="connsiteY2" fmla="*/ 296576 h 463098"/>
                  <a:gd name="connsiteX3" fmla="*/ 0 w 4466492"/>
                  <a:gd name="connsiteY3" fmla="*/ 384499 h 463098"/>
                  <a:gd name="connsiteX0" fmla="*/ 0 w 4466492"/>
                  <a:gd name="connsiteY0" fmla="*/ 432630 h 511229"/>
                  <a:gd name="connsiteX1" fmla="*/ 4466492 w 4466492"/>
                  <a:gd name="connsiteY1" fmla="*/ 221614 h 511229"/>
                  <a:gd name="connsiteX2" fmla="*/ 2057400 w 4466492"/>
                  <a:gd name="connsiteY2" fmla="*/ 344707 h 511229"/>
                  <a:gd name="connsiteX3" fmla="*/ 0 w 4466492"/>
                  <a:gd name="connsiteY3" fmla="*/ 432630 h 511229"/>
                  <a:gd name="connsiteX0" fmla="*/ 0 w 4466492"/>
                  <a:gd name="connsiteY0" fmla="*/ 342947 h 421546"/>
                  <a:gd name="connsiteX1" fmla="*/ 4466492 w 4466492"/>
                  <a:gd name="connsiteY1" fmla="*/ 131931 h 421546"/>
                  <a:gd name="connsiteX2" fmla="*/ 2057400 w 4466492"/>
                  <a:gd name="connsiteY2" fmla="*/ 255024 h 421546"/>
                  <a:gd name="connsiteX3" fmla="*/ 0 w 4466492"/>
                  <a:gd name="connsiteY3" fmla="*/ 342947 h 421546"/>
                  <a:gd name="connsiteX0" fmla="*/ 0 w 4466492"/>
                  <a:gd name="connsiteY0" fmla="*/ 313032 h 391631"/>
                  <a:gd name="connsiteX1" fmla="*/ 4466492 w 4466492"/>
                  <a:gd name="connsiteY1" fmla="*/ 102016 h 391631"/>
                  <a:gd name="connsiteX2" fmla="*/ 2057400 w 4466492"/>
                  <a:gd name="connsiteY2" fmla="*/ 225109 h 391631"/>
                  <a:gd name="connsiteX3" fmla="*/ 0 w 4466492"/>
                  <a:gd name="connsiteY3" fmla="*/ 313032 h 391631"/>
                  <a:gd name="connsiteX0" fmla="*/ 0 w 4466492"/>
                  <a:gd name="connsiteY0" fmla="*/ 327389 h 405988"/>
                  <a:gd name="connsiteX1" fmla="*/ 4466492 w 4466492"/>
                  <a:gd name="connsiteY1" fmla="*/ 116373 h 405988"/>
                  <a:gd name="connsiteX2" fmla="*/ 2057400 w 4466492"/>
                  <a:gd name="connsiteY2" fmla="*/ 239466 h 405988"/>
                  <a:gd name="connsiteX3" fmla="*/ 0 w 4466492"/>
                  <a:gd name="connsiteY3" fmla="*/ 327389 h 405988"/>
                  <a:gd name="connsiteX0" fmla="*/ 0 w 4466492"/>
                  <a:gd name="connsiteY0" fmla="*/ 371163 h 449762"/>
                  <a:gd name="connsiteX1" fmla="*/ 4466492 w 4466492"/>
                  <a:gd name="connsiteY1" fmla="*/ 160147 h 449762"/>
                  <a:gd name="connsiteX2" fmla="*/ 2057400 w 4466492"/>
                  <a:gd name="connsiteY2" fmla="*/ 283240 h 449762"/>
                  <a:gd name="connsiteX3" fmla="*/ 0 w 4466492"/>
                  <a:gd name="connsiteY3" fmla="*/ 371163 h 449762"/>
                  <a:gd name="connsiteX0" fmla="*/ 0 w 4466492"/>
                  <a:gd name="connsiteY0" fmla="*/ 359671 h 438270"/>
                  <a:gd name="connsiteX1" fmla="*/ 4466492 w 4466492"/>
                  <a:gd name="connsiteY1" fmla="*/ 148655 h 438270"/>
                  <a:gd name="connsiteX2" fmla="*/ 2057400 w 4466492"/>
                  <a:gd name="connsiteY2" fmla="*/ 271748 h 438270"/>
                  <a:gd name="connsiteX3" fmla="*/ 0 w 4466492"/>
                  <a:gd name="connsiteY3" fmla="*/ 359671 h 438270"/>
                  <a:gd name="connsiteX0" fmla="*/ 0 w 4466492"/>
                  <a:gd name="connsiteY0" fmla="*/ 364024 h 442623"/>
                  <a:gd name="connsiteX1" fmla="*/ 4466492 w 4466492"/>
                  <a:gd name="connsiteY1" fmla="*/ 153008 h 442623"/>
                  <a:gd name="connsiteX2" fmla="*/ 2057400 w 4466492"/>
                  <a:gd name="connsiteY2" fmla="*/ 276101 h 442623"/>
                  <a:gd name="connsiteX3" fmla="*/ 0 w 4466492"/>
                  <a:gd name="connsiteY3" fmla="*/ 364024 h 442623"/>
                  <a:gd name="connsiteX0" fmla="*/ 0 w 4466492"/>
                  <a:gd name="connsiteY0" fmla="*/ 372025 h 450624"/>
                  <a:gd name="connsiteX1" fmla="*/ 4466492 w 4466492"/>
                  <a:gd name="connsiteY1" fmla="*/ 161009 h 450624"/>
                  <a:gd name="connsiteX2" fmla="*/ 2057400 w 4466492"/>
                  <a:gd name="connsiteY2" fmla="*/ 284102 h 450624"/>
                  <a:gd name="connsiteX3" fmla="*/ 0 w 4466492"/>
                  <a:gd name="connsiteY3" fmla="*/ 372025 h 450624"/>
                  <a:gd name="connsiteX0" fmla="*/ 0 w 4466492"/>
                  <a:gd name="connsiteY0" fmla="*/ 378529 h 457128"/>
                  <a:gd name="connsiteX1" fmla="*/ 4466492 w 4466492"/>
                  <a:gd name="connsiteY1" fmla="*/ 167513 h 457128"/>
                  <a:gd name="connsiteX2" fmla="*/ 2057400 w 4466492"/>
                  <a:gd name="connsiteY2" fmla="*/ 290606 h 457128"/>
                  <a:gd name="connsiteX3" fmla="*/ 0 w 4466492"/>
                  <a:gd name="connsiteY3" fmla="*/ 378529 h 457128"/>
                  <a:gd name="connsiteX0" fmla="*/ 0 w 4466492"/>
                  <a:gd name="connsiteY0" fmla="*/ 378529 h 458597"/>
                  <a:gd name="connsiteX1" fmla="*/ 4466492 w 4466492"/>
                  <a:gd name="connsiteY1" fmla="*/ 167513 h 458597"/>
                  <a:gd name="connsiteX2" fmla="*/ 2057400 w 4466492"/>
                  <a:gd name="connsiteY2" fmla="*/ 290606 h 458597"/>
                  <a:gd name="connsiteX3" fmla="*/ 0 w 4466492"/>
                  <a:gd name="connsiteY3" fmla="*/ 378529 h 458597"/>
                  <a:gd name="connsiteX0" fmla="*/ 0 w 4466492"/>
                  <a:gd name="connsiteY0" fmla="*/ 378529 h 378529"/>
                  <a:gd name="connsiteX1" fmla="*/ 4466492 w 4466492"/>
                  <a:gd name="connsiteY1" fmla="*/ 167513 h 378529"/>
                  <a:gd name="connsiteX2" fmla="*/ 0 w 4466492"/>
                  <a:gd name="connsiteY2" fmla="*/ 378529 h 378529"/>
                  <a:gd name="connsiteX0" fmla="*/ 0 w 4466492"/>
                  <a:gd name="connsiteY0" fmla="*/ 378529 h 497014"/>
                  <a:gd name="connsiteX1" fmla="*/ 4466492 w 4466492"/>
                  <a:gd name="connsiteY1" fmla="*/ 167513 h 497014"/>
                  <a:gd name="connsiteX2" fmla="*/ 0 w 4466492"/>
                  <a:gd name="connsiteY2" fmla="*/ 378529 h 497014"/>
                  <a:gd name="connsiteX0" fmla="*/ 0 w 4466492"/>
                  <a:gd name="connsiteY0" fmla="*/ 378529 h 392160"/>
                  <a:gd name="connsiteX1" fmla="*/ 4466492 w 4466492"/>
                  <a:gd name="connsiteY1" fmla="*/ 167513 h 392160"/>
                  <a:gd name="connsiteX2" fmla="*/ 0 w 4466492"/>
                  <a:gd name="connsiteY2" fmla="*/ 378529 h 392160"/>
                  <a:gd name="connsiteX0" fmla="*/ 0 w 4466492"/>
                  <a:gd name="connsiteY0" fmla="*/ 378529 h 378529"/>
                  <a:gd name="connsiteX1" fmla="*/ 4466492 w 4466492"/>
                  <a:gd name="connsiteY1" fmla="*/ 167513 h 378529"/>
                  <a:gd name="connsiteX2" fmla="*/ 0 w 4466492"/>
                  <a:gd name="connsiteY2" fmla="*/ 378529 h 378529"/>
                  <a:gd name="connsiteX0" fmla="*/ 0 w 4466492"/>
                  <a:gd name="connsiteY0" fmla="*/ 378529 h 446473"/>
                  <a:gd name="connsiteX1" fmla="*/ 4466492 w 4466492"/>
                  <a:gd name="connsiteY1" fmla="*/ 167513 h 446473"/>
                  <a:gd name="connsiteX2" fmla="*/ 0 w 4466492"/>
                  <a:gd name="connsiteY2" fmla="*/ 378529 h 446473"/>
                  <a:gd name="connsiteX0" fmla="*/ 0 w 4466492"/>
                  <a:gd name="connsiteY0" fmla="*/ 378529 h 449292"/>
                  <a:gd name="connsiteX1" fmla="*/ 4466492 w 4466492"/>
                  <a:gd name="connsiteY1" fmla="*/ 167513 h 449292"/>
                  <a:gd name="connsiteX2" fmla="*/ 0 w 4466492"/>
                  <a:gd name="connsiteY2" fmla="*/ 378529 h 449292"/>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48819"/>
                  <a:gd name="connsiteX1" fmla="*/ 4466492 w 4466492"/>
                  <a:gd name="connsiteY1" fmla="*/ 167513 h 448819"/>
                  <a:gd name="connsiteX2" fmla="*/ 0 w 4466492"/>
                  <a:gd name="connsiteY2" fmla="*/ 378529 h 448819"/>
                  <a:gd name="connsiteX0" fmla="*/ 0 w 4466492"/>
                  <a:gd name="connsiteY0" fmla="*/ 378529 h 452165"/>
                  <a:gd name="connsiteX1" fmla="*/ 4466492 w 4466492"/>
                  <a:gd name="connsiteY1" fmla="*/ 167513 h 452165"/>
                  <a:gd name="connsiteX2" fmla="*/ 0 w 4466492"/>
                  <a:gd name="connsiteY2" fmla="*/ 378529 h 452165"/>
                  <a:gd name="connsiteX0" fmla="*/ 0 w 4466492"/>
                  <a:gd name="connsiteY0" fmla="*/ 378529 h 450722"/>
                  <a:gd name="connsiteX1" fmla="*/ 4466492 w 4466492"/>
                  <a:gd name="connsiteY1" fmla="*/ 167513 h 450722"/>
                  <a:gd name="connsiteX2" fmla="*/ 0 w 4466492"/>
                  <a:gd name="connsiteY2" fmla="*/ 378529 h 450722"/>
                  <a:gd name="connsiteX0" fmla="*/ 0 w 4466492"/>
                  <a:gd name="connsiteY0" fmla="*/ 372609 h 444802"/>
                  <a:gd name="connsiteX1" fmla="*/ 4466492 w 4466492"/>
                  <a:gd name="connsiteY1" fmla="*/ 161593 h 444802"/>
                  <a:gd name="connsiteX2" fmla="*/ 0 w 4466492"/>
                  <a:gd name="connsiteY2" fmla="*/ 372609 h 444802"/>
                  <a:gd name="connsiteX0" fmla="*/ 0 w 4466492"/>
                  <a:gd name="connsiteY0" fmla="*/ 372609 h 444802"/>
                  <a:gd name="connsiteX1" fmla="*/ 4466492 w 4466492"/>
                  <a:gd name="connsiteY1" fmla="*/ 161593 h 444802"/>
                  <a:gd name="connsiteX2" fmla="*/ 0 w 4466492"/>
                  <a:gd name="connsiteY2" fmla="*/ 372609 h 444802"/>
                  <a:gd name="connsiteX0" fmla="*/ 0 w 4466492"/>
                  <a:gd name="connsiteY0" fmla="*/ 372609 h 445281"/>
                  <a:gd name="connsiteX1" fmla="*/ 4466492 w 4466492"/>
                  <a:gd name="connsiteY1" fmla="*/ 161593 h 445281"/>
                  <a:gd name="connsiteX2" fmla="*/ 0 w 4466492"/>
                  <a:gd name="connsiteY2" fmla="*/ 372609 h 445281"/>
                  <a:gd name="connsiteX0" fmla="*/ 0 w 4466492"/>
                  <a:gd name="connsiteY0" fmla="*/ 372609 h 442453"/>
                  <a:gd name="connsiteX1" fmla="*/ 4466492 w 4466492"/>
                  <a:gd name="connsiteY1" fmla="*/ 161593 h 442453"/>
                  <a:gd name="connsiteX2" fmla="*/ 0 w 4466492"/>
                  <a:gd name="connsiteY2" fmla="*/ 372609 h 442453"/>
                </a:gdLst>
                <a:ahLst/>
                <a:cxnLst>
                  <a:cxn ang="0">
                    <a:pos x="connsiteX0" y="connsiteY0"/>
                  </a:cxn>
                  <a:cxn ang="0">
                    <a:pos x="connsiteX1" y="connsiteY1"/>
                  </a:cxn>
                  <a:cxn ang="0">
                    <a:pos x="connsiteX2" y="connsiteY2"/>
                  </a:cxn>
                </a:cxnLst>
                <a:rect l="l" t="t" r="r" b="b"/>
                <a:pathLst>
                  <a:path w="4466492" h="442453">
                    <a:moveTo>
                      <a:pt x="0" y="372609"/>
                    </a:moveTo>
                    <a:cubicBezTo>
                      <a:pt x="2062834" y="-612130"/>
                      <a:pt x="1959808" y="732516"/>
                      <a:pt x="4466492" y="161593"/>
                    </a:cubicBezTo>
                    <a:cubicBezTo>
                      <a:pt x="2190074" y="992819"/>
                      <a:pt x="2273080" y="-358501"/>
                      <a:pt x="0" y="372609"/>
                    </a:cubicBezTo>
                    <a:close/>
                  </a:path>
                </a:pathLst>
              </a:custGeom>
              <a:solidFill>
                <a:schemeClr val="accent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그룹 2">
              <a:extLst>
                <a:ext uri="{FF2B5EF4-FFF2-40B4-BE49-F238E27FC236}">
                  <a16:creationId xmlns:a16="http://schemas.microsoft.com/office/drawing/2014/main" id="{A40C1E1C-AE20-476C-A2FB-A8DFDDAAD372}"/>
                </a:ext>
              </a:extLst>
            </p:cNvPr>
            <p:cNvGrpSpPr/>
            <p:nvPr/>
          </p:nvGrpSpPr>
          <p:grpSpPr>
            <a:xfrm>
              <a:off x="1252625" y="2776738"/>
              <a:ext cx="1242674" cy="1216800"/>
              <a:chOff x="4303768" y="2288185"/>
              <a:chExt cx="3525573" cy="3525573"/>
            </a:xfrm>
          </p:grpSpPr>
          <p:grpSp>
            <p:nvGrpSpPr>
              <p:cNvPr id="202" name="Group 3">
                <a:extLst>
                  <a:ext uri="{FF2B5EF4-FFF2-40B4-BE49-F238E27FC236}">
                    <a16:creationId xmlns:a16="http://schemas.microsoft.com/office/drawing/2014/main" id="{354D70DE-AEF2-46AC-8AD3-FCD0F0A6FD2B}"/>
                  </a:ext>
                </a:extLst>
              </p:cNvPr>
              <p:cNvGrpSpPr/>
              <p:nvPr/>
            </p:nvGrpSpPr>
            <p:grpSpPr>
              <a:xfrm>
                <a:off x="4303768" y="2288185"/>
                <a:ext cx="3525573" cy="3525573"/>
                <a:chOff x="2937022" y="1333841"/>
                <a:chExt cx="3240360" cy="3240360"/>
              </a:xfrm>
            </p:grpSpPr>
            <p:sp>
              <p:nvSpPr>
                <p:cNvPr id="211" name="Oval 12">
                  <a:extLst>
                    <a:ext uri="{FF2B5EF4-FFF2-40B4-BE49-F238E27FC236}">
                      <a16:creationId xmlns:a16="http://schemas.microsoft.com/office/drawing/2014/main" id="{C1F979EA-F2F6-438F-BF33-9F85D6FF14CD}"/>
                    </a:ext>
                  </a:extLst>
                </p:cNvPr>
                <p:cNvSpPr/>
                <p:nvPr/>
              </p:nvSpPr>
              <p:spPr>
                <a:xfrm rot="18541535">
                  <a:off x="2937022" y="2540021"/>
                  <a:ext cx="3240360" cy="828000"/>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12" name="Oval 13">
                  <a:extLst>
                    <a:ext uri="{FF2B5EF4-FFF2-40B4-BE49-F238E27FC236}">
                      <a16:creationId xmlns:a16="http://schemas.microsoft.com/office/drawing/2014/main" id="{11E7150E-E18E-4CDF-99E9-27E43E12F5DD}"/>
                    </a:ext>
                  </a:extLst>
                </p:cNvPr>
                <p:cNvSpPr/>
                <p:nvPr/>
              </p:nvSpPr>
              <p:spPr>
                <a:xfrm rot="3200770">
                  <a:off x="2937022" y="2540021"/>
                  <a:ext cx="3240360" cy="828000"/>
                </a:xfrm>
                <a:prstGeom prst="ellips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13" name="Oval 14">
                  <a:extLst>
                    <a:ext uri="{FF2B5EF4-FFF2-40B4-BE49-F238E27FC236}">
                      <a16:creationId xmlns:a16="http://schemas.microsoft.com/office/drawing/2014/main" id="{0FA6DE2A-3926-421F-878F-80931EF8FA0F}"/>
                    </a:ext>
                  </a:extLst>
                </p:cNvPr>
                <p:cNvSpPr/>
                <p:nvPr/>
              </p:nvSpPr>
              <p:spPr>
                <a:xfrm>
                  <a:off x="2937022" y="2540021"/>
                  <a:ext cx="3240360" cy="828000"/>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dirty="0"/>
                </a:p>
              </p:txBody>
            </p:sp>
          </p:grpSp>
          <p:sp>
            <p:nvSpPr>
              <p:cNvPr id="203" name="Oval 4">
                <a:extLst>
                  <a:ext uri="{FF2B5EF4-FFF2-40B4-BE49-F238E27FC236}">
                    <a16:creationId xmlns:a16="http://schemas.microsoft.com/office/drawing/2014/main" id="{81C0CDD2-6933-46E8-8C98-6986FA42A3A1}"/>
                  </a:ext>
                </a:extLst>
              </p:cNvPr>
              <p:cNvSpPr/>
              <p:nvPr/>
            </p:nvSpPr>
            <p:spPr>
              <a:xfrm>
                <a:off x="7022807" y="2873455"/>
                <a:ext cx="313384" cy="313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4" name="Oval 5">
                <a:extLst>
                  <a:ext uri="{FF2B5EF4-FFF2-40B4-BE49-F238E27FC236}">
                    <a16:creationId xmlns:a16="http://schemas.microsoft.com/office/drawing/2014/main" id="{1542E1E9-BCE3-477E-977B-5AE18CB21917}"/>
                  </a:ext>
                </a:extLst>
              </p:cNvPr>
              <p:cNvSpPr/>
              <p:nvPr/>
            </p:nvSpPr>
            <p:spPr>
              <a:xfrm>
                <a:off x="4778408" y="4988799"/>
                <a:ext cx="313384" cy="3133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5" name="Oval 6">
                <a:extLst>
                  <a:ext uri="{FF2B5EF4-FFF2-40B4-BE49-F238E27FC236}">
                    <a16:creationId xmlns:a16="http://schemas.microsoft.com/office/drawing/2014/main" id="{B7CF68C2-0D00-42A7-99DF-75CFF12FEA33}"/>
                  </a:ext>
                </a:extLst>
              </p:cNvPr>
              <p:cNvSpPr/>
              <p:nvPr/>
            </p:nvSpPr>
            <p:spPr>
              <a:xfrm>
                <a:off x="4880179" y="2939986"/>
                <a:ext cx="246855" cy="246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6" name="Oval 7">
                <a:extLst>
                  <a:ext uri="{FF2B5EF4-FFF2-40B4-BE49-F238E27FC236}">
                    <a16:creationId xmlns:a16="http://schemas.microsoft.com/office/drawing/2014/main" id="{E4ECB2A8-D520-4B47-A7DE-2ACEDFDCB1F6}"/>
                  </a:ext>
                </a:extLst>
              </p:cNvPr>
              <p:cNvSpPr/>
              <p:nvPr/>
            </p:nvSpPr>
            <p:spPr>
              <a:xfrm>
                <a:off x="7013595" y="4981577"/>
                <a:ext cx="246855" cy="2468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7" name="Oval 8">
                <a:extLst>
                  <a:ext uri="{FF2B5EF4-FFF2-40B4-BE49-F238E27FC236}">
                    <a16:creationId xmlns:a16="http://schemas.microsoft.com/office/drawing/2014/main" id="{6F78ECE1-E86B-4372-A655-BFE3070E917D}"/>
                  </a:ext>
                </a:extLst>
              </p:cNvPr>
              <p:cNvSpPr/>
              <p:nvPr/>
            </p:nvSpPr>
            <p:spPr>
              <a:xfrm>
                <a:off x="7582486" y="4078608"/>
                <a:ext cx="246855" cy="2468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8" name="Oval 9">
                <a:extLst>
                  <a:ext uri="{FF2B5EF4-FFF2-40B4-BE49-F238E27FC236}">
                    <a16:creationId xmlns:a16="http://schemas.microsoft.com/office/drawing/2014/main" id="{733BC826-3CD9-4AE7-B766-30D64B2FA9F8}"/>
                  </a:ext>
                </a:extLst>
              </p:cNvPr>
              <p:cNvSpPr/>
              <p:nvPr/>
            </p:nvSpPr>
            <p:spPr>
              <a:xfrm>
                <a:off x="4483226" y="3683866"/>
                <a:ext cx="246855" cy="2468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09" name="Oval 10">
                <a:extLst>
                  <a:ext uri="{FF2B5EF4-FFF2-40B4-BE49-F238E27FC236}">
                    <a16:creationId xmlns:a16="http://schemas.microsoft.com/office/drawing/2014/main" id="{1234DC2E-6240-4EE5-923D-F86CBC22CC8E}"/>
                  </a:ext>
                </a:extLst>
              </p:cNvPr>
              <p:cNvSpPr/>
              <p:nvPr/>
            </p:nvSpPr>
            <p:spPr>
              <a:xfrm>
                <a:off x="6230224" y="3527173"/>
                <a:ext cx="156692" cy="15669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sp>
            <p:nvSpPr>
              <p:cNvPr id="210" name="Oval 11">
                <a:extLst>
                  <a:ext uri="{FF2B5EF4-FFF2-40B4-BE49-F238E27FC236}">
                    <a16:creationId xmlns:a16="http://schemas.microsoft.com/office/drawing/2014/main" id="{DA1E297E-E008-4686-98D2-905B67343EB1}"/>
                  </a:ext>
                </a:extLst>
              </p:cNvPr>
              <p:cNvSpPr/>
              <p:nvPr/>
            </p:nvSpPr>
            <p:spPr>
              <a:xfrm>
                <a:off x="6133274" y="4853518"/>
                <a:ext cx="156692" cy="15669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100"/>
              </a:p>
            </p:txBody>
          </p:sp>
        </p:grpSp>
        <p:grpSp>
          <p:nvGrpSpPr>
            <p:cNvPr id="131" name="群組 80"/>
            <p:cNvGrpSpPr>
              <a:grpSpLocks/>
            </p:cNvGrpSpPr>
            <p:nvPr/>
          </p:nvGrpSpPr>
          <p:grpSpPr bwMode="auto">
            <a:xfrm>
              <a:off x="837126" y="4140925"/>
              <a:ext cx="1947862" cy="1174750"/>
              <a:chOff x="6948488" y="633017"/>
              <a:chExt cx="1947863" cy="1175148"/>
            </a:xfrm>
          </p:grpSpPr>
          <p:sp>
            <p:nvSpPr>
              <p:cNvPr id="132" name="îṣľíďè"/>
              <p:cNvSpPr>
                <a:spLocks/>
              </p:cNvSpPr>
              <p:nvPr/>
            </p:nvSpPr>
            <p:spPr bwMode="auto">
              <a:xfrm>
                <a:off x="8099823" y="815183"/>
                <a:ext cx="794147" cy="753666"/>
              </a:xfrm>
              <a:custGeom>
                <a:avLst/>
                <a:gdLst>
                  <a:gd name="T0" fmla="*/ 570793 w 256"/>
                  <a:gd name="T1" fmla="*/ 40320 h 243"/>
                  <a:gd name="T2" fmla="*/ 697981 w 256"/>
                  <a:gd name="T3" fmla="*/ 238816 h 243"/>
                  <a:gd name="T4" fmla="*/ 747615 w 256"/>
                  <a:gd name="T5" fmla="*/ 282237 h 243"/>
                  <a:gd name="T6" fmla="*/ 766228 w 256"/>
                  <a:gd name="T7" fmla="*/ 344267 h 243"/>
                  <a:gd name="T8" fmla="*/ 713491 w 256"/>
                  <a:gd name="T9" fmla="*/ 440414 h 243"/>
                  <a:gd name="T10" fmla="*/ 756921 w 256"/>
                  <a:gd name="T11" fmla="*/ 508647 h 243"/>
                  <a:gd name="T12" fmla="*/ 775534 w 256"/>
                  <a:gd name="T13" fmla="*/ 583083 h 243"/>
                  <a:gd name="T14" fmla="*/ 725900 w 256"/>
                  <a:gd name="T15" fmla="*/ 620301 h 243"/>
                  <a:gd name="T16" fmla="*/ 732104 w 256"/>
                  <a:gd name="T17" fmla="*/ 688534 h 243"/>
                  <a:gd name="T18" fmla="*/ 663857 w 256"/>
                  <a:gd name="T19" fmla="*/ 735057 h 243"/>
                  <a:gd name="T20" fmla="*/ 586304 w 256"/>
                  <a:gd name="T21" fmla="*/ 747463 h 243"/>
                  <a:gd name="T22" fmla="*/ 539772 w 256"/>
                  <a:gd name="T23" fmla="*/ 747463 h 243"/>
                  <a:gd name="T24" fmla="*/ 508750 w 256"/>
                  <a:gd name="T25" fmla="*/ 735057 h 243"/>
                  <a:gd name="T26" fmla="*/ 434299 w 256"/>
                  <a:gd name="T27" fmla="*/ 750564 h 243"/>
                  <a:gd name="T28" fmla="*/ 375359 w 256"/>
                  <a:gd name="T29" fmla="*/ 750564 h 243"/>
                  <a:gd name="T30" fmla="*/ 89962 w 256"/>
                  <a:gd name="T31" fmla="*/ 722651 h 243"/>
                  <a:gd name="T32" fmla="*/ 24817 w 256"/>
                  <a:gd name="T33" fmla="*/ 700940 h 243"/>
                  <a:gd name="T34" fmla="*/ 12409 w 256"/>
                  <a:gd name="T35" fmla="*/ 669925 h 243"/>
                  <a:gd name="T36" fmla="*/ 31021 w 256"/>
                  <a:gd name="T37" fmla="*/ 555170 h 243"/>
                  <a:gd name="T38" fmla="*/ 71349 w 256"/>
                  <a:gd name="T39" fmla="*/ 527256 h 243"/>
                  <a:gd name="T40" fmla="*/ 83758 w 256"/>
                  <a:gd name="T41" fmla="*/ 486936 h 243"/>
                  <a:gd name="T42" fmla="*/ 34124 w 256"/>
                  <a:gd name="T43" fmla="*/ 452820 h 243"/>
                  <a:gd name="T44" fmla="*/ 43430 w 256"/>
                  <a:gd name="T45" fmla="*/ 387688 h 243"/>
                  <a:gd name="T46" fmla="*/ 96166 w 256"/>
                  <a:gd name="T47" fmla="*/ 344267 h 243"/>
                  <a:gd name="T48" fmla="*/ 102371 w 256"/>
                  <a:gd name="T49" fmla="*/ 328760 h 243"/>
                  <a:gd name="T50" fmla="*/ 65145 w 256"/>
                  <a:gd name="T51" fmla="*/ 291542 h 243"/>
                  <a:gd name="T52" fmla="*/ 74451 w 256"/>
                  <a:gd name="T53" fmla="*/ 245019 h 243"/>
                  <a:gd name="T54" fmla="*/ 111677 w 256"/>
                  <a:gd name="T55" fmla="*/ 210902 h 243"/>
                  <a:gd name="T56" fmla="*/ 223354 w 256"/>
                  <a:gd name="T57" fmla="*/ 37218 h 243"/>
                  <a:gd name="T58" fmla="*/ 297805 w 256"/>
                  <a:gd name="T59" fmla="*/ 24812 h 243"/>
                  <a:gd name="T60" fmla="*/ 443606 w 256"/>
                  <a:gd name="T61" fmla="*/ 0 h 243"/>
                  <a:gd name="T62" fmla="*/ 570793 w 256"/>
                  <a:gd name="T63" fmla="*/ 52726 h 2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6" h="243">
                    <a:moveTo>
                      <a:pt x="184" y="13"/>
                    </a:moveTo>
                    <a:cubicBezTo>
                      <a:pt x="184" y="39"/>
                      <a:pt x="204" y="61"/>
                      <a:pt x="225" y="77"/>
                    </a:cubicBezTo>
                    <a:cubicBezTo>
                      <a:pt x="231" y="81"/>
                      <a:pt x="237" y="85"/>
                      <a:pt x="241" y="91"/>
                    </a:cubicBezTo>
                    <a:cubicBezTo>
                      <a:pt x="246" y="97"/>
                      <a:pt x="249" y="104"/>
                      <a:pt x="247" y="111"/>
                    </a:cubicBezTo>
                    <a:cubicBezTo>
                      <a:pt x="244" y="123"/>
                      <a:pt x="230" y="130"/>
                      <a:pt x="230" y="142"/>
                    </a:cubicBezTo>
                    <a:cubicBezTo>
                      <a:pt x="230" y="151"/>
                      <a:pt x="238" y="158"/>
                      <a:pt x="244" y="164"/>
                    </a:cubicBezTo>
                    <a:cubicBezTo>
                      <a:pt x="251" y="171"/>
                      <a:pt x="256" y="181"/>
                      <a:pt x="250" y="188"/>
                    </a:cubicBezTo>
                    <a:cubicBezTo>
                      <a:pt x="246" y="193"/>
                      <a:pt x="237" y="194"/>
                      <a:pt x="234" y="200"/>
                    </a:cubicBezTo>
                    <a:cubicBezTo>
                      <a:pt x="231" y="206"/>
                      <a:pt x="237" y="214"/>
                      <a:pt x="236" y="222"/>
                    </a:cubicBezTo>
                    <a:cubicBezTo>
                      <a:pt x="235" y="231"/>
                      <a:pt x="223" y="235"/>
                      <a:pt x="214" y="237"/>
                    </a:cubicBezTo>
                    <a:cubicBezTo>
                      <a:pt x="206" y="238"/>
                      <a:pt x="197" y="240"/>
                      <a:pt x="189" y="241"/>
                    </a:cubicBezTo>
                    <a:cubicBezTo>
                      <a:pt x="184" y="242"/>
                      <a:pt x="179" y="243"/>
                      <a:pt x="174" y="241"/>
                    </a:cubicBezTo>
                    <a:cubicBezTo>
                      <a:pt x="170" y="240"/>
                      <a:pt x="167" y="238"/>
                      <a:pt x="164" y="237"/>
                    </a:cubicBezTo>
                    <a:cubicBezTo>
                      <a:pt x="156" y="235"/>
                      <a:pt x="148" y="240"/>
                      <a:pt x="140" y="242"/>
                    </a:cubicBezTo>
                    <a:cubicBezTo>
                      <a:pt x="134" y="243"/>
                      <a:pt x="128" y="242"/>
                      <a:pt x="121" y="242"/>
                    </a:cubicBezTo>
                    <a:cubicBezTo>
                      <a:pt x="90" y="239"/>
                      <a:pt x="60" y="236"/>
                      <a:pt x="29" y="233"/>
                    </a:cubicBezTo>
                    <a:cubicBezTo>
                      <a:pt x="22" y="232"/>
                      <a:pt x="13" y="231"/>
                      <a:pt x="8" y="226"/>
                    </a:cubicBezTo>
                    <a:cubicBezTo>
                      <a:pt x="6" y="223"/>
                      <a:pt x="5" y="220"/>
                      <a:pt x="4" y="216"/>
                    </a:cubicBezTo>
                    <a:cubicBezTo>
                      <a:pt x="0" y="204"/>
                      <a:pt x="0" y="188"/>
                      <a:pt x="10" y="179"/>
                    </a:cubicBezTo>
                    <a:cubicBezTo>
                      <a:pt x="14" y="175"/>
                      <a:pt x="19" y="173"/>
                      <a:pt x="23" y="170"/>
                    </a:cubicBezTo>
                    <a:cubicBezTo>
                      <a:pt x="27" y="167"/>
                      <a:pt x="29" y="161"/>
                      <a:pt x="27" y="157"/>
                    </a:cubicBezTo>
                    <a:cubicBezTo>
                      <a:pt x="24" y="151"/>
                      <a:pt x="15" y="151"/>
                      <a:pt x="11" y="146"/>
                    </a:cubicBezTo>
                    <a:cubicBezTo>
                      <a:pt x="6" y="140"/>
                      <a:pt x="8" y="131"/>
                      <a:pt x="14" y="125"/>
                    </a:cubicBezTo>
                    <a:cubicBezTo>
                      <a:pt x="19" y="120"/>
                      <a:pt x="26" y="116"/>
                      <a:pt x="31" y="111"/>
                    </a:cubicBezTo>
                    <a:cubicBezTo>
                      <a:pt x="32" y="109"/>
                      <a:pt x="33" y="108"/>
                      <a:pt x="33" y="106"/>
                    </a:cubicBezTo>
                    <a:cubicBezTo>
                      <a:pt x="34" y="100"/>
                      <a:pt x="25" y="98"/>
                      <a:pt x="21" y="94"/>
                    </a:cubicBezTo>
                    <a:cubicBezTo>
                      <a:pt x="18" y="89"/>
                      <a:pt x="20" y="83"/>
                      <a:pt x="24" y="79"/>
                    </a:cubicBezTo>
                    <a:cubicBezTo>
                      <a:pt x="27" y="74"/>
                      <a:pt x="32" y="72"/>
                      <a:pt x="36" y="68"/>
                    </a:cubicBezTo>
                    <a:cubicBezTo>
                      <a:pt x="53" y="53"/>
                      <a:pt x="51" y="21"/>
                      <a:pt x="72" y="12"/>
                    </a:cubicBezTo>
                    <a:cubicBezTo>
                      <a:pt x="79" y="8"/>
                      <a:pt x="88" y="9"/>
                      <a:pt x="96" y="8"/>
                    </a:cubicBezTo>
                    <a:cubicBezTo>
                      <a:pt x="112" y="7"/>
                      <a:pt x="127" y="0"/>
                      <a:pt x="143" y="0"/>
                    </a:cubicBezTo>
                    <a:cubicBezTo>
                      <a:pt x="158" y="0"/>
                      <a:pt x="173" y="6"/>
                      <a:pt x="184" y="17"/>
                    </a:cubicBezTo>
                  </a:path>
                </a:pathLst>
              </a:custGeom>
              <a:solidFill>
                <a:srgbClr val="A870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3" name="íş1íḍe"/>
              <p:cNvSpPr>
                <a:spLocks/>
              </p:cNvSpPr>
              <p:nvPr/>
            </p:nvSpPr>
            <p:spPr bwMode="auto">
              <a:xfrm>
                <a:off x="8546307" y="1249761"/>
                <a:ext cx="350044" cy="403622"/>
              </a:xfrm>
              <a:custGeom>
                <a:avLst/>
                <a:gdLst>
                  <a:gd name="T0" fmla="*/ 37173 w 113"/>
                  <a:gd name="T1" fmla="*/ 0 h 130"/>
                  <a:gd name="T2" fmla="*/ 291187 w 113"/>
                  <a:gd name="T3" fmla="*/ 353945 h 130"/>
                  <a:gd name="T4" fmla="*/ 0 w 113"/>
                  <a:gd name="T5" fmla="*/ 391203 h 130"/>
                  <a:gd name="T6" fmla="*/ 37173 w 113"/>
                  <a:gd name="T7" fmla="*/ 0 h 1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3" h="130">
                    <a:moveTo>
                      <a:pt x="12" y="0"/>
                    </a:moveTo>
                    <a:cubicBezTo>
                      <a:pt x="12" y="0"/>
                      <a:pt x="113" y="98"/>
                      <a:pt x="94" y="114"/>
                    </a:cubicBezTo>
                    <a:cubicBezTo>
                      <a:pt x="75" y="130"/>
                      <a:pt x="0" y="126"/>
                      <a:pt x="0" y="126"/>
                    </a:cubicBezTo>
                    <a:lnTo>
                      <a:pt x="12" y="0"/>
                    </a:lnTo>
                    <a:close/>
                  </a:path>
                </a:pathLst>
              </a:custGeom>
              <a:solidFill>
                <a:srgbClr val="99031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4" name="ï$1ídê"/>
              <p:cNvSpPr>
                <a:spLocks/>
              </p:cNvSpPr>
              <p:nvPr/>
            </p:nvSpPr>
            <p:spPr bwMode="auto">
              <a:xfrm>
                <a:off x="6948488" y="1143795"/>
                <a:ext cx="171450" cy="229791"/>
              </a:xfrm>
              <a:custGeom>
                <a:avLst/>
                <a:gdLst>
                  <a:gd name="T0" fmla="*/ 102870 w 55"/>
                  <a:gd name="T1" fmla="*/ 229791 h 74"/>
                  <a:gd name="T2" fmla="*/ 149629 w 55"/>
                  <a:gd name="T3" fmla="*/ 177001 h 74"/>
                  <a:gd name="T4" fmla="*/ 168333 w 55"/>
                  <a:gd name="T5" fmla="*/ 152159 h 74"/>
                  <a:gd name="T6" fmla="*/ 158981 w 55"/>
                  <a:gd name="T7" fmla="*/ 124211 h 74"/>
                  <a:gd name="T8" fmla="*/ 143395 w 55"/>
                  <a:gd name="T9" fmla="*/ 121106 h 74"/>
                  <a:gd name="T10" fmla="*/ 127808 w 55"/>
                  <a:gd name="T11" fmla="*/ 121106 h 74"/>
                  <a:gd name="T12" fmla="*/ 118456 w 55"/>
                  <a:gd name="T13" fmla="*/ 118001 h 74"/>
                  <a:gd name="T14" fmla="*/ 115339 w 55"/>
                  <a:gd name="T15" fmla="*/ 108685 h 74"/>
                  <a:gd name="T16" fmla="*/ 121574 w 55"/>
                  <a:gd name="T17" fmla="*/ 52790 h 74"/>
                  <a:gd name="T18" fmla="*/ 99753 w 55"/>
                  <a:gd name="T19" fmla="*/ 3105 h 74"/>
                  <a:gd name="T20" fmla="*/ 93518 w 55"/>
                  <a:gd name="T21" fmla="*/ 0 h 74"/>
                  <a:gd name="T22" fmla="*/ 84166 w 55"/>
                  <a:gd name="T23" fmla="*/ 18632 h 74"/>
                  <a:gd name="T24" fmla="*/ 87284 w 55"/>
                  <a:gd name="T25" fmla="*/ 102474 h 74"/>
                  <a:gd name="T26" fmla="*/ 21821 w 55"/>
                  <a:gd name="T27" fmla="*/ 118001 h 74"/>
                  <a:gd name="T28" fmla="*/ 6235 w 55"/>
                  <a:gd name="T29" fmla="*/ 142843 h 74"/>
                  <a:gd name="T30" fmla="*/ 34290 w 55"/>
                  <a:gd name="T31" fmla="*/ 192528 h 74"/>
                  <a:gd name="T32" fmla="*/ 59228 w 55"/>
                  <a:gd name="T33" fmla="*/ 223580 h 74"/>
                  <a:gd name="T34" fmla="*/ 46759 w 55"/>
                  <a:gd name="T35" fmla="*/ 229791 h 74"/>
                  <a:gd name="T36" fmla="*/ 124691 w 55"/>
                  <a:gd name="T37" fmla="*/ 211159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5" h="74">
                    <a:moveTo>
                      <a:pt x="33" y="74"/>
                    </a:moveTo>
                    <a:cubicBezTo>
                      <a:pt x="37" y="70"/>
                      <a:pt x="44" y="61"/>
                      <a:pt x="48" y="57"/>
                    </a:cubicBezTo>
                    <a:cubicBezTo>
                      <a:pt x="50" y="54"/>
                      <a:pt x="53" y="52"/>
                      <a:pt x="54" y="49"/>
                    </a:cubicBezTo>
                    <a:cubicBezTo>
                      <a:pt x="55" y="46"/>
                      <a:pt x="54" y="42"/>
                      <a:pt x="51" y="40"/>
                    </a:cubicBezTo>
                    <a:cubicBezTo>
                      <a:pt x="50" y="39"/>
                      <a:pt x="48" y="39"/>
                      <a:pt x="46" y="39"/>
                    </a:cubicBezTo>
                    <a:cubicBezTo>
                      <a:pt x="44" y="39"/>
                      <a:pt x="42" y="39"/>
                      <a:pt x="41" y="39"/>
                    </a:cubicBezTo>
                    <a:cubicBezTo>
                      <a:pt x="40" y="39"/>
                      <a:pt x="39" y="39"/>
                      <a:pt x="38" y="38"/>
                    </a:cubicBezTo>
                    <a:cubicBezTo>
                      <a:pt x="37" y="37"/>
                      <a:pt x="37" y="36"/>
                      <a:pt x="37" y="35"/>
                    </a:cubicBezTo>
                    <a:cubicBezTo>
                      <a:pt x="37" y="29"/>
                      <a:pt x="38" y="23"/>
                      <a:pt x="39" y="17"/>
                    </a:cubicBezTo>
                    <a:cubicBezTo>
                      <a:pt x="39" y="11"/>
                      <a:pt x="37" y="4"/>
                      <a:pt x="32" y="1"/>
                    </a:cubicBezTo>
                    <a:cubicBezTo>
                      <a:pt x="32" y="0"/>
                      <a:pt x="31" y="0"/>
                      <a:pt x="30" y="0"/>
                    </a:cubicBezTo>
                    <a:cubicBezTo>
                      <a:pt x="27" y="0"/>
                      <a:pt x="27" y="3"/>
                      <a:pt x="27" y="6"/>
                    </a:cubicBezTo>
                    <a:cubicBezTo>
                      <a:pt x="26" y="14"/>
                      <a:pt x="28" y="25"/>
                      <a:pt x="28" y="33"/>
                    </a:cubicBezTo>
                    <a:cubicBezTo>
                      <a:pt x="22" y="31"/>
                      <a:pt x="12" y="34"/>
                      <a:pt x="7" y="38"/>
                    </a:cubicBezTo>
                    <a:cubicBezTo>
                      <a:pt x="2" y="41"/>
                      <a:pt x="0" y="40"/>
                      <a:pt x="2" y="46"/>
                    </a:cubicBezTo>
                    <a:cubicBezTo>
                      <a:pt x="4" y="52"/>
                      <a:pt x="8" y="57"/>
                      <a:pt x="11" y="62"/>
                    </a:cubicBezTo>
                    <a:cubicBezTo>
                      <a:pt x="13" y="64"/>
                      <a:pt x="16" y="71"/>
                      <a:pt x="19" y="72"/>
                    </a:cubicBezTo>
                    <a:cubicBezTo>
                      <a:pt x="20" y="72"/>
                      <a:pt x="14" y="74"/>
                      <a:pt x="15" y="74"/>
                    </a:cubicBezTo>
                    <a:cubicBezTo>
                      <a:pt x="22" y="74"/>
                      <a:pt x="33" y="68"/>
                      <a:pt x="40" y="68"/>
                    </a:cubicBezTo>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5" name="ïŝľiḑé"/>
              <p:cNvSpPr>
                <a:spLocks/>
              </p:cNvSpPr>
              <p:nvPr/>
            </p:nvSpPr>
            <p:spPr bwMode="auto">
              <a:xfrm>
                <a:off x="6977063" y="1277145"/>
                <a:ext cx="114300" cy="65485"/>
              </a:xfrm>
              <a:custGeom>
                <a:avLst/>
                <a:gdLst>
                  <a:gd name="T0" fmla="*/ 114300 w 37"/>
                  <a:gd name="T1" fmla="*/ 15592 h 21"/>
                  <a:gd name="T2" fmla="*/ 86497 w 37"/>
                  <a:gd name="T3" fmla="*/ 21828 h 21"/>
                  <a:gd name="T4" fmla="*/ 86497 w 37"/>
                  <a:gd name="T5" fmla="*/ 9355 h 21"/>
                  <a:gd name="T6" fmla="*/ 80319 w 37"/>
                  <a:gd name="T7" fmla="*/ 0 h 21"/>
                  <a:gd name="T8" fmla="*/ 55605 w 37"/>
                  <a:gd name="T9" fmla="*/ 21828 h 21"/>
                  <a:gd name="T10" fmla="*/ 27803 w 37"/>
                  <a:gd name="T11" fmla="*/ 24947 h 21"/>
                  <a:gd name="T12" fmla="*/ 9268 w 37"/>
                  <a:gd name="T13" fmla="*/ 24947 h 21"/>
                  <a:gd name="T14" fmla="*/ 0 w 37"/>
                  <a:gd name="T15" fmla="*/ 12473 h 21"/>
                  <a:gd name="T16" fmla="*/ 3089 w 37"/>
                  <a:gd name="T17" fmla="*/ 34302 h 21"/>
                  <a:gd name="T18" fmla="*/ 21624 w 37"/>
                  <a:gd name="T19" fmla="*/ 49893 h 21"/>
                  <a:gd name="T20" fmla="*/ 114300 w 37"/>
                  <a:gd name="T21" fmla="*/ 15592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21">
                    <a:moveTo>
                      <a:pt x="37" y="5"/>
                    </a:moveTo>
                    <a:cubicBezTo>
                      <a:pt x="34" y="6"/>
                      <a:pt x="31" y="7"/>
                      <a:pt x="28" y="7"/>
                    </a:cubicBezTo>
                    <a:cubicBezTo>
                      <a:pt x="28" y="6"/>
                      <a:pt x="28" y="4"/>
                      <a:pt x="28" y="3"/>
                    </a:cubicBezTo>
                    <a:cubicBezTo>
                      <a:pt x="28" y="2"/>
                      <a:pt x="27" y="0"/>
                      <a:pt x="26" y="0"/>
                    </a:cubicBezTo>
                    <a:cubicBezTo>
                      <a:pt x="26" y="4"/>
                      <a:pt x="22" y="6"/>
                      <a:pt x="18" y="7"/>
                    </a:cubicBezTo>
                    <a:cubicBezTo>
                      <a:pt x="15" y="8"/>
                      <a:pt x="12" y="8"/>
                      <a:pt x="9" y="8"/>
                    </a:cubicBezTo>
                    <a:cubicBezTo>
                      <a:pt x="7" y="8"/>
                      <a:pt x="5" y="9"/>
                      <a:pt x="3" y="8"/>
                    </a:cubicBezTo>
                    <a:cubicBezTo>
                      <a:pt x="2" y="7"/>
                      <a:pt x="0" y="6"/>
                      <a:pt x="0" y="4"/>
                    </a:cubicBezTo>
                    <a:cubicBezTo>
                      <a:pt x="0" y="6"/>
                      <a:pt x="0" y="9"/>
                      <a:pt x="1" y="11"/>
                    </a:cubicBezTo>
                    <a:cubicBezTo>
                      <a:pt x="2" y="13"/>
                      <a:pt x="4" y="15"/>
                      <a:pt x="7" y="16"/>
                    </a:cubicBezTo>
                    <a:cubicBezTo>
                      <a:pt x="24" y="21"/>
                      <a:pt x="35" y="10"/>
                      <a:pt x="37" y="5"/>
                    </a:cubicBezTo>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6" name="íṥľíďé"/>
              <p:cNvSpPr>
                <a:spLocks/>
              </p:cNvSpPr>
              <p:nvPr/>
            </p:nvSpPr>
            <p:spPr bwMode="auto">
              <a:xfrm>
                <a:off x="7286626" y="1243808"/>
                <a:ext cx="407194" cy="564357"/>
              </a:xfrm>
              <a:custGeom>
                <a:avLst/>
                <a:gdLst>
                  <a:gd name="T0" fmla="*/ 0 w 342"/>
                  <a:gd name="T1" fmla="*/ 564357 h 541"/>
                  <a:gd name="T2" fmla="*/ 9525 w 342"/>
                  <a:gd name="T3" fmla="*/ 0 h 541"/>
                  <a:gd name="T4" fmla="*/ 407194 w 342"/>
                  <a:gd name="T5" fmla="*/ 0 h 541"/>
                  <a:gd name="T6" fmla="*/ 400050 w 342"/>
                  <a:gd name="T7" fmla="*/ 564357 h 541"/>
                  <a:gd name="T8" fmla="*/ 0 w 342"/>
                  <a:gd name="T9" fmla="*/ 564357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 h="541">
                    <a:moveTo>
                      <a:pt x="0" y="541"/>
                    </a:moveTo>
                    <a:lnTo>
                      <a:pt x="8" y="0"/>
                    </a:lnTo>
                    <a:lnTo>
                      <a:pt x="342" y="0"/>
                    </a:lnTo>
                    <a:lnTo>
                      <a:pt x="336" y="541"/>
                    </a:lnTo>
                    <a:lnTo>
                      <a:pt x="0" y="541"/>
                    </a:lnTo>
                    <a:close/>
                  </a:path>
                </a:pathLst>
              </a:custGeom>
              <a:solidFill>
                <a:srgbClr val="19AF9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7" name="îšľiḑè"/>
              <p:cNvSpPr>
                <a:spLocks/>
              </p:cNvSpPr>
              <p:nvPr/>
            </p:nvSpPr>
            <p:spPr bwMode="auto">
              <a:xfrm>
                <a:off x="7444979" y="1593852"/>
                <a:ext cx="189310" cy="65485"/>
              </a:xfrm>
              <a:custGeom>
                <a:avLst/>
                <a:gdLst>
                  <a:gd name="T0" fmla="*/ 189310 w 61"/>
                  <a:gd name="T1" fmla="*/ 65485 h 21"/>
                  <a:gd name="T2" fmla="*/ 155172 w 61"/>
                  <a:gd name="T3" fmla="*/ 0 h 21"/>
                  <a:gd name="T4" fmla="*/ 37241 w 61"/>
                  <a:gd name="T5" fmla="*/ 34302 h 21"/>
                  <a:gd name="T6" fmla="*/ 0 w 61"/>
                  <a:gd name="T7" fmla="*/ 62367 h 21"/>
                  <a:gd name="T8" fmla="*/ 189310 w 61"/>
                  <a:gd name="T9" fmla="*/ 65485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21">
                    <a:moveTo>
                      <a:pt x="61" y="21"/>
                    </a:moveTo>
                    <a:cubicBezTo>
                      <a:pt x="50" y="0"/>
                      <a:pt x="50" y="0"/>
                      <a:pt x="50" y="0"/>
                    </a:cubicBezTo>
                    <a:cubicBezTo>
                      <a:pt x="50" y="0"/>
                      <a:pt x="23" y="1"/>
                      <a:pt x="12" y="11"/>
                    </a:cubicBezTo>
                    <a:cubicBezTo>
                      <a:pt x="2" y="20"/>
                      <a:pt x="0" y="20"/>
                      <a:pt x="0" y="20"/>
                    </a:cubicBezTo>
                    <a:lnTo>
                      <a:pt x="61" y="21"/>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8" name="î$lïḓê"/>
              <p:cNvSpPr>
                <a:spLocks/>
              </p:cNvSpPr>
              <p:nvPr/>
            </p:nvSpPr>
            <p:spPr bwMode="auto">
              <a:xfrm>
                <a:off x="7193757" y="685404"/>
                <a:ext cx="546497" cy="527447"/>
              </a:xfrm>
              <a:custGeom>
                <a:avLst/>
                <a:gdLst>
                  <a:gd name="T0" fmla="*/ 183201 w 176"/>
                  <a:gd name="T1" fmla="*/ 105489 h 170"/>
                  <a:gd name="T2" fmla="*/ 521656 w 176"/>
                  <a:gd name="T3" fmla="*/ 285442 h 170"/>
                  <a:gd name="T4" fmla="*/ 195621 w 176"/>
                  <a:gd name="T5" fmla="*/ 484010 h 170"/>
                  <a:gd name="T6" fmla="*/ 183201 w 176"/>
                  <a:gd name="T7" fmla="*/ 105489 h 1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6" h="170">
                    <a:moveTo>
                      <a:pt x="59" y="34"/>
                    </a:moveTo>
                    <a:cubicBezTo>
                      <a:pt x="75" y="6"/>
                      <a:pt x="158" y="0"/>
                      <a:pt x="168" y="92"/>
                    </a:cubicBezTo>
                    <a:cubicBezTo>
                      <a:pt x="176" y="158"/>
                      <a:pt x="100" y="170"/>
                      <a:pt x="63" y="156"/>
                    </a:cubicBezTo>
                    <a:cubicBezTo>
                      <a:pt x="0" y="132"/>
                      <a:pt x="42" y="62"/>
                      <a:pt x="59" y="34"/>
                    </a:cubicBezTo>
                    <a:close/>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39" name="íṧḷïḋe"/>
              <p:cNvSpPr>
                <a:spLocks/>
              </p:cNvSpPr>
              <p:nvPr/>
            </p:nvSpPr>
            <p:spPr bwMode="auto">
              <a:xfrm>
                <a:off x="7222332" y="933054"/>
                <a:ext cx="104775" cy="152400"/>
              </a:xfrm>
              <a:custGeom>
                <a:avLst/>
                <a:gdLst>
                  <a:gd name="T0" fmla="*/ 101693 w 34"/>
                  <a:gd name="T1" fmla="*/ 46653 h 49"/>
                  <a:gd name="T2" fmla="*/ 33898 w 34"/>
                  <a:gd name="T3" fmla="*/ 27992 h 49"/>
                  <a:gd name="T4" fmla="*/ 104775 w 34"/>
                  <a:gd name="T5" fmla="*/ 133739 h 49"/>
                  <a:gd name="T6" fmla="*/ 101693 w 34"/>
                  <a:gd name="T7" fmla="*/ 46653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9">
                    <a:moveTo>
                      <a:pt x="33" y="15"/>
                    </a:moveTo>
                    <a:cubicBezTo>
                      <a:pt x="33" y="15"/>
                      <a:pt x="22" y="0"/>
                      <a:pt x="11" y="9"/>
                    </a:cubicBezTo>
                    <a:cubicBezTo>
                      <a:pt x="0" y="18"/>
                      <a:pt x="14" y="49"/>
                      <a:pt x="34" y="43"/>
                    </a:cubicBezTo>
                    <a:lnTo>
                      <a:pt x="33" y="15"/>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0" name="îSļíḑe"/>
              <p:cNvSpPr>
                <a:spLocks/>
              </p:cNvSpPr>
              <p:nvPr/>
            </p:nvSpPr>
            <p:spPr bwMode="auto">
              <a:xfrm>
                <a:off x="7247336" y="971154"/>
                <a:ext cx="79772" cy="92869"/>
              </a:xfrm>
              <a:custGeom>
                <a:avLst/>
                <a:gdLst>
                  <a:gd name="T0" fmla="*/ 79772 w 26"/>
                  <a:gd name="T1" fmla="*/ 43339 h 30"/>
                  <a:gd name="T2" fmla="*/ 79772 w 26"/>
                  <a:gd name="T3" fmla="*/ 86678 h 30"/>
                  <a:gd name="T4" fmla="*/ 24545 w 26"/>
                  <a:gd name="T5" fmla="*/ 6191 h 30"/>
                  <a:gd name="T6" fmla="*/ 79772 w 26"/>
                  <a:gd name="T7" fmla="*/ 4333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0">
                    <a:moveTo>
                      <a:pt x="26" y="14"/>
                    </a:moveTo>
                    <a:cubicBezTo>
                      <a:pt x="26" y="28"/>
                      <a:pt x="26" y="28"/>
                      <a:pt x="26" y="28"/>
                    </a:cubicBezTo>
                    <a:cubicBezTo>
                      <a:pt x="9" y="30"/>
                      <a:pt x="0" y="5"/>
                      <a:pt x="8" y="2"/>
                    </a:cubicBezTo>
                    <a:cubicBezTo>
                      <a:pt x="15" y="0"/>
                      <a:pt x="22" y="9"/>
                      <a:pt x="26" y="14"/>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1" name="ï$ľídê"/>
              <p:cNvSpPr>
                <a:spLocks/>
              </p:cNvSpPr>
              <p:nvPr/>
            </p:nvSpPr>
            <p:spPr bwMode="auto">
              <a:xfrm>
                <a:off x="7262813" y="973536"/>
                <a:ext cx="64294" cy="40481"/>
              </a:xfrm>
              <a:custGeom>
                <a:avLst/>
                <a:gdLst>
                  <a:gd name="T0" fmla="*/ 0 w 21"/>
                  <a:gd name="T1" fmla="*/ 18684 h 13"/>
                  <a:gd name="T2" fmla="*/ 0 w 21"/>
                  <a:gd name="T3" fmla="*/ 18684 h 13"/>
                  <a:gd name="T4" fmla="*/ 0 w 21"/>
                  <a:gd name="T5" fmla="*/ 15570 h 13"/>
                  <a:gd name="T6" fmla="*/ 6123 w 21"/>
                  <a:gd name="T7" fmla="*/ 6228 h 13"/>
                  <a:gd name="T8" fmla="*/ 9185 w 21"/>
                  <a:gd name="T9" fmla="*/ 6228 h 13"/>
                  <a:gd name="T10" fmla="*/ 9185 w 21"/>
                  <a:gd name="T11" fmla="*/ 6228 h 13"/>
                  <a:gd name="T12" fmla="*/ 9185 w 21"/>
                  <a:gd name="T13" fmla="*/ 6228 h 13"/>
                  <a:gd name="T14" fmla="*/ 9185 w 21"/>
                  <a:gd name="T15" fmla="*/ 6228 h 13"/>
                  <a:gd name="T16" fmla="*/ 9185 w 21"/>
                  <a:gd name="T17" fmla="*/ 6228 h 13"/>
                  <a:gd name="T18" fmla="*/ 9185 w 21"/>
                  <a:gd name="T19" fmla="*/ 6228 h 13"/>
                  <a:gd name="T20" fmla="*/ 9185 w 21"/>
                  <a:gd name="T21" fmla="*/ 6228 h 13"/>
                  <a:gd name="T22" fmla="*/ 9185 w 21"/>
                  <a:gd name="T23" fmla="*/ 6228 h 13"/>
                  <a:gd name="T24" fmla="*/ 12246 w 21"/>
                  <a:gd name="T25" fmla="*/ 6228 h 13"/>
                  <a:gd name="T26" fmla="*/ 12246 w 21"/>
                  <a:gd name="T27" fmla="*/ 6228 h 13"/>
                  <a:gd name="T28" fmla="*/ 15308 w 21"/>
                  <a:gd name="T29" fmla="*/ 6228 h 13"/>
                  <a:gd name="T30" fmla="*/ 15308 w 21"/>
                  <a:gd name="T31" fmla="*/ 6228 h 13"/>
                  <a:gd name="T32" fmla="*/ 18370 w 21"/>
                  <a:gd name="T33" fmla="*/ 6228 h 13"/>
                  <a:gd name="T34" fmla="*/ 30616 w 21"/>
                  <a:gd name="T35" fmla="*/ 9342 h 13"/>
                  <a:gd name="T36" fmla="*/ 36739 w 21"/>
                  <a:gd name="T37" fmla="*/ 15570 h 13"/>
                  <a:gd name="T38" fmla="*/ 42863 w 21"/>
                  <a:gd name="T39" fmla="*/ 18684 h 13"/>
                  <a:gd name="T40" fmla="*/ 52048 w 21"/>
                  <a:gd name="T41" fmla="*/ 28025 h 13"/>
                  <a:gd name="T42" fmla="*/ 64294 w 21"/>
                  <a:gd name="T43" fmla="*/ 40481 h 13"/>
                  <a:gd name="T44" fmla="*/ 61232 w 21"/>
                  <a:gd name="T45" fmla="*/ 34253 h 13"/>
                  <a:gd name="T46" fmla="*/ 58171 w 21"/>
                  <a:gd name="T47" fmla="*/ 28025 h 13"/>
                  <a:gd name="T48" fmla="*/ 52048 w 21"/>
                  <a:gd name="T49" fmla="*/ 21797 h 13"/>
                  <a:gd name="T50" fmla="*/ 48986 w 21"/>
                  <a:gd name="T51" fmla="*/ 15570 h 13"/>
                  <a:gd name="T52" fmla="*/ 33678 w 21"/>
                  <a:gd name="T53" fmla="*/ 3114 h 13"/>
                  <a:gd name="T54" fmla="*/ 27555 w 21"/>
                  <a:gd name="T55" fmla="*/ 0 h 13"/>
                  <a:gd name="T56" fmla="*/ 18370 w 21"/>
                  <a:gd name="T57" fmla="*/ 0 h 13"/>
                  <a:gd name="T58" fmla="*/ 15308 w 21"/>
                  <a:gd name="T59" fmla="*/ 0 h 13"/>
                  <a:gd name="T60" fmla="*/ 15308 w 21"/>
                  <a:gd name="T61" fmla="*/ 0 h 13"/>
                  <a:gd name="T62" fmla="*/ 12246 w 21"/>
                  <a:gd name="T63" fmla="*/ 0 h 13"/>
                  <a:gd name="T64" fmla="*/ 9185 w 21"/>
                  <a:gd name="T65" fmla="*/ 0 h 13"/>
                  <a:gd name="T66" fmla="*/ 9185 w 21"/>
                  <a:gd name="T67" fmla="*/ 0 h 13"/>
                  <a:gd name="T68" fmla="*/ 9185 w 21"/>
                  <a:gd name="T69" fmla="*/ 0 h 13"/>
                  <a:gd name="T70" fmla="*/ 9185 w 21"/>
                  <a:gd name="T71" fmla="*/ 0 h 13"/>
                  <a:gd name="T72" fmla="*/ 6123 w 21"/>
                  <a:gd name="T73" fmla="*/ 3114 h 13"/>
                  <a:gd name="T74" fmla="*/ 3062 w 21"/>
                  <a:gd name="T75" fmla="*/ 3114 h 13"/>
                  <a:gd name="T76" fmla="*/ 0 w 21"/>
                  <a:gd name="T77" fmla="*/ 9342 h 13"/>
                  <a:gd name="T78" fmla="*/ 0 w 21"/>
                  <a:gd name="T79" fmla="*/ 15570 h 13"/>
                  <a:gd name="T80" fmla="*/ 0 w 21"/>
                  <a:gd name="T81" fmla="*/ 18684 h 13"/>
                  <a:gd name="T82" fmla="*/ 0 w 21"/>
                  <a:gd name="T83" fmla="*/ 18684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3">
                    <a:moveTo>
                      <a:pt x="0" y="6"/>
                    </a:moveTo>
                    <a:cubicBezTo>
                      <a:pt x="0" y="6"/>
                      <a:pt x="0" y="6"/>
                      <a:pt x="0" y="6"/>
                    </a:cubicBezTo>
                    <a:cubicBezTo>
                      <a:pt x="0" y="5"/>
                      <a:pt x="0" y="5"/>
                      <a:pt x="0" y="5"/>
                    </a:cubicBezTo>
                    <a:cubicBezTo>
                      <a:pt x="1" y="4"/>
                      <a:pt x="1" y="3"/>
                      <a:pt x="2" y="2"/>
                    </a:cubicBezTo>
                    <a:cubicBezTo>
                      <a:pt x="2"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3" y="2"/>
                      <a:pt x="3" y="2"/>
                      <a:pt x="3" y="2"/>
                    </a:cubicBezTo>
                    <a:cubicBezTo>
                      <a:pt x="4" y="2"/>
                      <a:pt x="4" y="2"/>
                      <a:pt x="4" y="2"/>
                    </a:cubicBezTo>
                    <a:cubicBezTo>
                      <a:pt x="4" y="2"/>
                      <a:pt x="4" y="2"/>
                      <a:pt x="4" y="2"/>
                    </a:cubicBezTo>
                    <a:cubicBezTo>
                      <a:pt x="4" y="2"/>
                      <a:pt x="5" y="2"/>
                      <a:pt x="5" y="2"/>
                    </a:cubicBezTo>
                    <a:cubicBezTo>
                      <a:pt x="5" y="2"/>
                      <a:pt x="5" y="2"/>
                      <a:pt x="5" y="2"/>
                    </a:cubicBezTo>
                    <a:cubicBezTo>
                      <a:pt x="5" y="2"/>
                      <a:pt x="6" y="2"/>
                      <a:pt x="6" y="2"/>
                    </a:cubicBezTo>
                    <a:cubicBezTo>
                      <a:pt x="7" y="2"/>
                      <a:pt x="9" y="3"/>
                      <a:pt x="10" y="3"/>
                    </a:cubicBezTo>
                    <a:cubicBezTo>
                      <a:pt x="11" y="4"/>
                      <a:pt x="12" y="4"/>
                      <a:pt x="12" y="5"/>
                    </a:cubicBezTo>
                    <a:cubicBezTo>
                      <a:pt x="13" y="5"/>
                      <a:pt x="14" y="6"/>
                      <a:pt x="14" y="6"/>
                    </a:cubicBezTo>
                    <a:cubicBezTo>
                      <a:pt x="15" y="7"/>
                      <a:pt x="17" y="8"/>
                      <a:pt x="17" y="9"/>
                    </a:cubicBezTo>
                    <a:cubicBezTo>
                      <a:pt x="19" y="11"/>
                      <a:pt x="21" y="13"/>
                      <a:pt x="21" y="13"/>
                    </a:cubicBezTo>
                    <a:cubicBezTo>
                      <a:pt x="21" y="13"/>
                      <a:pt x="21" y="12"/>
                      <a:pt x="20" y="11"/>
                    </a:cubicBezTo>
                    <a:cubicBezTo>
                      <a:pt x="20" y="11"/>
                      <a:pt x="19" y="10"/>
                      <a:pt x="19" y="9"/>
                    </a:cubicBezTo>
                    <a:cubicBezTo>
                      <a:pt x="18" y="8"/>
                      <a:pt x="18" y="7"/>
                      <a:pt x="17" y="7"/>
                    </a:cubicBezTo>
                    <a:cubicBezTo>
                      <a:pt x="17" y="6"/>
                      <a:pt x="16" y="5"/>
                      <a:pt x="16" y="5"/>
                    </a:cubicBezTo>
                    <a:cubicBezTo>
                      <a:pt x="14" y="4"/>
                      <a:pt x="13" y="2"/>
                      <a:pt x="11" y="1"/>
                    </a:cubicBezTo>
                    <a:cubicBezTo>
                      <a:pt x="11" y="1"/>
                      <a:pt x="10" y="0"/>
                      <a:pt x="9" y="0"/>
                    </a:cubicBezTo>
                    <a:cubicBezTo>
                      <a:pt x="8" y="0"/>
                      <a:pt x="7" y="0"/>
                      <a:pt x="6" y="0"/>
                    </a:cubicBezTo>
                    <a:cubicBezTo>
                      <a:pt x="6" y="0"/>
                      <a:pt x="5" y="0"/>
                      <a:pt x="5" y="0"/>
                    </a:cubicBezTo>
                    <a:cubicBezTo>
                      <a:pt x="5" y="0"/>
                      <a:pt x="5" y="0"/>
                      <a:pt x="5" y="0"/>
                    </a:cubicBezTo>
                    <a:cubicBezTo>
                      <a:pt x="4" y="0"/>
                      <a:pt x="4" y="0"/>
                      <a:pt x="4" y="0"/>
                    </a:cubicBezTo>
                    <a:cubicBezTo>
                      <a:pt x="4" y="0"/>
                      <a:pt x="3" y="0"/>
                      <a:pt x="3" y="0"/>
                    </a:cubicBezTo>
                    <a:cubicBezTo>
                      <a:pt x="3" y="0"/>
                      <a:pt x="3" y="0"/>
                      <a:pt x="3" y="0"/>
                    </a:cubicBezTo>
                    <a:cubicBezTo>
                      <a:pt x="3" y="0"/>
                      <a:pt x="3" y="0"/>
                      <a:pt x="3" y="0"/>
                    </a:cubicBezTo>
                    <a:cubicBezTo>
                      <a:pt x="3" y="0"/>
                      <a:pt x="3" y="0"/>
                      <a:pt x="3" y="0"/>
                    </a:cubicBezTo>
                    <a:cubicBezTo>
                      <a:pt x="2" y="0"/>
                      <a:pt x="2" y="1"/>
                      <a:pt x="2" y="1"/>
                    </a:cubicBezTo>
                    <a:cubicBezTo>
                      <a:pt x="2" y="1"/>
                      <a:pt x="1" y="1"/>
                      <a:pt x="1" y="1"/>
                    </a:cubicBezTo>
                    <a:cubicBezTo>
                      <a:pt x="1" y="2"/>
                      <a:pt x="0" y="3"/>
                      <a:pt x="0" y="3"/>
                    </a:cubicBezTo>
                    <a:cubicBezTo>
                      <a:pt x="0" y="4"/>
                      <a:pt x="0" y="4"/>
                      <a:pt x="0" y="5"/>
                    </a:cubicBezTo>
                    <a:cubicBezTo>
                      <a:pt x="0" y="5"/>
                      <a:pt x="0" y="5"/>
                      <a:pt x="0" y="6"/>
                    </a:cubicBezTo>
                    <a:cubicBezTo>
                      <a:pt x="0" y="6"/>
                      <a:pt x="0" y="6"/>
                      <a:pt x="0" y="6"/>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2" name="ï$ḻíḑé"/>
              <p:cNvSpPr>
                <a:spLocks/>
              </p:cNvSpPr>
              <p:nvPr/>
            </p:nvSpPr>
            <p:spPr bwMode="auto">
              <a:xfrm>
                <a:off x="7647386" y="948533"/>
                <a:ext cx="110728" cy="155972"/>
              </a:xfrm>
              <a:custGeom>
                <a:avLst/>
                <a:gdLst>
                  <a:gd name="T0" fmla="*/ 9227 w 36"/>
                  <a:gd name="T1" fmla="*/ 43672 h 50"/>
                  <a:gd name="T2" fmla="*/ 79970 w 36"/>
                  <a:gd name="T3" fmla="*/ 31194 h 50"/>
                  <a:gd name="T4" fmla="*/ 0 w 36"/>
                  <a:gd name="T5" fmla="*/ 131016 h 50"/>
                  <a:gd name="T6" fmla="*/ 9227 w 36"/>
                  <a:gd name="T7" fmla="*/ 43672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50">
                    <a:moveTo>
                      <a:pt x="3" y="14"/>
                    </a:moveTo>
                    <a:cubicBezTo>
                      <a:pt x="3" y="14"/>
                      <a:pt x="15" y="0"/>
                      <a:pt x="26" y="10"/>
                    </a:cubicBezTo>
                    <a:cubicBezTo>
                      <a:pt x="36" y="20"/>
                      <a:pt x="20" y="50"/>
                      <a:pt x="0" y="42"/>
                    </a:cubicBezTo>
                    <a:lnTo>
                      <a:pt x="3" y="14"/>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3" name="iṧḷîḓê"/>
              <p:cNvSpPr>
                <a:spLocks/>
              </p:cNvSpPr>
              <p:nvPr/>
            </p:nvSpPr>
            <p:spPr bwMode="auto">
              <a:xfrm>
                <a:off x="7647386" y="986633"/>
                <a:ext cx="85725" cy="95250"/>
              </a:xfrm>
              <a:custGeom>
                <a:avLst/>
                <a:gdLst>
                  <a:gd name="T0" fmla="*/ 6123 w 28"/>
                  <a:gd name="T1" fmla="*/ 39944 h 31"/>
                  <a:gd name="T2" fmla="*/ 0 w 28"/>
                  <a:gd name="T3" fmla="*/ 82960 h 31"/>
                  <a:gd name="T4" fmla="*/ 61232 w 28"/>
                  <a:gd name="T5" fmla="*/ 9218 h 31"/>
                  <a:gd name="T6" fmla="*/ 6123 w 28"/>
                  <a:gd name="T7" fmla="*/ 399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31">
                    <a:moveTo>
                      <a:pt x="2" y="13"/>
                    </a:moveTo>
                    <a:cubicBezTo>
                      <a:pt x="0" y="27"/>
                      <a:pt x="0" y="27"/>
                      <a:pt x="0" y="27"/>
                    </a:cubicBezTo>
                    <a:cubicBezTo>
                      <a:pt x="18" y="31"/>
                      <a:pt x="28" y="6"/>
                      <a:pt x="20" y="3"/>
                    </a:cubicBezTo>
                    <a:cubicBezTo>
                      <a:pt x="14" y="0"/>
                      <a:pt x="5" y="8"/>
                      <a:pt x="2" y="13"/>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4" name="ïş1îḑê"/>
              <p:cNvSpPr>
                <a:spLocks/>
              </p:cNvSpPr>
              <p:nvPr/>
            </p:nvSpPr>
            <p:spPr bwMode="auto">
              <a:xfrm>
                <a:off x="7653338" y="989014"/>
                <a:ext cx="64294" cy="36910"/>
              </a:xfrm>
              <a:custGeom>
                <a:avLst/>
                <a:gdLst>
                  <a:gd name="T0" fmla="*/ 64294 w 21"/>
                  <a:gd name="T1" fmla="*/ 21531 h 12"/>
                  <a:gd name="T2" fmla="*/ 64294 w 21"/>
                  <a:gd name="T3" fmla="*/ 21531 h 12"/>
                  <a:gd name="T4" fmla="*/ 64294 w 21"/>
                  <a:gd name="T5" fmla="*/ 18455 h 12"/>
                  <a:gd name="T6" fmla="*/ 58171 w 21"/>
                  <a:gd name="T7" fmla="*/ 9228 h 12"/>
                  <a:gd name="T8" fmla="*/ 55109 w 21"/>
                  <a:gd name="T9" fmla="*/ 9228 h 12"/>
                  <a:gd name="T10" fmla="*/ 55109 w 21"/>
                  <a:gd name="T11" fmla="*/ 9228 h 12"/>
                  <a:gd name="T12" fmla="*/ 55109 w 21"/>
                  <a:gd name="T13" fmla="*/ 9228 h 12"/>
                  <a:gd name="T14" fmla="*/ 55109 w 21"/>
                  <a:gd name="T15" fmla="*/ 9228 h 12"/>
                  <a:gd name="T16" fmla="*/ 55109 w 21"/>
                  <a:gd name="T17" fmla="*/ 9228 h 12"/>
                  <a:gd name="T18" fmla="*/ 55109 w 21"/>
                  <a:gd name="T19" fmla="*/ 9228 h 12"/>
                  <a:gd name="T20" fmla="*/ 55109 w 21"/>
                  <a:gd name="T21" fmla="*/ 9228 h 12"/>
                  <a:gd name="T22" fmla="*/ 55109 w 21"/>
                  <a:gd name="T23" fmla="*/ 6152 h 12"/>
                  <a:gd name="T24" fmla="*/ 55109 w 21"/>
                  <a:gd name="T25" fmla="*/ 6152 h 12"/>
                  <a:gd name="T26" fmla="*/ 52048 w 21"/>
                  <a:gd name="T27" fmla="*/ 6152 h 12"/>
                  <a:gd name="T28" fmla="*/ 52048 w 21"/>
                  <a:gd name="T29" fmla="*/ 6152 h 12"/>
                  <a:gd name="T30" fmla="*/ 48986 w 21"/>
                  <a:gd name="T31" fmla="*/ 6152 h 12"/>
                  <a:gd name="T32" fmla="*/ 48986 w 21"/>
                  <a:gd name="T33" fmla="*/ 6152 h 12"/>
                  <a:gd name="T34" fmla="*/ 33678 w 21"/>
                  <a:gd name="T35" fmla="*/ 9228 h 12"/>
                  <a:gd name="T36" fmla="*/ 27555 w 21"/>
                  <a:gd name="T37" fmla="*/ 15379 h 12"/>
                  <a:gd name="T38" fmla="*/ 21431 w 21"/>
                  <a:gd name="T39" fmla="*/ 18455 h 12"/>
                  <a:gd name="T40" fmla="*/ 9185 w 21"/>
                  <a:gd name="T41" fmla="*/ 27683 h 12"/>
                  <a:gd name="T42" fmla="*/ 0 w 21"/>
                  <a:gd name="T43" fmla="*/ 36910 h 12"/>
                  <a:gd name="T44" fmla="*/ 0 w 21"/>
                  <a:gd name="T45" fmla="*/ 33834 h 12"/>
                  <a:gd name="T46" fmla="*/ 6123 w 21"/>
                  <a:gd name="T47" fmla="*/ 24607 h 12"/>
                  <a:gd name="T48" fmla="*/ 12246 w 21"/>
                  <a:gd name="T49" fmla="*/ 18455 h 12"/>
                  <a:gd name="T50" fmla="*/ 15308 w 21"/>
                  <a:gd name="T51" fmla="*/ 12303 h 12"/>
                  <a:gd name="T52" fmla="*/ 30616 w 21"/>
                  <a:gd name="T53" fmla="*/ 3076 h 12"/>
                  <a:gd name="T54" fmla="*/ 39801 w 21"/>
                  <a:gd name="T55" fmla="*/ 0 h 12"/>
                  <a:gd name="T56" fmla="*/ 48986 w 21"/>
                  <a:gd name="T57" fmla="*/ 0 h 12"/>
                  <a:gd name="T58" fmla="*/ 48986 w 21"/>
                  <a:gd name="T59" fmla="*/ 0 h 12"/>
                  <a:gd name="T60" fmla="*/ 52048 w 21"/>
                  <a:gd name="T61" fmla="*/ 0 h 12"/>
                  <a:gd name="T62" fmla="*/ 55109 w 21"/>
                  <a:gd name="T63" fmla="*/ 0 h 12"/>
                  <a:gd name="T64" fmla="*/ 55109 w 21"/>
                  <a:gd name="T65" fmla="*/ 3076 h 12"/>
                  <a:gd name="T66" fmla="*/ 58171 w 21"/>
                  <a:gd name="T67" fmla="*/ 3076 h 12"/>
                  <a:gd name="T68" fmla="*/ 58171 w 21"/>
                  <a:gd name="T69" fmla="*/ 3076 h 12"/>
                  <a:gd name="T70" fmla="*/ 58171 w 21"/>
                  <a:gd name="T71" fmla="*/ 3076 h 12"/>
                  <a:gd name="T72" fmla="*/ 58171 w 21"/>
                  <a:gd name="T73" fmla="*/ 3076 h 12"/>
                  <a:gd name="T74" fmla="*/ 61232 w 21"/>
                  <a:gd name="T75" fmla="*/ 6152 h 12"/>
                  <a:gd name="T76" fmla="*/ 64294 w 21"/>
                  <a:gd name="T77" fmla="*/ 12303 h 12"/>
                  <a:gd name="T78" fmla="*/ 64294 w 21"/>
                  <a:gd name="T79" fmla="*/ 18455 h 12"/>
                  <a:gd name="T80" fmla="*/ 64294 w 21"/>
                  <a:gd name="T81" fmla="*/ 21531 h 12"/>
                  <a:gd name="T82" fmla="*/ 64294 w 21"/>
                  <a:gd name="T83" fmla="*/ 21531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2">
                    <a:moveTo>
                      <a:pt x="21" y="7"/>
                    </a:moveTo>
                    <a:cubicBezTo>
                      <a:pt x="21" y="7"/>
                      <a:pt x="21" y="7"/>
                      <a:pt x="21" y="7"/>
                    </a:cubicBezTo>
                    <a:cubicBezTo>
                      <a:pt x="21" y="6"/>
                      <a:pt x="21" y="6"/>
                      <a:pt x="21" y="6"/>
                    </a:cubicBezTo>
                    <a:cubicBezTo>
                      <a:pt x="20" y="5"/>
                      <a:pt x="20" y="4"/>
                      <a:pt x="19" y="3"/>
                    </a:cubicBezTo>
                    <a:cubicBezTo>
                      <a:pt x="19" y="3"/>
                      <a:pt x="19"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2"/>
                      <a:pt x="18" y="2"/>
                      <a:pt x="18" y="2"/>
                    </a:cubicBezTo>
                    <a:cubicBezTo>
                      <a:pt x="18" y="2"/>
                      <a:pt x="18" y="2"/>
                      <a:pt x="18" y="2"/>
                    </a:cubicBezTo>
                    <a:cubicBezTo>
                      <a:pt x="17" y="2"/>
                      <a:pt x="17" y="2"/>
                      <a:pt x="17" y="2"/>
                    </a:cubicBezTo>
                    <a:cubicBezTo>
                      <a:pt x="17" y="2"/>
                      <a:pt x="17" y="2"/>
                      <a:pt x="17" y="2"/>
                    </a:cubicBezTo>
                    <a:cubicBezTo>
                      <a:pt x="16" y="2"/>
                      <a:pt x="16" y="2"/>
                      <a:pt x="16" y="2"/>
                    </a:cubicBezTo>
                    <a:cubicBezTo>
                      <a:pt x="16" y="2"/>
                      <a:pt x="16" y="2"/>
                      <a:pt x="16" y="2"/>
                    </a:cubicBezTo>
                    <a:cubicBezTo>
                      <a:pt x="14" y="2"/>
                      <a:pt x="13" y="3"/>
                      <a:pt x="11" y="3"/>
                    </a:cubicBezTo>
                    <a:cubicBezTo>
                      <a:pt x="10" y="4"/>
                      <a:pt x="10" y="4"/>
                      <a:pt x="9" y="5"/>
                    </a:cubicBezTo>
                    <a:cubicBezTo>
                      <a:pt x="8" y="5"/>
                      <a:pt x="7" y="6"/>
                      <a:pt x="7" y="6"/>
                    </a:cubicBezTo>
                    <a:cubicBezTo>
                      <a:pt x="6" y="7"/>
                      <a:pt x="4" y="8"/>
                      <a:pt x="3" y="9"/>
                    </a:cubicBezTo>
                    <a:cubicBezTo>
                      <a:pt x="1" y="11"/>
                      <a:pt x="0" y="12"/>
                      <a:pt x="0" y="12"/>
                    </a:cubicBezTo>
                    <a:cubicBezTo>
                      <a:pt x="0" y="12"/>
                      <a:pt x="0" y="11"/>
                      <a:pt x="0" y="11"/>
                    </a:cubicBezTo>
                    <a:cubicBezTo>
                      <a:pt x="1" y="10"/>
                      <a:pt x="1" y="9"/>
                      <a:pt x="2" y="8"/>
                    </a:cubicBezTo>
                    <a:cubicBezTo>
                      <a:pt x="3" y="7"/>
                      <a:pt x="3" y="7"/>
                      <a:pt x="4" y="6"/>
                    </a:cubicBezTo>
                    <a:cubicBezTo>
                      <a:pt x="4" y="6"/>
                      <a:pt x="5" y="5"/>
                      <a:pt x="5" y="4"/>
                    </a:cubicBezTo>
                    <a:cubicBezTo>
                      <a:pt x="7" y="3"/>
                      <a:pt x="8" y="2"/>
                      <a:pt x="10" y="1"/>
                    </a:cubicBezTo>
                    <a:cubicBezTo>
                      <a:pt x="11" y="1"/>
                      <a:pt x="12" y="1"/>
                      <a:pt x="13" y="0"/>
                    </a:cubicBezTo>
                    <a:cubicBezTo>
                      <a:pt x="14" y="0"/>
                      <a:pt x="15" y="0"/>
                      <a:pt x="16" y="0"/>
                    </a:cubicBezTo>
                    <a:cubicBezTo>
                      <a:pt x="16" y="0"/>
                      <a:pt x="16" y="0"/>
                      <a:pt x="16" y="0"/>
                    </a:cubicBezTo>
                    <a:cubicBezTo>
                      <a:pt x="17" y="0"/>
                      <a:pt x="17" y="0"/>
                      <a:pt x="17" y="0"/>
                    </a:cubicBezTo>
                    <a:cubicBezTo>
                      <a:pt x="17" y="0"/>
                      <a:pt x="17" y="0"/>
                      <a:pt x="18" y="0"/>
                    </a:cubicBezTo>
                    <a:cubicBezTo>
                      <a:pt x="18" y="1"/>
                      <a:pt x="18" y="1"/>
                      <a:pt x="18" y="1"/>
                    </a:cubicBezTo>
                    <a:cubicBezTo>
                      <a:pt x="19" y="1"/>
                      <a:pt x="19" y="1"/>
                      <a:pt x="19" y="1"/>
                    </a:cubicBezTo>
                    <a:cubicBezTo>
                      <a:pt x="19" y="1"/>
                      <a:pt x="19" y="1"/>
                      <a:pt x="19" y="1"/>
                    </a:cubicBezTo>
                    <a:cubicBezTo>
                      <a:pt x="19" y="1"/>
                      <a:pt x="19" y="1"/>
                      <a:pt x="19" y="1"/>
                    </a:cubicBezTo>
                    <a:cubicBezTo>
                      <a:pt x="19" y="1"/>
                      <a:pt x="19" y="1"/>
                      <a:pt x="19" y="1"/>
                    </a:cubicBezTo>
                    <a:cubicBezTo>
                      <a:pt x="20" y="2"/>
                      <a:pt x="20" y="2"/>
                      <a:pt x="20" y="2"/>
                    </a:cubicBezTo>
                    <a:cubicBezTo>
                      <a:pt x="21" y="3"/>
                      <a:pt x="21" y="4"/>
                      <a:pt x="21" y="4"/>
                    </a:cubicBezTo>
                    <a:cubicBezTo>
                      <a:pt x="21" y="5"/>
                      <a:pt x="21" y="5"/>
                      <a:pt x="21" y="6"/>
                    </a:cubicBezTo>
                    <a:cubicBezTo>
                      <a:pt x="21" y="6"/>
                      <a:pt x="21" y="6"/>
                      <a:pt x="21" y="7"/>
                    </a:cubicBezTo>
                    <a:cubicBezTo>
                      <a:pt x="21" y="7"/>
                      <a:pt x="21" y="7"/>
                      <a:pt x="21" y="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5" name="iṡľíḓê"/>
              <p:cNvSpPr>
                <a:spLocks/>
              </p:cNvSpPr>
              <p:nvPr/>
            </p:nvSpPr>
            <p:spPr bwMode="auto">
              <a:xfrm>
                <a:off x="7435454" y="1128317"/>
                <a:ext cx="100012" cy="171450"/>
              </a:xfrm>
              <a:custGeom>
                <a:avLst/>
                <a:gdLst>
                  <a:gd name="T0" fmla="*/ 9376 w 32"/>
                  <a:gd name="T1" fmla="*/ 0 h 55"/>
                  <a:gd name="T2" fmla="*/ 100012 w 32"/>
                  <a:gd name="T3" fmla="*/ 3117 h 55"/>
                  <a:gd name="T4" fmla="*/ 96887 w 32"/>
                  <a:gd name="T5" fmla="*/ 143395 h 55"/>
                  <a:gd name="T6" fmla="*/ 50006 w 32"/>
                  <a:gd name="T7" fmla="*/ 171450 h 55"/>
                  <a:gd name="T8" fmla="*/ 0 w 32"/>
                  <a:gd name="T9" fmla="*/ 140277 h 55"/>
                  <a:gd name="T10" fmla="*/ 9376 w 32"/>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55">
                    <a:moveTo>
                      <a:pt x="3" y="0"/>
                    </a:moveTo>
                    <a:cubicBezTo>
                      <a:pt x="32" y="1"/>
                      <a:pt x="32" y="1"/>
                      <a:pt x="32" y="1"/>
                    </a:cubicBezTo>
                    <a:cubicBezTo>
                      <a:pt x="32" y="1"/>
                      <a:pt x="31" y="46"/>
                      <a:pt x="31" y="46"/>
                    </a:cubicBezTo>
                    <a:cubicBezTo>
                      <a:pt x="31" y="46"/>
                      <a:pt x="29" y="55"/>
                      <a:pt x="16" y="55"/>
                    </a:cubicBezTo>
                    <a:cubicBezTo>
                      <a:pt x="3" y="55"/>
                      <a:pt x="0" y="45"/>
                      <a:pt x="0" y="45"/>
                    </a:cubicBezTo>
                    <a:cubicBezTo>
                      <a:pt x="1" y="45"/>
                      <a:pt x="3" y="0"/>
                      <a:pt x="3" y="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6" name="isliḋè"/>
              <p:cNvSpPr>
                <a:spLocks/>
              </p:cNvSpPr>
              <p:nvPr/>
            </p:nvSpPr>
            <p:spPr bwMode="auto">
              <a:xfrm>
                <a:off x="7439026" y="1178323"/>
                <a:ext cx="96441" cy="86916"/>
              </a:xfrm>
              <a:custGeom>
                <a:avLst/>
                <a:gdLst>
                  <a:gd name="T0" fmla="*/ 3111 w 31"/>
                  <a:gd name="T1" fmla="*/ 0 h 28"/>
                  <a:gd name="T2" fmla="*/ 93330 w 31"/>
                  <a:gd name="T3" fmla="*/ 6208 h 28"/>
                  <a:gd name="T4" fmla="*/ 96441 w 31"/>
                  <a:gd name="T5" fmla="*/ 58979 h 28"/>
                  <a:gd name="T6" fmla="*/ 49776 w 31"/>
                  <a:gd name="T7" fmla="*/ 86916 h 28"/>
                  <a:gd name="T8" fmla="*/ 0 w 31"/>
                  <a:gd name="T9" fmla="*/ 55875 h 28"/>
                  <a:gd name="T10" fmla="*/ 3111 w 31"/>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8">
                    <a:moveTo>
                      <a:pt x="1" y="0"/>
                    </a:moveTo>
                    <a:cubicBezTo>
                      <a:pt x="30" y="2"/>
                      <a:pt x="30" y="2"/>
                      <a:pt x="30" y="2"/>
                    </a:cubicBezTo>
                    <a:cubicBezTo>
                      <a:pt x="30" y="2"/>
                      <a:pt x="31" y="19"/>
                      <a:pt x="31" y="19"/>
                    </a:cubicBezTo>
                    <a:cubicBezTo>
                      <a:pt x="31" y="19"/>
                      <a:pt x="28" y="28"/>
                      <a:pt x="16" y="28"/>
                    </a:cubicBezTo>
                    <a:cubicBezTo>
                      <a:pt x="3" y="27"/>
                      <a:pt x="0" y="18"/>
                      <a:pt x="0" y="18"/>
                    </a:cubicBezTo>
                    <a:cubicBezTo>
                      <a:pt x="0" y="18"/>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7" name="iṡ1ídé"/>
              <p:cNvSpPr>
                <a:spLocks/>
              </p:cNvSpPr>
              <p:nvPr/>
            </p:nvSpPr>
            <p:spPr bwMode="auto">
              <a:xfrm>
                <a:off x="7442598" y="1153320"/>
                <a:ext cx="92869" cy="46435"/>
              </a:xfrm>
              <a:custGeom>
                <a:avLst/>
                <a:gdLst>
                  <a:gd name="T0" fmla="*/ 3096 w 30"/>
                  <a:gd name="T1" fmla="*/ 0 h 15"/>
                  <a:gd name="T2" fmla="*/ 92869 w 30"/>
                  <a:gd name="T3" fmla="*/ 3096 h 15"/>
                  <a:gd name="T4" fmla="*/ 92869 w 30"/>
                  <a:gd name="T5" fmla="*/ 37148 h 15"/>
                  <a:gd name="T6" fmla="*/ 65008 w 30"/>
                  <a:gd name="T7" fmla="*/ 43339 h 15"/>
                  <a:gd name="T8" fmla="*/ 0 w 30"/>
                  <a:gd name="T9" fmla="*/ 34052 h 15"/>
                  <a:gd name="T10" fmla="*/ 3096 w 30"/>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5">
                    <a:moveTo>
                      <a:pt x="1" y="0"/>
                    </a:moveTo>
                    <a:cubicBezTo>
                      <a:pt x="30" y="1"/>
                      <a:pt x="30" y="1"/>
                      <a:pt x="30" y="1"/>
                    </a:cubicBezTo>
                    <a:cubicBezTo>
                      <a:pt x="30" y="1"/>
                      <a:pt x="30" y="7"/>
                      <a:pt x="30" y="12"/>
                    </a:cubicBezTo>
                    <a:cubicBezTo>
                      <a:pt x="30" y="13"/>
                      <a:pt x="22" y="14"/>
                      <a:pt x="21" y="14"/>
                    </a:cubicBezTo>
                    <a:cubicBezTo>
                      <a:pt x="14" y="15"/>
                      <a:pt x="7" y="13"/>
                      <a:pt x="0" y="11"/>
                    </a:cubicBezTo>
                    <a:cubicBezTo>
                      <a:pt x="0" y="6"/>
                      <a:pt x="1" y="0"/>
                      <a:pt x="1"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8" name="ïşliďè"/>
              <p:cNvSpPr>
                <a:spLocks/>
              </p:cNvSpPr>
              <p:nvPr/>
            </p:nvSpPr>
            <p:spPr bwMode="auto">
              <a:xfrm>
                <a:off x="7278292" y="741364"/>
                <a:ext cx="442912" cy="415529"/>
              </a:xfrm>
              <a:custGeom>
                <a:avLst/>
                <a:gdLst>
                  <a:gd name="T0" fmla="*/ 3097 w 143"/>
                  <a:gd name="T1" fmla="*/ 198462 h 134"/>
                  <a:gd name="T2" fmla="*/ 210615 w 143"/>
                  <a:gd name="T3" fmla="*/ 412428 h 134"/>
                  <a:gd name="T4" fmla="*/ 436717 w 143"/>
                  <a:gd name="T5" fmla="*/ 217067 h 134"/>
                  <a:gd name="T6" fmla="*/ 229199 w 143"/>
                  <a:gd name="T7" fmla="*/ 6202 h 134"/>
                  <a:gd name="T8" fmla="*/ 3097 w 143"/>
                  <a:gd name="T9" fmla="*/ 198462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34">
                    <a:moveTo>
                      <a:pt x="1" y="64"/>
                    </a:moveTo>
                    <a:cubicBezTo>
                      <a:pt x="0" y="101"/>
                      <a:pt x="30" y="131"/>
                      <a:pt x="68" y="133"/>
                    </a:cubicBezTo>
                    <a:cubicBezTo>
                      <a:pt x="107" y="134"/>
                      <a:pt x="140" y="106"/>
                      <a:pt x="141" y="70"/>
                    </a:cubicBezTo>
                    <a:cubicBezTo>
                      <a:pt x="143" y="34"/>
                      <a:pt x="112" y="3"/>
                      <a:pt x="74" y="2"/>
                    </a:cubicBezTo>
                    <a:cubicBezTo>
                      <a:pt x="35" y="0"/>
                      <a:pt x="2" y="28"/>
                      <a:pt x="1" y="64"/>
                    </a:cubicBezTo>
                    <a:close/>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49" name="íşlîḑé"/>
              <p:cNvSpPr>
                <a:spLocks/>
              </p:cNvSpPr>
              <p:nvPr/>
            </p:nvSpPr>
            <p:spPr bwMode="auto">
              <a:xfrm>
                <a:off x="7302104" y="784227"/>
                <a:ext cx="384572" cy="419100"/>
              </a:xfrm>
              <a:custGeom>
                <a:avLst/>
                <a:gdLst>
                  <a:gd name="T0" fmla="*/ 0 w 124"/>
                  <a:gd name="T1" fmla="*/ 155222 h 135"/>
                  <a:gd name="T2" fmla="*/ 99244 w 124"/>
                  <a:gd name="T3" fmla="*/ 12418 h 135"/>
                  <a:gd name="T4" fmla="*/ 198489 w 124"/>
                  <a:gd name="T5" fmla="*/ 0 h 135"/>
                  <a:gd name="T6" fmla="*/ 297733 w 124"/>
                  <a:gd name="T7" fmla="*/ 21731 h 135"/>
                  <a:gd name="T8" fmla="*/ 347355 w 124"/>
                  <a:gd name="T9" fmla="*/ 130387 h 135"/>
                  <a:gd name="T10" fmla="*/ 381471 w 124"/>
                  <a:gd name="T11" fmla="*/ 170744 h 135"/>
                  <a:gd name="T12" fmla="*/ 381471 w 124"/>
                  <a:gd name="T13" fmla="*/ 207998 h 135"/>
                  <a:gd name="T14" fmla="*/ 362862 w 124"/>
                  <a:gd name="T15" fmla="*/ 294922 h 135"/>
                  <a:gd name="T16" fmla="*/ 300835 w 124"/>
                  <a:gd name="T17" fmla="*/ 378742 h 135"/>
                  <a:gd name="T18" fmla="*/ 248111 w 124"/>
                  <a:gd name="T19" fmla="*/ 406682 h 135"/>
                  <a:gd name="T20" fmla="*/ 151968 w 124"/>
                  <a:gd name="T21" fmla="*/ 409787 h 135"/>
                  <a:gd name="T22" fmla="*/ 86839 w 124"/>
                  <a:gd name="T23" fmla="*/ 384951 h 135"/>
                  <a:gd name="T24" fmla="*/ 18608 w 124"/>
                  <a:gd name="T25" fmla="*/ 301131 h 135"/>
                  <a:gd name="T26" fmla="*/ 0 w 124"/>
                  <a:gd name="T27" fmla="*/ 207998 h 135"/>
                  <a:gd name="T28" fmla="*/ 0 w 124"/>
                  <a:gd name="T29" fmla="*/ 155222 h 135"/>
                  <a:gd name="T30" fmla="*/ 0 w 124"/>
                  <a:gd name="T31" fmla="*/ 155222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35">
                    <a:moveTo>
                      <a:pt x="0" y="50"/>
                    </a:moveTo>
                    <a:cubicBezTo>
                      <a:pt x="2" y="30"/>
                      <a:pt x="11" y="11"/>
                      <a:pt x="32" y="4"/>
                    </a:cubicBezTo>
                    <a:cubicBezTo>
                      <a:pt x="42" y="1"/>
                      <a:pt x="53" y="0"/>
                      <a:pt x="64" y="0"/>
                    </a:cubicBezTo>
                    <a:cubicBezTo>
                      <a:pt x="75" y="1"/>
                      <a:pt x="86" y="2"/>
                      <a:pt x="96" y="7"/>
                    </a:cubicBezTo>
                    <a:cubicBezTo>
                      <a:pt x="114" y="14"/>
                      <a:pt x="111" y="23"/>
                      <a:pt x="112" y="42"/>
                    </a:cubicBezTo>
                    <a:cubicBezTo>
                      <a:pt x="112" y="44"/>
                      <a:pt x="123" y="53"/>
                      <a:pt x="123" y="55"/>
                    </a:cubicBezTo>
                    <a:cubicBezTo>
                      <a:pt x="123" y="59"/>
                      <a:pt x="124" y="63"/>
                      <a:pt x="123" y="67"/>
                    </a:cubicBezTo>
                    <a:cubicBezTo>
                      <a:pt x="123" y="77"/>
                      <a:pt x="121" y="86"/>
                      <a:pt x="117" y="95"/>
                    </a:cubicBezTo>
                    <a:cubicBezTo>
                      <a:pt x="113" y="105"/>
                      <a:pt x="107" y="115"/>
                      <a:pt x="97" y="122"/>
                    </a:cubicBezTo>
                    <a:cubicBezTo>
                      <a:pt x="92" y="126"/>
                      <a:pt x="86" y="129"/>
                      <a:pt x="80" y="131"/>
                    </a:cubicBezTo>
                    <a:cubicBezTo>
                      <a:pt x="69" y="134"/>
                      <a:pt x="59" y="135"/>
                      <a:pt x="49" y="132"/>
                    </a:cubicBezTo>
                    <a:cubicBezTo>
                      <a:pt x="41" y="131"/>
                      <a:pt x="34" y="128"/>
                      <a:pt x="28" y="124"/>
                    </a:cubicBezTo>
                    <a:cubicBezTo>
                      <a:pt x="18" y="118"/>
                      <a:pt x="10" y="108"/>
                      <a:pt x="6" y="97"/>
                    </a:cubicBezTo>
                    <a:cubicBezTo>
                      <a:pt x="2" y="87"/>
                      <a:pt x="0" y="77"/>
                      <a:pt x="0" y="67"/>
                    </a:cubicBezTo>
                    <a:cubicBezTo>
                      <a:pt x="0" y="61"/>
                      <a:pt x="0" y="56"/>
                      <a:pt x="0" y="50"/>
                    </a:cubicBezTo>
                    <a:cubicBezTo>
                      <a:pt x="0" y="50"/>
                      <a:pt x="0" y="50"/>
                      <a:pt x="0" y="5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0" name="iṡļîḋé"/>
              <p:cNvSpPr>
                <a:spLocks/>
              </p:cNvSpPr>
              <p:nvPr/>
            </p:nvSpPr>
            <p:spPr bwMode="auto">
              <a:xfrm>
                <a:off x="7386638" y="967583"/>
                <a:ext cx="58341" cy="65485"/>
              </a:xfrm>
              <a:custGeom>
                <a:avLst/>
                <a:gdLst>
                  <a:gd name="T0" fmla="*/ 58341 w 19"/>
                  <a:gd name="T1" fmla="*/ 34302 h 21"/>
                  <a:gd name="T2" fmla="*/ 30706 w 19"/>
                  <a:gd name="T3" fmla="*/ 65485 h 21"/>
                  <a:gd name="T4" fmla="*/ 0 w 19"/>
                  <a:gd name="T5" fmla="*/ 34302 h 21"/>
                  <a:gd name="T6" fmla="*/ 30706 w 19"/>
                  <a:gd name="T7" fmla="*/ 0 h 21"/>
                  <a:gd name="T8" fmla="*/ 58341 w 19"/>
                  <a:gd name="T9" fmla="*/ 3430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1">
                    <a:moveTo>
                      <a:pt x="19" y="11"/>
                    </a:moveTo>
                    <a:cubicBezTo>
                      <a:pt x="19" y="17"/>
                      <a:pt x="15" y="21"/>
                      <a:pt x="10" y="21"/>
                    </a:cubicBezTo>
                    <a:cubicBezTo>
                      <a:pt x="4" y="21"/>
                      <a:pt x="0" y="17"/>
                      <a:pt x="0" y="11"/>
                    </a:cubicBezTo>
                    <a:cubicBezTo>
                      <a:pt x="0" y="5"/>
                      <a:pt x="4" y="0"/>
                      <a:pt x="10" y="0"/>
                    </a:cubicBezTo>
                    <a:cubicBezTo>
                      <a:pt x="15" y="1"/>
                      <a:pt x="19" y="5"/>
                      <a:pt x="19" y="11"/>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1" name="íṩľiḋè"/>
              <p:cNvSpPr>
                <a:spLocks noChangeArrowheads="1"/>
              </p:cNvSpPr>
              <p:nvPr/>
            </p:nvSpPr>
            <p:spPr bwMode="auto">
              <a:xfrm>
                <a:off x="7386638" y="961629"/>
                <a:ext cx="58341" cy="6429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2" name="íšľíḓè"/>
              <p:cNvSpPr>
                <a:spLocks noChangeArrowheads="1"/>
              </p:cNvSpPr>
              <p:nvPr/>
            </p:nvSpPr>
            <p:spPr bwMode="auto">
              <a:xfrm>
                <a:off x="7411642" y="973536"/>
                <a:ext cx="23812"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3" name="îṩḻîḑé"/>
              <p:cNvSpPr>
                <a:spLocks noChangeArrowheads="1"/>
              </p:cNvSpPr>
              <p:nvPr/>
            </p:nvSpPr>
            <p:spPr bwMode="auto">
              <a:xfrm>
                <a:off x="7562851" y="971154"/>
                <a:ext cx="59531" cy="64294"/>
              </a:xfrm>
              <a:prstGeom prst="ellipse">
                <a:avLst/>
              </a:pr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4" name="îSļïďé"/>
              <p:cNvSpPr>
                <a:spLocks noChangeArrowheads="1"/>
              </p:cNvSpPr>
              <p:nvPr/>
            </p:nvSpPr>
            <p:spPr bwMode="auto">
              <a:xfrm>
                <a:off x="7562851" y="964011"/>
                <a:ext cx="59531" cy="61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5" name="îṩľîdê"/>
              <p:cNvSpPr>
                <a:spLocks noChangeArrowheads="1"/>
              </p:cNvSpPr>
              <p:nvPr/>
            </p:nvSpPr>
            <p:spPr bwMode="auto">
              <a:xfrm>
                <a:off x="7587854" y="977108"/>
                <a:ext cx="25003"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56" name="îṩ1íďé"/>
              <p:cNvSpPr>
                <a:spLocks/>
              </p:cNvSpPr>
              <p:nvPr/>
            </p:nvSpPr>
            <p:spPr bwMode="auto">
              <a:xfrm>
                <a:off x="7479507" y="983061"/>
                <a:ext cx="73819" cy="108347"/>
              </a:xfrm>
              <a:custGeom>
                <a:avLst/>
                <a:gdLst>
                  <a:gd name="T0" fmla="*/ 27682 w 24"/>
                  <a:gd name="T1" fmla="*/ 0 h 35"/>
                  <a:gd name="T2" fmla="*/ 39985 w 24"/>
                  <a:gd name="T3" fmla="*/ 34052 h 35"/>
                  <a:gd name="T4" fmla="*/ 18455 w 24"/>
                  <a:gd name="T5" fmla="*/ 77391 h 35"/>
                  <a:gd name="T6" fmla="*/ 9227 w 24"/>
                  <a:gd name="T7" fmla="*/ 0 h 35"/>
                  <a:gd name="T8" fmla="*/ 27682 w 2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5">
                    <a:moveTo>
                      <a:pt x="9" y="0"/>
                    </a:moveTo>
                    <a:cubicBezTo>
                      <a:pt x="9" y="0"/>
                      <a:pt x="7" y="12"/>
                      <a:pt x="13" y="11"/>
                    </a:cubicBezTo>
                    <a:cubicBezTo>
                      <a:pt x="24" y="10"/>
                      <a:pt x="23" y="35"/>
                      <a:pt x="6" y="25"/>
                    </a:cubicBezTo>
                    <a:cubicBezTo>
                      <a:pt x="0" y="21"/>
                      <a:pt x="3" y="0"/>
                      <a:pt x="3" y="0"/>
                    </a:cubicBezTo>
                    <a:lnTo>
                      <a:pt x="9" y="0"/>
                    </a:lnTo>
                    <a:close/>
                  </a:path>
                </a:pathLst>
              </a:custGeom>
              <a:solidFill>
                <a:srgbClr val="F484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7" name="išļïḓe"/>
              <p:cNvSpPr>
                <a:spLocks/>
              </p:cNvSpPr>
              <p:nvPr/>
            </p:nvSpPr>
            <p:spPr bwMode="auto">
              <a:xfrm>
                <a:off x="7402117" y="1060452"/>
                <a:ext cx="135731" cy="98822"/>
              </a:xfrm>
              <a:custGeom>
                <a:avLst/>
                <a:gdLst>
                  <a:gd name="T0" fmla="*/ 135731 w 44"/>
                  <a:gd name="T1" fmla="*/ 33970 h 32"/>
                  <a:gd name="T2" fmla="*/ 33933 w 44"/>
                  <a:gd name="T3" fmla="*/ 0 h 32"/>
                  <a:gd name="T4" fmla="*/ 77120 w 44"/>
                  <a:gd name="T5" fmla="*/ 89557 h 32"/>
                  <a:gd name="T6" fmla="*/ 135731 w 44"/>
                  <a:gd name="T7" fmla="*/ 3397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44" y="11"/>
                    </a:moveTo>
                    <a:cubicBezTo>
                      <a:pt x="44" y="11"/>
                      <a:pt x="21" y="14"/>
                      <a:pt x="11" y="0"/>
                    </a:cubicBezTo>
                    <a:cubicBezTo>
                      <a:pt x="11" y="0"/>
                      <a:pt x="0" y="24"/>
                      <a:pt x="25" y="29"/>
                    </a:cubicBezTo>
                    <a:cubicBezTo>
                      <a:pt x="40" y="32"/>
                      <a:pt x="44" y="11"/>
                      <a:pt x="44" y="11"/>
                    </a:cubicBezTo>
                    <a:close/>
                  </a:path>
                </a:pathLst>
              </a:custGeom>
              <a:solidFill>
                <a:srgbClr val="B431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8" name="ïSlïde"/>
              <p:cNvSpPr>
                <a:spLocks/>
              </p:cNvSpPr>
              <p:nvPr/>
            </p:nvSpPr>
            <p:spPr bwMode="auto">
              <a:xfrm>
                <a:off x="7427120" y="1089027"/>
                <a:ext cx="86916" cy="64294"/>
              </a:xfrm>
              <a:custGeom>
                <a:avLst/>
                <a:gdLst>
                  <a:gd name="T0" fmla="*/ 86916 w 28"/>
                  <a:gd name="T1" fmla="*/ 55109 h 21"/>
                  <a:gd name="T2" fmla="*/ 52770 w 28"/>
                  <a:gd name="T3" fmla="*/ 61232 h 21"/>
                  <a:gd name="T4" fmla="*/ 15521 w 28"/>
                  <a:gd name="T5" fmla="*/ 42863 h 21"/>
                  <a:gd name="T6" fmla="*/ 9312 w 28"/>
                  <a:gd name="T7" fmla="*/ 36739 h 21"/>
                  <a:gd name="T8" fmla="*/ 9312 w 28"/>
                  <a:gd name="T9" fmla="*/ 36739 h 21"/>
                  <a:gd name="T10" fmla="*/ 9312 w 28"/>
                  <a:gd name="T11" fmla="*/ 36739 h 21"/>
                  <a:gd name="T12" fmla="*/ 0 w 28"/>
                  <a:gd name="T13" fmla="*/ 9185 h 21"/>
                  <a:gd name="T14" fmla="*/ 86916 w 28"/>
                  <a:gd name="T15" fmla="*/ 55109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21">
                    <a:moveTo>
                      <a:pt x="28" y="18"/>
                    </a:moveTo>
                    <a:cubicBezTo>
                      <a:pt x="25" y="20"/>
                      <a:pt x="21" y="21"/>
                      <a:pt x="17" y="20"/>
                    </a:cubicBezTo>
                    <a:cubicBezTo>
                      <a:pt x="11" y="19"/>
                      <a:pt x="7" y="17"/>
                      <a:pt x="5" y="14"/>
                    </a:cubicBezTo>
                    <a:cubicBezTo>
                      <a:pt x="4" y="14"/>
                      <a:pt x="4" y="13"/>
                      <a:pt x="3" y="12"/>
                    </a:cubicBezTo>
                    <a:cubicBezTo>
                      <a:pt x="3" y="12"/>
                      <a:pt x="3" y="12"/>
                      <a:pt x="3" y="12"/>
                    </a:cubicBezTo>
                    <a:cubicBezTo>
                      <a:pt x="3" y="12"/>
                      <a:pt x="3" y="12"/>
                      <a:pt x="3" y="12"/>
                    </a:cubicBezTo>
                    <a:cubicBezTo>
                      <a:pt x="1" y="9"/>
                      <a:pt x="1" y="6"/>
                      <a:pt x="0" y="3"/>
                    </a:cubicBezTo>
                    <a:cubicBezTo>
                      <a:pt x="15" y="0"/>
                      <a:pt x="24" y="12"/>
                      <a:pt x="28" y="18"/>
                    </a:cubicBezTo>
                    <a:close/>
                  </a:path>
                </a:pathLst>
              </a:custGeom>
              <a:solidFill>
                <a:srgbClr val="F057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59" name="ïṣḻïďè"/>
              <p:cNvSpPr>
                <a:spLocks/>
              </p:cNvSpPr>
              <p:nvPr/>
            </p:nvSpPr>
            <p:spPr bwMode="auto">
              <a:xfrm>
                <a:off x="7444979" y="1073548"/>
                <a:ext cx="92869" cy="39291"/>
              </a:xfrm>
              <a:custGeom>
                <a:avLst/>
                <a:gdLst>
                  <a:gd name="T0" fmla="*/ 92869 w 30"/>
                  <a:gd name="T1" fmla="*/ 21157 h 13"/>
                  <a:gd name="T2" fmla="*/ 92869 w 30"/>
                  <a:gd name="T3" fmla="*/ 21157 h 13"/>
                  <a:gd name="T4" fmla="*/ 92869 w 30"/>
                  <a:gd name="T5" fmla="*/ 24179 h 13"/>
                  <a:gd name="T6" fmla="*/ 55721 w 30"/>
                  <a:gd name="T7" fmla="*/ 36269 h 13"/>
                  <a:gd name="T8" fmla="*/ 24765 w 30"/>
                  <a:gd name="T9" fmla="*/ 27201 h 13"/>
                  <a:gd name="T10" fmla="*/ 6191 w 30"/>
                  <a:gd name="T11" fmla="*/ 18134 h 13"/>
                  <a:gd name="T12" fmla="*/ 0 w 30"/>
                  <a:gd name="T13" fmla="*/ 0 h 13"/>
                  <a:gd name="T14" fmla="*/ 92869 w 30"/>
                  <a:gd name="T15" fmla="*/ 21157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13">
                    <a:moveTo>
                      <a:pt x="30" y="7"/>
                    </a:moveTo>
                    <a:cubicBezTo>
                      <a:pt x="30" y="7"/>
                      <a:pt x="30" y="7"/>
                      <a:pt x="30" y="7"/>
                    </a:cubicBezTo>
                    <a:cubicBezTo>
                      <a:pt x="30" y="7"/>
                      <a:pt x="30" y="8"/>
                      <a:pt x="30" y="8"/>
                    </a:cubicBezTo>
                    <a:cubicBezTo>
                      <a:pt x="28" y="8"/>
                      <a:pt x="23" y="13"/>
                      <a:pt x="18" y="12"/>
                    </a:cubicBezTo>
                    <a:cubicBezTo>
                      <a:pt x="14" y="12"/>
                      <a:pt x="11" y="11"/>
                      <a:pt x="8" y="9"/>
                    </a:cubicBezTo>
                    <a:cubicBezTo>
                      <a:pt x="6" y="8"/>
                      <a:pt x="4" y="7"/>
                      <a:pt x="2" y="6"/>
                    </a:cubicBezTo>
                    <a:cubicBezTo>
                      <a:pt x="1" y="5"/>
                      <a:pt x="0" y="2"/>
                      <a:pt x="0" y="0"/>
                    </a:cubicBezTo>
                    <a:cubicBezTo>
                      <a:pt x="11" y="10"/>
                      <a:pt x="30" y="7"/>
                      <a:pt x="3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0" name="iṩļîḍê"/>
              <p:cNvSpPr>
                <a:spLocks/>
              </p:cNvSpPr>
              <p:nvPr/>
            </p:nvSpPr>
            <p:spPr bwMode="auto">
              <a:xfrm>
                <a:off x="7419976" y="1058070"/>
                <a:ext cx="127397" cy="98822"/>
              </a:xfrm>
              <a:custGeom>
                <a:avLst/>
                <a:gdLst>
                  <a:gd name="T0" fmla="*/ 127397 w 41"/>
                  <a:gd name="T1" fmla="*/ 40146 h 32"/>
                  <a:gd name="T2" fmla="*/ 124290 w 41"/>
                  <a:gd name="T3" fmla="*/ 37058 h 32"/>
                  <a:gd name="T4" fmla="*/ 121183 w 41"/>
                  <a:gd name="T5" fmla="*/ 33970 h 32"/>
                  <a:gd name="T6" fmla="*/ 21751 w 41"/>
                  <a:gd name="T7" fmla="*/ 3088 h 32"/>
                  <a:gd name="T8" fmla="*/ 18643 w 41"/>
                  <a:gd name="T9" fmla="*/ 0 h 32"/>
                  <a:gd name="T10" fmla="*/ 15536 w 41"/>
                  <a:gd name="T11" fmla="*/ 3088 h 32"/>
                  <a:gd name="T12" fmla="*/ 15536 w 41"/>
                  <a:gd name="T13" fmla="*/ 67940 h 32"/>
                  <a:gd name="T14" fmla="*/ 27965 w 41"/>
                  <a:gd name="T15" fmla="*/ 83381 h 32"/>
                  <a:gd name="T16" fmla="*/ 46609 w 41"/>
                  <a:gd name="T17" fmla="*/ 92646 h 32"/>
                  <a:gd name="T18" fmla="*/ 62145 w 41"/>
                  <a:gd name="T19" fmla="*/ 95734 h 32"/>
                  <a:gd name="T20" fmla="*/ 68359 w 41"/>
                  <a:gd name="T21" fmla="*/ 98822 h 32"/>
                  <a:gd name="T22" fmla="*/ 83896 w 41"/>
                  <a:gd name="T23" fmla="*/ 95734 h 32"/>
                  <a:gd name="T24" fmla="*/ 83896 w 41"/>
                  <a:gd name="T25" fmla="*/ 95734 h 32"/>
                  <a:gd name="T26" fmla="*/ 111861 w 41"/>
                  <a:gd name="T27" fmla="*/ 74117 h 32"/>
                  <a:gd name="T28" fmla="*/ 127397 w 41"/>
                  <a:gd name="T29" fmla="*/ 40146 h 32"/>
                  <a:gd name="T30" fmla="*/ 102539 w 41"/>
                  <a:gd name="T31" fmla="*/ 74117 h 32"/>
                  <a:gd name="T32" fmla="*/ 93217 w 41"/>
                  <a:gd name="T33" fmla="*/ 83381 h 32"/>
                  <a:gd name="T34" fmla="*/ 62145 w 41"/>
                  <a:gd name="T35" fmla="*/ 89557 h 32"/>
                  <a:gd name="T36" fmla="*/ 27965 w 41"/>
                  <a:gd name="T37" fmla="*/ 74117 h 32"/>
                  <a:gd name="T38" fmla="*/ 21751 w 41"/>
                  <a:gd name="T39" fmla="*/ 64852 h 32"/>
                  <a:gd name="T40" fmla="*/ 15536 w 41"/>
                  <a:gd name="T41" fmla="*/ 40146 h 32"/>
                  <a:gd name="T42" fmla="*/ 18643 w 41"/>
                  <a:gd name="T43" fmla="*/ 12353 h 32"/>
                  <a:gd name="T44" fmla="*/ 27965 w 41"/>
                  <a:gd name="T45" fmla="*/ 21617 h 32"/>
                  <a:gd name="T46" fmla="*/ 27965 w 41"/>
                  <a:gd name="T47" fmla="*/ 24706 h 32"/>
                  <a:gd name="T48" fmla="*/ 114968 w 41"/>
                  <a:gd name="T49" fmla="*/ 46323 h 32"/>
                  <a:gd name="T50" fmla="*/ 114968 w 41"/>
                  <a:gd name="T51" fmla="*/ 46323 h 32"/>
                  <a:gd name="T52" fmla="*/ 118075 w 41"/>
                  <a:gd name="T53" fmla="*/ 46323 h 32"/>
                  <a:gd name="T54" fmla="*/ 102539 w 41"/>
                  <a:gd name="T55" fmla="*/ 74117 h 32"/>
                  <a:gd name="T56" fmla="*/ 102539 w 41"/>
                  <a:gd name="T57" fmla="*/ 74117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32">
                    <a:moveTo>
                      <a:pt x="41" y="13"/>
                    </a:moveTo>
                    <a:cubicBezTo>
                      <a:pt x="41" y="13"/>
                      <a:pt x="41" y="12"/>
                      <a:pt x="40" y="12"/>
                    </a:cubicBezTo>
                    <a:cubicBezTo>
                      <a:pt x="40" y="12"/>
                      <a:pt x="40" y="11"/>
                      <a:pt x="39" y="11"/>
                    </a:cubicBezTo>
                    <a:cubicBezTo>
                      <a:pt x="39" y="11"/>
                      <a:pt x="17" y="14"/>
                      <a:pt x="7" y="1"/>
                    </a:cubicBezTo>
                    <a:cubicBezTo>
                      <a:pt x="7" y="0"/>
                      <a:pt x="6" y="0"/>
                      <a:pt x="6" y="0"/>
                    </a:cubicBezTo>
                    <a:cubicBezTo>
                      <a:pt x="5" y="0"/>
                      <a:pt x="5" y="1"/>
                      <a:pt x="5" y="1"/>
                    </a:cubicBezTo>
                    <a:cubicBezTo>
                      <a:pt x="5" y="2"/>
                      <a:pt x="0" y="13"/>
                      <a:pt x="5" y="22"/>
                    </a:cubicBezTo>
                    <a:cubicBezTo>
                      <a:pt x="6" y="24"/>
                      <a:pt x="7" y="26"/>
                      <a:pt x="9" y="27"/>
                    </a:cubicBezTo>
                    <a:cubicBezTo>
                      <a:pt x="11" y="28"/>
                      <a:pt x="13" y="29"/>
                      <a:pt x="15" y="30"/>
                    </a:cubicBezTo>
                    <a:cubicBezTo>
                      <a:pt x="16" y="31"/>
                      <a:pt x="18" y="31"/>
                      <a:pt x="20" y="31"/>
                    </a:cubicBezTo>
                    <a:cubicBezTo>
                      <a:pt x="21" y="32"/>
                      <a:pt x="21" y="32"/>
                      <a:pt x="22" y="32"/>
                    </a:cubicBezTo>
                    <a:cubicBezTo>
                      <a:pt x="24" y="32"/>
                      <a:pt x="26" y="32"/>
                      <a:pt x="27" y="31"/>
                    </a:cubicBezTo>
                    <a:cubicBezTo>
                      <a:pt x="27" y="31"/>
                      <a:pt x="27" y="31"/>
                      <a:pt x="27" y="31"/>
                    </a:cubicBezTo>
                    <a:cubicBezTo>
                      <a:pt x="31" y="30"/>
                      <a:pt x="34" y="27"/>
                      <a:pt x="36" y="24"/>
                    </a:cubicBezTo>
                    <a:cubicBezTo>
                      <a:pt x="39" y="19"/>
                      <a:pt x="41" y="13"/>
                      <a:pt x="41" y="13"/>
                    </a:cubicBezTo>
                    <a:close/>
                    <a:moveTo>
                      <a:pt x="33" y="24"/>
                    </a:moveTo>
                    <a:cubicBezTo>
                      <a:pt x="32" y="25"/>
                      <a:pt x="31" y="26"/>
                      <a:pt x="30" y="27"/>
                    </a:cubicBezTo>
                    <a:cubicBezTo>
                      <a:pt x="28" y="29"/>
                      <a:pt x="24" y="30"/>
                      <a:pt x="20" y="29"/>
                    </a:cubicBezTo>
                    <a:cubicBezTo>
                      <a:pt x="15" y="28"/>
                      <a:pt x="12" y="26"/>
                      <a:pt x="9" y="24"/>
                    </a:cubicBezTo>
                    <a:cubicBezTo>
                      <a:pt x="8" y="23"/>
                      <a:pt x="7" y="22"/>
                      <a:pt x="7" y="21"/>
                    </a:cubicBezTo>
                    <a:cubicBezTo>
                      <a:pt x="5" y="18"/>
                      <a:pt x="5" y="16"/>
                      <a:pt x="5" y="13"/>
                    </a:cubicBezTo>
                    <a:cubicBezTo>
                      <a:pt x="5" y="10"/>
                      <a:pt x="6" y="6"/>
                      <a:pt x="6" y="4"/>
                    </a:cubicBezTo>
                    <a:cubicBezTo>
                      <a:pt x="7" y="5"/>
                      <a:pt x="8" y="6"/>
                      <a:pt x="9" y="7"/>
                    </a:cubicBezTo>
                    <a:cubicBezTo>
                      <a:pt x="9" y="7"/>
                      <a:pt x="9" y="8"/>
                      <a:pt x="9" y="8"/>
                    </a:cubicBezTo>
                    <a:cubicBezTo>
                      <a:pt x="18" y="14"/>
                      <a:pt x="32" y="14"/>
                      <a:pt x="37" y="15"/>
                    </a:cubicBezTo>
                    <a:cubicBezTo>
                      <a:pt x="37" y="15"/>
                      <a:pt x="37" y="15"/>
                      <a:pt x="37" y="15"/>
                    </a:cubicBezTo>
                    <a:cubicBezTo>
                      <a:pt x="37" y="15"/>
                      <a:pt x="38" y="15"/>
                      <a:pt x="38" y="15"/>
                    </a:cubicBezTo>
                    <a:cubicBezTo>
                      <a:pt x="37" y="17"/>
                      <a:pt x="36" y="21"/>
                      <a:pt x="33" y="24"/>
                    </a:cubicBezTo>
                    <a:cubicBezTo>
                      <a:pt x="33" y="24"/>
                      <a:pt x="33" y="24"/>
                      <a:pt x="33" y="24"/>
                    </a:cubicBezTo>
                    <a:close/>
                  </a:path>
                </a:pathLst>
              </a:custGeom>
              <a:solidFill>
                <a:srgbClr val="F05B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1" name="ïṣḷîḓe"/>
              <p:cNvSpPr>
                <a:spLocks/>
              </p:cNvSpPr>
              <p:nvPr/>
            </p:nvSpPr>
            <p:spPr bwMode="auto">
              <a:xfrm>
                <a:off x="7566423" y="1064023"/>
                <a:ext cx="61912" cy="61913"/>
              </a:xfrm>
              <a:custGeom>
                <a:avLst/>
                <a:gdLst>
                  <a:gd name="T0" fmla="*/ 0 w 20"/>
                  <a:gd name="T1" fmla="*/ 27861 h 20"/>
                  <a:gd name="T2" fmla="*/ 30956 w 20"/>
                  <a:gd name="T3" fmla="*/ 58817 h 20"/>
                  <a:gd name="T4" fmla="*/ 61912 w 20"/>
                  <a:gd name="T5" fmla="*/ 30957 h 20"/>
                  <a:gd name="T6" fmla="*/ 30956 w 20"/>
                  <a:gd name="T7" fmla="*/ 0 h 20"/>
                  <a:gd name="T8" fmla="*/ 0 w 20"/>
                  <a:gd name="T9" fmla="*/ 2786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9"/>
                    </a:moveTo>
                    <a:cubicBezTo>
                      <a:pt x="0" y="15"/>
                      <a:pt x="4" y="19"/>
                      <a:pt x="10" y="19"/>
                    </a:cubicBezTo>
                    <a:cubicBezTo>
                      <a:pt x="15" y="20"/>
                      <a:pt x="19" y="16"/>
                      <a:pt x="20" y="10"/>
                    </a:cubicBezTo>
                    <a:cubicBezTo>
                      <a:pt x="20" y="5"/>
                      <a:pt x="16" y="1"/>
                      <a:pt x="10" y="0"/>
                    </a:cubicBezTo>
                    <a:cubicBezTo>
                      <a:pt x="5" y="0"/>
                      <a:pt x="0" y="4"/>
                      <a:pt x="0" y="9"/>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2" name="í$ļiḍé"/>
              <p:cNvSpPr>
                <a:spLocks/>
              </p:cNvSpPr>
              <p:nvPr/>
            </p:nvSpPr>
            <p:spPr bwMode="auto">
              <a:xfrm>
                <a:off x="7352111" y="1035448"/>
                <a:ext cx="59531" cy="61913"/>
              </a:xfrm>
              <a:custGeom>
                <a:avLst/>
                <a:gdLst>
                  <a:gd name="T0" fmla="*/ 0 w 19"/>
                  <a:gd name="T1" fmla="*/ 30957 h 20"/>
                  <a:gd name="T2" fmla="*/ 28199 w 19"/>
                  <a:gd name="T3" fmla="*/ 58817 h 20"/>
                  <a:gd name="T4" fmla="*/ 59531 w 19"/>
                  <a:gd name="T5" fmla="*/ 30957 h 20"/>
                  <a:gd name="T6" fmla="*/ 31332 w 19"/>
                  <a:gd name="T7" fmla="*/ 0 h 20"/>
                  <a:gd name="T8" fmla="*/ 0 w 19"/>
                  <a:gd name="T9" fmla="*/ 3095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0" y="10"/>
                    </a:moveTo>
                    <a:cubicBezTo>
                      <a:pt x="0" y="15"/>
                      <a:pt x="4" y="19"/>
                      <a:pt x="9" y="19"/>
                    </a:cubicBezTo>
                    <a:cubicBezTo>
                      <a:pt x="14" y="20"/>
                      <a:pt x="19" y="16"/>
                      <a:pt x="19" y="10"/>
                    </a:cubicBezTo>
                    <a:cubicBezTo>
                      <a:pt x="19" y="5"/>
                      <a:pt x="15" y="1"/>
                      <a:pt x="10" y="0"/>
                    </a:cubicBezTo>
                    <a:cubicBezTo>
                      <a:pt x="5" y="0"/>
                      <a:pt x="0" y="4"/>
                      <a:pt x="0" y="10"/>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3" name="iṧlídê"/>
              <p:cNvSpPr>
                <a:spLocks/>
              </p:cNvSpPr>
              <p:nvPr/>
            </p:nvSpPr>
            <p:spPr bwMode="auto">
              <a:xfrm>
                <a:off x="7550945" y="927102"/>
                <a:ext cx="83344" cy="28575"/>
              </a:xfrm>
              <a:custGeom>
                <a:avLst/>
                <a:gdLst>
                  <a:gd name="T0" fmla="*/ 83344 w 27"/>
                  <a:gd name="T1" fmla="*/ 28575 h 9"/>
                  <a:gd name="T2" fmla="*/ 80257 w 27"/>
                  <a:gd name="T3" fmla="*/ 25400 h 9"/>
                  <a:gd name="T4" fmla="*/ 77170 w 27"/>
                  <a:gd name="T5" fmla="*/ 22225 h 9"/>
                  <a:gd name="T6" fmla="*/ 74084 w 27"/>
                  <a:gd name="T7" fmla="*/ 15875 h 9"/>
                  <a:gd name="T8" fmla="*/ 67910 w 27"/>
                  <a:gd name="T9" fmla="*/ 12700 h 9"/>
                  <a:gd name="T10" fmla="*/ 61736 w 27"/>
                  <a:gd name="T11" fmla="*/ 9525 h 9"/>
                  <a:gd name="T12" fmla="*/ 52476 w 27"/>
                  <a:gd name="T13" fmla="*/ 6350 h 9"/>
                  <a:gd name="T14" fmla="*/ 46302 w 27"/>
                  <a:gd name="T15" fmla="*/ 3175 h 9"/>
                  <a:gd name="T16" fmla="*/ 37042 w 27"/>
                  <a:gd name="T17" fmla="*/ 0 h 9"/>
                  <a:gd name="T18" fmla="*/ 27781 w 27"/>
                  <a:gd name="T19" fmla="*/ 0 h 9"/>
                  <a:gd name="T20" fmla="*/ 21608 w 27"/>
                  <a:gd name="T21" fmla="*/ 0 h 9"/>
                  <a:gd name="T22" fmla="*/ 15434 w 27"/>
                  <a:gd name="T23" fmla="*/ 0 h 9"/>
                  <a:gd name="T24" fmla="*/ 9260 w 27"/>
                  <a:gd name="T25" fmla="*/ 3175 h 9"/>
                  <a:gd name="T26" fmla="*/ 6174 w 27"/>
                  <a:gd name="T27" fmla="*/ 3175 h 9"/>
                  <a:gd name="T28" fmla="*/ 0 w 27"/>
                  <a:gd name="T29" fmla="*/ 6350 h 9"/>
                  <a:gd name="T30" fmla="*/ 6174 w 27"/>
                  <a:gd name="T31" fmla="*/ 6350 h 9"/>
                  <a:gd name="T32" fmla="*/ 9260 w 27"/>
                  <a:gd name="T33" fmla="*/ 6350 h 9"/>
                  <a:gd name="T34" fmla="*/ 15434 w 27"/>
                  <a:gd name="T35" fmla="*/ 6350 h 9"/>
                  <a:gd name="T36" fmla="*/ 21608 w 27"/>
                  <a:gd name="T37" fmla="*/ 6350 h 9"/>
                  <a:gd name="T38" fmla="*/ 27781 w 27"/>
                  <a:gd name="T39" fmla="*/ 9525 h 9"/>
                  <a:gd name="T40" fmla="*/ 33955 w 27"/>
                  <a:gd name="T41" fmla="*/ 9525 h 9"/>
                  <a:gd name="T42" fmla="*/ 43215 w 27"/>
                  <a:gd name="T43" fmla="*/ 12700 h 9"/>
                  <a:gd name="T44" fmla="*/ 46302 w 27"/>
                  <a:gd name="T45" fmla="*/ 12700 h 9"/>
                  <a:gd name="T46" fmla="*/ 49389 w 27"/>
                  <a:gd name="T47" fmla="*/ 12700 h 9"/>
                  <a:gd name="T48" fmla="*/ 52476 w 27"/>
                  <a:gd name="T49" fmla="*/ 15875 h 9"/>
                  <a:gd name="T50" fmla="*/ 58649 w 27"/>
                  <a:gd name="T51" fmla="*/ 15875 h 9"/>
                  <a:gd name="T52" fmla="*/ 64823 w 27"/>
                  <a:gd name="T53" fmla="*/ 19050 h 9"/>
                  <a:gd name="T54" fmla="*/ 67910 w 27"/>
                  <a:gd name="T55" fmla="*/ 19050 h 9"/>
                  <a:gd name="T56" fmla="*/ 70997 w 27"/>
                  <a:gd name="T57" fmla="*/ 22225 h 9"/>
                  <a:gd name="T58" fmla="*/ 74084 w 27"/>
                  <a:gd name="T59" fmla="*/ 22225 h 9"/>
                  <a:gd name="T60" fmla="*/ 77170 w 27"/>
                  <a:gd name="T61" fmla="*/ 25400 h 9"/>
                  <a:gd name="T62" fmla="*/ 80257 w 27"/>
                  <a:gd name="T63" fmla="*/ 25400 h 9"/>
                  <a:gd name="T64" fmla="*/ 83344 w 27"/>
                  <a:gd name="T65" fmla="*/ 28575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9">
                    <a:moveTo>
                      <a:pt x="27" y="9"/>
                    </a:moveTo>
                    <a:cubicBezTo>
                      <a:pt x="27" y="9"/>
                      <a:pt x="26" y="8"/>
                      <a:pt x="26" y="8"/>
                    </a:cubicBezTo>
                    <a:cubicBezTo>
                      <a:pt x="26" y="7"/>
                      <a:pt x="25" y="7"/>
                      <a:pt x="25" y="7"/>
                    </a:cubicBezTo>
                    <a:cubicBezTo>
                      <a:pt x="25" y="6"/>
                      <a:pt x="24" y="6"/>
                      <a:pt x="24" y="5"/>
                    </a:cubicBezTo>
                    <a:cubicBezTo>
                      <a:pt x="23" y="5"/>
                      <a:pt x="22" y="4"/>
                      <a:pt x="22" y="4"/>
                    </a:cubicBezTo>
                    <a:cubicBezTo>
                      <a:pt x="21" y="3"/>
                      <a:pt x="20" y="3"/>
                      <a:pt x="20" y="3"/>
                    </a:cubicBezTo>
                    <a:cubicBezTo>
                      <a:pt x="19" y="2"/>
                      <a:pt x="18" y="2"/>
                      <a:pt x="17" y="2"/>
                    </a:cubicBezTo>
                    <a:cubicBezTo>
                      <a:pt x="16" y="1"/>
                      <a:pt x="16" y="1"/>
                      <a:pt x="15" y="1"/>
                    </a:cubicBezTo>
                    <a:cubicBezTo>
                      <a:pt x="14" y="1"/>
                      <a:pt x="13" y="0"/>
                      <a:pt x="12" y="0"/>
                    </a:cubicBezTo>
                    <a:cubicBezTo>
                      <a:pt x="11" y="0"/>
                      <a:pt x="10" y="0"/>
                      <a:pt x="9" y="0"/>
                    </a:cubicBezTo>
                    <a:cubicBezTo>
                      <a:pt x="9" y="0"/>
                      <a:pt x="8" y="0"/>
                      <a:pt x="7" y="0"/>
                    </a:cubicBezTo>
                    <a:cubicBezTo>
                      <a:pt x="6" y="0"/>
                      <a:pt x="5" y="0"/>
                      <a:pt x="5" y="0"/>
                    </a:cubicBezTo>
                    <a:cubicBezTo>
                      <a:pt x="4" y="0"/>
                      <a:pt x="3" y="1"/>
                      <a:pt x="3" y="1"/>
                    </a:cubicBezTo>
                    <a:cubicBezTo>
                      <a:pt x="2" y="1"/>
                      <a:pt x="2" y="1"/>
                      <a:pt x="2" y="1"/>
                    </a:cubicBezTo>
                    <a:cubicBezTo>
                      <a:pt x="1" y="1"/>
                      <a:pt x="0" y="2"/>
                      <a:pt x="0" y="2"/>
                    </a:cubicBezTo>
                    <a:cubicBezTo>
                      <a:pt x="0" y="2"/>
                      <a:pt x="1" y="2"/>
                      <a:pt x="2" y="2"/>
                    </a:cubicBezTo>
                    <a:cubicBezTo>
                      <a:pt x="2" y="2"/>
                      <a:pt x="2" y="2"/>
                      <a:pt x="3" y="2"/>
                    </a:cubicBezTo>
                    <a:cubicBezTo>
                      <a:pt x="4" y="2"/>
                      <a:pt x="4" y="2"/>
                      <a:pt x="5" y="2"/>
                    </a:cubicBezTo>
                    <a:cubicBezTo>
                      <a:pt x="5" y="2"/>
                      <a:pt x="6" y="2"/>
                      <a:pt x="7" y="2"/>
                    </a:cubicBezTo>
                    <a:cubicBezTo>
                      <a:pt x="8" y="3"/>
                      <a:pt x="8" y="3"/>
                      <a:pt x="9" y="3"/>
                    </a:cubicBezTo>
                    <a:cubicBezTo>
                      <a:pt x="10" y="3"/>
                      <a:pt x="11" y="3"/>
                      <a:pt x="11" y="3"/>
                    </a:cubicBezTo>
                    <a:cubicBezTo>
                      <a:pt x="12" y="3"/>
                      <a:pt x="13" y="4"/>
                      <a:pt x="14" y="4"/>
                    </a:cubicBezTo>
                    <a:cubicBezTo>
                      <a:pt x="14" y="4"/>
                      <a:pt x="15" y="4"/>
                      <a:pt x="15" y="4"/>
                    </a:cubicBezTo>
                    <a:cubicBezTo>
                      <a:pt x="16" y="4"/>
                      <a:pt x="16" y="4"/>
                      <a:pt x="16" y="4"/>
                    </a:cubicBezTo>
                    <a:cubicBezTo>
                      <a:pt x="17" y="4"/>
                      <a:pt x="17" y="5"/>
                      <a:pt x="17" y="5"/>
                    </a:cubicBezTo>
                    <a:cubicBezTo>
                      <a:pt x="18" y="5"/>
                      <a:pt x="18" y="5"/>
                      <a:pt x="19" y="5"/>
                    </a:cubicBezTo>
                    <a:cubicBezTo>
                      <a:pt x="19" y="5"/>
                      <a:pt x="20" y="6"/>
                      <a:pt x="21" y="6"/>
                    </a:cubicBezTo>
                    <a:cubicBezTo>
                      <a:pt x="21" y="6"/>
                      <a:pt x="21" y="6"/>
                      <a:pt x="22" y="6"/>
                    </a:cubicBezTo>
                    <a:cubicBezTo>
                      <a:pt x="22" y="6"/>
                      <a:pt x="22" y="7"/>
                      <a:pt x="23" y="7"/>
                    </a:cubicBezTo>
                    <a:cubicBezTo>
                      <a:pt x="23" y="7"/>
                      <a:pt x="24" y="7"/>
                      <a:pt x="24" y="7"/>
                    </a:cubicBezTo>
                    <a:cubicBezTo>
                      <a:pt x="25" y="8"/>
                      <a:pt x="25" y="8"/>
                      <a:pt x="25" y="8"/>
                    </a:cubicBezTo>
                    <a:cubicBezTo>
                      <a:pt x="26" y="8"/>
                      <a:pt x="26" y="8"/>
                      <a:pt x="26" y="8"/>
                    </a:cubicBezTo>
                    <a:cubicBezTo>
                      <a:pt x="26" y="9"/>
                      <a:pt x="27" y="9"/>
                      <a:pt x="27"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4" name="íṧľíďè"/>
              <p:cNvSpPr>
                <a:spLocks/>
              </p:cNvSpPr>
              <p:nvPr/>
            </p:nvSpPr>
            <p:spPr bwMode="auto">
              <a:xfrm>
                <a:off x="7377113" y="927102"/>
                <a:ext cx="80962" cy="21431"/>
              </a:xfrm>
              <a:custGeom>
                <a:avLst/>
                <a:gdLst>
                  <a:gd name="T0" fmla="*/ 0 w 26"/>
                  <a:gd name="T1" fmla="*/ 21431 h 7"/>
                  <a:gd name="T2" fmla="*/ 0 w 26"/>
                  <a:gd name="T3" fmla="*/ 18369 h 7"/>
                  <a:gd name="T4" fmla="*/ 3114 w 26"/>
                  <a:gd name="T5" fmla="*/ 15308 h 7"/>
                  <a:gd name="T6" fmla="*/ 9342 w 26"/>
                  <a:gd name="T7" fmla="*/ 12246 h 7"/>
                  <a:gd name="T8" fmla="*/ 15570 w 26"/>
                  <a:gd name="T9" fmla="*/ 9185 h 7"/>
                  <a:gd name="T10" fmla="*/ 21797 w 26"/>
                  <a:gd name="T11" fmla="*/ 6123 h 7"/>
                  <a:gd name="T12" fmla="*/ 28025 w 26"/>
                  <a:gd name="T13" fmla="*/ 3062 h 7"/>
                  <a:gd name="T14" fmla="*/ 37367 w 26"/>
                  <a:gd name="T15" fmla="*/ 3062 h 7"/>
                  <a:gd name="T16" fmla="*/ 46709 w 26"/>
                  <a:gd name="T17" fmla="*/ 0 h 7"/>
                  <a:gd name="T18" fmla="*/ 52937 w 26"/>
                  <a:gd name="T19" fmla="*/ 0 h 7"/>
                  <a:gd name="T20" fmla="*/ 62278 w 26"/>
                  <a:gd name="T21" fmla="*/ 0 h 7"/>
                  <a:gd name="T22" fmla="*/ 68506 w 26"/>
                  <a:gd name="T23" fmla="*/ 3062 h 7"/>
                  <a:gd name="T24" fmla="*/ 74734 w 26"/>
                  <a:gd name="T25" fmla="*/ 3062 h 7"/>
                  <a:gd name="T26" fmla="*/ 77848 w 26"/>
                  <a:gd name="T27" fmla="*/ 6123 h 7"/>
                  <a:gd name="T28" fmla="*/ 80962 w 26"/>
                  <a:gd name="T29" fmla="*/ 9185 h 7"/>
                  <a:gd name="T30" fmla="*/ 77848 w 26"/>
                  <a:gd name="T31" fmla="*/ 9185 h 7"/>
                  <a:gd name="T32" fmla="*/ 74734 w 26"/>
                  <a:gd name="T33" fmla="*/ 9185 h 7"/>
                  <a:gd name="T34" fmla="*/ 68506 w 26"/>
                  <a:gd name="T35" fmla="*/ 9185 h 7"/>
                  <a:gd name="T36" fmla="*/ 62278 w 26"/>
                  <a:gd name="T37" fmla="*/ 9185 h 7"/>
                  <a:gd name="T38" fmla="*/ 52937 w 26"/>
                  <a:gd name="T39" fmla="*/ 9185 h 7"/>
                  <a:gd name="T40" fmla="*/ 46709 w 26"/>
                  <a:gd name="T41" fmla="*/ 9185 h 7"/>
                  <a:gd name="T42" fmla="*/ 40481 w 26"/>
                  <a:gd name="T43" fmla="*/ 12246 h 7"/>
                  <a:gd name="T44" fmla="*/ 34253 w 26"/>
                  <a:gd name="T45" fmla="*/ 12246 h 7"/>
                  <a:gd name="T46" fmla="*/ 31139 w 26"/>
                  <a:gd name="T47" fmla="*/ 12246 h 7"/>
                  <a:gd name="T48" fmla="*/ 28025 w 26"/>
                  <a:gd name="T49" fmla="*/ 12246 h 7"/>
                  <a:gd name="T50" fmla="*/ 24911 w 26"/>
                  <a:gd name="T51" fmla="*/ 15308 h 7"/>
                  <a:gd name="T52" fmla="*/ 18684 w 26"/>
                  <a:gd name="T53" fmla="*/ 15308 h 7"/>
                  <a:gd name="T54" fmla="*/ 15570 w 26"/>
                  <a:gd name="T55" fmla="*/ 18369 h 7"/>
                  <a:gd name="T56" fmla="*/ 12456 w 26"/>
                  <a:gd name="T57" fmla="*/ 18369 h 7"/>
                  <a:gd name="T58" fmla="*/ 6228 w 26"/>
                  <a:gd name="T59" fmla="*/ 18369 h 7"/>
                  <a:gd name="T60" fmla="*/ 3114 w 26"/>
                  <a:gd name="T61" fmla="*/ 21431 h 7"/>
                  <a:gd name="T62" fmla="*/ 0 w 26"/>
                  <a:gd name="T63" fmla="*/ 21431 h 7"/>
                  <a:gd name="T64" fmla="*/ 0 w 26"/>
                  <a:gd name="T65" fmla="*/ 21431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7">
                    <a:moveTo>
                      <a:pt x="0" y="7"/>
                    </a:moveTo>
                    <a:cubicBezTo>
                      <a:pt x="0" y="7"/>
                      <a:pt x="0" y="7"/>
                      <a:pt x="0" y="6"/>
                    </a:cubicBezTo>
                    <a:cubicBezTo>
                      <a:pt x="1" y="6"/>
                      <a:pt x="1" y="6"/>
                      <a:pt x="1" y="5"/>
                    </a:cubicBezTo>
                    <a:cubicBezTo>
                      <a:pt x="2" y="5"/>
                      <a:pt x="2" y="5"/>
                      <a:pt x="3" y="4"/>
                    </a:cubicBezTo>
                    <a:cubicBezTo>
                      <a:pt x="3" y="4"/>
                      <a:pt x="4" y="3"/>
                      <a:pt x="5" y="3"/>
                    </a:cubicBezTo>
                    <a:cubicBezTo>
                      <a:pt x="5" y="3"/>
                      <a:pt x="6" y="2"/>
                      <a:pt x="7" y="2"/>
                    </a:cubicBezTo>
                    <a:cubicBezTo>
                      <a:pt x="8" y="2"/>
                      <a:pt x="8" y="1"/>
                      <a:pt x="9" y="1"/>
                    </a:cubicBezTo>
                    <a:cubicBezTo>
                      <a:pt x="10" y="1"/>
                      <a:pt x="11" y="1"/>
                      <a:pt x="12" y="1"/>
                    </a:cubicBezTo>
                    <a:cubicBezTo>
                      <a:pt x="13" y="0"/>
                      <a:pt x="14" y="0"/>
                      <a:pt x="15" y="0"/>
                    </a:cubicBezTo>
                    <a:cubicBezTo>
                      <a:pt x="16" y="0"/>
                      <a:pt x="17" y="0"/>
                      <a:pt x="17" y="0"/>
                    </a:cubicBezTo>
                    <a:cubicBezTo>
                      <a:pt x="18" y="0"/>
                      <a:pt x="19" y="0"/>
                      <a:pt x="20" y="0"/>
                    </a:cubicBezTo>
                    <a:cubicBezTo>
                      <a:pt x="21" y="1"/>
                      <a:pt x="21" y="1"/>
                      <a:pt x="22" y="1"/>
                    </a:cubicBezTo>
                    <a:cubicBezTo>
                      <a:pt x="23" y="1"/>
                      <a:pt x="23" y="1"/>
                      <a:pt x="24" y="1"/>
                    </a:cubicBezTo>
                    <a:cubicBezTo>
                      <a:pt x="24" y="2"/>
                      <a:pt x="25" y="2"/>
                      <a:pt x="25" y="2"/>
                    </a:cubicBezTo>
                    <a:cubicBezTo>
                      <a:pt x="26" y="2"/>
                      <a:pt x="26" y="3"/>
                      <a:pt x="26" y="3"/>
                    </a:cubicBezTo>
                    <a:cubicBezTo>
                      <a:pt x="26" y="3"/>
                      <a:pt x="26" y="3"/>
                      <a:pt x="25" y="3"/>
                    </a:cubicBezTo>
                    <a:cubicBezTo>
                      <a:pt x="25" y="3"/>
                      <a:pt x="24" y="3"/>
                      <a:pt x="24" y="3"/>
                    </a:cubicBezTo>
                    <a:cubicBezTo>
                      <a:pt x="23" y="3"/>
                      <a:pt x="22" y="3"/>
                      <a:pt x="22" y="3"/>
                    </a:cubicBezTo>
                    <a:cubicBezTo>
                      <a:pt x="21" y="3"/>
                      <a:pt x="20" y="3"/>
                      <a:pt x="20" y="3"/>
                    </a:cubicBezTo>
                    <a:cubicBezTo>
                      <a:pt x="19" y="3"/>
                      <a:pt x="18" y="3"/>
                      <a:pt x="17" y="3"/>
                    </a:cubicBezTo>
                    <a:cubicBezTo>
                      <a:pt x="17" y="3"/>
                      <a:pt x="16" y="3"/>
                      <a:pt x="15" y="3"/>
                    </a:cubicBezTo>
                    <a:cubicBezTo>
                      <a:pt x="14" y="3"/>
                      <a:pt x="13" y="3"/>
                      <a:pt x="13" y="4"/>
                    </a:cubicBezTo>
                    <a:cubicBezTo>
                      <a:pt x="12" y="4"/>
                      <a:pt x="12" y="4"/>
                      <a:pt x="11" y="4"/>
                    </a:cubicBezTo>
                    <a:cubicBezTo>
                      <a:pt x="11" y="4"/>
                      <a:pt x="11" y="4"/>
                      <a:pt x="10" y="4"/>
                    </a:cubicBezTo>
                    <a:cubicBezTo>
                      <a:pt x="10" y="4"/>
                      <a:pt x="9" y="4"/>
                      <a:pt x="9" y="4"/>
                    </a:cubicBezTo>
                    <a:cubicBezTo>
                      <a:pt x="9" y="4"/>
                      <a:pt x="8" y="4"/>
                      <a:pt x="8" y="5"/>
                    </a:cubicBezTo>
                    <a:cubicBezTo>
                      <a:pt x="7" y="5"/>
                      <a:pt x="6" y="5"/>
                      <a:pt x="6" y="5"/>
                    </a:cubicBezTo>
                    <a:cubicBezTo>
                      <a:pt x="5" y="5"/>
                      <a:pt x="5" y="5"/>
                      <a:pt x="5" y="6"/>
                    </a:cubicBezTo>
                    <a:cubicBezTo>
                      <a:pt x="4" y="6"/>
                      <a:pt x="4" y="6"/>
                      <a:pt x="4" y="6"/>
                    </a:cubicBezTo>
                    <a:cubicBezTo>
                      <a:pt x="3" y="6"/>
                      <a:pt x="2" y="6"/>
                      <a:pt x="2" y="6"/>
                    </a:cubicBezTo>
                    <a:cubicBezTo>
                      <a:pt x="2" y="7"/>
                      <a:pt x="1" y="7"/>
                      <a:pt x="1" y="7"/>
                    </a:cubicBezTo>
                    <a:cubicBezTo>
                      <a:pt x="0" y="7"/>
                      <a:pt x="0" y="7"/>
                      <a:pt x="0" y="7"/>
                    </a:cubicBezTo>
                    <a:cubicBezTo>
                      <a:pt x="0" y="7"/>
                      <a:pt x="0" y="7"/>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5" name="iṧļîḋè"/>
              <p:cNvSpPr>
                <a:spLocks/>
              </p:cNvSpPr>
              <p:nvPr/>
            </p:nvSpPr>
            <p:spPr bwMode="auto">
              <a:xfrm>
                <a:off x="7299723" y="886620"/>
                <a:ext cx="0" cy="53579"/>
              </a:xfrm>
              <a:custGeom>
                <a:avLst/>
                <a:gdLst>
                  <a:gd name="T0" fmla="*/ 53579 h 17"/>
                  <a:gd name="T1" fmla="*/ 0 h 17"/>
                  <a:gd name="T2" fmla="*/ 53579 h 17"/>
                  <a:gd name="T3" fmla="*/ 0 60000 65536"/>
                  <a:gd name="T4" fmla="*/ 0 60000 65536"/>
                  <a:gd name="T5" fmla="*/ 0 60000 65536"/>
                </a:gdLst>
                <a:ahLst/>
                <a:cxnLst>
                  <a:cxn ang="T3">
                    <a:pos x="0" y="T0"/>
                  </a:cxn>
                  <a:cxn ang="T4">
                    <a:pos x="0" y="T1"/>
                  </a:cxn>
                  <a:cxn ang="T5">
                    <a:pos x="0" y="T2"/>
                  </a:cxn>
                </a:cxnLst>
                <a:rect l="0" t="0" r="r" b="b"/>
                <a:pathLst>
                  <a:path h="17">
                    <a:moveTo>
                      <a:pt x="0" y="17"/>
                    </a:moveTo>
                    <a:cubicBezTo>
                      <a:pt x="0" y="17"/>
                      <a:pt x="0" y="10"/>
                      <a:pt x="0" y="0"/>
                    </a:cubicBezTo>
                    <a:cubicBezTo>
                      <a:pt x="0" y="10"/>
                      <a:pt x="0" y="17"/>
                      <a:pt x="0" y="1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6" name="iśľïḓe"/>
              <p:cNvSpPr>
                <a:spLocks/>
              </p:cNvSpPr>
              <p:nvPr/>
            </p:nvSpPr>
            <p:spPr bwMode="auto">
              <a:xfrm>
                <a:off x="7243763" y="728267"/>
                <a:ext cx="492919" cy="297656"/>
              </a:xfrm>
              <a:custGeom>
                <a:avLst/>
                <a:gdLst>
                  <a:gd name="T0" fmla="*/ 58902 w 159"/>
                  <a:gd name="T1" fmla="*/ 297656 h 96"/>
                  <a:gd name="T2" fmla="*/ 12400 w 159"/>
                  <a:gd name="T3" fmla="*/ 232544 h 96"/>
                  <a:gd name="T4" fmla="*/ 58902 w 159"/>
                  <a:gd name="T5" fmla="*/ 62012 h 96"/>
                  <a:gd name="T6" fmla="*/ 96104 w 159"/>
                  <a:gd name="T7" fmla="*/ 46509 h 96"/>
                  <a:gd name="T8" fmla="*/ 424716 w 159"/>
                  <a:gd name="T9" fmla="*/ 55811 h 96"/>
                  <a:gd name="T10" fmla="*/ 269710 w 159"/>
                  <a:gd name="T11" fmla="*/ 124023 h 96"/>
                  <a:gd name="T12" fmla="*/ 117805 w 159"/>
                  <a:gd name="T13" fmla="*/ 139526 h 96"/>
                  <a:gd name="T14" fmla="*/ 105404 w 159"/>
                  <a:gd name="T15" fmla="*/ 201538 h 96"/>
                  <a:gd name="T16" fmla="*/ 55802 w 159"/>
                  <a:gd name="T17" fmla="*/ 279053 h 96"/>
                  <a:gd name="T18" fmla="*/ 58902 w 159"/>
                  <a:gd name="T19" fmla="*/ 29765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9" h="96">
                    <a:moveTo>
                      <a:pt x="19" y="96"/>
                    </a:moveTo>
                    <a:cubicBezTo>
                      <a:pt x="19" y="96"/>
                      <a:pt x="10" y="94"/>
                      <a:pt x="4" y="75"/>
                    </a:cubicBezTo>
                    <a:cubicBezTo>
                      <a:pt x="0" y="62"/>
                      <a:pt x="3" y="34"/>
                      <a:pt x="19" y="20"/>
                    </a:cubicBezTo>
                    <a:cubicBezTo>
                      <a:pt x="28" y="11"/>
                      <a:pt x="31" y="15"/>
                      <a:pt x="31" y="15"/>
                    </a:cubicBezTo>
                    <a:cubicBezTo>
                      <a:pt x="31" y="15"/>
                      <a:pt x="126" y="0"/>
                      <a:pt x="137" y="18"/>
                    </a:cubicBezTo>
                    <a:cubicBezTo>
                      <a:pt x="146" y="35"/>
                      <a:pt x="159" y="45"/>
                      <a:pt x="87" y="40"/>
                    </a:cubicBezTo>
                    <a:cubicBezTo>
                      <a:pt x="61" y="38"/>
                      <a:pt x="38" y="45"/>
                      <a:pt x="38" y="45"/>
                    </a:cubicBezTo>
                    <a:cubicBezTo>
                      <a:pt x="38" y="45"/>
                      <a:pt x="39" y="53"/>
                      <a:pt x="34" y="65"/>
                    </a:cubicBezTo>
                    <a:cubicBezTo>
                      <a:pt x="30" y="77"/>
                      <a:pt x="18" y="90"/>
                      <a:pt x="18" y="90"/>
                    </a:cubicBezTo>
                    <a:lnTo>
                      <a:pt x="19" y="96"/>
                    </a:lnTo>
                    <a:close/>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7" name="iśliḍê"/>
              <p:cNvSpPr>
                <a:spLocks/>
              </p:cNvSpPr>
              <p:nvPr/>
            </p:nvSpPr>
            <p:spPr bwMode="auto">
              <a:xfrm>
                <a:off x="6996113" y="1249761"/>
                <a:ext cx="305991" cy="421481"/>
              </a:xfrm>
              <a:custGeom>
                <a:avLst/>
                <a:gdLst>
                  <a:gd name="T0" fmla="*/ 302900 w 99"/>
                  <a:gd name="T1" fmla="*/ 195245 h 136"/>
                  <a:gd name="T2" fmla="*/ 290537 w 99"/>
                  <a:gd name="T3" fmla="*/ 229335 h 136"/>
                  <a:gd name="T4" fmla="*/ 77270 w 99"/>
                  <a:gd name="T5" fmla="*/ 409085 h 136"/>
                  <a:gd name="T6" fmla="*/ 30908 w 99"/>
                  <a:gd name="T7" fmla="*/ 415283 h 136"/>
                  <a:gd name="T8" fmla="*/ 30908 w 99"/>
                  <a:gd name="T9" fmla="*/ 415283 h 136"/>
                  <a:gd name="T10" fmla="*/ 0 w 99"/>
                  <a:gd name="T11" fmla="*/ 368796 h 136"/>
                  <a:gd name="T12" fmla="*/ 0 w 99"/>
                  <a:gd name="T13" fmla="*/ 105370 h 136"/>
                  <a:gd name="T14" fmla="*/ 67998 w 99"/>
                  <a:gd name="T15" fmla="*/ 105370 h 136"/>
                  <a:gd name="T16" fmla="*/ 95815 w 99"/>
                  <a:gd name="T17" fmla="*/ 229335 h 136"/>
                  <a:gd name="T18" fmla="*/ 299809 w 99"/>
                  <a:gd name="T19" fmla="*/ 0 h 136"/>
                  <a:gd name="T20" fmla="*/ 302900 w 99"/>
                  <a:gd name="T21" fmla="*/ 195245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9" h="136">
                    <a:moveTo>
                      <a:pt x="98" y="63"/>
                    </a:moveTo>
                    <a:cubicBezTo>
                      <a:pt x="99" y="67"/>
                      <a:pt x="97" y="71"/>
                      <a:pt x="94" y="74"/>
                    </a:cubicBezTo>
                    <a:cubicBezTo>
                      <a:pt x="25" y="132"/>
                      <a:pt x="25" y="132"/>
                      <a:pt x="25" y="132"/>
                    </a:cubicBezTo>
                    <a:cubicBezTo>
                      <a:pt x="21" y="135"/>
                      <a:pt x="15" y="136"/>
                      <a:pt x="10" y="134"/>
                    </a:cubicBezTo>
                    <a:cubicBezTo>
                      <a:pt x="10" y="134"/>
                      <a:pt x="10" y="134"/>
                      <a:pt x="10" y="134"/>
                    </a:cubicBezTo>
                    <a:cubicBezTo>
                      <a:pt x="4" y="131"/>
                      <a:pt x="0" y="126"/>
                      <a:pt x="0" y="119"/>
                    </a:cubicBezTo>
                    <a:cubicBezTo>
                      <a:pt x="0" y="34"/>
                      <a:pt x="0" y="34"/>
                      <a:pt x="0" y="34"/>
                    </a:cubicBezTo>
                    <a:cubicBezTo>
                      <a:pt x="22" y="34"/>
                      <a:pt x="22" y="34"/>
                      <a:pt x="22" y="34"/>
                    </a:cubicBezTo>
                    <a:cubicBezTo>
                      <a:pt x="31" y="74"/>
                      <a:pt x="31" y="74"/>
                      <a:pt x="31" y="74"/>
                    </a:cubicBezTo>
                    <a:cubicBezTo>
                      <a:pt x="97" y="0"/>
                      <a:pt x="97" y="0"/>
                      <a:pt x="97" y="0"/>
                    </a:cubicBezTo>
                    <a:lnTo>
                      <a:pt x="98" y="63"/>
                    </a:lnTo>
                    <a:close/>
                  </a:path>
                </a:pathLst>
              </a:custGeom>
              <a:solidFill>
                <a:srgbClr val="086B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8" name="íṥ1iďe"/>
              <p:cNvSpPr>
                <a:spLocks/>
              </p:cNvSpPr>
              <p:nvPr/>
            </p:nvSpPr>
            <p:spPr bwMode="auto">
              <a:xfrm>
                <a:off x="7599761" y="1249761"/>
                <a:ext cx="347662" cy="409575"/>
              </a:xfrm>
              <a:custGeom>
                <a:avLst/>
                <a:gdLst>
                  <a:gd name="T0" fmla="*/ 93124 w 112"/>
                  <a:gd name="T1" fmla="*/ 0 h 132"/>
                  <a:gd name="T2" fmla="*/ 335246 w 112"/>
                  <a:gd name="T3" fmla="*/ 332004 h 132"/>
                  <a:gd name="T4" fmla="*/ 341454 w 112"/>
                  <a:gd name="T5" fmla="*/ 378547 h 132"/>
                  <a:gd name="T6" fmla="*/ 341454 w 112"/>
                  <a:gd name="T7" fmla="*/ 378547 h 132"/>
                  <a:gd name="T8" fmla="*/ 297996 w 112"/>
                  <a:gd name="T9" fmla="*/ 409575 h 132"/>
                  <a:gd name="T10" fmla="*/ 34145 w 112"/>
                  <a:gd name="T11" fmla="*/ 409575 h 132"/>
                  <a:gd name="T12" fmla="*/ 0 w 112"/>
                  <a:gd name="T13" fmla="*/ 344415 h 132"/>
                  <a:gd name="T14" fmla="*/ 173831 w 112"/>
                  <a:gd name="T15" fmla="*/ 304078 h 132"/>
                  <a:gd name="T16" fmla="*/ 90020 w 112"/>
                  <a:gd name="T17" fmla="*/ 210993 h 132"/>
                  <a:gd name="T18" fmla="*/ 93124 w 112"/>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132">
                    <a:moveTo>
                      <a:pt x="30" y="0"/>
                    </a:moveTo>
                    <a:cubicBezTo>
                      <a:pt x="108" y="107"/>
                      <a:pt x="108" y="107"/>
                      <a:pt x="108" y="107"/>
                    </a:cubicBezTo>
                    <a:cubicBezTo>
                      <a:pt x="111" y="111"/>
                      <a:pt x="112" y="117"/>
                      <a:pt x="110" y="122"/>
                    </a:cubicBezTo>
                    <a:cubicBezTo>
                      <a:pt x="110" y="122"/>
                      <a:pt x="110" y="122"/>
                      <a:pt x="110" y="122"/>
                    </a:cubicBezTo>
                    <a:cubicBezTo>
                      <a:pt x="108" y="128"/>
                      <a:pt x="102" y="132"/>
                      <a:pt x="96" y="132"/>
                    </a:cubicBezTo>
                    <a:cubicBezTo>
                      <a:pt x="11" y="132"/>
                      <a:pt x="11" y="132"/>
                      <a:pt x="11" y="132"/>
                    </a:cubicBezTo>
                    <a:cubicBezTo>
                      <a:pt x="0" y="111"/>
                      <a:pt x="0" y="111"/>
                      <a:pt x="0" y="111"/>
                    </a:cubicBezTo>
                    <a:cubicBezTo>
                      <a:pt x="56" y="98"/>
                      <a:pt x="56" y="98"/>
                      <a:pt x="56" y="98"/>
                    </a:cubicBezTo>
                    <a:cubicBezTo>
                      <a:pt x="29" y="68"/>
                      <a:pt x="29" y="68"/>
                      <a:pt x="29" y="68"/>
                    </a:cubicBezTo>
                    <a:lnTo>
                      <a:pt x="30" y="0"/>
                    </a:lnTo>
                    <a:close/>
                  </a:path>
                </a:pathLst>
              </a:custGeom>
              <a:solidFill>
                <a:srgbClr val="086B8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69" name="iŝľïḋé"/>
              <p:cNvSpPr>
                <a:spLocks/>
              </p:cNvSpPr>
              <p:nvPr/>
            </p:nvSpPr>
            <p:spPr bwMode="auto">
              <a:xfrm>
                <a:off x="7249717" y="633017"/>
                <a:ext cx="486966" cy="297656"/>
              </a:xfrm>
              <a:custGeom>
                <a:avLst/>
                <a:gdLst>
                  <a:gd name="T0" fmla="*/ 0 w 157"/>
                  <a:gd name="T1" fmla="*/ 285254 h 96"/>
                  <a:gd name="T2" fmla="*/ 99254 w 157"/>
                  <a:gd name="T3" fmla="*/ 55811 h 96"/>
                  <a:gd name="T4" fmla="*/ 130271 w 157"/>
                  <a:gd name="T5" fmla="*/ 68213 h 96"/>
                  <a:gd name="T6" fmla="*/ 130271 w 157"/>
                  <a:gd name="T7" fmla="*/ 68213 h 96"/>
                  <a:gd name="T8" fmla="*/ 161288 w 157"/>
                  <a:gd name="T9" fmla="*/ 77515 h 96"/>
                  <a:gd name="T10" fmla="*/ 173695 w 157"/>
                  <a:gd name="T11" fmla="*/ 55811 h 96"/>
                  <a:gd name="T12" fmla="*/ 179898 w 157"/>
                  <a:gd name="T13" fmla="*/ 40308 h 96"/>
                  <a:gd name="T14" fmla="*/ 235729 w 157"/>
                  <a:gd name="T15" fmla="*/ 62012 h 96"/>
                  <a:gd name="T16" fmla="*/ 235729 w 157"/>
                  <a:gd name="T17" fmla="*/ 62012 h 96"/>
                  <a:gd name="T18" fmla="*/ 238830 w 157"/>
                  <a:gd name="T19" fmla="*/ 77515 h 96"/>
                  <a:gd name="T20" fmla="*/ 263644 w 157"/>
                  <a:gd name="T21" fmla="*/ 62012 h 96"/>
                  <a:gd name="T22" fmla="*/ 328780 w 157"/>
                  <a:gd name="T23" fmla="*/ 3101 h 96"/>
                  <a:gd name="T24" fmla="*/ 341186 w 157"/>
                  <a:gd name="T25" fmla="*/ 0 h 96"/>
                  <a:gd name="T26" fmla="*/ 347390 w 157"/>
                  <a:gd name="T27" fmla="*/ 21704 h 96"/>
                  <a:gd name="T28" fmla="*/ 347390 w 157"/>
                  <a:gd name="T29" fmla="*/ 21704 h 96"/>
                  <a:gd name="T30" fmla="*/ 362898 w 157"/>
                  <a:gd name="T31" fmla="*/ 74414 h 96"/>
                  <a:gd name="T32" fmla="*/ 403220 w 157"/>
                  <a:gd name="T33" fmla="*/ 34106 h 96"/>
                  <a:gd name="T34" fmla="*/ 437339 w 157"/>
                  <a:gd name="T35" fmla="*/ 62012 h 96"/>
                  <a:gd name="T36" fmla="*/ 434237 w 157"/>
                  <a:gd name="T37" fmla="*/ 68213 h 96"/>
                  <a:gd name="T38" fmla="*/ 418729 w 157"/>
                  <a:gd name="T39" fmla="*/ 114722 h 96"/>
                  <a:gd name="T40" fmla="*/ 449746 w 157"/>
                  <a:gd name="T41" fmla="*/ 80615 h 96"/>
                  <a:gd name="T42" fmla="*/ 483864 w 157"/>
                  <a:gd name="T43" fmla="*/ 111621 h 96"/>
                  <a:gd name="T44" fmla="*/ 455949 w 157"/>
                  <a:gd name="T45" fmla="*/ 297656 h 96"/>
                  <a:gd name="T46" fmla="*/ 418729 w 157"/>
                  <a:gd name="T47" fmla="*/ 248047 h 96"/>
                  <a:gd name="T48" fmla="*/ 403220 w 157"/>
                  <a:gd name="T49" fmla="*/ 260449 h 96"/>
                  <a:gd name="T50" fmla="*/ 83746 w 157"/>
                  <a:gd name="T51" fmla="*/ 248047 h 96"/>
                  <a:gd name="T52" fmla="*/ 15508 w 157"/>
                  <a:gd name="T53" fmla="*/ 279053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7" h="96">
                    <a:moveTo>
                      <a:pt x="0" y="92"/>
                    </a:moveTo>
                    <a:cubicBezTo>
                      <a:pt x="1" y="65"/>
                      <a:pt x="13" y="38"/>
                      <a:pt x="32" y="18"/>
                    </a:cubicBezTo>
                    <a:cubicBezTo>
                      <a:pt x="36" y="14"/>
                      <a:pt x="42" y="17"/>
                      <a:pt x="42" y="22"/>
                    </a:cubicBezTo>
                    <a:cubicBezTo>
                      <a:pt x="42" y="22"/>
                      <a:pt x="42" y="22"/>
                      <a:pt x="42" y="22"/>
                    </a:cubicBezTo>
                    <a:cubicBezTo>
                      <a:pt x="42" y="27"/>
                      <a:pt x="49" y="29"/>
                      <a:pt x="52" y="25"/>
                    </a:cubicBezTo>
                    <a:cubicBezTo>
                      <a:pt x="53" y="23"/>
                      <a:pt x="54" y="21"/>
                      <a:pt x="56" y="18"/>
                    </a:cubicBezTo>
                    <a:cubicBezTo>
                      <a:pt x="56" y="17"/>
                      <a:pt x="57" y="15"/>
                      <a:pt x="58" y="13"/>
                    </a:cubicBezTo>
                    <a:cubicBezTo>
                      <a:pt x="64" y="5"/>
                      <a:pt x="78" y="10"/>
                      <a:pt x="76" y="20"/>
                    </a:cubicBezTo>
                    <a:cubicBezTo>
                      <a:pt x="76" y="20"/>
                      <a:pt x="76" y="20"/>
                      <a:pt x="76" y="20"/>
                    </a:cubicBezTo>
                    <a:cubicBezTo>
                      <a:pt x="76" y="22"/>
                      <a:pt x="76" y="23"/>
                      <a:pt x="77" y="25"/>
                    </a:cubicBezTo>
                    <a:cubicBezTo>
                      <a:pt x="79" y="27"/>
                      <a:pt x="83" y="24"/>
                      <a:pt x="85" y="20"/>
                    </a:cubicBezTo>
                    <a:cubicBezTo>
                      <a:pt x="90" y="12"/>
                      <a:pt x="97" y="5"/>
                      <a:pt x="106" y="1"/>
                    </a:cubicBezTo>
                    <a:cubicBezTo>
                      <a:pt x="107" y="1"/>
                      <a:pt x="109" y="0"/>
                      <a:pt x="110" y="0"/>
                    </a:cubicBezTo>
                    <a:cubicBezTo>
                      <a:pt x="112" y="1"/>
                      <a:pt x="112" y="4"/>
                      <a:pt x="112" y="7"/>
                    </a:cubicBezTo>
                    <a:cubicBezTo>
                      <a:pt x="112" y="7"/>
                      <a:pt x="112" y="7"/>
                      <a:pt x="112" y="7"/>
                    </a:cubicBezTo>
                    <a:cubicBezTo>
                      <a:pt x="111" y="14"/>
                      <a:pt x="111" y="28"/>
                      <a:pt x="117" y="24"/>
                    </a:cubicBezTo>
                    <a:cubicBezTo>
                      <a:pt x="119" y="23"/>
                      <a:pt x="128" y="12"/>
                      <a:pt x="130" y="11"/>
                    </a:cubicBezTo>
                    <a:cubicBezTo>
                      <a:pt x="136" y="8"/>
                      <a:pt x="143" y="13"/>
                      <a:pt x="141" y="20"/>
                    </a:cubicBezTo>
                    <a:cubicBezTo>
                      <a:pt x="140" y="20"/>
                      <a:pt x="140" y="21"/>
                      <a:pt x="140" y="22"/>
                    </a:cubicBezTo>
                    <a:cubicBezTo>
                      <a:pt x="139" y="25"/>
                      <a:pt x="128" y="34"/>
                      <a:pt x="135" y="37"/>
                    </a:cubicBezTo>
                    <a:cubicBezTo>
                      <a:pt x="135" y="37"/>
                      <a:pt x="145" y="27"/>
                      <a:pt x="145" y="26"/>
                    </a:cubicBezTo>
                    <a:cubicBezTo>
                      <a:pt x="151" y="24"/>
                      <a:pt x="157" y="29"/>
                      <a:pt x="156" y="36"/>
                    </a:cubicBezTo>
                    <a:cubicBezTo>
                      <a:pt x="147" y="96"/>
                      <a:pt x="147" y="96"/>
                      <a:pt x="147" y="96"/>
                    </a:cubicBezTo>
                    <a:cubicBezTo>
                      <a:pt x="141" y="93"/>
                      <a:pt x="139" y="85"/>
                      <a:pt x="135" y="80"/>
                    </a:cubicBezTo>
                    <a:cubicBezTo>
                      <a:pt x="131" y="74"/>
                      <a:pt x="136" y="88"/>
                      <a:pt x="130" y="84"/>
                    </a:cubicBezTo>
                    <a:cubicBezTo>
                      <a:pt x="100" y="58"/>
                      <a:pt x="56" y="67"/>
                      <a:pt x="27" y="80"/>
                    </a:cubicBezTo>
                    <a:cubicBezTo>
                      <a:pt x="20" y="83"/>
                      <a:pt x="11" y="85"/>
                      <a:pt x="5" y="90"/>
                    </a:cubicBezTo>
                  </a:path>
                </a:pathLst>
              </a:custGeom>
              <a:solidFill>
                <a:srgbClr val="68330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0" name="ísļiḍè"/>
              <p:cNvSpPr>
                <a:spLocks/>
              </p:cNvSpPr>
              <p:nvPr/>
            </p:nvSpPr>
            <p:spPr bwMode="auto">
              <a:xfrm>
                <a:off x="7920038" y="1249761"/>
                <a:ext cx="425053" cy="409575"/>
              </a:xfrm>
              <a:custGeom>
                <a:avLst/>
                <a:gdLst>
                  <a:gd name="T0" fmla="*/ 425053 w 137"/>
                  <a:gd name="T1" fmla="*/ 0 h 132"/>
                  <a:gd name="T2" fmla="*/ 331976 w 137"/>
                  <a:gd name="T3" fmla="*/ 83777 h 132"/>
                  <a:gd name="T4" fmla="*/ 235796 w 137"/>
                  <a:gd name="T5" fmla="*/ 238919 h 132"/>
                  <a:gd name="T6" fmla="*/ 186155 w 137"/>
                  <a:gd name="T7" fmla="*/ 238919 h 132"/>
                  <a:gd name="T8" fmla="*/ 93077 w 137"/>
                  <a:gd name="T9" fmla="*/ 130319 h 132"/>
                  <a:gd name="T10" fmla="*/ 0 w 137"/>
                  <a:gd name="T11" fmla="*/ 183068 h 132"/>
                  <a:gd name="T12" fmla="*/ 142719 w 137"/>
                  <a:gd name="T13" fmla="*/ 369238 h 132"/>
                  <a:gd name="T14" fmla="*/ 269924 w 137"/>
                  <a:gd name="T15" fmla="*/ 366135 h 132"/>
                  <a:gd name="T16" fmla="*/ 425053 w 137"/>
                  <a:gd name="T17" fmla="*/ 152039 h 132"/>
                  <a:gd name="T18" fmla="*/ 425053 w 137"/>
                  <a:gd name="T19" fmla="*/ 0 h 1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7" h="132">
                    <a:moveTo>
                      <a:pt x="137" y="0"/>
                    </a:moveTo>
                    <a:cubicBezTo>
                      <a:pt x="137" y="0"/>
                      <a:pt x="125" y="0"/>
                      <a:pt x="107" y="27"/>
                    </a:cubicBezTo>
                    <a:cubicBezTo>
                      <a:pt x="96" y="43"/>
                      <a:pt x="84" y="63"/>
                      <a:pt x="76" y="77"/>
                    </a:cubicBezTo>
                    <a:cubicBezTo>
                      <a:pt x="73" y="83"/>
                      <a:pt x="64" y="83"/>
                      <a:pt x="60" y="77"/>
                    </a:cubicBezTo>
                    <a:cubicBezTo>
                      <a:pt x="30" y="42"/>
                      <a:pt x="30" y="42"/>
                      <a:pt x="30" y="42"/>
                    </a:cubicBezTo>
                    <a:cubicBezTo>
                      <a:pt x="0" y="59"/>
                      <a:pt x="0" y="59"/>
                      <a:pt x="0" y="59"/>
                    </a:cubicBezTo>
                    <a:cubicBezTo>
                      <a:pt x="46" y="119"/>
                      <a:pt x="46" y="119"/>
                      <a:pt x="46" y="119"/>
                    </a:cubicBezTo>
                    <a:cubicBezTo>
                      <a:pt x="57" y="132"/>
                      <a:pt x="77" y="132"/>
                      <a:pt x="87" y="118"/>
                    </a:cubicBezTo>
                    <a:cubicBezTo>
                      <a:pt x="137" y="49"/>
                      <a:pt x="137" y="49"/>
                      <a:pt x="137" y="49"/>
                    </a:cubicBezTo>
                    <a:lnTo>
                      <a:pt x="137" y="0"/>
                    </a:lnTo>
                    <a:close/>
                  </a:path>
                </a:pathLst>
              </a:custGeom>
              <a:solidFill>
                <a:srgbClr val="99031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1" name="îSlïḑe"/>
              <p:cNvSpPr>
                <a:spLocks/>
              </p:cNvSpPr>
              <p:nvPr/>
            </p:nvSpPr>
            <p:spPr bwMode="auto">
              <a:xfrm>
                <a:off x="7848601" y="1280717"/>
                <a:ext cx="145256" cy="145256"/>
              </a:xfrm>
              <a:custGeom>
                <a:avLst/>
                <a:gdLst>
                  <a:gd name="T0" fmla="*/ 129803 w 47"/>
                  <a:gd name="T1" fmla="*/ 18543 h 47"/>
                  <a:gd name="T2" fmla="*/ 111260 w 47"/>
                  <a:gd name="T3" fmla="*/ 58721 h 47"/>
                  <a:gd name="T4" fmla="*/ 92717 w 47"/>
                  <a:gd name="T5" fmla="*/ 33996 h 47"/>
                  <a:gd name="T6" fmla="*/ 77264 w 47"/>
                  <a:gd name="T7" fmla="*/ 0 h 47"/>
                  <a:gd name="T8" fmla="*/ 74173 w 47"/>
                  <a:gd name="T9" fmla="*/ 0 h 47"/>
                  <a:gd name="T10" fmla="*/ 67992 w 47"/>
                  <a:gd name="T11" fmla="*/ 3091 h 47"/>
                  <a:gd name="T12" fmla="*/ 71083 w 47"/>
                  <a:gd name="T13" fmla="*/ 9272 h 47"/>
                  <a:gd name="T14" fmla="*/ 80354 w 47"/>
                  <a:gd name="T15" fmla="*/ 37087 h 47"/>
                  <a:gd name="T16" fmla="*/ 77264 w 47"/>
                  <a:gd name="T17" fmla="*/ 40177 h 47"/>
                  <a:gd name="T18" fmla="*/ 64902 w 47"/>
                  <a:gd name="T19" fmla="*/ 12362 h 47"/>
                  <a:gd name="T20" fmla="*/ 55630 w 47"/>
                  <a:gd name="T21" fmla="*/ 3091 h 47"/>
                  <a:gd name="T22" fmla="*/ 46358 w 47"/>
                  <a:gd name="T23" fmla="*/ 3091 h 47"/>
                  <a:gd name="T24" fmla="*/ 61811 w 47"/>
                  <a:gd name="T25" fmla="*/ 37087 h 47"/>
                  <a:gd name="T26" fmla="*/ 61811 w 47"/>
                  <a:gd name="T27" fmla="*/ 46358 h 47"/>
                  <a:gd name="T28" fmla="*/ 55630 w 47"/>
                  <a:gd name="T29" fmla="*/ 43268 h 47"/>
                  <a:gd name="T30" fmla="*/ 40177 w 47"/>
                  <a:gd name="T31" fmla="*/ 15453 h 47"/>
                  <a:gd name="T32" fmla="*/ 33996 w 47"/>
                  <a:gd name="T33" fmla="*/ 9272 h 47"/>
                  <a:gd name="T34" fmla="*/ 27815 w 47"/>
                  <a:gd name="T35" fmla="*/ 9272 h 47"/>
                  <a:gd name="T36" fmla="*/ 27815 w 47"/>
                  <a:gd name="T37" fmla="*/ 18543 h 47"/>
                  <a:gd name="T38" fmla="*/ 37087 w 47"/>
                  <a:gd name="T39" fmla="*/ 40177 h 47"/>
                  <a:gd name="T40" fmla="*/ 43268 w 47"/>
                  <a:gd name="T41" fmla="*/ 58721 h 47"/>
                  <a:gd name="T42" fmla="*/ 43268 w 47"/>
                  <a:gd name="T43" fmla="*/ 58721 h 47"/>
                  <a:gd name="T44" fmla="*/ 40177 w 47"/>
                  <a:gd name="T45" fmla="*/ 58721 h 47"/>
                  <a:gd name="T46" fmla="*/ 37087 w 47"/>
                  <a:gd name="T47" fmla="*/ 58721 h 47"/>
                  <a:gd name="T48" fmla="*/ 12362 w 47"/>
                  <a:gd name="T49" fmla="*/ 21634 h 47"/>
                  <a:gd name="T50" fmla="*/ 6181 w 47"/>
                  <a:gd name="T51" fmla="*/ 15453 h 47"/>
                  <a:gd name="T52" fmla="*/ 0 w 47"/>
                  <a:gd name="T53" fmla="*/ 18543 h 47"/>
                  <a:gd name="T54" fmla="*/ 3091 w 47"/>
                  <a:gd name="T55" fmla="*/ 27815 h 47"/>
                  <a:gd name="T56" fmla="*/ 21634 w 47"/>
                  <a:gd name="T57" fmla="*/ 67992 h 47"/>
                  <a:gd name="T58" fmla="*/ 21634 w 47"/>
                  <a:gd name="T59" fmla="*/ 71083 h 47"/>
                  <a:gd name="T60" fmla="*/ 46358 w 47"/>
                  <a:gd name="T61" fmla="*/ 114350 h 47"/>
                  <a:gd name="T62" fmla="*/ 80354 w 47"/>
                  <a:gd name="T63" fmla="*/ 145256 h 47"/>
                  <a:gd name="T64" fmla="*/ 142165 w 47"/>
                  <a:gd name="T65" fmla="*/ 111260 h 47"/>
                  <a:gd name="T66" fmla="*/ 142165 w 47"/>
                  <a:gd name="T67" fmla="*/ 86535 h 47"/>
                  <a:gd name="T68" fmla="*/ 142165 w 47"/>
                  <a:gd name="T69" fmla="*/ 24724 h 47"/>
                  <a:gd name="T70" fmla="*/ 129803 w 47"/>
                  <a:gd name="T71" fmla="*/ 18543 h 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7" h="47">
                    <a:moveTo>
                      <a:pt x="42" y="6"/>
                    </a:moveTo>
                    <a:cubicBezTo>
                      <a:pt x="39" y="8"/>
                      <a:pt x="39" y="18"/>
                      <a:pt x="36" y="19"/>
                    </a:cubicBezTo>
                    <a:cubicBezTo>
                      <a:pt x="34" y="19"/>
                      <a:pt x="31" y="13"/>
                      <a:pt x="30" y="11"/>
                    </a:cubicBezTo>
                    <a:cubicBezTo>
                      <a:pt x="29" y="7"/>
                      <a:pt x="28" y="3"/>
                      <a:pt x="25" y="0"/>
                    </a:cubicBezTo>
                    <a:cubicBezTo>
                      <a:pt x="24" y="0"/>
                      <a:pt x="24" y="0"/>
                      <a:pt x="24" y="0"/>
                    </a:cubicBezTo>
                    <a:cubicBezTo>
                      <a:pt x="23" y="0"/>
                      <a:pt x="23" y="0"/>
                      <a:pt x="22" y="1"/>
                    </a:cubicBezTo>
                    <a:cubicBezTo>
                      <a:pt x="22" y="2"/>
                      <a:pt x="22" y="2"/>
                      <a:pt x="23" y="3"/>
                    </a:cubicBezTo>
                    <a:cubicBezTo>
                      <a:pt x="24" y="6"/>
                      <a:pt x="26" y="9"/>
                      <a:pt x="26" y="12"/>
                    </a:cubicBezTo>
                    <a:cubicBezTo>
                      <a:pt x="25" y="13"/>
                      <a:pt x="25" y="13"/>
                      <a:pt x="25" y="13"/>
                    </a:cubicBezTo>
                    <a:cubicBezTo>
                      <a:pt x="24" y="9"/>
                      <a:pt x="22" y="7"/>
                      <a:pt x="21" y="4"/>
                    </a:cubicBezTo>
                    <a:cubicBezTo>
                      <a:pt x="20" y="3"/>
                      <a:pt x="19" y="2"/>
                      <a:pt x="18" y="1"/>
                    </a:cubicBezTo>
                    <a:cubicBezTo>
                      <a:pt x="18" y="0"/>
                      <a:pt x="16" y="0"/>
                      <a:pt x="15" y="1"/>
                    </a:cubicBezTo>
                    <a:cubicBezTo>
                      <a:pt x="15" y="5"/>
                      <a:pt x="19" y="8"/>
                      <a:pt x="20" y="12"/>
                    </a:cubicBezTo>
                    <a:cubicBezTo>
                      <a:pt x="21" y="13"/>
                      <a:pt x="21" y="15"/>
                      <a:pt x="20" y="15"/>
                    </a:cubicBezTo>
                    <a:cubicBezTo>
                      <a:pt x="19" y="15"/>
                      <a:pt x="19" y="15"/>
                      <a:pt x="18" y="14"/>
                    </a:cubicBezTo>
                    <a:cubicBezTo>
                      <a:pt x="16" y="11"/>
                      <a:pt x="14" y="8"/>
                      <a:pt x="13" y="5"/>
                    </a:cubicBezTo>
                    <a:cubicBezTo>
                      <a:pt x="12" y="4"/>
                      <a:pt x="12" y="4"/>
                      <a:pt x="11" y="3"/>
                    </a:cubicBezTo>
                    <a:cubicBezTo>
                      <a:pt x="10" y="3"/>
                      <a:pt x="9" y="3"/>
                      <a:pt x="9" y="3"/>
                    </a:cubicBezTo>
                    <a:cubicBezTo>
                      <a:pt x="8" y="4"/>
                      <a:pt x="9" y="5"/>
                      <a:pt x="9" y="6"/>
                    </a:cubicBezTo>
                    <a:cubicBezTo>
                      <a:pt x="10" y="8"/>
                      <a:pt x="11" y="11"/>
                      <a:pt x="12" y="13"/>
                    </a:cubicBezTo>
                    <a:cubicBezTo>
                      <a:pt x="13" y="15"/>
                      <a:pt x="14" y="17"/>
                      <a:pt x="14" y="19"/>
                    </a:cubicBezTo>
                    <a:cubicBezTo>
                      <a:pt x="14" y="19"/>
                      <a:pt x="14" y="19"/>
                      <a:pt x="14" y="19"/>
                    </a:cubicBezTo>
                    <a:cubicBezTo>
                      <a:pt x="13" y="19"/>
                      <a:pt x="13" y="19"/>
                      <a:pt x="13" y="19"/>
                    </a:cubicBezTo>
                    <a:cubicBezTo>
                      <a:pt x="13" y="19"/>
                      <a:pt x="12" y="19"/>
                      <a:pt x="12" y="19"/>
                    </a:cubicBezTo>
                    <a:cubicBezTo>
                      <a:pt x="9" y="15"/>
                      <a:pt x="6" y="11"/>
                      <a:pt x="4" y="7"/>
                    </a:cubicBezTo>
                    <a:cubicBezTo>
                      <a:pt x="4" y="6"/>
                      <a:pt x="3" y="5"/>
                      <a:pt x="2" y="5"/>
                    </a:cubicBezTo>
                    <a:cubicBezTo>
                      <a:pt x="2" y="4"/>
                      <a:pt x="1" y="5"/>
                      <a:pt x="0" y="6"/>
                    </a:cubicBezTo>
                    <a:cubicBezTo>
                      <a:pt x="0" y="7"/>
                      <a:pt x="0" y="8"/>
                      <a:pt x="1" y="9"/>
                    </a:cubicBezTo>
                    <a:cubicBezTo>
                      <a:pt x="2" y="14"/>
                      <a:pt x="7" y="22"/>
                      <a:pt x="7" y="22"/>
                    </a:cubicBezTo>
                    <a:cubicBezTo>
                      <a:pt x="7" y="23"/>
                      <a:pt x="7" y="23"/>
                      <a:pt x="7" y="23"/>
                    </a:cubicBezTo>
                    <a:cubicBezTo>
                      <a:pt x="9" y="26"/>
                      <a:pt x="12" y="34"/>
                      <a:pt x="15" y="37"/>
                    </a:cubicBezTo>
                    <a:cubicBezTo>
                      <a:pt x="19" y="41"/>
                      <a:pt x="26" y="47"/>
                      <a:pt x="26" y="47"/>
                    </a:cubicBezTo>
                    <a:cubicBezTo>
                      <a:pt x="46" y="36"/>
                      <a:pt x="46" y="36"/>
                      <a:pt x="46" y="36"/>
                    </a:cubicBezTo>
                    <a:cubicBezTo>
                      <a:pt x="46" y="36"/>
                      <a:pt x="44" y="33"/>
                      <a:pt x="46" y="28"/>
                    </a:cubicBezTo>
                    <a:cubicBezTo>
                      <a:pt x="47" y="22"/>
                      <a:pt x="44" y="17"/>
                      <a:pt x="46" y="8"/>
                    </a:cubicBezTo>
                    <a:cubicBezTo>
                      <a:pt x="47" y="5"/>
                      <a:pt x="43" y="5"/>
                      <a:pt x="42" y="6"/>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2" name="îs1ïḓé"/>
              <p:cNvSpPr>
                <a:spLocks/>
              </p:cNvSpPr>
              <p:nvPr/>
            </p:nvSpPr>
            <p:spPr bwMode="auto">
              <a:xfrm>
                <a:off x="8306992" y="1249761"/>
                <a:ext cx="353616" cy="558404"/>
              </a:xfrm>
              <a:custGeom>
                <a:avLst/>
                <a:gdLst>
                  <a:gd name="T0" fmla="*/ 353616 w 114"/>
                  <a:gd name="T1" fmla="*/ 558404 h 180"/>
                  <a:gd name="T2" fmla="*/ 344310 w 114"/>
                  <a:gd name="T3" fmla="*/ 502564 h 180"/>
                  <a:gd name="T4" fmla="*/ 303986 w 114"/>
                  <a:gd name="T5" fmla="*/ 390883 h 180"/>
                  <a:gd name="T6" fmla="*/ 263661 w 114"/>
                  <a:gd name="T7" fmla="*/ 232668 h 180"/>
                  <a:gd name="T8" fmla="*/ 276069 w 114"/>
                  <a:gd name="T9" fmla="*/ 155112 h 180"/>
                  <a:gd name="T10" fmla="*/ 276069 w 114"/>
                  <a:gd name="T11" fmla="*/ 0 h 180"/>
                  <a:gd name="T12" fmla="*/ 37223 w 114"/>
                  <a:gd name="T13" fmla="*/ 0 h 180"/>
                  <a:gd name="T14" fmla="*/ 6204 w 114"/>
                  <a:gd name="T15" fmla="*/ 99272 h 180"/>
                  <a:gd name="T16" fmla="*/ 21713 w 114"/>
                  <a:gd name="T17" fmla="*/ 189237 h 180"/>
                  <a:gd name="T18" fmla="*/ 21713 w 114"/>
                  <a:gd name="T19" fmla="*/ 189237 h 180"/>
                  <a:gd name="T20" fmla="*/ 68242 w 114"/>
                  <a:gd name="T21" fmla="*/ 415701 h 180"/>
                  <a:gd name="T22" fmla="*/ 31019 w 114"/>
                  <a:gd name="T23" fmla="*/ 493257 h 180"/>
                  <a:gd name="T24" fmla="*/ 12408 w 114"/>
                  <a:gd name="T25" fmla="*/ 558404 h 180"/>
                  <a:gd name="T26" fmla="*/ 353616 w 114"/>
                  <a:gd name="T27" fmla="*/ 558404 h 1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4" h="180">
                    <a:moveTo>
                      <a:pt x="114" y="180"/>
                    </a:moveTo>
                    <a:cubicBezTo>
                      <a:pt x="111" y="162"/>
                      <a:pt x="111" y="162"/>
                      <a:pt x="111" y="162"/>
                    </a:cubicBezTo>
                    <a:cubicBezTo>
                      <a:pt x="108" y="149"/>
                      <a:pt x="104" y="137"/>
                      <a:pt x="98" y="126"/>
                    </a:cubicBezTo>
                    <a:cubicBezTo>
                      <a:pt x="90" y="110"/>
                      <a:pt x="83" y="89"/>
                      <a:pt x="85" y="75"/>
                    </a:cubicBezTo>
                    <a:cubicBezTo>
                      <a:pt x="89" y="50"/>
                      <a:pt x="89" y="50"/>
                      <a:pt x="89" y="50"/>
                    </a:cubicBezTo>
                    <a:cubicBezTo>
                      <a:pt x="89" y="0"/>
                      <a:pt x="89" y="0"/>
                      <a:pt x="89" y="0"/>
                    </a:cubicBezTo>
                    <a:cubicBezTo>
                      <a:pt x="12" y="0"/>
                      <a:pt x="12" y="0"/>
                      <a:pt x="12" y="0"/>
                    </a:cubicBezTo>
                    <a:cubicBezTo>
                      <a:pt x="2" y="32"/>
                      <a:pt x="2" y="32"/>
                      <a:pt x="2" y="32"/>
                    </a:cubicBezTo>
                    <a:cubicBezTo>
                      <a:pt x="0" y="42"/>
                      <a:pt x="1" y="53"/>
                      <a:pt x="7" y="61"/>
                    </a:cubicBezTo>
                    <a:cubicBezTo>
                      <a:pt x="7" y="61"/>
                      <a:pt x="7" y="61"/>
                      <a:pt x="7" y="61"/>
                    </a:cubicBezTo>
                    <a:cubicBezTo>
                      <a:pt x="14" y="71"/>
                      <a:pt x="35" y="106"/>
                      <a:pt x="22" y="134"/>
                    </a:cubicBezTo>
                    <a:cubicBezTo>
                      <a:pt x="17" y="142"/>
                      <a:pt x="13" y="151"/>
                      <a:pt x="10" y="159"/>
                    </a:cubicBezTo>
                    <a:cubicBezTo>
                      <a:pt x="4" y="180"/>
                      <a:pt x="4" y="180"/>
                      <a:pt x="4" y="180"/>
                    </a:cubicBezTo>
                    <a:lnTo>
                      <a:pt x="114" y="180"/>
                    </a:lnTo>
                    <a:close/>
                  </a:path>
                </a:pathLst>
              </a:custGeom>
              <a:solidFill>
                <a:srgbClr val="F0052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3" name="ísḻídé"/>
              <p:cNvSpPr>
                <a:spLocks/>
              </p:cNvSpPr>
              <p:nvPr/>
            </p:nvSpPr>
            <p:spPr bwMode="auto">
              <a:xfrm>
                <a:off x="8604648" y="933054"/>
                <a:ext cx="105966" cy="152400"/>
              </a:xfrm>
              <a:custGeom>
                <a:avLst/>
                <a:gdLst>
                  <a:gd name="T0" fmla="*/ 3117 w 34"/>
                  <a:gd name="T1" fmla="*/ 46653 h 49"/>
                  <a:gd name="T2" fmla="*/ 71683 w 34"/>
                  <a:gd name="T3" fmla="*/ 27992 h 49"/>
                  <a:gd name="T4" fmla="*/ 0 w 34"/>
                  <a:gd name="T5" fmla="*/ 133739 h 49"/>
                  <a:gd name="T6" fmla="*/ 3117 w 34"/>
                  <a:gd name="T7" fmla="*/ 46653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4" h="49">
                    <a:moveTo>
                      <a:pt x="1" y="15"/>
                    </a:moveTo>
                    <a:cubicBezTo>
                      <a:pt x="1" y="15"/>
                      <a:pt x="12" y="0"/>
                      <a:pt x="23" y="9"/>
                    </a:cubicBezTo>
                    <a:cubicBezTo>
                      <a:pt x="34" y="18"/>
                      <a:pt x="21" y="49"/>
                      <a:pt x="0" y="43"/>
                    </a:cubicBezTo>
                    <a:lnTo>
                      <a:pt x="1" y="15"/>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4" name="iṧļíḓe"/>
              <p:cNvSpPr>
                <a:spLocks/>
              </p:cNvSpPr>
              <p:nvPr/>
            </p:nvSpPr>
            <p:spPr bwMode="auto">
              <a:xfrm>
                <a:off x="8604648" y="971154"/>
                <a:ext cx="84535" cy="92869"/>
              </a:xfrm>
              <a:custGeom>
                <a:avLst/>
                <a:gdLst>
                  <a:gd name="T0" fmla="*/ 3131 w 27"/>
                  <a:gd name="T1" fmla="*/ 43339 h 30"/>
                  <a:gd name="T2" fmla="*/ 0 w 27"/>
                  <a:gd name="T3" fmla="*/ 86678 h 30"/>
                  <a:gd name="T4" fmla="*/ 56357 w 27"/>
                  <a:gd name="T5" fmla="*/ 6191 h 30"/>
                  <a:gd name="T6" fmla="*/ 3131 w 27"/>
                  <a:gd name="T7" fmla="*/ 43339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30">
                    <a:moveTo>
                      <a:pt x="1" y="14"/>
                    </a:moveTo>
                    <a:cubicBezTo>
                      <a:pt x="0" y="28"/>
                      <a:pt x="0" y="28"/>
                      <a:pt x="0" y="28"/>
                    </a:cubicBezTo>
                    <a:cubicBezTo>
                      <a:pt x="18" y="30"/>
                      <a:pt x="27" y="5"/>
                      <a:pt x="18" y="2"/>
                    </a:cubicBezTo>
                    <a:cubicBezTo>
                      <a:pt x="12" y="0"/>
                      <a:pt x="4" y="9"/>
                      <a:pt x="1" y="14"/>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5" name="îS1iďê"/>
              <p:cNvSpPr>
                <a:spLocks/>
              </p:cNvSpPr>
              <p:nvPr/>
            </p:nvSpPr>
            <p:spPr bwMode="auto">
              <a:xfrm>
                <a:off x="8608220" y="973536"/>
                <a:ext cx="61912" cy="40481"/>
              </a:xfrm>
              <a:custGeom>
                <a:avLst/>
                <a:gdLst>
                  <a:gd name="T0" fmla="*/ 61912 w 20"/>
                  <a:gd name="T1" fmla="*/ 18684 h 13"/>
                  <a:gd name="T2" fmla="*/ 61912 w 20"/>
                  <a:gd name="T3" fmla="*/ 18684 h 13"/>
                  <a:gd name="T4" fmla="*/ 61912 w 20"/>
                  <a:gd name="T5" fmla="*/ 15570 h 13"/>
                  <a:gd name="T6" fmla="*/ 55721 w 20"/>
                  <a:gd name="T7" fmla="*/ 6228 h 13"/>
                  <a:gd name="T8" fmla="*/ 52625 w 20"/>
                  <a:gd name="T9" fmla="*/ 6228 h 13"/>
                  <a:gd name="T10" fmla="*/ 52625 w 20"/>
                  <a:gd name="T11" fmla="*/ 6228 h 13"/>
                  <a:gd name="T12" fmla="*/ 52625 w 20"/>
                  <a:gd name="T13" fmla="*/ 6228 h 13"/>
                  <a:gd name="T14" fmla="*/ 52625 w 20"/>
                  <a:gd name="T15" fmla="*/ 6228 h 13"/>
                  <a:gd name="T16" fmla="*/ 52625 w 20"/>
                  <a:gd name="T17" fmla="*/ 6228 h 13"/>
                  <a:gd name="T18" fmla="*/ 52625 w 20"/>
                  <a:gd name="T19" fmla="*/ 6228 h 13"/>
                  <a:gd name="T20" fmla="*/ 52625 w 20"/>
                  <a:gd name="T21" fmla="*/ 6228 h 13"/>
                  <a:gd name="T22" fmla="*/ 52625 w 20"/>
                  <a:gd name="T23" fmla="*/ 6228 h 13"/>
                  <a:gd name="T24" fmla="*/ 52625 w 20"/>
                  <a:gd name="T25" fmla="*/ 6228 h 13"/>
                  <a:gd name="T26" fmla="*/ 49530 w 20"/>
                  <a:gd name="T27" fmla="*/ 6228 h 13"/>
                  <a:gd name="T28" fmla="*/ 49530 w 20"/>
                  <a:gd name="T29" fmla="*/ 6228 h 13"/>
                  <a:gd name="T30" fmla="*/ 46434 w 20"/>
                  <a:gd name="T31" fmla="*/ 6228 h 13"/>
                  <a:gd name="T32" fmla="*/ 46434 w 20"/>
                  <a:gd name="T33" fmla="*/ 6228 h 13"/>
                  <a:gd name="T34" fmla="*/ 30956 w 20"/>
                  <a:gd name="T35" fmla="*/ 9342 h 13"/>
                  <a:gd name="T36" fmla="*/ 24765 w 20"/>
                  <a:gd name="T37" fmla="*/ 15570 h 13"/>
                  <a:gd name="T38" fmla="*/ 18574 w 20"/>
                  <a:gd name="T39" fmla="*/ 18684 h 13"/>
                  <a:gd name="T40" fmla="*/ 9287 w 20"/>
                  <a:gd name="T41" fmla="*/ 28025 h 13"/>
                  <a:gd name="T42" fmla="*/ 0 w 20"/>
                  <a:gd name="T43" fmla="*/ 40481 h 13"/>
                  <a:gd name="T44" fmla="*/ 0 w 20"/>
                  <a:gd name="T45" fmla="*/ 34253 h 13"/>
                  <a:gd name="T46" fmla="*/ 6191 w 20"/>
                  <a:gd name="T47" fmla="*/ 28025 h 13"/>
                  <a:gd name="T48" fmla="*/ 9287 w 20"/>
                  <a:gd name="T49" fmla="*/ 21797 h 13"/>
                  <a:gd name="T50" fmla="*/ 15478 w 20"/>
                  <a:gd name="T51" fmla="*/ 15570 h 13"/>
                  <a:gd name="T52" fmla="*/ 27860 w 20"/>
                  <a:gd name="T53" fmla="*/ 3114 h 13"/>
                  <a:gd name="T54" fmla="*/ 37147 w 20"/>
                  <a:gd name="T55" fmla="*/ 0 h 13"/>
                  <a:gd name="T56" fmla="*/ 43338 w 20"/>
                  <a:gd name="T57" fmla="*/ 0 h 13"/>
                  <a:gd name="T58" fmla="*/ 46434 w 20"/>
                  <a:gd name="T59" fmla="*/ 0 h 13"/>
                  <a:gd name="T60" fmla="*/ 49530 w 20"/>
                  <a:gd name="T61" fmla="*/ 0 h 13"/>
                  <a:gd name="T62" fmla="*/ 49530 w 20"/>
                  <a:gd name="T63" fmla="*/ 0 h 13"/>
                  <a:gd name="T64" fmla="*/ 52625 w 20"/>
                  <a:gd name="T65" fmla="*/ 0 h 13"/>
                  <a:gd name="T66" fmla="*/ 52625 w 20"/>
                  <a:gd name="T67" fmla="*/ 0 h 13"/>
                  <a:gd name="T68" fmla="*/ 55721 w 20"/>
                  <a:gd name="T69" fmla="*/ 0 h 13"/>
                  <a:gd name="T70" fmla="*/ 55721 w 20"/>
                  <a:gd name="T71" fmla="*/ 0 h 13"/>
                  <a:gd name="T72" fmla="*/ 55721 w 20"/>
                  <a:gd name="T73" fmla="*/ 3114 h 13"/>
                  <a:gd name="T74" fmla="*/ 58816 w 20"/>
                  <a:gd name="T75" fmla="*/ 3114 h 13"/>
                  <a:gd name="T76" fmla="*/ 61912 w 20"/>
                  <a:gd name="T77" fmla="*/ 9342 h 13"/>
                  <a:gd name="T78" fmla="*/ 61912 w 20"/>
                  <a:gd name="T79" fmla="*/ 15570 h 13"/>
                  <a:gd name="T80" fmla="*/ 61912 w 20"/>
                  <a:gd name="T81" fmla="*/ 18684 h 13"/>
                  <a:gd name="T82" fmla="*/ 61912 w 20"/>
                  <a:gd name="T83" fmla="*/ 18684 h 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 h="13">
                    <a:moveTo>
                      <a:pt x="20" y="6"/>
                    </a:moveTo>
                    <a:cubicBezTo>
                      <a:pt x="20" y="6"/>
                      <a:pt x="20" y="6"/>
                      <a:pt x="20" y="6"/>
                    </a:cubicBezTo>
                    <a:cubicBezTo>
                      <a:pt x="20" y="5"/>
                      <a:pt x="20" y="5"/>
                      <a:pt x="20" y="5"/>
                    </a:cubicBezTo>
                    <a:cubicBezTo>
                      <a:pt x="20" y="4"/>
                      <a:pt x="19" y="3"/>
                      <a:pt x="18" y="2"/>
                    </a:cubicBezTo>
                    <a:cubicBezTo>
                      <a:pt x="18" y="2"/>
                      <a:pt x="18"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7" y="2"/>
                      <a:pt x="17" y="2"/>
                      <a:pt x="17" y="2"/>
                    </a:cubicBezTo>
                    <a:cubicBezTo>
                      <a:pt x="16" y="2"/>
                      <a:pt x="16" y="2"/>
                      <a:pt x="16" y="2"/>
                    </a:cubicBezTo>
                    <a:cubicBezTo>
                      <a:pt x="16" y="2"/>
                      <a:pt x="16" y="2"/>
                      <a:pt x="16" y="2"/>
                    </a:cubicBezTo>
                    <a:cubicBezTo>
                      <a:pt x="15" y="2"/>
                      <a:pt x="15" y="2"/>
                      <a:pt x="15" y="2"/>
                    </a:cubicBezTo>
                    <a:cubicBezTo>
                      <a:pt x="15" y="2"/>
                      <a:pt x="15" y="2"/>
                      <a:pt x="15" y="2"/>
                    </a:cubicBezTo>
                    <a:cubicBezTo>
                      <a:pt x="13" y="2"/>
                      <a:pt x="12" y="3"/>
                      <a:pt x="10" y="3"/>
                    </a:cubicBezTo>
                    <a:cubicBezTo>
                      <a:pt x="9" y="4"/>
                      <a:pt x="9" y="4"/>
                      <a:pt x="8" y="5"/>
                    </a:cubicBezTo>
                    <a:cubicBezTo>
                      <a:pt x="7" y="5"/>
                      <a:pt x="7" y="6"/>
                      <a:pt x="6" y="6"/>
                    </a:cubicBezTo>
                    <a:cubicBezTo>
                      <a:pt x="5" y="7"/>
                      <a:pt x="4" y="8"/>
                      <a:pt x="3" y="9"/>
                    </a:cubicBezTo>
                    <a:cubicBezTo>
                      <a:pt x="1" y="11"/>
                      <a:pt x="0" y="13"/>
                      <a:pt x="0" y="13"/>
                    </a:cubicBezTo>
                    <a:cubicBezTo>
                      <a:pt x="0" y="13"/>
                      <a:pt x="0" y="12"/>
                      <a:pt x="0" y="11"/>
                    </a:cubicBezTo>
                    <a:cubicBezTo>
                      <a:pt x="0" y="11"/>
                      <a:pt x="1" y="10"/>
                      <a:pt x="2" y="9"/>
                    </a:cubicBezTo>
                    <a:cubicBezTo>
                      <a:pt x="2" y="8"/>
                      <a:pt x="3" y="7"/>
                      <a:pt x="3" y="7"/>
                    </a:cubicBezTo>
                    <a:cubicBezTo>
                      <a:pt x="4" y="6"/>
                      <a:pt x="4" y="5"/>
                      <a:pt x="5" y="5"/>
                    </a:cubicBezTo>
                    <a:cubicBezTo>
                      <a:pt x="6" y="4"/>
                      <a:pt x="7" y="2"/>
                      <a:pt x="9" y="1"/>
                    </a:cubicBezTo>
                    <a:cubicBezTo>
                      <a:pt x="10" y="1"/>
                      <a:pt x="11" y="0"/>
                      <a:pt x="12" y="0"/>
                    </a:cubicBezTo>
                    <a:cubicBezTo>
                      <a:pt x="12" y="0"/>
                      <a:pt x="13" y="0"/>
                      <a:pt x="14" y="0"/>
                    </a:cubicBezTo>
                    <a:cubicBezTo>
                      <a:pt x="15" y="0"/>
                      <a:pt x="15" y="0"/>
                      <a:pt x="15" y="0"/>
                    </a:cubicBezTo>
                    <a:cubicBezTo>
                      <a:pt x="15" y="0"/>
                      <a:pt x="16" y="0"/>
                      <a:pt x="16" y="0"/>
                    </a:cubicBezTo>
                    <a:cubicBezTo>
                      <a:pt x="16" y="0"/>
                      <a:pt x="16" y="0"/>
                      <a:pt x="16" y="0"/>
                    </a:cubicBezTo>
                    <a:cubicBezTo>
                      <a:pt x="17" y="0"/>
                      <a:pt x="17" y="0"/>
                      <a:pt x="17" y="0"/>
                    </a:cubicBezTo>
                    <a:cubicBezTo>
                      <a:pt x="17" y="0"/>
                      <a:pt x="17" y="0"/>
                      <a:pt x="17" y="0"/>
                    </a:cubicBezTo>
                    <a:cubicBezTo>
                      <a:pt x="18" y="0"/>
                      <a:pt x="18" y="0"/>
                      <a:pt x="18" y="0"/>
                    </a:cubicBezTo>
                    <a:cubicBezTo>
                      <a:pt x="18" y="0"/>
                      <a:pt x="18" y="0"/>
                      <a:pt x="18" y="0"/>
                    </a:cubicBezTo>
                    <a:cubicBezTo>
                      <a:pt x="18" y="0"/>
                      <a:pt x="18" y="1"/>
                      <a:pt x="18" y="1"/>
                    </a:cubicBezTo>
                    <a:cubicBezTo>
                      <a:pt x="19" y="1"/>
                      <a:pt x="19" y="1"/>
                      <a:pt x="19" y="1"/>
                    </a:cubicBezTo>
                    <a:cubicBezTo>
                      <a:pt x="20" y="2"/>
                      <a:pt x="20" y="3"/>
                      <a:pt x="20" y="3"/>
                    </a:cubicBezTo>
                    <a:cubicBezTo>
                      <a:pt x="20" y="4"/>
                      <a:pt x="20" y="4"/>
                      <a:pt x="20" y="5"/>
                    </a:cubicBezTo>
                    <a:cubicBezTo>
                      <a:pt x="20" y="5"/>
                      <a:pt x="20" y="5"/>
                      <a:pt x="20" y="6"/>
                    </a:cubicBezTo>
                    <a:cubicBezTo>
                      <a:pt x="20" y="6"/>
                      <a:pt x="20" y="6"/>
                      <a:pt x="20" y="6"/>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6" name="íṩľiḍè"/>
              <p:cNvSpPr>
                <a:spLocks/>
              </p:cNvSpPr>
              <p:nvPr/>
            </p:nvSpPr>
            <p:spPr bwMode="auto">
              <a:xfrm>
                <a:off x="8173642" y="948533"/>
                <a:ext cx="115491" cy="155972"/>
              </a:xfrm>
              <a:custGeom>
                <a:avLst/>
                <a:gdLst>
                  <a:gd name="T0" fmla="*/ 103005 w 37"/>
                  <a:gd name="T1" fmla="*/ 43672 h 50"/>
                  <a:gd name="T2" fmla="*/ 34335 w 37"/>
                  <a:gd name="T3" fmla="*/ 31194 h 50"/>
                  <a:gd name="T4" fmla="*/ 115491 w 37"/>
                  <a:gd name="T5" fmla="*/ 131016 h 50"/>
                  <a:gd name="T6" fmla="*/ 103005 w 37"/>
                  <a:gd name="T7" fmla="*/ 43672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50">
                    <a:moveTo>
                      <a:pt x="33" y="14"/>
                    </a:moveTo>
                    <a:cubicBezTo>
                      <a:pt x="33" y="14"/>
                      <a:pt x="21" y="0"/>
                      <a:pt x="11" y="10"/>
                    </a:cubicBezTo>
                    <a:cubicBezTo>
                      <a:pt x="0" y="20"/>
                      <a:pt x="17" y="50"/>
                      <a:pt x="37" y="42"/>
                    </a:cubicBezTo>
                    <a:lnTo>
                      <a:pt x="33" y="14"/>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7" name="iṥļîďè"/>
              <p:cNvSpPr>
                <a:spLocks/>
              </p:cNvSpPr>
              <p:nvPr/>
            </p:nvSpPr>
            <p:spPr bwMode="auto">
              <a:xfrm>
                <a:off x="8198645" y="986633"/>
                <a:ext cx="86916" cy="95250"/>
              </a:xfrm>
              <a:custGeom>
                <a:avLst/>
                <a:gdLst>
                  <a:gd name="T0" fmla="*/ 80708 w 28"/>
                  <a:gd name="T1" fmla="*/ 39944 h 31"/>
                  <a:gd name="T2" fmla="*/ 86916 w 28"/>
                  <a:gd name="T3" fmla="*/ 82960 h 31"/>
                  <a:gd name="T4" fmla="*/ 24833 w 28"/>
                  <a:gd name="T5" fmla="*/ 9218 h 31"/>
                  <a:gd name="T6" fmla="*/ 80708 w 28"/>
                  <a:gd name="T7" fmla="*/ 39944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31">
                    <a:moveTo>
                      <a:pt x="26" y="13"/>
                    </a:moveTo>
                    <a:cubicBezTo>
                      <a:pt x="28" y="27"/>
                      <a:pt x="28" y="27"/>
                      <a:pt x="28" y="27"/>
                    </a:cubicBezTo>
                    <a:cubicBezTo>
                      <a:pt x="11" y="31"/>
                      <a:pt x="0" y="6"/>
                      <a:pt x="8" y="3"/>
                    </a:cubicBezTo>
                    <a:cubicBezTo>
                      <a:pt x="14" y="0"/>
                      <a:pt x="23" y="8"/>
                      <a:pt x="26" y="13"/>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8" name="ïšlíḍè"/>
              <p:cNvSpPr>
                <a:spLocks/>
              </p:cNvSpPr>
              <p:nvPr/>
            </p:nvSpPr>
            <p:spPr bwMode="auto">
              <a:xfrm>
                <a:off x="8214123" y="989014"/>
                <a:ext cx="65485" cy="36910"/>
              </a:xfrm>
              <a:custGeom>
                <a:avLst/>
                <a:gdLst>
                  <a:gd name="T0" fmla="*/ 0 w 21"/>
                  <a:gd name="T1" fmla="*/ 21531 h 12"/>
                  <a:gd name="T2" fmla="*/ 0 w 21"/>
                  <a:gd name="T3" fmla="*/ 21531 h 12"/>
                  <a:gd name="T4" fmla="*/ 3118 w 21"/>
                  <a:gd name="T5" fmla="*/ 18455 h 12"/>
                  <a:gd name="T6" fmla="*/ 6237 w 21"/>
                  <a:gd name="T7" fmla="*/ 9228 h 12"/>
                  <a:gd name="T8" fmla="*/ 9355 w 21"/>
                  <a:gd name="T9" fmla="*/ 9228 h 12"/>
                  <a:gd name="T10" fmla="*/ 9355 w 21"/>
                  <a:gd name="T11" fmla="*/ 9228 h 12"/>
                  <a:gd name="T12" fmla="*/ 9355 w 21"/>
                  <a:gd name="T13" fmla="*/ 9228 h 12"/>
                  <a:gd name="T14" fmla="*/ 9355 w 21"/>
                  <a:gd name="T15" fmla="*/ 9228 h 12"/>
                  <a:gd name="T16" fmla="*/ 9355 w 21"/>
                  <a:gd name="T17" fmla="*/ 9228 h 12"/>
                  <a:gd name="T18" fmla="*/ 9355 w 21"/>
                  <a:gd name="T19" fmla="*/ 9228 h 12"/>
                  <a:gd name="T20" fmla="*/ 9355 w 21"/>
                  <a:gd name="T21" fmla="*/ 9228 h 12"/>
                  <a:gd name="T22" fmla="*/ 9355 w 21"/>
                  <a:gd name="T23" fmla="*/ 6152 h 12"/>
                  <a:gd name="T24" fmla="*/ 12473 w 21"/>
                  <a:gd name="T25" fmla="*/ 6152 h 12"/>
                  <a:gd name="T26" fmla="*/ 12473 w 21"/>
                  <a:gd name="T27" fmla="*/ 6152 h 12"/>
                  <a:gd name="T28" fmla="*/ 15592 w 21"/>
                  <a:gd name="T29" fmla="*/ 6152 h 12"/>
                  <a:gd name="T30" fmla="*/ 15592 w 21"/>
                  <a:gd name="T31" fmla="*/ 6152 h 12"/>
                  <a:gd name="T32" fmla="*/ 18710 w 21"/>
                  <a:gd name="T33" fmla="*/ 6152 h 12"/>
                  <a:gd name="T34" fmla="*/ 31183 w 21"/>
                  <a:gd name="T35" fmla="*/ 9228 h 12"/>
                  <a:gd name="T36" fmla="*/ 37420 w 21"/>
                  <a:gd name="T37" fmla="*/ 15379 h 12"/>
                  <a:gd name="T38" fmla="*/ 43657 w 21"/>
                  <a:gd name="T39" fmla="*/ 18455 h 12"/>
                  <a:gd name="T40" fmla="*/ 56130 w 21"/>
                  <a:gd name="T41" fmla="*/ 27683 h 12"/>
                  <a:gd name="T42" fmla="*/ 65485 w 21"/>
                  <a:gd name="T43" fmla="*/ 36910 h 12"/>
                  <a:gd name="T44" fmla="*/ 65485 w 21"/>
                  <a:gd name="T45" fmla="*/ 33834 h 12"/>
                  <a:gd name="T46" fmla="*/ 59248 w 21"/>
                  <a:gd name="T47" fmla="*/ 24607 h 12"/>
                  <a:gd name="T48" fmla="*/ 56130 w 21"/>
                  <a:gd name="T49" fmla="*/ 18455 h 12"/>
                  <a:gd name="T50" fmla="*/ 49893 w 21"/>
                  <a:gd name="T51" fmla="*/ 12303 h 12"/>
                  <a:gd name="T52" fmla="*/ 34302 w 21"/>
                  <a:gd name="T53" fmla="*/ 3076 h 12"/>
                  <a:gd name="T54" fmla="*/ 28065 w 21"/>
                  <a:gd name="T55" fmla="*/ 0 h 12"/>
                  <a:gd name="T56" fmla="*/ 18710 w 21"/>
                  <a:gd name="T57" fmla="*/ 0 h 12"/>
                  <a:gd name="T58" fmla="*/ 15592 w 21"/>
                  <a:gd name="T59" fmla="*/ 0 h 12"/>
                  <a:gd name="T60" fmla="*/ 12473 w 21"/>
                  <a:gd name="T61" fmla="*/ 0 h 12"/>
                  <a:gd name="T62" fmla="*/ 12473 w 21"/>
                  <a:gd name="T63" fmla="*/ 0 h 12"/>
                  <a:gd name="T64" fmla="*/ 9355 w 21"/>
                  <a:gd name="T65" fmla="*/ 3076 h 12"/>
                  <a:gd name="T66" fmla="*/ 9355 w 21"/>
                  <a:gd name="T67" fmla="*/ 3076 h 12"/>
                  <a:gd name="T68" fmla="*/ 9355 w 21"/>
                  <a:gd name="T69" fmla="*/ 3076 h 12"/>
                  <a:gd name="T70" fmla="*/ 6237 w 21"/>
                  <a:gd name="T71" fmla="*/ 3076 h 12"/>
                  <a:gd name="T72" fmla="*/ 6237 w 21"/>
                  <a:gd name="T73" fmla="*/ 3076 h 12"/>
                  <a:gd name="T74" fmla="*/ 3118 w 21"/>
                  <a:gd name="T75" fmla="*/ 6152 h 12"/>
                  <a:gd name="T76" fmla="*/ 0 w 21"/>
                  <a:gd name="T77" fmla="*/ 12303 h 12"/>
                  <a:gd name="T78" fmla="*/ 0 w 21"/>
                  <a:gd name="T79" fmla="*/ 18455 h 12"/>
                  <a:gd name="T80" fmla="*/ 0 w 21"/>
                  <a:gd name="T81" fmla="*/ 21531 h 12"/>
                  <a:gd name="T82" fmla="*/ 0 w 21"/>
                  <a:gd name="T83" fmla="*/ 21531 h 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 h="12">
                    <a:moveTo>
                      <a:pt x="0" y="7"/>
                    </a:moveTo>
                    <a:cubicBezTo>
                      <a:pt x="0" y="7"/>
                      <a:pt x="0" y="7"/>
                      <a:pt x="0" y="7"/>
                    </a:cubicBezTo>
                    <a:cubicBezTo>
                      <a:pt x="0" y="6"/>
                      <a:pt x="1" y="6"/>
                      <a:pt x="1" y="6"/>
                    </a:cubicBezTo>
                    <a:cubicBezTo>
                      <a:pt x="1" y="5"/>
                      <a:pt x="1" y="4"/>
                      <a:pt x="2" y="3"/>
                    </a:cubicBezTo>
                    <a:cubicBezTo>
                      <a:pt x="2"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2"/>
                      <a:pt x="3" y="2"/>
                      <a:pt x="3" y="2"/>
                    </a:cubicBezTo>
                    <a:cubicBezTo>
                      <a:pt x="4" y="2"/>
                      <a:pt x="4" y="2"/>
                      <a:pt x="4" y="2"/>
                    </a:cubicBezTo>
                    <a:cubicBezTo>
                      <a:pt x="4" y="2"/>
                      <a:pt x="4" y="2"/>
                      <a:pt x="4" y="2"/>
                    </a:cubicBezTo>
                    <a:cubicBezTo>
                      <a:pt x="4" y="2"/>
                      <a:pt x="5" y="2"/>
                      <a:pt x="5" y="2"/>
                    </a:cubicBezTo>
                    <a:cubicBezTo>
                      <a:pt x="5" y="2"/>
                      <a:pt x="5" y="2"/>
                      <a:pt x="5" y="2"/>
                    </a:cubicBezTo>
                    <a:cubicBezTo>
                      <a:pt x="5" y="2"/>
                      <a:pt x="6" y="2"/>
                      <a:pt x="6" y="2"/>
                    </a:cubicBezTo>
                    <a:cubicBezTo>
                      <a:pt x="7" y="2"/>
                      <a:pt x="9" y="3"/>
                      <a:pt x="10" y="3"/>
                    </a:cubicBezTo>
                    <a:cubicBezTo>
                      <a:pt x="11" y="4"/>
                      <a:pt x="12" y="4"/>
                      <a:pt x="12" y="5"/>
                    </a:cubicBezTo>
                    <a:cubicBezTo>
                      <a:pt x="13" y="5"/>
                      <a:pt x="14" y="6"/>
                      <a:pt x="14" y="6"/>
                    </a:cubicBezTo>
                    <a:cubicBezTo>
                      <a:pt x="16" y="7"/>
                      <a:pt x="17" y="8"/>
                      <a:pt x="18" y="9"/>
                    </a:cubicBezTo>
                    <a:cubicBezTo>
                      <a:pt x="20" y="11"/>
                      <a:pt x="21" y="12"/>
                      <a:pt x="21" y="12"/>
                    </a:cubicBezTo>
                    <a:cubicBezTo>
                      <a:pt x="21" y="12"/>
                      <a:pt x="21" y="11"/>
                      <a:pt x="21" y="11"/>
                    </a:cubicBezTo>
                    <a:cubicBezTo>
                      <a:pt x="20" y="10"/>
                      <a:pt x="20" y="9"/>
                      <a:pt x="19" y="8"/>
                    </a:cubicBezTo>
                    <a:cubicBezTo>
                      <a:pt x="19" y="7"/>
                      <a:pt x="18" y="7"/>
                      <a:pt x="18" y="6"/>
                    </a:cubicBezTo>
                    <a:cubicBezTo>
                      <a:pt x="17" y="6"/>
                      <a:pt x="17" y="5"/>
                      <a:pt x="16" y="4"/>
                    </a:cubicBezTo>
                    <a:cubicBezTo>
                      <a:pt x="15" y="3"/>
                      <a:pt x="13" y="2"/>
                      <a:pt x="11" y="1"/>
                    </a:cubicBezTo>
                    <a:cubicBezTo>
                      <a:pt x="10" y="1"/>
                      <a:pt x="10" y="1"/>
                      <a:pt x="9" y="0"/>
                    </a:cubicBezTo>
                    <a:cubicBezTo>
                      <a:pt x="8" y="0"/>
                      <a:pt x="7" y="0"/>
                      <a:pt x="6" y="0"/>
                    </a:cubicBezTo>
                    <a:cubicBezTo>
                      <a:pt x="5" y="0"/>
                      <a:pt x="5" y="0"/>
                      <a:pt x="5" y="0"/>
                    </a:cubicBezTo>
                    <a:cubicBezTo>
                      <a:pt x="5" y="0"/>
                      <a:pt x="5" y="0"/>
                      <a:pt x="4" y="0"/>
                    </a:cubicBezTo>
                    <a:cubicBezTo>
                      <a:pt x="4" y="0"/>
                      <a:pt x="4" y="0"/>
                      <a:pt x="4" y="0"/>
                    </a:cubicBezTo>
                    <a:cubicBezTo>
                      <a:pt x="3" y="1"/>
                      <a:pt x="3" y="1"/>
                      <a:pt x="3" y="1"/>
                    </a:cubicBezTo>
                    <a:cubicBezTo>
                      <a:pt x="3" y="1"/>
                      <a:pt x="3" y="1"/>
                      <a:pt x="3" y="1"/>
                    </a:cubicBezTo>
                    <a:cubicBezTo>
                      <a:pt x="3" y="1"/>
                      <a:pt x="3" y="1"/>
                      <a:pt x="3" y="1"/>
                    </a:cubicBezTo>
                    <a:cubicBezTo>
                      <a:pt x="2" y="1"/>
                      <a:pt x="2" y="1"/>
                      <a:pt x="2" y="1"/>
                    </a:cubicBezTo>
                    <a:cubicBezTo>
                      <a:pt x="2" y="1"/>
                      <a:pt x="2" y="1"/>
                      <a:pt x="2" y="1"/>
                    </a:cubicBezTo>
                    <a:cubicBezTo>
                      <a:pt x="2" y="2"/>
                      <a:pt x="1" y="2"/>
                      <a:pt x="1" y="2"/>
                    </a:cubicBezTo>
                    <a:cubicBezTo>
                      <a:pt x="1" y="3"/>
                      <a:pt x="0" y="4"/>
                      <a:pt x="0" y="4"/>
                    </a:cubicBezTo>
                    <a:cubicBezTo>
                      <a:pt x="0" y="5"/>
                      <a:pt x="0" y="5"/>
                      <a:pt x="0" y="6"/>
                    </a:cubicBezTo>
                    <a:cubicBezTo>
                      <a:pt x="0" y="6"/>
                      <a:pt x="0" y="6"/>
                      <a:pt x="0" y="7"/>
                    </a:cubicBezTo>
                    <a:cubicBezTo>
                      <a:pt x="0" y="7"/>
                      <a:pt x="0" y="7"/>
                      <a:pt x="0" y="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79" name="ís1íḓê"/>
              <p:cNvSpPr>
                <a:spLocks/>
              </p:cNvSpPr>
              <p:nvPr/>
            </p:nvSpPr>
            <p:spPr bwMode="auto">
              <a:xfrm>
                <a:off x="8397479" y="1128317"/>
                <a:ext cx="98822" cy="171450"/>
              </a:xfrm>
              <a:custGeom>
                <a:avLst/>
                <a:gdLst>
                  <a:gd name="T0" fmla="*/ 89557 w 32"/>
                  <a:gd name="T1" fmla="*/ 0 h 55"/>
                  <a:gd name="T2" fmla="*/ 0 w 32"/>
                  <a:gd name="T3" fmla="*/ 3117 h 55"/>
                  <a:gd name="T4" fmla="*/ 3088 w 32"/>
                  <a:gd name="T5" fmla="*/ 143395 h 55"/>
                  <a:gd name="T6" fmla="*/ 49411 w 32"/>
                  <a:gd name="T7" fmla="*/ 171450 h 55"/>
                  <a:gd name="T8" fmla="*/ 98822 w 32"/>
                  <a:gd name="T9" fmla="*/ 140277 h 55"/>
                  <a:gd name="T10" fmla="*/ 89557 w 32"/>
                  <a:gd name="T11" fmla="*/ 0 h 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55">
                    <a:moveTo>
                      <a:pt x="29" y="0"/>
                    </a:moveTo>
                    <a:cubicBezTo>
                      <a:pt x="0" y="1"/>
                      <a:pt x="0" y="1"/>
                      <a:pt x="0" y="1"/>
                    </a:cubicBezTo>
                    <a:cubicBezTo>
                      <a:pt x="0" y="1"/>
                      <a:pt x="1" y="46"/>
                      <a:pt x="1" y="46"/>
                    </a:cubicBezTo>
                    <a:cubicBezTo>
                      <a:pt x="1" y="46"/>
                      <a:pt x="3" y="55"/>
                      <a:pt x="16" y="55"/>
                    </a:cubicBezTo>
                    <a:cubicBezTo>
                      <a:pt x="29" y="55"/>
                      <a:pt x="32" y="45"/>
                      <a:pt x="32" y="45"/>
                    </a:cubicBezTo>
                    <a:cubicBezTo>
                      <a:pt x="32" y="45"/>
                      <a:pt x="29" y="0"/>
                      <a:pt x="29" y="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0" name="isļídè"/>
              <p:cNvSpPr>
                <a:spLocks/>
              </p:cNvSpPr>
              <p:nvPr/>
            </p:nvSpPr>
            <p:spPr bwMode="auto">
              <a:xfrm>
                <a:off x="8397479" y="1178323"/>
                <a:ext cx="96441" cy="86916"/>
              </a:xfrm>
              <a:custGeom>
                <a:avLst/>
                <a:gdLst>
                  <a:gd name="T0" fmla="*/ 93330 w 31"/>
                  <a:gd name="T1" fmla="*/ 0 h 28"/>
                  <a:gd name="T2" fmla="*/ 3111 w 31"/>
                  <a:gd name="T3" fmla="*/ 6208 h 28"/>
                  <a:gd name="T4" fmla="*/ 0 w 31"/>
                  <a:gd name="T5" fmla="*/ 58979 h 28"/>
                  <a:gd name="T6" fmla="*/ 49776 w 31"/>
                  <a:gd name="T7" fmla="*/ 86916 h 28"/>
                  <a:gd name="T8" fmla="*/ 96441 w 31"/>
                  <a:gd name="T9" fmla="*/ 55875 h 28"/>
                  <a:gd name="T10" fmla="*/ 93330 w 31"/>
                  <a:gd name="T11" fmla="*/ 0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8">
                    <a:moveTo>
                      <a:pt x="30" y="0"/>
                    </a:moveTo>
                    <a:cubicBezTo>
                      <a:pt x="1" y="2"/>
                      <a:pt x="1" y="2"/>
                      <a:pt x="1" y="2"/>
                    </a:cubicBezTo>
                    <a:cubicBezTo>
                      <a:pt x="1" y="2"/>
                      <a:pt x="1" y="19"/>
                      <a:pt x="0" y="19"/>
                    </a:cubicBezTo>
                    <a:cubicBezTo>
                      <a:pt x="0" y="19"/>
                      <a:pt x="3" y="28"/>
                      <a:pt x="16" y="28"/>
                    </a:cubicBezTo>
                    <a:cubicBezTo>
                      <a:pt x="29" y="27"/>
                      <a:pt x="31" y="18"/>
                      <a:pt x="31" y="18"/>
                    </a:cubicBezTo>
                    <a:cubicBezTo>
                      <a:pt x="31" y="18"/>
                      <a:pt x="30" y="0"/>
                      <a:pt x="30"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1" name="ïś1íḍè"/>
              <p:cNvSpPr>
                <a:spLocks/>
              </p:cNvSpPr>
              <p:nvPr/>
            </p:nvSpPr>
            <p:spPr bwMode="auto">
              <a:xfrm>
                <a:off x="8397479" y="1153320"/>
                <a:ext cx="96441" cy="46435"/>
              </a:xfrm>
              <a:custGeom>
                <a:avLst/>
                <a:gdLst>
                  <a:gd name="T0" fmla="*/ 93330 w 31"/>
                  <a:gd name="T1" fmla="*/ 0 h 15"/>
                  <a:gd name="T2" fmla="*/ 3111 w 31"/>
                  <a:gd name="T3" fmla="*/ 3096 h 15"/>
                  <a:gd name="T4" fmla="*/ 0 w 31"/>
                  <a:gd name="T5" fmla="*/ 37148 h 15"/>
                  <a:gd name="T6" fmla="*/ 31110 w 31"/>
                  <a:gd name="T7" fmla="*/ 43339 h 15"/>
                  <a:gd name="T8" fmla="*/ 96441 w 31"/>
                  <a:gd name="T9" fmla="*/ 34052 h 15"/>
                  <a:gd name="T10" fmla="*/ 93330 w 31"/>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15">
                    <a:moveTo>
                      <a:pt x="30" y="0"/>
                    </a:moveTo>
                    <a:cubicBezTo>
                      <a:pt x="1" y="1"/>
                      <a:pt x="1" y="1"/>
                      <a:pt x="1" y="1"/>
                    </a:cubicBezTo>
                    <a:cubicBezTo>
                      <a:pt x="1" y="1"/>
                      <a:pt x="0" y="7"/>
                      <a:pt x="0" y="12"/>
                    </a:cubicBezTo>
                    <a:cubicBezTo>
                      <a:pt x="0" y="13"/>
                      <a:pt x="9" y="14"/>
                      <a:pt x="10" y="14"/>
                    </a:cubicBezTo>
                    <a:cubicBezTo>
                      <a:pt x="17" y="15"/>
                      <a:pt x="24" y="13"/>
                      <a:pt x="31" y="11"/>
                    </a:cubicBezTo>
                    <a:cubicBezTo>
                      <a:pt x="30" y="6"/>
                      <a:pt x="30" y="0"/>
                      <a:pt x="30" y="0"/>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2" name="íṡḷíḋé"/>
              <p:cNvSpPr>
                <a:spLocks/>
              </p:cNvSpPr>
              <p:nvPr/>
            </p:nvSpPr>
            <p:spPr bwMode="auto">
              <a:xfrm>
                <a:off x="8214123" y="741364"/>
                <a:ext cx="444103" cy="415529"/>
              </a:xfrm>
              <a:custGeom>
                <a:avLst/>
                <a:gdLst>
                  <a:gd name="T0" fmla="*/ 437892 w 143"/>
                  <a:gd name="T1" fmla="*/ 198462 h 134"/>
                  <a:gd name="T2" fmla="*/ 229816 w 143"/>
                  <a:gd name="T3" fmla="*/ 412428 h 134"/>
                  <a:gd name="T4" fmla="*/ 3106 w 143"/>
                  <a:gd name="T5" fmla="*/ 217067 h 134"/>
                  <a:gd name="T6" fmla="*/ 214287 w 143"/>
                  <a:gd name="T7" fmla="*/ 6202 h 134"/>
                  <a:gd name="T8" fmla="*/ 437892 w 143"/>
                  <a:gd name="T9" fmla="*/ 198462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 h="134">
                    <a:moveTo>
                      <a:pt x="141" y="64"/>
                    </a:moveTo>
                    <a:cubicBezTo>
                      <a:pt x="143" y="101"/>
                      <a:pt x="113" y="131"/>
                      <a:pt x="74" y="133"/>
                    </a:cubicBezTo>
                    <a:cubicBezTo>
                      <a:pt x="35" y="134"/>
                      <a:pt x="3" y="106"/>
                      <a:pt x="1" y="70"/>
                    </a:cubicBezTo>
                    <a:cubicBezTo>
                      <a:pt x="0" y="34"/>
                      <a:pt x="30" y="3"/>
                      <a:pt x="69" y="2"/>
                    </a:cubicBezTo>
                    <a:cubicBezTo>
                      <a:pt x="107" y="0"/>
                      <a:pt x="140" y="28"/>
                      <a:pt x="141" y="64"/>
                    </a:cubicBezTo>
                    <a:close/>
                  </a:path>
                </a:pathLst>
              </a:custGeom>
              <a:solidFill>
                <a:srgbClr val="A870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3" name="iṣḻiḋê"/>
              <p:cNvSpPr>
                <a:spLocks/>
              </p:cNvSpPr>
              <p:nvPr/>
            </p:nvSpPr>
            <p:spPr bwMode="auto">
              <a:xfrm>
                <a:off x="8248651" y="784227"/>
                <a:ext cx="384572" cy="419100"/>
              </a:xfrm>
              <a:custGeom>
                <a:avLst/>
                <a:gdLst>
                  <a:gd name="T0" fmla="*/ 381471 w 124"/>
                  <a:gd name="T1" fmla="*/ 155222 h 135"/>
                  <a:gd name="T2" fmla="*/ 285328 w 124"/>
                  <a:gd name="T3" fmla="*/ 12418 h 135"/>
                  <a:gd name="T4" fmla="*/ 182982 w 124"/>
                  <a:gd name="T5" fmla="*/ 0 h 135"/>
                  <a:gd name="T6" fmla="*/ 86839 w 124"/>
                  <a:gd name="T7" fmla="*/ 21731 h 135"/>
                  <a:gd name="T8" fmla="*/ 37217 w 124"/>
                  <a:gd name="T9" fmla="*/ 130387 h 135"/>
                  <a:gd name="T10" fmla="*/ 0 w 124"/>
                  <a:gd name="T11" fmla="*/ 170744 h 135"/>
                  <a:gd name="T12" fmla="*/ 0 w 124"/>
                  <a:gd name="T13" fmla="*/ 207998 h 135"/>
                  <a:gd name="T14" fmla="*/ 18608 w 124"/>
                  <a:gd name="T15" fmla="*/ 294922 h 135"/>
                  <a:gd name="T16" fmla="*/ 80636 w 124"/>
                  <a:gd name="T17" fmla="*/ 378742 h 135"/>
                  <a:gd name="T18" fmla="*/ 136461 w 124"/>
                  <a:gd name="T19" fmla="*/ 406682 h 135"/>
                  <a:gd name="T20" fmla="*/ 232604 w 124"/>
                  <a:gd name="T21" fmla="*/ 409787 h 135"/>
                  <a:gd name="T22" fmla="*/ 294632 w 124"/>
                  <a:gd name="T23" fmla="*/ 384951 h 135"/>
                  <a:gd name="T24" fmla="*/ 365964 w 124"/>
                  <a:gd name="T25" fmla="*/ 301131 h 135"/>
                  <a:gd name="T26" fmla="*/ 384572 w 124"/>
                  <a:gd name="T27" fmla="*/ 207998 h 135"/>
                  <a:gd name="T28" fmla="*/ 381471 w 124"/>
                  <a:gd name="T29" fmla="*/ 155222 h 135"/>
                  <a:gd name="T30" fmla="*/ 381471 w 124"/>
                  <a:gd name="T31" fmla="*/ 155222 h 1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35">
                    <a:moveTo>
                      <a:pt x="123" y="50"/>
                    </a:moveTo>
                    <a:cubicBezTo>
                      <a:pt x="121" y="30"/>
                      <a:pt x="112" y="11"/>
                      <a:pt x="92" y="4"/>
                    </a:cubicBezTo>
                    <a:cubicBezTo>
                      <a:pt x="81" y="1"/>
                      <a:pt x="70" y="0"/>
                      <a:pt x="59" y="0"/>
                    </a:cubicBezTo>
                    <a:cubicBezTo>
                      <a:pt x="49" y="1"/>
                      <a:pt x="37" y="2"/>
                      <a:pt x="28" y="7"/>
                    </a:cubicBezTo>
                    <a:cubicBezTo>
                      <a:pt x="10" y="14"/>
                      <a:pt x="13" y="23"/>
                      <a:pt x="12" y="42"/>
                    </a:cubicBezTo>
                    <a:cubicBezTo>
                      <a:pt x="12" y="44"/>
                      <a:pt x="0" y="53"/>
                      <a:pt x="0" y="55"/>
                    </a:cubicBezTo>
                    <a:cubicBezTo>
                      <a:pt x="0" y="59"/>
                      <a:pt x="0" y="63"/>
                      <a:pt x="0" y="67"/>
                    </a:cubicBezTo>
                    <a:cubicBezTo>
                      <a:pt x="1" y="77"/>
                      <a:pt x="3" y="86"/>
                      <a:pt x="6" y="95"/>
                    </a:cubicBezTo>
                    <a:cubicBezTo>
                      <a:pt x="10" y="105"/>
                      <a:pt x="17" y="115"/>
                      <a:pt x="26" y="122"/>
                    </a:cubicBezTo>
                    <a:cubicBezTo>
                      <a:pt x="31" y="126"/>
                      <a:pt x="37" y="129"/>
                      <a:pt x="44" y="131"/>
                    </a:cubicBezTo>
                    <a:cubicBezTo>
                      <a:pt x="54" y="134"/>
                      <a:pt x="64" y="135"/>
                      <a:pt x="75" y="132"/>
                    </a:cubicBezTo>
                    <a:cubicBezTo>
                      <a:pt x="82" y="131"/>
                      <a:pt x="89" y="128"/>
                      <a:pt x="95" y="124"/>
                    </a:cubicBezTo>
                    <a:cubicBezTo>
                      <a:pt x="105" y="118"/>
                      <a:pt x="113" y="108"/>
                      <a:pt x="118" y="97"/>
                    </a:cubicBezTo>
                    <a:cubicBezTo>
                      <a:pt x="121" y="87"/>
                      <a:pt x="123" y="77"/>
                      <a:pt x="124" y="67"/>
                    </a:cubicBezTo>
                    <a:cubicBezTo>
                      <a:pt x="124" y="61"/>
                      <a:pt x="124" y="56"/>
                      <a:pt x="123" y="50"/>
                    </a:cubicBezTo>
                    <a:cubicBezTo>
                      <a:pt x="123" y="50"/>
                      <a:pt x="123" y="50"/>
                      <a:pt x="123" y="50"/>
                    </a:cubicBez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4" name="iṡļîḓê"/>
              <p:cNvSpPr>
                <a:spLocks/>
              </p:cNvSpPr>
              <p:nvPr/>
            </p:nvSpPr>
            <p:spPr bwMode="auto">
              <a:xfrm>
                <a:off x="8486776" y="967583"/>
                <a:ext cx="59531" cy="65485"/>
              </a:xfrm>
              <a:custGeom>
                <a:avLst/>
                <a:gdLst>
                  <a:gd name="T0" fmla="*/ 0 w 19"/>
                  <a:gd name="T1" fmla="*/ 34302 h 21"/>
                  <a:gd name="T2" fmla="*/ 31332 w 19"/>
                  <a:gd name="T3" fmla="*/ 65485 h 21"/>
                  <a:gd name="T4" fmla="*/ 59531 w 19"/>
                  <a:gd name="T5" fmla="*/ 34302 h 21"/>
                  <a:gd name="T6" fmla="*/ 31332 w 19"/>
                  <a:gd name="T7" fmla="*/ 0 h 21"/>
                  <a:gd name="T8" fmla="*/ 0 w 19"/>
                  <a:gd name="T9" fmla="*/ 34302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1">
                    <a:moveTo>
                      <a:pt x="0" y="11"/>
                    </a:moveTo>
                    <a:cubicBezTo>
                      <a:pt x="0" y="17"/>
                      <a:pt x="4" y="21"/>
                      <a:pt x="10" y="21"/>
                    </a:cubicBezTo>
                    <a:cubicBezTo>
                      <a:pt x="15" y="21"/>
                      <a:pt x="19" y="17"/>
                      <a:pt x="19" y="11"/>
                    </a:cubicBezTo>
                    <a:cubicBezTo>
                      <a:pt x="19" y="5"/>
                      <a:pt x="15" y="0"/>
                      <a:pt x="10" y="0"/>
                    </a:cubicBezTo>
                    <a:cubicBezTo>
                      <a:pt x="4" y="1"/>
                      <a:pt x="0" y="5"/>
                      <a:pt x="0" y="11"/>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85" name="ïşḷîďè"/>
              <p:cNvSpPr>
                <a:spLocks noChangeArrowheads="1"/>
              </p:cNvSpPr>
              <p:nvPr/>
            </p:nvSpPr>
            <p:spPr bwMode="auto">
              <a:xfrm>
                <a:off x="8486776" y="961629"/>
                <a:ext cx="59531" cy="6429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6" name="ïšľiḑé"/>
              <p:cNvSpPr>
                <a:spLocks noChangeArrowheads="1"/>
              </p:cNvSpPr>
              <p:nvPr/>
            </p:nvSpPr>
            <p:spPr bwMode="auto">
              <a:xfrm>
                <a:off x="8496301" y="973536"/>
                <a:ext cx="25003"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7" name="iṣľïďe"/>
              <p:cNvSpPr>
                <a:spLocks noChangeArrowheads="1"/>
              </p:cNvSpPr>
              <p:nvPr/>
            </p:nvSpPr>
            <p:spPr bwMode="auto">
              <a:xfrm>
                <a:off x="8310563" y="971154"/>
                <a:ext cx="58341" cy="64294"/>
              </a:xfrm>
              <a:prstGeom prst="ellipse">
                <a:avLst/>
              </a:pr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8" name="îşḻîḍe"/>
              <p:cNvSpPr>
                <a:spLocks noChangeArrowheads="1"/>
              </p:cNvSpPr>
              <p:nvPr/>
            </p:nvSpPr>
            <p:spPr bwMode="auto">
              <a:xfrm>
                <a:off x="8310563" y="964011"/>
                <a:ext cx="58341" cy="619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89" name="ïşḻîḋê"/>
              <p:cNvSpPr>
                <a:spLocks noChangeArrowheads="1"/>
              </p:cNvSpPr>
              <p:nvPr/>
            </p:nvSpPr>
            <p:spPr bwMode="auto">
              <a:xfrm>
                <a:off x="8322470" y="977108"/>
                <a:ext cx="22622" cy="214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90" name="ïṡļiḑè"/>
              <p:cNvSpPr>
                <a:spLocks/>
              </p:cNvSpPr>
              <p:nvPr/>
            </p:nvSpPr>
            <p:spPr bwMode="auto">
              <a:xfrm>
                <a:off x="8378429" y="983061"/>
                <a:ext cx="75010" cy="108347"/>
              </a:xfrm>
              <a:custGeom>
                <a:avLst/>
                <a:gdLst>
                  <a:gd name="T0" fmla="*/ 46881 w 24"/>
                  <a:gd name="T1" fmla="*/ 0 h 35"/>
                  <a:gd name="T2" fmla="*/ 34380 w 24"/>
                  <a:gd name="T3" fmla="*/ 34052 h 35"/>
                  <a:gd name="T4" fmla="*/ 56258 w 24"/>
                  <a:gd name="T5" fmla="*/ 77391 h 35"/>
                  <a:gd name="T6" fmla="*/ 65634 w 24"/>
                  <a:gd name="T7" fmla="*/ 0 h 35"/>
                  <a:gd name="T8" fmla="*/ 46881 w 24"/>
                  <a:gd name="T9" fmla="*/ 0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5">
                    <a:moveTo>
                      <a:pt x="15" y="0"/>
                    </a:moveTo>
                    <a:cubicBezTo>
                      <a:pt x="15" y="0"/>
                      <a:pt x="17" y="12"/>
                      <a:pt x="11" y="11"/>
                    </a:cubicBezTo>
                    <a:cubicBezTo>
                      <a:pt x="0" y="10"/>
                      <a:pt x="1" y="35"/>
                      <a:pt x="18" y="25"/>
                    </a:cubicBezTo>
                    <a:cubicBezTo>
                      <a:pt x="24" y="21"/>
                      <a:pt x="21" y="0"/>
                      <a:pt x="21" y="0"/>
                    </a:cubicBezTo>
                    <a:lnTo>
                      <a:pt x="15" y="0"/>
                    </a:lnTo>
                    <a:close/>
                  </a:path>
                </a:pathLst>
              </a:custGeom>
              <a:solidFill>
                <a:srgbClr val="F4847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1" name="îşľíḑè"/>
              <p:cNvSpPr>
                <a:spLocks/>
              </p:cNvSpPr>
              <p:nvPr/>
            </p:nvSpPr>
            <p:spPr bwMode="auto">
              <a:xfrm>
                <a:off x="8393907" y="1060452"/>
                <a:ext cx="136922" cy="98822"/>
              </a:xfrm>
              <a:custGeom>
                <a:avLst/>
                <a:gdLst>
                  <a:gd name="T0" fmla="*/ 0 w 44"/>
                  <a:gd name="T1" fmla="*/ 33970 h 32"/>
                  <a:gd name="T2" fmla="*/ 105803 w 44"/>
                  <a:gd name="T3" fmla="*/ 0 h 32"/>
                  <a:gd name="T4" fmla="*/ 62237 w 44"/>
                  <a:gd name="T5" fmla="*/ 89557 h 32"/>
                  <a:gd name="T6" fmla="*/ 0 w 44"/>
                  <a:gd name="T7" fmla="*/ 3397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 h="32">
                    <a:moveTo>
                      <a:pt x="0" y="11"/>
                    </a:moveTo>
                    <a:cubicBezTo>
                      <a:pt x="0" y="11"/>
                      <a:pt x="23" y="14"/>
                      <a:pt x="34" y="0"/>
                    </a:cubicBezTo>
                    <a:cubicBezTo>
                      <a:pt x="34" y="0"/>
                      <a:pt x="44" y="24"/>
                      <a:pt x="20" y="29"/>
                    </a:cubicBezTo>
                    <a:cubicBezTo>
                      <a:pt x="4" y="32"/>
                      <a:pt x="0" y="11"/>
                      <a:pt x="0" y="11"/>
                    </a:cubicBezTo>
                    <a:close/>
                  </a:path>
                </a:pathLst>
              </a:custGeom>
              <a:solidFill>
                <a:srgbClr val="B4312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2" name="iS1ídé"/>
              <p:cNvSpPr>
                <a:spLocks/>
              </p:cNvSpPr>
              <p:nvPr/>
            </p:nvSpPr>
            <p:spPr bwMode="auto">
              <a:xfrm>
                <a:off x="8422482" y="1089027"/>
                <a:ext cx="83344" cy="64294"/>
              </a:xfrm>
              <a:custGeom>
                <a:avLst/>
                <a:gdLst>
                  <a:gd name="T0" fmla="*/ 0 w 27"/>
                  <a:gd name="T1" fmla="*/ 55109 h 21"/>
                  <a:gd name="T2" fmla="*/ 33955 w 27"/>
                  <a:gd name="T3" fmla="*/ 61232 h 21"/>
                  <a:gd name="T4" fmla="*/ 67910 w 27"/>
                  <a:gd name="T5" fmla="*/ 42863 h 21"/>
                  <a:gd name="T6" fmla="*/ 74084 w 27"/>
                  <a:gd name="T7" fmla="*/ 36739 h 21"/>
                  <a:gd name="T8" fmla="*/ 74084 w 27"/>
                  <a:gd name="T9" fmla="*/ 36739 h 21"/>
                  <a:gd name="T10" fmla="*/ 74084 w 27"/>
                  <a:gd name="T11" fmla="*/ 36739 h 21"/>
                  <a:gd name="T12" fmla="*/ 83344 w 27"/>
                  <a:gd name="T13" fmla="*/ 9185 h 21"/>
                  <a:gd name="T14" fmla="*/ 0 w 27"/>
                  <a:gd name="T15" fmla="*/ 55109 h 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21">
                    <a:moveTo>
                      <a:pt x="0" y="18"/>
                    </a:moveTo>
                    <a:cubicBezTo>
                      <a:pt x="2" y="20"/>
                      <a:pt x="6" y="21"/>
                      <a:pt x="11" y="20"/>
                    </a:cubicBezTo>
                    <a:cubicBezTo>
                      <a:pt x="16" y="19"/>
                      <a:pt x="20" y="17"/>
                      <a:pt x="22" y="14"/>
                    </a:cubicBezTo>
                    <a:cubicBezTo>
                      <a:pt x="23" y="14"/>
                      <a:pt x="24" y="13"/>
                      <a:pt x="24" y="12"/>
                    </a:cubicBezTo>
                    <a:cubicBezTo>
                      <a:pt x="24" y="12"/>
                      <a:pt x="24" y="12"/>
                      <a:pt x="24" y="12"/>
                    </a:cubicBezTo>
                    <a:cubicBezTo>
                      <a:pt x="24" y="12"/>
                      <a:pt x="24" y="12"/>
                      <a:pt x="24" y="12"/>
                    </a:cubicBezTo>
                    <a:cubicBezTo>
                      <a:pt x="26" y="9"/>
                      <a:pt x="27" y="6"/>
                      <a:pt x="27" y="3"/>
                    </a:cubicBezTo>
                    <a:cubicBezTo>
                      <a:pt x="13" y="0"/>
                      <a:pt x="3" y="12"/>
                      <a:pt x="0" y="18"/>
                    </a:cubicBezTo>
                    <a:close/>
                  </a:path>
                </a:pathLst>
              </a:custGeom>
              <a:solidFill>
                <a:srgbClr val="F0573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3" name="ísľîďê"/>
              <p:cNvSpPr>
                <a:spLocks/>
              </p:cNvSpPr>
              <p:nvPr/>
            </p:nvSpPr>
            <p:spPr bwMode="auto">
              <a:xfrm>
                <a:off x="8393907" y="1073548"/>
                <a:ext cx="96441" cy="39291"/>
              </a:xfrm>
              <a:custGeom>
                <a:avLst/>
                <a:gdLst>
                  <a:gd name="T0" fmla="*/ 0 w 31"/>
                  <a:gd name="T1" fmla="*/ 21157 h 13"/>
                  <a:gd name="T2" fmla="*/ 0 w 31"/>
                  <a:gd name="T3" fmla="*/ 21157 h 13"/>
                  <a:gd name="T4" fmla="*/ 0 w 31"/>
                  <a:gd name="T5" fmla="*/ 24179 h 13"/>
                  <a:gd name="T6" fmla="*/ 37332 w 31"/>
                  <a:gd name="T7" fmla="*/ 36269 h 13"/>
                  <a:gd name="T8" fmla="*/ 71553 w 31"/>
                  <a:gd name="T9" fmla="*/ 27201 h 13"/>
                  <a:gd name="T10" fmla="*/ 87108 w 31"/>
                  <a:gd name="T11" fmla="*/ 18134 h 13"/>
                  <a:gd name="T12" fmla="*/ 96441 w 31"/>
                  <a:gd name="T13" fmla="*/ 0 h 13"/>
                  <a:gd name="T14" fmla="*/ 0 w 31"/>
                  <a:gd name="T15" fmla="*/ 21157 h 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 h="13">
                    <a:moveTo>
                      <a:pt x="0" y="7"/>
                    </a:moveTo>
                    <a:cubicBezTo>
                      <a:pt x="0" y="7"/>
                      <a:pt x="0" y="7"/>
                      <a:pt x="0" y="7"/>
                    </a:cubicBezTo>
                    <a:cubicBezTo>
                      <a:pt x="0" y="7"/>
                      <a:pt x="0" y="8"/>
                      <a:pt x="0" y="8"/>
                    </a:cubicBezTo>
                    <a:cubicBezTo>
                      <a:pt x="2" y="8"/>
                      <a:pt x="7" y="13"/>
                      <a:pt x="12" y="12"/>
                    </a:cubicBezTo>
                    <a:cubicBezTo>
                      <a:pt x="16" y="12"/>
                      <a:pt x="19" y="11"/>
                      <a:pt x="23" y="9"/>
                    </a:cubicBezTo>
                    <a:cubicBezTo>
                      <a:pt x="24" y="8"/>
                      <a:pt x="26" y="7"/>
                      <a:pt x="28" y="6"/>
                    </a:cubicBezTo>
                    <a:cubicBezTo>
                      <a:pt x="29" y="5"/>
                      <a:pt x="30" y="2"/>
                      <a:pt x="31" y="0"/>
                    </a:cubicBezTo>
                    <a:cubicBezTo>
                      <a:pt x="19" y="10"/>
                      <a:pt x="0" y="7"/>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4" name="ïṡļîḑê"/>
              <p:cNvSpPr>
                <a:spLocks/>
              </p:cNvSpPr>
              <p:nvPr/>
            </p:nvSpPr>
            <p:spPr bwMode="auto">
              <a:xfrm>
                <a:off x="8387954" y="1058070"/>
                <a:ext cx="127397" cy="98822"/>
              </a:xfrm>
              <a:custGeom>
                <a:avLst/>
                <a:gdLst>
                  <a:gd name="T0" fmla="*/ 12429 w 41"/>
                  <a:gd name="T1" fmla="*/ 74117 h 32"/>
                  <a:gd name="T2" fmla="*/ 40394 w 41"/>
                  <a:gd name="T3" fmla="*/ 95734 h 32"/>
                  <a:gd name="T4" fmla="*/ 40394 w 41"/>
                  <a:gd name="T5" fmla="*/ 95734 h 32"/>
                  <a:gd name="T6" fmla="*/ 55930 w 41"/>
                  <a:gd name="T7" fmla="*/ 98822 h 32"/>
                  <a:gd name="T8" fmla="*/ 65252 w 41"/>
                  <a:gd name="T9" fmla="*/ 95734 h 32"/>
                  <a:gd name="T10" fmla="*/ 80788 w 41"/>
                  <a:gd name="T11" fmla="*/ 92646 h 32"/>
                  <a:gd name="T12" fmla="*/ 96325 w 41"/>
                  <a:gd name="T13" fmla="*/ 83381 h 32"/>
                  <a:gd name="T14" fmla="*/ 111861 w 41"/>
                  <a:gd name="T15" fmla="*/ 67940 h 32"/>
                  <a:gd name="T16" fmla="*/ 111861 w 41"/>
                  <a:gd name="T17" fmla="*/ 3088 h 32"/>
                  <a:gd name="T18" fmla="*/ 108754 w 41"/>
                  <a:gd name="T19" fmla="*/ 0 h 32"/>
                  <a:gd name="T20" fmla="*/ 102539 w 41"/>
                  <a:gd name="T21" fmla="*/ 3088 h 32"/>
                  <a:gd name="T22" fmla="*/ 3107 w 41"/>
                  <a:gd name="T23" fmla="*/ 33970 h 32"/>
                  <a:gd name="T24" fmla="*/ 0 w 41"/>
                  <a:gd name="T25" fmla="*/ 37058 h 32"/>
                  <a:gd name="T26" fmla="*/ 0 w 41"/>
                  <a:gd name="T27" fmla="*/ 40146 h 32"/>
                  <a:gd name="T28" fmla="*/ 12429 w 41"/>
                  <a:gd name="T29" fmla="*/ 74117 h 32"/>
                  <a:gd name="T30" fmla="*/ 21751 w 41"/>
                  <a:gd name="T31" fmla="*/ 74117 h 32"/>
                  <a:gd name="T32" fmla="*/ 9322 w 41"/>
                  <a:gd name="T33" fmla="*/ 46323 h 32"/>
                  <a:gd name="T34" fmla="*/ 9322 w 41"/>
                  <a:gd name="T35" fmla="*/ 46323 h 32"/>
                  <a:gd name="T36" fmla="*/ 12429 w 41"/>
                  <a:gd name="T37" fmla="*/ 46323 h 32"/>
                  <a:gd name="T38" fmla="*/ 96325 w 41"/>
                  <a:gd name="T39" fmla="*/ 24706 h 32"/>
                  <a:gd name="T40" fmla="*/ 96325 w 41"/>
                  <a:gd name="T41" fmla="*/ 21617 h 32"/>
                  <a:gd name="T42" fmla="*/ 105646 w 41"/>
                  <a:gd name="T43" fmla="*/ 12353 h 32"/>
                  <a:gd name="T44" fmla="*/ 108754 w 41"/>
                  <a:gd name="T45" fmla="*/ 40146 h 32"/>
                  <a:gd name="T46" fmla="*/ 102539 w 41"/>
                  <a:gd name="T47" fmla="*/ 64852 h 32"/>
                  <a:gd name="T48" fmla="*/ 96325 w 41"/>
                  <a:gd name="T49" fmla="*/ 74117 h 32"/>
                  <a:gd name="T50" fmla="*/ 62145 w 41"/>
                  <a:gd name="T51" fmla="*/ 89557 h 32"/>
                  <a:gd name="T52" fmla="*/ 31072 w 41"/>
                  <a:gd name="T53" fmla="*/ 83381 h 32"/>
                  <a:gd name="T54" fmla="*/ 21751 w 41"/>
                  <a:gd name="T55" fmla="*/ 74117 h 32"/>
                  <a:gd name="T56" fmla="*/ 21751 w 41"/>
                  <a:gd name="T57" fmla="*/ 74117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32">
                    <a:moveTo>
                      <a:pt x="4" y="24"/>
                    </a:moveTo>
                    <a:cubicBezTo>
                      <a:pt x="6" y="27"/>
                      <a:pt x="9" y="30"/>
                      <a:pt x="13" y="31"/>
                    </a:cubicBezTo>
                    <a:cubicBezTo>
                      <a:pt x="13" y="31"/>
                      <a:pt x="13" y="31"/>
                      <a:pt x="13" y="31"/>
                    </a:cubicBezTo>
                    <a:cubicBezTo>
                      <a:pt x="15" y="32"/>
                      <a:pt x="16" y="32"/>
                      <a:pt x="18" y="32"/>
                    </a:cubicBezTo>
                    <a:cubicBezTo>
                      <a:pt x="19" y="32"/>
                      <a:pt x="20" y="32"/>
                      <a:pt x="21" y="31"/>
                    </a:cubicBezTo>
                    <a:cubicBezTo>
                      <a:pt x="22" y="31"/>
                      <a:pt x="24" y="31"/>
                      <a:pt x="26" y="30"/>
                    </a:cubicBezTo>
                    <a:cubicBezTo>
                      <a:pt x="28" y="29"/>
                      <a:pt x="30" y="28"/>
                      <a:pt x="31" y="27"/>
                    </a:cubicBezTo>
                    <a:cubicBezTo>
                      <a:pt x="33" y="26"/>
                      <a:pt x="35" y="24"/>
                      <a:pt x="36" y="22"/>
                    </a:cubicBezTo>
                    <a:cubicBezTo>
                      <a:pt x="41" y="13"/>
                      <a:pt x="36" y="2"/>
                      <a:pt x="36" y="1"/>
                    </a:cubicBezTo>
                    <a:cubicBezTo>
                      <a:pt x="35" y="1"/>
                      <a:pt x="35" y="0"/>
                      <a:pt x="35" y="0"/>
                    </a:cubicBezTo>
                    <a:cubicBezTo>
                      <a:pt x="34" y="0"/>
                      <a:pt x="34" y="0"/>
                      <a:pt x="33" y="1"/>
                    </a:cubicBezTo>
                    <a:cubicBezTo>
                      <a:pt x="24" y="14"/>
                      <a:pt x="1" y="11"/>
                      <a:pt x="1" y="11"/>
                    </a:cubicBezTo>
                    <a:cubicBezTo>
                      <a:pt x="1" y="11"/>
                      <a:pt x="0" y="12"/>
                      <a:pt x="0" y="12"/>
                    </a:cubicBezTo>
                    <a:cubicBezTo>
                      <a:pt x="0" y="12"/>
                      <a:pt x="0" y="13"/>
                      <a:pt x="0" y="13"/>
                    </a:cubicBezTo>
                    <a:cubicBezTo>
                      <a:pt x="0" y="13"/>
                      <a:pt x="1" y="19"/>
                      <a:pt x="4" y="24"/>
                    </a:cubicBezTo>
                    <a:close/>
                    <a:moveTo>
                      <a:pt x="7" y="24"/>
                    </a:moveTo>
                    <a:cubicBezTo>
                      <a:pt x="5" y="21"/>
                      <a:pt x="3" y="17"/>
                      <a:pt x="3" y="15"/>
                    </a:cubicBezTo>
                    <a:cubicBezTo>
                      <a:pt x="3" y="15"/>
                      <a:pt x="3" y="15"/>
                      <a:pt x="3" y="15"/>
                    </a:cubicBezTo>
                    <a:cubicBezTo>
                      <a:pt x="4" y="15"/>
                      <a:pt x="4" y="15"/>
                      <a:pt x="4" y="15"/>
                    </a:cubicBezTo>
                    <a:cubicBezTo>
                      <a:pt x="9" y="14"/>
                      <a:pt x="22" y="14"/>
                      <a:pt x="31" y="8"/>
                    </a:cubicBezTo>
                    <a:cubicBezTo>
                      <a:pt x="31" y="8"/>
                      <a:pt x="31" y="7"/>
                      <a:pt x="31" y="7"/>
                    </a:cubicBezTo>
                    <a:cubicBezTo>
                      <a:pt x="32" y="6"/>
                      <a:pt x="33" y="5"/>
                      <a:pt x="34" y="4"/>
                    </a:cubicBezTo>
                    <a:cubicBezTo>
                      <a:pt x="35" y="6"/>
                      <a:pt x="35" y="10"/>
                      <a:pt x="35" y="13"/>
                    </a:cubicBezTo>
                    <a:cubicBezTo>
                      <a:pt x="35" y="16"/>
                      <a:pt x="35" y="18"/>
                      <a:pt x="33" y="21"/>
                    </a:cubicBezTo>
                    <a:cubicBezTo>
                      <a:pt x="33" y="22"/>
                      <a:pt x="32" y="23"/>
                      <a:pt x="31" y="24"/>
                    </a:cubicBezTo>
                    <a:cubicBezTo>
                      <a:pt x="29" y="26"/>
                      <a:pt x="25" y="28"/>
                      <a:pt x="20" y="29"/>
                    </a:cubicBezTo>
                    <a:cubicBezTo>
                      <a:pt x="16" y="30"/>
                      <a:pt x="13" y="29"/>
                      <a:pt x="10" y="27"/>
                    </a:cubicBezTo>
                    <a:cubicBezTo>
                      <a:pt x="9" y="26"/>
                      <a:pt x="8" y="25"/>
                      <a:pt x="7" y="24"/>
                    </a:cubicBezTo>
                    <a:cubicBezTo>
                      <a:pt x="7" y="24"/>
                      <a:pt x="7" y="24"/>
                      <a:pt x="7" y="24"/>
                    </a:cubicBezTo>
                    <a:close/>
                  </a:path>
                </a:pathLst>
              </a:custGeom>
              <a:solidFill>
                <a:srgbClr val="F05B4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5" name="í$ļîḋe"/>
              <p:cNvSpPr>
                <a:spLocks/>
              </p:cNvSpPr>
              <p:nvPr/>
            </p:nvSpPr>
            <p:spPr bwMode="auto">
              <a:xfrm>
                <a:off x="8304611" y="1064023"/>
                <a:ext cx="61912" cy="61913"/>
              </a:xfrm>
              <a:custGeom>
                <a:avLst/>
                <a:gdLst>
                  <a:gd name="T0" fmla="*/ 61912 w 20"/>
                  <a:gd name="T1" fmla="*/ 27861 h 20"/>
                  <a:gd name="T2" fmla="*/ 34052 w 20"/>
                  <a:gd name="T3" fmla="*/ 58817 h 20"/>
                  <a:gd name="T4" fmla="*/ 3096 w 20"/>
                  <a:gd name="T5" fmla="*/ 30957 h 20"/>
                  <a:gd name="T6" fmla="*/ 30956 w 20"/>
                  <a:gd name="T7" fmla="*/ 0 h 20"/>
                  <a:gd name="T8" fmla="*/ 61912 w 20"/>
                  <a:gd name="T9" fmla="*/ 27861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9"/>
                    </a:moveTo>
                    <a:cubicBezTo>
                      <a:pt x="20" y="15"/>
                      <a:pt x="16" y="19"/>
                      <a:pt x="11" y="19"/>
                    </a:cubicBezTo>
                    <a:cubicBezTo>
                      <a:pt x="5" y="20"/>
                      <a:pt x="1" y="16"/>
                      <a:pt x="1" y="10"/>
                    </a:cubicBezTo>
                    <a:cubicBezTo>
                      <a:pt x="0" y="5"/>
                      <a:pt x="5" y="1"/>
                      <a:pt x="10" y="0"/>
                    </a:cubicBezTo>
                    <a:cubicBezTo>
                      <a:pt x="15" y="0"/>
                      <a:pt x="20" y="4"/>
                      <a:pt x="20" y="9"/>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6" name="ïş1ïḍê"/>
              <p:cNvSpPr>
                <a:spLocks/>
              </p:cNvSpPr>
              <p:nvPr/>
            </p:nvSpPr>
            <p:spPr bwMode="auto">
              <a:xfrm>
                <a:off x="8521304" y="1035448"/>
                <a:ext cx="61912" cy="61913"/>
              </a:xfrm>
              <a:custGeom>
                <a:avLst/>
                <a:gdLst>
                  <a:gd name="T0" fmla="*/ 61912 w 20"/>
                  <a:gd name="T1" fmla="*/ 30957 h 20"/>
                  <a:gd name="T2" fmla="*/ 30956 w 20"/>
                  <a:gd name="T3" fmla="*/ 58817 h 20"/>
                  <a:gd name="T4" fmla="*/ 0 w 20"/>
                  <a:gd name="T5" fmla="*/ 30957 h 20"/>
                  <a:gd name="T6" fmla="*/ 27860 w 20"/>
                  <a:gd name="T7" fmla="*/ 0 h 20"/>
                  <a:gd name="T8" fmla="*/ 61912 w 20"/>
                  <a:gd name="T9" fmla="*/ 30957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10"/>
                    </a:moveTo>
                    <a:cubicBezTo>
                      <a:pt x="20" y="15"/>
                      <a:pt x="16" y="19"/>
                      <a:pt x="10" y="19"/>
                    </a:cubicBezTo>
                    <a:cubicBezTo>
                      <a:pt x="5" y="20"/>
                      <a:pt x="0" y="16"/>
                      <a:pt x="0" y="10"/>
                    </a:cubicBezTo>
                    <a:cubicBezTo>
                      <a:pt x="0" y="5"/>
                      <a:pt x="4" y="1"/>
                      <a:pt x="9" y="0"/>
                    </a:cubicBezTo>
                    <a:cubicBezTo>
                      <a:pt x="15" y="0"/>
                      <a:pt x="19" y="4"/>
                      <a:pt x="20" y="10"/>
                    </a:cubicBezTo>
                    <a:close/>
                  </a:path>
                </a:pathLst>
              </a:custGeom>
              <a:solidFill>
                <a:srgbClr val="F49B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7" name="îṡľîḍè"/>
              <p:cNvSpPr>
                <a:spLocks/>
              </p:cNvSpPr>
              <p:nvPr/>
            </p:nvSpPr>
            <p:spPr bwMode="auto">
              <a:xfrm>
                <a:off x="8301038" y="927102"/>
                <a:ext cx="80962" cy="28575"/>
              </a:xfrm>
              <a:custGeom>
                <a:avLst/>
                <a:gdLst>
                  <a:gd name="T0" fmla="*/ 0 w 26"/>
                  <a:gd name="T1" fmla="*/ 28575 h 9"/>
                  <a:gd name="T2" fmla="*/ 0 w 26"/>
                  <a:gd name="T3" fmla="*/ 25400 h 9"/>
                  <a:gd name="T4" fmla="*/ 3114 w 26"/>
                  <a:gd name="T5" fmla="*/ 22225 h 9"/>
                  <a:gd name="T6" fmla="*/ 9342 w 26"/>
                  <a:gd name="T7" fmla="*/ 15875 h 9"/>
                  <a:gd name="T8" fmla="*/ 12456 w 26"/>
                  <a:gd name="T9" fmla="*/ 12700 h 9"/>
                  <a:gd name="T10" fmla="*/ 21797 w 26"/>
                  <a:gd name="T11" fmla="*/ 9525 h 9"/>
                  <a:gd name="T12" fmla="*/ 28025 w 26"/>
                  <a:gd name="T13" fmla="*/ 6350 h 9"/>
                  <a:gd name="T14" fmla="*/ 37367 w 26"/>
                  <a:gd name="T15" fmla="*/ 3175 h 9"/>
                  <a:gd name="T16" fmla="*/ 43595 w 26"/>
                  <a:gd name="T17" fmla="*/ 0 h 9"/>
                  <a:gd name="T18" fmla="*/ 52937 w 26"/>
                  <a:gd name="T19" fmla="*/ 0 h 9"/>
                  <a:gd name="T20" fmla="*/ 59165 w 26"/>
                  <a:gd name="T21" fmla="*/ 0 h 9"/>
                  <a:gd name="T22" fmla="*/ 68506 w 26"/>
                  <a:gd name="T23" fmla="*/ 0 h 9"/>
                  <a:gd name="T24" fmla="*/ 71620 w 26"/>
                  <a:gd name="T25" fmla="*/ 3175 h 9"/>
                  <a:gd name="T26" fmla="*/ 77848 w 26"/>
                  <a:gd name="T27" fmla="*/ 3175 h 9"/>
                  <a:gd name="T28" fmla="*/ 80962 w 26"/>
                  <a:gd name="T29" fmla="*/ 6350 h 9"/>
                  <a:gd name="T30" fmla="*/ 77848 w 26"/>
                  <a:gd name="T31" fmla="*/ 6350 h 9"/>
                  <a:gd name="T32" fmla="*/ 71620 w 26"/>
                  <a:gd name="T33" fmla="*/ 6350 h 9"/>
                  <a:gd name="T34" fmla="*/ 68506 w 26"/>
                  <a:gd name="T35" fmla="*/ 6350 h 9"/>
                  <a:gd name="T36" fmla="*/ 59165 w 26"/>
                  <a:gd name="T37" fmla="*/ 6350 h 9"/>
                  <a:gd name="T38" fmla="*/ 52937 w 26"/>
                  <a:gd name="T39" fmla="*/ 9525 h 9"/>
                  <a:gd name="T40" fmla="*/ 46709 w 26"/>
                  <a:gd name="T41" fmla="*/ 9525 h 9"/>
                  <a:gd name="T42" fmla="*/ 37367 w 26"/>
                  <a:gd name="T43" fmla="*/ 12700 h 9"/>
                  <a:gd name="T44" fmla="*/ 34253 w 26"/>
                  <a:gd name="T45" fmla="*/ 12700 h 9"/>
                  <a:gd name="T46" fmla="*/ 31139 w 26"/>
                  <a:gd name="T47" fmla="*/ 12700 h 9"/>
                  <a:gd name="T48" fmla="*/ 28025 w 26"/>
                  <a:gd name="T49" fmla="*/ 15875 h 9"/>
                  <a:gd name="T50" fmla="*/ 24911 w 26"/>
                  <a:gd name="T51" fmla="*/ 15875 h 9"/>
                  <a:gd name="T52" fmla="*/ 18684 w 26"/>
                  <a:gd name="T53" fmla="*/ 19050 h 9"/>
                  <a:gd name="T54" fmla="*/ 15570 w 26"/>
                  <a:gd name="T55" fmla="*/ 19050 h 9"/>
                  <a:gd name="T56" fmla="*/ 12456 w 26"/>
                  <a:gd name="T57" fmla="*/ 22225 h 9"/>
                  <a:gd name="T58" fmla="*/ 6228 w 26"/>
                  <a:gd name="T59" fmla="*/ 22225 h 9"/>
                  <a:gd name="T60" fmla="*/ 3114 w 26"/>
                  <a:gd name="T61" fmla="*/ 25400 h 9"/>
                  <a:gd name="T62" fmla="*/ 0 w 26"/>
                  <a:gd name="T63" fmla="*/ 25400 h 9"/>
                  <a:gd name="T64" fmla="*/ 0 w 26"/>
                  <a:gd name="T65" fmla="*/ 28575 h 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6" h="9">
                    <a:moveTo>
                      <a:pt x="0" y="9"/>
                    </a:moveTo>
                    <a:cubicBezTo>
                      <a:pt x="0" y="9"/>
                      <a:pt x="0" y="8"/>
                      <a:pt x="0" y="8"/>
                    </a:cubicBezTo>
                    <a:cubicBezTo>
                      <a:pt x="1" y="7"/>
                      <a:pt x="1" y="7"/>
                      <a:pt x="1" y="7"/>
                    </a:cubicBezTo>
                    <a:cubicBezTo>
                      <a:pt x="2" y="6"/>
                      <a:pt x="2" y="6"/>
                      <a:pt x="3" y="5"/>
                    </a:cubicBezTo>
                    <a:cubicBezTo>
                      <a:pt x="3" y="5"/>
                      <a:pt x="4" y="4"/>
                      <a:pt x="4" y="4"/>
                    </a:cubicBezTo>
                    <a:cubicBezTo>
                      <a:pt x="5" y="3"/>
                      <a:pt x="6" y="3"/>
                      <a:pt x="7" y="3"/>
                    </a:cubicBezTo>
                    <a:cubicBezTo>
                      <a:pt x="7" y="2"/>
                      <a:pt x="8" y="2"/>
                      <a:pt x="9" y="2"/>
                    </a:cubicBezTo>
                    <a:cubicBezTo>
                      <a:pt x="10" y="1"/>
                      <a:pt x="11" y="1"/>
                      <a:pt x="12" y="1"/>
                    </a:cubicBezTo>
                    <a:cubicBezTo>
                      <a:pt x="13" y="1"/>
                      <a:pt x="13" y="0"/>
                      <a:pt x="14" y="0"/>
                    </a:cubicBezTo>
                    <a:cubicBezTo>
                      <a:pt x="15" y="0"/>
                      <a:pt x="16" y="0"/>
                      <a:pt x="17" y="0"/>
                    </a:cubicBezTo>
                    <a:cubicBezTo>
                      <a:pt x="18" y="0"/>
                      <a:pt x="19" y="0"/>
                      <a:pt x="19" y="0"/>
                    </a:cubicBezTo>
                    <a:cubicBezTo>
                      <a:pt x="20" y="0"/>
                      <a:pt x="21" y="0"/>
                      <a:pt x="22" y="0"/>
                    </a:cubicBezTo>
                    <a:cubicBezTo>
                      <a:pt x="22" y="0"/>
                      <a:pt x="23" y="1"/>
                      <a:pt x="23" y="1"/>
                    </a:cubicBezTo>
                    <a:cubicBezTo>
                      <a:pt x="24" y="1"/>
                      <a:pt x="24" y="1"/>
                      <a:pt x="25" y="1"/>
                    </a:cubicBezTo>
                    <a:cubicBezTo>
                      <a:pt x="26" y="1"/>
                      <a:pt x="26" y="2"/>
                      <a:pt x="26" y="2"/>
                    </a:cubicBezTo>
                    <a:cubicBezTo>
                      <a:pt x="26" y="2"/>
                      <a:pt x="25" y="2"/>
                      <a:pt x="25" y="2"/>
                    </a:cubicBezTo>
                    <a:cubicBezTo>
                      <a:pt x="24" y="2"/>
                      <a:pt x="24" y="2"/>
                      <a:pt x="23" y="2"/>
                    </a:cubicBezTo>
                    <a:cubicBezTo>
                      <a:pt x="23" y="2"/>
                      <a:pt x="22" y="2"/>
                      <a:pt x="22" y="2"/>
                    </a:cubicBezTo>
                    <a:cubicBezTo>
                      <a:pt x="21" y="2"/>
                      <a:pt x="20" y="2"/>
                      <a:pt x="19" y="2"/>
                    </a:cubicBezTo>
                    <a:cubicBezTo>
                      <a:pt x="19" y="3"/>
                      <a:pt x="18" y="3"/>
                      <a:pt x="17" y="3"/>
                    </a:cubicBezTo>
                    <a:cubicBezTo>
                      <a:pt x="16" y="3"/>
                      <a:pt x="16" y="3"/>
                      <a:pt x="15" y="3"/>
                    </a:cubicBezTo>
                    <a:cubicBezTo>
                      <a:pt x="14" y="3"/>
                      <a:pt x="13" y="4"/>
                      <a:pt x="12" y="4"/>
                    </a:cubicBezTo>
                    <a:cubicBezTo>
                      <a:pt x="12" y="4"/>
                      <a:pt x="12" y="4"/>
                      <a:pt x="11" y="4"/>
                    </a:cubicBezTo>
                    <a:cubicBezTo>
                      <a:pt x="11" y="4"/>
                      <a:pt x="10" y="4"/>
                      <a:pt x="10" y="4"/>
                    </a:cubicBezTo>
                    <a:cubicBezTo>
                      <a:pt x="10" y="4"/>
                      <a:pt x="9" y="5"/>
                      <a:pt x="9" y="5"/>
                    </a:cubicBezTo>
                    <a:cubicBezTo>
                      <a:pt x="8" y="5"/>
                      <a:pt x="8" y="5"/>
                      <a:pt x="8" y="5"/>
                    </a:cubicBezTo>
                    <a:cubicBezTo>
                      <a:pt x="7" y="5"/>
                      <a:pt x="6" y="6"/>
                      <a:pt x="6" y="6"/>
                    </a:cubicBezTo>
                    <a:cubicBezTo>
                      <a:pt x="5" y="6"/>
                      <a:pt x="5" y="6"/>
                      <a:pt x="5" y="6"/>
                    </a:cubicBezTo>
                    <a:cubicBezTo>
                      <a:pt x="4" y="6"/>
                      <a:pt x="4" y="7"/>
                      <a:pt x="4" y="7"/>
                    </a:cubicBezTo>
                    <a:cubicBezTo>
                      <a:pt x="3" y="7"/>
                      <a:pt x="3" y="7"/>
                      <a:pt x="2" y="7"/>
                    </a:cubicBezTo>
                    <a:cubicBezTo>
                      <a:pt x="2" y="8"/>
                      <a:pt x="1" y="8"/>
                      <a:pt x="1" y="8"/>
                    </a:cubicBezTo>
                    <a:cubicBezTo>
                      <a:pt x="1" y="8"/>
                      <a:pt x="0" y="8"/>
                      <a:pt x="0" y="8"/>
                    </a:cubicBezTo>
                    <a:cubicBezTo>
                      <a:pt x="0" y="9"/>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8" name="ïṥḻiḋe"/>
              <p:cNvSpPr>
                <a:spLocks/>
              </p:cNvSpPr>
              <p:nvPr/>
            </p:nvSpPr>
            <p:spPr bwMode="auto">
              <a:xfrm>
                <a:off x="8474870" y="927102"/>
                <a:ext cx="83344" cy="21431"/>
              </a:xfrm>
              <a:custGeom>
                <a:avLst/>
                <a:gdLst>
                  <a:gd name="T0" fmla="*/ 83344 w 27"/>
                  <a:gd name="T1" fmla="*/ 21431 h 7"/>
                  <a:gd name="T2" fmla="*/ 80257 w 27"/>
                  <a:gd name="T3" fmla="*/ 18369 h 7"/>
                  <a:gd name="T4" fmla="*/ 77170 w 27"/>
                  <a:gd name="T5" fmla="*/ 15308 h 7"/>
                  <a:gd name="T6" fmla="*/ 74084 w 27"/>
                  <a:gd name="T7" fmla="*/ 12246 h 7"/>
                  <a:gd name="T8" fmla="*/ 67910 w 27"/>
                  <a:gd name="T9" fmla="*/ 9185 h 7"/>
                  <a:gd name="T10" fmla="*/ 58649 w 27"/>
                  <a:gd name="T11" fmla="*/ 6123 h 7"/>
                  <a:gd name="T12" fmla="*/ 52476 w 27"/>
                  <a:gd name="T13" fmla="*/ 3062 h 7"/>
                  <a:gd name="T14" fmla="*/ 43215 w 27"/>
                  <a:gd name="T15" fmla="*/ 3062 h 7"/>
                  <a:gd name="T16" fmla="*/ 37042 w 27"/>
                  <a:gd name="T17" fmla="*/ 0 h 7"/>
                  <a:gd name="T18" fmla="*/ 27781 w 27"/>
                  <a:gd name="T19" fmla="*/ 0 h 7"/>
                  <a:gd name="T20" fmla="*/ 18521 w 27"/>
                  <a:gd name="T21" fmla="*/ 0 h 7"/>
                  <a:gd name="T22" fmla="*/ 12347 w 27"/>
                  <a:gd name="T23" fmla="*/ 3062 h 7"/>
                  <a:gd name="T24" fmla="*/ 9260 w 27"/>
                  <a:gd name="T25" fmla="*/ 3062 h 7"/>
                  <a:gd name="T26" fmla="*/ 3087 w 27"/>
                  <a:gd name="T27" fmla="*/ 6123 h 7"/>
                  <a:gd name="T28" fmla="*/ 0 w 27"/>
                  <a:gd name="T29" fmla="*/ 9185 h 7"/>
                  <a:gd name="T30" fmla="*/ 3087 w 27"/>
                  <a:gd name="T31" fmla="*/ 9185 h 7"/>
                  <a:gd name="T32" fmla="*/ 9260 w 27"/>
                  <a:gd name="T33" fmla="*/ 9185 h 7"/>
                  <a:gd name="T34" fmla="*/ 15434 w 27"/>
                  <a:gd name="T35" fmla="*/ 9185 h 7"/>
                  <a:gd name="T36" fmla="*/ 21608 w 27"/>
                  <a:gd name="T37" fmla="*/ 9185 h 7"/>
                  <a:gd name="T38" fmla="*/ 27781 w 27"/>
                  <a:gd name="T39" fmla="*/ 9185 h 7"/>
                  <a:gd name="T40" fmla="*/ 33955 w 27"/>
                  <a:gd name="T41" fmla="*/ 9185 h 7"/>
                  <a:gd name="T42" fmla="*/ 43215 w 27"/>
                  <a:gd name="T43" fmla="*/ 12246 h 7"/>
                  <a:gd name="T44" fmla="*/ 46302 w 27"/>
                  <a:gd name="T45" fmla="*/ 12246 h 7"/>
                  <a:gd name="T46" fmla="*/ 49389 w 27"/>
                  <a:gd name="T47" fmla="*/ 12246 h 7"/>
                  <a:gd name="T48" fmla="*/ 52476 w 27"/>
                  <a:gd name="T49" fmla="*/ 12246 h 7"/>
                  <a:gd name="T50" fmla="*/ 58649 w 27"/>
                  <a:gd name="T51" fmla="*/ 15308 h 7"/>
                  <a:gd name="T52" fmla="*/ 64823 w 27"/>
                  <a:gd name="T53" fmla="*/ 15308 h 7"/>
                  <a:gd name="T54" fmla="*/ 67910 w 27"/>
                  <a:gd name="T55" fmla="*/ 18369 h 7"/>
                  <a:gd name="T56" fmla="*/ 70997 w 27"/>
                  <a:gd name="T57" fmla="*/ 18369 h 7"/>
                  <a:gd name="T58" fmla="*/ 74084 w 27"/>
                  <a:gd name="T59" fmla="*/ 18369 h 7"/>
                  <a:gd name="T60" fmla="*/ 80257 w 27"/>
                  <a:gd name="T61" fmla="*/ 21431 h 7"/>
                  <a:gd name="T62" fmla="*/ 80257 w 27"/>
                  <a:gd name="T63" fmla="*/ 21431 h 7"/>
                  <a:gd name="T64" fmla="*/ 83344 w 27"/>
                  <a:gd name="T65" fmla="*/ 21431 h 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 h="7">
                    <a:moveTo>
                      <a:pt x="27" y="7"/>
                    </a:moveTo>
                    <a:cubicBezTo>
                      <a:pt x="27" y="7"/>
                      <a:pt x="26" y="7"/>
                      <a:pt x="26" y="6"/>
                    </a:cubicBezTo>
                    <a:cubicBezTo>
                      <a:pt x="26" y="6"/>
                      <a:pt x="25" y="6"/>
                      <a:pt x="25" y="5"/>
                    </a:cubicBezTo>
                    <a:cubicBezTo>
                      <a:pt x="25" y="5"/>
                      <a:pt x="24" y="5"/>
                      <a:pt x="24" y="4"/>
                    </a:cubicBezTo>
                    <a:cubicBezTo>
                      <a:pt x="23" y="4"/>
                      <a:pt x="22" y="3"/>
                      <a:pt x="22" y="3"/>
                    </a:cubicBezTo>
                    <a:cubicBezTo>
                      <a:pt x="21" y="3"/>
                      <a:pt x="20" y="2"/>
                      <a:pt x="19" y="2"/>
                    </a:cubicBezTo>
                    <a:cubicBezTo>
                      <a:pt x="19" y="2"/>
                      <a:pt x="18" y="1"/>
                      <a:pt x="17" y="1"/>
                    </a:cubicBezTo>
                    <a:cubicBezTo>
                      <a:pt x="16" y="1"/>
                      <a:pt x="15" y="1"/>
                      <a:pt x="14" y="1"/>
                    </a:cubicBezTo>
                    <a:cubicBezTo>
                      <a:pt x="13" y="0"/>
                      <a:pt x="12" y="0"/>
                      <a:pt x="12" y="0"/>
                    </a:cubicBezTo>
                    <a:cubicBezTo>
                      <a:pt x="11" y="0"/>
                      <a:pt x="10" y="0"/>
                      <a:pt x="9" y="0"/>
                    </a:cubicBezTo>
                    <a:cubicBezTo>
                      <a:pt x="8" y="0"/>
                      <a:pt x="7" y="0"/>
                      <a:pt x="6" y="0"/>
                    </a:cubicBezTo>
                    <a:cubicBezTo>
                      <a:pt x="6" y="1"/>
                      <a:pt x="5" y="1"/>
                      <a:pt x="4" y="1"/>
                    </a:cubicBezTo>
                    <a:cubicBezTo>
                      <a:pt x="4" y="1"/>
                      <a:pt x="3" y="1"/>
                      <a:pt x="3" y="1"/>
                    </a:cubicBezTo>
                    <a:cubicBezTo>
                      <a:pt x="2" y="2"/>
                      <a:pt x="2" y="2"/>
                      <a:pt x="1" y="2"/>
                    </a:cubicBezTo>
                    <a:cubicBezTo>
                      <a:pt x="1" y="2"/>
                      <a:pt x="0" y="3"/>
                      <a:pt x="0" y="3"/>
                    </a:cubicBezTo>
                    <a:cubicBezTo>
                      <a:pt x="0" y="3"/>
                      <a:pt x="1" y="3"/>
                      <a:pt x="1" y="3"/>
                    </a:cubicBezTo>
                    <a:cubicBezTo>
                      <a:pt x="2" y="3"/>
                      <a:pt x="2" y="3"/>
                      <a:pt x="3" y="3"/>
                    </a:cubicBezTo>
                    <a:cubicBezTo>
                      <a:pt x="3" y="3"/>
                      <a:pt x="4" y="3"/>
                      <a:pt x="5" y="3"/>
                    </a:cubicBezTo>
                    <a:cubicBezTo>
                      <a:pt x="5" y="3"/>
                      <a:pt x="6" y="3"/>
                      <a:pt x="7" y="3"/>
                    </a:cubicBezTo>
                    <a:cubicBezTo>
                      <a:pt x="7" y="3"/>
                      <a:pt x="8" y="3"/>
                      <a:pt x="9" y="3"/>
                    </a:cubicBezTo>
                    <a:cubicBezTo>
                      <a:pt x="10" y="3"/>
                      <a:pt x="10" y="3"/>
                      <a:pt x="11" y="3"/>
                    </a:cubicBezTo>
                    <a:cubicBezTo>
                      <a:pt x="12" y="3"/>
                      <a:pt x="13" y="3"/>
                      <a:pt x="14" y="4"/>
                    </a:cubicBezTo>
                    <a:cubicBezTo>
                      <a:pt x="14" y="4"/>
                      <a:pt x="15" y="4"/>
                      <a:pt x="15" y="4"/>
                    </a:cubicBezTo>
                    <a:cubicBezTo>
                      <a:pt x="15" y="4"/>
                      <a:pt x="16" y="4"/>
                      <a:pt x="16" y="4"/>
                    </a:cubicBezTo>
                    <a:cubicBezTo>
                      <a:pt x="17" y="4"/>
                      <a:pt x="17" y="4"/>
                      <a:pt x="17" y="4"/>
                    </a:cubicBezTo>
                    <a:cubicBezTo>
                      <a:pt x="18" y="4"/>
                      <a:pt x="18" y="4"/>
                      <a:pt x="19" y="5"/>
                    </a:cubicBezTo>
                    <a:cubicBezTo>
                      <a:pt x="19" y="5"/>
                      <a:pt x="20" y="5"/>
                      <a:pt x="21" y="5"/>
                    </a:cubicBezTo>
                    <a:cubicBezTo>
                      <a:pt x="21" y="5"/>
                      <a:pt x="21" y="5"/>
                      <a:pt x="22" y="6"/>
                    </a:cubicBezTo>
                    <a:cubicBezTo>
                      <a:pt x="22" y="6"/>
                      <a:pt x="22" y="6"/>
                      <a:pt x="23" y="6"/>
                    </a:cubicBezTo>
                    <a:cubicBezTo>
                      <a:pt x="23" y="6"/>
                      <a:pt x="24" y="6"/>
                      <a:pt x="24" y="6"/>
                    </a:cubicBezTo>
                    <a:cubicBezTo>
                      <a:pt x="25" y="7"/>
                      <a:pt x="25" y="7"/>
                      <a:pt x="26" y="7"/>
                    </a:cubicBezTo>
                    <a:cubicBezTo>
                      <a:pt x="26" y="7"/>
                      <a:pt x="26" y="7"/>
                      <a:pt x="26" y="7"/>
                    </a:cubicBezTo>
                    <a:cubicBezTo>
                      <a:pt x="27" y="7"/>
                      <a:pt x="27" y="7"/>
                      <a:pt x="27"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99" name="íṡľïḋe"/>
              <p:cNvSpPr>
                <a:spLocks/>
              </p:cNvSpPr>
              <p:nvPr/>
            </p:nvSpPr>
            <p:spPr bwMode="auto">
              <a:xfrm>
                <a:off x="8633223" y="886620"/>
                <a:ext cx="2381" cy="53579"/>
              </a:xfrm>
              <a:custGeom>
                <a:avLst/>
                <a:gdLst>
                  <a:gd name="T0" fmla="*/ 0 w 1"/>
                  <a:gd name="T1" fmla="*/ 53579 h 17"/>
                  <a:gd name="T2" fmla="*/ 0 w 1"/>
                  <a:gd name="T3" fmla="*/ 0 h 17"/>
                  <a:gd name="T4" fmla="*/ 0 w 1"/>
                  <a:gd name="T5" fmla="*/ 53579 h 17"/>
                  <a:gd name="T6" fmla="*/ 0 60000 65536"/>
                  <a:gd name="T7" fmla="*/ 0 60000 65536"/>
                  <a:gd name="T8" fmla="*/ 0 60000 65536"/>
                </a:gdLst>
                <a:ahLst/>
                <a:cxnLst>
                  <a:cxn ang="T6">
                    <a:pos x="T0" y="T1"/>
                  </a:cxn>
                  <a:cxn ang="T7">
                    <a:pos x="T2" y="T3"/>
                  </a:cxn>
                  <a:cxn ang="T8">
                    <a:pos x="T4" y="T5"/>
                  </a:cxn>
                </a:cxnLst>
                <a:rect l="0" t="0" r="r" b="b"/>
                <a:pathLst>
                  <a:path w="1" h="17">
                    <a:moveTo>
                      <a:pt x="0" y="17"/>
                    </a:moveTo>
                    <a:cubicBezTo>
                      <a:pt x="0" y="17"/>
                      <a:pt x="1" y="10"/>
                      <a:pt x="0" y="0"/>
                    </a:cubicBezTo>
                    <a:cubicBezTo>
                      <a:pt x="0" y="10"/>
                      <a:pt x="0" y="17"/>
                      <a:pt x="0" y="17"/>
                    </a:cubicBezTo>
                    <a:close/>
                  </a:path>
                </a:pathLst>
              </a:custGeom>
              <a:solidFill>
                <a:srgbClr val="CF916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200" name="ïṧľíďè"/>
              <p:cNvSpPr>
                <a:spLocks/>
              </p:cNvSpPr>
              <p:nvPr/>
            </p:nvSpPr>
            <p:spPr bwMode="auto">
              <a:xfrm>
                <a:off x="8208170" y="681833"/>
                <a:ext cx="481012" cy="344091"/>
              </a:xfrm>
              <a:custGeom>
                <a:avLst/>
                <a:gdLst>
                  <a:gd name="T0" fmla="*/ 93099 w 155"/>
                  <a:gd name="T1" fmla="*/ 65098 h 111"/>
                  <a:gd name="T2" fmla="*/ 394120 w 155"/>
                  <a:gd name="T3" fmla="*/ 108497 h 111"/>
                  <a:gd name="T4" fmla="*/ 428256 w 155"/>
                  <a:gd name="T5" fmla="*/ 111597 h 111"/>
                  <a:gd name="T6" fmla="*/ 468599 w 155"/>
                  <a:gd name="T7" fmla="*/ 278993 h 111"/>
                  <a:gd name="T8" fmla="*/ 425153 w 155"/>
                  <a:gd name="T9" fmla="*/ 344091 h 111"/>
                  <a:gd name="T10" fmla="*/ 425153 w 155"/>
                  <a:gd name="T11" fmla="*/ 325491 h 111"/>
                  <a:gd name="T12" fmla="*/ 375500 w 155"/>
                  <a:gd name="T13" fmla="*/ 247994 h 111"/>
                  <a:gd name="T14" fmla="*/ 363086 w 155"/>
                  <a:gd name="T15" fmla="*/ 185995 h 111"/>
                  <a:gd name="T16" fmla="*/ 285504 w 155"/>
                  <a:gd name="T17" fmla="*/ 232494 h 111"/>
                  <a:gd name="T18" fmla="*/ 24826 w 155"/>
                  <a:gd name="T19" fmla="*/ 210794 h 111"/>
                  <a:gd name="T20" fmla="*/ 93099 w 155"/>
                  <a:gd name="T21" fmla="*/ 65098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5" h="111">
                    <a:moveTo>
                      <a:pt x="30" y="21"/>
                    </a:moveTo>
                    <a:cubicBezTo>
                      <a:pt x="57" y="3"/>
                      <a:pt x="96" y="0"/>
                      <a:pt x="127" y="35"/>
                    </a:cubicBezTo>
                    <a:cubicBezTo>
                      <a:pt x="130" y="38"/>
                      <a:pt x="135" y="37"/>
                      <a:pt x="138" y="36"/>
                    </a:cubicBezTo>
                    <a:cubicBezTo>
                      <a:pt x="153" y="50"/>
                      <a:pt x="155" y="77"/>
                      <a:pt x="151" y="90"/>
                    </a:cubicBezTo>
                    <a:cubicBezTo>
                      <a:pt x="145" y="109"/>
                      <a:pt x="137" y="111"/>
                      <a:pt x="137" y="111"/>
                    </a:cubicBezTo>
                    <a:cubicBezTo>
                      <a:pt x="137" y="105"/>
                      <a:pt x="137" y="105"/>
                      <a:pt x="137" y="105"/>
                    </a:cubicBezTo>
                    <a:cubicBezTo>
                      <a:pt x="137" y="105"/>
                      <a:pt x="126" y="92"/>
                      <a:pt x="121" y="80"/>
                    </a:cubicBezTo>
                    <a:cubicBezTo>
                      <a:pt x="117" y="69"/>
                      <a:pt x="117" y="61"/>
                      <a:pt x="117" y="60"/>
                    </a:cubicBezTo>
                    <a:cubicBezTo>
                      <a:pt x="117" y="61"/>
                      <a:pt x="116" y="70"/>
                      <a:pt x="92" y="75"/>
                    </a:cubicBezTo>
                    <a:cubicBezTo>
                      <a:pt x="47" y="83"/>
                      <a:pt x="22" y="78"/>
                      <a:pt x="8" y="68"/>
                    </a:cubicBezTo>
                    <a:cubicBezTo>
                      <a:pt x="0" y="45"/>
                      <a:pt x="16" y="30"/>
                      <a:pt x="30" y="21"/>
                    </a:cubicBezTo>
                    <a:close/>
                  </a:path>
                </a:pathLst>
              </a:custGeom>
              <a:solidFill>
                <a:srgbClr val="A8700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201" name="îšľiḑè"/>
              <p:cNvSpPr>
                <a:spLocks/>
              </p:cNvSpPr>
              <p:nvPr/>
            </p:nvSpPr>
            <p:spPr bwMode="auto">
              <a:xfrm>
                <a:off x="8428171" y="1575396"/>
                <a:ext cx="189310" cy="65485"/>
              </a:xfrm>
              <a:custGeom>
                <a:avLst/>
                <a:gdLst>
                  <a:gd name="T0" fmla="*/ 189310 w 61"/>
                  <a:gd name="T1" fmla="*/ 65485 h 21"/>
                  <a:gd name="T2" fmla="*/ 155172 w 61"/>
                  <a:gd name="T3" fmla="*/ 0 h 21"/>
                  <a:gd name="T4" fmla="*/ 37241 w 61"/>
                  <a:gd name="T5" fmla="*/ 34302 h 21"/>
                  <a:gd name="T6" fmla="*/ 0 w 61"/>
                  <a:gd name="T7" fmla="*/ 62367 h 21"/>
                  <a:gd name="T8" fmla="*/ 189310 w 61"/>
                  <a:gd name="T9" fmla="*/ 65485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 h="21">
                    <a:moveTo>
                      <a:pt x="61" y="21"/>
                    </a:moveTo>
                    <a:cubicBezTo>
                      <a:pt x="50" y="0"/>
                      <a:pt x="50" y="0"/>
                      <a:pt x="50" y="0"/>
                    </a:cubicBezTo>
                    <a:cubicBezTo>
                      <a:pt x="50" y="0"/>
                      <a:pt x="23" y="1"/>
                      <a:pt x="12" y="11"/>
                    </a:cubicBezTo>
                    <a:cubicBezTo>
                      <a:pt x="2" y="20"/>
                      <a:pt x="0" y="20"/>
                      <a:pt x="0" y="20"/>
                    </a:cubicBezTo>
                    <a:lnTo>
                      <a:pt x="61" y="21"/>
                    </a:lnTo>
                    <a:close/>
                  </a:path>
                </a:pathLst>
              </a:custGeom>
              <a:solidFill>
                <a:srgbClr val="FBCAA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cxnSp>
        <p:nvCxnSpPr>
          <p:cNvPr id="258" name="直接连接符 42">
            <a:extLst>
              <a:ext uri="{FF2B5EF4-FFF2-40B4-BE49-F238E27FC236}">
                <a16:creationId xmlns:a16="http://schemas.microsoft.com/office/drawing/2014/main" id="{2F665846-9C60-44C9-9595-9EC7F9322141}"/>
              </a:ext>
            </a:extLst>
          </p:cNvPr>
          <p:cNvCxnSpPr>
            <a:cxnSpLocks/>
          </p:cNvCxnSpPr>
          <p:nvPr/>
        </p:nvCxnSpPr>
        <p:spPr>
          <a:xfrm>
            <a:off x="811686" y="728197"/>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9" name="Freeform 6">
            <a:extLst>
              <a:ext uri="{FF2B5EF4-FFF2-40B4-BE49-F238E27FC236}">
                <a16:creationId xmlns:a16="http://schemas.microsoft.com/office/drawing/2014/main" id="{71AA52EC-7DB1-4E87-8C0D-FAA1C5227515}"/>
              </a:ext>
            </a:extLst>
          </p:cNvPr>
          <p:cNvSpPr>
            <a:spLocks noEditPoints="1"/>
          </p:cNvSpPr>
          <p:nvPr/>
        </p:nvSpPr>
        <p:spPr bwMode="auto">
          <a:xfrm>
            <a:off x="8011619" y="234852"/>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61" name="標題 1"/>
          <p:cNvSpPr txBox="1">
            <a:spLocks/>
          </p:cNvSpPr>
          <p:nvPr/>
        </p:nvSpPr>
        <p:spPr bwMode="auto">
          <a:xfrm>
            <a:off x="764100" y="290791"/>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肆、招生學校、科組名額</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2/2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262" name="投影片編號版面配置區 4">
            <a:extLst>
              <a:ext uri="{FF2B5EF4-FFF2-40B4-BE49-F238E27FC236}">
                <a16:creationId xmlns:a16="http://schemas.microsoft.com/office/drawing/2014/main" id="{220B9FD3-F66A-492E-814B-5A7E43163C37}"/>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9</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2499588846"/>
              </p:ext>
            </p:extLst>
          </p:nvPr>
        </p:nvGraphicFramePr>
        <p:xfrm>
          <a:off x="1822339" y="1572903"/>
          <a:ext cx="8590996" cy="4688424"/>
        </p:xfrm>
        <a:graphic>
          <a:graphicData uri="http://schemas.openxmlformats.org/drawingml/2006/table">
            <a:tbl>
              <a:tblPr>
                <a:tableStyleId>{00A15C55-8517-42AA-B614-E9B94910E393}</a:tableStyleId>
              </a:tblPr>
              <a:tblGrid>
                <a:gridCol w="585916">
                  <a:extLst>
                    <a:ext uri="{9D8B030D-6E8A-4147-A177-3AD203B41FA5}">
                      <a16:colId xmlns:a16="http://schemas.microsoft.com/office/drawing/2014/main" val="20000"/>
                    </a:ext>
                  </a:extLst>
                </a:gridCol>
                <a:gridCol w="3408046">
                  <a:extLst>
                    <a:ext uri="{9D8B030D-6E8A-4147-A177-3AD203B41FA5}">
                      <a16:colId xmlns:a16="http://schemas.microsoft.com/office/drawing/2014/main" val="20001"/>
                    </a:ext>
                  </a:extLst>
                </a:gridCol>
                <a:gridCol w="4597034">
                  <a:extLst>
                    <a:ext uri="{9D8B030D-6E8A-4147-A177-3AD203B41FA5}">
                      <a16:colId xmlns:a16="http://schemas.microsoft.com/office/drawing/2014/main" val="20002"/>
                    </a:ext>
                  </a:extLst>
                </a:gridCol>
              </a:tblGrid>
              <a:tr h="40436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項次</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期</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目</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extLst>
                  <a:ext uri="{0D108BD9-81ED-4DB2-BD59-A6C34878D82A}">
                    <a16:rowId xmlns:a16="http://schemas.microsoft.com/office/drawing/2014/main" val="10000"/>
                  </a:ext>
                </a:extLst>
              </a:tr>
              <a:tr h="373377">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1</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114</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1</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15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三</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）起</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300"/>
                        </a:spcBef>
                        <a:spcAft>
                          <a:spcPts val="30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簡章、報名表公告暨下載</a:t>
                      </a:r>
                      <a:endParaRPr kumimoji="0" lang="zh-TW" altLang="zh-TW" sz="1500" b="1"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1"/>
                  </a:ext>
                </a:extLst>
              </a:tr>
              <a:tr h="109225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2</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五專優免集體報名網站</a:t>
                      </a:r>
                      <a: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a:t>
                      </a:r>
                      <a:r>
                        <a:rPr kumimoji="0" lang="zh-TW" altLang="en-US" sz="1500" b="1" u="none" strike="noStrike" cap="none" normalizeH="0" baseline="0" dirty="0">
                          <a:ln>
                            <a:noFill/>
                          </a:ln>
                          <a:solidFill>
                            <a:srgbClr val="C00000"/>
                          </a:solidFill>
                          <a:effectLst/>
                          <a:uFill>
                            <a:solidFill>
                              <a:schemeClr val="accent1">
                                <a:lumMod val="75000"/>
                              </a:schemeClr>
                            </a:solidFill>
                          </a:uFill>
                          <a:latin typeface="微軟正黑體" panose="020B0604030504040204" pitchFamily="34" charset="-120"/>
                          <a:ea typeface="微軟正黑體" panose="020B0604030504040204" pitchFamily="34" charset="-120"/>
                        </a:rPr>
                        <a:t>練習版</a:t>
                      </a:r>
                      <a:r>
                        <a:rPr kumimoji="0" lang="en-US" altLang="zh-TW" sz="1500" b="1" u="none" strike="noStrike" cap="none" normalizeH="0" baseline="0" dirty="0">
                          <a:ln>
                            <a:noFill/>
                          </a:ln>
                          <a:solidFill>
                            <a:srgbClr val="C00000"/>
                          </a:solidFill>
                          <a:effectLst/>
                          <a:uFill>
                            <a:solidFill>
                              <a:schemeClr val="accent1">
                                <a:lumMod val="75000"/>
                              </a:schemeClr>
                            </a:solidFill>
                          </a:uFill>
                          <a:latin typeface="微軟正黑體" panose="020B0604030504040204" pitchFamily="34" charset="-120"/>
                          <a:ea typeface="微軟正黑體" panose="020B0604030504040204" pitchFamily="34" charset="-120"/>
                        </a:rPr>
                        <a:t>】</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開放</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114</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4</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日（五）</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5</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13</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日（二）</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ts val="600"/>
                        </a:spcBef>
                        <a:spcAft>
                          <a:spcPts val="60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國中集體報名</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練習版</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網址：</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2"/>
                  </a:ext>
                </a:extLst>
              </a:tr>
              <a:tr h="900668">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3</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lumMod val="20000"/>
                        <a:lumOff val="80000"/>
                      </a:schemeClr>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rPr>
                        <a:t>國中學校集體報名</a:t>
                      </a:r>
                      <a:endParaRPr kumimoji="0" lang="en-US" altLang="zh-TW" sz="1500" b="1" u="none" strike="noStrike" cap="none" normalizeH="0" baseline="0" dirty="0">
                        <a:ln>
                          <a:noFill/>
                        </a:ln>
                        <a:effectLst/>
                        <a:highlight>
                          <a:srgbClr val="FFCCCC"/>
                        </a:highligh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114</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19</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一</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23</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highlight>
                            <a:srgbClr val="FFCCCC"/>
                          </a:highlight>
                          <a:latin typeface="微軟正黑體" panose="020B0604030504040204" pitchFamily="34" charset="-120"/>
                          <a:ea typeface="微軟正黑體" panose="020B0604030504040204" pitchFamily="34" charset="-120"/>
                        </a:rPr>
                        <a:t>12:00</a:t>
                      </a:r>
                      <a:r>
                        <a:rPr kumimoji="0" lang="zh-TW" altLang="en-US" sz="1500" b="1" u="none" strike="noStrike" cap="none" normalizeH="0" baseline="0" dirty="0">
                          <a:ln>
                            <a:noFill/>
                          </a:ln>
                          <a:effectLst/>
                          <a:highlight>
                            <a:srgbClr val="FFCCCC"/>
                          </a:highlight>
                          <a:latin typeface="微軟正黑體" panose="020B0604030504040204" pitchFamily="34" charset="-120"/>
                          <a:ea typeface="微軟正黑體" panose="020B0604030504040204" pitchFamily="34" charset="-120"/>
                        </a:rPr>
                        <a:t> 止</a:t>
                      </a:r>
                      <a:r>
                        <a:rPr kumimoji="0" lang="en-US" altLang="zh-TW" sz="1500" b="1" u="none" strike="noStrike" cap="none" normalizeH="0" baseline="0" dirty="0">
                          <a:ln>
                            <a:noFill/>
                          </a:ln>
                          <a:effectLst/>
                          <a:highlight>
                            <a:srgbClr val="FFCCCC"/>
                          </a:highlight>
                          <a:latin typeface="微軟正黑體" panose="020B0604030504040204" pitchFamily="34" charset="-120"/>
                          <a:ea typeface="微軟正黑體" panose="020B0604030504040204" pitchFamily="34" charset="-120"/>
                        </a:rPr>
                        <a:t> </a:t>
                      </a:r>
                      <a:endPar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完成網路資料輸入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及繳費</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lumMod val="20000"/>
                        <a:lumOff val="80000"/>
                      </a:schemeClr>
                    </a:solid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報名資料請於</a:t>
                      </a:r>
                      <a:r>
                        <a:rPr kumimoji="0" lang="en-US" altLang="zh-TW" sz="1500" b="1" u="none" strike="noStrike" kern="1200"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cs typeface="+mn-cs"/>
                        </a:rPr>
                        <a:t>114</a:t>
                      </a:r>
                      <a:r>
                        <a:rPr kumimoji="0" lang="zh-TW" altLang="zh-TW" sz="1500" b="1" u="none" strike="noStrike" kern="1200"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cs typeface="+mn-cs"/>
                        </a:rPr>
                        <a:t>年</a:t>
                      </a:r>
                      <a:r>
                        <a:rPr kumimoji="0" lang="en-US" altLang="zh-TW" sz="1500" b="1" u="none" strike="noStrike" kern="1200"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cs typeface="+mn-cs"/>
                        </a:rPr>
                        <a:t>5</a:t>
                      </a:r>
                      <a:r>
                        <a:rPr kumimoji="0" lang="zh-TW" altLang="zh-TW" sz="1500" b="1" u="none" strike="noStrike" kern="1200"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cs typeface="+mn-cs"/>
                        </a:rPr>
                        <a:t>月</a:t>
                      </a:r>
                      <a:r>
                        <a:rPr kumimoji="0" lang="en-US" altLang="zh-TW" sz="1500" b="1" u="none" strike="noStrike" kern="1200"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cs typeface="+mn-cs"/>
                        </a:rPr>
                        <a:t>23</a:t>
                      </a:r>
                      <a:r>
                        <a:rPr kumimoji="0" lang="zh-TW" altLang="zh-TW" sz="1500" b="1" u="none" strike="noStrike" kern="1200"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cs typeface="+mn-cs"/>
                        </a:rPr>
                        <a:t>日</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（星期</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）前寄</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至</a:t>
                      </a:r>
                      <a:br>
                        <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b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106344</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臺北市大安區忠孝東路三段</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1</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號</a:t>
                      </a:r>
                      <a:endPar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國立臺北科技大學億光大樓</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5</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樓</a:t>
                      </a:r>
                      <a:endPar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000"/>
                        </a:lnSpc>
                        <a:spcBef>
                          <a:spcPct val="0"/>
                        </a:spcBef>
                        <a:spcAft>
                          <a:spcPct val="0"/>
                        </a:spcAft>
                        <a:buClrTx/>
                        <a:buSzTx/>
                        <a:buFontTx/>
                        <a:buNone/>
                        <a:tabLst/>
                      </a:pP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114</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學年度五專</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優先</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免試入學招生委員會收）</a:t>
                      </a: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國中集體報</a:t>
                      </a: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名及個別網路報</a:t>
                      </a:r>
                      <a:r>
                        <a:rPr kumimoji="0" lang="zh-TW" altLang="zh-TW" sz="1500" b="0" u="none" strike="noStrike" cap="none" normalizeH="0" baseline="0" dirty="0">
                          <a:ln>
                            <a:noFill/>
                          </a:ln>
                          <a:effectLst/>
                          <a:latin typeface="微軟正黑體" panose="020B0604030504040204" pitchFamily="34" charset="-120"/>
                          <a:ea typeface="微軟正黑體" panose="020B0604030504040204" pitchFamily="34" charset="-120"/>
                        </a:rPr>
                        <a:t>名網址：</a:t>
                      </a: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a:t>
                      </a:r>
                    </a:p>
                    <a:p>
                      <a:pPr marL="0" marR="0" lvl="0" indent="0" algn="l" defTabSz="914400" rtl="0" eaLnBrk="1" fontAlgn="base" latinLnBrk="0" hangingPunct="1">
                        <a:lnSpc>
                          <a:spcPts val="2000"/>
                        </a:lnSpc>
                        <a:spcBef>
                          <a:spcPct val="0"/>
                        </a:spcBef>
                        <a:spcAft>
                          <a:spcPct val="0"/>
                        </a:spcAft>
                        <a:buClrTx/>
                        <a:buSzTx/>
                        <a:buFontTx/>
                        <a:buNone/>
                        <a:tabLst/>
                      </a:pPr>
                      <a:r>
                        <a:rPr kumimoji="0" lang="en-US" altLang="zh-TW" sz="1500" b="0" u="none" strike="noStrike" cap="none" normalizeH="0" baseline="0" dirty="0">
                          <a:ln>
                            <a:noFill/>
                          </a:ln>
                          <a:effectLst/>
                          <a:latin typeface="微軟正黑體" panose="020B0604030504040204" pitchFamily="34" charset="-120"/>
                          <a:ea typeface="微軟正黑體" panose="020B0604030504040204" pitchFamily="34" charset="-120"/>
                        </a:rPr>
                        <a:t> https://www.jctv.ntut.edu.tw/u5/</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lumMod val="20000"/>
                        <a:lumOff val="80000"/>
                      </a:schemeClr>
                    </a:solidFill>
                  </a:tcPr>
                </a:tc>
                <a:extLst>
                  <a:ext uri="{0D108BD9-81ED-4DB2-BD59-A6C34878D82A}">
                    <a16:rowId xmlns:a16="http://schemas.microsoft.com/office/drawing/2014/main" val="10003"/>
                  </a:ext>
                </a:extLst>
              </a:tr>
              <a:tr h="1176227">
                <a:tc>
                  <a:txBody>
                    <a:body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4</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lumMod val="20000"/>
                        <a:lumOff val="80000"/>
                      </a:schemeClr>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個別網路報名</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114</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20</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23</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highlight>
                            <a:srgbClr val="FFCCCC"/>
                          </a:highlight>
                          <a:latin typeface="微軟正黑體" panose="020B0604030504040204" pitchFamily="34" charset="-120"/>
                          <a:ea typeface="微軟正黑體" panose="020B0604030504040204" pitchFamily="34" charset="-120"/>
                        </a:rPr>
                        <a:t>15:00</a:t>
                      </a:r>
                      <a:r>
                        <a:rPr kumimoji="0" lang="zh-TW" altLang="en-US" sz="1500" b="1" u="none" strike="noStrike" cap="none" normalizeH="0" baseline="0" dirty="0">
                          <a:ln>
                            <a:noFill/>
                          </a:ln>
                          <a:effectLst/>
                          <a:highlight>
                            <a:srgbClr val="FFCCCC"/>
                          </a:highlight>
                          <a:latin typeface="微軟正黑體" panose="020B0604030504040204" pitchFamily="34" charset="-120"/>
                          <a:ea typeface="微軟正黑體" panose="020B0604030504040204" pitchFamily="34" charset="-120"/>
                        </a:rPr>
                        <a:t> 止</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完成網路資料輸入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及繳費</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lumMod val="20000"/>
                        <a:lumOff val="80000"/>
                      </a:schemeClr>
                    </a:solidFill>
                  </a:tcPr>
                </a:tc>
                <a:tc vMerge="1">
                  <a:txBody>
                    <a:bodyPr/>
                    <a:lstStyle/>
                    <a:p>
                      <a:pPr marL="0" marR="0" lvl="0" indent="0" algn="l" defTabSz="914400" rtl="0" eaLnBrk="1" fontAlgn="base" latinLnBrk="0" hangingPunct="1">
                        <a:lnSpc>
                          <a:spcPts val="2000"/>
                        </a:lnSpc>
                        <a:spcBef>
                          <a:spcPct val="0"/>
                        </a:spcBef>
                        <a:spcAft>
                          <a:spcPct val="0"/>
                        </a:spcAft>
                        <a:buClrTx/>
                        <a:buSzTx/>
                        <a:buFontTx/>
                        <a:buNone/>
                        <a:tabLst/>
                      </a:pPr>
                      <a:endParaRPr kumimoji="0" lang="zh-TW" altLang="zh-TW" sz="18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36195" marR="36195" marT="17780" marB="17780" anchor="ctr" horzOverflow="overflow">
                    <a:lnL w="12700" cap="flat" cmpd="sng" algn="ctr">
                      <a:solidFill>
                        <a:srgbClr val="FF9999"/>
                      </a:solidFill>
                      <a:prstDash val="solid"/>
                      <a:round/>
                      <a:headEnd type="none" w="med" len="med"/>
                      <a:tailEnd type="none" w="med" len="med"/>
                    </a:lnL>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lnTlToBr>
                      <a:noFill/>
                    </a:lnTlToBr>
                    <a:lnBlToTr>
                      <a:noFill/>
                    </a:lnBlToTr>
                    <a:solidFill>
                      <a:srgbClr val="FFFBF7"/>
                    </a:solidFill>
                  </a:tcPr>
                </a:tc>
                <a:extLst>
                  <a:ext uri="{0D108BD9-81ED-4DB2-BD59-A6C34878D82A}">
                    <a16:rowId xmlns:a16="http://schemas.microsoft.com/office/drawing/2014/main" val="36195204"/>
                  </a:ext>
                </a:extLst>
              </a:tr>
              <a:tr h="586835">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5</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114</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27</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29</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四</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b="0" u="none" strike="noStrike" cap="none" normalizeH="0" baseline="0" dirty="0">
                          <a:ln>
                            <a:noFill/>
                          </a:ln>
                          <a:effectLst/>
                          <a:latin typeface="微軟正黑體" panose="020B0604030504040204" pitchFamily="34" charset="-120"/>
                          <a:ea typeface="微軟正黑體" panose="020B0604030504040204" pitchFamily="34" charset="-120"/>
                        </a:rPr>
                        <a:t> 查詢報名是否完成</a:t>
                      </a:r>
                      <a:endParaRPr kumimoji="0" lang="zh-TW" altLang="zh-TW"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4"/>
                  </a:ext>
                </a:extLst>
              </a:tr>
            </a:tbl>
          </a:graphicData>
        </a:graphic>
      </p:graphicFrame>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818455" y="72472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8015651" y="23138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770869" y="288613"/>
            <a:ext cx="6989802"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伍、招生重要日程</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1/2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grpSp>
        <p:nvGrpSpPr>
          <p:cNvPr id="12" name="组合 38"/>
          <p:cNvGrpSpPr/>
          <p:nvPr/>
        </p:nvGrpSpPr>
        <p:grpSpPr>
          <a:xfrm>
            <a:off x="2474001" y="947658"/>
            <a:ext cx="760466" cy="867596"/>
            <a:chOff x="7793038" y="2205038"/>
            <a:chExt cx="1306513" cy="1527175"/>
          </a:xfrm>
        </p:grpSpPr>
        <p:sp>
          <p:nvSpPr>
            <p:cNvPr id="13" name="Freeform 8"/>
            <p:cNvSpPr>
              <a:spLocks/>
            </p:cNvSpPr>
            <p:nvPr/>
          </p:nvSpPr>
          <p:spPr bwMode="auto">
            <a:xfrm>
              <a:off x="7793038" y="2205038"/>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3"/>
            <p:cNvSpPr>
              <a:spLocks noEditPoints="1"/>
            </p:cNvSpPr>
            <p:nvPr/>
          </p:nvSpPr>
          <p:spPr bwMode="auto">
            <a:xfrm>
              <a:off x="8065047" y="2423672"/>
              <a:ext cx="819646" cy="881946"/>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5" name="投影片編號版面配置區 4">
            <a:extLst>
              <a:ext uri="{FF2B5EF4-FFF2-40B4-BE49-F238E27FC236}">
                <a16:creationId xmlns:a16="http://schemas.microsoft.com/office/drawing/2014/main" id="{BF6C9BBF-C479-4090-B1F0-C9EFB46B6852}"/>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10</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文字方塊 133">
            <a:extLst>
              <a:ext uri="{FF2B5EF4-FFF2-40B4-BE49-F238E27FC236}">
                <a16:creationId xmlns:a16="http://schemas.microsoft.com/office/drawing/2014/main" id="{0663AC73-FA01-4391-BC4B-BC8312418504}"/>
              </a:ext>
            </a:extLst>
          </p:cNvPr>
          <p:cNvSpPr txBox="1">
            <a:spLocks noChangeArrowheads="1"/>
          </p:cNvSpPr>
          <p:nvPr/>
        </p:nvSpPr>
        <p:spPr bwMode="auto">
          <a:xfrm>
            <a:off x="5831373" y="6318801"/>
            <a:ext cx="45819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500" b="1" dirty="0">
                <a:solidFill>
                  <a:srgbClr val="0033CC"/>
                </a:solidFill>
                <a:latin typeface="微軟正黑體" panose="020B0604030504040204" pitchFamily="34" charset="-120"/>
                <a:ea typeface="微軟正黑體" panose="020B0604030504040204" pitchFamily="34" charset="-120"/>
              </a:rPr>
              <a:t>【</a:t>
            </a:r>
            <a:r>
              <a:rPr lang="zh-TW" altLang="en-US" sz="1500" b="1" dirty="0">
                <a:solidFill>
                  <a:srgbClr val="0033CC"/>
                </a:solidFill>
                <a:latin typeface="微軟正黑體" panose="020B0604030504040204" pitchFamily="34" charset="-120"/>
                <a:ea typeface="微軟正黑體" panose="020B0604030504040204" pitchFamily="34" charset="-120"/>
              </a:rPr>
              <a:t>註</a:t>
            </a:r>
            <a:r>
              <a:rPr lang="en-US" altLang="zh-TW" sz="1500" b="1" dirty="0">
                <a:solidFill>
                  <a:srgbClr val="0033CC"/>
                </a:solidFill>
                <a:latin typeface="微軟正黑體" panose="020B0604030504040204" pitchFamily="34" charset="-120"/>
                <a:ea typeface="微軟正黑體" panose="020B0604030504040204" pitchFamily="34" charset="-120"/>
              </a:rPr>
              <a:t>:114</a:t>
            </a:r>
            <a:r>
              <a:rPr lang="zh-TW" altLang="en-US" sz="1500" b="1" dirty="0">
                <a:solidFill>
                  <a:srgbClr val="0033CC"/>
                </a:solidFill>
                <a:latin typeface="微軟正黑體" panose="020B0604030504040204" pitchFamily="34" charset="-120"/>
                <a:ea typeface="微軟正黑體" panose="020B0604030504040204" pitchFamily="34" charset="-120"/>
              </a:rPr>
              <a:t>年</a:t>
            </a:r>
            <a:r>
              <a:rPr lang="en-US" altLang="zh-TW" sz="1500" b="1" dirty="0">
                <a:solidFill>
                  <a:srgbClr val="0033CC"/>
                </a:solidFill>
                <a:latin typeface="微軟正黑體" panose="020B0604030504040204" pitchFamily="34" charset="-120"/>
                <a:ea typeface="微軟正黑體" panose="020B0604030504040204" pitchFamily="34" charset="-120"/>
              </a:rPr>
              <a:t>5</a:t>
            </a:r>
            <a:r>
              <a:rPr lang="zh-TW" altLang="en-US" sz="1500" b="1" dirty="0">
                <a:solidFill>
                  <a:srgbClr val="0033CC"/>
                </a:solidFill>
                <a:latin typeface="微軟正黑體" panose="020B0604030504040204" pitchFamily="34" charset="-120"/>
                <a:ea typeface="微軟正黑體" panose="020B0604030504040204" pitchFamily="34" charset="-120"/>
              </a:rPr>
              <a:t>月</a:t>
            </a:r>
            <a:r>
              <a:rPr lang="en-US" altLang="zh-TW" sz="1500" b="1" dirty="0">
                <a:solidFill>
                  <a:srgbClr val="0033CC"/>
                </a:solidFill>
                <a:latin typeface="微軟正黑體" panose="020B0604030504040204" pitchFamily="34" charset="-120"/>
                <a:ea typeface="微軟正黑體" panose="020B0604030504040204" pitchFamily="34" charset="-120"/>
              </a:rPr>
              <a:t>30</a:t>
            </a:r>
            <a:r>
              <a:rPr lang="zh-TW" altLang="en-US" sz="1500" b="1" dirty="0">
                <a:solidFill>
                  <a:srgbClr val="0033CC"/>
                </a:solidFill>
                <a:latin typeface="微軟正黑體" panose="020B0604030504040204" pitchFamily="34" charset="-120"/>
                <a:ea typeface="微軟正黑體" panose="020B0604030504040204" pitchFamily="34" charset="-120"/>
              </a:rPr>
              <a:t>日</a:t>
            </a:r>
            <a:r>
              <a:rPr lang="en-US" altLang="zh-TW" sz="1500" b="1" dirty="0">
                <a:solidFill>
                  <a:srgbClr val="0033CC"/>
                </a:solidFill>
                <a:latin typeface="微軟正黑體" panose="020B0604030504040204" pitchFamily="34" charset="-120"/>
                <a:ea typeface="微軟正黑體" panose="020B0604030504040204" pitchFamily="34" charset="-120"/>
              </a:rPr>
              <a:t>(</a:t>
            </a:r>
            <a:r>
              <a:rPr lang="zh-TW" altLang="en-US" sz="1500" b="1" dirty="0">
                <a:solidFill>
                  <a:srgbClr val="0033CC"/>
                </a:solidFill>
                <a:latin typeface="微軟正黑體" panose="020B0604030504040204" pitchFamily="34" charset="-120"/>
                <a:ea typeface="微軟正黑體" panose="020B0604030504040204" pitchFamily="34" charset="-120"/>
              </a:rPr>
              <a:t>五</a:t>
            </a:r>
            <a:r>
              <a:rPr lang="en-US" altLang="zh-TW" sz="1500" b="1" dirty="0">
                <a:solidFill>
                  <a:srgbClr val="0033CC"/>
                </a:solidFill>
                <a:latin typeface="微軟正黑體" panose="020B0604030504040204" pitchFamily="34" charset="-120"/>
                <a:ea typeface="微軟正黑體" panose="020B0604030504040204" pitchFamily="34" charset="-120"/>
              </a:rPr>
              <a:t>)-6</a:t>
            </a:r>
            <a:r>
              <a:rPr lang="zh-TW" altLang="en-US" sz="1500" b="1" dirty="0">
                <a:solidFill>
                  <a:srgbClr val="0033CC"/>
                </a:solidFill>
                <a:latin typeface="微軟正黑體" panose="020B0604030504040204" pitchFamily="34" charset="-120"/>
                <a:ea typeface="微軟正黑體" panose="020B0604030504040204" pitchFamily="34" charset="-120"/>
              </a:rPr>
              <a:t>月</a:t>
            </a:r>
            <a:r>
              <a:rPr lang="en-US" altLang="zh-TW" sz="1500" b="1" dirty="0">
                <a:solidFill>
                  <a:srgbClr val="0033CC"/>
                </a:solidFill>
                <a:latin typeface="微軟正黑體" panose="020B0604030504040204" pitchFamily="34" charset="-120"/>
                <a:ea typeface="微軟正黑體" panose="020B0604030504040204" pitchFamily="34" charset="-120"/>
              </a:rPr>
              <a:t>1</a:t>
            </a:r>
            <a:r>
              <a:rPr lang="zh-TW" altLang="en-US" sz="1500" b="1" dirty="0">
                <a:solidFill>
                  <a:srgbClr val="0033CC"/>
                </a:solidFill>
                <a:latin typeface="微軟正黑體" panose="020B0604030504040204" pitchFamily="34" charset="-120"/>
                <a:ea typeface="微軟正黑體" panose="020B0604030504040204" pitchFamily="34" charset="-120"/>
              </a:rPr>
              <a:t>日</a:t>
            </a:r>
            <a:r>
              <a:rPr lang="en-US" altLang="zh-TW" sz="1500" b="1" dirty="0">
                <a:solidFill>
                  <a:srgbClr val="0033CC"/>
                </a:solidFill>
                <a:latin typeface="微軟正黑體" panose="020B0604030504040204" pitchFamily="34" charset="-120"/>
                <a:ea typeface="微軟正黑體" panose="020B0604030504040204" pitchFamily="34" charset="-120"/>
              </a:rPr>
              <a:t>(</a:t>
            </a:r>
            <a:r>
              <a:rPr lang="zh-TW" altLang="en-US" sz="1500" b="1" dirty="0">
                <a:solidFill>
                  <a:srgbClr val="0033CC"/>
                </a:solidFill>
                <a:latin typeface="微軟正黑體" panose="020B0604030504040204" pitchFamily="34" charset="-120"/>
                <a:ea typeface="微軟正黑體" panose="020B0604030504040204" pitchFamily="34" charset="-120"/>
              </a:rPr>
              <a:t>日</a:t>
            </a:r>
            <a:r>
              <a:rPr lang="en-US" altLang="zh-TW" sz="1500" b="1" dirty="0">
                <a:solidFill>
                  <a:srgbClr val="0033CC"/>
                </a:solidFill>
                <a:latin typeface="微軟正黑體" panose="020B0604030504040204" pitchFamily="34" charset="-120"/>
                <a:ea typeface="微軟正黑體" panose="020B0604030504040204" pitchFamily="34" charset="-120"/>
              </a:rPr>
              <a:t>)</a:t>
            </a:r>
            <a:r>
              <a:rPr lang="zh-TW" altLang="en-US" sz="1500" b="1" dirty="0">
                <a:solidFill>
                  <a:srgbClr val="0033CC"/>
                </a:solidFill>
                <a:latin typeface="微軟正黑體" panose="020B0604030504040204" pitchFamily="34" charset="-120"/>
                <a:ea typeface="微軟正黑體" panose="020B0604030504040204" pitchFamily="34" charset="-120"/>
              </a:rPr>
              <a:t>為端午連假</a:t>
            </a:r>
            <a:r>
              <a:rPr lang="en-US" altLang="zh-TW" sz="1500" b="1" dirty="0">
                <a:solidFill>
                  <a:srgbClr val="0033CC"/>
                </a:solidFill>
                <a:latin typeface="微軟正黑體" panose="020B0604030504040204" pitchFamily="34" charset="-120"/>
                <a:ea typeface="微軟正黑體" panose="020B0604030504040204" pitchFamily="34" charset="-120"/>
              </a:rPr>
              <a:t>】</a:t>
            </a:r>
            <a:endParaRPr lang="zh-TW" altLang="en-US" sz="1500" b="1" dirty="0">
              <a:solidFill>
                <a:srgbClr val="0033CC"/>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1099300985"/>
              </p:ext>
            </p:extLst>
          </p:nvPr>
        </p:nvGraphicFramePr>
        <p:xfrm>
          <a:off x="1774753" y="1593293"/>
          <a:ext cx="8602267" cy="4844997"/>
        </p:xfrm>
        <a:graphic>
          <a:graphicData uri="http://schemas.openxmlformats.org/drawingml/2006/table">
            <a:tbl>
              <a:tblPr>
                <a:tableStyleId>{00A15C55-8517-42AA-B614-E9B94910E393}</a:tableStyleId>
              </a:tblPr>
              <a:tblGrid>
                <a:gridCol w="567456">
                  <a:extLst>
                    <a:ext uri="{9D8B030D-6E8A-4147-A177-3AD203B41FA5}">
                      <a16:colId xmlns:a16="http://schemas.microsoft.com/office/drawing/2014/main" val="20000"/>
                    </a:ext>
                  </a:extLst>
                </a:gridCol>
                <a:gridCol w="2946968">
                  <a:extLst>
                    <a:ext uri="{9D8B030D-6E8A-4147-A177-3AD203B41FA5}">
                      <a16:colId xmlns:a16="http://schemas.microsoft.com/office/drawing/2014/main" val="20001"/>
                    </a:ext>
                  </a:extLst>
                </a:gridCol>
                <a:gridCol w="5087843">
                  <a:extLst>
                    <a:ext uri="{9D8B030D-6E8A-4147-A177-3AD203B41FA5}">
                      <a16:colId xmlns:a16="http://schemas.microsoft.com/office/drawing/2014/main" val="20002"/>
                    </a:ext>
                  </a:extLst>
                </a:gridCol>
              </a:tblGrid>
              <a:tr h="38858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項次</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期</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400"/>
                        </a:lnSpc>
                        <a:spcBef>
                          <a:spcPts val="600"/>
                        </a:spcBef>
                        <a:spcAft>
                          <a:spcPts val="600"/>
                        </a:spcAft>
                        <a:buClrTx/>
                        <a:buSzTx/>
                        <a:buFontTx/>
                        <a:buNone/>
                        <a:tabLst/>
                      </a:pP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項</a:t>
                      </a: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600" b="1" u="none" strike="noStrike" cap="none" normalizeH="0" baseline="0" dirty="0">
                          <a:ln>
                            <a:noFill/>
                          </a:ln>
                          <a:effectLst/>
                          <a:latin typeface="微軟正黑體" panose="020B0604030504040204" pitchFamily="34" charset="-120"/>
                          <a:ea typeface="微軟正黑體" panose="020B0604030504040204" pitchFamily="34" charset="-120"/>
                        </a:rPr>
                        <a:t>目</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extLst>
                  <a:ext uri="{0D108BD9-81ED-4DB2-BD59-A6C34878D82A}">
                    <a16:rowId xmlns:a16="http://schemas.microsoft.com/office/drawing/2014/main" val="10000"/>
                  </a:ext>
                </a:extLst>
              </a:tr>
              <a:tr h="66707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6</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114</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28</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三</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3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4</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三</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免試生登記志願系統操作練習</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操作網址：</a:t>
                      </a: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4"/>
                  </a:ext>
                </a:extLst>
              </a:tr>
              <a:tr h="95925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7</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114</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3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3</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二</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3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4</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三</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12:00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t>開放免試生查詢成績及級距</a:t>
                      </a:r>
                      <a:br>
                        <a:rPr kumimoji="0" lang="en-US" altLang="zh-TW"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b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不含</a:t>
                      </a:r>
                      <a:r>
                        <a:rPr kumimoji="0" lang="zh-TW" altLang="en-US"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國中教育會考成績及志願序積分</a:t>
                      </a: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a:t>
                      </a:r>
                    </a:p>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受理免試生成績複查申請</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5"/>
                  </a:ext>
                </a:extLst>
              </a:tr>
              <a:tr h="95925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8</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2">
                        <a:lumMod val="40000"/>
                        <a:lumOff val="6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0"/>
                        </a:spcBef>
                        <a:spcAft>
                          <a:spcPts val="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114</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5</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四</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10:00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b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b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9</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一</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止</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2">
                        <a:lumMod val="40000"/>
                        <a:lumOff val="60000"/>
                      </a:schemeClr>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開放免試生志願選填登記</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ts val="22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免試生志願選填登記系統網址：</a:t>
                      </a: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2">
                        <a:lumMod val="40000"/>
                        <a:lumOff val="60000"/>
                      </a:schemeClr>
                    </a:solidFill>
                  </a:tcPr>
                </a:tc>
                <a:extLst>
                  <a:ext uri="{0D108BD9-81ED-4DB2-BD59-A6C34878D82A}">
                    <a16:rowId xmlns:a16="http://schemas.microsoft.com/office/drawing/2014/main" val="10006"/>
                  </a:ext>
                </a:extLst>
              </a:tr>
              <a:tr h="536672">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9</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114</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年</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 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6</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日（</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五</a:t>
                      </a:r>
                      <a:r>
                        <a:rPr kumimoji="0" lang="zh-TW" altLang="zh-TW" sz="1500" b="1" u="none" strike="noStrike" cap="none" normalizeH="0" baseline="0" dirty="0">
                          <a:ln>
                            <a:noFill/>
                          </a:ln>
                          <a:effectLst/>
                          <a:latin typeface="微軟正黑體" panose="020B0604030504040204" pitchFamily="34" charset="-120"/>
                          <a:ea typeface="微軟正黑體" panose="020B0604030504040204" pitchFamily="34" charset="-120"/>
                        </a:rPr>
                        <a:t>）</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15:00 </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起</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t>開放免試生查詢成績及級距</a:t>
                      </a:r>
                      <a:br>
                        <a:rPr kumimoji="0" lang="en-US" altLang="zh-TW" sz="1500" u="none" strike="noStrike" cap="none" normalizeH="0" baseline="0" dirty="0">
                          <a:ln>
                            <a:noFill/>
                          </a:ln>
                          <a:solidFill>
                            <a:srgbClr val="0000CC"/>
                          </a:solidFill>
                          <a:effectLst/>
                          <a:latin typeface="微軟正黑體" panose="020B0604030504040204" pitchFamily="34" charset="-120"/>
                          <a:ea typeface="微軟正黑體" panose="020B0604030504040204" pitchFamily="34" charset="-120"/>
                        </a:rPr>
                      </a:b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含</a:t>
                      </a:r>
                      <a:r>
                        <a:rPr kumimoji="0" lang="zh-TW" altLang="en-US"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國中教育會考成績，</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但不含</a:t>
                      </a:r>
                      <a:r>
                        <a:rPr kumimoji="0" lang="zh-TW" altLang="en-US"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志願序積分</a:t>
                      </a:r>
                      <a:r>
                        <a:rPr kumimoji="0" lang="en-US" altLang="zh-TW" sz="150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a:t>
                      </a:r>
                      <a:endParaRPr kumimoji="0" lang="en-US" altLang="zh-TW"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7"/>
                  </a:ext>
                </a:extLst>
              </a:tr>
              <a:tr h="66707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10</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114</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6</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13</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日（五）</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9:00</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 起</a:t>
                      </a:r>
                      <a:endParaRPr kumimoji="0" lang="zh-TW" altLang="zh-TW" sz="15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en-US"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rPr>
                        <a:t>網路錄取公告及分發結果查詢</a:t>
                      </a:r>
                      <a:endParaRPr kumimoji="0" lang="en-US" altLang="zh-TW" sz="1500" b="1"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 </a:t>
                      </a:r>
                      <a:r>
                        <a:rPr kumimoji="0" lang="zh-TW" altLang="zh-TW" sz="1500" u="none" strike="noStrike" cap="none" normalizeH="0" baseline="0" dirty="0">
                          <a:ln>
                            <a:noFill/>
                          </a:ln>
                          <a:effectLst/>
                          <a:latin typeface="微軟正黑體" panose="020B0604030504040204" pitchFamily="34" charset="-120"/>
                          <a:ea typeface="微軟正黑體" panose="020B0604030504040204" pitchFamily="34" charset="-120"/>
                        </a:rPr>
                        <a:t>網址：</a:t>
                      </a:r>
                      <a:r>
                        <a:rPr kumimoji="0" lang="en-US" altLang="zh-TW" sz="1500" u="none" strike="noStrike" cap="none" normalizeH="0" baseline="0" dirty="0">
                          <a:ln>
                            <a:noFill/>
                          </a:ln>
                          <a:effectLst/>
                          <a:latin typeface="微軟正黑體" panose="020B0604030504040204" pitchFamily="34" charset="-120"/>
                          <a:ea typeface="微軟正黑體" panose="020B0604030504040204" pitchFamily="34" charset="-120"/>
                        </a:rPr>
                        <a:t>https://www.jctv.ntut.edu.tw/u5/</a:t>
                      </a:r>
                      <a:endParaRPr kumimoji="0" lang="zh-TW" altLang="zh-TW" sz="1500" b="1"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8"/>
                  </a:ext>
                </a:extLst>
              </a:tr>
              <a:tr h="667079">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2200"/>
                        </a:lnSpc>
                        <a:spcBef>
                          <a:spcPts val="600"/>
                        </a:spcBef>
                        <a:spcAft>
                          <a:spcPts val="600"/>
                        </a:spcAft>
                        <a:buClrTx/>
                        <a:buSzTx/>
                        <a:buFontTx/>
                        <a:buNone/>
                        <a:tabLst/>
                      </a:pPr>
                      <a:r>
                        <a:rPr kumimoji="0" lang="en-US" altLang="zh-TW" sz="1600" b="1" u="none" strike="noStrike" cap="none" normalizeH="0" baseline="0" dirty="0">
                          <a:ln>
                            <a:noFill/>
                          </a:ln>
                          <a:effectLst/>
                          <a:latin typeface="微軟正黑體" panose="020B0604030504040204" pitchFamily="34" charset="-120"/>
                          <a:ea typeface="微軟正黑體" panose="020B0604030504040204" pitchFamily="34" charset="-120"/>
                        </a:rPr>
                        <a:t>11</a:t>
                      </a:r>
                      <a:endParaRPr kumimoji="0" lang="zh-TW" altLang="zh-TW" sz="1600" b="1"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solidFill>
                      <a:schemeClr val="accent4"/>
                    </a:solidFill>
                  </a:tcPr>
                </a:tc>
                <a:tc>
                  <a:txBody>
                    <a:bodyPr/>
                    <a:lstStyle>
                      <a:lvl1pPr>
                        <a:lnSpc>
                          <a:spcPct val="90000"/>
                        </a:lnSpc>
                        <a:spcBef>
                          <a:spcPts val="1000"/>
                        </a:spcBef>
                        <a:buFont typeface="Arial" panose="020B0604020202020204" pitchFamily="34" charset="0"/>
                        <a:tabLst>
                          <a:tab pos="2451100" algn="l"/>
                        </a:tabLst>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tabLst>
                          <a:tab pos="2451100" algn="l"/>
                        </a:tabLst>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tabLst>
                          <a:tab pos="2451100" algn="l"/>
                        </a:tabLst>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tabLst>
                          <a:tab pos="2451100" algn="l"/>
                        </a:tabLst>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2400"/>
                        </a:lnSpc>
                        <a:spcBef>
                          <a:spcPts val="300"/>
                        </a:spcBef>
                        <a:spcAft>
                          <a:spcPts val="300"/>
                        </a:spcAft>
                        <a:buClrTx/>
                        <a:buSzTx/>
                        <a:buFontTx/>
                        <a:buNone/>
                        <a:tabLst>
                          <a:tab pos="2451100" algn="l"/>
                        </a:tabLst>
                      </a:pP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114</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年 </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6</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月</a:t>
                      </a:r>
                      <a:r>
                        <a:rPr kumimoji="0" lang="en-US" altLang="zh-TW" sz="1500" b="1" u="none" strike="noStrike" cap="none" normalizeH="0" baseline="0" dirty="0">
                          <a:ln>
                            <a:noFill/>
                          </a:ln>
                          <a:effectLst/>
                          <a:latin typeface="微軟正黑體" panose="020B0604030504040204" pitchFamily="34" charset="-120"/>
                          <a:ea typeface="微軟正黑體" panose="020B0604030504040204" pitchFamily="34" charset="-120"/>
                        </a:rPr>
                        <a:t>17</a:t>
                      </a:r>
                      <a:r>
                        <a:rPr kumimoji="0" lang="zh-TW" altLang="en-US" sz="1500" b="1" u="none" strike="noStrike" cap="none" normalizeH="0" baseline="0" dirty="0">
                          <a:ln>
                            <a:noFill/>
                          </a:ln>
                          <a:effectLst/>
                          <a:latin typeface="微軟正黑體" panose="020B0604030504040204" pitchFamily="34" charset="-120"/>
                          <a:ea typeface="微軟正黑體" panose="020B0604030504040204" pitchFamily="34" charset="-120"/>
                        </a:rPr>
                        <a:t>日（二）</a:t>
                      </a:r>
                      <a:r>
                        <a:rPr kumimoji="0" lang="en-US" altLang="zh-TW" sz="1500" b="1" u="none" strike="noStrike" kern="1200"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cs typeface="+mn-cs"/>
                        </a:rPr>
                        <a:t>12:00</a:t>
                      </a:r>
                      <a:r>
                        <a:rPr kumimoji="0" lang="zh-TW" altLang="en-US" sz="1500" b="1" u="none" strike="noStrike" kern="1200"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cs typeface="+mn-cs"/>
                        </a:rPr>
                        <a:t> 止</a:t>
                      </a:r>
                      <a:endParaRPr kumimoji="0" lang="zh-TW" altLang="zh-TW" sz="1500" b="1" u="none" strike="noStrike" kern="1200" cap="none" normalizeH="0" baseline="0" dirty="0">
                        <a:ln>
                          <a:noFill/>
                        </a:ln>
                        <a:solidFill>
                          <a:srgbClr val="C00000"/>
                        </a:solidFill>
                        <a:effectLst/>
                        <a:highlight>
                          <a:srgbClr val="FFCCCC"/>
                        </a:highlight>
                        <a:latin typeface="微軟正黑體" panose="020B0604030504040204" pitchFamily="34" charset="-120"/>
                        <a:ea typeface="微軟正黑體" panose="020B0604030504040204" pitchFamily="34" charset="-120"/>
                        <a:cs typeface="+mn-cs"/>
                      </a:endParaRPr>
                    </a:p>
                  </a:txBody>
                  <a:tcPr marL="27145" marR="27145" marT="13333" marB="13333" anchor="ctr" horzOverflow="overflow"/>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b="1" u="none" strike="noStrike" kern="1200"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mn-cs"/>
                        </a:rPr>
                        <a:t>錄取生報到或放棄錄取資格截止</a:t>
                      </a:r>
                      <a:endParaRPr kumimoji="0" lang="en-US" altLang="zh-TW" sz="1500" b="1" u="none" strike="noStrike" kern="1200"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500" u="none" strike="noStrike" cap="none" normalizeH="0" baseline="0" dirty="0">
                          <a:ln>
                            <a:noFill/>
                          </a:ln>
                          <a:effectLst/>
                          <a:latin typeface="微軟正黑體" panose="020B0604030504040204" pitchFamily="34" charset="-120"/>
                          <a:ea typeface="微軟正黑體" panose="020B0604030504040204" pitchFamily="34" charset="-120"/>
                        </a:rPr>
                        <a:t>（招生學校聯絡資訊請參閱簡章）</a:t>
                      </a:r>
                      <a:endParaRPr kumimoji="0" lang="zh-TW" altLang="zh-TW" sz="1500" b="0" i="0" u="none" strike="noStrike" cap="none" normalizeH="0" baseline="0" dirty="0">
                        <a:ln>
                          <a:noFill/>
                        </a:ln>
                        <a:solidFill>
                          <a:srgbClr val="0033CC"/>
                        </a:solidFill>
                        <a:effectLst/>
                        <a:latin typeface="微軟正黑體" panose="020B0604030504040204" pitchFamily="34" charset="-120"/>
                        <a:ea typeface="微軟正黑體" panose="020B0604030504040204" pitchFamily="34" charset="-120"/>
                      </a:endParaRPr>
                    </a:p>
                  </a:txBody>
                  <a:tcPr marL="27145" marR="27145" marT="13333" marB="13333" anchor="ctr" horzOverflow="overflow"/>
                </a:tc>
                <a:extLst>
                  <a:ext uri="{0D108BD9-81ED-4DB2-BD59-A6C34878D82A}">
                    <a16:rowId xmlns:a16="http://schemas.microsoft.com/office/drawing/2014/main" val="10009"/>
                  </a:ext>
                </a:extLst>
              </a:tr>
            </a:tbl>
          </a:graphicData>
        </a:graphic>
      </p:graphicFrame>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777310" y="75041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981061" y="257068"/>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729724" y="314300"/>
            <a:ext cx="5584969"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伍、招生重要日程</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2/2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grpSp>
        <p:nvGrpSpPr>
          <p:cNvPr id="12" name="组合 38"/>
          <p:cNvGrpSpPr/>
          <p:nvPr/>
        </p:nvGrpSpPr>
        <p:grpSpPr>
          <a:xfrm>
            <a:off x="2452486" y="998665"/>
            <a:ext cx="760466" cy="867596"/>
            <a:chOff x="7793038" y="2205038"/>
            <a:chExt cx="1306513" cy="1527175"/>
          </a:xfrm>
        </p:grpSpPr>
        <p:sp>
          <p:nvSpPr>
            <p:cNvPr id="13" name="Freeform 8"/>
            <p:cNvSpPr>
              <a:spLocks/>
            </p:cNvSpPr>
            <p:nvPr/>
          </p:nvSpPr>
          <p:spPr bwMode="auto">
            <a:xfrm>
              <a:off x="7793038" y="2205038"/>
              <a:ext cx="1306513"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0" y="0"/>
                    <a:pt x="82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3"/>
            <p:cNvSpPr>
              <a:spLocks noEditPoints="1"/>
            </p:cNvSpPr>
            <p:nvPr/>
          </p:nvSpPr>
          <p:spPr bwMode="auto">
            <a:xfrm>
              <a:off x="8065047" y="2423672"/>
              <a:ext cx="819646" cy="881946"/>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 name="投影片編號版面配置區 4">
            <a:extLst>
              <a:ext uri="{FF2B5EF4-FFF2-40B4-BE49-F238E27FC236}">
                <a16:creationId xmlns:a16="http://schemas.microsoft.com/office/drawing/2014/main" id="{A49D2DB8-4A1F-4BC5-8789-6D2DC020A109}"/>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11</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 name="文字方塊 133">
            <a:extLst>
              <a:ext uri="{FF2B5EF4-FFF2-40B4-BE49-F238E27FC236}">
                <a16:creationId xmlns:a16="http://schemas.microsoft.com/office/drawing/2014/main" id="{D9B6A278-468F-48CF-AFA4-11B2E857DB47}"/>
              </a:ext>
            </a:extLst>
          </p:cNvPr>
          <p:cNvSpPr txBox="1">
            <a:spLocks noChangeArrowheads="1"/>
          </p:cNvSpPr>
          <p:nvPr/>
        </p:nvSpPr>
        <p:spPr bwMode="auto">
          <a:xfrm>
            <a:off x="5300150" y="1220835"/>
            <a:ext cx="45819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500" b="1" dirty="0">
                <a:solidFill>
                  <a:srgbClr val="0033CC"/>
                </a:solidFill>
                <a:latin typeface="微軟正黑體" panose="020B0604030504040204" pitchFamily="34" charset="-120"/>
                <a:ea typeface="微軟正黑體" panose="020B0604030504040204" pitchFamily="34" charset="-120"/>
              </a:rPr>
              <a:t>【</a:t>
            </a:r>
            <a:r>
              <a:rPr lang="zh-TW" altLang="en-US" sz="1500" b="1" dirty="0">
                <a:solidFill>
                  <a:srgbClr val="0033CC"/>
                </a:solidFill>
                <a:latin typeface="微軟正黑體" panose="020B0604030504040204" pitchFamily="34" charset="-120"/>
                <a:ea typeface="微軟正黑體" panose="020B0604030504040204" pitchFamily="34" charset="-120"/>
              </a:rPr>
              <a:t>註</a:t>
            </a:r>
            <a:r>
              <a:rPr lang="en-US" altLang="zh-TW" sz="1500" b="1" dirty="0">
                <a:solidFill>
                  <a:srgbClr val="0033CC"/>
                </a:solidFill>
                <a:latin typeface="微軟正黑體" panose="020B0604030504040204" pitchFamily="34" charset="-120"/>
                <a:ea typeface="微軟正黑體" panose="020B0604030504040204" pitchFamily="34" charset="-120"/>
              </a:rPr>
              <a:t>:114</a:t>
            </a:r>
            <a:r>
              <a:rPr lang="zh-TW" altLang="en-US" sz="1500" b="1" dirty="0">
                <a:solidFill>
                  <a:srgbClr val="0033CC"/>
                </a:solidFill>
                <a:latin typeface="微軟正黑體" panose="020B0604030504040204" pitchFamily="34" charset="-120"/>
                <a:ea typeface="微軟正黑體" panose="020B0604030504040204" pitchFamily="34" charset="-120"/>
              </a:rPr>
              <a:t>年</a:t>
            </a:r>
            <a:r>
              <a:rPr lang="en-US" altLang="zh-TW" sz="1500" b="1" dirty="0">
                <a:solidFill>
                  <a:srgbClr val="0033CC"/>
                </a:solidFill>
                <a:latin typeface="微軟正黑體" panose="020B0604030504040204" pitchFamily="34" charset="-120"/>
                <a:ea typeface="微軟正黑體" panose="020B0604030504040204" pitchFamily="34" charset="-120"/>
              </a:rPr>
              <a:t>5</a:t>
            </a:r>
            <a:r>
              <a:rPr lang="zh-TW" altLang="en-US" sz="1500" b="1" dirty="0">
                <a:solidFill>
                  <a:srgbClr val="0033CC"/>
                </a:solidFill>
                <a:latin typeface="微軟正黑體" panose="020B0604030504040204" pitchFamily="34" charset="-120"/>
                <a:ea typeface="微軟正黑體" panose="020B0604030504040204" pitchFamily="34" charset="-120"/>
              </a:rPr>
              <a:t>月</a:t>
            </a:r>
            <a:r>
              <a:rPr lang="en-US" altLang="zh-TW" sz="1500" b="1" dirty="0">
                <a:solidFill>
                  <a:srgbClr val="0033CC"/>
                </a:solidFill>
                <a:latin typeface="微軟正黑體" panose="020B0604030504040204" pitchFamily="34" charset="-120"/>
                <a:ea typeface="微軟正黑體" panose="020B0604030504040204" pitchFamily="34" charset="-120"/>
              </a:rPr>
              <a:t>30</a:t>
            </a:r>
            <a:r>
              <a:rPr lang="zh-TW" altLang="en-US" sz="1500" b="1" dirty="0">
                <a:solidFill>
                  <a:srgbClr val="0033CC"/>
                </a:solidFill>
                <a:latin typeface="微軟正黑體" panose="020B0604030504040204" pitchFamily="34" charset="-120"/>
                <a:ea typeface="微軟正黑體" panose="020B0604030504040204" pitchFamily="34" charset="-120"/>
              </a:rPr>
              <a:t>日</a:t>
            </a:r>
            <a:r>
              <a:rPr lang="en-US" altLang="zh-TW" sz="1500" b="1" dirty="0">
                <a:solidFill>
                  <a:srgbClr val="0033CC"/>
                </a:solidFill>
                <a:latin typeface="微軟正黑體" panose="020B0604030504040204" pitchFamily="34" charset="-120"/>
                <a:ea typeface="微軟正黑體" panose="020B0604030504040204" pitchFamily="34" charset="-120"/>
              </a:rPr>
              <a:t>(</a:t>
            </a:r>
            <a:r>
              <a:rPr lang="zh-TW" altLang="en-US" sz="1500" b="1" dirty="0">
                <a:solidFill>
                  <a:srgbClr val="0033CC"/>
                </a:solidFill>
                <a:latin typeface="微軟正黑體" panose="020B0604030504040204" pitchFamily="34" charset="-120"/>
                <a:ea typeface="微軟正黑體" panose="020B0604030504040204" pitchFamily="34" charset="-120"/>
              </a:rPr>
              <a:t>五</a:t>
            </a:r>
            <a:r>
              <a:rPr lang="en-US" altLang="zh-TW" sz="1500" b="1" dirty="0">
                <a:solidFill>
                  <a:srgbClr val="0033CC"/>
                </a:solidFill>
                <a:latin typeface="微軟正黑體" panose="020B0604030504040204" pitchFamily="34" charset="-120"/>
                <a:ea typeface="微軟正黑體" panose="020B0604030504040204" pitchFamily="34" charset="-120"/>
              </a:rPr>
              <a:t>)-6</a:t>
            </a:r>
            <a:r>
              <a:rPr lang="zh-TW" altLang="en-US" sz="1500" b="1" dirty="0">
                <a:solidFill>
                  <a:srgbClr val="0033CC"/>
                </a:solidFill>
                <a:latin typeface="微軟正黑體" panose="020B0604030504040204" pitchFamily="34" charset="-120"/>
                <a:ea typeface="微軟正黑體" panose="020B0604030504040204" pitchFamily="34" charset="-120"/>
              </a:rPr>
              <a:t>月</a:t>
            </a:r>
            <a:r>
              <a:rPr lang="en-US" altLang="zh-TW" sz="1500" b="1" dirty="0">
                <a:solidFill>
                  <a:srgbClr val="0033CC"/>
                </a:solidFill>
                <a:latin typeface="微軟正黑體" panose="020B0604030504040204" pitchFamily="34" charset="-120"/>
                <a:ea typeface="微軟正黑體" panose="020B0604030504040204" pitchFamily="34" charset="-120"/>
              </a:rPr>
              <a:t>1</a:t>
            </a:r>
            <a:r>
              <a:rPr lang="zh-TW" altLang="en-US" sz="1500" b="1" dirty="0">
                <a:solidFill>
                  <a:srgbClr val="0033CC"/>
                </a:solidFill>
                <a:latin typeface="微軟正黑體" panose="020B0604030504040204" pitchFamily="34" charset="-120"/>
                <a:ea typeface="微軟正黑體" panose="020B0604030504040204" pitchFamily="34" charset="-120"/>
              </a:rPr>
              <a:t>日</a:t>
            </a:r>
            <a:r>
              <a:rPr lang="en-US" altLang="zh-TW" sz="1500" b="1" dirty="0">
                <a:solidFill>
                  <a:srgbClr val="0033CC"/>
                </a:solidFill>
                <a:latin typeface="微軟正黑體" panose="020B0604030504040204" pitchFamily="34" charset="-120"/>
                <a:ea typeface="微軟正黑體" panose="020B0604030504040204" pitchFamily="34" charset="-120"/>
              </a:rPr>
              <a:t>(</a:t>
            </a:r>
            <a:r>
              <a:rPr lang="zh-TW" altLang="en-US" sz="1500" b="1" dirty="0">
                <a:solidFill>
                  <a:srgbClr val="0033CC"/>
                </a:solidFill>
                <a:latin typeface="微軟正黑體" panose="020B0604030504040204" pitchFamily="34" charset="-120"/>
                <a:ea typeface="微軟正黑體" panose="020B0604030504040204" pitchFamily="34" charset="-120"/>
              </a:rPr>
              <a:t>日</a:t>
            </a:r>
            <a:r>
              <a:rPr lang="en-US" altLang="zh-TW" sz="1500" b="1" dirty="0">
                <a:solidFill>
                  <a:srgbClr val="0033CC"/>
                </a:solidFill>
                <a:latin typeface="微軟正黑體" panose="020B0604030504040204" pitchFamily="34" charset="-120"/>
                <a:ea typeface="微軟正黑體" panose="020B0604030504040204" pitchFamily="34" charset="-120"/>
              </a:rPr>
              <a:t>)</a:t>
            </a:r>
            <a:r>
              <a:rPr lang="zh-TW" altLang="en-US" sz="1500" b="1" dirty="0">
                <a:solidFill>
                  <a:srgbClr val="0033CC"/>
                </a:solidFill>
                <a:latin typeface="微軟正黑體" panose="020B0604030504040204" pitchFamily="34" charset="-120"/>
                <a:ea typeface="微軟正黑體" panose="020B0604030504040204" pitchFamily="34" charset="-120"/>
              </a:rPr>
              <a:t>為端午連假</a:t>
            </a:r>
            <a:r>
              <a:rPr lang="en-US" altLang="zh-TW" sz="1500" b="1" dirty="0">
                <a:solidFill>
                  <a:srgbClr val="0033CC"/>
                </a:solidFill>
                <a:latin typeface="微軟正黑體" panose="020B0604030504040204" pitchFamily="34" charset="-120"/>
                <a:ea typeface="微軟正黑體" panose="020B0604030504040204" pitchFamily="34" charset="-120"/>
              </a:rPr>
              <a:t>】</a:t>
            </a:r>
            <a:endParaRPr lang="zh-TW" altLang="en-US" sz="1500" b="1" dirty="0">
              <a:solidFill>
                <a:srgbClr val="0033CC"/>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96274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接连接符 42">
            <a:extLst>
              <a:ext uri="{FF2B5EF4-FFF2-40B4-BE49-F238E27FC236}">
                <a16:creationId xmlns:a16="http://schemas.microsoft.com/office/drawing/2014/main" id="{2F665846-9C60-44C9-9595-9EC7F9322141}"/>
              </a:ext>
            </a:extLst>
          </p:cNvPr>
          <p:cNvCxnSpPr>
            <a:cxnSpLocks/>
          </p:cNvCxnSpPr>
          <p:nvPr/>
        </p:nvCxnSpPr>
        <p:spPr>
          <a:xfrm>
            <a:off x="843294" y="739321"/>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 name="Freeform 6">
            <a:extLst>
              <a:ext uri="{FF2B5EF4-FFF2-40B4-BE49-F238E27FC236}">
                <a16:creationId xmlns:a16="http://schemas.microsoft.com/office/drawing/2014/main" id="{71AA52EC-7DB1-4E87-8C0D-FAA1C5227515}"/>
              </a:ext>
            </a:extLst>
          </p:cNvPr>
          <p:cNvSpPr>
            <a:spLocks noEditPoints="1"/>
          </p:cNvSpPr>
          <p:nvPr/>
        </p:nvSpPr>
        <p:spPr bwMode="auto">
          <a:xfrm>
            <a:off x="8053229" y="245976"/>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59" name="標題 1"/>
          <p:cNvSpPr txBox="1">
            <a:spLocks/>
          </p:cNvSpPr>
          <p:nvPr/>
        </p:nvSpPr>
        <p:spPr bwMode="auto">
          <a:xfrm>
            <a:off x="795708" y="303208"/>
            <a:ext cx="6945209"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報名資格（</a:t>
            </a:r>
            <a:r>
              <a:rPr lang="en-US" altLang="zh-TW" sz="2800" b="1" dirty="0">
                <a:solidFill>
                  <a:srgbClr val="002060"/>
                </a:solidFill>
                <a:latin typeface="微軟正黑體" panose="020B0604030504040204" pitchFamily="34" charset="-120"/>
                <a:ea typeface="微軟正黑體" panose="020B0604030504040204" pitchFamily="34" charset="-120"/>
              </a:rPr>
              <a:t>1/11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53" name="投影片編號版面配置區 4">
            <a:extLst>
              <a:ext uri="{FF2B5EF4-FFF2-40B4-BE49-F238E27FC236}">
                <a16:creationId xmlns:a16="http://schemas.microsoft.com/office/drawing/2014/main" id="{E9429A62-2E46-4F6C-9934-128C5349CA53}"/>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12</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cxnSp>
        <p:nvCxnSpPr>
          <p:cNvPr id="120" name="直線接點 119">
            <a:extLst>
              <a:ext uri="{FF2B5EF4-FFF2-40B4-BE49-F238E27FC236}">
                <a16:creationId xmlns:a16="http://schemas.microsoft.com/office/drawing/2014/main" id="{FE773472-F172-4DB9-A8CC-CDDDAD1015B5}"/>
              </a:ext>
            </a:extLst>
          </p:cNvPr>
          <p:cNvCxnSpPr/>
          <p:nvPr/>
        </p:nvCxnSpPr>
        <p:spPr>
          <a:xfrm flipH="1">
            <a:off x="7830984" y="4624066"/>
            <a:ext cx="0" cy="180000"/>
          </a:xfrm>
          <a:prstGeom prst="line">
            <a:avLst/>
          </a:prstGeom>
        </p:spPr>
        <p:style>
          <a:lnRef idx="1">
            <a:schemeClr val="accent1"/>
          </a:lnRef>
          <a:fillRef idx="0">
            <a:schemeClr val="accent1"/>
          </a:fillRef>
          <a:effectRef idx="0">
            <a:schemeClr val="accent1"/>
          </a:effectRef>
          <a:fontRef idx="minor">
            <a:schemeClr val="tx1"/>
          </a:fontRef>
        </p:style>
      </p:cxnSp>
      <p:sp>
        <p:nvSpPr>
          <p:cNvPr id="124" name="矩形 123">
            <a:extLst>
              <a:ext uri="{FF2B5EF4-FFF2-40B4-BE49-F238E27FC236}">
                <a16:creationId xmlns:a16="http://schemas.microsoft.com/office/drawing/2014/main" id="{9800A927-B429-4C8D-97A8-2E2147CA72CC}"/>
              </a:ext>
            </a:extLst>
          </p:cNvPr>
          <p:cNvSpPr/>
          <p:nvPr/>
        </p:nvSpPr>
        <p:spPr>
          <a:xfrm>
            <a:off x="5747657" y="4430896"/>
            <a:ext cx="4188366" cy="2080421"/>
          </a:xfrm>
          <a:prstGeom prst="rect">
            <a:avLst/>
          </a:prstGeom>
          <a:noFill/>
          <a:ln w="28575">
            <a:prstDash val="sysDash"/>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zh-TW" altLang="en-US"/>
          </a:p>
        </p:txBody>
      </p:sp>
      <p:grpSp>
        <p:nvGrpSpPr>
          <p:cNvPr id="125" name="群組 85">
            <a:extLst>
              <a:ext uri="{FF2B5EF4-FFF2-40B4-BE49-F238E27FC236}">
                <a16:creationId xmlns:a16="http://schemas.microsoft.com/office/drawing/2014/main" id="{81E58A66-E629-4057-8CDC-9E8E306E9B4C}"/>
              </a:ext>
            </a:extLst>
          </p:cNvPr>
          <p:cNvGrpSpPr>
            <a:grpSpLocks/>
          </p:cNvGrpSpPr>
          <p:nvPr/>
        </p:nvGrpSpPr>
        <p:grpSpPr bwMode="auto">
          <a:xfrm>
            <a:off x="1761892" y="2069293"/>
            <a:ext cx="8632031" cy="3885012"/>
            <a:chOff x="175678" y="1649132"/>
            <a:chExt cx="11510128" cy="5179141"/>
          </a:xfrm>
        </p:grpSpPr>
        <p:grpSp>
          <p:nvGrpSpPr>
            <p:cNvPr id="126" name="群組 65">
              <a:extLst>
                <a:ext uri="{FF2B5EF4-FFF2-40B4-BE49-F238E27FC236}">
                  <a16:creationId xmlns:a16="http://schemas.microsoft.com/office/drawing/2014/main" id="{3F8A290C-0BD3-409B-92ED-19BE02C7C36C}"/>
                </a:ext>
              </a:extLst>
            </p:cNvPr>
            <p:cNvGrpSpPr>
              <a:grpSpLocks/>
            </p:cNvGrpSpPr>
            <p:nvPr/>
          </p:nvGrpSpPr>
          <p:grpSpPr bwMode="auto">
            <a:xfrm>
              <a:off x="2461828" y="1649132"/>
              <a:ext cx="8429534" cy="5179141"/>
              <a:chOff x="2030184" y="2009377"/>
              <a:chExt cx="8429534" cy="5179141"/>
            </a:xfrm>
          </p:grpSpPr>
          <p:sp>
            <p:nvSpPr>
              <p:cNvPr id="130" name="矩形 129">
                <a:extLst>
                  <a:ext uri="{FF2B5EF4-FFF2-40B4-BE49-F238E27FC236}">
                    <a16:creationId xmlns:a16="http://schemas.microsoft.com/office/drawing/2014/main" id="{74735A96-1F04-4570-8F57-C04AC328D34B}"/>
                  </a:ext>
                </a:extLst>
              </p:cNvPr>
              <p:cNvSpPr/>
              <p:nvPr/>
            </p:nvSpPr>
            <p:spPr>
              <a:xfrm>
                <a:off x="2030184" y="2009377"/>
                <a:ext cx="2260748" cy="888848"/>
              </a:xfrm>
              <a:prstGeom prst="rect">
                <a:avLst/>
              </a:prstGeom>
              <a:ln w="28575"/>
            </p:spPr>
            <p:style>
              <a:lnRef idx="2">
                <a:schemeClr val="accent5"/>
              </a:lnRef>
              <a:fillRef idx="1">
                <a:schemeClr val="lt1"/>
              </a:fillRef>
              <a:effectRef idx="0">
                <a:schemeClr val="accent5"/>
              </a:effectRef>
              <a:fontRef idx="minor">
                <a:schemeClr val="dk1"/>
              </a:fontRef>
            </p:style>
            <p:txBody>
              <a:bodyPr anchor="ctr"/>
              <a:lstStyle/>
              <a:p>
                <a:pPr algn="ctr">
                  <a:defRPr/>
                </a:pPr>
                <a:r>
                  <a:rPr lang="zh-TW" altLang="en-US" sz="1600" b="1" dirty="0">
                    <a:solidFill>
                      <a:srgbClr val="C00000"/>
                    </a:solidFill>
                    <a:latin typeface="Calibri Light" panose="020F0302020204030204" pitchFamily="34" charset="0"/>
                    <a:ea typeface="微軟正黑體" panose="020B0604030504040204" pitchFamily="34" charset="-120"/>
                  </a:rPr>
                  <a:t>❶</a:t>
                </a:r>
                <a:r>
                  <a:rPr lang="zh-TW" altLang="en-US" sz="1600" b="1" dirty="0">
                    <a:solidFill>
                      <a:srgbClr val="7030A0"/>
                    </a:solidFill>
                    <a:latin typeface="微軟正黑體" panose="020B0604030504040204" pitchFamily="34" charset="-120"/>
                    <a:ea typeface="微軟正黑體" panose="020B0604030504040204" pitchFamily="34" charset="-120"/>
                  </a:rPr>
                  <a:t>國民中學</a:t>
                </a:r>
                <a:endParaRPr lang="en-US" altLang="zh-TW" sz="1600" b="1" dirty="0">
                  <a:solidFill>
                    <a:srgbClr val="7030A0"/>
                  </a:solidFill>
                  <a:latin typeface="微軟正黑體" panose="020B0604030504040204" pitchFamily="34" charset="-120"/>
                  <a:ea typeface="微軟正黑體" panose="020B0604030504040204" pitchFamily="34" charset="-120"/>
                </a:endParaRPr>
              </a:p>
              <a:p>
                <a:pPr algn="ctr">
                  <a:defRPr/>
                </a:pPr>
                <a:r>
                  <a:rPr lang="zh-TW" altLang="en-US" sz="2400" b="1" dirty="0">
                    <a:solidFill>
                      <a:srgbClr val="C00000"/>
                    </a:solidFill>
                    <a:latin typeface="微軟正黑體" panose="020B0604030504040204" pitchFamily="34" charset="-120"/>
                    <a:ea typeface="微軟正黑體" panose="020B0604030504040204" pitchFamily="34" charset="-120"/>
                  </a:rPr>
                  <a:t>應屆</a:t>
                </a:r>
                <a:r>
                  <a:rPr lang="zh-TW" altLang="en-US" sz="1600" b="1" dirty="0">
                    <a:solidFill>
                      <a:srgbClr val="7030A0"/>
                    </a:solidFill>
                    <a:latin typeface="微軟正黑體" panose="020B0604030504040204" pitchFamily="34" charset="-120"/>
                    <a:ea typeface="微軟正黑體" panose="020B0604030504040204" pitchFamily="34" charset="-120"/>
                  </a:rPr>
                  <a:t>畢業生</a:t>
                </a:r>
              </a:p>
            </p:txBody>
          </p:sp>
          <p:sp>
            <p:nvSpPr>
              <p:cNvPr id="131" name="矩形 130">
                <a:extLst>
                  <a:ext uri="{FF2B5EF4-FFF2-40B4-BE49-F238E27FC236}">
                    <a16:creationId xmlns:a16="http://schemas.microsoft.com/office/drawing/2014/main" id="{989B71A2-5FB2-48C8-A69A-B79B0BABA451}"/>
                  </a:ext>
                </a:extLst>
              </p:cNvPr>
              <p:cNvSpPr/>
              <p:nvPr/>
            </p:nvSpPr>
            <p:spPr>
              <a:xfrm>
                <a:off x="7094640" y="2009377"/>
                <a:ext cx="2387756" cy="888848"/>
              </a:xfrm>
              <a:prstGeom prst="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anchor="ctr"/>
              <a:lstStyle/>
              <a:p>
                <a:pPr algn="ctr">
                  <a:defRPr/>
                </a:pPr>
                <a:r>
                  <a:rPr lang="zh-TW" altLang="en-US" sz="1600" b="1" dirty="0">
                    <a:solidFill>
                      <a:srgbClr val="C00000"/>
                    </a:solidFill>
                    <a:latin typeface="Calibri Light" panose="020F0302020204030204" pitchFamily="34" charset="0"/>
                    <a:ea typeface="微軟正黑體" panose="020B0604030504040204" pitchFamily="34" charset="-120"/>
                  </a:rPr>
                  <a:t>❸</a:t>
                </a:r>
                <a:r>
                  <a:rPr lang="zh-TW" altLang="en-US" sz="1600" b="1" dirty="0">
                    <a:solidFill>
                      <a:srgbClr val="7030A0"/>
                    </a:solidFill>
                    <a:latin typeface="Calibri Light" panose="020F0302020204030204" pitchFamily="34" charset="0"/>
                    <a:ea typeface="微軟正黑體" panose="020B0604030504040204" pitchFamily="34" charset="-120"/>
                  </a:rPr>
                  <a:t>同等學力者</a:t>
                </a:r>
              </a:p>
            </p:txBody>
          </p:sp>
          <p:sp>
            <p:nvSpPr>
              <p:cNvPr id="132" name="矩形 131">
                <a:extLst>
                  <a:ext uri="{FF2B5EF4-FFF2-40B4-BE49-F238E27FC236}">
                    <a16:creationId xmlns:a16="http://schemas.microsoft.com/office/drawing/2014/main" id="{DE14226A-1595-420C-BB64-1D10900400EB}"/>
                  </a:ext>
                </a:extLst>
              </p:cNvPr>
              <p:cNvSpPr/>
              <p:nvPr/>
            </p:nvSpPr>
            <p:spPr>
              <a:xfrm>
                <a:off x="4562411" y="2009377"/>
                <a:ext cx="2260748" cy="888848"/>
              </a:xfrm>
              <a:prstGeom prst="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anchor="ctr"/>
              <a:lstStyle/>
              <a:p>
                <a:pPr algn="ctr">
                  <a:defRPr/>
                </a:pPr>
                <a:r>
                  <a:rPr lang="zh-TW" altLang="en-US" sz="1600" b="1" dirty="0">
                    <a:solidFill>
                      <a:srgbClr val="C00000"/>
                    </a:solidFill>
                    <a:latin typeface="Calibri Light" panose="020F0302020204030204" pitchFamily="34" charset="0"/>
                    <a:ea typeface="微軟正黑體" panose="020B0604030504040204" pitchFamily="34" charset="-120"/>
                  </a:rPr>
                  <a:t>❷</a:t>
                </a:r>
                <a:r>
                  <a:rPr lang="zh-TW" altLang="en-US" sz="1600" b="1" dirty="0">
                    <a:solidFill>
                      <a:srgbClr val="7030A0"/>
                    </a:solidFill>
                    <a:latin typeface="Calibri Light" panose="020F0302020204030204" pitchFamily="34" charset="0"/>
                    <a:ea typeface="微軟正黑體" panose="020B0604030504040204" pitchFamily="34" charset="-120"/>
                  </a:rPr>
                  <a:t>國民中學</a:t>
                </a:r>
                <a:br>
                  <a:rPr lang="en-US" altLang="zh-TW" sz="1600" b="1" dirty="0">
                    <a:solidFill>
                      <a:srgbClr val="C00000"/>
                    </a:solidFill>
                    <a:latin typeface="Calibri Light" panose="020F0302020204030204" pitchFamily="34" charset="0"/>
                    <a:ea typeface="微軟正黑體" panose="020B0604030504040204" pitchFamily="34" charset="-120"/>
                  </a:rPr>
                </a:br>
                <a:r>
                  <a:rPr lang="zh-TW" altLang="en-US" sz="2200" b="1" dirty="0">
                    <a:solidFill>
                      <a:srgbClr val="C00000"/>
                    </a:solidFill>
                    <a:latin typeface="Calibri Light" panose="020F0302020204030204" pitchFamily="34" charset="0"/>
                    <a:ea typeface="微軟正黑體" panose="020B0604030504040204" pitchFamily="34" charset="-120"/>
                  </a:rPr>
                  <a:t>非應屆</a:t>
                </a:r>
                <a:r>
                  <a:rPr lang="zh-TW" altLang="en-US" sz="1600" b="1" dirty="0">
                    <a:solidFill>
                      <a:srgbClr val="7030A0"/>
                    </a:solidFill>
                    <a:latin typeface="Calibri Light" panose="020F0302020204030204" pitchFamily="34" charset="0"/>
                    <a:ea typeface="微軟正黑體" panose="020B0604030504040204" pitchFamily="34" charset="-120"/>
                  </a:rPr>
                  <a:t>畢業生</a:t>
                </a:r>
                <a:endParaRPr lang="en-US" altLang="zh-TW" sz="1600" b="1" dirty="0">
                  <a:solidFill>
                    <a:srgbClr val="7030A0"/>
                  </a:solidFill>
                  <a:latin typeface="Calibri Light" panose="020F0302020204030204" pitchFamily="34" charset="0"/>
                  <a:ea typeface="微軟正黑體" panose="020B0604030504040204" pitchFamily="34" charset="-120"/>
                </a:endParaRPr>
              </a:p>
            </p:txBody>
          </p:sp>
          <p:sp>
            <p:nvSpPr>
              <p:cNvPr id="133" name="矩形 132">
                <a:extLst>
                  <a:ext uri="{FF2B5EF4-FFF2-40B4-BE49-F238E27FC236}">
                    <a16:creationId xmlns:a16="http://schemas.microsoft.com/office/drawing/2014/main" id="{403A434E-82B3-4BC6-8393-FB633CEF87A6}"/>
                  </a:ext>
                </a:extLst>
              </p:cNvPr>
              <p:cNvSpPr/>
              <p:nvPr/>
            </p:nvSpPr>
            <p:spPr>
              <a:xfrm>
                <a:off x="2030184" y="3483912"/>
                <a:ext cx="2692576" cy="116534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rgbClr val="0033CC"/>
                    </a:solidFill>
                    <a:latin typeface="微軟正黑體" panose="020B0604030504040204" pitchFamily="34" charset="-120"/>
                    <a:ea typeface="微軟正黑體" panose="020B0604030504040204" pitchFamily="34" charset="-120"/>
                  </a:rPr>
                  <a:t>一般生及</a:t>
                </a:r>
                <a:br>
                  <a:rPr lang="en-US" altLang="zh-TW" b="1" dirty="0">
                    <a:solidFill>
                      <a:srgbClr val="0033CC"/>
                    </a:solidFill>
                    <a:latin typeface="微軟正黑體" panose="020B0604030504040204" pitchFamily="34" charset="-120"/>
                    <a:ea typeface="微軟正黑體" panose="020B0604030504040204" pitchFamily="34" charset="-120"/>
                  </a:rPr>
                </a:br>
                <a:r>
                  <a:rPr lang="zh-TW" altLang="en-US" b="1" dirty="0">
                    <a:solidFill>
                      <a:srgbClr val="0033CC"/>
                    </a:solidFill>
                    <a:latin typeface="微軟正黑體" panose="020B0604030504040204" pitchFamily="34" charset="-120"/>
                    <a:ea typeface="微軟正黑體" panose="020B0604030504040204" pitchFamily="34" charset="-120"/>
                  </a:rPr>
                  <a:t>大陸長期探親子女</a:t>
                </a:r>
                <a:endParaRPr lang="en-US" altLang="zh-TW" b="1" dirty="0">
                  <a:solidFill>
                    <a:srgbClr val="0033CC"/>
                  </a:solidFill>
                  <a:latin typeface="微軟正黑體" panose="020B0604030504040204" pitchFamily="34" charset="-120"/>
                  <a:ea typeface="微軟正黑體" panose="020B0604030504040204" pitchFamily="34" charset="-120"/>
                </a:endParaRPr>
              </a:p>
              <a:p>
                <a:pPr algn="ctr">
                  <a:defRPr/>
                </a:pPr>
                <a:r>
                  <a:rPr lang="zh-TW" altLang="en-US" b="1" dirty="0">
                    <a:solidFill>
                      <a:schemeClr val="tx1"/>
                    </a:solidFill>
                    <a:latin typeface="微軟正黑體" panose="020B0604030504040204" pitchFamily="34" charset="-120"/>
                    <a:ea typeface="微軟正黑體" panose="020B0604030504040204" pitchFamily="34" charset="-120"/>
                  </a:rPr>
                  <a:t>（白色報名表）</a:t>
                </a:r>
              </a:p>
            </p:txBody>
          </p:sp>
          <p:grpSp>
            <p:nvGrpSpPr>
              <p:cNvPr id="134" name="群組 56">
                <a:extLst>
                  <a:ext uri="{FF2B5EF4-FFF2-40B4-BE49-F238E27FC236}">
                    <a16:creationId xmlns:a16="http://schemas.microsoft.com/office/drawing/2014/main" id="{E1257BC2-81EA-4AFE-A5A9-C02AD0C0F381}"/>
                  </a:ext>
                </a:extLst>
              </p:cNvPr>
              <p:cNvGrpSpPr>
                <a:grpSpLocks/>
              </p:cNvGrpSpPr>
              <p:nvPr/>
            </p:nvGrpSpPr>
            <p:grpSpPr bwMode="auto">
              <a:xfrm>
                <a:off x="5232399" y="5439441"/>
                <a:ext cx="5227319" cy="1749077"/>
                <a:chOff x="5232399" y="5439441"/>
                <a:chExt cx="5227319" cy="1749077"/>
              </a:xfrm>
            </p:grpSpPr>
            <p:grpSp>
              <p:nvGrpSpPr>
                <p:cNvPr id="139" name="群組 138">
                  <a:extLst>
                    <a:ext uri="{FF2B5EF4-FFF2-40B4-BE49-F238E27FC236}">
                      <a16:creationId xmlns:a16="http://schemas.microsoft.com/office/drawing/2014/main" id="{AD6B9EF8-2AFE-4C21-BC67-9812C35400F6}"/>
                    </a:ext>
                  </a:extLst>
                </p:cNvPr>
                <p:cNvGrpSpPr/>
                <p:nvPr/>
              </p:nvGrpSpPr>
              <p:grpSpPr>
                <a:xfrm>
                  <a:off x="5232399" y="5656700"/>
                  <a:ext cx="5227319" cy="1531818"/>
                  <a:chOff x="5918199" y="5410217"/>
                  <a:chExt cx="5227319" cy="1714500"/>
                </a:xfrm>
                <a:noFill/>
              </p:grpSpPr>
              <p:sp>
                <p:nvSpPr>
                  <p:cNvPr id="147" name="矩形 146">
                    <a:extLst>
                      <a:ext uri="{FF2B5EF4-FFF2-40B4-BE49-F238E27FC236}">
                        <a16:creationId xmlns:a16="http://schemas.microsoft.com/office/drawing/2014/main" id="{1F60072A-D87D-47CE-AA64-977564B1C063}"/>
                      </a:ext>
                    </a:extLst>
                  </p:cNvPr>
                  <p:cNvSpPr/>
                  <p:nvPr/>
                </p:nvSpPr>
                <p:spPr>
                  <a:xfrm>
                    <a:off x="591819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500" b="1" dirty="0">
                        <a:solidFill>
                          <a:srgbClr val="005392"/>
                        </a:solidFill>
                        <a:latin typeface="微軟正黑體" panose="020B0604030504040204" pitchFamily="34" charset="-120"/>
                        <a:ea typeface="微軟正黑體" panose="020B0604030504040204" pitchFamily="34" charset="-120"/>
                      </a:rPr>
                      <a:t>原住民生</a:t>
                    </a:r>
                  </a:p>
                </p:txBody>
              </p:sp>
              <p:sp>
                <p:nvSpPr>
                  <p:cNvPr id="148" name="矩形 147">
                    <a:extLst>
                      <a:ext uri="{FF2B5EF4-FFF2-40B4-BE49-F238E27FC236}">
                        <a16:creationId xmlns:a16="http://schemas.microsoft.com/office/drawing/2014/main" id="{3C8EFD53-55EC-4116-9257-B9E979FCEF0D}"/>
                      </a:ext>
                    </a:extLst>
                  </p:cNvPr>
                  <p:cNvSpPr/>
                  <p:nvPr/>
                </p:nvSpPr>
                <p:spPr>
                  <a:xfrm>
                    <a:off x="748283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0" rIns="0" bIns="0" anchor="ctr"/>
                  <a:lstStyle/>
                  <a:p>
                    <a:pPr>
                      <a:defRPr/>
                    </a:pPr>
                    <a:r>
                      <a:rPr lang="zh-TW" altLang="en-US" sz="1300" b="1" dirty="0">
                        <a:solidFill>
                          <a:srgbClr val="005392"/>
                        </a:solidFill>
                        <a:latin typeface="微軟正黑體" panose="020B0604030504040204" pitchFamily="34" charset="-120"/>
                        <a:ea typeface="微軟正黑體" panose="020B0604030504040204" pitchFamily="34" charset="-120"/>
                      </a:rPr>
                      <a:t>政府派外人員    子女</a:t>
                    </a:r>
                  </a:p>
                </p:txBody>
              </p:sp>
              <p:sp>
                <p:nvSpPr>
                  <p:cNvPr id="149" name="矩形 148">
                    <a:extLst>
                      <a:ext uri="{FF2B5EF4-FFF2-40B4-BE49-F238E27FC236}">
                        <a16:creationId xmlns:a16="http://schemas.microsoft.com/office/drawing/2014/main" id="{3007BC41-21BA-47F9-825C-24817DECF0F9}"/>
                      </a:ext>
                    </a:extLst>
                  </p:cNvPr>
                  <p:cNvSpPr/>
                  <p:nvPr/>
                </p:nvSpPr>
                <p:spPr>
                  <a:xfrm>
                    <a:off x="8247381"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 tIns="0" rIns="0" bIns="0" anchor="ctr"/>
                  <a:lstStyle/>
                  <a:p>
                    <a:pPr algn="ctr">
                      <a:defRPr/>
                    </a:pPr>
                    <a:r>
                      <a:rPr lang="zh-TW" altLang="en-US" sz="1300" b="1" dirty="0">
                        <a:solidFill>
                          <a:srgbClr val="005392"/>
                        </a:solidFill>
                        <a:latin typeface="微軟正黑體" panose="020B0604030504040204" pitchFamily="34" charset="-120"/>
                        <a:ea typeface="微軟正黑體" panose="020B0604030504040204" pitchFamily="34" charset="-120"/>
                      </a:rPr>
                      <a:t>境外科技人才子女</a:t>
                    </a:r>
                  </a:p>
                </p:txBody>
              </p:sp>
              <p:sp>
                <p:nvSpPr>
                  <p:cNvPr id="150" name="矩形 149">
                    <a:extLst>
                      <a:ext uri="{FF2B5EF4-FFF2-40B4-BE49-F238E27FC236}">
                        <a16:creationId xmlns:a16="http://schemas.microsoft.com/office/drawing/2014/main" id="{1A39F89C-C5E3-4FF2-B451-D900B38F046F}"/>
                      </a:ext>
                    </a:extLst>
                  </p:cNvPr>
                  <p:cNvSpPr/>
                  <p:nvPr/>
                </p:nvSpPr>
                <p:spPr>
                  <a:xfrm>
                    <a:off x="670051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500" b="1" dirty="0">
                        <a:solidFill>
                          <a:srgbClr val="005392"/>
                        </a:solidFill>
                        <a:latin typeface="微軟正黑體" panose="020B0604030504040204" pitchFamily="34" charset="-120"/>
                        <a:ea typeface="微軟正黑體" panose="020B0604030504040204" pitchFamily="34" charset="-120"/>
                      </a:rPr>
                      <a:t>身障生</a:t>
                    </a:r>
                  </a:p>
                </p:txBody>
              </p:sp>
              <p:sp>
                <p:nvSpPr>
                  <p:cNvPr id="151" name="矩形 150">
                    <a:extLst>
                      <a:ext uri="{FF2B5EF4-FFF2-40B4-BE49-F238E27FC236}">
                        <a16:creationId xmlns:a16="http://schemas.microsoft.com/office/drawing/2014/main" id="{846F1E7F-8607-4FAA-B929-41D9D618FC0B}"/>
                      </a:ext>
                    </a:extLst>
                  </p:cNvPr>
                  <p:cNvSpPr/>
                  <p:nvPr/>
                </p:nvSpPr>
                <p:spPr>
                  <a:xfrm>
                    <a:off x="982979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500" b="1" dirty="0">
                        <a:solidFill>
                          <a:srgbClr val="005392"/>
                        </a:solidFill>
                        <a:latin typeface="微軟正黑體" panose="020B0604030504040204" pitchFamily="34" charset="-120"/>
                        <a:ea typeface="微軟正黑體" panose="020B0604030504040204" pitchFamily="34" charset="-120"/>
                      </a:rPr>
                      <a:t>僑</a:t>
                    </a:r>
                    <a:endParaRPr lang="en-US" altLang="zh-TW" sz="1500" b="1" dirty="0">
                      <a:solidFill>
                        <a:srgbClr val="005392"/>
                      </a:solidFill>
                      <a:latin typeface="微軟正黑體" panose="020B0604030504040204" pitchFamily="34" charset="-120"/>
                      <a:ea typeface="微軟正黑體" panose="020B0604030504040204" pitchFamily="34" charset="-120"/>
                    </a:endParaRPr>
                  </a:p>
                  <a:p>
                    <a:pPr algn="ctr">
                      <a:defRPr/>
                    </a:pPr>
                    <a:endParaRPr lang="en-US" altLang="zh-TW" sz="1500" b="1" dirty="0">
                      <a:solidFill>
                        <a:srgbClr val="005392"/>
                      </a:solidFill>
                      <a:latin typeface="微軟正黑體" panose="020B0604030504040204" pitchFamily="34" charset="-120"/>
                      <a:ea typeface="微軟正黑體" panose="020B0604030504040204" pitchFamily="34" charset="-120"/>
                    </a:endParaRPr>
                  </a:p>
                  <a:p>
                    <a:pPr algn="ctr">
                      <a:defRPr/>
                    </a:pPr>
                    <a:r>
                      <a:rPr lang="zh-TW" altLang="en-US" sz="1500" b="1" dirty="0">
                        <a:solidFill>
                          <a:srgbClr val="005392"/>
                        </a:solidFill>
                        <a:latin typeface="微軟正黑體" panose="020B0604030504040204" pitchFamily="34" charset="-120"/>
                        <a:ea typeface="微軟正黑體" panose="020B0604030504040204" pitchFamily="34" charset="-120"/>
                      </a:rPr>
                      <a:t>生</a:t>
                    </a:r>
                  </a:p>
                </p:txBody>
              </p:sp>
              <p:sp>
                <p:nvSpPr>
                  <p:cNvPr id="152" name="矩形 151">
                    <a:extLst>
                      <a:ext uri="{FF2B5EF4-FFF2-40B4-BE49-F238E27FC236}">
                        <a16:creationId xmlns:a16="http://schemas.microsoft.com/office/drawing/2014/main" id="{C5DEFE94-2F09-4B46-8CFB-0FE893616D10}"/>
                      </a:ext>
                    </a:extLst>
                  </p:cNvPr>
                  <p:cNvSpPr/>
                  <p:nvPr/>
                </p:nvSpPr>
                <p:spPr>
                  <a:xfrm>
                    <a:off x="10612119"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500" b="1" dirty="0">
                        <a:solidFill>
                          <a:srgbClr val="005392"/>
                        </a:solidFill>
                        <a:latin typeface="微軟正黑體" panose="020B0604030504040204" pitchFamily="34" charset="-120"/>
                        <a:ea typeface="微軟正黑體" panose="020B0604030504040204" pitchFamily="34" charset="-120"/>
                      </a:rPr>
                      <a:t>退伍軍人</a:t>
                    </a:r>
                  </a:p>
                </p:txBody>
              </p:sp>
              <p:sp>
                <p:nvSpPr>
                  <p:cNvPr id="153" name="矩形 152">
                    <a:extLst>
                      <a:ext uri="{FF2B5EF4-FFF2-40B4-BE49-F238E27FC236}">
                        <a16:creationId xmlns:a16="http://schemas.microsoft.com/office/drawing/2014/main" id="{3426C23D-BF95-493C-918B-156BD2EDC810}"/>
                      </a:ext>
                    </a:extLst>
                  </p:cNvPr>
                  <p:cNvSpPr/>
                  <p:nvPr/>
                </p:nvSpPr>
                <p:spPr>
                  <a:xfrm>
                    <a:off x="9047480" y="5410217"/>
                    <a:ext cx="533399" cy="1714500"/>
                  </a:xfrm>
                  <a:prstGeom prst="rect">
                    <a:avLst/>
                  </a:prstGeom>
                  <a:solidFill>
                    <a:srgbClr val="FFFFE1"/>
                  </a:solidFill>
                  <a:ln>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500" b="1" dirty="0">
                        <a:solidFill>
                          <a:srgbClr val="005392"/>
                        </a:solidFill>
                        <a:latin typeface="微軟正黑體" panose="020B0604030504040204" pitchFamily="34" charset="-120"/>
                        <a:ea typeface="微軟正黑體" panose="020B0604030504040204" pitchFamily="34" charset="-120"/>
                      </a:rPr>
                      <a:t>蒙藏生</a:t>
                    </a:r>
                  </a:p>
                </p:txBody>
              </p:sp>
            </p:grpSp>
            <p:grpSp>
              <p:nvGrpSpPr>
                <p:cNvPr id="140" name="群組 55">
                  <a:extLst>
                    <a:ext uri="{FF2B5EF4-FFF2-40B4-BE49-F238E27FC236}">
                      <a16:creationId xmlns:a16="http://schemas.microsoft.com/office/drawing/2014/main" id="{78D6ABE1-0EAB-479B-BADD-F06EE22C9AD6}"/>
                    </a:ext>
                  </a:extLst>
                </p:cNvPr>
                <p:cNvGrpSpPr>
                  <a:grpSpLocks/>
                </p:cNvGrpSpPr>
                <p:nvPr/>
              </p:nvGrpSpPr>
              <p:grpSpPr bwMode="auto">
                <a:xfrm>
                  <a:off x="5499100" y="5439441"/>
                  <a:ext cx="4693919" cy="217400"/>
                  <a:chOff x="5499100" y="5439441"/>
                  <a:chExt cx="4693919" cy="217400"/>
                </a:xfrm>
              </p:grpSpPr>
              <p:cxnSp>
                <p:nvCxnSpPr>
                  <p:cNvPr id="141" name="直線接點 140">
                    <a:extLst>
                      <a:ext uri="{FF2B5EF4-FFF2-40B4-BE49-F238E27FC236}">
                        <a16:creationId xmlns:a16="http://schemas.microsoft.com/office/drawing/2014/main" id="{FA41197C-C562-46D6-84BD-A5B5EDDAA878}"/>
                      </a:ext>
                    </a:extLst>
                  </p:cNvPr>
                  <p:cNvCxnSpPr>
                    <a:endCxn id="153" idx="0"/>
                  </p:cNvCxnSpPr>
                  <p:nvPr/>
                </p:nvCxnSpPr>
                <p:spPr>
                  <a:xfrm>
                    <a:off x="8628265" y="5442566"/>
                    <a:ext cx="0" cy="214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肘形接點 22">
                    <a:extLst>
                      <a:ext uri="{FF2B5EF4-FFF2-40B4-BE49-F238E27FC236}">
                        <a16:creationId xmlns:a16="http://schemas.microsoft.com/office/drawing/2014/main" id="{63B435C2-F993-4875-BF28-75A310E40C2F}"/>
                      </a:ext>
                    </a:extLst>
                  </p:cNvPr>
                  <p:cNvCxnSpPr>
                    <a:endCxn id="147" idx="0"/>
                  </p:cNvCxnSpPr>
                  <p:nvPr/>
                </p:nvCxnSpPr>
                <p:spPr>
                  <a:xfrm rot="10800000" flipV="1">
                    <a:off x="5499100" y="5439441"/>
                    <a:ext cx="2441241" cy="21725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43" name="肘形接點 24">
                    <a:extLst>
                      <a:ext uri="{FF2B5EF4-FFF2-40B4-BE49-F238E27FC236}">
                        <a16:creationId xmlns:a16="http://schemas.microsoft.com/office/drawing/2014/main" id="{EA6F47FC-B16F-42FD-946E-87846E2A48D1}"/>
                      </a:ext>
                    </a:extLst>
                  </p:cNvPr>
                  <p:cNvCxnSpPr>
                    <a:endCxn id="152" idx="0"/>
                  </p:cNvCxnSpPr>
                  <p:nvPr/>
                </p:nvCxnSpPr>
                <p:spPr>
                  <a:xfrm>
                    <a:off x="7828279" y="5439582"/>
                    <a:ext cx="2364740" cy="21711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44" name="直線接點 143">
                    <a:extLst>
                      <a:ext uri="{FF2B5EF4-FFF2-40B4-BE49-F238E27FC236}">
                        <a16:creationId xmlns:a16="http://schemas.microsoft.com/office/drawing/2014/main" id="{6921AC6D-8B31-48D4-9958-47EF4B6FEC4D}"/>
                      </a:ext>
                    </a:extLst>
                  </p:cNvPr>
                  <p:cNvCxnSpPr>
                    <a:endCxn id="150" idx="0"/>
                  </p:cNvCxnSpPr>
                  <p:nvPr/>
                </p:nvCxnSpPr>
                <p:spPr>
                  <a:xfrm flipH="1">
                    <a:off x="6281785" y="5442563"/>
                    <a:ext cx="0" cy="214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直線接點 144">
                    <a:extLst>
                      <a:ext uri="{FF2B5EF4-FFF2-40B4-BE49-F238E27FC236}">
                        <a16:creationId xmlns:a16="http://schemas.microsoft.com/office/drawing/2014/main" id="{0DAB95C5-8630-4D28-9567-A6DC966B8CD6}"/>
                      </a:ext>
                    </a:extLst>
                  </p:cNvPr>
                  <p:cNvCxnSpPr>
                    <a:endCxn id="148" idx="0"/>
                  </p:cNvCxnSpPr>
                  <p:nvPr/>
                </p:nvCxnSpPr>
                <p:spPr>
                  <a:xfrm flipH="1">
                    <a:off x="7064473" y="5444152"/>
                    <a:ext cx="0" cy="212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直線接點 145">
                    <a:extLst>
                      <a:ext uri="{FF2B5EF4-FFF2-40B4-BE49-F238E27FC236}">
                        <a16:creationId xmlns:a16="http://schemas.microsoft.com/office/drawing/2014/main" id="{9D32EF4F-F150-4CC7-AED2-6A748D947B49}"/>
                      </a:ext>
                    </a:extLst>
                  </p:cNvPr>
                  <p:cNvCxnSpPr>
                    <a:endCxn id="151" idx="0"/>
                  </p:cNvCxnSpPr>
                  <p:nvPr/>
                </p:nvCxnSpPr>
                <p:spPr>
                  <a:xfrm>
                    <a:off x="9410954" y="5442563"/>
                    <a:ext cx="0" cy="214277"/>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135" name="群組 64">
                <a:extLst>
                  <a:ext uri="{FF2B5EF4-FFF2-40B4-BE49-F238E27FC236}">
                    <a16:creationId xmlns:a16="http://schemas.microsoft.com/office/drawing/2014/main" id="{CD624F8E-8591-4233-879F-F6077D31A88A}"/>
                  </a:ext>
                </a:extLst>
              </p:cNvPr>
              <p:cNvGrpSpPr>
                <a:grpSpLocks/>
              </p:cNvGrpSpPr>
              <p:nvPr/>
            </p:nvGrpSpPr>
            <p:grpSpPr bwMode="auto">
              <a:xfrm>
                <a:off x="3161033" y="2898376"/>
                <a:ext cx="5126984" cy="796001"/>
                <a:chOff x="3161033" y="2898376"/>
                <a:chExt cx="5126984" cy="796001"/>
              </a:xfrm>
            </p:grpSpPr>
            <p:cxnSp>
              <p:nvCxnSpPr>
                <p:cNvPr id="136" name="肘形接點 26">
                  <a:extLst>
                    <a:ext uri="{FF2B5EF4-FFF2-40B4-BE49-F238E27FC236}">
                      <a16:creationId xmlns:a16="http://schemas.microsoft.com/office/drawing/2014/main" id="{644EA524-4E46-4A3D-B366-A3EA30BE9BA9}"/>
                    </a:ext>
                  </a:extLst>
                </p:cNvPr>
                <p:cNvCxnSpPr>
                  <a:stCxn id="132" idx="2"/>
                </p:cNvCxnSpPr>
                <p:nvPr/>
              </p:nvCxnSpPr>
              <p:spPr>
                <a:xfrm rot="16200000" flipH="1">
                  <a:off x="6341416" y="2249595"/>
                  <a:ext cx="796789" cy="2094050"/>
                </a:xfrm>
                <a:prstGeom prst="bentConnector3">
                  <a:avLst>
                    <a:gd name="adj1" fmla="val 56490"/>
                  </a:avLst>
                </a:prstGeom>
              </p:spPr>
              <p:style>
                <a:lnRef idx="1">
                  <a:schemeClr val="accent1"/>
                </a:lnRef>
                <a:fillRef idx="0">
                  <a:schemeClr val="accent1"/>
                </a:fillRef>
                <a:effectRef idx="0">
                  <a:schemeClr val="accent1"/>
                </a:effectRef>
                <a:fontRef idx="minor">
                  <a:schemeClr val="tx1"/>
                </a:fontRef>
              </p:style>
            </p:cxnSp>
            <p:cxnSp>
              <p:nvCxnSpPr>
                <p:cNvPr id="137" name="肘形接點 34">
                  <a:extLst>
                    <a:ext uri="{FF2B5EF4-FFF2-40B4-BE49-F238E27FC236}">
                      <a16:creationId xmlns:a16="http://schemas.microsoft.com/office/drawing/2014/main" id="{A054DD64-4B9D-439A-B662-FC748A4A3828}"/>
                    </a:ext>
                  </a:extLst>
                </p:cNvPr>
                <p:cNvCxnSpPr>
                  <a:stCxn id="130" idx="2"/>
                </p:cNvCxnSpPr>
                <p:nvPr/>
              </p:nvCxnSpPr>
              <p:spPr>
                <a:xfrm rot="16200000" flipH="1">
                  <a:off x="4313188" y="1745595"/>
                  <a:ext cx="250782" cy="255604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38" name="肘形接點 36">
                  <a:extLst>
                    <a:ext uri="{FF2B5EF4-FFF2-40B4-BE49-F238E27FC236}">
                      <a16:creationId xmlns:a16="http://schemas.microsoft.com/office/drawing/2014/main" id="{56D0A6C1-6FAB-4F44-AA88-47FA15606065}"/>
                    </a:ext>
                  </a:extLst>
                </p:cNvPr>
                <p:cNvCxnSpPr>
                  <a:stCxn id="131" idx="2"/>
                </p:cNvCxnSpPr>
                <p:nvPr/>
              </p:nvCxnSpPr>
              <p:spPr>
                <a:xfrm rot="5400000">
                  <a:off x="6865261" y="1725750"/>
                  <a:ext cx="250782" cy="2595733"/>
                </a:xfrm>
                <a:prstGeom prst="bentConnector2">
                  <a:avLst/>
                </a:prstGeom>
              </p:spPr>
              <p:style>
                <a:lnRef idx="1">
                  <a:schemeClr val="accent1"/>
                </a:lnRef>
                <a:fillRef idx="0">
                  <a:schemeClr val="accent1"/>
                </a:fillRef>
                <a:effectRef idx="0">
                  <a:schemeClr val="accent1"/>
                </a:effectRef>
                <a:fontRef idx="minor">
                  <a:schemeClr val="tx1"/>
                </a:fontRef>
              </p:style>
            </p:cxnSp>
          </p:grpSp>
        </p:grpSp>
        <p:cxnSp>
          <p:nvCxnSpPr>
            <p:cNvPr id="127" name="直線接點 126">
              <a:extLst>
                <a:ext uri="{FF2B5EF4-FFF2-40B4-BE49-F238E27FC236}">
                  <a16:creationId xmlns:a16="http://schemas.microsoft.com/office/drawing/2014/main" id="{B8F944F6-F203-4141-94AD-37E44FB728BA}"/>
                </a:ext>
              </a:extLst>
            </p:cNvPr>
            <p:cNvCxnSpPr/>
            <p:nvPr/>
          </p:nvCxnSpPr>
          <p:spPr>
            <a:xfrm flipV="1">
              <a:off x="175678" y="2891932"/>
              <a:ext cx="11510128" cy="20634"/>
            </a:xfrm>
            <a:prstGeom prst="line">
              <a:avLst/>
            </a:prstGeom>
            <a:ln w="19050">
              <a:prstDash val="dash"/>
            </a:ln>
          </p:spPr>
          <p:style>
            <a:lnRef idx="1">
              <a:schemeClr val="accent2"/>
            </a:lnRef>
            <a:fillRef idx="0">
              <a:schemeClr val="accent2"/>
            </a:fillRef>
            <a:effectRef idx="0">
              <a:schemeClr val="accent2"/>
            </a:effectRef>
            <a:fontRef idx="minor">
              <a:schemeClr val="tx1"/>
            </a:fontRef>
          </p:style>
        </p:cxnSp>
        <p:sp>
          <p:nvSpPr>
            <p:cNvPr id="128" name="文字方塊 127">
              <a:extLst>
                <a:ext uri="{FF2B5EF4-FFF2-40B4-BE49-F238E27FC236}">
                  <a16:creationId xmlns:a16="http://schemas.microsoft.com/office/drawing/2014/main" id="{B7E75977-3839-4E6F-BA14-F7A023846944}"/>
                </a:ext>
              </a:extLst>
            </p:cNvPr>
            <p:cNvSpPr txBox="1"/>
            <p:nvPr/>
          </p:nvSpPr>
          <p:spPr>
            <a:xfrm>
              <a:off x="182028" y="1844361"/>
              <a:ext cx="1887820" cy="615448"/>
            </a:xfrm>
            <a:prstGeom prst="rect">
              <a:avLst/>
            </a:prstGeom>
            <a:noFill/>
          </p:spPr>
          <p:txBody>
            <a:bodyPr wrap="none">
              <a:spAutoFit/>
            </a:bodyPr>
            <a:lstStyle/>
            <a:p>
              <a:pPr>
                <a:defRPr/>
              </a:pPr>
              <a:r>
                <a:rPr lang="zh-TW" altLang="en-US" sz="2400" b="1" dirty="0">
                  <a:solidFill>
                    <a:srgbClr val="2F5597"/>
                  </a:solidFill>
                  <a:latin typeface="微軟正黑體" panose="020B0604030504040204" pitchFamily="34" charset="-120"/>
                  <a:ea typeface="微軟正黑體" panose="020B0604030504040204" pitchFamily="34" charset="-120"/>
                </a:rPr>
                <a:t>報名資格</a:t>
              </a:r>
            </a:p>
          </p:txBody>
        </p:sp>
        <p:sp>
          <p:nvSpPr>
            <p:cNvPr id="129" name="文字方塊 128">
              <a:extLst>
                <a:ext uri="{FF2B5EF4-FFF2-40B4-BE49-F238E27FC236}">
                  <a16:creationId xmlns:a16="http://schemas.microsoft.com/office/drawing/2014/main" id="{ACCAE3FE-9BAD-46A2-B494-C4D77CB6C36D}"/>
                </a:ext>
              </a:extLst>
            </p:cNvPr>
            <p:cNvSpPr txBox="1"/>
            <p:nvPr/>
          </p:nvSpPr>
          <p:spPr>
            <a:xfrm>
              <a:off x="182028" y="4418846"/>
              <a:ext cx="1887820" cy="615448"/>
            </a:xfrm>
            <a:prstGeom prst="rect">
              <a:avLst/>
            </a:prstGeom>
            <a:noFill/>
          </p:spPr>
          <p:txBody>
            <a:bodyPr wrap="none">
              <a:spAutoFit/>
            </a:bodyPr>
            <a:lstStyle/>
            <a:p>
              <a:pPr>
                <a:defRPr/>
              </a:pPr>
              <a:r>
                <a:rPr lang="zh-TW" altLang="en-US" sz="2400" b="1" dirty="0">
                  <a:solidFill>
                    <a:srgbClr val="2F5597"/>
                  </a:solidFill>
                  <a:latin typeface="微軟正黑體" panose="020B0604030504040204" pitchFamily="34" charset="-120"/>
                  <a:ea typeface="微軟正黑體" panose="020B0604030504040204" pitchFamily="34" charset="-120"/>
                </a:rPr>
                <a:t>報名身分</a:t>
              </a:r>
            </a:p>
          </p:txBody>
        </p:sp>
      </p:grpSp>
      <p:sp>
        <p:nvSpPr>
          <p:cNvPr id="154" name="矩形 153">
            <a:extLst>
              <a:ext uri="{FF2B5EF4-FFF2-40B4-BE49-F238E27FC236}">
                <a16:creationId xmlns:a16="http://schemas.microsoft.com/office/drawing/2014/main" id="{03B5D1A7-D27C-4DDB-A4D8-4292D8F60097}"/>
              </a:ext>
            </a:extLst>
          </p:cNvPr>
          <p:cNvSpPr/>
          <p:nvPr/>
        </p:nvSpPr>
        <p:spPr>
          <a:xfrm>
            <a:off x="2540138" y="1201296"/>
            <a:ext cx="6857968" cy="461665"/>
          </a:xfrm>
          <a:prstGeom prst="rect">
            <a:avLst/>
          </a:prstGeom>
        </p:spPr>
        <p:txBody>
          <a:bodyPr wrap="none">
            <a:spAutoFit/>
          </a:bodyPr>
          <a:lstStyle/>
          <a:p>
            <a:pPr>
              <a:defRPr/>
            </a:pPr>
            <a:r>
              <a:rPr lang="zh-TW" altLang="en-US" sz="2400" b="1" dirty="0">
                <a:solidFill>
                  <a:srgbClr val="C00000"/>
                </a:solidFill>
                <a:latin typeface="微軟正黑體" panose="020B0604030504040204" pitchFamily="34" charset="-120"/>
                <a:ea typeface="微軟正黑體" panose="020B0604030504040204" pitchFamily="34" charset="-120"/>
              </a:rPr>
              <a:t> 國中</a:t>
            </a:r>
            <a:r>
              <a:rPr lang="zh-TW" altLang="en-US" sz="2400" b="1" u="sng" dirty="0">
                <a:solidFill>
                  <a:srgbClr val="C00000"/>
                </a:solidFill>
                <a:latin typeface="微軟正黑體" panose="020B0604030504040204" pitchFamily="34" charset="-120"/>
                <a:ea typeface="微軟正黑體" panose="020B0604030504040204" pitchFamily="34" charset="-120"/>
              </a:rPr>
              <a:t>應屆</a:t>
            </a:r>
            <a:r>
              <a:rPr lang="zh-TW" altLang="en-US" sz="2400" b="1" dirty="0">
                <a:solidFill>
                  <a:srgbClr val="C00000"/>
                </a:solidFill>
                <a:latin typeface="微軟正黑體" panose="020B0604030504040204" pitchFamily="34" charset="-120"/>
                <a:ea typeface="微軟正黑體" panose="020B0604030504040204" pitchFamily="34" charset="-120"/>
              </a:rPr>
              <a:t>畢業生</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參加原就讀</a:t>
            </a:r>
            <a:r>
              <a:rPr lang="zh-TW" altLang="en-US" sz="2400" b="1" u="sng" dirty="0">
                <a:solidFill>
                  <a:srgbClr val="C00000"/>
                </a:solidFill>
                <a:latin typeface="微軟正黑體" panose="020B0604030504040204" pitchFamily="34" charset="-120"/>
                <a:ea typeface="微軟正黑體" panose="020B0604030504040204" pitchFamily="34" charset="-120"/>
              </a:rPr>
              <a:t>國中集體報名</a:t>
            </a:r>
            <a:r>
              <a:rPr lang="zh-TW" altLang="en-US" sz="2400" b="1" dirty="0">
                <a:solidFill>
                  <a:srgbClr val="C00000"/>
                </a:solidFill>
                <a:latin typeface="微軟正黑體" panose="020B0604030504040204" pitchFamily="34" charset="-120"/>
                <a:ea typeface="微軟正黑體" panose="020B0604030504040204" pitchFamily="34" charset="-120"/>
              </a:rPr>
              <a:t>為原則</a:t>
            </a:r>
          </a:p>
        </p:txBody>
      </p:sp>
      <p:grpSp>
        <p:nvGrpSpPr>
          <p:cNvPr id="155" name="群組 90">
            <a:extLst>
              <a:ext uri="{FF2B5EF4-FFF2-40B4-BE49-F238E27FC236}">
                <a16:creationId xmlns:a16="http://schemas.microsoft.com/office/drawing/2014/main" id="{1828E24C-C06A-45C7-A89C-495B1E96E9DB}"/>
              </a:ext>
            </a:extLst>
          </p:cNvPr>
          <p:cNvGrpSpPr>
            <a:grpSpLocks/>
          </p:cNvGrpSpPr>
          <p:nvPr/>
        </p:nvGrpSpPr>
        <p:grpSpPr bwMode="auto">
          <a:xfrm>
            <a:off x="9822117" y="4526955"/>
            <a:ext cx="2285502" cy="1246495"/>
            <a:chOff x="1968999" y="5175592"/>
            <a:chExt cx="3028763" cy="1661321"/>
          </a:xfrm>
        </p:grpSpPr>
        <p:sp>
          <p:nvSpPr>
            <p:cNvPr id="156" name="矩形 155">
              <a:extLst>
                <a:ext uri="{FF2B5EF4-FFF2-40B4-BE49-F238E27FC236}">
                  <a16:creationId xmlns:a16="http://schemas.microsoft.com/office/drawing/2014/main" id="{AEF9A2B3-BF36-45A7-AE09-0442AA91B2AA}"/>
                </a:ext>
              </a:extLst>
            </p:cNvPr>
            <p:cNvSpPr/>
            <p:nvPr/>
          </p:nvSpPr>
          <p:spPr>
            <a:xfrm>
              <a:off x="2506377" y="5175592"/>
              <a:ext cx="2491385" cy="1661321"/>
            </a:xfrm>
            <a:prstGeom prst="rect">
              <a:avLst/>
            </a:prstGeom>
            <a:solidFill>
              <a:srgbClr val="FDF0E7"/>
            </a:solidFill>
            <a:ln w="34925">
              <a:solidFill>
                <a:srgbClr val="FFC000"/>
              </a:solidFill>
              <a:prstDash val="solid"/>
            </a:ln>
          </p:spPr>
          <p:txBody>
            <a:bodyPr wrap="square">
              <a:spAutoFit/>
            </a:bodyPr>
            <a:lstStyle/>
            <a:p>
              <a:pPr>
                <a:lnSpc>
                  <a:spcPts val="1800"/>
                </a:lnSpc>
                <a:spcBef>
                  <a:spcPts val="450"/>
                </a:spcBef>
                <a:spcAft>
                  <a:spcPts val="450"/>
                </a:spcAft>
                <a:defRPr/>
              </a:pPr>
              <a:r>
                <a:rPr lang="zh-TW" altLang="en-US" sz="1600" b="1" dirty="0">
                  <a:solidFill>
                    <a:srgbClr val="C00000"/>
                  </a:solidFill>
                  <a:latin typeface="微軟正黑體" panose="020B0604030504040204" pitchFamily="34" charset="-120"/>
                  <a:ea typeface="微軟正黑體" panose="020B0604030504040204" pitchFamily="34" charset="-120"/>
                </a:rPr>
                <a:t>★具多重特種身分之免試生，應選定一種特種身分報名，且報名後</a:t>
              </a:r>
              <a:r>
                <a:rPr lang="zh-TW" altLang="en-US" sz="1600" b="1" dirty="0">
                  <a:solidFill>
                    <a:srgbClr val="C00000"/>
                  </a:solidFill>
                  <a:highlight>
                    <a:srgbClr val="FFFF00"/>
                  </a:highlight>
                  <a:latin typeface="微軟正黑體" panose="020B0604030504040204" pitchFamily="34" charset="-120"/>
                  <a:ea typeface="微軟正黑體" panose="020B0604030504040204" pitchFamily="34" charset="-120"/>
                </a:rPr>
                <a:t>不得更換</a:t>
              </a:r>
              <a:r>
                <a:rPr lang="zh-TW" altLang="en-US" sz="1600" b="1" dirty="0">
                  <a:solidFill>
                    <a:srgbClr val="C00000"/>
                  </a:solidFill>
                  <a:latin typeface="微軟正黑體" panose="020B0604030504040204" pitchFamily="34" charset="-120"/>
                  <a:ea typeface="微軟正黑體" panose="020B0604030504040204" pitchFamily="34" charset="-120"/>
                </a:rPr>
                <a:t>報名身分</a:t>
              </a:r>
            </a:p>
          </p:txBody>
        </p:sp>
        <p:sp>
          <p:nvSpPr>
            <p:cNvPr id="157" name="向右箭號 88">
              <a:extLst>
                <a:ext uri="{FF2B5EF4-FFF2-40B4-BE49-F238E27FC236}">
                  <a16:creationId xmlns:a16="http://schemas.microsoft.com/office/drawing/2014/main" id="{C8ECBA3D-8C69-4B07-A8EF-D2AB8DD002F1}"/>
                </a:ext>
              </a:extLst>
            </p:cNvPr>
            <p:cNvSpPr/>
            <p:nvPr/>
          </p:nvSpPr>
          <p:spPr>
            <a:xfrm rot="10800000">
              <a:off x="1968999" y="5695351"/>
              <a:ext cx="543385" cy="256042"/>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grpSp>
      <p:sp>
        <p:nvSpPr>
          <p:cNvPr id="158" name="矩形 157">
            <a:extLst>
              <a:ext uri="{FF2B5EF4-FFF2-40B4-BE49-F238E27FC236}">
                <a16:creationId xmlns:a16="http://schemas.microsoft.com/office/drawing/2014/main" id="{2440F0E2-644D-4258-96E0-FC5C4F1992F3}"/>
              </a:ext>
            </a:extLst>
          </p:cNvPr>
          <p:cNvSpPr/>
          <p:nvPr/>
        </p:nvSpPr>
        <p:spPr>
          <a:xfrm>
            <a:off x="9036314" y="3161456"/>
            <a:ext cx="1641211" cy="692497"/>
          </a:xfrm>
          <a:prstGeom prst="rect">
            <a:avLst/>
          </a:prstGeom>
          <a:solidFill>
            <a:srgbClr val="FDF0E7"/>
          </a:solidFill>
          <a:ln w="31750">
            <a:solidFill>
              <a:srgbClr val="FFC000"/>
            </a:solidFill>
          </a:ln>
        </p:spPr>
        <p:txBody>
          <a:bodyPr wrap="square">
            <a:spAutoFit/>
          </a:bodyPr>
          <a:lstStyle/>
          <a:p>
            <a:pPr>
              <a:defRPr/>
            </a:pPr>
            <a:r>
              <a:rPr lang="zh-TW" altLang="en-US" sz="1300" b="1" dirty="0">
                <a:solidFill>
                  <a:srgbClr val="C00000"/>
                </a:solidFill>
                <a:latin typeface="微軟正黑體" panose="020B0604030504040204" pitchFamily="34" charset="-120"/>
                <a:ea typeface="微軟正黑體" panose="020B0604030504040204" pitchFamily="34" charset="-120"/>
              </a:rPr>
              <a:t>★若經本會審查不符特種身分生資格，將改為</a:t>
            </a:r>
            <a:r>
              <a:rPr lang="zh-TW" altLang="en-US" sz="1300" b="1" u="sng" dirty="0">
                <a:solidFill>
                  <a:srgbClr val="C00000"/>
                </a:solidFill>
                <a:highlight>
                  <a:srgbClr val="FFFF00"/>
                </a:highlight>
                <a:latin typeface="微軟正黑體" panose="020B0604030504040204" pitchFamily="34" charset="-120"/>
                <a:ea typeface="微軟正黑體" panose="020B0604030504040204" pitchFamily="34" charset="-120"/>
              </a:rPr>
              <a:t>一般生</a:t>
            </a:r>
            <a:r>
              <a:rPr lang="zh-TW" altLang="en-US" sz="1300" b="1" dirty="0">
                <a:solidFill>
                  <a:srgbClr val="C00000"/>
                </a:solidFill>
                <a:latin typeface="微軟正黑體" panose="020B0604030504040204" pitchFamily="34" charset="-120"/>
                <a:ea typeface="微軟正黑體" panose="020B0604030504040204" pitchFamily="34" charset="-120"/>
              </a:rPr>
              <a:t>身分</a:t>
            </a:r>
          </a:p>
        </p:txBody>
      </p:sp>
      <p:sp>
        <p:nvSpPr>
          <p:cNvPr id="159" name="向右箭號 107">
            <a:extLst>
              <a:ext uri="{FF2B5EF4-FFF2-40B4-BE49-F238E27FC236}">
                <a16:creationId xmlns:a16="http://schemas.microsoft.com/office/drawing/2014/main" id="{78E0480B-F7CC-4576-9627-C7A960A658F3}"/>
              </a:ext>
            </a:extLst>
          </p:cNvPr>
          <p:cNvSpPr/>
          <p:nvPr/>
        </p:nvSpPr>
        <p:spPr>
          <a:xfrm flipH="1">
            <a:off x="8652798" y="3398389"/>
            <a:ext cx="401240" cy="20955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60" name="文字方塊 118">
            <a:extLst>
              <a:ext uri="{FF2B5EF4-FFF2-40B4-BE49-F238E27FC236}">
                <a16:creationId xmlns:a16="http://schemas.microsoft.com/office/drawing/2014/main" id="{10A5970F-50E8-4D88-9E85-ABB5B0502800}"/>
              </a:ext>
            </a:extLst>
          </p:cNvPr>
          <p:cNvSpPr txBox="1">
            <a:spLocks noChangeArrowheads="1"/>
          </p:cNvSpPr>
          <p:nvPr/>
        </p:nvSpPr>
        <p:spPr bwMode="auto">
          <a:xfrm>
            <a:off x="5956952" y="3642467"/>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a:latin typeface="微軟正黑體" panose="020B0604030504040204" pitchFamily="34" charset="-120"/>
                <a:ea typeface="微軟正黑體" panose="020B0604030504040204" pitchFamily="34" charset="-120"/>
              </a:rPr>
              <a:t>否</a:t>
            </a:r>
          </a:p>
        </p:txBody>
      </p:sp>
      <p:sp>
        <p:nvSpPr>
          <p:cNvPr id="161" name="文字方塊 119">
            <a:extLst>
              <a:ext uri="{FF2B5EF4-FFF2-40B4-BE49-F238E27FC236}">
                <a16:creationId xmlns:a16="http://schemas.microsoft.com/office/drawing/2014/main" id="{D9BA65D9-4521-4A80-8B29-C527DAC83021}"/>
              </a:ext>
            </a:extLst>
          </p:cNvPr>
          <p:cNvSpPr txBox="1">
            <a:spLocks noChangeArrowheads="1"/>
          </p:cNvSpPr>
          <p:nvPr/>
        </p:nvSpPr>
        <p:spPr bwMode="auto">
          <a:xfrm>
            <a:off x="7350630" y="4038619"/>
            <a:ext cx="415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是</a:t>
            </a:r>
          </a:p>
        </p:txBody>
      </p:sp>
      <p:sp>
        <p:nvSpPr>
          <p:cNvPr id="162" name="向右箭號 120">
            <a:extLst>
              <a:ext uri="{FF2B5EF4-FFF2-40B4-BE49-F238E27FC236}">
                <a16:creationId xmlns:a16="http://schemas.microsoft.com/office/drawing/2014/main" id="{853C9E5E-3719-4290-B9E6-150A18CD70C8}"/>
              </a:ext>
            </a:extLst>
          </p:cNvPr>
          <p:cNvSpPr/>
          <p:nvPr/>
        </p:nvSpPr>
        <p:spPr>
          <a:xfrm flipH="1">
            <a:off x="5495691" y="3448396"/>
            <a:ext cx="1286363" cy="171450"/>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63" name="向右箭號 121">
            <a:extLst>
              <a:ext uri="{FF2B5EF4-FFF2-40B4-BE49-F238E27FC236}">
                <a16:creationId xmlns:a16="http://schemas.microsoft.com/office/drawing/2014/main" id="{8DD2C251-86EE-42E1-BA49-59CD7EF48F6D}"/>
              </a:ext>
            </a:extLst>
          </p:cNvPr>
          <p:cNvSpPr/>
          <p:nvPr/>
        </p:nvSpPr>
        <p:spPr>
          <a:xfrm rot="16200000" flipH="1">
            <a:off x="7481980" y="4221688"/>
            <a:ext cx="696230" cy="178355"/>
          </a:xfrm>
          <a:prstGeom prst="righ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64" name="矩形 163">
            <a:extLst>
              <a:ext uri="{FF2B5EF4-FFF2-40B4-BE49-F238E27FC236}">
                <a16:creationId xmlns:a16="http://schemas.microsoft.com/office/drawing/2014/main" id="{F6115D0F-E929-4625-857F-DF993157C98F}"/>
              </a:ext>
            </a:extLst>
          </p:cNvPr>
          <p:cNvSpPr/>
          <p:nvPr/>
        </p:nvSpPr>
        <p:spPr>
          <a:xfrm>
            <a:off x="6629166" y="3197613"/>
            <a:ext cx="2012156" cy="773432"/>
          </a:xfrm>
          <a:prstGeom prst="rect">
            <a:avLst/>
          </a:prstGeom>
          <a:solidFill>
            <a:srgbClr val="FFFFE1"/>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rgbClr val="0033CC"/>
                </a:solidFill>
                <a:latin typeface="微軟正黑體" panose="020B0604030504040204" pitchFamily="34" charset="-120"/>
                <a:ea typeface="微軟正黑體" panose="020B0604030504040204" pitchFamily="34" charset="-120"/>
              </a:rPr>
              <a:t>特種身分生</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algn="ctr">
              <a:defRPr/>
            </a:pPr>
            <a:r>
              <a:rPr lang="zh-TW" altLang="en-US" sz="2000" b="1" dirty="0">
                <a:solidFill>
                  <a:srgbClr val="C09200"/>
                </a:solidFill>
                <a:latin typeface="微軟正黑體" panose="020B0604030504040204" pitchFamily="34" charset="-120"/>
                <a:ea typeface="微軟正黑體" panose="020B0604030504040204" pitchFamily="34" charset="-120"/>
              </a:rPr>
              <a:t>（黃色報名表）</a:t>
            </a:r>
          </a:p>
        </p:txBody>
      </p:sp>
      <p:cxnSp>
        <p:nvCxnSpPr>
          <p:cNvPr id="165" name="肘形接點 57">
            <a:extLst>
              <a:ext uri="{FF2B5EF4-FFF2-40B4-BE49-F238E27FC236}">
                <a16:creationId xmlns:a16="http://schemas.microsoft.com/office/drawing/2014/main" id="{6B4D60DB-40BA-4268-B9D4-9B5067CA3880}"/>
              </a:ext>
            </a:extLst>
          </p:cNvPr>
          <p:cNvCxnSpPr>
            <a:stCxn id="132" idx="2"/>
            <a:endCxn id="133" idx="0"/>
          </p:cNvCxnSpPr>
          <p:nvPr/>
        </p:nvCxnSpPr>
        <p:spPr>
          <a:xfrm rot="5400000">
            <a:off x="5134934" y="2087152"/>
            <a:ext cx="439339" cy="1737121"/>
          </a:xfrm>
          <a:prstGeom prst="bentConnector3">
            <a:avLst>
              <a:gd name="adj1" fmla="val 76868"/>
            </a:avLst>
          </a:prstGeom>
        </p:spPr>
        <p:style>
          <a:lnRef idx="1">
            <a:schemeClr val="accent1"/>
          </a:lnRef>
          <a:fillRef idx="0">
            <a:schemeClr val="accent1"/>
          </a:fillRef>
          <a:effectRef idx="0">
            <a:schemeClr val="accent1"/>
          </a:effectRef>
          <a:fontRef idx="minor">
            <a:schemeClr val="tx1"/>
          </a:fontRef>
        </p:style>
      </p:cxnSp>
      <p:sp>
        <p:nvSpPr>
          <p:cNvPr id="166" name="圆角矩形 44">
            <a:extLst>
              <a:ext uri="{FF2B5EF4-FFF2-40B4-BE49-F238E27FC236}">
                <a16:creationId xmlns:a16="http://schemas.microsoft.com/office/drawing/2014/main" id="{C9C94751-F909-4626-83FB-7647DB886301}"/>
              </a:ext>
            </a:extLst>
          </p:cNvPr>
          <p:cNvSpPr/>
          <p:nvPr/>
        </p:nvSpPr>
        <p:spPr>
          <a:xfrm>
            <a:off x="6517554" y="6114205"/>
            <a:ext cx="3304563" cy="320710"/>
          </a:xfrm>
          <a:prstGeom prst="roundRect">
            <a:avLst>
              <a:gd name="adj" fmla="val 50000"/>
            </a:avLst>
          </a:prstGeom>
          <a:solidFill>
            <a:srgbClr val="009999"/>
          </a:solidFill>
          <a:ln w="19050" cap="flat" cmpd="sng" algn="ctr">
            <a:noFill/>
            <a:prstDash val="solid"/>
            <a:miter lim="800000"/>
          </a:ln>
          <a:effectLst/>
        </p:spPr>
        <p:txBody>
          <a:bodyPr anchor="ctr"/>
          <a:lstStyle/>
          <a:p>
            <a:pPr algn="ctr" defTabSz="685800">
              <a:defRPr/>
            </a:pPr>
            <a:r>
              <a:rPr lang="zh-TW" altLang="en-US" sz="1400" b="1" kern="0" dirty="0">
                <a:solidFill>
                  <a:srgbClr val="FFFF00"/>
                </a:solidFill>
                <a:latin typeface="Arial"/>
                <a:ea typeface="微软雅黑"/>
                <a:cs typeface="+mn-ea"/>
                <a:sym typeface="+mn-lt"/>
              </a:rPr>
              <a:t>檢附身分證明文件影印本</a:t>
            </a:r>
            <a:r>
              <a:rPr lang="en-US" altLang="zh-TW" sz="1400" b="1" kern="0" dirty="0">
                <a:solidFill>
                  <a:srgbClr val="FFFF00"/>
                </a:solidFill>
                <a:latin typeface="Arial"/>
                <a:ea typeface="微软雅黑"/>
                <a:cs typeface="+mn-ea"/>
                <a:sym typeface="+mn-lt"/>
              </a:rPr>
              <a:t>(</a:t>
            </a:r>
            <a:r>
              <a:rPr lang="zh-TW" altLang="en-US" sz="1400" b="1" kern="0" dirty="0">
                <a:solidFill>
                  <a:srgbClr val="FFFF00"/>
                </a:solidFill>
                <a:latin typeface="Arial"/>
                <a:ea typeface="微软雅黑"/>
                <a:cs typeface="+mn-ea"/>
                <a:sym typeface="+mn-lt"/>
              </a:rPr>
              <a:t>詳閱簡章</a:t>
            </a:r>
            <a:r>
              <a:rPr lang="en-US" altLang="zh-TW" sz="1400" b="1" kern="0" dirty="0">
                <a:solidFill>
                  <a:srgbClr val="FFFF00"/>
                </a:solidFill>
                <a:latin typeface="Arial"/>
                <a:ea typeface="微软雅黑"/>
                <a:cs typeface="+mn-ea"/>
                <a:sym typeface="+mn-lt"/>
              </a:rPr>
              <a:t>)</a:t>
            </a:r>
            <a:endParaRPr lang="zh-CN" altLang="en-US" sz="1400" b="1" kern="0" dirty="0">
              <a:solidFill>
                <a:srgbClr val="FFFF00"/>
              </a:solidFill>
              <a:latin typeface="Arial"/>
              <a:ea typeface="微软雅黑"/>
              <a:cs typeface="+mn-ea"/>
              <a:sym typeface="+mn-lt"/>
            </a:endParaRPr>
          </a:p>
        </p:txBody>
      </p:sp>
      <p:cxnSp>
        <p:nvCxnSpPr>
          <p:cNvPr id="167" name="直線接點 166">
            <a:extLst>
              <a:ext uri="{FF2B5EF4-FFF2-40B4-BE49-F238E27FC236}">
                <a16:creationId xmlns:a16="http://schemas.microsoft.com/office/drawing/2014/main" id="{866545DA-60C3-4103-AA50-AAD5E59B8E7E}"/>
              </a:ext>
            </a:extLst>
          </p:cNvPr>
          <p:cNvCxnSpPr/>
          <p:nvPr/>
        </p:nvCxnSpPr>
        <p:spPr bwMode="auto">
          <a:xfrm flipV="1">
            <a:off x="8398126" y="5969839"/>
            <a:ext cx="0" cy="160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肘形接點 60">
            <a:extLst>
              <a:ext uri="{FF2B5EF4-FFF2-40B4-BE49-F238E27FC236}">
                <a16:creationId xmlns:a16="http://schemas.microsoft.com/office/drawing/2014/main" id="{D1A3C59F-718F-42EF-8CD4-8CD9331EB112}"/>
              </a:ext>
            </a:extLst>
          </p:cNvPr>
          <p:cNvCxnSpPr>
            <a:cxnSpLocks/>
            <a:endCxn id="150" idx="2"/>
          </p:cNvCxnSpPr>
          <p:nvPr/>
        </p:nvCxnSpPr>
        <p:spPr bwMode="auto">
          <a:xfrm rot="10800000">
            <a:off x="6664611" y="5954307"/>
            <a:ext cx="1217609" cy="17616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69" name="肘形接點 61">
            <a:extLst>
              <a:ext uri="{FF2B5EF4-FFF2-40B4-BE49-F238E27FC236}">
                <a16:creationId xmlns:a16="http://schemas.microsoft.com/office/drawing/2014/main" id="{18F9ABC6-FB12-4027-80E3-E45EF59F60C5}"/>
              </a:ext>
            </a:extLst>
          </p:cNvPr>
          <p:cNvCxnSpPr/>
          <p:nvPr/>
        </p:nvCxnSpPr>
        <p:spPr bwMode="auto">
          <a:xfrm flipV="1">
            <a:off x="7798177" y="5967600"/>
            <a:ext cx="1773439" cy="16286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70" name="直線接點 169">
            <a:extLst>
              <a:ext uri="{FF2B5EF4-FFF2-40B4-BE49-F238E27FC236}">
                <a16:creationId xmlns:a16="http://schemas.microsoft.com/office/drawing/2014/main" id="{71058938-F246-4459-AE67-F18D5DFE97CA}"/>
              </a:ext>
            </a:extLst>
          </p:cNvPr>
          <p:cNvCxnSpPr/>
          <p:nvPr/>
        </p:nvCxnSpPr>
        <p:spPr bwMode="auto">
          <a:xfrm flipH="1" flipV="1">
            <a:off x="7831081" y="5969837"/>
            <a:ext cx="0" cy="1607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直線接點 170">
            <a:extLst>
              <a:ext uri="{FF2B5EF4-FFF2-40B4-BE49-F238E27FC236}">
                <a16:creationId xmlns:a16="http://schemas.microsoft.com/office/drawing/2014/main" id="{1538A7E0-9D3F-495A-9AAD-83F00093EFE9}"/>
              </a:ext>
            </a:extLst>
          </p:cNvPr>
          <p:cNvCxnSpPr/>
          <p:nvPr/>
        </p:nvCxnSpPr>
        <p:spPr bwMode="auto">
          <a:xfrm flipH="1" flipV="1">
            <a:off x="7225359" y="5971028"/>
            <a:ext cx="0" cy="1595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直線接點 171">
            <a:extLst>
              <a:ext uri="{FF2B5EF4-FFF2-40B4-BE49-F238E27FC236}">
                <a16:creationId xmlns:a16="http://schemas.microsoft.com/office/drawing/2014/main" id="{4C871779-98CE-425C-A5FE-B6E3778AD0C6}"/>
              </a:ext>
            </a:extLst>
          </p:cNvPr>
          <p:cNvCxnSpPr/>
          <p:nvPr/>
        </p:nvCxnSpPr>
        <p:spPr bwMode="auto">
          <a:xfrm flipV="1">
            <a:off x="8985105" y="5969837"/>
            <a:ext cx="0" cy="160735"/>
          </a:xfrm>
          <a:prstGeom prst="line">
            <a:avLst/>
          </a:prstGeom>
        </p:spPr>
        <p:style>
          <a:lnRef idx="1">
            <a:schemeClr val="accent1"/>
          </a:lnRef>
          <a:fillRef idx="0">
            <a:schemeClr val="accent1"/>
          </a:fillRef>
          <a:effectRef idx="0">
            <a:schemeClr val="accent1"/>
          </a:effectRef>
          <a:fontRef idx="minor">
            <a:schemeClr val="tx1"/>
          </a:fontRef>
        </p:style>
      </p:cxnSp>
      <p:pic>
        <p:nvPicPr>
          <p:cNvPr id="173" name="Picture 7" descr="http://www.jituwang.com/uploads/allimg/120211/6380-12021120303768.jpg">
            <a:extLst>
              <a:ext uri="{FF2B5EF4-FFF2-40B4-BE49-F238E27FC236}">
                <a16:creationId xmlns:a16="http://schemas.microsoft.com/office/drawing/2014/main" id="{907F1C81-F0D9-4653-AE2E-78EF93206B8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11427" y="852143"/>
            <a:ext cx="808678" cy="1256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 name="群組 90">
            <a:extLst>
              <a:ext uri="{FF2B5EF4-FFF2-40B4-BE49-F238E27FC236}">
                <a16:creationId xmlns:a16="http://schemas.microsoft.com/office/drawing/2014/main" id="{A97D8C81-DD36-4290-9CEA-C15B42EE7558}"/>
              </a:ext>
            </a:extLst>
          </p:cNvPr>
          <p:cNvGrpSpPr>
            <a:grpSpLocks/>
          </p:cNvGrpSpPr>
          <p:nvPr/>
        </p:nvGrpSpPr>
        <p:grpSpPr bwMode="auto">
          <a:xfrm>
            <a:off x="1245375" y="4852055"/>
            <a:ext cx="4539181" cy="1015663"/>
            <a:chOff x="2338299" y="5201403"/>
            <a:chExt cx="4789228" cy="1353669"/>
          </a:xfrm>
        </p:grpSpPr>
        <p:sp>
          <p:nvSpPr>
            <p:cNvPr id="175" name="矩形 174">
              <a:extLst>
                <a:ext uri="{FF2B5EF4-FFF2-40B4-BE49-F238E27FC236}">
                  <a16:creationId xmlns:a16="http://schemas.microsoft.com/office/drawing/2014/main" id="{7293017D-A22A-4280-939F-EC8152FBDF85}"/>
                </a:ext>
              </a:extLst>
            </p:cNvPr>
            <p:cNvSpPr/>
            <p:nvPr/>
          </p:nvSpPr>
          <p:spPr>
            <a:xfrm>
              <a:off x="2338299" y="5201403"/>
              <a:ext cx="3836856" cy="1353669"/>
            </a:xfrm>
            <a:prstGeom prst="rect">
              <a:avLst/>
            </a:prstGeom>
            <a:solidFill>
              <a:srgbClr val="FDF0E7"/>
            </a:solidFill>
            <a:ln w="34925">
              <a:solidFill>
                <a:srgbClr val="FFC000"/>
              </a:solidFill>
              <a:prstDash val="solid"/>
            </a:ln>
          </p:spPr>
          <p:txBody>
            <a:bodyPr wrap="square">
              <a:spAutoFit/>
            </a:bodyPr>
            <a:lstStyle/>
            <a:p>
              <a:pPr>
                <a:lnSpc>
                  <a:spcPts val="1800"/>
                </a:lnSpc>
                <a:spcBef>
                  <a:spcPts val="450"/>
                </a:spcBef>
                <a:spcAft>
                  <a:spcPts val="450"/>
                </a:spcAft>
                <a:defRPr/>
              </a:pPr>
              <a:r>
                <a:rPr lang="zh-TW" altLang="en-US" sz="1600" b="1" dirty="0">
                  <a:solidFill>
                    <a:srgbClr val="C00000"/>
                  </a:solidFill>
                  <a:latin typeface="微軟正黑體" panose="020B0604030504040204" pitchFamily="34" charset="-120"/>
                  <a:ea typeface="微軟正黑體" panose="020B0604030504040204" pitchFamily="34" charset="-120"/>
                </a:rPr>
                <a:t>★通過原住民文化及語言能力認證者，請於報名表報名身分欄位勾選原住民生（持有原住民文化及語言能力證明）者，</a:t>
              </a:r>
              <a:r>
                <a:rPr lang="zh-TW" altLang="en-US" sz="1600" b="1" dirty="0">
                  <a:solidFill>
                    <a:srgbClr val="C00000"/>
                  </a:solidFill>
                  <a:highlight>
                    <a:srgbClr val="FFFF00"/>
                  </a:highlight>
                  <a:latin typeface="微軟正黑體" panose="020B0604030504040204" pitchFamily="34" charset="-120"/>
                  <a:ea typeface="微軟正黑體" panose="020B0604030504040204" pitchFamily="34" charset="-120"/>
                </a:rPr>
                <a:t>須檢附原住民族語認證影印本</a:t>
              </a:r>
              <a:r>
                <a:rPr lang="zh-TW" altLang="en-US" sz="1600" b="1" dirty="0">
                  <a:solidFill>
                    <a:srgbClr val="C00000"/>
                  </a:solidFill>
                  <a:latin typeface="微軟正黑體" panose="020B0604030504040204" pitchFamily="34" charset="-120"/>
                  <a:ea typeface="微軟正黑體" panose="020B0604030504040204" pitchFamily="34" charset="-120"/>
                </a:rPr>
                <a:t>。</a:t>
              </a:r>
            </a:p>
          </p:txBody>
        </p:sp>
        <p:sp>
          <p:nvSpPr>
            <p:cNvPr id="176" name="向右箭號 88">
              <a:extLst>
                <a:ext uri="{FF2B5EF4-FFF2-40B4-BE49-F238E27FC236}">
                  <a16:creationId xmlns:a16="http://schemas.microsoft.com/office/drawing/2014/main" id="{F5F33B85-147D-493E-8A24-7AE7BE5471EE}"/>
                </a:ext>
              </a:extLst>
            </p:cNvPr>
            <p:cNvSpPr/>
            <p:nvPr/>
          </p:nvSpPr>
          <p:spPr>
            <a:xfrm>
              <a:off x="6200466" y="5904748"/>
              <a:ext cx="927061" cy="228507"/>
            </a:xfrm>
            <a:prstGeom prst="rightArrow">
              <a:avLst/>
            </a:prstGeom>
            <a:solidFill>
              <a:srgbClr val="C00000"/>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1000" fill="hold"/>
                                        <p:tgtEl>
                                          <p:spTgt spid="166"/>
                                        </p:tgtEl>
                                        <p:attrNameLst>
                                          <p:attrName>ppt_x</p:attrName>
                                        </p:attrNameLst>
                                      </p:cBhvr>
                                      <p:tavLst>
                                        <p:tav tm="0">
                                          <p:val>
                                            <p:strVal val="1+#ppt_w/2"/>
                                          </p:val>
                                        </p:tav>
                                        <p:tav tm="100000">
                                          <p:val>
                                            <p:strVal val="#ppt_x"/>
                                          </p:val>
                                        </p:tav>
                                      </p:tavLst>
                                    </p:anim>
                                    <p:anim calcmode="lin" valueType="num">
                                      <p:cBhvr additive="base">
                                        <p:cTn id="8" dur="1000" fill="hold"/>
                                        <p:tgtEl>
                                          <p:spTgt spid="166"/>
                                        </p:tgtEl>
                                        <p:attrNameLst>
                                          <p:attrName>ppt_y</p:attrName>
                                        </p:attrNameLst>
                                      </p:cBhvr>
                                      <p:tavLst>
                                        <p:tav tm="0">
                                          <p:val>
                                            <p:strVal val="#ppt_y"/>
                                          </p:val>
                                        </p:tav>
                                        <p:tav tm="100000">
                                          <p:val>
                                            <p:strVal val="#ppt_y"/>
                                          </p:val>
                                        </p:tav>
                                      </p:tavLst>
                                    </p:anim>
                                  </p:childTnLst>
                                </p:cTn>
                              </p:par>
                              <p:par>
                                <p:cTn id="9" presetID="10" presetClass="entr" presetSubtype="0" fill="hold" grpId="1" nodeType="withEffect">
                                  <p:stCondLst>
                                    <p:cond delay="0"/>
                                  </p:stCondLst>
                                  <p:childTnLst>
                                    <p:set>
                                      <p:cBhvr>
                                        <p:cTn id="10" dur="1" fill="hold">
                                          <p:stCondLst>
                                            <p:cond delay="0"/>
                                          </p:stCondLst>
                                        </p:cTn>
                                        <p:tgtEl>
                                          <p:spTgt spid="166"/>
                                        </p:tgtEl>
                                        <p:attrNameLst>
                                          <p:attrName>style.visibility</p:attrName>
                                        </p:attrNameLst>
                                      </p:cBhvr>
                                      <p:to>
                                        <p:strVal val="visible"/>
                                      </p:to>
                                    </p:set>
                                    <p:animEffect transition="in" filter="fade">
                                      <p:cBhvr>
                                        <p:cTn id="11"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551845" y="3005712"/>
            <a:ext cx="9586418" cy="3029943"/>
          </a:xfrm>
        </p:spPr>
        <p:txBody>
          <a:bodyPr rtlCol="0">
            <a:noAutofit/>
          </a:bodyPr>
          <a:lstStyle/>
          <a:p>
            <a:pPr marL="0" lvl="1" indent="0">
              <a:lnSpc>
                <a:spcPct val="100000"/>
              </a:lnSpc>
              <a:spcBef>
                <a:spcPts val="1000"/>
              </a:spcBef>
              <a:buNone/>
              <a:defRPr/>
            </a:pPr>
            <a:r>
              <a:rPr lang="en-US" altLang="zh-TW" sz="2000" b="1" dirty="0">
                <a:solidFill>
                  <a:srgbClr val="0033CC"/>
                </a:solidFill>
                <a:latin typeface="微軟正黑體" panose="020B0604030504040204" pitchFamily="34" charset="-120"/>
                <a:ea typeface="微軟正黑體" panose="020B0604030504040204" pitchFamily="34" charset="-120"/>
              </a:rPr>
              <a:t>1.</a:t>
            </a:r>
            <a:r>
              <a:rPr lang="zh-TW" altLang="zh-TW" sz="2000" b="1" u="sng" dirty="0">
                <a:solidFill>
                  <a:srgbClr val="C00000"/>
                </a:solidFill>
                <a:latin typeface="微軟正黑體" panose="020B0604030504040204" pitchFamily="34" charset="-120"/>
                <a:ea typeface="微軟正黑體" panose="020B0604030504040204" pitchFamily="34" charset="-120"/>
              </a:rPr>
              <a:t>一般生</a:t>
            </a:r>
            <a:r>
              <a:rPr lang="zh-TW" altLang="zh-TW" sz="2000" b="1" dirty="0">
                <a:solidFill>
                  <a:srgbClr val="0033CC"/>
                </a:solidFill>
                <a:latin typeface="微軟正黑體" panose="020B0604030504040204" pitchFamily="34" charset="-120"/>
                <a:ea typeface="微軟正黑體" panose="020B0604030504040204" pitchFamily="34" charset="-120"/>
              </a:rPr>
              <a:t>報名表</a:t>
            </a:r>
            <a:r>
              <a:rPr lang="zh-TW" altLang="en-US" sz="2000" b="1" dirty="0">
                <a:solidFill>
                  <a:srgbClr val="0033CC"/>
                </a:solidFill>
                <a:latin typeface="微軟正黑體" panose="020B0604030504040204" pitchFamily="34" charset="-120"/>
                <a:ea typeface="微軟正黑體" panose="020B0604030504040204" pitchFamily="34" charset="-120"/>
              </a:rPr>
              <a:t>（並在大陸長期探親子女欄位勾選）</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marL="0" lvl="1" indent="0">
              <a:lnSpc>
                <a:spcPct val="100000"/>
              </a:lnSpc>
              <a:spcBef>
                <a:spcPts val="1000"/>
              </a:spcBef>
              <a:buNone/>
              <a:defRPr/>
            </a:pPr>
            <a:r>
              <a:rPr lang="en-US" altLang="zh-TW" sz="2000" b="1" dirty="0">
                <a:solidFill>
                  <a:srgbClr val="0033CC"/>
                </a:solidFill>
                <a:latin typeface="微軟正黑體" panose="020B0604030504040204" pitchFamily="34" charset="-120"/>
                <a:ea typeface="微軟正黑體" panose="020B0604030504040204" pitchFamily="34" charset="-120"/>
              </a:rPr>
              <a:t>2.</a:t>
            </a:r>
            <a:r>
              <a:rPr lang="zh-TW" altLang="en-US" sz="2000" b="1" dirty="0">
                <a:solidFill>
                  <a:srgbClr val="C00000"/>
                </a:solidFill>
                <a:latin typeface="微軟正黑體" panose="020B0604030504040204" pitchFamily="34" charset="-120"/>
                <a:ea typeface="微軟正黑體" panose="020B0604030504040204" pitchFamily="34" charset="-120"/>
              </a:rPr>
              <a:t>免試生居留證或入出境許可證</a:t>
            </a:r>
            <a:r>
              <a:rPr lang="zh-TW" altLang="en-US" sz="2000" b="1" dirty="0">
                <a:solidFill>
                  <a:srgbClr val="0033CC"/>
                </a:solidFill>
                <a:latin typeface="微軟正黑體" panose="020B0604030504040204" pitchFamily="34" charset="-120"/>
                <a:ea typeface="微軟正黑體" panose="020B0604030504040204" pitchFamily="34" charset="-120"/>
              </a:rPr>
              <a:t>影印本</a:t>
            </a:r>
            <a:endParaRPr lang="en-US" altLang="zh-TW" sz="2000" b="1" dirty="0">
              <a:solidFill>
                <a:srgbClr val="0033CC"/>
              </a:solidFill>
              <a:latin typeface="微軟正黑體" panose="020B0604030504040204" pitchFamily="34" charset="-120"/>
              <a:ea typeface="微軟正黑體" panose="020B0604030504040204" pitchFamily="34" charset="-120"/>
            </a:endParaRPr>
          </a:p>
          <a:p>
            <a:pPr marL="0" lvl="1" indent="0">
              <a:lnSpc>
                <a:spcPct val="100000"/>
              </a:lnSpc>
              <a:spcBef>
                <a:spcPts val="1000"/>
              </a:spcBef>
              <a:buNone/>
              <a:defRPr/>
            </a:pPr>
            <a:r>
              <a:rPr lang="en-US" altLang="zh-TW" sz="2000" b="1" dirty="0">
                <a:solidFill>
                  <a:srgbClr val="0033CC"/>
                </a:solidFill>
                <a:latin typeface="微軟正黑體" panose="020B0604030504040204" pitchFamily="34" charset="-120"/>
                <a:ea typeface="微軟正黑體" panose="020B0604030504040204" pitchFamily="34" charset="-120"/>
              </a:rPr>
              <a:t>3.</a:t>
            </a:r>
            <a:r>
              <a:rPr lang="zh-TW" altLang="en-US" sz="2000" b="1" u="sng" dirty="0">
                <a:solidFill>
                  <a:srgbClr val="0033CC"/>
                </a:solidFill>
                <a:latin typeface="微軟正黑體" panose="020B0604030504040204" pitchFamily="34" charset="-120"/>
                <a:ea typeface="微軟正黑體" panose="020B0604030504040204" pitchFamily="34" charset="-120"/>
              </a:rPr>
              <a:t>來臺未滿</a:t>
            </a:r>
            <a:r>
              <a:rPr lang="en-US" altLang="zh-TW" sz="2000" b="1" u="sng" dirty="0">
                <a:solidFill>
                  <a:srgbClr val="0033CC"/>
                </a:solidFill>
                <a:latin typeface="微軟正黑體" panose="020B0604030504040204" pitchFamily="34" charset="-120"/>
                <a:ea typeface="微軟正黑體" panose="020B0604030504040204" pitchFamily="34" charset="-120"/>
              </a:rPr>
              <a:t>1</a:t>
            </a:r>
            <a:r>
              <a:rPr lang="zh-TW" altLang="en-US" sz="2000" b="1" u="sng" dirty="0">
                <a:solidFill>
                  <a:srgbClr val="0033CC"/>
                </a:solidFill>
                <a:latin typeface="微軟正黑體" panose="020B0604030504040204" pitchFamily="34" charset="-120"/>
                <a:ea typeface="微軟正黑體" panose="020B0604030504040204" pitchFamily="34" charset="-120"/>
              </a:rPr>
              <a:t>年者</a:t>
            </a:r>
            <a:r>
              <a:rPr lang="zh-TW" altLang="en-US" sz="2000" b="1" dirty="0">
                <a:solidFill>
                  <a:srgbClr val="0033CC"/>
                </a:solidFill>
                <a:latin typeface="微軟正黑體" panose="020B0604030504040204" pitchFamily="34" charset="-120"/>
                <a:ea typeface="微軟正黑體" panose="020B0604030504040204" pitchFamily="34" charset="-120"/>
              </a:rPr>
              <a:t>須</a:t>
            </a:r>
            <a:r>
              <a:rPr lang="zh-TW" altLang="zh-TW" sz="2000" b="1" dirty="0">
                <a:solidFill>
                  <a:srgbClr val="0033CC"/>
                </a:solidFill>
                <a:latin typeface="微軟正黑體" panose="020B0604030504040204" pitchFamily="34" charset="-120"/>
                <a:ea typeface="微軟正黑體" panose="020B0604030504040204" pitchFamily="34" charset="-120"/>
              </a:rPr>
              <a:t>中央衛生主管機關指定醫院出具之</a:t>
            </a:r>
            <a:r>
              <a:rPr lang="zh-TW" altLang="zh-TW" sz="2000" b="1" dirty="0">
                <a:solidFill>
                  <a:srgbClr val="C00000"/>
                </a:solidFill>
                <a:latin typeface="微軟正黑體" panose="020B0604030504040204" pitchFamily="34" charset="-120"/>
                <a:ea typeface="微軟正黑體" panose="020B0604030504040204" pitchFamily="34" charset="-120"/>
              </a:rPr>
              <a:t>健康檢查合格證明</a:t>
            </a:r>
            <a:endParaRPr lang="en-US" altLang="zh-TW" sz="2000" b="1" dirty="0">
              <a:solidFill>
                <a:srgbClr val="C00000"/>
              </a:solidFill>
              <a:latin typeface="微軟正黑體" panose="020B0604030504040204" pitchFamily="34" charset="-120"/>
              <a:ea typeface="微軟正黑體" panose="020B0604030504040204" pitchFamily="34" charset="-120"/>
            </a:endParaRPr>
          </a:p>
          <a:p>
            <a:pPr marL="0" lvl="1" indent="0">
              <a:lnSpc>
                <a:spcPct val="100000"/>
              </a:lnSpc>
              <a:spcBef>
                <a:spcPts val="1000"/>
              </a:spcBef>
              <a:buNone/>
              <a:defRPr/>
            </a:pPr>
            <a:r>
              <a:rPr lang="en-US" altLang="zh-TW" sz="2000" b="1" dirty="0">
                <a:solidFill>
                  <a:srgbClr val="0033CC"/>
                </a:solidFill>
                <a:latin typeface="微軟正黑體" panose="020B0604030504040204" pitchFamily="34" charset="-120"/>
                <a:ea typeface="微軟正黑體" panose="020B0604030504040204" pitchFamily="34" charset="-120"/>
              </a:rPr>
              <a:t>4.</a:t>
            </a:r>
            <a:r>
              <a:rPr lang="zh-TW" altLang="zh-TW" sz="2000" b="1" u="sng" dirty="0">
                <a:solidFill>
                  <a:srgbClr val="C00000"/>
                </a:solidFill>
                <a:latin typeface="微軟正黑體" panose="020B0604030504040204" pitchFamily="34" charset="-120"/>
                <a:ea typeface="微軟正黑體" panose="020B0604030504040204" pitchFamily="34" charset="-120"/>
              </a:rPr>
              <a:t>學歷證明</a:t>
            </a:r>
            <a:r>
              <a:rPr lang="zh-TW" altLang="zh-TW" sz="2000" b="1" u="sng" dirty="0">
                <a:solidFill>
                  <a:srgbClr val="0033CC"/>
                </a:solidFill>
                <a:latin typeface="微軟正黑體" panose="020B0604030504040204" pitchFamily="34" charset="-120"/>
                <a:ea typeface="微軟正黑體" panose="020B0604030504040204" pitchFamily="34" charset="-120"/>
              </a:rPr>
              <a:t>文件</a:t>
            </a:r>
            <a:r>
              <a:rPr lang="en-US" altLang="zh-TW" sz="2000" b="1" dirty="0">
                <a:solidFill>
                  <a:srgbClr val="0033CC"/>
                </a:solidFill>
                <a:latin typeface="微軟正黑體" panose="020B0604030504040204" pitchFamily="34" charset="-120"/>
                <a:ea typeface="微軟正黑體" panose="020B0604030504040204" pitchFamily="34" charset="-120"/>
              </a:rPr>
              <a:t>(</a:t>
            </a:r>
            <a:r>
              <a:rPr lang="zh-TW" altLang="en-US" sz="2000" b="1" dirty="0">
                <a:solidFill>
                  <a:srgbClr val="0033CC"/>
                </a:solidFill>
                <a:highlight>
                  <a:srgbClr val="FCDBC4"/>
                </a:highlight>
                <a:latin typeface="微軟正黑體" panose="020B0604030504040204" pitchFamily="34" charset="-120"/>
                <a:ea typeface="微軟正黑體" panose="020B0604030504040204" pitchFamily="34" charset="-120"/>
              </a:rPr>
              <a:t>在學證明文件正本</a:t>
            </a:r>
            <a:r>
              <a:rPr lang="en-US" altLang="zh-TW" sz="2000" b="1" dirty="0">
                <a:solidFill>
                  <a:srgbClr val="0033CC"/>
                </a:solidFill>
                <a:latin typeface="微軟正黑體" panose="020B0604030504040204" pitchFamily="34" charset="-120"/>
                <a:ea typeface="微軟正黑體" panose="020B0604030504040204" pitchFamily="34" charset="-120"/>
              </a:rPr>
              <a:t>)</a:t>
            </a:r>
            <a:r>
              <a:rPr lang="zh-TW" altLang="en-US" sz="2000" b="1" dirty="0">
                <a:solidFill>
                  <a:srgbClr val="0033CC"/>
                </a:solidFill>
                <a:latin typeface="微軟正黑體" panose="020B0604030504040204" pitchFamily="34" charset="-120"/>
                <a:ea typeface="微軟正黑體" panose="020B0604030504040204" pitchFamily="34" charset="-120"/>
              </a:rPr>
              <a:t>及</a:t>
            </a:r>
            <a:r>
              <a:rPr lang="zh-TW" altLang="en-US" sz="2000" b="1" u="sng" dirty="0">
                <a:solidFill>
                  <a:srgbClr val="0033CC"/>
                </a:solidFill>
                <a:latin typeface="微軟正黑體" panose="020B0604030504040204" pitchFamily="34" charset="-120"/>
                <a:ea typeface="微軟正黑體" panose="020B0604030504040204" pitchFamily="34" charset="-120"/>
              </a:rPr>
              <a:t>就學</a:t>
            </a:r>
            <a:r>
              <a:rPr lang="zh-TW" altLang="en-US" sz="2000" b="1" u="sng" dirty="0">
                <a:solidFill>
                  <a:srgbClr val="C00000"/>
                </a:solidFill>
                <a:latin typeface="微軟正黑體" panose="020B0604030504040204" pitchFamily="34" charset="-120"/>
                <a:ea typeface="微軟正黑體" panose="020B0604030504040204" pitchFamily="34" charset="-120"/>
              </a:rPr>
              <a:t>成績單</a:t>
            </a:r>
            <a:r>
              <a:rPr lang="en-US" altLang="zh-TW" sz="2000" b="1" dirty="0">
                <a:solidFill>
                  <a:srgbClr val="0033CC"/>
                </a:solidFill>
                <a:latin typeface="微軟正黑體" panose="020B0604030504040204" pitchFamily="34" charset="-120"/>
                <a:ea typeface="微軟正黑體" panose="020B0604030504040204" pitchFamily="34" charset="-120"/>
              </a:rPr>
              <a:t>(</a:t>
            </a:r>
            <a:r>
              <a:rPr lang="zh-TW" altLang="en-US" sz="2000" b="1" dirty="0">
                <a:solidFill>
                  <a:srgbClr val="0033CC"/>
                </a:solidFill>
                <a:highlight>
                  <a:srgbClr val="FCDBC4"/>
                </a:highlight>
                <a:latin typeface="微軟正黑體" panose="020B0604030504040204" pitchFamily="34" charset="-120"/>
                <a:ea typeface="微軟正黑體" panose="020B0604030504040204" pitchFamily="34" charset="-120"/>
              </a:rPr>
              <a:t>五學期成績單</a:t>
            </a:r>
            <a:r>
              <a:rPr lang="en-US" altLang="zh-TW" sz="2000" b="1" dirty="0">
                <a:solidFill>
                  <a:srgbClr val="0033CC"/>
                </a:solidFill>
                <a:latin typeface="微軟正黑體" panose="020B0604030504040204" pitchFamily="34" charset="-120"/>
                <a:ea typeface="微軟正黑體" panose="020B0604030504040204" pitchFamily="34" charset="-120"/>
              </a:rPr>
              <a:t>)</a:t>
            </a:r>
            <a:endParaRPr lang="en-US" altLang="zh-TW" sz="2000" b="1" u="sng" dirty="0">
              <a:solidFill>
                <a:srgbClr val="C00000"/>
              </a:solidFill>
              <a:latin typeface="微軟正黑體" panose="020B0604030504040204" pitchFamily="34" charset="-120"/>
              <a:ea typeface="微軟正黑體" panose="020B0604030504040204" pitchFamily="34" charset="-120"/>
            </a:endParaRPr>
          </a:p>
          <a:p>
            <a:pPr marL="0" lvl="1" indent="0">
              <a:lnSpc>
                <a:spcPct val="100000"/>
              </a:lnSpc>
              <a:spcBef>
                <a:spcPts val="1000"/>
              </a:spcBef>
              <a:buNone/>
              <a:defRPr/>
            </a:pPr>
            <a:r>
              <a:rPr lang="en-US" altLang="zh-TW" sz="2000" b="1" dirty="0">
                <a:solidFill>
                  <a:srgbClr val="0033CC"/>
                </a:solidFill>
                <a:latin typeface="微軟正黑體" panose="020B0604030504040204" pitchFamily="34" charset="-120"/>
                <a:ea typeface="微軟正黑體" panose="020B0604030504040204" pitchFamily="34" charset="-120"/>
              </a:rPr>
              <a:t>5.</a:t>
            </a:r>
            <a:r>
              <a:rPr lang="zh-TW" altLang="zh-TW" sz="2000" b="1" dirty="0">
                <a:solidFill>
                  <a:srgbClr val="0033CC"/>
                </a:solidFill>
                <a:latin typeface="微軟正黑體" panose="020B0604030504040204" pitchFamily="34" charset="-120"/>
                <a:ea typeface="微軟正黑體" panose="020B0604030504040204" pitchFamily="34" charset="-120"/>
              </a:rPr>
              <a:t>免試生</a:t>
            </a:r>
            <a:r>
              <a:rPr lang="zh-TW" altLang="en-US" sz="2000" b="1" dirty="0">
                <a:solidFill>
                  <a:srgbClr val="0033CC"/>
                </a:solidFill>
                <a:latin typeface="微軟正黑體" panose="020B0604030504040204" pitchFamily="34" charset="-120"/>
                <a:ea typeface="微軟正黑體" panose="020B0604030504040204" pitchFamily="34" charset="-120"/>
              </a:rPr>
              <a:t>之</a:t>
            </a:r>
            <a:r>
              <a:rPr lang="zh-TW" altLang="en-US" sz="2000" b="1" u="sng" dirty="0">
                <a:solidFill>
                  <a:srgbClr val="C00000"/>
                </a:solidFill>
                <a:latin typeface="微軟正黑體" panose="020B0604030504040204" pitchFamily="34" charset="-120"/>
                <a:ea typeface="微軟正黑體" panose="020B0604030504040204" pitchFamily="34" charset="-120"/>
              </a:rPr>
              <a:t>父或母之</a:t>
            </a:r>
            <a:r>
              <a:rPr lang="zh-TW" altLang="zh-TW" sz="2000" b="1" u="sng" dirty="0">
                <a:solidFill>
                  <a:srgbClr val="C00000"/>
                </a:solidFill>
                <a:latin typeface="微軟正黑體" panose="020B0604030504040204" pitchFamily="34" charset="-120"/>
                <a:ea typeface="微軟正黑體" panose="020B0604030504040204" pitchFamily="34" charset="-120"/>
              </a:rPr>
              <a:t>臺灣地區入出境許可證</a:t>
            </a:r>
            <a:r>
              <a:rPr lang="zh-TW" altLang="en-US" sz="2000" b="1" u="sng" dirty="0">
                <a:solidFill>
                  <a:srgbClr val="C00000"/>
                </a:solidFill>
                <a:latin typeface="微軟正黑體" panose="020B0604030504040204" pitchFamily="34" charset="-120"/>
                <a:ea typeface="微軟正黑體" panose="020B0604030504040204" pitchFamily="34" charset="-120"/>
              </a:rPr>
              <a:t>或居留證</a:t>
            </a:r>
            <a:r>
              <a:rPr lang="zh-TW" altLang="en-US" sz="2000" b="1" dirty="0">
                <a:solidFill>
                  <a:srgbClr val="0000CC"/>
                </a:solidFill>
                <a:latin typeface="微軟正黑體" panose="020B0604030504040204" pitchFamily="34" charset="-120"/>
                <a:ea typeface="微軟正黑體" panose="020B0604030504040204" pitchFamily="34" charset="-120"/>
              </a:rPr>
              <a:t>影印本</a:t>
            </a:r>
            <a:endParaRPr lang="zh-TW" altLang="zh-TW" sz="2000" b="1" dirty="0">
              <a:solidFill>
                <a:srgbClr val="0000CC"/>
              </a:solidFill>
              <a:latin typeface="微軟正黑體" panose="020B0604030504040204" pitchFamily="34" charset="-120"/>
              <a:ea typeface="微軟正黑體" panose="020B0604030504040204" pitchFamily="34" charset="-120"/>
            </a:endParaRPr>
          </a:p>
          <a:p>
            <a:pPr marL="0" lvl="1" indent="0">
              <a:lnSpc>
                <a:spcPct val="100000"/>
              </a:lnSpc>
              <a:spcBef>
                <a:spcPts val="1000"/>
              </a:spcBef>
              <a:buNone/>
              <a:defRPr/>
            </a:pPr>
            <a:r>
              <a:rPr lang="en-US" altLang="zh-TW" sz="2000" b="1" dirty="0">
                <a:solidFill>
                  <a:srgbClr val="0033CC"/>
                </a:solidFill>
                <a:latin typeface="微軟正黑體" panose="020B0604030504040204" pitchFamily="34" charset="-120"/>
                <a:ea typeface="微軟正黑體" panose="020B0604030504040204" pitchFamily="34" charset="-120"/>
              </a:rPr>
              <a:t>6.</a:t>
            </a:r>
            <a:r>
              <a:rPr lang="zh-TW" altLang="en-US" sz="2000" b="1" dirty="0">
                <a:solidFill>
                  <a:srgbClr val="0033CC"/>
                </a:solidFill>
                <a:latin typeface="微軟正黑體" panose="020B0604030504040204" pitchFamily="34" charset="-120"/>
                <a:ea typeface="微軟正黑體" panose="020B0604030504040204" pitchFamily="34" charset="-120"/>
              </a:rPr>
              <a:t>國中學校</a:t>
            </a:r>
            <a:r>
              <a:rPr lang="zh-TW" altLang="zh-TW" sz="2000" b="1" dirty="0">
                <a:solidFill>
                  <a:srgbClr val="0033CC"/>
                </a:solidFill>
                <a:latin typeface="微軟正黑體" panose="020B0604030504040204" pitchFamily="34" charset="-120"/>
                <a:ea typeface="微軟正黑體" panose="020B0604030504040204" pitchFamily="34" charset="-120"/>
              </a:rPr>
              <a:t>出具</a:t>
            </a:r>
            <a:r>
              <a:rPr lang="zh-TW" altLang="en-US" sz="2000" b="1" dirty="0">
                <a:solidFill>
                  <a:srgbClr val="0033CC"/>
                </a:solidFill>
                <a:latin typeface="微軟正黑體" panose="020B0604030504040204" pitchFamily="34" charset="-120"/>
                <a:ea typeface="微軟正黑體" panose="020B0604030504040204" pitchFamily="34" charset="-120"/>
              </a:rPr>
              <a:t>「</a:t>
            </a:r>
            <a:r>
              <a:rPr lang="en-US" altLang="zh-TW" sz="2000" b="1" dirty="0">
                <a:solidFill>
                  <a:srgbClr val="C00000"/>
                </a:solidFill>
                <a:latin typeface="微軟正黑體" panose="020B0604030504040204" pitchFamily="34" charset="-120"/>
                <a:ea typeface="微軟正黑體" panose="020B0604030504040204" pitchFamily="34" charset="-120"/>
              </a:rPr>
              <a:t>114</a:t>
            </a:r>
            <a:r>
              <a:rPr lang="zh-TW" altLang="zh-TW" sz="2000" b="1" dirty="0">
                <a:solidFill>
                  <a:srgbClr val="C00000"/>
                </a:solidFill>
                <a:latin typeface="微軟正黑體" panose="020B0604030504040204" pitchFamily="34" charset="-120"/>
                <a:ea typeface="微軟正黑體" panose="020B0604030504040204" pitchFamily="34" charset="-120"/>
              </a:rPr>
              <a:t>學年度五專入學專用</a:t>
            </a:r>
            <a:r>
              <a:rPr lang="zh-TW" altLang="en-US" sz="2000" b="1" dirty="0">
                <a:solidFill>
                  <a:srgbClr val="C00000"/>
                </a:solidFill>
                <a:latin typeface="微軟正黑體" panose="020B0604030504040204" pitchFamily="34" charset="-120"/>
                <a:ea typeface="微軟正黑體" panose="020B0604030504040204" pitchFamily="34" charset="-120"/>
              </a:rPr>
              <a:t>優先</a:t>
            </a:r>
            <a:r>
              <a:rPr lang="zh-TW" altLang="zh-TW" sz="2000" b="1" dirty="0">
                <a:solidFill>
                  <a:srgbClr val="C00000"/>
                </a:solidFill>
                <a:latin typeface="微軟正黑體" panose="020B0604030504040204" pitchFamily="34" charset="-120"/>
                <a:ea typeface="微軟正黑體" panose="020B0604030504040204" pitchFamily="34" charset="-120"/>
              </a:rPr>
              <a:t>免試入學比序項目積分證明單</a:t>
            </a:r>
            <a:r>
              <a:rPr lang="zh-TW" altLang="en-US" sz="2000" b="1" dirty="0">
                <a:solidFill>
                  <a:srgbClr val="0033CC"/>
                </a:solidFill>
                <a:latin typeface="微軟正黑體" panose="020B0604030504040204" pitchFamily="34" charset="-120"/>
                <a:ea typeface="微軟正黑體" panose="020B0604030504040204" pitchFamily="34" charset="-120"/>
              </a:rPr>
              <a:t>」正本</a:t>
            </a:r>
            <a:endParaRPr lang="zh-TW" altLang="en-US" sz="2000" b="1" dirty="0"/>
          </a:p>
        </p:txBody>
      </p:sp>
      <p:cxnSp>
        <p:nvCxnSpPr>
          <p:cNvPr id="12" name="直接连接符 42">
            <a:extLst>
              <a:ext uri="{FF2B5EF4-FFF2-40B4-BE49-F238E27FC236}">
                <a16:creationId xmlns:a16="http://schemas.microsoft.com/office/drawing/2014/main" id="{2F665846-9C60-44C9-9595-9EC7F9322141}"/>
              </a:ext>
            </a:extLst>
          </p:cNvPr>
          <p:cNvCxnSpPr>
            <a:cxnSpLocks/>
          </p:cNvCxnSpPr>
          <p:nvPr/>
        </p:nvCxnSpPr>
        <p:spPr>
          <a:xfrm>
            <a:off x="804497" y="744940"/>
            <a:ext cx="774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Freeform 6">
            <a:extLst>
              <a:ext uri="{FF2B5EF4-FFF2-40B4-BE49-F238E27FC236}">
                <a16:creationId xmlns:a16="http://schemas.microsoft.com/office/drawing/2014/main" id="{71AA52EC-7DB1-4E87-8C0D-FAA1C5227515}"/>
              </a:ext>
            </a:extLst>
          </p:cNvPr>
          <p:cNvSpPr>
            <a:spLocks noEditPoints="1"/>
          </p:cNvSpPr>
          <p:nvPr/>
        </p:nvSpPr>
        <p:spPr bwMode="auto">
          <a:xfrm>
            <a:off x="8541180" y="251595"/>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4" name="標題 1"/>
          <p:cNvSpPr txBox="1">
            <a:spLocks/>
          </p:cNvSpPr>
          <p:nvPr/>
        </p:nvSpPr>
        <p:spPr bwMode="auto">
          <a:xfrm>
            <a:off x="756911" y="308827"/>
            <a:ext cx="7787587"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a:t>
            </a:r>
            <a:r>
              <a:rPr lang="zh-TW" altLang="en-US" sz="2400" b="1" dirty="0">
                <a:solidFill>
                  <a:srgbClr val="002060"/>
                </a:solidFill>
                <a:latin typeface="微軟正黑體" panose="020B0604030504040204" pitchFamily="34" charset="-120"/>
                <a:ea typeface="微軟正黑體" panose="020B0604030504040204" pitchFamily="34" charset="-120"/>
              </a:rPr>
              <a:t>大陸長期探親子女報名資格（</a:t>
            </a:r>
            <a:r>
              <a:rPr lang="en-US" altLang="zh-TW" sz="2400" b="1" dirty="0">
                <a:solidFill>
                  <a:srgbClr val="002060"/>
                </a:solidFill>
                <a:latin typeface="微軟正黑體" panose="020B0604030504040204" pitchFamily="34" charset="-120"/>
                <a:ea typeface="微軟正黑體" panose="020B0604030504040204" pitchFamily="34" charset="-120"/>
              </a:rPr>
              <a:t>2/11</a:t>
            </a:r>
            <a:r>
              <a:rPr lang="zh-TW" altLang="en-US" sz="2400" b="1" dirty="0">
                <a:solidFill>
                  <a:srgbClr val="002060"/>
                </a:solidFill>
                <a:latin typeface="微軟正黑體" panose="020B0604030504040204" pitchFamily="34" charset="-120"/>
                <a:ea typeface="微軟正黑體" panose="020B0604030504040204" pitchFamily="34" charset="-120"/>
              </a:rPr>
              <a:t>）</a:t>
            </a:r>
          </a:p>
        </p:txBody>
      </p:sp>
      <p:grpSp>
        <p:nvGrpSpPr>
          <p:cNvPr id="15" name="组合 7"/>
          <p:cNvGrpSpPr/>
          <p:nvPr/>
        </p:nvGrpSpPr>
        <p:grpSpPr>
          <a:xfrm>
            <a:off x="1112191" y="1013930"/>
            <a:ext cx="10026072" cy="1798940"/>
            <a:chOff x="0" y="194742"/>
            <a:chExt cx="5917931" cy="2439374"/>
          </a:xfrm>
        </p:grpSpPr>
        <p:sp>
          <p:nvSpPr>
            <p:cNvPr id="16" name="圆角矩形 8"/>
            <p:cNvSpPr/>
            <p:nvPr/>
          </p:nvSpPr>
          <p:spPr>
            <a:xfrm>
              <a:off x="173208" y="194742"/>
              <a:ext cx="5744723" cy="2439374"/>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17" name="组合 9"/>
            <p:cNvGrpSpPr/>
            <p:nvPr/>
          </p:nvGrpSpPr>
          <p:grpSpPr>
            <a:xfrm>
              <a:off x="0" y="290669"/>
              <a:ext cx="424561" cy="355906"/>
              <a:chOff x="469900" y="728859"/>
              <a:chExt cx="424561" cy="355906"/>
            </a:xfrm>
          </p:grpSpPr>
          <p:sp>
            <p:nvSpPr>
              <p:cNvPr id="18"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9"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0"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1"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2"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3"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4"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5"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2" name="文字方塊 1"/>
          <p:cNvSpPr txBox="1"/>
          <p:nvPr/>
        </p:nvSpPr>
        <p:spPr>
          <a:xfrm>
            <a:off x="1740200" y="1050508"/>
            <a:ext cx="9149717" cy="1569660"/>
          </a:xfrm>
          <a:prstGeom prst="rect">
            <a:avLst/>
          </a:prstGeom>
          <a:noFill/>
        </p:spPr>
        <p:txBody>
          <a:bodyPr wrap="square" rtlCol="0">
            <a:spAutoFit/>
          </a:bodyPr>
          <a:lstStyle/>
          <a:p>
            <a:pPr algn="just"/>
            <a:r>
              <a:rPr lang="zh-TW" altLang="en-US" sz="2400" b="1" dirty="0">
                <a:latin typeface="微軟正黑體" panose="020B0604030504040204" pitchFamily="34" charset="-120"/>
                <a:ea typeface="微軟正黑體" panose="020B0604030504040204" pitchFamily="34" charset="-120"/>
              </a:rPr>
              <a:t>大陸地區人民來臺居留符合「大陸地區人民進入臺灣地區許可辦法」第</a:t>
            </a:r>
            <a:r>
              <a:rPr lang="en-US" altLang="zh-TW" sz="2400" b="1" dirty="0">
                <a:latin typeface="微軟正黑體" panose="020B0604030504040204" pitchFamily="34" charset="-120"/>
                <a:ea typeface="微軟正黑體" panose="020B0604030504040204" pitchFamily="34" charset="-120"/>
              </a:rPr>
              <a:t>24</a:t>
            </a:r>
            <a:r>
              <a:rPr lang="zh-TW" altLang="en-US" sz="2400" b="1" dirty="0">
                <a:latin typeface="微軟正黑體" panose="020B0604030504040204" pitchFamily="34" charset="-120"/>
                <a:ea typeface="微軟正黑體" panose="020B0604030504040204" pitchFamily="34" charset="-120"/>
              </a:rPr>
              <a:t>條第</a:t>
            </a:r>
            <a:r>
              <a:rPr lang="en-US" altLang="zh-TW" sz="2400" b="1" dirty="0">
                <a:latin typeface="微軟正黑體" panose="020B0604030504040204" pitchFamily="34" charset="-120"/>
                <a:ea typeface="微軟正黑體" panose="020B0604030504040204" pitchFamily="34" charset="-120"/>
              </a:rPr>
              <a:t>1</a:t>
            </a:r>
            <a:r>
              <a:rPr lang="zh-TW" altLang="en-US" sz="2400" b="1" dirty="0">
                <a:latin typeface="微軟正黑體" panose="020B0604030504040204" pitchFamily="34" charset="-120"/>
                <a:ea typeface="微軟正黑體" panose="020B0604030504040204" pitchFamily="34" charset="-120"/>
              </a:rPr>
              <a:t>項規定，且具有就讀五專學校需求者，可以</a:t>
            </a:r>
            <a:r>
              <a:rPr lang="zh-TW" altLang="en-US" sz="2400" b="1" dirty="0">
                <a:solidFill>
                  <a:srgbClr val="C00000"/>
                </a:solidFill>
                <a:latin typeface="微軟正黑體" panose="020B0604030504040204" pitchFamily="34" charset="-120"/>
                <a:ea typeface="微軟正黑體" panose="020B0604030504040204" pitchFamily="34" charset="-120"/>
              </a:rPr>
              <a:t>「大陸長期探親子女」</a:t>
            </a:r>
            <a:r>
              <a:rPr lang="zh-TW" altLang="en-US" sz="2400" b="1" dirty="0">
                <a:latin typeface="微軟正黑體" panose="020B0604030504040204" pitchFamily="34" charset="-120"/>
                <a:ea typeface="微軟正黑體" panose="020B0604030504040204" pitchFamily="34" charset="-120"/>
              </a:rPr>
              <a:t>身分報名五專優先免試入學招生，報名須檢附下列資格審查文件，並以</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u="sng" dirty="0">
                <a:solidFill>
                  <a:srgbClr val="C00000"/>
                </a:solidFill>
                <a:latin typeface="微軟正黑體" panose="020B0604030504040204" pitchFamily="34" charset="-120"/>
                <a:ea typeface="微軟正黑體" panose="020B0604030504040204" pitchFamily="34" charset="-120"/>
              </a:rPr>
              <a:t>國中集體報名</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或</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u="sng" dirty="0">
                <a:solidFill>
                  <a:srgbClr val="C00000"/>
                </a:solidFill>
                <a:latin typeface="微軟正黑體" panose="020B0604030504040204" pitchFamily="34" charset="-120"/>
                <a:ea typeface="微軟正黑體" panose="020B0604030504040204" pitchFamily="34" charset="-120"/>
              </a:rPr>
              <a:t>個別網路報名</a:t>
            </a:r>
            <a:r>
              <a:rPr lang="zh-TW" altLang="en-US"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方式報名</a:t>
            </a:r>
            <a:endParaRPr lang="en-US" altLang="zh-TW" sz="2400" b="1" dirty="0">
              <a:latin typeface="微軟正黑體" panose="020B0604030504040204" pitchFamily="34" charset="-120"/>
              <a:ea typeface="微軟正黑體" panose="020B0604030504040204" pitchFamily="34" charset="-120"/>
            </a:endParaRPr>
          </a:p>
        </p:txBody>
      </p:sp>
      <p:sp>
        <p:nvSpPr>
          <p:cNvPr id="27" name="投影片編號版面配置區 4">
            <a:extLst>
              <a:ext uri="{FF2B5EF4-FFF2-40B4-BE49-F238E27FC236}">
                <a16:creationId xmlns:a16="http://schemas.microsoft.com/office/drawing/2014/main" id="{89E63A14-248F-4E97-A53D-AB92CFD0E30F}"/>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13</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791815" y="933077"/>
            <a:ext cx="8360569" cy="863486"/>
          </a:xfrm>
          <a:prstGeom prst="rect">
            <a:avLst/>
          </a:prstGeom>
          <a:solidFill>
            <a:srgbClr val="FFFDD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3" name="內容版面配置區 2"/>
          <p:cNvSpPr>
            <a:spLocks noGrp="1"/>
          </p:cNvSpPr>
          <p:nvPr>
            <p:ph idx="1"/>
          </p:nvPr>
        </p:nvSpPr>
        <p:spPr>
          <a:xfrm>
            <a:off x="1936750" y="1059306"/>
            <a:ext cx="8015178" cy="687126"/>
          </a:xfrm>
        </p:spPr>
        <p:txBody>
          <a:bodyPr/>
          <a:lstStyle/>
          <a:p>
            <a:pPr marL="0" indent="0">
              <a:buNone/>
            </a:pPr>
            <a:r>
              <a:rPr lang="zh-TW" altLang="en-US" sz="1950" b="1" dirty="0">
                <a:latin typeface="微軟正黑體" panose="020B0604030504040204" pitchFamily="34" charset="-120"/>
                <a:ea typeface="微軟正黑體" panose="020B0604030504040204" pitchFamily="34" charset="-120"/>
              </a:rPr>
              <a:t>衛生福利部疾病管制署網站查詢健檢指定醫院名單</a:t>
            </a:r>
            <a:r>
              <a:rPr lang="en-US" altLang="zh-TW" sz="1800" b="1" dirty="0">
                <a:solidFill>
                  <a:srgbClr val="0033CC"/>
                </a:solidFill>
                <a:latin typeface="微軟正黑體" panose="020B0604030504040204" pitchFamily="34" charset="-120"/>
                <a:ea typeface="微軟正黑體" panose="020B0604030504040204" pitchFamily="34" charset="-120"/>
              </a:rPr>
              <a:t>https://www.cdc.gov.tw/Category/MPage/NUbynnEb1y3sP6gVFFhDSg</a:t>
            </a:r>
            <a:endParaRPr lang="zh-TW" altLang="en-US" sz="1800" b="1" dirty="0">
              <a:solidFill>
                <a:srgbClr val="0033CC"/>
              </a:solidFill>
              <a:latin typeface="微軟正黑體" panose="020B0604030504040204" pitchFamily="34" charset="-120"/>
              <a:ea typeface="微軟正黑體" panose="020B0604030504040204" pitchFamily="34" charset="-120"/>
            </a:endParaRPr>
          </a:p>
        </p:txBody>
      </p:sp>
      <p:grpSp>
        <p:nvGrpSpPr>
          <p:cNvPr id="17" name="群組 16">
            <a:extLst>
              <a:ext uri="{FF2B5EF4-FFF2-40B4-BE49-F238E27FC236}">
                <a16:creationId xmlns:a16="http://schemas.microsoft.com/office/drawing/2014/main" id="{3CCA7B35-DA54-43DF-9F65-5EC11656A162}"/>
              </a:ext>
            </a:extLst>
          </p:cNvPr>
          <p:cNvGrpSpPr/>
          <p:nvPr/>
        </p:nvGrpSpPr>
        <p:grpSpPr>
          <a:xfrm>
            <a:off x="1641447" y="1931760"/>
            <a:ext cx="8735486" cy="4413870"/>
            <a:chOff x="117447" y="1931760"/>
            <a:chExt cx="8735486" cy="4413870"/>
          </a:xfrm>
        </p:grpSpPr>
        <p:pic>
          <p:nvPicPr>
            <p:cNvPr id="6" name="圖片 5">
              <a:extLst>
                <a:ext uri="{FF2B5EF4-FFF2-40B4-BE49-F238E27FC236}">
                  <a16:creationId xmlns:a16="http://schemas.microsoft.com/office/drawing/2014/main" id="{5F59DBC5-0F55-43E9-9E6D-89A1E73F6AC6}"/>
                </a:ext>
              </a:extLst>
            </p:cNvPr>
            <p:cNvPicPr>
              <a:picLocks noChangeAspect="1"/>
            </p:cNvPicPr>
            <p:nvPr/>
          </p:nvPicPr>
          <p:blipFill>
            <a:blip r:embed="rId2"/>
            <a:stretch>
              <a:fillRect/>
            </a:stretch>
          </p:blipFill>
          <p:spPr>
            <a:xfrm>
              <a:off x="117447" y="1931760"/>
              <a:ext cx="5897459" cy="4358105"/>
            </a:xfrm>
            <a:prstGeom prst="rect">
              <a:avLst/>
            </a:prstGeom>
          </p:spPr>
        </p:pic>
        <p:pic>
          <p:nvPicPr>
            <p:cNvPr id="13" name="圖片 12">
              <a:extLst>
                <a:ext uri="{FF2B5EF4-FFF2-40B4-BE49-F238E27FC236}">
                  <a16:creationId xmlns:a16="http://schemas.microsoft.com/office/drawing/2014/main" id="{08EF7DE3-CF3D-446D-8178-2ED2450F7677}"/>
                </a:ext>
              </a:extLst>
            </p:cNvPr>
            <p:cNvPicPr>
              <a:picLocks noChangeAspect="1"/>
            </p:cNvPicPr>
            <p:nvPr/>
          </p:nvPicPr>
          <p:blipFill>
            <a:blip r:embed="rId3"/>
            <a:stretch>
              <a:fillRect/>
            </a:stretch>
          </p:blipFill>
          <p:spPr>
            <a:xfrm>
              <a:off x="4745581" y="2589864"/>
              <a:ext cx="4107352" cy="3755766"/>
            </a:xfrm>
            <a:prstGeom prst="rect">
              <a:avLst/>
            </a:prstGeom>
          </p:spPr>
        </p:pic>
        <p:grpSp>
          <p:nvGrpSpPr>
            <p:cNvPr id="4" name="群組 3"/>
            <p:cNvGrpSpPr/>
            <p:nvPr/>
          </p:nvGrpSpPr>
          <p:grpSpPr>
            <a:xfrm>
              <a:off x="1689075" y="4439744"/>
              <a:ext cx="3248264" cy="884042"/>
              <a:chOff x="1689075" y="4439744"/>
              <a:chExt cx="3248264" cy="884042"/>
            </a:xfrm>
          </p:grpSpPr>
          <p:grpSp>
            <p:nvGrpSpPr>
              <p:cNvPr id="11" name="群組 10"/>
              <p:cNvGrpSpPr/>
              <p:nvPr/>
            </p:nvGrpSpPr>
            <p:grpSpPr>
              <a:xfrm>
                <a:off x="1689075" y="4439744"/>
                <a:ext cx="1247072" cy="715366"/>
                <a:chOff x="6573686" y="4480520"/>
                <a:chExt cx="1774890" cy="839044"/>
              </a:xfrm>
            </p:grpSpPr>
            <p:sp>
              <p:nvSpPr>
                <p:cNvPr id="8" name="矩形 7"/>
                <p:cNvSpPr/>
                <p:nvPr/>
              </p:nvSpPr>
              <p:spPr>
                <a:xfrm>
                  <a:off x="6912142" y="4480520"/>
                  <a:ext cx="1436434" cy="24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6573686" y="5071178"/>
                  <a:ext cx="1642269" cy="2483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grpSp>
          <p:grpSp>
            <p:nvGrpSpPr>
              <p:cNvPr id="2" name="群組 1"/>
              <p:cNvGrpSpPr/>
              <p:nvPr/>
            </p:nvGrpSpPr>
            <p:grpSpPr>
              <a:xfrm>
                <a:off x="2872764" y="4875337"/>
                <a:ext cx="2064575" cy="448449"/>
                <a:chOff x="2662579" y="4304318"/>
                <a:chExt cx="2752767" cy="597932"/>
              </a:xfrm>
            </p:grpSpPr>
            <p:sp>
              <p:nvSpPr>
                <p:cNvPr id="15" name="iSlîḍe">
                  <a:extLst>
                    <a:ext uri="{FF2B5EF4-FFF2-40B4-BE49-F238E27FC236}">
                      <a16:creationId xmlns:a16="http://schemas.microsoft.com/office/drawing/2014/main" id="{B6AA0B60-8703-43C5-8888-B0DFA7958B5D}"/>
                    </a:ext>
                  </a:extLst>
                </p:cNvPr>
                <p:cNvSpPr/>
                <p:nvPr/>
              </p:nvSpPr>
              <p:spPr bwMode="auto">
                <a:xfrm flipH="1">
                  <a:off x="2662579" y="4375613"/>
                  <a:ext cx="2752767" cy="458191"/>
                </a:xfrm>
                <a:prstGeom prst="homePlate">
                  <a:avLst/>
                </a:prstGeom>
                <a:solidFill>
                  <a:schemeClr val="accent6">
                    <a:lumMod val="60000"/>
                    <a:lumOff val="40000"/>
                  </a:schemeClr>
                </a:solidFill>
                <a:ln w="381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16" name="ïš1ïdé">
                  <a:extLst>
                    <a:ext uri="{FF2B5EF4-FFF2-40B4-BE49-F238E27FC236}">
                      <a16:creationId xmlns:a16="http://schemas.microsoft.com/office/drawing/2014/main" id="{6A72B807-FB05-47F8-B305-A623E355BE2D}"/>
                    </a:ext>
                  </a:extLst>
                </p:cNvPr>
                <p:cNvSpPr txBox="1"/>
                <p:nvPr/>
              </p:nvSpPr>
              <p:spPr bwMode="auto">
                <a:xfrm>
                  <a:off x="2829532" y="4304318"/>
                  <a:ext cx="2546082" cy="59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ctr">
                  <a:normAutofit/>
                </a:bodyPr>
                <a:lstStyle>
                  <a:defPPr>
                    <a:defRPr lang="zh-CN"/>
                  </a:defPPr>
                  <a:lvl1pPr>
                    <a:lnSpc>
                      <a:spcPct val="100000"/>
                    </a:lnSpc>
                    <a:spcBef>
                      <a:spcPct val="0"/>
                    </a:spcBef>
                    <a:buFontTx/>
                    <a:buNone/>
                    <a:defRPr b="1">
                      <a:solidFill>
                        <a:schemeClr val="accent2"/>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r>
                    <a:rPr lang="zh-TW" altLang="en-US" sz="1200" dirty="0">
                      <a:solidFill>
                        <a:schemeClr val="tx1"/>
                      </a:solidFill>
                      <a:latin typeface="微軟正黑體" panose="020B0604030504040204" pitchFamily="34" charset="-120"/>
                      <a:ea typeface="微軟正黑體" panose="020B0604030504040204" pitchFamily="34" charset="-120"/>
                    </a:rPr>
                    <a:t>居留或定居健康檢查項目表</a:t>
                  </a:r>
                  <a:endParaRPr lang="en-US" altLang="zh-CN" sz="1200" dirty="0">
                    <a:solidFill>
                      <a:schemeClr val="tx1"/>
                    </a:solidFill>
                    <a:latin typeface="微軟正黑體" panose="020B0604030504040204" pitchFamily="34" charset="-120"/>
                    <a:ea typeface="微軟正黑體" panose="020B0604030504040204" pitchFamily="34" charset="-120"/>
                  </a:endParaRPr>
                </a:p>
              </p:txBody>
            </p:sp>
          </p:grpSp>
        </p:grpSp>
      </p:grpSp>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803436" y="727476"/>
            <a:ext cx="8244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1AA52EC-7DB1-4E87-8C0D-FAA1C5227515}"/>
              </a:ext>
            </a:extLst>
          </p:cNvPr>
          <p:cNvSpPr>
            <a:spLocks noEditPoints="1"/>
          </p:cNvSpPr>
          <p:nvPr/>
        </p:nvSpPr>
        <p:spPr bwMode="auto">
          <a:xfrm>
            <a:off x="9048531" y="23413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1" name="標題 1"/>
          <p:cNvSpPr txBox="1">
            <a:spLocks/>
          </p:cNvSpPr>
          <p:nvPr/>
        </p:nvSpPr>
        <p:spPr bwMode="auto">
          <a:xfrm>
            <a:off x="755849" y="291363"/>
            <a:ext cx="820493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a:t>
            </a:r>
            <a:r>
              <a:rPr lang="zh-TW" altLang="en-US" sz="2400" b="1" dirty="0">
                <a:solidFill>
                  <a:srgbClr val="002060"/>
                </a:solidFill>
                <a:latin typeface="微軟正黑體" panose="020B0604030504040204" pitchFamily="34" charset="-120"/>
                <a:ea typeface="微軟正黑體" panose="020B0604030504040204" pitchFamily="34" charset="-120"/>
              </a:rPr>
              <a:t>大陸長期探親子女健康檢查項目（</a:t>
            </a:r>
            <a:r>
              <a:rPr lang="en-US" altLang="zh-TW" sz="2400" b="1" dirty="0">
                <a:solidFill>
                  <a:srgbClr val="002060"/>
                </a:solidFill>
                <a:latin typeface="微軟正黑體" panose="020B0604030504040204" pitchFamily="34" charset="-120"/>
                <a:ea typeface="微軟正黑體" panose="020B0604030504040204" pitchFamily="34" charset="-120"/>
              </a:rPr>
              <a:t>3/11</a:t>
            </a:r>
            <a:r>
              <a:rPr lang="zh-TW" altLang="en-US" sz="2400" b="1" dirty="0">
                <a:solidFill>
                  <a:srgbClr val="002060"/>
                </a:solidFill>
                <a:latin typeface="微軟正黑體" panose="020B0604030504040204" pitchFamily="34" charset="-120"/>
                <a:ea typeface="微軟正黑體" panose="020B0604030504040204" pitchFamily="34" charset="-120"/>
              </a:rPr>
              <a:t>）</a:t>
            </a:r>
          </a:p>
        </p:txBody>
      </p:sp>
      <p:sp>
        <p:nvSpPr>
          <p:cNvPr id="20" name="投影片編號版面配置區 4">
            <a:extLst>
              <a:ext uri="{FF2B5EF4-FFF2-40B4-BE49-F238E27FC236}">
                <a16:creationId xmlns:a16="http://schemas.microsoft.com/office/drawing/2014/main" id="{85EFC541-1B39-4B2D-9180-015094916786}"/>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14</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88449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42">
            <a:extLst>
              <a:ext uri="{FF2B5EF4-FFF2-40B4-BE49-F238E27FC236}">
                <a16:creationId xmlns:a16="http://schemas.microsoft.com/office/drawing/2014/main" id="{2F665846-9C60-44C9-9595-9EC7F9322141}"/>
              </a:ext>
            </a:extLst>
          </p:cNvPr>
          <p:cNvCxnSpPr>
            <a:cxnSpLocks/>
          </p:cNvCxnSpPr>
          <p:nvPr/>
        </p:nvCxnSpPr>
        <p:spPr>
          <a:xfrm>
            <a:off x="837245" y="754346"/>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Freeform 6">
            <a:extLst>
              <a:ext uri="{FF2B5EF4-FFF2-40B4-BE49-F238E27FC236}">
                <a16:creationId xmlns:a16="http://schemas.microsoft.com/office/drawing/2014/main" id="{71AA52EC-7DB1-4E87-8C0D-FAA1C5227515}"/>
              </a:ext>
            </a:extLst>
          </p:cNvPr>
          <p:cNvSpPr>
            <a:spLocks noEditPoints="1"/>
          </p:cNvSpPr>
          <p:nvPr/>
        </p:nvSpPr>
        <p:spPr bwMode="auto">
          <a:xfrm>
            <a:off x="8040369" y="261001"/>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dirty="0"/>
          </a:p>
        </p:txBody>
      </p:sp>
      <p:sp>
        <p:nvSpPr>
          <p:cNvPr id="54" name="標題 1"/>
          <p:cNvSpPr txBox="1">
            <a:spLocks/>
          </p:cNvSpPr>
          <p:nvPr/>
        </p:nvSpPr>
        <p:spPr bwMode="auto">
          <a:xfrm>
            <a:off x="789659" y="318233"/>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報名方式（</a:t>
            </a:r>
            <a:r>
              <a:rPr lang="en-US" altLang="zh-TW" sz="2800" b="1" dirty="0">
                <a:solidFill>
                  <a:srgbClr val="002060"/>
                </a:solidFill>
                <a:latin typeface="微軟正黑體" panose="020B0604030504040204" pitchFamily="34" charset="-120"/>
                <a:ea typeface="微軟正黑體" panose="020B0604030504040204" pitchFamily="34" charset="-120"/>
              </a:rPr>
              <a:t>4/11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57" name="投影片編號版面配置區 4">
            <a:extLst>
              <a:ext uri="{FF2B5EF4-FFF2-40B4-BE49-F238E27FC236}">
                <a16:creationId xmlns:a16="http://schemas.microsoft.com/office/drawing/2014/main" id="{8B322198-DB0C-4C02-80DE-01886A60FED9}"/>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15</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8" name="內容版面配置區 2">
            <a:extLst>
              <a:ext uri="{FF2B5EF4-FFF2-40B4-BE49-F238E27FC236}">
                <a16:creationId xmlns:a16="http://schemas.microsoft.com/office/drawing/2014/main" id="{6981EA26-7260-48BA-92DA-EC7F3A708C34}"/>
              </a:ext>
            </a:extLst>
          </p:cNvPr>
          <p:cNvSpPr>
            <a:spLocks noGrp="1"/>
          </p:cNvSpPr>
          <p:nvPr>
            <p:ph idx="1"/>
          </p:nvPr>
        </p:nvSpPr>
        <p:spPr>
          <a:xfrm>
            <a:off x="1248458" y="5991118"/>
            <a:ext cx="6222206" cy="279501"/>
          </a:xfrm>
        </p:spPr>
        <p:txBody>
          <a:bodyPr>
            <a:noAutofit/>
          </a:bodyPr>
          <a:lstStyle/>
          <a:p>
            <a:r>
              <a:rPr lang="zh-TW" altLang="en-US" sz="1800" b="1" dirty="0">
                <a:solidFill>
                  <a:srgbClr val="C00000"/>
                </a:solidFill>
                <a:latin typeface="微軟正黑體" panose="020B0604030504040204" pitchFamily="34" charset="-120"/>
                <a:ea typeface="微軟正黑體" panose="020B0604030504040204" pitchFamily="34" charset="-120"/>
              </a:rPr>
              <a:t>免試生得就國中學校</a:t>
            </a:r>
            <a:r>
              <a:rPr lang="zh-TW" altLang="zh-TW" sz="1800" b="1" u="sng" dirty="0">
                <a:solidFill>
                  <a:srgbClr val="C00000"/>
                </a:solidFill>
                <a:latin typeface="微軟正黑體" panose="020B0604030504040204" pitchFamily="34" charset="-120"/>
                <a:ea typeface="微軟正黑體" panose="020B0604030504040204" pitchFamily="34" charset="-120"/>
              </a:rPr>
              <a:t>集體</a:t>
            </a:r>
            <a:r>
              <a:rPr lang="zh-TW" altLang="zh-TW" sz="1800" b="1" dirty="0">
                <a:solidFill>
                  <a:srgbClr val="C00000"/>
                </a:solidFill>
                <a:latin typeface="微軟正黑體" panose="020B0604030504040204" pitchFamily="34" charset="-120"/>
                <a:ea typeface="微軟正黑體" panose="020B0604030504040204" pitchFamily="34" charset="-120"/>
              </a:rPr>
              <a:t>報名</a:t>
            </a:r>
            <a:r>
              <a:rPr lang="zh-TW" altLang="en-US" sz="1800" b="1" dirty="0">
                <a:solidFill>
                  <a:srgbClr val="C00000"/>
                </a:solidFill>
                <a:latin typeface="微軟正黑體" panose="020B0604030504040204" pitchFamily="34" charset="-120"/>
                <a:ea typeface="微軟正黑體" panose="020B0604030504040204" pitchFamily="34" charset="-120"/>
              </a:rPr>
              <a:t>或</a:t>
            </a:r>
            <a:r>
              <a:rPr lang="zh-TW" altLang="zh-TW" sz="1800" b="1" u="sng" dirty="0">
                <a:solidFill>
                  <a:srgbClr val="C00000"/>
                </a:solidFill>
                <a:latin typeface="微軟正黑體" panose="020B0604030504040204" pitchFamily="34" charset="-120"/>
                <a:ea typeface="微軟正黑體" panose="020B0604030504040204" pitchFamily="34" charset="-120"/>
              </a:rPr>
              <a:t>個別</a:t>
            </a:r>
            <a:r>
              <a:rPr lang="zh-TW" altLang="zh-TW" sz="1800" b="1" dirty="0">
                <a:solidFill>
                  <a:srgbClr val="C00000"/>
                </a:solidFill>
                <a:latin typeface="微軟正黑體" panose="020B0604030504040204" pitchFamily="34" charset="-120"/>
                <a:ea typeface="微軟正黑體" panose="020B0604030504040204" pitchFamily="34" charset="-120"/>
              </a:rPr>
              <a:t>網路報名</a:t>
            </a:r>
            <a:r>
              <a:rPr lang="zh-TW" altLang="zh-TW" sz="1800" b="1" u="sng" dirty="0">
                <a:solidFill>
                  <a:srgbClr val="C00000"/>
                </a:solidFill>
                <a:highlight>
                  <a:srgbClr val="FCDBC4"/>
                </a:highlight>
                <a:latin typeface="微軟正黑體" panose="020B0604030504040204" pitchFamily="34" charset="-120"/>
                <a:ea typeface="微軟正黑體" panose="020B0604030504040204" pitchFamily="34" charset="-120"/>
              </a:rPr>
              <a:t>擇一辦理</a:t>
            </a:r>
            <a:endParaRPr lang="en-US" altLang="zh-TW" sz="1800" b="1" u="sng" dirty="0">
              <a:solidFill>
                <a:srgbClr val="C00000"/>
              </a:solidFill>
              <a:highlight>
                <a:srgbClr val="FCDBC4"/>
              </a:highlight>
              <a:latin typeface="微軟正黑體" panose="020B0604030504040204" pitchFamily="34" charset="-120"/>
              <a:ea typeface="微軟正黑體" panose="020B0604030504040204" pitchFamily="34" charset="-120"/>
            </a:endParaRPr>
          </a:p>
        </p:txBody>
      </p:sp>
      <p:grpSp>
        <p:nvGrpSpPr>
          <p:cNvPr id="59" name="群組 58">
            <a:extLst>
              <a:ext uri="{FF2B5EF4-FFF2-40B4-BE49-F238E27FC236}">
                <a16:creationId xmlns:a16="http://schemas.microsoft.com/office/drawing/2014/main" id="{F657A765-4583-4A17-B645-5D076202F219}"/>
              </a:ext>
            </a:extLst>
          </p:cNvPr>
          <p:cNvGrpSpPr/>
          <p:nvPr/>
        </p:nvGrpSpPr>
        <p:grpSpPr>
          <a:xfrm>
            <a:off x="1236893" y="1046136"/>
            <a:ext cx="9560035" cy="4810441"/>
            <a:chOff x="306388" y="2159000"/>
            <a:chExt cx="11390312" cy="5073454"/>
          </a:xfrm>
        </p:grpSpPr>
        <p:grpSp>
          <p:nvGrpSpPr>
            <p:cNvPr id="60" name="群組 32">
              <a:extLst>
                <a:ext uri="{FF2B5EF4-FFF2-40B4-BE49-F238E27FC236}">
                  <a16:creationId xmlns:a16="http://schemas.microsoft.com/office/drawing/2014/main" id="{6F0372A7-878B-4E00-9D78-9D22E90748AB}"/>
                </a:ext>
              </a:extLst>
            </p:cNvPr>
            <p:cNvGrpSpPr>
              <a:grpSpLocks/>
            </p:cNvGrpSpPr>
            <p:nvPr/>
          </p:nvGrpSpPr>
          <p:grpSpPr bwMode="auto">
            <a:xfrm>
              <a:off x="306388" y="2159000"/>
              <a:ext cx="11390312" cy="5073454"/>
              <a:chOff x="341023" y="1327333"/>
              <a:chExt cx="8570955" cy="5072191"/>
            </a:xfrm>
          </p:grpSpPr>
          <p:grpSp>
            <p:nvGrpSpPr>
              <p:cNvPr id="66" name="群組 33">
                <a:extLst>
                  <a:ext uri="{FF2B5EF4-FFF2-40B4-BE49-F238E27FC236}">
                    <a16:creationId xmlns:a16="http://schemas.microsoft.com/office/drawing/2014/main" id="{9FF69041-C2B3-494E-BD54-06C623BDC759}"/>
                  </a:ext>
                </a:extLst>
              </p:cNvPr>
              <p:cNvGrpSpPr>
                <a:grpSpLocks/>
              </p:cNvGrpSpPr>
              <p:nvPr/>
            </p:nvGrpSpPr>
            <p:grpSpPr bwMode="auto">
              <a:xfrm>
                <a:off x="341023" y="1327333"/>
                <a:ext cx="8570955" cy="5072191"/>
                <a:chOff x="864910" y="1870496"/>
                <a:chExt cx="6069485" cy="3450310"/>
              </a:xfrm>
            </p:grpSpPr>
            <p:sp>
              <p:nvSpPr>
                <p:cNvPr id="78" name="íšḷiḑe">
                  <a:extLst>
                    <a:ext uri="{FF2B5EF4-FFF2-40B4-BE49-F238E27FC236}">
                      <a16:creationId xmlns:a16="http://schemas.microsoft.com/office/drawing/2014/main" id="{84722F7E-E999-4F0B-B1C8-C6D8E9FA08EA}"/>
                    </a:ext>
                  </a:extLst>
                </p:cNvPr>
                <p:cNvSpPr/>
                <p:nvPr/>
              </p:nvSpPr>
              <p:spPr bwMode="auto">
                <a:xfrm>
                  <a:off x="908898" y="1933113"/>
                  <a:ext cx="5977280" cy="3266776"/>
                </a:xfrm>
                <a:prstGeom prst="rect">
                  <a:avLst/>
                </a:prstGeom>
                <a:solidFill>
                  <a:schemeClr val="bg1">
                    <a:lumMod val="95000"/>
                  </a:schemeClr>
                </a:solidFill>
                <a:ln>
                  <a:noFill/>
                </a:ln>
              </p:spPr>
              <p:txBody>
                <a:bodyPr anchor="ctr">
                  <a:normAutofit/>
                </a:bodyPr>
                <a:lstStyle/>
                <a:p>
                  <a:pPr algn="ctr">
                    <a:defRPr/>
                  </a:pPr>
                  <a:endParaRPr/>
                </a:p>
              </p:txBody>
            </p:sp>
            <p:sp>
              <p:nvSpPr>
                <p:cNvPr id="79" name="íṡlíḓe">
                  <a:extLst>
                    <a:ext uri="{FF2B5EF4-FFF2-40B4-BE49-F238E27FC236}">
                      <a16:creationId xmlns:a16="http://schemas.microsoft.com/office/drawing/2014/main" id="{ACD07559-6920-45AF-B800-565FF0D1AAD6}"/>
                    </a:ext>
                  </a:extLst>
                </p:cNvPr>
                <p:cNvSpPr/>
                <p:nvPr/>
              </p:nvSpPr>
              <p:spPr bwMode="auto">
                <a:xfrm>
                  <a:off x="864910" y="1870496"/>
                  <a:ext cx="6069485" cy="11120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ormAutofit fontScale="25000" lnSpcReduction="20000"/>
                </a:bodyPr>
                <a:lstStyle/>
                <a:p>
                  <a:pPr algn="ctr">
                    <a:defRPr/>
                  </a:pPr>
                  <a:endParaRPr/>
                </a:p>
              </p:txBody>
            </p:sp>
            <p:sp>
              <p:nvSpPr>
                <p:cNvPr id="80" name="iṡļîḋe">
                  <a:extLst>
                    <a:ext uri="{FF2B5EF4-FFF2-40B4-BE49-F238E27FC236}">
                      <a16:creationId xmlns:a16="http://schemas.microsoft.com/office/drawing/2014/main" id="{80FF0C05-28FF-414B-8994-1108534A6641}"/>
                    </a:ext>
                  </a:extLst>
                </p:cNvPr>
                <p:cNvSpPr/>
                <p:nvPr/>
              </p:nvSpPr>
              <p:spPr bwMode="auto">
                <a:xfrm>
                  <a:off x="864910" y="5199889"/>
                  <a:ext cx="6069485" cy="120917"/>
                </a:xfrm>
                <a:prstGeom prst="rect">
                  <a:avLst/>
                </a:prstGeom>
                <a:solidFill>
                  <a:schemeClr val="tx1">
                    <a:lumMod val="50000"/>
                    <a:lumOff val="50000"/>
                  </a:schemeClr>
                </a:solidFill>
                <a:ln>
                  <a:noFill/>
                </a:ln>
              </p:spPr>
              <p:txBody>
                <a:bodyPr anchor="ctr">
                  <a:normAutofit fontScale="32500" lnSpcReduction="20000"/>
                </a:bodyPr>
                <a:lstStyle/>
                <a:p>
                  <a:pPr algn="ctr">
                    <a:defRPr/>
                  </a:pPr>
                  <a:endParaRPr/>
                </a:p>
              </p:txBody>
            </p:sp>
            <p:cxnSp>
              <p:nvCxnSpPr>
                <p:cNvPr id="81" name="直接连接符 7">
                  <a:extLst>
                    <a:ext uri="{FF2B5EF4-FFF2-40B4-BE49-F238E27FC236}">
                      <a16:creationId xmlns:a16="http://schemas.microsoft.com/office/drawing/2014/main" id="{D9FAC1E5-E0C5-40D0-B23A-1626F7A2AC06}"/>
                    </a:ext>
                  </a:extLst>
                </p:cNvPr>
                <p:cNvCxnSpPr/>
                <p:nvPr/>
              </p:nvCxnSpPr>
              <p:spPr>
                <a:xfrm>
                  <a:off x="1463822" y="3544974"/>
                  <a:ext cx="5278549" cy="0"/>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82" name="直接连接符 8">
                  <a:extLst>
                    <a:ext uri="{FF2B5EF4-FFF2-40B4-BE49-F238E27FC236}">
                      <a16:creationId xmlns:a16="http://schemas.microsoft.com/office/drawing/2014/main" id="{40A9A7C2-6C50-493E-AE6C-42D3926C7584}"/>
                    </a:ext>
                  </a:extLst>
                </p:cNvPr>
                <p:cNvCxnSpPr/>
                <p:nvPr/>
              </p:nvCxnSpPr>
              <p:spPr>
                <a:xfrm>
                  <a:off x="2210771" y="2633777"/>
                  <a:ext cx="0" cy="2399291"/>
                </a:xfrm>
                <a:prstGeom prst="line">
                  <a:avLst/>
                </a:prstGeom>
                <a:ln w="3175" cap="rnd">
                  <a:solidFill>
                    <a:schemeClr val="accent1"/>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67" name="í$lîḍè">
                <a:extLst>
                  <a:ext uri="{FF2B5EF4-FFF2-40B4-BE49-F238E27FC236}">
                    <a16:creationId xmlns:a16="http://schemas.microsoft.com/office/drawing/2014/main" id="{47EE6500-C0C8-4261-91F9-626EDACCF58A}"/>
                  </a:ext>
                </a:extLst>
              </p:cNvPr>
              <p:cNvSpPr txBox="1">
                <a:spLocks noChangeArrowheads="1"/>
              </p:cNvSpPr>
              <p:nvPr/>
            </p:nvSpPr>
            <p:spPr bwMode="auto">
              <a:xfrm>
                <a:off x="1349203" y="2617647"/>
                <a:ext cx="681346" cy="83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網路</a:t>
                </a:r>
                <a:endParaRPr lang="en-US" altLang="zh-TW" sz="2400"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報名</a:t>
                </a:r>
                <a:endParaRPr lang="en-US" altLang="zh-CN" sz="2400" b="1" dirty="0">
                  <a:latin typeface="微軟正黑體" panose="020B0604030504040204" pitchFamily="34" charset="-120"/>
                  <a:ea typeface="微軟正黑體" panose="020B0604030504040204" pitchFamily="34" charset="-120"/>
                </a:endParaRPr>
              </a:p>
            </p:txBody>
          </p:sp>
          <p:sp>
            <p:nvSpPr>
              <p:cNvPr id="68" name="îṡļide">
                <a:extLst>
                  <a:ext uri="{FF2B5EF4-FFF2-40B4-BE49-F238E27FC236}">
                    <a16:creationId xmlns:a16="http://schemas.microsoft.com/office/drawing/2014/main" id="{B448D7A1-029A-4480-ADCE-61C7A54475F3}"/>
                  </a:ext>
                </a:extLst>
              </p:cNvPr>
              <p:cNvSpPr txBox="1">
                <a:spLocks noChangeArrowheads="1"/>
              </p:cNvSpPr>
              <p:nvPr/>
            </p:nvSpPr>
            <p:spPr bwMode="auto">
              <a:xfrm>
                <a:off x="2445979" y="2600532"/>
                <a:ext cx="2715782" cy="91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ctr" eaLnBrk="1" hangingPunct="1">
                  <a:lnSpc>
                    <a:spcPct val="100000"/>
                  </a:lnSpc>
                  <a:spcBef>
                    <a:spcPct val="0"/>
                  </a:spcBef>
                  <a:buFontTx/>
                  <a:buNone/>
                </a:pPr>
                <a:r>
                  <a:rPr lang="zh-TW" altLang="en-US" sz="2400" b="1" dirty="0">
                    <a:solidFill>
                      <a:srgbClr val="7030A0"/>
                    </a:solidFill>
                    <a:latin typeface="微軟正黑體" panose="020B0604030504040204" pitchFamily="34" charset="-120"/>
                    <a:ea typeface="微軟正黑體" panose="020B0604030504040204" pitchFamily="34" charset="-120"/>
                  </a:rPr>
                  <a:t>國中集體報名</a:t>
                </a:r>
                <a:endParaRPr lang="en-US" altLang="zh-TW" sz="2400" b="1" dirty="0">
                  <a:solidFill>
                    <a:srgbClr val="7030A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en-US" altLang="zh-TW" sz="1600" b="1" dirty="0">
                    <a:solidFill>
                      <a:srgbClr val="C00000"/>
                    </a:solidFill>
                    <a:latin typeface="微軟正黑體" panose="020B0604030504040204" pitchFamily="34" charset="-120"/>
                    <a:ea typeface="微軟正黑體" panose="020B0604030504040204" pitchFamily="34" charset="-120"/>
                  </a:rPr>
                  <a:t>114/5/19</a:t>
                </a:r>
                <a:r>
                  <a:rPr lang="zh-TW" altLang="en-US" sz="1600" b="1" dirty="0">
                    <a:solidFill>
                      <a:srgbClr val="C00000"/>
                    </a:solidFill>
                    <a:latin typeface="微軟正黑體" panose="020B0604030504040204" pitchFamily="34" charset="-120"/>
                    <a:ea typeface="微軟正黑體" panose="020B0604030504040204" pitchFamily="34" charset="-120"/>
                  </a:rPr>
                  <a:t>（一）</a:t>
                </a:r>
                <a:r>
                  <a:rPr lang="en-US" altLang="zh-TW" sz="1600" b="1" dirty="0">
                    <a:solidFill>
                      <a:srgbClr val="C00000"/>
                    </a:solidFill>
                    <a:latin typeface="微軟正黑體" panose="020B0604030504040204" pitchFamily="34" charset="-120"/>
                    <a:ea typeface="微軟正黑體" panose="020B0604030504040204" pitchFamily="34" charset="-120"/>
                  </a:rPr>
                  <a:t>10:00</a:t>
                </a:r>
                <a:r>
                  <a:rPr lang="zh-TW" altLang="en-US" sz="1600" b="1" dirty="0">
                    <a:solidFill>
                      <a:srgbClr val="C00000"/>
                    </a:solidFill>
                    <a:latin typeface="微軟正黑體" panose="020B0604030504040204" pitchFamily="34" charset="-120"/>
                    <a:ea typeface="微軟正黑體" panose="020B0604030504040204" pitchFamily="34" charset="-120"/>
                  </a:rPr>
                  <a:t>至</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algn="ctr" eaLnBrk="1" hangingPunct="1">
                  <a:lnSpc>
                    <a:spcPct val="100000"/>
                  </a:lnSpc>
                  <a:spcBef>
                    <a:spcPct val="0"/>
                  </a:spcBef>
                  <a:buFontTx/>
                  <a:buNone/>
                </a:pPr>
                <a:r>
                  <a:rPr lang="zh-TW" altLang="en-US" sz="1600" b="1" dirty="0">
                    <a:solidFill>
                      <a:srgbClr val="C00000"/>
                    </a:solidFill>
                    <a:latin typeface="微軟正黑體" panose="020B0604030504040204" pitchFamily="34" charset="-120"/>
                    <a:ea typeface="微軟正黑體" panose="020B0604030504040204" pitchFamily="34" charset="-120"/>
                  </a:rPr>
                  <a:t> </a:t>
                </a:r>
                <a:r>
                  <a:rPr lang="en-US" altLang="zh-TW" sz="1600" b="1" dirty="0">
                    <a:solidFill>
                      <a:srgbClr val="C00000"/>
                    </a:solidFill>
                    <a:latin typeface="微軟正黑體" panose="020B0604030504040204" pitchFamily="34" charset="-120"/>
                    <a:ea typeface="微軟正黑體" panose="020B0604030504040204" pitchFamily="34" charset="-120"/>
                  </a:rPr>
                  <a:t>114/5/23</a:t>
                </a:r>
                <a:r>
                  <a:rPr lang="zh-TW" altLang="en-US" sz="1600" b="1" dirty="0">
                    <a:solidFill>
                      <a:srgbClr val="C00000"/>
                    </a:solidFill>
                    <a:latin typeface="微軟正黑體" panose="020B0604030504040204" pitchFamily="34" charset="-120"/>
                    <a:ea typeface="微軟正黑體" panose="020B0604030504040204" pitchFamily="34" charset="-120"/>
                  </a:rPr>
                  <a:t>（五）</a:t>
                </a:r>
                <a:r>
                  <a:rPr lang="en-US" altLang="zh-TW" sz="1600" b="1" dirty="0">
                    <a:solidFill>
                      <a:srgbClr val="C00000"/>
                    </a:solidFill>
                    <a:highlight>
                      <a:srgbClr val="FFCCCC"/>
                    </a:highlight>
                    <a:latin typeface="微軟正黑體" panose="020B0604030504040204" pitchFamily="34" charset="-120"/>
                    <a:ea typeface="微軟正黑體" panose="020B0604030504040204" pitchFamily="34" charset="-120"/>
                  </a:rPr>
                  <a:t>12:00</a:t>
                </a:r>
                <a:r>
                  <a:rPr lang="zh-TW" altLang="en-US" sz="1600" b="1" dirty="0">
                    <a:solidFill>
                      <a:srgbClr val="C00000"/>
                    </a:solidFill>
                    <a:highlight>
                      <a:srgbClr val="FFCCCC"/>
                    </a:highlight>
                    <a:latin typeface="微軟正黑體" panose="020B0604030504040204" pitchFamily="34" charset="-120"/>
                    <a:ea typeface="微軟正黑體" panose="020B0604030504040204" pitchFamily="34" charset="-120"/>
                  </a:rPr>
                  <a:t>止</a:t>
                </a:r>
                <a:r>
                  <a:rPr lang="en-US" altLang="zh-TW" sz="1600" b="1" dirty="0">
                    <a:solidFill>
                      <a:srgbClr val="C00000"/>
                    </a:solidFill>
                    <a:highlight>
                      <a:srgbClr val="FFCCCC"/>
                    </a:highlight>
                    <a:latin typeface="微軟正黑體" panose="020B0604030504040204" pitchFamily="34" charset="-120"/>
                    <a:ea typeface="微軟正黑體" panose="020B0604030504040204" pitchFamily="34" charset="-120"/>
                  </a:rPr>
                  <a:t> </a:t>
                </a:r>
              </a:p>
            </p:txBody>
          </p:sp>
          <p:sp>
            <p:nvSpPr>
              <p:cNvPr id="69" name="íS1iḋé">
                <a:extLst>
                  <a:ext uri="{FF2B5EF4-FFF2-40B4-BE49-F238E27FC236}">
                    <a16:creationId xmlns:a16="http://schemas.microsoft.com/office/drawing/2014/main" id="{8336425A-6228-4644-A37E-9F1BBCD36960}"/>
                  </a:ext>
                </a:extLst>
              </p:cNvPr>
              <p:cNvSpPr txBox="1">
                <a:spLocks noChangeArrowheads="1"/>
              </p:cNvSpPr>
              <p:nvPr/>
            </p:nvSpPr>
            <p:spPr bwMode="auto">
              <a:xfrm>
                <a:off x="2619347" y="3878887"/>
                <a:ext cx="2868728" cy="184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just">
                  <a:lnSpc>
                    <a:spcPct val="100000"/>
                  </a:lnSpc>
                  <a:spcBef>
                    <a:spcPts val="225"/>
                  </a:spcBef>
                  <a:spcAft>
                    <a:spcPts val="225"/>
                  </a:spcAft>
                  <a:buNone/>
                </a:pPr>
                <a:r>
                  <a:rPr lang="zh-TW" altLang="en-US" sz="1500" b="1" dirty="0">
                    <a:latin typeface="微軟正黑體" panose="020B0604030504040204" pitchFamily="34" charset="-120"/>
                    <a:ea typeface="微軟正黑體" panose="020B0604030504040204" pitchFamily="34" charset="-120"/>
                  </a:rPr>
                  <a:t>由就讀國中出具</a:t>
                </a:r>
                <a:endParaRPr lang="en-US" altLang="zh-TW" sz="1500" b="1" dirty="0">
                  <a:latin typeface="微軟正黑體" panose="020B0604030504040204" pitchFamily="34" charset="-120"/>
                  <a:ea typeface="微軟正黑體" panose="020B0604030504040204" pitchFamily="34" charset="-120"/>
                </a:endParaRPr>
              </a:p>
              <a:p>
                <a:pPr algn="just">
                  <a:lnSpc>
                    <a:spcPct val="100000"/>
                  </a:lnSpc>
                  <a:spcBef>
                    <a:spcPts val="225"/>
                  </a:spcBef>
                  <a:spcAft>
                    <a:spcPts val="225"/>
                  </a:spcAft>
                  <a:buNone/>
                </a:pPr>
                <a:r>
                  <a:rPr lang="zh-TW" altLang="en-US" sz="1500" b="1" dirty="0">
                    <a:solidFill>
                      <a:srgbClr val="C00000"/>
                    </a:solidFill>
                    <a:latin typeface="微軟正黑體" panose="020B0604030504040204" pitchFamily="34" charset="-120"/>
                    <a:ea typeface="微軟正黑體" panose="020B0604030504040204" pitchFamily="34" charset="-120"/>
                  </a:rPr>
                  <a:t>「</a:t>
                </a:r>
                <a:r>
                  <a:rPr lang="en-US" altLang="zh-TW" sz="1500" b="1" dirty="0">
                    <a:solidFill>
                      <a:srgbClr val="C00000"/>
                    </a:solidFill>
                    <a:latin typeface="微軟正黑體" panose="020B0604030504040204" pitchFamily="34" charset="-120"/>
                    <a:ea typeface="微軟正黑體" panose="020B0604030504040204" pitchFamily="34" charset="-120"/>
                  </a:rPr>
                  <a:t>114</a:t>
                </a:r>
                <a:r>
                  <a:rPr lang="zh-TW" altLang="en-US" sz="1500" b="1" dirty="0">
                    <a:solidFill>
                      <a:srgbClr val="C00000"/>
                    </a:solidFill>
                    <a:latin typeface="微軟正黑體" panose="020B0604030504040204" pitchFamily="34" charset="-120"/>
                    <a:ea typeface="微軟正黑體" panose="020B0604030504040204" pitchFamily="34" charset="-120"/>
                  </a:rPr>
                  <a:t>學年度五專優先免試入學</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algn="just">
                  <a:lnSpc>
                    <a:spcPct val="100000"/>
                  </a:lnSpc>
                  <a:spcBef>
                    <a:spcPts val="225"/>
                  </a:spcBef>
                  <a:spcAft>
                    <a:spcPts val="225"/>
                  </a:spcAft>
                  <a:buNone/>
                </a:pPr>
                <a:r>
                  <a:rPr lang="zh-TW" altLang="en-US" sz="1500" b="1" dirty="0">
                    <a:solidFill>
                      <a:srgbClr val="C00000"/>
                    </a:solidFill>
                    <a:latin typeface="微軟正黑體" panose="020B0604030504040204" pitchFamily="34" charset="-120"/>
                    <a:ea typeface="微軟正黑體" panose="020B0604030504040204" pitchFamily="34" charset="-120"/>
                  </a:rPr>
                  <a:t>專用比序項目積分證明單」正本</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a:lnSpc>
                    <a:spcPct val="100000"/>
                  </a:lnSpc>
                  <a:spcBef>
                    <a:spcPts val="225"/>
                  </a:spcBef>
                  <a:spcAft>
                    <a:spcPts val="225"/>
                  </a:spcAft>
                  <a:buNone/>
                </a:pPr>
                <a:r>
                  <a:rPr lang="zh-TW" altLang="en-US" sz="1500" b="1" dirty="0">
                    <a:latin typeface="微軟正黑體" panose="020B0604030504040204" pitchFamily="34" charset="-120"/>
                    <a:ea typeface="微軟正黑體" panose="020B0604030504040204" pitchFamily="34" charset="-120"/>
                  </a:rPr>
                  <a:t>免出具學歷證明文件</a:t>
                </a:r>
                <a:endParaRPr lang="en-US" altLang="zh-TW" sz="1500" b="1" dirty="0">
                  <a:latin typeface="微軟正黑體" panose="020B0604030504040204" pitchFamily="34" charset="-120"/>
                  <a:ea typeface="微軟正黑體" panose="020B0604030504040204" pitchFamily="34" charset="-120"/>
                </a:endParaRPr>
              </a:p>
              <a:p>
                <a:pPr eaLnBrk="1" hangingPunct="1">
                  <a:lnSpc>
                    <a:spcPct val="100000"/>
                  </a:lnSpc>
                  <a:spcBef>
                    <a:spcPts val="225"/>
                  </a:spcBef>
                  <a:spcAft>
                    <a:spcPts val="225"/>
                  </a:spcAft>
                  <a:buNone/>
                </a:pP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除以</a:t>
                </a:r>
                <a:r>
                  <a:rPr lang="zh-TW" altLang="en-US" sz="1500" b="1" u="sng" dirty="0">
                    <a:latin typeface="微軟正黑體" panose="020B0604030504040204" pitchFamily="34" charset="-120"/>
                    <a:ea typeface="微軟正黑體" panose="020B0604030504040204" pitchFamily="34" charset="-120"/>
                  </a:rPr>
                  <a:t>大陸長期探親子女身分報名</a:t>
                </a:r>
                <a:endParaRPr lang="en-US" altLang="zh-TW" sz="1500" b="1" u="sng" dirty="0">
                  <a:latin typeface="微軟正黑體" panose="020B0604030504040204" pitchFamily="34" charset="-120"/>
                  <a:ea typeface="微軟正黑體" panose="020B0604030504040204" pitchFamily="34" charset="-120"/>
                </a:endParaRPr>
              </a:p>
              <a:p>
                <a:pPr eaLnBrk="1" hangingPunct="1">
                  <a:lnSpc>
                    <a:spcPct val="100000"/>
                  </a:lnSpc>
                  <a:spcBef>
                    <a:spcPts val="225"/>
                  </a:spcBef>
                  <a:spcAft>
                    <a:spcPts val="225"/>
                  </a:spcAft>
                  <a:buNone/>
                </a:pPr>
                <a:r>
                  <a:rPr lang="zh-TW" altLang="en-US" sz="1500" b="1" u="sng" dirty="0">
                    <a:latin typeface="微軟正黑體" panose="020B0604030504040204" pitchFamily="34" charset="-120"/>
                    <a:ea typeface="微軟正黑體" panose="020B0604030504040204" pitchFamily="34" charset="-120"/>
                  </a:rPr>
                  <a:t>者須檢附外</a:t>
                </a:r>
                <a:r>
                  <a:rPr lang="zh-TW" altLang="en-US" sz="1500" b="1" dirty="0">
                    <a:latin typeface="微軟正黑體" panose="020B0604030504040204" pitchFamily="34" charset="-120"/>
                    <a:ea typeface="微軟正黑體" panose="020B0604030504040204" pitchFamily="34" charset="-120"/>
                  </a:rPr>
                  <a:t>，餘者免附</a:t>
                </a:r>
                <a:r>
                  <a:rPr lang="en-US" altLang="zh-TW" sz="1500" b="1" dirty="0">
                    <a:latin typeface="微軟正黑體" panose="020B0604030504040204" pitchFamily="34" charset="-120"/>
                    <a:ea typeface="微軟正黑體" panose="020B0604030504040204" pitchFamily="34" charset="-120"/>
                  </a:rPr>
                  <a:t>)</a:t>
                </a:r>
                <a:endParaRPr lang="zh-TW" altLang="en-US" sz="1500" b="1" dirty="0">
                  <a:latin typeface="微軟正黑體" panose="020B0604030504040204" pitchFamily="34" charset="-120"/>
                  <a:ea typeface="微軟正黑體" panose="020B0604030504040204" pitchFamily="34" charset="-120"/>
                </a:endParaRPr>
              </a:p>
            </p:txBody>
          </p:sp>
          <p:sp>
            <p:nvSpPr>
              <p:cNvPr id="70" name="ïṩḷíḍè">
                <a:extLst>
                  <a:ext uri="{FF2B5EF4-FFF2-40B4-BE49-F238E27FC236}">
                    <a16:creationId xmlns:a16="http://schemas.microsoft.com/office/drawing/2014/main" id="{61B3DAFB-A784-4BB2-BA8C-9134DE18A181}"/>
                  </a:ext>
                </a:extLst>
              </p:cNvPr>
              <p:cNvSpPr txBox="1">
                <a:spLocks noChangeArrowheads="1"/>
              </p:cNvSpPr>
              <p:nvPr/>
            </p:nvSpPr>
            <p:spPr bwMode="auto">
              <a:xfrm>
                <a:off x="1347806" y="4234579"/>
                <a:ext cx="667388" cy="78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500" tIns="35100" rIns="67500" bIns="35100" anchor="b"/>
              <a:lstStyle>
                <a:lvl1pPr defTabSz="9128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455613" indent="-228600" defTabSz="91281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912813" indent="-228600" defTabSz="91281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3700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1827213" indent="-228600" defTabSz="91281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2844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7416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1988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656013" indent="-228600" defTabSz="912813"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報名</a:t>
                </a:r>
                <a:endParaRPr lang="en-US" altLang="zh-TW" sz="2400" b="1" dirty="0">
                  <a:latin typeface="微軟正黑體" panose="020B0604030504040204" pitchFamily="34" charset="-120"/>
                  <a:ea typeface="微軟正黑體" panose="020B0604030504040204" pitchFamily="34" charset="-120"/>
                </a:endParaRPr>
              </a:p>
              <a:p>
                <a:pPr eaLnBrk="1" hangingPunct="1">
                  <a:lnSpc>
                    <a:spcPct val="100000"/>
                  </a:lnSpc>
                  <a:spcBef>
                    <a:spcPct val="0"/>
                  </a:spcBef>
                  <a:buFontTx/>
                  <a:buNone/>
                </a:pPr>
                <a:r>
                  <a:rPr lang="zh-TW" altLang="en-US" sz="2400" b="1" dirty="0">
                    <a:latin typeface="微軟正黑體" panose="020B0604030504040204" pitchFamily="34" charset="-120"/>
                    <a:ea typeface="微軟正黑體" panose="020B0604030504040204" pitchFamily="34" charset="-120"/>
                  </a:rPr>
                  <a:t>文件</a:t>
                </a:r>
                <a:endParaRPr lang="en-US" altLang="zh-CN" sz="2400" b="1" dirty="0">
                  <a:latin typeface="微軟正黑體" panose="020B0604030504040204" pitchFamily="34" charset="-120"/>
                  <a:ea typeface="微軟正黑體" panose="020B0604030504040204" pitchFamily="34" charset="-120"/>
                </a:endParaRPr>
              </a:p>
            </p:txBody>
          </p:sp>
          <p:sp>
            <p:nvSpPr>
              <p:cNvPr id="71" name="ïsḷîḋè">
                <a:extLst>
                  <a:ext uri="{FF2B5EF4-FFF2-40B4-BE49-F238E27FC236}">
                    <a16:creationId xmlns:a16="http://schemas.microsoft.com/office/drawing/2014/main" id="{85BBB0C5-3C49-457D-B90C-5A04D8E02429}"/>
                  </a:ext>
                </a:extLst>
              </p:cNvPr>
              <p:cNvSpPr/>
              <p:nvPr/>
            </p:nvSpPr>
            <p:spPr>
              <a:xfrm>
                <a:off x="716114" y="4319026"/>
                <a:ext cx="539940" cy="593577"/>
              </a:xfrm>
              <a:prstGeom prst="ellipse">
                <a:avLst/>
              </a:prstGeom>
              <a:solidFill>
                <a:schemeClr val="accent1"/>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p>
            </p:txBody>
          </p:sp>
          <p:sp>
            <p:nvSpPr>
              <p:cNvPr id="72" name="ïś1ïde">
                <a:extLst>
                  <a:ext uri="{FF2B5EF4-FFF2-40B4-BE49-F238E27FC236}">
                    <a16:creationId xmlns:a16="http://schemas.microsoft.com/office/drawing/2014/main" id="{9BB93D0E-4898-4FA9-A304-FA86C7CF23CF}"/>
                  </a:ext>
                </a:extLst>
              </p:cNvPr>
              <p:cNvSpPr/>
              <p:nvPr/>
            </p:nvSpPr>
            <p:spPr>
              <a:xfrm>
                <a:off x="889325" y="4512653"/>
                <a:ext cx="224577" cy="207910"/>
              </a:xfrm>
              <a:custGeom>
                <a:avLst/>
                <a:gdLst>
                  <a:gd name="connsiteX0" fmla="*/ 536415 w 607227"/>
                  <a:gd name="connsiteY0" fmla="*/ 12631 h 510399"/>
                  <a:gd name="connsiteX1" fmla="*/ 557192 w 607227"/>
                  <a:gd name="connsiteY1" fmla="*/ 21221 h 510399"/>
                  <a:gd name="connsiteX2" fmla="*/ 598584 w 607227"/>
                  <a:gd name="connsiteY2" fmla="*/ 62633 h 510399"/>
                  <a:gd name="connsiteX3" fmla="*/ 598584 w 607227"/>
                  <a:gd name="connsiteY3" fmla="*/ 104044 h 510399"/>
                  <a:gd name="connsiteX4" fmla="*/ 511175 w 607227"/>
                  <a:gd name="connsiteY4" fmla="*/ 191324 h 510399"/>
                  <a:gd name="connsiteX5" fmla="*/ 444948 w 607227"/>
                  <a:gd name="connsiteY5" fmla="*/ 257453 h 510399"/>
                  <a:gd name="connsiteX6" fmla="*/ 339441 w 607227"/>
                  <a:gd name="connsiteY6" fmla="*/ 362805 h 510399"/>
                  <a:gd name="connsiteX7" fmla="*/ 297968 w 607227"/>
                  <a:gd name="connsiteY7" fmla="*/ 404217 h 510399"/>
                  <a:gd name="connsiteX8" fmla="*/ 277191 w 607227"/>
                  <a:gd name="connsiteY8" fmla="*/ 412807 h 510399"/>
                  <a:gd name="connsiteX9" fmla="*/ 256495 w 607227"/>
                  <a:gd name="connsiteY9" fmla="*/ 404217 h 510399"/>
                  <a:gd name="connsiteX10" fmla="*/ 215023 w 607227"/>
                  <a:gd name="connsiteY10" fmla="*/ 362805 h 510399"/>
                  <a:gd name="connsiteX11" fmla="*/ 138814 w 607227"/>
                  <a:gd name="connsiteY11" fmla="*/ 286790 h 510399"/>
                  <a:gd name="connsiteX12" fmla="*/ 138814 w 607227"/>
                  <a:gd name="connsiteY12" fmla="*/ 245378 h 510399"/>
                  <a:gd name="connsiteX13" fmla="*/ 180286 w 607227"/>
                  <a:gd name="connsiteY13" fmla="*/ 203967 h 510399"/>
                  <a:gd name="connsiteX14" fmla="*/ 201063 w 607227"/>
                  <a:gd name="connsiteY14" fmla="*/ 195376 h 510399"/>
                  <a:gd name="connsiteX15" fmla="*/ 221759 w 607227"/>
                  <a:gd name="connsiteY15" fmla="*/ 203967 h 510399"/>
                  <a:gd name="connsiteX16" fmla="*/ 277191 w 607227"/>
                  <a:gd name="connsiteY16" fmla="*/ 259317 h 510399"/>
                  <a:gd name="connsiteX17" fmla="*/ 444948 w 607227"/>
                  <a:gd name="connsiteY17" fmla="*/ 91807 h 510399"/>
                  <a:gd name="connsiteX18" fmla="*/ 503951 w 607227"/>
                  <a:gd name="connsiteY18" fmla="*/ 32891 h 510399"/>
                  <a:gd name="connsiteX19" fmla="*/ 515719 w 607227"/>
                  <a:gd name="connsiteY19" fmla="*/ 21221 h 510399"/>
                  <a:gd name="connsiteX20" fmla="*/ 536415 w 607227"/>
                  <a:gd name="connsiteY20" fmla="*/ 12631 h 510399"/>
                  <a:gd name="connsiteX21" fmla="*/ 61847 w 607227"/>
                  <a:gd name="connsiteY21" fmla="*/ 0 h 510399"/>
                  <a:gd name="connsiteX22" fmla="*/ 449328 w 607227"/>
                  <a:gd name="connsiteY22" fmla="*/ 0 h 510399"/>
                  <a:gd name="connsiteX23" fmla="*/ 491858 w 607227"/>
                  <a:gd name="connsiteY23" fmla="*/ 17019 h 510399"/>
                  <a:gd name="connsiteX24" fmla="*/ 442591 w 607227"/>
                  <a:gd name="connsiteY24" fmla="*/ 66130 h 510399"/>
                  <a:gd name="connsiteX25" fmla="*/ 66230 w 607227"/>
                  <a:gd name="connsiteY25" fmla="*/ 66130 h 510399"/>
                  <a:gd name="connsiteX26" fmla="*/ 66230 w 607227"/>
                  <a:gd name="connsiteY26" fmla="*/ 444269 h 510399"/>
                  <a:gd name="connsiteX27" fmla="*/ 444945 w 607227"/>
                  <a:gd name="connsiteY27" fmla="*/ 444269 h 510399"/>
                  <a:gd name="connsiteX28" fmla="*/ 444945 w 607227"/>
                  <a:gd name="connsiteY28" fmla="*/ 285590 h 510399"/>
                  <a:gd name="connsiteX29" fmla="*/ 511175 w 607227"/>
                  <a:gd name="connsiteY29" fmla="*/ 219460 h 510399"/>
                  <a:gd name="connsiteX30" fmla="*/ 511175 w 607227"/>
                  <a:gd name="connsiteY30" fmla="*/ 448645 h 510399"/>
                  <a:gd name="connsiteX31" fmla="*/ 449328 w 607227"/>
                  <a:gd name="connsiteY31" fmla="*/ 510399 h 510399"/>
                  <a:gd name="connsiteX32" fmla="*/ 61847 w 607227"/>
                  <a:gd name="connsiteY32" fmla="*/ 510399 h 510399"/>
                  <a:gd name="connsiteX33" fmla="*/ 0 w 607227"/>
                  <a:gd name="connsiteY33" fmla="*/ 448645 h 510399"/>
                  <a:gd name="connsiteX34" fmla="*/ 0 w 607227"/>
                  <a:gd name="connsiteY34" fmla="*/ 61673 h 510399"/>
                  <a:gd name="connsiteX35" fmla="*/ 61847 w 607227"/>
                  <a:gd name="connsiteY35" fmla="*/ 0 h 51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07227" h="510399">
                    <a:moveTo>
                      <a:pt x="536415" y="12631"/>
                    </a:moveTo>
                    <a:cubicBezTo>
                      <a:pt x="543882" y="12631"/>
                      <a:pt x="551430" y="15467"/>
                      <a:pt x="557192" y="21221"/>
                    </a:cubicBezTo>
                    <a:lnTo>
                      <a:pt x="598584" y="62633"/>
                    </a:lnTo>
                    <a:cubicBezTo>
                      <a:pt x="610108" y="74059"/>
                      <a:pt x="610108" y="92618"/>
                      <a:pt x="598584" y="104044"/>
                    </a:cubicBezTo>
                    <a:lnTo>
                      <a:pt x="511175" y="191324"/>
                    </a:lnTo>
                    <a:lnTo>
                      <a:pt x="444948" y="257453"/>
                    </a:lnTo>
                    <a:lnTo>
                      <a:pt x="339441" y="362805"/>
                    </a:lnTo>
                    <a:lnTo>
                      <a:pt x="297968" y="404217"/>
                    </a:lnTo>
                    <a:cubicBezTo>
                      <a:pt x="292206" y="409971"/>
                      <a:pt x="284739" y="412807"/>
                      <a:pt x="277191" y="412807"/>
                    </a:cubicBezTo>
                    <a:cubicBezTo>
                      <a:pt x="269724" y="412807"/>
                      <a:pt x="262177" y="409971"/>
                      <a:pt x="256495" y="404217"/>
                    </a:cubicBezTo>
                    <a:lnTo>
                      <a:pt x="215023" y="362805"/>
                    </a:lnTo>
                    <a:lnTo>
                      <a:pt x="138814" y="286790"/>
                    </a:lnTo>
                    <a:cubicBezTo>
                      <a:pt x="127370" y="275363"/>
                      <a:pt x="127370" y="256805"/>
                      <a:pt x="138814" y="245378"/>
                    </a:cubicBezTo>
                    <a:lnTo>
                      <a:pt x="180286" y="203967"/>
                    </a:lnTo>
                    <a:cubicBezTo>
                      <a:pt x="186049" y="198213"/>
                      <a:pt x="193515" y="195376"/>
                      <a:pt x="201063" y="195376"/>
                    </a:cubicBezTo>
                    <a:cubicBezTo>
                      <a:pt x="208530" y="195376"/>
                      <a:pt x="215997" y="198213"/>
                      <a:pt x="221759" y="203967"/>
                    </a:cubicBezTo>
                    <a:lnTo>
                      <a:pt x="277191" y="259317"/>
                    </a:lnTo>
                    <a:lnTo>
                      <a:pt x="444948" y="91807"/>
                    </a:lnTo>
                    <a:lnTo>
                      <a:pt x="503951" y="32891"/>
                    </a:lnTo>
                    <a:lnTo>
                      <a:pt x="515719" y="21221"/>
                    </a:lnTo>
                    <a:cubicBezTo>
                      <a:pt x="521401" y="15467"/>
                      <a:pt x="528949" y="12631"/>
                      <a:pt x="536415" y="12631"/>
                    </a:cubicBezTo>
                    <a:close/>
                    <a:moveTo>
                      <a:pt x="61847" y="0"/>
                    </a:moveTo>
                    <a:lnTo>
                      <a:pt x="449328" y="0"/>
                    </a:lnTo>
                    <a:cubicBezTo>
                      <a:pt x="465804" y="0"/>
                      <a:pt x="480738" y="6483"/>
                      <a:pt x="491858" y="17019"/>
                    </a:cubicBezTo>
                    <a:lnTo>
                      <a:pt x="442591" y="66130"/>
                    </a:lnTo>
                    <a:lnTo>
                      <a:pt x="66230" y="66130"/>
                    </a:lnTo>
                    <a:lnTo>
                      <a:pt x="66230" y="444269"/>
                    </a:lnTo>
                    <a:lnTo>
                      <a:pt x="444945" y="444269"/>
                    </a:lnTo>
                    <a:lnTo>
                      <a:pt x="444945" y="285590"/>
                    </a:lnTo>
                    <a:lnTo>
                      <a:pt x="511175" y="219460"/>
                    </a:lnTo>
                    <a:lnTo>
                      <a:pt x="511175" y="448645"/>
                    </a:lnTo>
                    <a:cubicBezTo>
                      <a:pt x="511175" y="482683"/>
                      <a:pt x="483417" y="510399"/>
                      <a:pt x="449328" y="510399"/>
                    </a:cubicBezTo>
                    <a:lnTo>
                      <a:pt x="61847" y="510399"/>
                    </a:lnTo>
                    <a:cubicBezTo>
                      <a:pt x="27758" y="510399"/>
                      <a:pt x="0" y="482683"/>
                      <a:pt x="0" y="448645"/>
                    </a:cubicBezTo>
                    <a:lnTo>
                      <a:pt x="0" y="61673"/>
                    </a:lnTo>
                    <a:cubicBezTo>
                      <a:pt x="0" y="27635"/>
                      <a:pt x="27758" y="0"/>
                      <a:pt x="61847" y="0"/>
                    </a:cubicBezTo>
                    <a:close/>
                  </a:path>
                </a:pathLst>
              </a:custGeom>
              <a:solidFill>
                <a:schemeClr val="bg1"/>
              </a:solidFill>
              <a:ln>
                <a:noFill/>
              </a:ln>
              <a:effectLst/>
            </p:spPr>
            <p:txBody>
              <a:bodyPr anchor="ctr">
                <a:normAutofit fontScale="62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endParaRPr sz="1350"/>
              </a:p>
            </p:txBody>
          </p:sp>
          <p:sp>
            <p:nvSpPr>
              <p:cNvPr id="73" name="î$ḻiḓe">
                <a:extLst>
                  <a:ext uri="{FF2B5EF4-FFF2-40B4-BE49-F238E27FC236}">
                    <a16:creationId xmlns:a16="http://schemas.microsoft.com/office/drawing/2014/main" id="{08AE0266-57D0-481A-9A10-FBF362D98D97}"/>
                  </a:ext>
                </a:extLst>
              </p:cNvPr>
              <p:cNvSpPr/>
              <p:nvPr/>
            </p:nvSpPr>
            <p:spPr>
              <a:xfrm>
                <a:off x="729254" y="2768424"/>
                <a:ext cx="526801" cy="601513"/>
              </a:xfrm>
              <a:prstGeom prst="ellipse">
                <a:avLst/>
              </a:prstGeom>
              <a:solidFill>
                <a:schemeClr val="accent2"/>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a:p>
            </p:txBody>
          </p:sp>
          <p:sp>
            <p:nvSpPr>
              <p:cNvPr id="74" name="i$1ïḓê">
                <a:extLst>
                  <a:ext uri="{FF2B5EF4-FFF2-40B4-BE49-F238E27FC236}">
                    <a16:creationId xmlns:a16="http://schemas.microsoft.com/office/drawing/2014/main" id="{E14D8654-8983-487E-838B-8F4B6B373951}"/>
                  </a:ext>
                </a:extLst>
              </p:cNvPr>
              <p:cNvSpPr/>
              <p:nvPr/>
            </p:nvSpPr>
            <p:spPr bwMode="auto">
              <a:xfrm>
                <a:off x="869018" y="2925548"/>
                <a:ext cx="305807" cy="274569"/>
              </a:xfrm>
              <a:custGeom>
                <a:avLst/>
                <a:gdLst>
                  <a:gd name="connsiteX0" fmla="*/ 511657 w 606157"/>
                  <a:gd name="connsiteY0" fmla="*/ 343654 h 480339"/>
                  <a:gd name="connsiteX1" fmla="*/ 521432 w 606157"/>
                  <a:gd name="connsiteY1" fmla="*/ 353421 h 480339"/>
                  <a:gd name="connsiteX2" fmla="*/ 521432 w 606157"/>
                  <a:gd name="connsiteY2" fmla="*/ 376178 h 480339"/>
                  <a:gd name="connsiteX3" fmla="*/ 544305 w 606157"/>
                  <a:gd name="connsiteY3" fmla="*/ 376178 h 480339"/>
                  <a:gd name="connsiteX4" fmla="*/ 554080 w 606157"/>
                  <a:gd name="connsiteY4" fmla="*/ 385945 h 480339"/>
                  <a:gd name="connsiteX5" fmla="*/ 544305 w 606157"/>
                  <a:gd name="connsiteY5" fmla="*/ 395712 h 480339"/>
                  <a:gd name="connsiteX6" fmla="*/ 521432 w 606157"/>
                  <a:gd name="connsiteY6" fmla="*/ 395712 h 480339"/>
                  <a:gd name="connsiteX7" fmla="*/ 521432 w 606157"/>
                  <a:gd name="connsiteY7" fmla="*/ 418566 h 480339"/>
                  <a:gd name="connsiteX8" fmla="*/ 511657 w 606157"/>
                  <a:gd name="connsiteY8" fmla="*/ 428333 h 480339"/>
                  <a:gd name="connsiteX9" fmla="*/ 501882 w 606157"/>
                  <a:gd name="connsiteY9" fmla="*/ 418566 h 480339"/>
                  <a:gd name="connsiteX10" fmla="*/ 501882 w 606157"/>
                  <a:gd name="connsiteY10" fmla="*/ 395712 h 480339"/>
                  <a:gd name="connsiteX11" fmla="*/ 479106 w 606157"/>
                  <a:gd name="connsiteY11" fmla="*/ 395712 h 480339"/>
                  <a:gd name="connsiteX12" fmla="*/ 469331 w 606157"/>
                  <a:gd name="connsiteY12" fmla="*/ 385945 h 480339"/>
                  <a:gd name="connsiteX13" fmla="*/ 479106 w 606157"/>
                  <a:gd name="connsiteY13" fmla="*/ 376178 h 480339"/>
                  <a:gd name="connsiteX14" fmla="*/ 501882 w 606157"/>
                  <a:gd name="connsiteY14" fmla="*/ 376178 h 480339"/>
                  <a:gd name="connsiteX15" fmla="*/ 501882 w 606157"/>
                  <a:gd name="connsiteY15" fmla="*/ 353421 h 480339"/>
                  <a:gd name="connsiteX16" fmla="*/ 511657 w 606157"/>
                  <a:gd name="connsiteY16" fmla="*/ 343654 h 480339"/>
                  <a:gd name="connsiteX17" fmla="*/ 511621 w 606157"/>
                  <a:gd name="connsiteY17" fmla="*/ 311170 h 480339"/>
                  <a:gd name="connsiteX18" fmla="*/ 436735 w 606157"/>
                  <a:gd name="connsiteY18" fmla="*/ 385944 h 480339"/>
                  <a:gd name="connsiteX19" fmla="*/ 511621 w 606157"/>
                  <a:gd name="connsiteY19" fmla="*/ 460816 h 480339"/>
                  <a:gd name="connsiteX20" fmla="*/ 586605 w 606157"/>
                  <a:gd name="connsiteY20" fmla="*/ 385944 h 480339"/>
                  <a:gd name="connsiteX21" fmla="*/ 511621 w 606157"/>
                  <a:gd name="connsiteY21" fmla="*/ 311170 h 480339"/>
                  <a:gd name="connsiteX22" fmla="*/ 511621 w 606157"/>
                  <a:gd name="connsiteY22" fmla="*/ 291647 h 480339"/>
                  <a:gd name="connsiteX23" fmla="*/ 606157 w 606157"/>
                  <a:gd name="connsiteY23" fmla="*/ 385944 h 480339"/>
                  <a:gd name="connsiteX24" fmla="*/ 511621 w 606157"/>
                  <a:gd name="connsiteY24" fmla="*/ 480339 h 480339"/>
                  <a:gd name="connsiteX25" fmla="*/ 417183 w 606157"/>
                  <a:gd name="connsiteY25" fmla="*/ 385944 h 480339"/>
                  <a:gd name="connsiteX26" fmla="*/ 511621 w 606157"/>
                  <a:gd name="connsiteY26" fmla="*/ 291647 h 480339"/>
                  <a:gd name="connsiteX27" fmla="*/ 368279 w 606157"/>
                  <a:gd name="connsiteY27" fmla="*/ 200476 h 480339"/>
                  <a:gd name="connsiteX28" fmla="*/ 489505 w 606157"/>
                  <a:gd name="connsiteY28" fmla="*/ 259991 h 480339"/>
                  <a:gd name="connsiteX29" fmla="*/ 487746 w 606157"/>
                  <a:gd name="connsiteY29" fmla="*/ 273650 h 480339"/>
                  <a:gd name="connsiteX30" fmla="*/ 481782 w 606157"/>
                  <a:gd name="connsiteY30" fmla="*/ 275699 h 480339"/>
                  <a:gd name="connsiteX31" fmla="*/ 474059 w 606157"/>
                  <a:gd name="connsiteY31" fmla="*/ 271894 h 480339"/>
                  <a:gd name="connsiteX32" fmla="*/ 368279 w 606157"/>
                  <a:gd name="connsiteY32" fmla="*/ 219989 h 480339"/>
                  <a:gd name="connsiteX33" fmla="*/ 293588 w 606157"/>
                  <a:gd name="connsiteY33" fmla="*/ 242819 h 480339"/>
                  <a:gd name="connsiteX34" fmla="*/ 279999 w 606157"/>
                  <a:gd name="connsiteY34" fmla="*/ 240185 h 480339"/>
                  <a:gd name="connsiteX35" fmla="*/ 282639 w 606157"/>
                  <a:gd name="connsiteY35" fmla="*/ 226623 h 480339"/>
                  <a:gd name="connsiteX36" fmla="*/ 368279 w 606157"/>
                  <a:gd name="connsiteY36" fmla="*/ 200476 h 480339"/>
                  <a:gd name="connsiteX37" fmla="*/ 153211 w 606157"/>
                  <a:gd name="connsiteY37" fmla="*/ 200476 h 480339"/>
                  <a:gd name="connsiteX38" fmla="*/ 306325 w 606157"/>
                  <a:gd name="connsiteY38" fmla="*/ 353439 h 480339"/>
                  <a:gd name="connsiteX39" fmla="*/ 296547 w 606157"/>
                  <a:gd name="connsiteY39" fmla="*/ 363200 h 480339"/>
                  <a:gd name="connsiteX40" fmla="*/ 286770 w 606157"/>
                  <a:gd name="connsiteY40" fmla="*/ 353439 h 480339"/>
                  <a:gd name="connsiteX41" fmla="*/ 153211 w 606157"/>
                  <a:gd name="connsiteY41" fmla="*/ 219999 h 480339"/>
                  <a:gd name="connsiteX42" fmla="*/ 19554 w 606157"/>
                  <a:gd name="connsiteY42" fmla="*/ 353439 h 480339"/>
                  <a:gd name="connsiteX43" fmla="*/ 9777 w 606157"/>
                  <a:gd name="connsiteY43" fmla="*/ 363200 h 480339"/>
                  <a:gd name="connsiteX44" fmla="*/ 0 w 606157"/>
                  <a:gd name="connsiteY44" fmla="*/ 353439 h 480339"/>
                  <a:gd name="connsiteX45" fmla="*/ 153211 w 606157"/>
                  <a:gd name="connsiteY45" fmla="*/ 200476 h 480339"/>
                  <a:gd name="connsiteX46" fmla="*/ 368295 w 606157"/>
                  <a:gd name="connsiteY46" fmla="*/ 19531 h 480339"/>
                  <a:gd name="connsiteX47" fmla="*/ 306326 w 606157"/>
                  <a:gd name="connsiteY47" fmla="*/ 81348 h 480339"/>
                  <a:gd name="connsiteX48" fmla="*/ 368295 w 606157"/>
                  <a:gd name="connsiteY48" fmla="*/ 143262 h 480339"/>
                  <a:gd name="connsiteX49" fmla="*/ 430165 w 606157"/>
                  <a:gd name="connsiteY49" fmla="*/ 81348 h 480339"/>
                  <a:gd name="connsiteX50" fmla="*/ 368295 w 606157"/>
                  <a:gd name="connsiteY50" fmla="*/ 19531 h 480339"/>
                  <a:gd name="connsiteX51" fmla="*/ 153211 w 606157"/>
                  <a:gd name="connsiteY51" fmla="*/ 19531 h 480339"/>
                  <a:gd name="connsiteX52" fmla="*/ 91242 w 606157"/>
                  <a:gd name="connsiteY52" fmla="*/ 81348 h 480339"/>
                  <a:gd name="connsiteX53" fmla="*/ 153211 w 606157"/>
                  <a:gd name="connsiteY53" fmla="*/ 143262 h 480339"/>
                  <a:gd name="connsiteX54" fmla="*/ 215081 w 606157"/>
                  <a:gd name="connsiteY54" fmla="*/ 81348 h 480339"/>
                  <a:gd name="connsiteX55" fmla="*/ 153211 w 606157"/>
                  <a:gd name="connsiteY55" fmla="*/ 19531 h 480339"/>
                  <a:gd name="connsiteX56" fmla="*/ 368295 w 606157"/>
                  <a:gd name="connsiteY56" fmla="*/ 0 h 480339"/>
                  <a:gd name="connsiteX57" fmla="*/ 449714 w 606157"/>
                  <a:gd name="connsiteY57" fmla="*/ 81348 h 480339"/>
                  <a:gd name="connsiteX58" fmla="*/ 368295 w 606157"/>
                  <a:gd name="connsiteY58" fmla="*/ 162794 h 480339"/>
                  <a:gd name="connsiteX59" fmla="*/ 286778 w 606157"/>
                  <a:gd name="connsiteY59" fmla="*/ 81348 h 480339"/>
                  <a:gd name="connsiteX60" fmla="*/ 368295 w 606157"/>
                  <a:gd name="connsiteY60" fmla="*/ 0 h 480339"/>
                  <a:gd name="connsiteX61" fmla="*/ 153211 w 606157"/>
                  <a:gd name="connsiteY61" fmla="*/ 0 h 480339"/>
                  <a:gd name="connsiteX62" fmla="*/ 234630 w 606157"/>
                  <a:gd name="connsiteY62" fmla="*/ 81348 h 480339"/>
                  <a:gd name="connsiteX63" fmla="*/ 153211 w 606157"/>
                  <a:gd name="connsiteY63" fmla="*/ 162794 h 480339"/>
                  <a:gd name="connsiteX64" fmla="*/ 71694 w 606157"/>
                  <a:gd name="connsiteY64" fmla="*/ 81348 h 480339"/>
                  <a:gd name="connsiteX65" fmla="*/ 153211 w 606157"/>
                  <a:gd name="connsiteY65" fmla="*/ 0 h 480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480339">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accent1"/>
              </a:solidFill>
              <a:ln>
                <a:solidFill>
                  <a:schemeClr val="bg1"/>
                </a:solidFill>
              </a:ln>
            </p:spPr>
            <p:txBody>
              <a:bodyPr anchor="ctr">
                <a:normAutofit fontScale="70000" lnSpcReduction="20000"/>
              </a:bodyPr>
              <a:lstStyle/>
              <a:p>
                <a:pPr algn="ctr">
                  <a:defRPr/>
                </a:pPr>
                <a:endParaRPr/>
              </a:p>
            </p:txBody>
          </p:sp>
          <p:sp>
            <p:nvSpPr>
              <p:cNvPr id="75" name="i$lîḋê">
                <a:extLst>
                  <a:ext uri="{FF2B5EF4-FFF2-40B4-BE49-F238E27FC236}">
                    <a16:creationId xmlns:a16="http://schemas.microsoft.com/office/drawing/2014/main" id="{F717A9D3-2C19-4B42-AFAA-C554A8FC0C7D}"/>
                  </a:ext>
                </a:extLst>
              </p:cNvPr>
              <p:cNvSpPr/>
              <p:nvPr/>
            </p:nvSpPr>
            <p:spPr bwMode="auto">
              <a:xfrm>
                <a:off x="2372966" y="3988908"/>
                <a:ext cx="268776" cy="23171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endParaRPr sz="1350"/>
              </a:p>
            </p:txBody>
          </p:sp>
          <p:sp>
            <p:nvSpPr>
              <p:cNvPr id="76" name="i$lîḋê">
                <a:extLst>
                  <a:ext uri="{FF2B5EF4-FFF2-40B4-BE49-F238E27FC236}">
                    <a16:creationId xmlns:a16="http://schemas.microsoft.com/office/drawing/2014/main" id="{9DFA4D71-8961-4225-8EBE-53F56A77DD6D}"/>
                  </a:ext>
                </a:extLst>
              </p:cNvPr>
              <p:cNvSpPr/>
              <p:nvPr/>
            </p:nvSpPr>
            <p:spPr bwMode="auto">
              <a:xfrm>
                <a:off x="2375355" y="4909297"/>
                <a:ext cx="268776" cy="230130"/>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endParaRPr sz="1350"/>
              </a:p>
            </p:txBody>
          </p:sp>
          <p:sp>
            <p:nvSpPr>
              <p:cNvPr id="77" name="îś1ídê">
                <a:extLst>
                  <a:ext uri="{FF2B5EF4-FFF2-40B4-BE49-F238E27FC236}">
                    <a16:creationId xmlns:a16="http://schemas.microsoft.com/office/drawing/2014/main" id="{DCDBD0E5-F142-44F3-8C8F-70ADCD12E582}"/>
                  </a:ext>
                </a:extLst>
              </p:cNvPr>
              <p:cNvSpPr/>
              <p:nvPr/>
            </p:nvSpPr>
            <p:spPr>
              <a:xfrm>
                <a:off x="542903" y="1628883"/>
                <a:ext cx="8198254" cy="569771"/>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zh-TW" altLang="en-US" dirty="0">
                    <a:latin typeface="微軟正黑體" pitchFamily="34" charset="-120"/>
                    <a:ea typeface="微軟正黑體" pitchFamily="34" charset="-120"/>
                  </a:rPr>
                  <a:t> 報名資格                          國中應屆畢業生                            非應屆畢業生、同等學力</a:t>
                </a:r>
              </a:p>
            </p:txBody>
          </p:sp>
        </p:grpSp>
        <p:sp>
          <p:nvSpPr>
            <p:cNvPr id="61" name="矩形 5">
              <a:extLst>
                <a:ext uri="{FF2B5EF4-FFF2-40B4-BE49-F238E27FC236}">
                  <a16:creationId xmlns:a16="http://schemas.microsoft.com/office/drawing/2014/main" id="{99B203A1-3003-476F-99B6-21E09FD5244E}"/>
                </a:ext>
              </a:extLst>
            </p:cNvPr>
            <p:cNvSpPr>
              <a:spLocks noChangeArrowheads="1"/>
            </p:cNvSpPr>
            <p:nvPr/>
          </p:nvSpPr>
          <p:spPr bwMode="auto">
            <a:xfrm>
              <a:off x="7264068" y="3388941"/>
              <a:ext cx="3790951" cy="100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zh-TW" altLang="en-US" sz="2400" b="1" dirty="0">
                  <a:solidFill>
                    <a:srgbClr val="7030A0"/>
                  </a:solidFill>
                  <a:latin typeface="微軟正黑體" panose="020B0604030504040204" pitchFamily="34" charset="-120"/>
                  <a:ea typeface="微軟正黑體" panose="020B0604030504040204" pitchFamily="34" charset="-120"/>
                </a:rPr>
                <a:t>個別網路報名</a:t>
              </a:r>
              <a:br>
                <a:rPr lang="en-US" altLang="zh-TW" sz="2400" dirty="0">
                  <a:latin typeface="微軟正黑體" panose="020B0604030504040204" pitchFamily="34" charset="-120"/>
                  <a:ea typeface="微軟正黑體" panose="020B0604030504040204" pitchFamily="34" charset="-120"/>
                </a:rPr>
              </a:br>
              <a:r>
                <a:rPr lang="en-US" altLang="zh-TW" sz="1600" b="1" dirty="0">
                  <a:solidFill>
                    <a:srgbClr val="C00000"/>
                  </a:solidFill>
                  <a:latin typeface="微軟正黑體" panose="020B0604030504040204" pitchFamily="34" charset="-120"/>
                  <a:ea typeface="微軟正黑體" panose="020B0604030504040204" pitchFamily="34" charset="-120"/>
                </a:rPr>
                <a:t>114/5/20</a:t>
              </a:r>
              <a:r>
                <a:rPr lang="zh-TW" altLang="en-US" sz="1600" b="1" dirty="0">
                  <a:solidFill>
                    <a:srgbClr val="C00000"/>
                  </a:solidFill>
                  <a:latin typeface="微軟正黑體" panose="020B0604030504040204" pitchFamily="34" charset="-120"/>
                  <a:ea typeface="微軟正黑體" panose="020B0604030504040204" pitchFamily="34" charset="-120"/>
                </a:rPr>
                <a:t>（二）</a:t>
              </a:r>
              <a:r>
                <a:rPr lang="en-US" altLang="zh-TW" sz="1600" b="1" dirty="0">
                  <a:solidFill>
                    <a:srgbClr val="C00000"/>
                  </a:solidFill>
                  <a:latin typeface="微軟正黑體" panose="020B0604030504040204" pitchFamily="34" charset="-120"/>
                  <a:ea typeface="微軟正黑體" panose="020B0604030504040204" pitchFamily="34" charset="-120"/>
                </a:rPr>
                <a:t>10:00</a:t>
              </a:r>
              <a:r>
                <a:rPr lang="zh-TW" altLang="en-US" sz="1600" b="1" dirty="0">
                  <a:solidFill>
                    <a:srgbClr val="C00000"/>
                  </a:solidFill>
                  <a:latin typeface="微軟正黑體" panose="020B0604030504040204" pitchFamily="34" charset="-120"/>
                  <a:ea typeface="微軟正黑體" panose="020B0604030504040204" pitchFamily="34" charset="-120"/>
                </a:rPr>
                <a:t>至</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algn="ctr" eaLnBrk="1" hangingPunct="1"/>
              <a:r>
                <a:rPr lang="en-US" altLang="zh-TW" sz="1600" b="1" dirty="0">
                  <a:solidFill>
                    <a:srgbClr val="C00000"/>
                  </a:solidFill>
                  <a:latin typeface="微軟正黑體" panose="020B0604030504040204" pitchFamily="34" charset="-120"/>
                  <a:ea typeface="微軟正黑體" panose="020B0604030504040204" pitchFamily="34" charset="-120"/>
                </a:rPr>
                <a:t>114/5/23</a:t>
              </a:r>
              <a:r>
                <a:rPr lang="zh-TW" altLang="en-US" sz="1600" b="1" dirty="0">
                  <a:solidFill>
                    <a:srgbClr val="C00000"/>
                  </a:solidFill>
                  <a:latin typeface="微軟正黑體" panose="020B0604030504040204" pitchFamily="34" charset="-120"/>
                  <a:ea typeface="微軟正黑體" panose="020B0604030504040204" pitchFamily="34" charset="-120"/>
                </a:rPr>
                <a:t>（五）</a:t>
              </a:r>
              <a:r>
                <a:rPr lang="en-US" altLang="zh-TW" sz="1600" b="1" dirty="0">
                  <a:solidFill>
                    <a:srgbClr val="C00000"/>
                  </a:solidFill>
                  <a:highlight>
                    <a:srgbClr val="FFCCCC"/>
                  </a:highlight>
                  <a:latin typeface="微軟正黑體" panose="020B0604030504040204" pitchFamily="34" charset="-120"/>
                  <a:ea typeface="微軟正黑體" panose="020B0604030504040204" pitchFamily="34" charset="-120"/>
                </a:rPr>
                <a:t>15:00</a:t>
              </a:r>
              <a:r>
                <a:rPr lang="zh-TW" altLang="en-US" sz="1600" b="1" dirty="0">
                  <a:solidFill>
                    <a:srgbClr val="C00000"/>
                  </a:solidFill>
                  <a:highlight>
                    <a:srgbClr val="FFCCCC"/>
                  </a:highlight>
                  <a:latin typeface="微軟正黑體" panose="020B0604030504040204" pitchFamily="34" charset="-120"/>
                  <a:ea typeface="微軟正黑體" panose="020B0604030504040204" pitchFamily="34" charset="-120"/>
                </a:rPr>
                <a:t>止</a:t>
              </a:r>
              <a:endParaRPr lang="en-US" altLang="zh-TW" sz="1600" b="1" dirty="0">
                <a:solidFill>
                  <a:srgbClr val="C00000"/>
                </a:solidFill>
                <a:highlight>
                  <a:srgbClr val="FFCCCC"/>
                </a:highlight>
                <a:latin typeface="微軟正黑體" panose="020B0604030504040204" pitchFamily="34" charset="-120"/>
                <a:ea typeface="微軟正黑體" panose="020B0604030504040204" pitchFamily="34" charset="-120"/>
              </a:endParaRPr>
            </a:p>
          </p:txBody>
        </p:sp>
        <p:sp>
          <p:nvSpPr>
            <p:cNvPr id="62" name="矩形 8">
              <a:extLst>
                <a:ext uri="{FF2B5EF4-FFF2-40B4-BE49-F238E27FC236}">
                  <a16:creationId xmlns:a16="http://schemas.microsoft.com/office/drawing/2014/main" id="{C826E3B3-DE02-454E-832D-4D6BFF7356BB}"/>
                </a:ext>
              </a:extLst>
            </p:cNvPr>
            <p:cNvSpPr>
              <a:spLocks noChangeArrowheads="1"/>
            </p:cNvSpPr>
            <p:nvPr/>
          </p:nvSpPr>
          <p:spPr bwMode="auto">
            <a:xfrm>
              <a:off x="7470777" y="4716884"/>
              <a:ext cx="4055740" cy="212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spcBef>
                  <a:spcPts val="450"/>
                </a:spcBef>
              </a:pPr>
              <a:r>
                <a:rPr lang="zh-TW" altLang="en-US" sz="1500" b="1" dirty="0">
                  <a:latin typeface="微軟正黑體" panose="020B0604030504040204" pitchFamily="34" charset="-120"/>
                  <a:ea typeface="微軟正黑體" panose="020B0604030504040204" pitchFamily="34" charset="-120"/>
                </a:rPr>
                <a:t>出具國中畢業證書或學力證明文件</a:t>
              </a:r>
              <a:endParaRPr lang="en-US" altLang="zh-TW" sz="1500" b="1" dirty="0">
                <a:latin typeface="微軟正黑體" panose="020B0604030504040204" pitchFamily="34" charset="-120"/>
                <a:ea typeface="微軟正黑體" panose="020B0604030504040204" pitchFamily="34" charset="-120"/>
              </a:endParaRPr>
            </a:p>
            <a:p>
              <a:pPr>
                <a:spcBef>
                  <a:spcPts val="900"/>
                </a:spcBef>
              </a:pPr>
              <a:r>
                <a:rPr lang="zh-TW" altLang="en-US" sz="1500" b="1" dirty="0">
                  <a:latin typeface="微軟正黑體" panose="020B0604030504040204" pitchFamily="34" charset="-120"/>
                  <a:ea typeface="微軟正黑體" panose="020B0604030504040204" pitchFamily="34" charset="-120"/>
                </a:rPr>
                <a:t>向原就讀國中申請</a:t>
              </a:r>
              <a:endParaRPr lang="en-US" altLang="zh-TW" sz="1500" b="1" dirty="0">
                <a:latin typeface="微軟正黑體" panose="020B0604030504040204" pitchFamily="34" charset="-120"/>
                <a:ea typeface="微軟正黑體" panose="020B0604030504040204" pitchFamily="34" charset="-120"/>
              </a:endParaRPr>
            </a:p>
            <a:p>
              <a:pPr>
                <a:spcBef>
                  <a:spcPts val="450"/>
                </a:spcBef>
              </a:pPr>
              <a:r>
                <a:rPr lang="zh-TW" altLang="en-US" sz="1500" b="1" dirty="0">
                  <a:solidFill>
                    <a:srgbClr val="C00000"/>
                  </a:solidFill>
                  <a:latin typeface="微軟正黑體" panose="020B0604030504040204" pitchFamily="34" charset="-120"/>
                  <a:ea typeface="微軟正黑體" panose="020B0604030504040204" pitchFamily="34" charset="-120"/>
                </a:rPr>
                <a:t>「</a:t>
              </a:r>
              <a:r>
                <a:rPr lang="en-US" altLang="zh-TW" sz="1500" b="1" dirty="0">
                  <a:solidFill>
                    <a:srgbClr val="C00000"/>
                  </a:solidFill>
                  <a:latin typeface="微軟正黑體" panose="020B0604030504040204" pitchFamily="34" charset="-120"/>
                  <a:ea typeface="微軟正黑體" panose="020B0604030504040204" pitchFamily="34" charset="-120"/>
                </a:rPr>
                <a:t>114</a:t>
              </a:r>
              <a:r>
                <a:rPr lang="zh-TW" altLang="en-US" sz="1500" b="1" dirty="0">
                  <a:solidFill>
                    <a:srgbClr val="C00000"/>
                  </a:solidFill>
                  <a:latin typeface="微軟正黑體" panose="020B0604030504040204" pitchFamily="34" charset="-120"/>
                  <a:ea typeface="微軟正黑體" panose="020B0604030504040204" pitchFamily="34" charset="-120"/>
                </a:rPr>
                <a:t>學年度五專優先免試入學專用比序項目積分證明單」正本</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a:spcBef>
                  <a:spcPts val="450"/>
                </a:spcBef>
              </a:pPr>
              <a:r>
                <a:rPr lang="zh-TW" altLang="en-US" sz="1500" b="1" dirty="0">
                  <a:latin typeface="微軟正黑體" panose="020B0604030504040204" pitchFamily="34" charset="-120"/>
                  <a:ea typeface="微軟正黑體" panose="020B0604030504040204" pitchFamily="34" charset="-120"/>
                </a:rPr>
                <a:t>自備積分採計項目證明文件</a:t>
              </a:r>
              <a:endParaRPr lang="en-US" altLang="zh-TW" sz="1500" b="1" dirty="0">
                <a:latin typeface="微軟正黑體" panose="020B0604030504040204" pitchFamily="34" charset="-120"/>
                <a:ea typeface="微軟正黑體" panose="020B0604030504040204" pitchFamily="34" charset="-120"/>
              </a:endParaRPr>
            </a:p>
            <a:p>
              <a:pPr>
                <a:spcBef>
                  <a:spcPts val="450"/>
                </a:spcBef>
              </a:pPr>
              <a:r>
                <a:rPr lang="en-US" altLang="zh-TW" sz="1500" b="1" dirty="0">
                  <a:solidFill>
                    <a:srgbClr val="002060"/>
                  </a:solidFill>
                  <a:latin typeface="微軟正黑體" panose="020B0604030504040204" pitchFamily="34" charset="-120"/>
                  <a:ea typeface="微軟正黑體" panose="020B0604030504040204" pitchFamily="34" charset="-120"/>
                </a:rPr>
                <a:t>(</a:t>
              </a:r>
              <a:r>
                <a:rPr lang="zh-TW" altLang="en-US" sz="1500" b="1" dirty="0">
                  <a:solidFill>
                    <a:srgbClr val="002060"/>
                  </a:solidFill>
                  <a:latin typeface="微軟正黑體" panose="020B0604030504040204" pitchFamily="34" charset="-120"/>
                  <a:ea typeface="微軟正黑體" panose="020B0604030504040204" pitchFamily="34" charset="-120"/>
                </a:rPr>
                <a:t>非應屆畢業生各項積分採計就讀國中期間</a:t>
              </a:r>
              <a:r>
                <a:rPr lang="en-US" altLang="zh-TW" sz="1500" b="1" dirty="0">
                  <a:solidFill>
                    <a:srgbClr val="002060"/>
                  </a:solidFill>
                  <a:latin typeface="微軟正黑體" panose="020B0604030504040204" pitchFamily="34" charset="-120"/>
                  <a:ea typeface="微軟正黑體" panose="020B0604030504040204" pitchFamily="34" charset="-120"/>
                </a:rPr>
                <a:t>)</a:t>
              </a:r>
              <a:endParaRPr lang="zh-TW" altLang="en-US" sz="1500" b="1" dirty="0">
                <a:solidFill>
                  <a:srgbClr val="002060"/>
                </a:solidFill>
                <a:latin typeface="微軟正黑體" panose="020B0604030504040204" pitchFamily="34" charset="-120"/>
                <a:ea typeface="微軟正黑體" panose="020B0604030504040204" pitchFamily="34" charset="-120"/>
              </a:endParaRPr>
            </a:p>
          </p:txBody>
        </p:sp>
        <p:sp>
          <p:nvSpPr>
            <p:cNvPr id="63" name="i$lîḋê">
              <a:extLst>
                <a:ext uri="{FF2B5EF4-FFF2-40B4-BE49-F238E27FC236}">
                  <a16:creationId xmlns:a16="http://schemas.microsoft.com/office/drawing/2014/main" id="{8CB64531-A037-4275-B47C-F1043A6ACBDA}"/>
                </a:ext>
              </a:extLst>
            </p:cNvPr>
            <p:cNvSpPr/>
            <p:nvPr/>
          </p:nvSpPr>
          <p:spPr bwMode="auto">
            <a:xfrm>
              <a:off x="7159553" y="4792663"/>
              <a:ext cx="355600" cy="23018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endParaRPr sz="1350"/>
            </a:p>
          </p:txBody>
        </p:sp>
        <p:sp>
          <p:nvSpPr>
            <p:cNvPr id="64" name="i$lîḋê">
              <a:extLst>
                <a:ext uri="{FF2B5EF4-FFF2-40B4-BE49-F238E27FC236}">
                  <a16:creationId xmlns:a16="http://schemas.microsoft.com/office/drawing/2014/main" id="{0CC6DACE-5EB2-47E6-B77E-C48DB652FE34}"/>
                </a:ext>
              </a:extLst>
            </p:cNvPr>
            <p:cNvSpPr/>
            <p:nvPr/>
          </p:nvSpPr>
          <p:spPr bwMode="auto">
            <a:xfrm>
              <a:off x="7169077" y="5152960"/>
              <a:ext cx="357188" cy="230187"/>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endParaRPr sz="1350"/>
            </a:p>
          </p:txBody>
        </p:sp>
        <p:sp>
          <p:nvSpPr>
            <p:cNvPr id="65" name="i$lîḋê">
              <a:extLst>
                <a:ext uri="{FF2B5EF4-FFF2-40B4-BE49-F238E27FC236}">
                  <a16:creationId xmlns:a16="http://schemas.microsoft.com/office/drawing/2014/main" id="{D698C567-D45C-4600-BB59-DC8F57130B63}"/>
                </a:ext>
              </a:extLst>
            </p:cNvPr>
            <p:cNvSpPr/>
            <p:nvPr/>
          </p:nvSpPr>
          <p:spPr bwMode="auto">
            <a:xfrm>
              <a:off x="7169077" y="6009426"/>
              <a:ext cx="357188" cy="230188"/>
            </a:xfrm>
            <a:custGeom>
              <a:avLst/>
              <a:gdLst>
                <a:gd name="connsiteX0" fmla="*/ 389492 w 608271"/>
                <a:gd name="connsiteY0" fmla="*/ 248491 h 522678"/>
                <a:gd name="connsiteX1" fmla="*/ 481825 w 608271"/>
                <a:gd name="connsiteY1" fmla="*/ 293892 h 522678"/>
                <a:gd name="connsiteX2" fmla="*/ 604637 w 608271"/>
                <a:gd name="connsiteY2" fmla="*/ 486497 h 522678"/>
                <a:gd name="connsiteX3" fmla="*/ 605332 w 608271"/>
                <a:gd name="connsiteY3" fmla="*/ 510486 h 522678"/>
                <a:gd name="connsiteX4" fmla="*/ 584681 w 608271"/>
                <a:gd name="connsiteY4" fmla="*/ 522678 h 522678"/>
                <a:gd name="connsiteX5" fmla="*/ 467131 w 608271"/>
                <a:gd name="connsiteY5" fmla="*/ 522381 h 522678"/>
                <a:gd name="connsiteX6" fmla="*/ 441814 w 608271"/>
                <a:gd name="connsiteY6" fmla="*/ 507115 h 522678"/>
                <a:gd name="connsiteX7" fmla="*/ 385123 w 608271"/>
                <a:gd name="connsiteY7" fmla="*/ 423451 h 522678"/>
                <a:gd name="connsiteX8" fmla="*/ 148136 w 608271"/>
                <a:gd name="connsiteY8" fmla="*/ 432472 h 522678"/>
                <a:gd name="connsiteX9" fmla="*/ 123415 w 608271"/>
                <a:gd name="connsiteY9" fmla="*/ 423650 h 522678"/>
                <a:gd name="connsiteX10" fmla="*/ 11920 w 608271"/>
                <a:gd name="connsiteY10" fmla="*/ 325117 h 522678"/>
                <a:gd name="connsiteX11" fmla="*/ 8843 w 608271"/>
                <a:gd name="connsiteY11" fmla="*/ 275454 h 522678"/>
                <a:gd name="connsiteX12" fmla="*/ 58583 w 608271"/>
                <a:gd name="connsiteY12" fmla="*/ 272381 h 522678"/>
                <a:gd name="connsiteX13" fmla="*/ 159554 w 608271"/>
                <a:gd name="connsiteY13" fmla="*/ 361596 h 522678"/>
                <a:gd name="connsiteX14" fmla="*/ 378869 w 608271"/>
                <a:gd name="connsiteY14" fmla="*/ 319863 h 522678"/>
                <a:gd name="connsiteX15" fmla="*/ 250596 w 608271"/>
                <a:gd name="connsiteY15" fmla="*/ 333741 h 522678"/>
                <a:gd name="connsiteX16" fmla="*/ 211776 w 608271"/>
                <a:gd name="connsiteY16" fmla="*/ 302615 h 522678"/>
                <a:gd name="connsiteX17" fmla="*/ 242951 w 608271"/>
                <a:gd name="connsiteY17" fmla="*/ 263757 h 522678"/>
                <a:gd name="connsiteX18" fmla="*/ 389492 w 608271"/>
                <a:gd name="connsiteY18" fmla="*/ 248491 h 522678"/>
                <a:gd name="connsiteX19" fmla="*/ 22874 w 608271"/>
                <a:gd name="connsiteY19" fmla="*/ 158631 h 522678"/>
                <a:gd name="connsiteX20" fmla="*/ 352733 w 608271"/>
                <a:gd name="connsiteY20" fmla="*/ 158631 h 522678"/>
                <a:gd name="connsiteX21" fmla="*/ 372685 w 608271"/>
                <a:gd name="connsiteY21" fmla="*/ 178545 h 522678"/>
                <a:gd name="connsiteX22" fmla="*/ 372685 w 608271"/>
                <a:gd name="connsiteY22" fmla="*/ 223129 h 522678"/>
                <a:gd name="connsiteX23" fmla="*/ 240067 w 608271"/>
                <a:gd name="connsiteY23" fmla="*/ 237495 h 522678"/>
                <a:gd name="connsiteX24" fmla="*/ 187456 w 608271"/>
                <a:gd name="connsiteY24" fmla="*/ 281485 h 522678"/>
                <a:gd name="connsiteX25" fmla="*/ 108838 w 608271"/>
                <a:gd name="connsiteY25" fmla="*/ 281485 h 522678"/>
                <a:gd name="connsiteX26" fmla="*/ 76180 w 608271"/>
                <a:gd name="connsiteY26" fmla="*/ 252654 h 522678"/>
                <a:gd name="connsiteX27" fmla="*/ 2922 w 608271"/>
                <a:gd name="connsiteY27" fmla="*/ 246313 h 522678"/>
                <a:gd name="connsiteX28" fmla="*/ 2922 w 608271"/>
                <a:gd name="connsiteY28" fmla="*/ 178545 h 522678"/>
                <a:gd name="connsiteX29" fmla="*/ 22874 w 608271"/>
                <a:gd name="connsiteY29" fmla="*/ 158631 h 522678"/>
                <a:gd name="connsiteX30" fmla="*/ 22874 w 608271"/>
                <a:gd name="connsiteY30" fmla="*/ 0 h 522678"/>
                <a:gd name="connsiteX31" fmla="*/ 352733 w 608271"/>
                <a:gd name="connsiteY31" fmla="*/ 0 h 522678"/>
                <a:gd name="connsiteX32" fmla="*/ 372685 w 608271"/>
                <a:gd name="connsiteY32" fmla="*/ 19925 h 522678"/>
                <a:gd name="connsiteX33" fmla="*/ 372685 w 608271"/>
                <a:gd name="connsiteY33" fmla="*/ 102999 h 522678"/>
                <a:gd name="connsiteX34" fmla="*/ 352733 w 608271"/>
                <a:gd name="connsiteY34" fmla="*/ 122925 h 522678"/>
                <a:gd name="connsiteX35" fmla="*/ 22874 w 608271"/>
                <a:gd name="connsiteY35" fmla="*/ 122925 h 522678"/>
                <a:gd name="connsiteX36" fmla="*/ 2922 w 608271"/>
                <a:gd name="connsiteY36" fmla="*/ 102999 h 522678"/>
                <a:gd name="connsiteX37" fmla="*/ 2922 w 608271"/>
                <a:gd name="connsiteY37" fmla="*/ 19925 h 522678"/>
                <a:gd name="connsiteX38" fmla="*/ 22874 w 608271"/>
                <a:gd name="connsiteY38" fmla="*/ 0 h 522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08271" h="522678">
                  <a:moveTo>
                    <a:pt x="389492" y="248491"/>
                  </a:moveTo>
                  <a:cubicBezTo>
                    <a:pt x="425432" y="248491"/>
                    <a:pt x="459883" y="265442"/>
                    <a:pt x="481825" y="293892"/>
                  </a:cubicBezTo>
                  <a:lnTo>
                    <a:pt x="604637" y="486497"/>
                  </a:lnTo>
                  <a:cubicBezTo>
                    <a:pt x="609204" y="493733"/>
                    <a:pt x="609502" y="502952"/>
                    <a:pt x="605332" y="510486"/>
                  </a:cubicBezTo>
                  <a:cubicBezTo>
                    <a:pt x="601162" y="518019"/>
                    <a:pt x="593319" y="522678"/>
                    <a:pt x="584681" y="522678"/>
                  </a:cubicBezTo>
                  <a:cubicBezTo>
                    <a:pt x="569888" y="522678"/>
                    <a:pt x="467131" y="522381"/>
                    <a:pt x="467131" y="522381"/>
                  </a:cubicBezTo>
                  <a:cubicBezTo>
                    <a:pt x="457203" y="521290"/>
                    <a:pt x="447771" y="516037"/>
                    <a:pt x="441814" y="507115"/>
                  </a:cubicBezTo>
                  <a:lnTo>
                    <a:pt x="385123" y="423451"/>
                  </a:lnTo>
                  <a:lnTo>
                    <a:pt x="148136" y="432472"/>
                  </a:lnTo>
                  <a:cubicBezTo>
                    <a:pt x="138804" y="432869"/>
                    <a:pt x="129967" y="429498"/>
                    <a:pt x="123415" y="423650"/>
                  </a:cubicBezTo>
                  <a:lnTo>
                    <a:pt x="11920" y="325117"/>
                  </a:lnTo>
                  <a:cubicBezTo>
                    <a:pt x="-2674" y="312230"/>
                    <a:pt x="-4064" y="290026"/>
                    <a:pt x="8843" y="275454"/>
                  </a:cubicBezTo>
                  <a:cubicBezTo>
                    <a:pt x="21749" y="260882"/>
                    <a:pt x="44088" y="259494"/>
                    <a:pt x="58583" y="272381"/>
                  </a:cubicBezTo>
                  <a:lnTo>
                    <a:pt x="159554" y="361596"/>
                  </a:lnTo>
                  <a:lnTo>
                    <a:pt x="378869" y="319863"/>
                  </a:lnTo>
                  <a:lnTo>
                    <a:pt x="250596" y="333741"/>
                  </a:lnTo>
                  <a:cubicBezTo>
                    <a:pt x="231236" y="335823"/>
                    <a:pt x="213861" y="321846"/>
                    <a:pt x="211776" y="302615"/>
                  </a:cubicBezTo>
                  <a:cubicBezTo>
                    <a:pt x="209592" y="283285"/>
                    <a:pt x="223591" y="265838"/>
                    <a:pt x="242951" y="263757"/>
                  </a:cubicBezTo>
                  <a:cubicBezTo>
                    <a:pt x="388896" y="247896"/>
                    <a:pt x="380954" y="248491"/>
                    <a:pt x="389492" y="248491"/>
                  </a:cubicBezTo>
                  <a:close/>
                  <a:moveTo>
                    <a:pt x="22874" y="158631"/>
                  </a:moveTo>
                  <a:lnTo>
                    <a:pt x="352733" y="158631"/>
                  </a:lnTo>
                  <a:cubicBezTo>
                    <a:pt x="363751" y="158631"/>
                    <a:pt x="372685" y="167548"/>
                    <a:pt x="372685" y="178545"/>
                  </a:cubicBezTo>
                  <a:lnTo>
                    <a:pt x="372685" y="223129"/>
                  </a:lnTo>
                  <a:lnTo>
                    <a:pt x="240067" y="237495"/>
                  </a:lnTo>
                  <a:cubicBezTo>
                    <a:pt x="213861" y="240368"/>
                    <a:pt x="194107" y="258896"/>
                    <a:pt x="187456" y="281485"/>
                  </a:cubicBezTo>
                  <a:lnTo>
                    <a:pt x="108838" y="281485"/>
                  </a:lnTo>
                  <a:lnTo>
                    <a:pt x="76180" y="252654"/>
                  </a:lnTo>
                  <a:cubicBezTo>
                    <a:pt x="55930" y="234721"/>
                    <a:pt x="26249" y="231947"/>
                    <a:pt x="2922" y="246313"/>
                  </a:cubicBezTo>
                  <a:lnTo>
                    <a:pt x="2922" y="178545"/>
                  </a:lnTo>
                  <a:cubicBezTo>
                    <a:pt x="2922" y="167548"/>
                    <a:pt x="11856" y="158631"/>
                    <a:pt x="22874" y="158631"/>
                  </a:cubicBezTo>
                  <a:close/>
                  <a:moveTo>
                    <a:pt x="22874" y="0"/>
                  </a:moveTo>
                  <a:lnTo>
                    <a:pt x="352733" y="0"/>
                  </a:lnTo>
                  <a:cubicBezTo>
                    <a:pt x="363751" y="0"/>
                    <a:pt x="372685" y="8922"/>
                    <a:pt x="372685" y="19925"/>
                  </a:cubicBezTo>
                  <a:lnTo>
                    <a:pt x="372685" y="102999"/>
                  </a:lnTo>
                  <a:cubicBezTo>
                    <a:pt x="372685" y="114003"/>
                    <a:pt x="363751" y="122925"/>
                    <a:pt x="352733" y="122925"/>
                  </a:cubicBezTo>
                  <a:lnTo>
                    <a:pt x="22874" y="122925"/>
                  </a:lnTo>
                  <a:cubicBezTo>
                    <a:pt x="11856" y="122925"/>
                    <a:pt x="2922" y="114003"/>
                    <a:pt x="2922" y="102999"/>
                  </a:cubicBezTo>
                  <a:lnTo>
                    <a:pt x="2922" y="19925"/>
                  </a:lnTo>
                  <a:cubicBezTo>
                    <a:pt x="2922" y="8922"/>
                    <a:pt x="11856" y="0"/>
                    <a:pt x="22874" y="0"/>
                  </a:cubicBezTo>
                  <a:close/>
                </a:path>
              </a:pathLst>
            </a:custGeom>
            <a:solidFill>
              <a:schemeClr val="accent1"/>
            </a:solidFill>
            <a:ln>
              <a:noFill/>
            </a:ln>
            <a:effectLst/>
          </p:spPr>
          <p:txBody>
            <a:bodyPr anchor="ctr">
              <a:normAutofit fontScale="77500" lnSpcReduction="20000"/>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defRPr/>
              </a:pPr>
              <a:endParaRPr sz="1350"/>
            </a:p>
          </p:txBody>
        </p:sp>
      </p:grpSp>
      <p:sp>
        <p:nvSpPr>
          <p:cNvPr id="83" name="內容版面配置區 2">
            <a:extLst>
              <a:ext uri="{FF2B5EF4-FFF2-40B4-BE49-F238E27FC236}">
                <a16:creationId xmlns:a16="http://schemas.microsoft.com/office/drawing/2014/main" id="{FBDE195C-CD22-4494-A3AC-3A593A185092}"/>
              </a:ext>
            </a:extLst>
          </p:cNvPr>
          <p:cNvSpPr txBox="1">
            <a:spLocks/>
          </p:cNvSpPr>
          <p:nvPr/>
        </p:nvSpPr>
        <p:spPr>
          <a:xfrm>
            <a:off x="1248459" y="6297605"/>
            <a:ext cx="4181533" cy="279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sz="1800" b="1" u="sng" dirty="0">
                <a:solidFill>
                  <a:srgbClr val="C00000"/>
                </a:solidFill>
                <a:latin typeface="微軟正黑體" panose="020B0604030504040204" pitchFamily="34" charset="-120"/>
                <a:ea typeface="微軟正黑體" panose="020B0604030504040204" pitchFamily="34" charset="-120"/>
              </a:rPr>
              <a:t>114/5/23</a:t>
            </a:r>
            <a:r>
              <a:rPr lang="zh-TW" altLang="en-US" sz="1800" b="1" u="sng" dirty="0">
                <a:solidFill>
                  <a:srgbClr val="C00000"/>
                </a:solidFill>
                <a:latin typeface="微軟正黑體" panose="020B0604030504040204" pitchFamily="34" charset="-120"/>
                <a:ea typeface="微軟正黑體" panose="020B0604030504040204" pitchFamily="34" charset="-120"/>
              </a:rPr>
              <a:t>前</a:t>
            </a:r>
            <a:r>
              <a:rPr lang="zh-TW" altLang="en-US" sz="1800" b="1" dirty="0">
                <a:solidFill>
                  <a:srgbClr val="C00000"/>
                </a:solidFill>
                <a:latin typeface="微軟正黑體" panose="020B0604030504040204" pitchFamily="34" charset="-120"/>
                <a:ea typeface="微軟正黑體" panose="020B0604030504040204" pitchFamily="34" charset="-120"/>
              </a:rPr>
              <a:t>郵寄報名表件</a:t>
            </a:r>
            <a:r>
              <a:rPr lang="en-US" altLang="zh-TW" sz="1800" b="1"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郵戳為憑</a:t>
            </a:r>
            <a:r>
              <a:rPr lang="en-US" altLang="zh-TW" sz="1800" b="1" dirty="0">
                <a:solidFill>
                  <a:srgbClr val="C00000"/>
                </a:solidFill>
                <a:latin typeface="微軟正黑體" panose="020B0604030504040204" pitchFamily="34" charset="-120"/>
                <a:ea typeface="微軟正黑體" panose="020B0604030504040204" pitchFamily="34" charset="-12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直接连接符 42">
            <a:extLst>
              <a:ext uri="{FF2B5EF4-FFF2-40B4-BE49-F238E27FC236}">
                <a16:creationId xmlns:a16="http://schemas.microsoft.com/office/drawing/2014/main" id="{2F665846-9C60-44C9-9595-9EC7F9322141}"/>
              </a:ext>
            </a:extLst>
          </p:cNvPr>
          <p:cNvCxnSpPr>
            <a:cxnSpLocks/>
          </p:cNvCxnSpPr>
          <p:nvPr/>
        </p:nvCxnSpPr>
        <p:spPr>
          <a:xfrm>
            <a:off x="803436" y="744492"/>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6" name="Freeform 6">
            <a:extLst>
              <a:ext uri="{FF2B5EF4-FFF2-40B4-BE49-F238E27FC236}">
                <a16:creationId xmlns:a16="http://schemas.microsoft.com/office/drawing/2014/main" id="{71AA52EC-7DB1-4E87-8C0D-FAA1C5227515}"/>
              </a:ext>
            </a:extLst>
          </p:cNvPr>
          <p:cNvSpPr>
            <a:spLocks noEditPoints="1"/>
          </p:cNvSpPr>
          <p:nvPr/>
        </p:nvSpPr>
        <p:spPr bwMode="auto">
          <a:xfrm>
            <a:off x="7995409" y="251147"/>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68" name="標題 1"/>
          <p:cNvSpPr txBox="1">
            <a:spLocks/>
          </p:cNvSpPr>
          <p:nvPr/>
        </p:nvSpPr>
        <p:spPr bwMode="auto">
          <a:xfrm>
            <a:off x="755850" y="308379"/>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報名方式（</a:t>
            </a:r>
            <a:r>
              <a:rPr lang="en-US" altLang="zh-TW" sz="2800" b="1" dirty="0">
                <a:solidFill>
                  <a:srgbClr val="002060"/>
                </a:solidFill>
                <a:latin typeface="微軟正黑體" panose="020B0604030504040204" pitchFamily="34" charset="-120"/>
                <a:ea typeface="微軟正黑體" panose="020B0604030504040204" pitchFamily="34" charset="-120"/>
              </a:rPr>
              <a:t>5/11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60" name="投影片編號版面配置區 4">
            <a:extLst>
              <a:ext uri="{FF2B5EF4-FFF2-40B4-BE49-F238E27FC236}">
                <a16:creationId xmlns:a16="http://schemas.microsoft.com/office/drawing/2014/main" id="{5AD5BAB4-5107-4067-A3C9-D3920E4C014C}"/>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16</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70" name="Rectangle 1073">
            <a:extLst>
              <a:ext uri="{FF2B5EF4-FFF2-40B4-BE49-F238E27FC236}">
                <a16:creationId xmlns:a16="http://schemas.microsoft.com/office/drawing/2014/main" id="{C6E7504E-B4CB-4DFB-B24D-5F6CA0DFC02D}"/>
              </a:ext>
            </a:extLst>
          </p:cNvPr>
          <p:cNvSpPr/>
          <p:nvPr/>
        </p:nvSpPr>
        <p:spPr>
          <a:xfrm>
            <a:off x="949425" y="1410568"/>
            <a:ext cx="2047130" cy="264290"/>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71" name="Rectangle 1074">
            <a:extLst>
              <a:ext uri="{FF2B5EF4-FFF2-40B4-BE49-F238E27FC236}">
                <a16:creationId xmlns:a16="http://schemas.microsoft.com/office/drawing/2014/main" id="{88669FE4-5691-4383-9DB7-E67C9A056014}"/>
              </a:ext>
            </a:extLst>
          </p:cNvPr>
          <p:cNvSpPr/>
          <p:nvPr/>
        </p:nvSpPr>
        <p:spPr>
          <a:xfrm>
            <a:off x="3003521" y="1410568"/>
            <a:ext cx="2987268" cy="270000"/>
          </a:xfrm>
          <a:prstGeom prst="rect">
            <a:avLst/>
          </a:prstGeom>
          <a:solidFill>
            <a:schemeClr val="accent1">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83" name="Rectangle 1075">
            <a:extLst>
              <a:ext uri="{FF2B5EF4-FFF2-40B4-BE49-F238E27FC236}">
                <a16:creationId xmlns:a16="http://schemas.microsoft.com/office/drawing/2014/main" id="{A3F8C03E-032C-41DB-87C5-1301159E4D25}"/>
              </a:ext>
            </a:extLst>
          </p:cNvPr>
          <p:cNvSpPr/>
          <p:nvPr/>
        </p:nvSpPr>
        <p:spPr>
          <a:xfrm>
            <a:off x="5990788" y="1410568"/>
            <a:ext cx="3932939" cy="27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84" name="Rectangle 1076">
            <a:extLst>
              <a:ext uri="{FF2B5EF4-FFF2-40B4-BE49-F238E27FC236}">
                <a16:creationId xmlns:a16="http://schemas.microsoft.com/office/drawing/2014/main" id="{4428E5F2-8089-405F-ADF2-3036FD39740F}"/>
              </a:ext>
            </a:extLst>
          </p:cNvPr>
          <p:cNvSpPr/>
          <p:nvPr/>
        </p:nvSpPr>
        <p:spPr>
          <a:xfrm>
            <a:off x="10135531" y="1365724"/>
            <a:ext cx="1105961" cy="27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85" name="Round Same Side Corner Rectangle 39">
            <a:extLst>
              <a:ext uri="{FF2B5EF4-FFF2-40B4-BE49-F238E27FC236}">
                <a16:creationId xmlns:a16="http://schemas.microsoft.com/office/drawing/2014/main" id="{8C182460-73BD-4D20-BA85-60A83922DFF1}"/>
              </a:ext>
            </a:extLst>
          </p:cNvPr>
          <p:cNvSpPr/>
          <p:nvPr/>
        </p:nvSpPr>
        <p:spPr>
          <a:xfrm rot="18900000">
            <a:off x="10921930" y="1221918"/>
            <a:ext cx="482024" cy="501335"/>
          </a:xfrm>
          <a:custGeom>
            <a:avLst/>
            <a:gdLst/>
            <a:ahLst/>
            <a:cxnLst/>
            <a:rect l="l" t="t" r="r" b="b"/>
            <a:pathLst>
              <a:path w="923370" h="923370">
                <a:moveTo>
                  <a:pt x="870649" y="52721"/>
                </a:moveTo>
                <a:cubicBezTo>
                  <a:pt x="903223" y="85294"/>
                  <a:pt x="923370" y="130294"/>
                  <a:pt x="923370" y="180000"/>
                </a:cubicBezTo>
                <a:lnTo>
                  <a:pt x="923370" y="914399"/>
                </a:lnTo>
                <a:lnTo>
                  <a:pt x="914399" y="914399"/>
                </a:lnTo>
                <a:lnTo>
                  <a:pt x="914399" y="923370"/>
                </a:lnTo>
                <a:lnTo>
                  <a:pt x="180000" y="923370"/>
                </a:lnTo>
                <a:cubicBezTo>
                  <a:pt x="80589" y="923370"/>
                  <a:pt x="0" y="842781"/>
                  <a:pt x="0" y="743370"/>
                </a:cubicBezTo>
                <a:cubicBezTo>
                  <a:pt x="0" y="643959"/>
                  <a:pt x="80589" y="563370"/>
                  <a:pt x="179999" y="563370"/>
                </a:cubicBezTo>
                <a:lnTo>
                  <a:pt x="563370" y="563370"/>
                </a:lnTo>
                <a:lnTo>
                  <a:pt x="563370" y="180000"/>
                </a:lnTo>
                <a:cubicBezTo>
                  <a:pt x="563370" y="80589"/>
                  <a:pt x="643959" y="0"/>
                  <a:pt x="743370" y="0"/>
                </a:cubicBezTo>
                <a:cubicBezTo>
                  <a:pt x="793076" y="0"/>
                  <a:pt x="838076" y="20147"/>
                  <a:pt x="870649" y="52721"/>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grpSp>
        <p:nvGrpSpPr>
          <p:cNvPr id="86" name="그룹 48">
            <a:extLst>
              <a:ext uri="{FF2B5EF4-FFF2-40B4-BE49-F238E27FC236}">
                <a16:creationId xmlns:a16="http://schemas.microsoft.com/office/drawing/2014/main" id="{CA83B6F1-C1C4-4A32-B61F-56D8B950E275}"/>
              </a:ext>
            </a:extLst>
          </p:cNvPr>
          <p:cNvGrpSpPr/>
          <p:nvPr/>
        </p:nvGrpSpPr>
        <p:grpSpPr>
          <a:xfrm>
            <a:off x="602261" y="1347201"/>
            <a:ext cx="405000" cy="405000"/>
            <a:chOff x="3064244" y="3659540"/>
            <a:chExt cx="540000" cy="540000"/>
          </a:xfrm>
        </p:grpSpPr>
        <p:sp>
          <p:nvSpPr>
            <p:cNvPr id="87" name="Oval 1079">
              <a:extLst>
                <a:ext uri="{FF2B5EF4-FFF2-40B4-BE49-F238E27FC236}">
                  <a16:creationId xmlns:a16="http://schemas.microsoft.com/office/drawing/2014/main" id="{3E9AF775-6340-4705-81E6-FFD9E59D7FC7}"/>
                </a:ext>
              </a:extLst>
            </p:cNvPr>
            <p:cNvSpPr/>
            <p:nvPr/>
          </p:nvSpPr>
          <p:spPr>
            <a:xfrm>
              <a:off x="3064244" y="3659540"/>
              <a:ext cx="540000" cy="540000"/>
            </a:xfrm>
            <a:prstGeom prst="ellipse">
              <a:avLst/>
            </a:prstGeom>
            <a:solidFill>
              <a:srgbClr val="92D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88" name="Oval 1080">
              <a:extLst>
                <a:ext uri="{FF2B5EF4-FFF2-40B4-BE49-F238E27FC236}">
                  <a16:creationId xmlns:a16="http://schemas.microsoft.com/office/drawing/2014/main" id="{6F14A10A-9979-4D0B-B2D3-BA8D343D9A9A}"/>
                </a:ext>
              </a:extLst>
            </p:cNvPr>
            <p:cNvSpPr/>
            <p:nvPr/>
          </p:nvSpPr>
          <p:spPr>
            <a:xfrm>
              <a:off x="3146819" y="3742115"/>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96" name="그룹 47">
            <a:extLst>
              <a:ext uri="{FF2B5EF4-FFF2-40B4-BE49-F238E27FC236}">
                <a16:creationId xmlns:a16="http://schemas.microsoft.com/office/drawing/2014/main" id="{FAB04B98-1E5E-414E-866B-B6EF810EAD60}"/>
              </a:ext>
            </a:extLst>
          </p:cNvPr>
          <p:cNvGrpSpPr/>
          <p:nvPr/>
        </p:nvGrpSpPr>
        <p:grpSpPr>
          <a:xfrm>
            <a:off x="2802899" y="1342927"/>
            <a:ext cx="405000" cy="405000"/>
            <a:chOff x="4504969" y="3665239"/>
            <a:chExt cx="540000" cy="540000"/>
          </a:xfrm>
        </p:grpSpPr>
        <p:sp>
          <p:nvSpPr>
            <p:cNvPr id="97" name="Oval 1082">
              <a:extLst>
                <a:ext uri="{FF2B5EF4-FFF2-40B4-BE49-F238E27FC236}">
                  <a16:creationId xmlns:a16="http://schemas.microsoft.com/office/drawing/2014/main" id="{C45C86D7-60F4-4059-8C1D-3B869885A214}"/>
                </a:ext>
              </a:extLst>
            </p:cNvPr>
            <p:cNvSpPr/>
            <p:nvPr/>
          </p:nvSpPr>
          <p:spPr>
            <a:xfrm>
              <a:off x="4504969" y="3665239"/>
              <a:ext cx="540000" cy="540000"/>
            </a:xfrm>
            <a:prstGeom prst="ellipse">
              <a:avLst/>
            </a:prstGeom>
            <a:solidFill>
              <a:srgbClr val="D2E0F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98" name="Oval 1083">
              <a:extLst>
                <a:ext uri="{FF2B5EF4-FFF2-40B4-BE49-F238E27FC236}">
                  <a16:creationId xmlns:a16="http://schemas.microsoft.com/office/drawing/2014/main" id="{9D59B5AF-95C2-4A00-BC6A-96256F9543B8}"/>
                </a:ext>
              </a:extLst>
            </p:cNvPr>
            <p:cNvSpPr/>
            <p:nvPr/>
          </p:nvSpPr>
          <p:spPr>
            <a:xfrm>
              <a:off x="4587544" y="3747814"/>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99" name="그룹 27">
            <a:extLst>
              <a:ext uri="{FF2B5EF4-FFF2-40B4-BE49-F238E27FC236}">
                <a16:creationId xmlns:a16="http://schemas.microsoft.com/office/drawing/2014/main" id="{24E0AE41-D7E8-40AB-8880-A93A8EE111B8}"/>
              </a:ext>
            </a:extLst>
          </p:cNvPr>
          <p:cNvGrpSpPr/>
          <p:nvPr/>
        </p:nvGrpSpPr>
        <p:grpSpPr>
          <a:xfrm>
            <a:off x="5792201" y="1347201"/>
            <a:ext cx="405000" cy="405000"/>
            <a:chOff x="5945694" y="3670938"/>
            <a:chExt cx="540000" cy="540000"/>
          </a:xfrm>
        </p:grpSpPr>
        <p:sp>
          <p:nvSpPr>
            <p:cNvPr id="100" name="Oval 1085">
              <a:extLst>
                <a:ext uri="{FF2B5EF4-FFF2-40B4-BE49-F238E27FC236}">
                  <a16:creationId xmlns:a16="http://schemas.microsoft.com/office/drawing/2014/main" id="{C24A67A3-7AE0-45A9-9BEA-BF0D6C660BB1}"/>
                </a:ext>
              </a:extLst>
            </p:cNvPr>
            <p:cNvSpPr/>
            <p:nvPr/>
          </p:nvSpPr>
          <p:spPr>
            <a:xfrm>
              <a:off x="5945694" y="3670938"/>
              <a:ext cx="540000" cy="540000"/>
            </a:xfrm>
            <a:prstGeom prst="ellipse">
              <a:avLst/>
            </a:prstGeom>
            <a:solidFill>
              <a:schemeClr val="accent3">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01" name="Oval 1086">
              <a:extLst>
                <a:ext uri="{FF2B5EF4-FFF2-40B4-BE49-F238E27FC236}">
                  <a16:creationId xmlns:a16="http://schemas.microsoft.com/office/drawing/2014/main" id="{CD115038-28C4-45B0-B272-89006C6AC8B9}"/>
                </a:ext>
              </a:extLst>
            </p:cNvPr>
            <p:cNvSpPr/>
            <p:nvPr/>
          </p:nvSpPr>
          <p:spPr>
            <a:xfrm>
              <a:off x="6028269" y="3753513"/>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102" name="그룹 26">
            <a:extLst>
              <a:ext uri="{FF2B5EF4-FFF2-40B4-BE49-F238E27FC236}">
                <a16:creationId xmlns:a16="http://schemas.microsoft.com/office/drawing/2014/main" id="{CF0A873B-C5AA-47F5-975E-9BB95A9F5C50}"/>
              </a:ext>
            </a:extLst>
          </p:cNvPr>
          <p:cNvGrpSpPr/>
          <p:nvPr/>
        </p:nvGrpSpPr>
        <p:grpSpPr>
          <a:xfrm>
            <a:off x="9818255" y="1303308"/>
            <a:ext cx="405000" cy="405000"/>
            <a:chOff x="8984481" y="3676637"/>
            <a:chExt cx="540000" cy="540000"/>
          </a:xfrm>
        </p:grpSpPr>
        <p:sp>
          <p:nvSpPr>
            <p:cNvPr id="103" name="Oval 1088">
              <a:extLst>
                <a:ext uri="{FF2B5EF4-FFF2-40B4-BE49-F238E27FC236}">
                  <a16:creationId xmlns:a16="http://schemas.microsoft.com/office/drawing/2014/main" id="{9D07B458-819B-4F6A-85E9-1C1DB3D63E4B}"/>
                </a:ext>
              </a:extLst>
            </p:cNvPr>
            <p:cNvSpPr/>
            <p:nvPr/>
          </p:nvSpPr>
          <p:spPr>
            <a:xfrm>
              <a:off x="8984481" y="3676637"/>
              <a:ext cx="540000" cy="540000"/>
            </a:xfrm>
            <a:prstGeom prst="ellipse">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04" name="Oval 1089">
              <a:extLst>
                <a:ext uri="{FF2B5EF4-FFF2-40B4-BE49-F238E27FC236}">
                  <a16:creationId xmlns:a16="http://schemas.microsoft.com/office/drawing/2014/main" id="{23CC34B1-484E-4F11-84B8-334E58FEC483}"/>
                </a:ext>
              </a:extLst>
            </p:cNvPr>
            <p:cNvSpPr/>
            <p:nvPr/>
          </p:nvSpPr>
          <p:spPr>
            <a:xfrm>
              <a:off x="9067056" y="3759212"/>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sp>
        <p:nvSpPr>
          <p:cNvPr id="105" name="文字方塊 62">
            <a:extLst>
              <a:ext uri="{FF2B5EF4-FFF2-40B4-BE49-F238E27FC236}">
                <a16:creationId xmlns:a16="http://schemas.microsoft.com/office/drawing/2014/main" id="{260EAE5D-833F-45B7-B7D6-17A02771D9F3}"/>
              </a:ext>
            </a:extLst>
          </p:cNvPr>
          <p:cNvSpPr txBox="1">
            <a:spLocks noChangeArrowheads="1"/>
          </p:cNvSpPr>
          <p:nvPr/>
        </p:nvSpPr>
        <p:spPr bwMode="auto">
          <a:xfrm>
            <a:off x="929442" y="1124915"/>
            <a:ext cx="1842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1 </a:t>
            </a:r>
            <a:r>
              <a:rPr lang="zh-TW" altLang="en-US" sz="1400" b="1" dirty="0">
                <a:solidFill>
                  <a:srgbClr val="C00000"/>
                </a:solidFill>
                <a:latin typeface="微軟正黑體" panose="020B0604030504040204" pitchFamily="34" charset="-120"/>
                <a:ea typeface="微軟正黑體" panose="020B0604030504040204" pitchFamily="34" charset="-120"/>
              </a:rPr>
              <a:t>登入報名系統</a:t>
            </a:r>
          </a:p>
        </p:txBody>
      </p:sp>
      <p:sp>
        <p:nvSpPr>
          <p:cNvPr id="106" name="文字方塊 64">
            <a:extLst>
              <a:ext uri="{FF2B5EF4-FFF2-40B4-BE49-F238E27FC236}">
                <a16:creationId xmlns:a16="http://schemas.microsoft.com/office/drawing/2014/main" id="{3CC5D14A-39E8-4D72-BAFE-C521A8BCBD0F}"/>
              </a:ext>
            </a:extLst>
          </p:cNvPr>
          <p:cNvSpPr txBox="1">
            <a:spLocks noChangeArrowheads="1"/>
          </p:cNvSpPr>
          <p:nvPr/>
        </p:nvSpPr>
        <p:spPr bwMode="auto">
          <a:xfrm>
            <a:off x="3450033" y="1107904"/>
            <a:ext cx="21109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2 </a:t>
            </a:r>
            <a:r>
              <a:rPr lang="zh-TW" altLang="en-US" sz="1400" b="1" dirty="0">
                <a:solidFill>
                  <a:srgbClr val="C00000"/>
                </a:solidFill>
                <a:latin typeface="微軟正黑體" panose="020B0604030504040204" pitchFamily="34" charset="-120"/>
                <a:ea typeface="微軟正黑體" panose="020B0604030504040204" pitchFamily="34" charset="-120"/>
              </a:rPr>
              <a:t>上傳報名資料</a:t>
            </a:r>
          </a:p>
        </p:txBody>
      </p:sp>
      <p:sp>
        <p:nvSpPr>
          <p:cNvPr id="107" name="文字方塊 66">
            <a:extLst>
              <a:ext uri="{FF2B5EF4-FFF2-40B4-BE49-F238E27FC236}">
                <a16:creationId xmlns:a16="http://schemas.microsoft.com/office/drawing/2014/main" id="{3F0B0399-2178-40BB-B915-27EC76963FDC}"/>
              </a:ext>
            </a:extLst>
          </p:cNvPr>
          <p:cNvSpPr txBox="1">
            <a:spLocks noChangeArrowheads="1"/>
          </p:cNvSpPr>
          <p:nvPr/>
        </p:nvSpPr>
        <p:spPr bwMode="auto">
          <a:xfrm>
            <a:off x="6808995" y="1109267"/>
            <a:ext cx="23974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3 </a:t>
            </a:r>
            <a:r>
              <a:rPr lang="zh-TW" altLang="en-US" sz="1400" b="1" dirty="0">
                <a:solidFill>
                  <a:srgbClr val="C00000"/>
                </a:solidFill>
                <a:latin typeface="微軟正黑體" panose="020B0604030504040204" pitchFamily="34" charset="-120"/>
                <a:ea typeface="微軟正黑體" panose="020B0604030504040204" pitchFamily="34" charset="-120"/>
              </a:rPr>
              <a:t>彙整及列印報名資料</a:t>
            </a:r>
          </a:p>
        </p:txBody>
      </p:sp>
      <p:sp>
        <p:nvSpPr>
          <p:cNvPr id="108" name="文字方塊 68">
            <a:extLst>
              <a:ext uri="{FF2B5EF4-FFF2-40B4-BE49-F238E27FC236}">
                <a16:creationId xmlns:a16="http://schemas.microsoft.com/office/drawing/2014/main" id="{6472C63A-48C7-4A29-9DDA-5B1BFB57381D}"/>
              </a:ext>
            </a:extLst>
          </p:cNvPr>
          <p:cNvSpPr txBox="1">
            <a:spLocks noChangeArrowheads="1"/>
          </p:cNvSpPr>
          <p:nvPr/>
        </p:nvSpPr>
        <p:spPr bwMode="auto">
          <a:xfrm>
            <a:off x="10043665" y="1087548"/>
            <a:ext cx="11192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solidFill>
                  <a:srgbClr val="C00000"/>
                </a:solidFill>
                <a:latin typeface="微軟正黑體" panose="020B0604030504040204" pitchFamily="34" charset="-120"/>
                <a:ea typeface="微軟正黑體" panose="020B0604030504040204" pitchFamily="34" charset="-120"/>
              </a:rPr>
              <a:t>Step 4 </a:t>
            </a:r>
            <a:r>
              <a:rPr lang="zh-TW" altLang="en-US" sz="1400" b="1" dirty="0">
                <a:solidFill>
                  <a:srgbClr val="C00000"/>
                </a:solidFill>
                <a:latin typeface="微軟正黑體" panose="020B0604030504040204" pitchFamily="34" charset="-120"/>
                <a:ea typeface="微軟正黑體" panose="020B0604030504040204" pitchFamily="34" charset="-120"/>
              </a:rPr>
              <a:t>寄出</a:t>
            </a:r>
          </a:p>
        </p:txBody>
      </p:sp>
      <p:grpSp>
        <p:nvGrpSpPr>
          <p:cNvPr id="109" name="群組 108">
            <a:extLst>
              <a:ext uri="{FF2B5EF4-FFF2-40B4-BE49-F238E27FC236}">
                <a16:creationId xmlns:a16="http://schemas.microsoft.com/office/drawing/2014/main" id="{2056E2CB-451F-4465-829D-455A8BB887BA}"/>
              </a:ext>
            </a:extLst>
          </p:cNvPr>
          <p:cNvGrpSpPr/>
          <p:nvPr/>
        </p:nvGrpSpPr>
        <p:grpSpPr>
          <a:xfrm>
            <a:off x="827777" y="2140417"/>
            <a:ext cx="10553214" cy="4172174"/>
            <a:chOff x="-131293" y="2335836"/>
            <a:chExt cx="9116865" cy="4172174"/>
          </a:xfrm>
        </p:grpSpPr>
        <p:grpSp>
          <p:nvGrpSpPr>
            <p:cNvPr id="110" name="群組 109">
              <a:extLst>
                <a:ext uri="{FF2B5EF4-FFF2-40B4-BE49-F238E27FC236}">
                  <a16:creationId xmlns:a16="http://schemas.microsoft.com/office/drawing/2014/main" id="{EBC6D90C-5413-42DF-BAFB-D76CA8D3AFD4}"/>
                </a:ext>
              </a:extLst>
            </p:cNvPr>
            <p:cNvGrpSpPr/>
            <p:nvPr/>
          </p:nvGrpSpPr>
          <p:grpSpPr>
            <a:xfrm>
              <a:off x="-131293" y="2335836"/>
              <a:ext cx="9116865" cy="4172174"/>
              <a:chOff x="-175062" y="1971443"/>
              <a:chExt cx="12155809" cy="5562895"/>
            </a:xfrm>
          </p:grpSpPr>
          <p:grpSp>
            <p:nvGrpSpPr>
              <p:cNvPr id="118" name="群組 117">
                <a:extLst>
                  <a:ext uri="{FF2B5EF4-FFF2-40B4-BE49-F238E27FC236}">
                    <a16:creationId xmlns:a16="http://schemas.microsoft.com/office/drawing/2014/main" id="{59E2772B-391C-490A-88F1-A505645DFE4D}"/>
                  </a:ext>
                </a:extLst>
              </p:cNvPr>
              <p:cNvGrpSpPr/>
              <p:nvPr/>
            </p:nvGrpSpPr>
            <p:grpSpPr>
              <a:xfrm>
                <a:off x="-175062" y="1971443"/>
                <a:ext cx="12155809" cy="5562895"/>
                <a:chOff x="-175062" y="1971443"/>
                <a:chExt cx="12155809" cy="5562895"/>
              </a:xfrm>
            </p:grpSpPr>
            <p:sp>
              <p:nvSpPr>
                <p:cNvPr id="123" name="向右箭號 64">
                  <a:extLst>
                    <a:ext uri="{FF2B5EF4-FFF2-40B4-BE49-F238E27FC236}">
                      <a16:creationId xmlns:a16="http://schemas.microsoft.com/office/drawing/2014/main" id="{A05B2CEC-8D75-4CFD-8DFC-6FE98F854752}"/>
                    </a:ext>
                  </a:extLst>
                </p:cNvPr>
                <p:cNvSpPr/>
                <p:nvPr/>
              </p:nvSpPr>
              <p:spPr>
                <a:xfrm>
                  <a:off x="6131978" y="3721887"/>
                  <a:ext cx="384000" cy="417600"/>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solidFill>
                      <a:srgbClr val="C00000"/>
                    </a:solidFill>
                  </a:endParaRPr>
                </a:p>
              </p:txBody>
            </p:sp>
            <p:sp>
              <p:nvSpPr>
                <p:cNvPr id="124" name="向右箭號 66">
                  <a:extLst>
                    <a:ext uri="{FF2B5EF4-FFF2-40B4-BE49-F238E27FC236}">
                      <a16:creationId xmlns:a16="http://schemas.microsoft.com/office/drawing/2014/main" id="{C0488387-1014-45E9-8E90-41EFC65F3ED8}"/>
                    </a:ext>
                  </a:extLst>
                </p:cNvPr>
                <p:cNvSpPr/>
                <p:nvPr/>
              </p:nvSpPr>
              <p:spPr>
                <a:xfrm>
                  <a:off x="2436140" y="3721887"/>
                  <a:ext cx="384000" cy="417513"/>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solidFill>
                      <a:srgbClr val="C00000"/>
                    </a:solidFill>
                  </a:endParaRPr>
                </a:p>
              </p:txBody>
            </p:sp>
            <p:grpSp>
              <p:nvGrpSpPr>
                <p:cNvPr id="125" name="群組 124">
                  <a:extLst>
                    <a:ext uri="{FF2B5EF4-FFF2-40B4-BE49-F238E27FC236}">
                      <a16:creationId xmlns:a16="http://schemas.microsoft.com/office/drawing/2014/main" id="{DEF66057-29E9-4C66-9D2E-694AF9D1F2EB}"/>
                    </a:ext>
                  </a:extLst>
                </p:cNvPr>
                <p:cNvGrpSpPr/>
                <p:nvPr/>
              </p:nvGrpSpPr>
              <p:grpSpPr>
                <a:xfrm>
                  <a:off x="-175062" y="1971443"/>
                  <a:ext cx="12155809" cy="5562895"/>
                  <a:chOff x="-175062" y="1971443"/>
                  <a:chExt cx="12155809" cy="5562895"/>
                </a:xfrm>
              </p:grpSpPr>
              <p:sp>
                <p:nvSpPr>
                  <p:cNvPr id="126" name="文字方塊 125">
                    <a:extLst>
                      <a:ext uri="{FF2B5EF4-FFF2-40B4-BE49-F238E27FC236}">
                        <a16:creationId xmlns:a16="http://schemas.microsoft.com/office/drawing/2014/main" id="{65475606-D7E6-4435-81A8-5086710F6927}"/>
                      </a:ext>
                    </a:extLst>
                  </p:cNvPr>
                  <p:cNvSpPr txBox="1"/>
                  <p:nvPr/>
                </p:nvSpPr>
                <p:spPr>
                  <a:xfrm>
                    <a:off x="2566502" y="5964679"/>
                    <a:ext cx="3921768" cy="1569659"/>
                  </a:xfrm>
                  <a:prstGeom prst="rect">
                    <a:avLst/>
                  </a:prstGeom>
                  <a:solidFill>
                    <a:schemeClr val="accent4">
                      <a:lumMod val="60000"/>
                      <a:lumOff val="40000"/>
                    </a:schemeClr>
                  </a:solidFill>
                </p:spPr>
                <p:txBody>
                  <a:bodyPr wrap="square">
                    <a:spAutoFit/>
                  </a:bodyPr>
                  <a:lstStyle/>
                  <a:p>
                    <a:pPr algn="ctr">
                      <a:spcBef>
                        <a:spcPts val="600"/>
                      </a:spcBef>
                      <a:defRPr/>
                    </a:pPr>
                    <a:r>
                      <a:rPr lang="zh-TW" altLang="en-US" b="1" dirty="0">
                        <a:solidFill>
                          <a:srgbClr val="002060"/>
                        </a:solidFill>
                        <a:latin typeface="微軟正黑體" panose="020B0604030504040204" pitchFamily="34" charset="-120"/>
                        <a:ea typeface="微軟正黑體" panose="020B0604030504040204" pitchFamily="34" charset="-120"/>
                      </a:rPr>
                      <a:t>報名郵寄地址：</a:t>
                    </a:r>
                    <a:endParaRPr lang="en-US" altLang="zh-TW" b="1" dirty="0">
                      <a:solidFill>
                        <a:srgbClr val="002060"/>
                      </a:solidFill>
                      <a:latin typeface="微軟正黑體" panose="020B0604030504040204" pitchFamily="34" charset="-120"/>
                      <a:ea typeface="微軟正黑體" panose="020B0604030504040204" pitchFamily="34" charset="-120"/>
                    </a:endParaRPr>
                  </a:p>
                  <a:p>
                    <a:pPr>
                      <a:lnSpc>
                        <a:spcPts val="1650"/>
                      </a:lnSpc>
                      <a:spcBef>
                        <a:spcPts val="600"/>
                      </a:spcBef>
                      <a:defRPr/>
                    </a:pPr>
                    <a:r>
                      <a:rPr lang="en-US" altLang="zh-TW" sz="1400" b="1" dirty="0">
                        <a:solidFill>
                          <a:srgbClr val="002060"/>
                        </a:solidFill>
                        <a:latin typeface="微軟正黑體" panose="020B0604030504040204" pitchFamily="34" charset="-120"/>
                        <a:ea typeface="微軟正黑體" panose="020B0604030504040204" pitchFamily="34" charset="-120"/>
                      </a:rPr>
                      <a:t>106344</a:t>
                    </a:r>
                    <a:r>
                      <a:rPr lang="zh-TW" altLang="en-US" sz="1400" b="1" dirty="0">
                        <a:solidFill>
                          <a:srgbClr val="002060"/>
                        </a:solidFill>
                        <a:latin typeface="微軟正黑體" panose="020B0604030504040204" pitchFamily="34" charset="-120"/>
                        <a:ea typeface="微軟正黑體" panose="020B0604030504040204" pitchFamily="34" charset="-120"/>
                      </a:rPr>
                      <a:t>臺北市大安區忠孝東路三段</a:t>
                    </a:r>
                    <a:r>
                      <a:rPr lang="en-US" altLang="zh-TW" sz="1400" b="1" dirty="0">
                        <a:solidFill>
                          <a:srgbClr val="002060"/>
                        </a:solidFill>
                        <a:latin typeface="微軟正黑體" panose="020B0604030504040204" pitchFamily="34" charset="-120"/>
                        <a:ea typeface="微軟正黑體" panose="020B0604030504040204" pitchFamily="34" charset="-120"/>
                      </a:rPr>
                      <a:t>1</a:t>
                    </a:r>
                    <a:r>
                      <a:rPr lang="zh-TW" altLang="en-US" sz="1400" b="1" dirty="0">
                        <a:solidFill>
                          <a:srgbClr val="002060"/>
                        </a:solidFill>
                        <a:latin typeface="微軟正黑體" panose="020B0604030504040204" pitchFamily="34" charset="-120"/>
                        <a:ea typeface="微軟正黑體" panose="020B0604030504040204" pitchFamily="34" charset="-120"/>
                      </a:rPr>
                      <a:t>號</a:t>
                    </a:r>
                    <a:br>
                      <a:rPr lang="en-US" altLang="zh-TW" sz="1400" b="1" dirty="0">
                        <a:solidFill>
                          <a:srgbClr val="002060"/>
                        </a:solidFill>
                        <a:latin typeface="微軟正黑體" panose="020B0604030504040204" pitchFamily="34" charset="-120"/>
                        <a:ea typeface="微軟正黑體" panose="020B0604030504040204" pitchFamily="34" charset="-120"/>
                      </a:rPr>
                    </a:br>
                    <a:r>
                      <a:rPr lang="zh-TW" altLang="en-US" sz="1400" b="1" dirty="0">
                        <a:solidFill>
                          <a:srgbClr val="002060"/>
                        </a:solidFill>
                        <a:latin typeface="微軟正黑體" panose="020B0604030504040204" pitchFamily="34" charset="-120"/>
                        <a:ea typeface="微軟正黑體" panose="020B0604030504040204" pitchFamily="34" charset="-120"/>
                      </a:rPr>
                      <a:t>國立臺北科技大學億光大樓</a:t>
                    </a:r>
                    <a:r>
                      <a:rPr lang="en-US" altLang="zh-TW" sz="1400" b="1" dirty="0">
                        <a:solidFill>
                          <a:srgbClr val="002060"/>
                        </a:solidFill>
                        <a:latin typeface="微軟正黑體" panose="020B0604030504040204" pitchFamily="34" charset="-120"/>
                        <a:ea typeface="微軟正黑體" panose="020B0604030504040204" pitchFamily="34" charset="-120"/>
                      </a:rPr>
                      <a:t>5</a:t>
                    </a:r>
                    <a:r>
                      <a:rPr lang="zh-TW" altLang="en-US" sz="1400" b="1" dirty="0">
                        <a:solidFill>
                          <a:srgbClr val="002060"/>
                        </a:solidFill>
                        <a:latin typeface="微軟正黑體" panose="020B0604030504040204" pitchFamily="34" charset="-120"/>
                        <a:ea typeface="微軟正黑體" panose="020B0604030504040204" pitchFamily="34" charset="-120"/>
                      </a:rPr>
                      <a:t>樓</a:t>
                    </a:r>
                    <a:endParaRPr lang="en-US" altLang="zh-TW" sz="1400" b="1" dirty="0">
                      <a:solidFill>
                        <a:srgbClr val="002060"/>
                      </a:solidFill>
                      <a:latin typeface="微軟正黑體" panose="020B0604030504040204" pitchFamily="34" charset="-120"/>
                      <a:ea typeface="微軟正黑體" panose="020B0604030504040204" pitchFamily="34" charset="-120"/>
                    </a:endParaRPr>
                  </a:p>
                  <a:p>
                    <a:pPr>
                      <a:lnSpc>
                        <a:spcPts val="1650"/>
                      </a:lnSpc>
                      <a:spcBef>
                        <a:spcPts val="600"/>
                      </a:spcBef>
                      <a:defRPr/>
                    </a:pPr>
                    <a:r>
                      <a:rPr lang="en-US" altLang="zh-TW" sz="1400" b="1" dirty="0">
                        <a:solidFill>
                          <a:srgbClr val="002060"/>
                        </a:solidFill>
                        <a:latin typeface="微軟正黑體" panose="020B0604030504040204" pitchFamily="34" charset="-120"/>
                        <a:ea typeface="微軟正黑體" panose="020B0604030504040204" pitchFamily="34" charset="-120"/>
                      </a:rPr>
                      <a:t>114</a:t>
                    </a:r>
                    <a:r>
                      <a:rPr lang="zh-TW" altLang="en-US" sz="1400" b="1" dirty="0">
                        <a:solidFill>
                          <a:srgbClr val="002060"/>
                        </a:solidFill>
                        <a:latin typeface="微軟正黑體" panose="020B0604030504040204" pitchFamily="34" charset="-120"/>
                        <a:ea typeface="微軟正黑體" panose="020B0604030504040204" pitchFamily="34" charset="-120"/>
                      </a:rPr>
                      <a:t>學年度五專優先免試入學招生委員會</a:t>
                    </a:r>
                  </a:p>
                </p:txBody>
              </p:sp>
              <p:grpSp>
                <p:nvGrpSpPr>
                  <p:cNvPr id="127" name="群組 42">
                    <a:extLst>
                      <a:ext uri="{FF2B5EF4-FFF2-40B4-BE49-F238E27FC236}">
                        <a16:creationId xmlns:a16="http://schemas.microsoft.com/office/drawing/2014/main" id="{303DF4B6-CDEC-4EC2-B8B6-13F05FABC35F}"/>
                      </a:ext>
                    </a:extLst>
                  </p:cNvPr>
                  <p:cNvGrpSpPr>
                    <a:grpSpLocks/>
                  </p:cNvGrpSpPr>
                  <p:nvPr/>
                </p:nvGrpSpPr>
                <p:grpSpPr bwMode="auto">
                  <a:xfrm>
                    <a:off x="2779126" y="1971443"/>
                    <a:ext cx="9200085" cy="3435923"/>
                    <a:chOff x="2888866" y="1852660"/>
                    <a:chExt cx="9200373" cy="3436662"/>
                  </a:xfrm>
                </p:grpSpPr>
                <p:sp>
                  <p:nvSpPr>
                    <p:cNvPr id="132" name="矩形 131">
                      <a:extLst>
                        <a:ext uri="{FF2B5EF4-FFF2-40B4-BE49-F238E27FC236}">
                          <a16:creationId xmlns:a16="http://schemas.microsoft.com/office/drawing/2014/main" id="{BF69D874-AB70-48C7-8E56-FE80C4409BDA}"/>
                        </a:ext>
                      </a:extLst>
                    </p:cNvPr>
                    <p:cNvSpPr/>
                    <p:nvPr/>
                  </p:nvSpPr>
                  <p:spPr>
                    <a:xfrm>
                      <a:off x="6640551" y="1852660"/>
                      <a:ext cx="3492611" cy="3428907"/>
                    </a:xfrm>
                    <a:prstGeom prst="rect">
                      <a:avLst/>
                    </a:prstGeom>
                    <a:solidFill>
                      <a:schemeClr val="accent3">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gn="just">
                        <a:lnSpc>
                          <a:spcPts val="2700"/>
                        </a:lnSpc>
                        <a:spcBef>
                          <a:spcPts val="450"/>
                        </a:spcBef>
                        <a:spcAft>
                          <a:spcPts val="450"/>
                        </a:spcAft>
                        <a:defRPr/>
                      </a:pPr>
                      <a:r>
                        <a:rPr lang="zh-TW" altLang="en-US" sz="1275" b="1" dirty="0">
                          <a:solidFill>
                            <a:srgbClr val="0070C0"/>
                          </a:solidFill>
                          <a:latin typeface="微軟正黑體" panose="020B0604030504040204" pitchFamily="34" charset="-120"/>
                          <a:ea typeface="微軟正黑體" panose="020B0604030504040204" pitchFamily="34" charset="-120"/>
                        </a:rPr>
                        <a:t>彙整</a:t>
                      </a:r>
                      <a:r>
                        <a:rPr lang="zh-TW" altLang="en-US" sz="1275" b="1" u="sng" dirty="0">
                          <a:solidFill>
                            <a:srgbClr val="C00000"/>
                          </a:solidFill>
                          <a:latin typeface="微軟正黑體" panose="020B0604030504040204" pitchFamily="34" charset="-120"/>
                          <a:ea typeface="微軟正黑體" panose="020B0604030504040204" pitchFamily="34" charset="-120"/>
                        </a:rPr>
                        <a:t>報名表</a:t>
                      </a:r>
                      <a:r>
                        <a:rPr lang="en-US" altLang="zh-TW" sz="1275" b="1" dirty="0">
                          <a:solidFill>
                            <a:srgbClr val="C00000"/>
                          </a:solidFill>
                          <a:latin typeface="微軟正黑體" panose="020B0604030504040204" pitchFamily="34" charset="-120"/>
                          <a:ea typeface="微軟正黑體" panose="020B0604030504040204" pitchFamily="34" charset="-120"/>
                        </a:rPr>
                        <a:t>(</a:t>
                      </a:r>
                      <a:r>
                        <a:rPr lang="zh-TW" altLang="en-US" sz="1275" b="1" dirty="0">
                          <a:solidFill>
                            <a:srgbClr val="C00000"/>
                          </a:solidFill>
                          <a:latin typeface="微軟正黑體" panose="020B0604030504040204" pitchFamily="34" charset="-120"/>
                          <a:ea typeface="微軟正黑體" panose="020B0604030504040204" pitchFamily="34" charset="-120"/>
                        </a:rPr>
                        <a:t>檢核粘貼相關證明文件</a:t>
                      </a:r>
                      <a:r>
                        <a:rPr lang="en-US" altLang="zh-TW" sz="1275" b="1" dirty="0">
                          <a:solidFill>
                            <a:srgbClr val="C00000"/>
                          </a:solidFill>
                          <a:latin typeface="微軟正黑體" panose="020B0604030504040204" pitchFamily="34" charset="-120"/>
                          <a:ea typeface="微軟正黑體" panose="020B0604030504040204" pitchFamily="34" charset="-120"/>
                        </a:rPr>
                        <a:t>)</a:t>
                      </a:r>
                      <a:r>
                        <a:rPr lang="zh-TW" altLang="en-US" sz="1275" b="1" dirty="0">
                          <a:solidFill>
                            <a:srgbClr val="0070C0"/>
                          </a:solidFill>
                          <a:latin typeface="微軟正黑體" panose="020B0604030504040204" pitchFamily="34" charset="-120"/>
                          <a:ea typeface="微軟正黑體" panose="020B0604030504040204" pitchFamily="34" charset="-120"/>
                        </a:rPr>
                        <a:t>與報名系統列印之表單</a:t>
                      </a:r>
                      <a:endParaRPr lang="en-US" altLang="zh-TW" sz="1275" b="1" dirty="0">
                        <a:solidFill>
                          <a:srgbClr val="0070C0"/>
                        </a:solidFill>
                        <a:latin typeface="微軟正黑體" panose="020B0604030504040204" pitchFamily="34" charset="-120"/>
                        <a:ea typeface="微軟正黑體" panose="020B0604030504040204" pitchFamily="34" charset="-120"/>
                      </a:endParaRPr>
                    </a:p>
                    <a:p>
                      <a:pPr>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表一、報名人數統計表</a:t>
                      </a:r>
                      <a:br>
                        <a:rPr lang="en-US" altLang="zh-TW" sz="1300" b="1" dirty="0">
                          <a:solidFill>
                            <a:schemeClr val="tx1"/>
                          </a:solidFill>
                          <a:latin typeface="微軟正黑體" panose="020B0604030504040204" pitchFamily="34" charset="-120"/>
                          <a:ea typeface="微軟正黑體" panose="020B0604030504040204" pitchFamily="34" charset="-120"/>
                        </a:rPr>
                      </a:br>
                      <a:r>
                        <a:rPr lang="en-US" altLang="zh-TW" sz="1200" b="1" dirty="0">
                          <a:solidFill>
                            <a:schemeClr val="tx1"/>
                          </a:solidFill>
                          <a:latin typeface="微軟正黑體" panose="020B0604030504040204" pitchFamily="34" charset="-120"/>
                          <a:ea typeface="微軟正黑體" panose="020B0604030504040204" pitchFamily="34" charset="-120"/>
                        </a:rPr>
                        <a:t>            (</a:t>
                      </a:r>
                      <a:r>
                        <a:rPr lang="zh-TW" altLang="zh-TW" sz="1200" b="1" dirty="0">
                          <a:solidFill>
                            <a:schemeClr val="tx1"/>
                          </a:solidFill>
                          <a:latin typeface="微軟正黑體" panose="020B0604030504040204" pitchFamily="34" charset="-120"/>
                          <a:ea typeface="微軟正黑體" panose="020B0604030504040204" pitchFamily="34" charset="-120"/>
                        </a:rPr>
                        <a:t>含黏貼繳費證明</a:t>
                      </a:r>
                      <a:r>
                        <a:rPr lang="zh-TW" altLang="en-US" sz="1200" b="1" dirty="0">
                          <a:solidFill>
                            <a:schemeClr val="tx1"/>
                          </a:solidFill>
                          <a:latin typeface="微軟正黑體" panose="020B0604030504040204" pitchFamily="34" charset="-120"/>
                          <a:ea typeface="微軟正黑體" panose="020B0604030504040204" pitchFamily="34" charset="-120"/>
                        </a:rPr>
                        <a:t>文件</a:t>
                      </a:r>
                      <a:r>
                        <a:rPr lang="zh-TW" altLang="zh-TW" sz="1200" b="1" u="sng" dirty="0">
                          <a:solidFill>
                            <a:schemeClr val="accent2">
                              <a:lumMod val="75000"/>
                            </a:schemeClr>
                          </a:solidFill>
                          <a:latin typeface="微軟正黑體" panose="020B0604030504040204" pitchFamily="34" charset="-120"/>
                          <a:ea typeface="微軟正黑體" panose="020B0604030504040204" pitchFamily="34" charset="-120"/>
                        </a:rPr>
                        <a:t>影印本</a:t>
                      </a:r>
                      <a:r>
                        <a:rPr lang="en-US" altLang="zh-TW" sz="1200" b="1" dirty="0">
                          <a:solidFill>
                            <a:schemeClr val="tx1"/>
                          </a:solidFill>
                          <a:latin typeface="微軟正黑體" panose="020B0604030504040204" pitchFamily="34" charset="-120"/>
                          <a:ea typeface="微軟正黑體" panose="020B0604030504040204" pitchFamily="34" charset="-120"/>
                        </a:rPr>
                        <a:t>)</a:t>
                      </a:r>
                      <a:endParaRPr lang="zh-TW" altLang="zh-TW" sz="1200" b="1" dirty="0">
                        <a:solidFill>
                          <a:schemeClr val="tx1"/>
                        </a:solidFill>
                        <a:latin typeface="微軟正黑體" panose="020B0604030504040204" pitchFamily="34" charset="-120"/>
                        <a:ea typeface="微軟正黑體" panose="020B0604030504040204" pitchFamily="34" charset="-120"/>
                      </a:endParaRPr>
                    </a:p>
                    <a:p>
                      <a:pPr>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表二、集體報名繳費清單</a:t>
                      </a:r>
                    </a:p>
                    <a:p>
                      <a:pPr>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表三、集體免收報名費名冊</a:t>
                      </a:r>
                      <a:r>
                        <a:rPr lang="en-US" altLang="zh-TW" sz="1300" b="1" dirty="0">
                          <a:solidFill>
                            <a:srgbClr val="C00000"/>
                          </a:solidFill>
                          <a:latin typeface="微軟正黑體" pitchFamily="34" charset="-120"/>
                          <a:ea typeface="微軟正黑體" pitchFamily="34" charset="-120"/>
                        </a:rPr>
                        <a:t>(</a:t>
                      </a:r>
                      <a:r>
                        <a:rPr lang="zh-TW" altLang="en-US" sz="1300" b="1" dirty="0">
                          <a:solidFill>
                            <a:srgbClr val="C00000"/>
                          </a:solidFill>
                          <a:latin typeface="微軟正黑體" pitchFamily="34" charset="-120"/>
                          <a:ea typeface="微軟正黑體" pitchFamily="34" charset="-120"/>
                        </a:rPr>
                        <a:t>選繳</a:t>
                      </a:r>
                      <a:r>
                        <a:rPr lang="en-US" altLang="zh-TW" sz="1300" b="1" dirty="0">
                          <a:solidFill>
                            <a:srgbClr val="C00000"/>
                          </a:solidFill>
                          <a:latin typeface="微軟正黑體" pitchFamily="34" charset="-120"/>
                          <a:ea typeface="微軟正黑體" pitchFamily="34" charset="-120"/>
                        </a:rPr>
                        <a:t>)</a:t>
                      </a:r>
                      <a:endParaRPr lang="zh-TW" altLang="zh-TW" sz="1300" b="1" dirty="0">
                        <a:solidFill>
                          <a:srgbClr val="C00000"/>
                        </a:solidFill>
                        <a:latin typeface="微軟正黑體" panose="020B0604030504040204" pitchFamily="34" charset="-120"/>
                        <a:ea typeface="微軟正黑體" panose="020B0604030504040204" pitchFamily="34" charset="-120"/>
                      </a:endParaRPr>
                    </a:p>
                    <a:p>
                      <a:pPr>
                        <a:lnSpc>
                          <a:spcPts val="1800"/>
                        </a:lnSpc>
                        <a:spcBef>
                          <a:spcPts val="225"/>
                        </a:spcBef>
                        <a:spcAft>
                          <a:spcPts val="225"/>
                        </a:spcAft>
                        <a:defRPr/>
                      </a:pPr>
                      <a:r>
                        <a:rPr lang="zh-TW" altLang="zh-TW" sz="1300" b="1" dirty="0">
                          <a:solidFill>
                            <a:schemeClr val="tx1"/>
                          </a:solidFill>
                          <a:latin typeface="微軟正黑體" panose="020B0604030504040204" pitchFamily="34" charset="-120"/>
                          <a:ea typeface="微軟正黑體" panose="020B0604030504040204" pitchFamily="34" charset="-120"/>
                        </a:rPr>
                        <a:t>表四、報名學生名冊</a:t>
                      </a:r>
                    </a:p>
                    <a:p>
                      <a:pPr>
                        <a:lnSpc>
                          <a:spcPts val="1800"/>
                        </a:lnSpc>
                        <a:defRPr/>
                      </a:pPr>
                      <a:r>
                        <a:rPr lang="zh-TW" altLang="zh-TW" sz="1300" b="1" dirty="0">
                          <a:solidFill>
                            <a:schemeClr val="tx1"/>
                          </a:solidFill>
                          <a:latin typeface="微軟正黑體" panose="020B0604030504040204" pitchFamily="34" charset="-120"/>
                          <a:ea typeface="微軟正黑體" panose="020B0604030504040204" pitchFamily="34" charset="-120"/>
                        </a:rPr>
                        <a:t>表五、報名學生</a:t>
                      </a:r>
                      <a:r>
                        <a:rPr lang="zh-TW" altLang="en-US" sz="1300" b="1" dirty="0">
                          <a:solidFill>
                            <a:schemeClr val="tx1"/>
                          </a:solidFill>
                          <a:latin typeface="微軟正黑體" panose="020B0604030504040204" pitchFamily="34" charset="-120"/>
                          <a:ea typeface="微軟正黑體" panose="020B0604030504040204" pitchFamily="34" charset="-120"/>
                        </a:rPr>
                        <a:t>比序項目積分列表</a:t>
                      </a:r>
                      <a:endParaRPr lang="zh-TW" altLang="zh-TW" sz="1300" b="1" dirty="0">
                        <a:solidFill>
                          <a:schemeClr val="tx1"/>
                        </a:solidFill>
                        <a:latin typeface="微軟正黑體" panose="020B0604030504040204" pitchFamily="34" charset="-120"/>
                        <a:ea typeface="微軟正黑體" panose="020B0604030504040204" pitchFamily="34" charset="-120"/>
                      </a:endParaRPr>
                    </a:p>
                    <a:p>
                      <a:pPr algn="ctr">
                        <a:lnSpc>
                          <a:spcPts val="2700"/>
                        </a:lnSpc>
                        <a:spcBef>
                          <a:spcPts val="450"/>
                        </a:spcBef>
                        <a:spcAft>
                          <a:spcPts val="450"/>
                        </a:spcAft>
                        <a:defRPr/>
                      </a:pPr>
                      <a:endParaRPr lang="en-US" altLang="zh-TW" sz="1050" b="1" dirty="0">
                        <a:solidFill>
                          <a:srgbClr val="C00000"/>
                        </a:solidFill>
                        <a:latin typeface="微軟正黑體" panose="020B0604030504040204" pitchFamily="34" charset="-120"/>
                        <a:ea typeface="微軟正黑體" panose="020B0604030504040204" pitchFamily="34" charset="-120"/>
                      </a:endParaRPr>
                    </a:p>
                  </p:txBody>
                </p:sp>
                <p:sp>
                  <p:nvSpPr>
                    <p:cNvPr id="133" name="矩形 132">
                      <a:extLst>
                        <a:ext uri="{FF2B5EF4-FFF2-40B4-BE49-F238E27FC236}">
                          <a16:creationId xmlns:a16="http://schemas.microsoft.com/office/drawing/2014/main" id="{B21FE96E-C7B0-466B-8BD3-8B0A0940131D}"/>
                        </a:ext>
                      </a:extLst>
                    </p:cNvPr>
                    <p:cNvSpPr/>
                    <p:nvPr/>
                  </p:nvSpPr>
                  <p:spPr>
                    <a:xfrm>
                      <a:off x="10665849" y="4021083"/>
                      <a:ext cx="934952" cy="4747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rgbClr val="002060"/>
                          </a:solidFill>
                          <a:latin typeface="微軟正黑體" panose="020B0604030504040204" pitchFamily="34" charset="-120"/>
                          <a:ea typeface="微軟正黑體" panose="020B0604030504040204" pitchFamily="34" charset="-120"/>
                        </a:rPr>
                        <a:t>郵寄</a:t>
                      </a:r>
                      <a:endParaRPr lang="en-US" altLang="zh-TW" b="1" dirty="0">
                        <a:solidFill>
                          <a:srgbClr val="002060"/>
                        </a:solidFill>
                        <a:latin typeface="微軟正黑體" panose="020B0604030504040204" pitchFamily="34" charset="-120"/>
                        <a:ea typeface="微軟正黑體" panose="020B0604030504040204" pitchFamily="34" charset="-120"/>
                      </a:endParaRPr>
                    </a:p>
                  </p:txBody>
                </p:sp>
                <p:sp>
                  <p:nvSpPr>
                    <p:cNvPr id="134" name="向右箭號 79">
                      <a:extLst>
                        <a:ext uri="{FF2B5EF4-FFF2-40B4-BE49-F238E27FC236}">
                          <a16:creationId xmlns:a16="http://schemas.microsoft.com/office/drawing/2014/main" id="{E0A2D7C2-BD98-4E73-878E-C7C4DCD5A241}"/>
                        </a:ext>
                      </a:extLst>
                    </p:cNvPr>
                    <p:cNvSpPr/>
                    <p:nvPr/>
                  </p:nvSpPr>
                  <p:spPr>
                    <a:xfrm>
                      <a:off x="10266198" y="4063166"/>
                      <a:ext cx="415938" cy="373143"/>
                    </a:xfrm>
                    <a:prstGeom prst="rightArrow">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TW" altLang="en-US"/>
                    </a:p>
                  </p:txBody>
                </p:sp>
                <p:sp>
                  <p:nvSpPr>
                    <p:cNvPr id="135" name="矩形 27">
                      <a:extLst>
                        <a:ext uri="{FF2B5EF4-FFF2-40B4-BE49-F238E27FC236}">
                          <a16:creationId xmlns:a16="http://schemas.microsoft.com/office/drawing/2014/main" id="{2F901238-F76C-4534-B629-D42EDD737B94}"/>
                        </a:ext>
                      </a:extLst>
                    </p:cNvPr>
                    <p:cNvSpPr>
                      <a:spLocks noChangeArrowheads="1"/>
                    </p:cNvSpPr>
                    <p:nvPr/>
                  </p:nvSpPr>
                  <p:spPr bwMode="auto">
                    <a:xfrm>
                      <a:off x="10370741" y="4509455"/>
                      <a:ext cx="1718498" cy="77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r>
                        <a:rPr lang="en-US" altLang="zh-TW" sz="1500" b="1" dirty="0">
                          <a:solidFill>
                            <a:srgbClr val="C00000"/>
                          </a:solidFill>
                          <a:latin typeface="微軟正黑體" panose="020B0604030504040204" pitchFamily="34" charset="-120"/>
                          <a:ea typeface="微軟正黑體" panose="020B0604030504040204" pitchFamily="34" charset="-120"/>
                        </a:rPr>
                        <a:t>114/5/23</a:t>
                      </a:r>
                      <a:r>
                        <a:rPr lang="zh-TW" altLang="en-US" sz="1500" b="1" dirty="0">
                          <a:solidFill>
                            <a:srgbClr val="C00000"/>
                          </a:solidFill>
                          <a:latin typeface="微軟正黑體" panose="020B0604030504040204" pitchFamily="34" charset="-120"/>
                          <a:ea typeface="微軟正黑體" panose="020B0604030504040204" pitchFamily="34" charset="-120"/>
                        </a:rPr>
                        <a:t>前</a:t>
                      </a:r>
                      <a:endParaRPr lang="en-US" altLang="zh-TW" sz="1500" b="1" dirty="0">
                        <a:solidFill>
                          <a:srgbClr val="C00000"/>
                        </a:solidFill>
                        <a:latin typeface="微軟正黑體" panose="020B0604030504040204" pitchFamily="34" charset="-120"/>
                        <a:ea typeface="微軟正黑體" panose="020B0604030504040204" pitchFamily="34" charset="-120"/>
                      </a:endParaRPr>
                    </a:p>
                    <a:p>
                      <a:pPr algn="ctr" eaLnBrk="1" hangingPunct="1"/>
                      <a:r>
                        <a:rPr lang="zh-TW" altLang="en-US" sz="1600" b="1" dirty="0">
                          <a:solidFill>
                            <a:srgbClr val="C00000"/>
                          </a:solidFill>
                          <a:latin typeface="微軟正黑體" panose="020B0604030504040204" pitchFamily="34" charset="-120"/>
                          <a:ea typeface="微軟正黑體" panose="020B0604030504040204" pitchFamily="34" charset="-120"/>
                        </a:rPr>
                        <a:t>郵戳為憑</a:t>
                      </a:r>
                    </a:p>
                  </p:txBody>
                </p:sp>
                <p:sp>
                  <p:nvSpPr>
                    <p:cNvPr id="136" name="矩形 135">
                      <a:extLst>
                        <a:ext uri="{FF2B5EF4-FFF2-40B4-BE49-F238E27FC236}">
                          <a16:creationId xmlns:a16="http://schemas.microsoft.com/office/drawing/2014/main" id="{B5734C13-196E-4613-A3E7-1B686CE3CCB5}"/>
                        </a:ext>
                      </a:extLst>
                    </p:cNvPr>
                    <p:cNvSpPr/>
                    <p:nvPr/>
                  </p:nvSpPr>
                  <p:spPr bwMode="auto">
                    <a:xfrm>
                      <a:off x="2888866" y="2183703"/>
                      <a:ext cx="3312736" cy="2941358"/>
                    </a:xfrm>
                    <a:prstGeom prst="rect">
                      <a:avLst/>
                    </a:prstGeom>
                    <a:solidFill>
                      <a:srgbClr val="EBF0F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a:lnSpc>
                          <a:spcPts val="2700"/>
                        </a:lnSpc>
                        <a:spcBef>
                          <a:spcPts val="450"/>
                        </a:spcBef>
                        <a:spcAft>
                          <a:spcPts val="450"/>
                        </a:spcAft>
                        <a:defRPr/>
                      </a:pPr>
                      <a:r>
                        <a:rPr lang="zh-TW" altLang="en-US" b="1" dirty="0">
                          <a:solidFill>
                            <a:srgbClr val="C00000"/>
                          </a:solidFill>
                          <a:latin typeface="微軟正黑體" panose="020B0604030504040204" pitchFamily="34" charset="-120"/>
                          <a:ea typeface="微軟正黑體" panose="020B0604030504040204" pitchFamily="34" charset="-120"/>
                        </a:rPr>
                        <a:t>報名資料上傳網址</a:t>
                      </a:r>
                      <a:endParaRPr lang="en-US" altLang="zh-TW" b="1" dirty="0">
                        <a:solidFill>
                          <a:srgbClr val="C00000"/>
                        </a:solidFill>
                        <a:latin typeface="微軟正黑體" panose="020B0604030504040204" pitchFamily="34" charset="-120"/>
                        <a:ea typeface="微軟正黑體" panose="020B0604030504040204" pitchFamily="34" charset="-120"/>
                      </a:endParaRPr>
                    </a:p>
                    <a:p>
                      <a:pPr algn="ctr">
                        <a:lnSpc>
                          <a:spcPts val="1950"/>
                        </a:lnSpc>
                        <a:spcBef>
                          <a:spcPts val="450"/>
                        </a:spcBef>
                        <a:spcAft>
                          <a:spcPts val="450"/>
                        </a:spcAft>
                        <a:defRPr/>
                      </a:pPr>
                      <a:r>
                        <a:rPr lang="zh-TW" altLang="en-US" b="1" dirty="0">
                          <a:solidFill>
                            <a:srgbClr val="0033CC"/>
                          </a:solidFill>
                          <a:latin typeface="微軟正黑體" panose="020B0604030504040204" pitchFamily="34" charset="-120"/>
                          <a:ea typeface="微軟正黑體" panose="020B0604030504040204" pitchFamily="34" charset="-120"/>
                        </a:rPr>
                        <a:t>國中集體報名系統</a:t>
                      </a:r>
                      <a:r>
                        <a:rPr lang="en-US" altLang="zh-TW" sz="1200" b="1" kern="0" dirty="0">
                          <a:solidFill>
                            <a:srgbClr val="0033CC"/>
                          </a:solidFill>
                          <a:latin typeface="微軟正黑體" panose="020B0604030504040204" pitchFamily="34" charset="-120"/>
                          <a:ea typeface="微軟正黑體" panose="020B0604030504040204" pitchFamily="34" charset="-120"/>
                        </a:rPr>
                        <a:t>https://www.jctv.ntut.edu.tw/u5/</a:t>
                      </a:r>
                      <a:endParaRPr lang="en-US" altLang="zh-TW" sz="1200" b="1" kern="0" dirty="0">
                        <a:solidFill>
                          <a:srgbClr val="0070C0"/>
                        </a:solidFill>
                        <a:latin typeface="微軟正黑體" panose="020B0604030504040204" pitchFamily="34" charset="-120"/>
                        <a:ea typeface="微軟正黑體" panose="020B0604030504040204" pitchFamily="34" charset="-120"/>
                      </a:endParaRPr>
                    </a:p>
                  </p:txBody>
                </p:sp>
              </p:grpSp>
              <p:sp>
                <p:nvSpPr>
                  <p:cNvPr id="128" name="矩形 127">
                    <a:extLst>
                      <a:ext uri="{FF2B5EF4-FFF2-40B4-BE49-F238E27FC236}">
                        <a16:creationId xmlns:a16="http://schemas.microsoft.com/office/drawing/2014/main" id="{63D8CD74-BC3D-4490-8738-90D1CE4FA04F}"/>
                      </a:ext>
                    </a:extLst>
                  </p:cNvPr>
                  <p:cNvSpPr/>
                  <p:nvPr/>
                </p:nvSpPr>
                <p:spPr>
                  <a:xfrm>
                    <a:off x="-175062" y="2823937"/>
                    <a:ext cx="2595564" cy="2400300"/>
                  </a:xfrm>
                  <a:prstGeom prst="rect">
                    <a:avLst/>
                  </a:prstGeom>
                  <a:solidFill>
                    <a:srgbClr val="FFF7E1"/>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spcAft>
                        <a:spcPts val="450"/>
                      </a:spcAft>
                      <a:defRPr/>
                    </a:pPr>
                    <a:r>
                      <a:rPr lang="zh-TW" altLang="en-US" sz="1400" b="1" dirty="0">
                        <a:solidFill>
                          <a:schemeClr val="tx1"/>
                        </a:solidFill>
                        <a:latin typeface="微軟正黑體" panose="020B0604030504040204" pitchFamily="34" charset="-120"/>
                        <a:ea typeface="微軟正黑體" panose="020B0604030504040204" pitchFamily="34" charset="-120"/>
                      </a:rPr>
                      <a:t>　</a:t>
                    </a:r>
                    <a:r>
                      <a:rPr lang="en-US" altLang="zh-TW" sz="1400" b="1" dirty="0">
                        <a:solidFill>
                          <a:schemeClr val="tx1"/>
                        </a:solidFill>
                        <a:latin typeface="微軟正黑體" panose="020B0604030504040204" pitchFamily="34" charset="-120"/>
                        <a:ea typeface="微軟正黑體" panose="020B0604030504040204" pitchFamily="34" charset="-120"/>
                      </a:rPr>
                      <a:t>114</a:t>
                    </a:r>
                    <a:r>
                      <a:rPr lang="zh-TW" altLang="en-US" sz="1400" b="1" dirty="0">
                        <a:solidFill>
                          <a:schemeClr val="tx1"/>
                        </a:solidFill>
                        <a:latin typeface="微軟正黑體" panose="020B0604030504040204" pitchFamily="34" charset="-120"/>
                        <a:ea typeface="微軟正黑體" panose="020B0604030504040204" pitchFamily="34" charset="-120"/>
                      </a:rPr>
                      <a:t>年</a:t>
                    </a:r>
                    <a:r>
                      <a:rPr lang="en-US" altLang="zh-TW" sz="1400" b="1" dirty="0">
                        <a:solidFill>
                          <a:schemeClr val="tx1"/>
                        </a:solidFill>
                        <a:latin typeface="微軟正黑體" panose="020B0604030504040204" pitchFamily="34" charset="-120"/>
                        <a:ea typeface="微軟正黑體" panose="020B0604030504040204" pitchFamily="34" charset="-120"/>
                      </a:rPr>
                      <a:t>5</a:t>
                    </a:r>
                    <a:r>
                      <a:rPr lang="zh-TW" altLang="en-US" sz="1400" b="1" dirty="0">
                        <a:solidFill>
                          <a:schemeClr val="tx1"/>
                        </a:solidFill>
                        <a:latin typeface="微軟正黑體" panose="020B0604030504040204" pitchFamily="34" charset="-120"/>
                        <a:ea typeface="微軟正黑體" panose="020B0604030504040204" pitchFamily="34" charset="-120"/>
                      </a:rPr>
                      <a:t>月</a:t>
                    </a:r>
                    <a:r>
                      <a:rPr lang="en-US" altLang="zh-TW" sz="1400" b="1" dirty="0">
                        <a:solidFill>
                          <a:schemeClr val="tx1"/>
                        </a:solidFill>
                        <a:latin typeface="微軟正黑體" panose="020B0604030504040204" pitchFamily="34" charset="-120"/>
                        <a:ea typeface="微軟正黑體" panose="020B0604030504040204" pitchFamily="34" charset="-120"/>
                      </a:rPr>
                      <a:t>19</a:t>
                    </a:r>
                    <a:r>
                      <a:rPr lang="zh-TW" altLang="en-US" sz="1400" b="1" dirty="0">
                        <a:solidFill>
                          <a:schemeClr val="tx1"/>
                        </a:solidFill>
                        <a:latin typeface="微軟正黑體" panose="020B0604030504040204" pitchFamily="34" charset="-120"/>
                        <a:ea typeface="微軟正黑體" panose="020B0604030504040204" pitchFamily="34" charset="-120"/>
                      </a:rPr>
                      <a:t>日（一）</a:t>
                    </a:r>
                    <a:br>
                      <a:rPr lang="en-US" altLang="zh-TW" sz="1400" b="1" dirty="0">
                        <a:solidFill>
                          <a:schemeClr val="tx1"/>
                        </a:solidFill>
                        <a:latin typeface="微軟正黑體" panose="020B0604030504040204" pitchFamily="34" charset="-120"/>
                        <a:ea typeface="微軟正黑體" panose="020B0604030504040204" pitchFamily="34" charset="-120"/>
                      </a:rPr>
                    </a:br>
                    <a:r>
                      <a:rPr lang="en-US" altLang="zh-TW" sz="1400" b="1" dirty="0">
                        <a:solidFill>
                          <a:schemeClr val="tx1"/>
                        </a:solidFill>
                        <a:latin typeface="微軟正黑體" panose="020B0604030504040204" pitchFamily="34" charset="-120"/>
                        <a:ea typeface="微軟正黑體" panose="020B0604030504040204" pitchFamily="34" charset="-120"/>
                      </a:rPr>
                      <a:t>    10:00</a:t>
                    </a:r>
                    <a:r>
                      <a:rPr lang="zh-TW" altLang="en-US" sz="1400" b="1" dirty="0">
                        <a:solidFill>
                          <a:schemeClr val="tx1"/>
                        </a:solidFill>
                        <a:latin typeface="微軟正黑體" panose="020B0604030504040204" pitchFamily="34" charset="-120"/>
                        <a:ea typeface="微軟正黑體" panose="020B0604030504040204" pitchFamily="34" charset="-120"/>
                      </a:rPr>
                      <a:t>起至</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spcAft>
                        <a:spcPts val="450"/>
                      </a:spcAft>
                      <a:defRPr/>
                    </a:pPr>
                    <a:r>
                      <a:rPr lang="zh-TW" altLang="en-US" sz="1400" b="1" dirty="0">
                        <a:solidFill>
                          <a:schemeClr val="tx1"/>
                        </a:solidFill>
                        <a:latin typeface="微軟正黑體" panose="020B0604030504040204" pitchFamily="34" charset="-120"/>
                        <a:ea typeface="微軟正黑體" panose="020B0604030504040204" pitchFamily="34" charset="-120"/>
                      </a:rPr>
                      <a:t>　</a:t>
                    </a:r>
                    <a:r>
                      <a:rPr lang="en-US" altLang="zh-TW" sz="1400" b="1" dirty="0">
                        <a:solidFill>
                          <a:schemeClr val="tx1"/>
                        </a:solidFill>
                        <a:latin typeface="微軟正黑體" panose="020B0604030504040204" pitchFamily="34" charset="-120"/>
                        <a:ea typeface="微軟正黑體" panose="020B0604030504040204" pitchFamily="34" charset="-120"/>
                      </a:rPr>
                      <a:t>114</a:t>
                    </a:r>
                    <a:r>
                      <a:rPr lang="zh-TW" altLang="en-US" sz="1400" b="1" dirty="0">
                        <a:solidFill>
                          <a:schemeClr val="tx1"/>
                        </a:solidFill>
                        <a:latin typeface="微軟正黑體" panose="020B0604030504040204" pitchFamily="34" charset="-120"/>
                        <a:ea typeface="微軟正黑體" panose="020B0604030504040204" pitchFamily="34" charset="-120"/>
                      </a:rPr>
                      <a:t>年</a:t>
                    </a:r>
                    <a:r>
                      <a:rPr lang="en-US" altLang="zh-TW" sz="1400" b="1" dirty="0">
                        <a:solidFill>
                          <a:schemeClr val="tx1"/>
                        </a:solidFill>
                        <a:latin typeface="微軟正黑體" panose="020B0604030504040204" pitchFamily="34" charset="-120"/>
                        <a:ea typeface="微軟正黑體" panose="020B0604030504040204" pitchFamily="34" charset="-120"/>
                      </a:rPr>
                      <a:t>5</a:t>
                    </a:r>
                    <a:r>
                      <a:rPr lang="zh-TW" altLang="en-US" sz="1400" b="1" dirty="0">
                        <a:solidFill>
                          <a:schemeClr val="tx1"/>
                        </a:solidFill>
                        <a:latin typeface="微軟正黑體" panose="020B0604030504040204" pitchFamily="34" charset="-120"/>
                        <a:ea typeface="微軟正黑體" panose="020B0604030504040204" pitchFamily="34" charset="-120"/>
                      </a:rPr>
                      <a:t>月</a:t>
                    </a:r>
                    <a:r>
                      <a:rPr lang="en-US" altLang="zh-TW" sz="1400" b="1" dirty="0">
                        <a:solidFill>
                          <a:schemeClr val="tx1"/>
                        </a:solidFill>
                        <a:latin typeface="微軟正黑體" panose="020B0604030504040204" pitchFamily="34" charset="-120"/>
                        <a:ea typeface="微軟正黑體" panose="020B0604030504040204" pitchFamily="34" charset="-120"/>
                      </a:rPr>
                      <a:t>23</a:t>
                    </a:r>
                    <a:r>
                      <a:rPr lang="zh-TW" altLang="en-US" sz="1400" b="1" dirty="0">
                        <a:solidFill>
                          <a:schemeClr val="tx1"/>
                        </a:solidFill>
                        <a:latin typeface="微軟正黑體" panose="020B0604030504040204" pitchFamily="34" charset="-120"/>
                        <a:ea typeface="微軟正黑體" panose="020B0604030504040204" pitchFamily="34" charset="-120"/>
                      </a:rPr>
                      <a:t>日（五）</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a:spcAft>
                        <a:spcPts val="450"/>
                      </a:spcAft>
                      <a:defRPr/>
                    </a:pPr>
                    <a:r>
                      <a:rPr lang="en-US" altLang="zh-TW" sz="1400" b="1" dirty="0">
                        <a:solidFill>
                          <a:schemeClr val="tx1"/>
                        </a:solidFill>
                        <a:latin typeface="微軟正黑體" panose="020B0604030504040204" pitchFamily="34" charset="-120"/>
                        <a:ea typeface="微軟正黑體" panose="020B0604030504040204" pitchFamily="34" charset="-120"/>
                      </a:rPr>
                      <a:t>12:00</a:t>
                    </a:r>
                    <a:r>
                      <a:rPr lang="zh-TW" altLang="en-US" sz="1400" b="1" dirty="0">
                        <a:solidFill>
                          <a:schemeClr val="tx1"/>
                        </a:solidFill>
                        <a:latin typeface="微軟正黑體" panose="020B0604030504040204" pitchFamily="34" charset="-120"/>
                        <a:ea typeface="微軟正黑體" panose="020B0604030504040204" pitchFamily="34" charset="-120"/>
                      </a:rPr>
                      <a:t>止</a:t>
                    </a:r>
                    <a:br>
                      <a:rPr lang="en-US" altLang="zh-TW" b="1" dirty="0">
                        <a:solidFill>
                          <a:schemeClr val="tx1"/>
                        </a:solidFill>
                        <a:latin typeface="微軟正黑體" panose="020B0604030504040204" pitchFamily="34" charset="-120"/>
                        <a:ea typeface="微軟正黑體" panose="020B0604030504040204" pitchFamily="34" charset="-120"/>
                      </a:rPr>
                    </a:br>
                    <a:r>
                      <a:rPr lang="zh-TW" altLang="en-US" b="1" dirty="0">
                        <a:solidFill>
                          <a:srgbClr val="C00000"/>
                        </a:solidFill>
                        <a:latin typeface="微軟正黑體" panose="020B0604030504040204" pitchFamily="34" charset="-120"/>
                        <a:ea typeface="微軟正黑體" panose="020B0604030504040204" pitchFamily="34" charset="-120"/>
                      </a:rPr>
                      <a:t>完成學生報名</a:t>
                    </a:r>
                    <a:br>
                      <a:rPr lang="en-US" altLang="zh-TW" b="1" dirty="0">
                        <a:solidFill>
                          <a:srgbClr val="C00000"/>
                        </a:solidFill>
                        <a:latin typeface="微軟正黑體" panose="020B0604030504040204" pitchFamily="34" charset="-120"/>
                        <a:ea typeface="微軟正黑體" panose="020B0604030504040204" pitchFamily="34" charset="-120"/>
                      </a:rPr>
                    </a:br>
                    <a:r>
                      <a:rPr lang="zh-TW" altLang="en-US" b="1" dirty="0">
                        <a:solidFill>
                          <a:srgbClr val="C00000"/>
                        </a:solidFill>
                        <a:latin typeface="微軟正黑體" panose="020B0604030504040204" pitchFamily="34" charset="-120"/>
                        <a:ea typeface="微軟正黑體" panose="020B0604030504040204" pitchFamily="34" charset="-120"/>
                      </a:rPr>
                      <a:t>資料上傳</a:t>
                    </a:r>
                  </a:p>
                </p:txBody>
              </p:sp>
              <p:grpSp>
                <p:nvGrpSpPr>
                  <p:cNvPr id="129" name="组合 25">
                    <a:extLst>
                      <a:ext uri="{FF2B5EF4-FFF2-40B4-BE49-F238E27FC236}">
                        <a16:creationId xmlns:a16="http://schemas.microsoft.com/office/drawing/2014/main" id="{3ACAB332-3716-45F4-80D9-AC394FAA242B}"/>
                      </a:ext>
                    </a:extLst>
                  </p:cNvPr>
                  <p:cNvGrpSpPr>
                    <a:grpSpLocks/>
                  </p:cNvGrpSpPr>
                  <p:nvPr/>
                </p:nvGrpSpPr>
                <p:grpSpPr bwMode="auto">
                  <a:xfrm>
                    <a:off x="10366839" y="5358683"/>
                    <a:ext cx="1613908" cy="779700"/>
                    <a:chOff x="2658200" y="1589031"/>
                    <a:chExt cx="1851783" cy="1494598"/>
                  </a:xfrm>
                </p:grpSpPr>
                <p:sp>
                  <p:nvSpPr>
                    <p:cNvPr id="130" name="矩形 129">
                      <a:extLst>
                        <a:ext uri="{FF2B5EF4-FFF2-40B4-BE49-F238E27FC236}">
                          <a16:creationId xmlns:a16="http://schemas.microsoft.com/office/drawing/2014/main" id="{04B179C3-BB54-4DE8-9F61-E295E33BE850}"/>
                        </a:ext>
                      </a:extLst>
                    </p:cNvPr>
                    <p:cNvSpPr/>
                    <p:nvPr/>
                  </p:nvSpPr>
                  <p:spPr>
                    <a:xfrm>
                      <a:off x="2658200" y="1589031"/>
                      <a:ext cx="1851783" cy="1494598"/>
                    </a:xfrm>
                    <a:prstGeom prst="rect">
                      <a:avLst/>
                    </a:prstGeom>
                    <a:solidFill>
                      <a:schemeClr val="accent4">
                        <a:lumMod val="60000"/>
                        <a:lumOff val="4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sp>
                  <p:nvSpPr>
                    <p:cNvPr id="131" name="TextBox 18">
                      <a:extLst>
                        <a:ext uri="{FF2B5EF4-FFF2-40B4-BE49-F238E27FC236}">
                          <a16:creationId xmlns:a16="http://schemas.microsoft.com/office/drawing/2014/main" id="{EF486939-2F7C-41BD-AA8F-BACD92A70D7F}"/>
                        </a:ext>
                      </a:extLst>
                    </p:cNvPr>
                    <p:cNvSpPr txBox="1"/>
                    <p:nvPr/>
                  </p:nvSpPr>
                  <p:spPr>
                    <a:xfrm>
                      <a:off x="2661350" y="1667488"/>
                      <a:ext cx="1825343" cy="1415934"/>
                    </a:xfrm>
                    <a:prstGeom prst="rect">
                      <a:avLst/>
                    </a:prstGeom>
                    <a:noFill/>
                  </p:spPr>
                  <p:txBody>
                    <a:bodyPr wrap="square">
                      <a:spAutoFit/>
                    </a:bodyPr>
                    <a:lstStyle/>
                    <a:p>
                      <a:pPr>
                        <a:defRPr/>
                      </a:pPr>
                      <a:r>
                        <a:rPr lang="zh-TW" altLang="zh-TW" sz="1500" b="1" dirty="0">
                          <a:solidFill>
                            <a:srgbClr val="002060"/>
                          </a:solidFill>
                          <a:latin typeface="微軟正黑體" panose="020B0604030504040204" pitchFamily="34" charset="-120"/>
                          <a:ea typeface="微軟正黑體" panose="020B0604030504040204" pitchFamily="34" charset="-120"/>
                        </a:rPr>
                        <a:t>以國內快捷郵件或限時掛號</a:t>
                      </a:r>
                      <a:endParaRPr lang="zh-CN" altLang="en-US" sz="1425" b="1" spc="225" dirty="0">
                        <a:solidFill>
                          <a:srgbClr val="00206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grpSp>
          </p:grpSp>
          <p:grpSp>
            <p:nvGrpSpPr>
              <p:cNvPr id="119" name="群組 118">
                <a:extLst>
                  <a:ext uri="{FF2B5EF4-FFF2-40B4-BE49-F238E27FC236}">
                    <a16:creationId xmlns:a16="http://schemas.microsoft.com/office/drawing/2014/main" id="{5C53D85E-C6E3-4C0C-821E-9E0BE48507F2}"/>
                  </a:ext>
                </a:extLst>
              </p:cNvPr>
              <p:cNvGrpSpPr/>
              <p:nvPr/>
            </p:nvGrpSpPr>
            <p:grpSpPr>
              <a:xfrm>
                <a:off x="-174948" y="2230975"/>
                <a:ext cx="2606169" cy="675821"/>
                <a:chOff x="7094162" y="-1632608"/>
                <a:chExt cx="1905815" cy="963406"/>
              </a:xfrm>
            </p:grpSpPr>
            <p:sp>
              <p:nvSpPr>
                <p:cNvPr id="120" name="Rectangle 13">
                  <a:extLst>
                    <a:ext uri="{FF2B5EF4-FFF2-40B4-BE49-F238E27FC236}">
                      <a16:creationId xmlns:a16="http://schemas.microsoft.com/office/drawing/2014/main" id="{F6277328-D48F-43B5-8862-9CF957F57AE6}"/>
                    </a:ext>
                  </a:extLst>
                </p:cNvPr>
                <p:cNvSpPr/>
                <p:nvPr/>
              </p:nvSpPr>
              <p:spPr>
                <a:xfrm>
                  <a:off x="8890891" y="-1632608"/>
                  <a:ext cx="109086" cy="947649"/>
                </a:xfrm>
                <a:custGeom>
                  <a:avLst/>
                  <a:gdLst>
                    <a:gd name="connsiteX0" fmla="*/ 0 w 232581"/>
                    <a:gd name="connsiteY0" fmla="*/ 0 h 2020467"/>
                    <a:gd name="connsiteX1" fmla="*/ 232581 w 232581"/>
                    <a:gd name="connsiteY1" fmla="*/ 0 h 2020467"/>
                    <a:gd name="connsiteX2" fmla="*/ 232581 w 232581"/>
                    <a:gd name="connsiteY2" fmla="*/ 2020467 h 2020467"/>
                    <a:gd name="connsiteX3" fmla="*/ 0 w 232581"/>
                    <a:gd name="connsiteY3" fmla="*/ 2020467 h 2020467"/>
                    <a:gd name="connsiteX4" fmla="*/ 0 w 232581"/>
                    <a:gd name="connsiteY4" fmla="*/ 0 h 2020467"/>
                    <a:gd name="connsiteX0" fmla="*/ 0 w 232581"/>
                    <a:gd name="connsiteY0" fmla="*/ 0 h 2020467"/>
                    <a:gd name="connsiteX1" fmla="*/ 232581 w 232581"/>
                    <a:gd name="connsiteY1" fmla="*/ 0 h 2020467"/>
                    <a:gd name="connsiteX2" fmla="*/ 232581 w 232581"/>
                    <a:gd name="connsiteY2" fmla="*/ 1839492 h 2020467"/>
                    <a:gd name="connsiteX3" fmla="*/ 0 w 232581"/>
                    <a:gd name="connsiteY3" fmla="*/ 2020467 h 2020467"/>
                    <a:gd name="connsiteX4" fmla="*/ 0 w 232581"/>
                    <a:gd name="connsiteY4" fmla="*/ 0 h 2020467"/>
                    <a:gd name="connsiteX0" fmla="*/ 0 w 242106"/>
                    <a:gd name="connsiteY0" fmla="*/ 0 h 2020467"/>
                    <a:gd name="connsiteX1" fmla="*/ 242106 w 242106"/>
                    <a:gd name="connsiteY1" fmla="*/ 180975 h 2020467"/>
                    <a:gd name="connsiteX2" fmla="*/ 232581 w 242106"/>
                    <a:gd name="connsiteY2" fmla="*/ 1839492 h 2020467"/>
                    <a:gd name="connsiteX3" fmla="*/ 0 w 242106"/>
                    <a:gd name="connsiteY3" fmla="*/ 2020467 h 2020467"/>
                    <a:gd name="connsiteX4" fmla="*/ 0 w 242106"/>
                    <a:gd name="connsiteY4" fmla="*/ 0 h 2020467"/>
                    <a:gd name="connsiteX0" fmla="*/ 0 w 232581"/>
                    <a:gd name="connsiteY0" fmla="*/ 0 h 2020467"/>
                    <a:gd name="connsiteX1" fmla="*/ 213531 w 232581"/>
                    <a:gd name="connsiteY1" fmla="*/ 180975 h 2020467"/>
                    <a:gd name="connsiteX2" fmla="*/ 232581 w 232581"/>
                    <a:gd name="connsiteY2" fmla="*/ 1839492 h 2020467"/>
                    <a:gd name="connsiteX3" fmla="*/ 0 w 232581"/>
                    <a:gd name="connsiteY3" fmla="*/ 2020467 h 2020467"/>
                    <a:gd name="connsiteX4" fmla="*/ 0 w 232581"/>
                    <a:gd name="connsiteY4" fmla="*/ 0 h 2020467"/>
                    <a:gd name="connsiteX0" fmla="*/ 0 w 232581"/>
                    <a:gd name="connsiteY0" fmla="*/ 0 h 2020467"/>
                    <a:gd name="connsiteX1" fmla="*/ 232581 w 232581"/>
                    <a:gd name="connsiteY1" fmla="*/ 200025 h 2020467"/>
                    <a:gd name="connsiteX2" fmla="*/ 232581 w 232581"/>
                    <a:gd name="connsiteY2" fmla="*/ 1839492 h 2020467"/>
                    <a:gd name="connsiteX3" fmla="*/ 0 w 232581"/>
                    <a:gd name="connsiteY3" fmla="*/ 2020467 h 2020467"/>
                    <a:gd name="connsiteX4" fmla="*/ 0 w 232581"/>
                    <a:gd name="connsiteY4" fmla="*/ 0 h 2020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581" h="2020467">
                      <a:moveTo>
                        <a:pt x="0" y="0"/>
                      </a:moveTo>
                      <a:lnTo>
                        <a:pt x="232581" y="200025"/>
                      </a:lnTo>
                      <a:lnTo>
                        <a:pt x="232581" y="1839492"/>
                      </a:lnTo>
                      <a:lnTo>
                        <a:pt x="0" y="2020467"/>
                      </a:lnTo>
                      <a:lnTo>
                        <a:pt x="0" y="0"/>
                      </a:ln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25"/>
                </a:p>
              </p:txBody>
            </p:sp>
            <p:sp>
              <p:nvSpPr>
                <p:cNvPr id="121" name="Rounded Rectangle 5">
                  <a:extLst>
                    <a:ext uri="{FF2B5EF4-FFF2-40B4-BE49-F238E27FC236}">
                      <a16:creationId xmlns:a16="http://schemas.microsoft.com/office/drawing/2014/main" id="{CBBF56CC-4500-4783-B538-F8E660C37EAC}"/>
                    </a:ext>
                  </a:extLst>
                </p:cNvPr>
                <p:cNvSpPr/>
                <p:nvPr/>
              </p:nvSpPr>
              <p:spPr>
                <a:xfrm>
                  <a:off x="7094162" y="-1460052"/>
                  <a:ext cx="1903318" cy="776792"/>
                </a:xfrm>
                <a:custGeom>
                  <a:avLst/>
                  <a:gdLst/>
                  <a:ahLst/>
                  <a:cxnLst/>
                  <a:rect l="l" t="t" r="r" b="b"/>
                  <a:pathLst>
                    <a:path w="3312368" h="1656184">
                      <a:moveTo>
                        <a:pt x="141223" y="0"/>
                      </a:moveTo>
                      <a:lnTo>
                        <a:pt x="3312368" y="0"/>
                      </a:lnTo>
                      <a:lnTo>
                        <a:pt x="3312368" y="1656184"/>
                      </a:lnTo>
                      <a:lnTo>
                        <a:pt x="141223" y="1656184"/>
                      </a:lnTo>
                      <a:cubicBezTo>
                        <a:pt x="63228" y="1656184"/>
                        <a:pt x="0" y="1592956"/>
                        <a:pt x="0" y="1514961"/>
                      </a:cubicBezTo>
                      <a:lnTo>
                        <a:pt x="0" y="141223"/>
                      </a:lnTo>
                      <a:cubicBezTo>
                        <a:pt x="0" y="63228"/>
                        <a:pt x="63228" y="0"/>
                        <a:pt x="141223" y="0"/>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25"/>
                </a:p>
              </p:txBody>
            </p:sp>
            <p:sp>
              <p:nvSpPr>
                <p:cNvPr id="122" name="TextBox 36">
                  <a:extLst>
                    <a:ext uri="{FF2B5EF4-FFF2-40B4-BE49-F238E27FC236}">
                      <a16:creationId xmlns:a16="http://schemas.microsoft.com/office/drawing/2014/main" id="{54CA2EB6-E1FC-4CFC-9C99-506C25662BFE}"/>
                    </a:ext>
                  </a:extLst>
                </p:cNvPr>
                <p:cNvSpPr txBox="1"/>
                <p:nvPr/>
              </p:nvSpPr>
              <p:spPr>
                <a:xfrm>
                  <a:off x="7383281" y="-1458946"/>
                  <a:ext cx="1310100" cy="789744"/>
                </a:xfrm>
                <a:prstGeom prst="rect">
                  <a:avLst/>
                </a:prstGeom>
                <a:noFill/>
              </p:spPr>
              <p:txBody>
                <a:bodyPr wrap="square" lIns="81000" rIns="81000" rtlCol="0">
                  <a:spAutoFit/>
                </a:bodyPr>
                <a:lstStyle/>
                <a:p>
                  <a:pPr algn="ctr"/>
                  <a:r>
                    <a:rPr lang="zh-TW" altLang="en-US" sz="2100" b="1" dirty="0">
                      <a:solidFill>
                        <a:schemeClr val="bg1"/>
                      </a:solidFill>
                      <a:latin typeface="微軟正黑體" panose="020B0604030504040204" pitchFamily="34" charset="-120"/>
                      <a:ea typeface="微軟正黑體" panose="020B0604030504040204" pitchFamily="34" charset="-120"/>
                      <a:cs typeface="Arial" pitchFamily="34" charset="0"/>
                    </a:rPr>
                    <a:t>集體報名</a:t>
                  </a:r>
                  <a:endParaRPr lang="ko-KR" altLang="en-US" sz="2700" b="1" dirty="0">
                    <a:solidFill>
                      <a:schemeClr val="bg1"/>
                    </a:solidFill>
                    <a:latin typeface="微軟正黑體" panose="020B0604030504040204" pitchFamily="34" charset="-120"/>
                    <a:cs typeface="Arial" pitchFamily="34" charset="0"/>
                  </a:endParaRPr>
                </a:p>
              </p:txBody>
            </p:sp>
          </p:grpSp>
        </p:grpSp>
        <p:grpSp>
          <p:nvGrpSpPr>
            <p:cNvPr id="111" name="组合 264">
              <a:extLst>
                <a:ext uri="{FF2B5EF4-FFF2-40B4-BE49-F238E27FC236}">
                  <a16:creationId xmlns:a16="http://schemas.microsoft.com/office/drawing/2014/main" id="{5E31FFD6-999E-42B3-ACC4-48060D76B331}"/>
                </a:ext>
              </a:extLst>
            </p:cNvPr>
            <p:cNvGrpSpPr/>
            <p:nvPr/>
          </p:nvGrpSpPr>
          <p:grpSpPr>
            <a:xfrm>
              <a:off x="7883814" y="3221916"/>
              <a:ext cx="820247" cy="653404"/>
              <a:chOff x="4565135" y="2913063"/>
              <a:chExt cx="1771649" cy="1411287"/>
            </a:xfrm>
          </p:grpSpPr>
          <p:sp>
            <p:nvSpPr>
              <p:cNvPr id="112" name="Freeform 49">
                <a:extLst>
                  <a:ext uri="{FF2B5EF4-FFF2-40B4-BE49-F238E27FC236}">
                    <a16:creationId xmlns:a16="http://schemas.microsoft.com/office/drawing/2014/main" id="{FEF498A2-149B-448D-A778-AF6A226C6C77}"/>
                  </a:ext>
                </a:extLst>
              </p:cNvPr>
              <p:cNvSpPr>
                <a:spLocks/>
              </p:cNvSpPr>
              <p:nvPr/>
            </p:nvSpPr>
            <p:spPr bwMode="auto">
              <a:xfrm>
                <a:off x="6000236" y="2913063"/>
                <a:ext cx="336548" cy="407988"/>
              </a:xfrm>
              <a:custGeom>
                <a:avLst/>
                <a:gdLst>
                  <a:gd name="T0" fmla="*/ 115 w 115"/>
                  <a:gd name="T1" fmla="*/ 39 h 140"/>
                  <a:gd name="T2" fmla="*/ 0 w 115"/>
                  <a:gd name="T3" fmla="*/ 89 h 140"/>
                  <a:gd name="T4" fmla="*/ 82 w 115"/>
                  <a:gd name="T5" fmla="*/ 51 h 140"/>
                  <a:gd name="T6" fmla="*/ 0 w 115"/>
                  <a:gd name="T7" fmla="*/ 93 h 140"/>
                  <a:gd name="T8" fmla="*/ 115 w 115"/>
                  <a:gd name="T9" fmla="*/ 39 h 140"/>
                </a:gdLst>
                <a:ahLst/>
                <a:cxnLst>
                  <a:cxn ang="0">
                    <a:pos x="T0" y="T1"/>
                  </a:cxn>
                  <a:cxn ang="0">
                    <a:pos x="T2" y="T3"/>
                  </a:cxn>
                  <a:cxn ang="0">
                    <a:pos x="T4" y="T5"/>
                  </a:cxn>
                  <a:cxn ang="0">
                    <a:pos x="T6" y="T7"/>
                  </a:cxn>
                  <a:cxn ang="0">
                    <a:pos x="T8" y="T9"/>
                  </a:cxn>
                </a:cxnLst>
                <a:rect l="0" t="0" r="r" b="b"/>
                <a:pathLst>
                  <a:path w="115" h="140">
                    <a:moveTo>
                      <a:pt x="115" y="39"/>
                    </a:moveTo>
                    <a:cubicBezTo>
                      <a:pt x="31" y="0"/>
                      <a:pt x="5" y="72"/>
                      <a:pt x="0" y="89"/>
                    </a:cubicBezTo>
                    <a:cubicBezTo>
                      <a:pt x="18" y="81"/>
                      <a:pt x="47" y="61"/>
                      <a:pt x="82" y="51"/>
                    </a:cubicBezTo>
                    <a:cubicBezTo>
                      <a:pt x="82" y="51"/>
                      <a:pt x="46" y="79"/>
                      <a:pt x="0" y="93"/>
                    </a:cubicBezTo>
                    <a:cubicBezTo>
                      <a:pt x="95" y="140"/>
                      <a:pt x="115" y="39"/>
                      <a:pt x="115" y="39"/>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50">
                <a:extLst>
                  <a:ext uri="{FF2B5EF4-FFF2-40B4-BE49-F238E27FC236}">
                    <a16:creationId xmlns:a16="http://schemas.microsoft.com/office/drawing/2014/main" id="{A555651D-F877-4528-A007-BA23E7E21FFF}"/>
                  </a:ext>
                </a:extLst>
              </p:cNvPr>
              <p:cNvSpPr>
                <a:spLocks/>
              </p:cNvSpPr>
              <p:nvPr/>
            </p:nvSpPr>
            <p:spPr bwMode="auto">
              <a:xfrm>
                <a:off x="5749410" y="2930526"/>
                <a:ext cx="292101" cy="230187"/>
              </a:xfrm>
              <a:custGeom>
                <a:avLst/>
                <a:gdLst>
                  <a:gd name="T0" fmla="*/ 49 w 100"/>
                  <a:gd name="T1" fmla="*/ 32 h 79"/>
                  <a:gd name="T2" fmla="*/ 73 w 100"/>
                  <a:gd name="T3" fmla="*/ 77 h 79"/>
                  <a:gd name="T4" fmla="*/ 34 w 100"/>
                  <a:gd name="T5" fmla="*/ 0 h 79"/>
                  <a:gd name="T6" fmla="*/ 69 w 100"/>
                  <a:gd name="T7" fmla="*/ 79 h 79"/>
                  <a:gd name="T8" fmla="*/ 49 w 100"/>
                  <a:gd name="T9" fmla="*/ 32 h 79"/>
                </a:gdLst>
                <a:ahLst/>
                <a:cxnLst>
                  <a:cxn ang="0">
                    <a:pos x="T0" y="T1"/>
                  </a:cxn>
                  <a:cxn ang="0">
                    <a:pos x="T2" y="T3"/>
                  </a:cxn>
                  <a:cxn ang="0">
                    <a:pos x="T4" y="T5"/>
                  </a:cxn>
                  <a:cxn ang="0">
                    <a:pos x="T6" y="T7"/>
                  </a:cxn>
                  <a:cxn ang="0">
                    <a:pos x="T8" y="T9"/>
                  </a:cxn>
                </a:cxnLst>
                <a:rect l="0" t="0" r="r" b="b"/>
                <a:pathLst>
                  <a:path w="100" h="79">
                    <a:moveTo>
                      <a:pt x="49" y="32"/>
                    </a:moveTo>
                    <a:cubicBezTo>
                      <a:pt x="49" y="32"/>
                      <a:pt x="65" y="53"/>
                      <a:pt x="73" y="77"/>
                    </a:cubicBezTo>
                    <a:cubicBezTo>
                      <a:pt x="79" y="66"/>
                      <a:pt x="100" y="19"/>
                      <a:pt x="34" y="0"/>
                    </a:cubicBezTo>
                    <a:cubicBezTo>
                      <a:pt x="34" y="0"/>
                      <a:pt x="0" y="64"/>
                      <a:pt x="69" y="79"/>
                    </a:cubicBezTo>
                    <a:cubicBezTo>
                      <a:pt x="60" y="64"/>
                      <a:pt x="53" y="41"/>
                      <a:pt x="49" y="32"/>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51">
                <a:extLst>
                  <a:ext uri="{FF2B5EF4-FFF2-40B4-BE49-F238E27FC236}">
                    <a16:creationId xmlns:a16="http://schemas.microsoft.com/office/drawing/2014/main" id="{55100721-FCE6-4E30-AF1B-062DE82ED5BE}"/>
                  </a:ext>
                </a:extLst>
              </p:cNvPr>
              <p:cNvSpPr>
                <a:spLocks/>
              </p:cNvSpPr>
              <p:nvPr/>
            </p:nvSpPr>
            <p:spPr bwMode="auto">
              <a:xfrm>
                <a:off x="5552555" y="3309938"/>
                <a:ext cx="582613" cy="906462"/>
              </a:xfrm>
              <a:custGeom>
                <a:avLst/>
                <a:gdLst>
                  <a:gd name="T0" fmla="*/ 180 w 199"/>
                  <a:gd name="T1" fmla="*/ 0 h 310"/>
                  <a:gd name="T2" fmla="*/ 0 w 199"/>
                  <a:gd name="T3" fmla="*/ 157 h 310"/>
                  <a:gd name="T4" fmla="*/ 175 w 199"/>
                  <a:gd name="T5" fmla="*/ 310 h 310"/>
                  <a:gd name="T6" fmla="*/ 199 w 199"/>
                  <a:gd name="T7" fmla="*/ 245 h 310"/>
                  <a:gd name="T8" fmla="*/ 199 w 199"/>
                  <a:gd name="T9" fmla="*/ 58 h 310"/>
                  <a:gd name="T10" fmla="*/ 180 w 199"/>
                  <a:gd name="T11" fmla="*/ 0 h 310"/>
                </a:gdLst>
                <a:ahLst/>
                <a:cxnLst>
                  <a:cxn ang="0">
                    <a:pos x="T0" y="T1"/>
                  </a:cxn>
                  <a:cxn ang="0">
                    <a:pos x="T2" y="T3"/>
                  </a:cxn>
                  <a:cxn ang="0">
                    <a:pos x="T4" y="T5"/>
                  </a:cxn>
                  <a:cxn ang="0">
                    <a:pos x="T6" y="T7"/>
                  </a:cxn>
                  <a:cxn ang="0">
                    <a:pos x="T8" y="T9"/>
                  </a:cxn>
                  <a:cxn ang="0">
                    <a:pos x="T10" y="T11"/>
                  </a:cxn>
                </a:cxnLst>
                <a:rect l="0" t="0" r="r" b="b"/>
                <a:pathLst>
                  <a:path w="199" h="310">
                    <a:moveTo>
                      <a:pt x="180" y="0"/>
                    </a:moveTo>
                    <a:cubicBezTo>
                      <a:pt x="0" y="157"/>
                      <a:pt x="0" y="157"/>
                      <a:pt x="0" y="157"/>
                    </a:cubicBezTo>
                    <a:cubicBezTo>
                      <a:pt x="175" y="310"/>
                      <a:pt x="175" y="310"/>
                      <a:pt x="175" y="310"/>
                    </a:cubicBezTo>
                    <a:cubicBezTo>
                      <a:pt x="190" y="292"/>
                      <a:pt x="199" y="269"/>
                      <a:pt x="199" y="245"/>
                    </a:cubicBezTo>
                    <a:cubicBezTo>
                      <a:pt x="199" y="58"/>
                      <a:pt x="199" y="58"/>
                      <a:pt x="199" y="58"/>
                    </a:cubicBezTo>
                    <a:cubicBezTo>
                      <a:pt x="199" y="37"/>
                      <a:pt x="192" y="17"/>
                      <a:pt x="180" y="0"/>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52">
                <a:extLst>
                  <a:ext uri="{FF2B5EF4-FFF2-40B4-BE49-F238E27FC236}">
                    <a16:creationId xmlns:a16="http://schemas.microsoft.com/office/drawing/2014/main" id="{4A53F8C4-77E8-4055-BF29-78E345FAFFB8}"/>
                  </a:ext>
                </a:extLst>
              </p:cNvPr>
              <p:cNvSpPr>
                <a:spLocks/>
              </p:cNvSpPr>
              <p:nvPr/>
            </p:nvSpPr>
            <p:spPr bwMode="auto">
              <a:xfrm>
                <a:off x="4661972" y="3181351"/>
                <a:ext cx="1373188" cy="631825"/>
              </a:xfrm>
              <a:custGeom>
                <a:avLst/>
                <a:gdLst>
                  <a:gd name="T0" fmla="*/ 235 w 470"/>
                  <a:gd name="T1" fmla="*/ 216 h 216"/>
                  <a:gd name="T2" fmla="*/ 265 w 470"/>
                  <a:gd name="T3" fmla="*/ 206 h 216"/>
                  <a:gd name="T4" fmla="*/ 470 w 470"/>
                  <a:gd name="T5" fmla="*/ 27 h 216"/>
                  <a:gd name="T6" fmla="*/ 401 w 470"/>
                  <a:gd name="T7" fmla="*/ 0 h 216"/>
                  <a:gd name="T8" fmla="*/ 69 w 470"/>
                  <a:gd name="T9" fmla="*/ 0 h 216"/>
                  <a:gd name="T10" fmla="*/ 0 w 470"/>
                  <a:gd name="T11" fmla="*/ 27 h 216"/>
                  <a:gd name="T12" fmla="*/ 206 w 470"/>
                  <a:gd name="T13" fmla="*/ 206 h 216"/>
                  <a:gd name="T14" fmla="*/ 235 w 470"/>
                  <a:gd name="T15" fmla="*/ 216 h 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216">
                    <a:moveTo>
                      <a:pt x="235" y="216"/>
                    </a:moveTo>
                    <a:cubicBezTo>
                      <a:pt x="246" y="216"/>
                      <a:pt x="257" y="212"/>
                      <a:pt x="265" y="206"/>
                    </a:cubicBezTo>
                    <a:cubicBezTo>
                      <a:pt x="470" y="27"/>
                      <a:pt x="470" y="27"/>
                      <a:pt x="470" y="27"/>
                    </a:cubicBezTo>
                    <a:cubicBezTo>
                      <a:pt x="452" y="10"/>
                      <a:pt x="428" y="0"/>
                      <a:pt x="401" y="0"/>
                    </a:cubicBezTo>
                    <a:cubicBezTo>
                      <a:pt x="69" y="0"/>
                      <a:pt x="69" y="0"/>
                      <a:pt x="69" y="0"/>
                    </a:cubicBezTo>
                    <a:cubicBezTo>
                      <a:pt x="43" y="0"/>
                      <a:pt x="19" y="10"/>
                      <a:pt x="0" y="27"/>
                    </a:cubicBezTo>
                    <a:cubicBezTo>
                      <a:pt x="206" y="206"/>
                      <a:pt x="206" y="206"/>
                      <a:pt x="206" y="206"/>
                    </a:cubicBezTo>
                    <a:cubicBezTo>
                      <a:pt x="213" y="212"/>
                      <a:pt x="224" y="216"/>
                      <a:pt x="235" y="216"/>
                    </a:cubicBez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53">
                <a:extLst>
                  <a:ext uri="{FF2B5EF4-FFF2-40B4-BE49-F238E27FC236}">
                    <a16:creationId xmlns:a16="http://schemas.microsoft.com/office/drawing/2014/main" id="{A19F6F6F-B502-46DC-A4B7-D68979CCE5D5}"/>
                  </a:ext>
                </a:extLst>
              </p:cNvPr>
              <p:cNvSpPr>
                <a:spLocks/>
              </p:cNvSpPr>
              <p:nvPr/>
            </p:nvSpPr>
            <p:spPr bwMode="auto">
              <a:xfrm>
                <a:off x="4682609" y="3813175"/>
                <a:ext cx="1335090" cy="511175"/>
              </a:xfrm>
              <a:custGeom>
                <a:avLst/>
                <a:gdLst>
                  <a:gd name="T0" fmla="*/ 273 w 457"/>
                  <a:gd name="T1" fmla="*/ 7 h 175"/>
                  <a:gd name="T2" fmla="*/ 228 w 457"/>
                  <a:gd name="T3" fmla="*/ 23 h 175"/>
                  <a:gd name="T4" fmla="*/ 184 w 457"/>
                  <a:gd name="T5" fmla="*/ 7 h 175"/>
                  <a:gd name="T6" fmla="*/ 176 w 457"/>
                  <a:gd name="T7" fmla="*/ 0 h 175"/>
                  <a:gd name="T8" fmla="*/ 0 w 457"/>
                  <a:gd name="T9" fmla="*/ 154 h 175"/>
                  <a:gd name="T10" fmla="*/ 62 w 457"/>
                  <a:gd name="T11" fmla="*/ 175 h 175"/>
                  <a:gd name="T12" fmla="*/ 394 w 457"/>
                  <a:gd name="T13" fmla="*/ 175 h 175"/>
                  <a:gd name="T14" fmla="*/ 457 w 457"/>
                  <a:gd name="T15" fmla="*/ 154 h 175"/>
                  <a:gd name="T16" fmla="*/ 281 w 457"/>
                  <a:gd name="T17" fmla="*/ 0 h 175"/>
                  <a:gd name="T18" fmla="*/ 273 w 457"/>
                  <a:gd name="T19" fmla="*/ 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 h="175">
                    <a:moveTo>
                      <a:pt x="273" y="7"/>
                    </a:moveTo>
                    <a:cubicBezTo>
                      <a:pt x="260" y="18"/>
                      <a:pt x="244" y="23"/>
                      <a:pt x="228" y="23"/>
                    </a:cubicBezTo>
                    <a:cubicBezTo>
                      <a:pt x="212" y="23"/>
                      <a:pt x="196" y="18"/>
                      <a:pt x="184" y="7"/>
                    </a:cubicBezTo>
                    <a:cubicBezTo>
                      <a:pt x="176" y="0"/>
                      <a:pt x="176" y="0"/>
                      <a:pt x="176" y="0"/>
                    </a:cubicBezTo>
                    <a:cubicBezTo>
                      <a:pt x="0" y="154"/>
                      <a:pt x="0" y="154"/>
                      <a:pt x="0" y="154"/>
                    </a:cubicBezTo>
                    <a:cubicBezTo>
                      <a:pt x="17" y="167"/>
                      <a:pt x="39" y="175"/>
                      <a:pt x="62" y="175"/>
                    </a:cubicBezTo>
                    <a:cubicBezTo>
                      <a:pt x="394" y="175"/>
                      <a:pt x="394" y="175"/>
                      <a:pt x="394" y="175"/>
                    </a:cubicBezTo>
                    <a:cubicBezTo>
                      <a:pt x="418" y="175"/>
                      <a:pt x="440" y="167"/>
                      <a:pt x="457" y="154"/>
                    </a:cubicBezTo>
                    <a:cubicBezTo>
                      <a:pt x="281" y="0"/>
                      <a:pt x="281" y="0"/>
                      <a:pt x="281" y="0"/>
                    </a:cubicBezTo>
                    <a:lnTo>
                      <a:pt x="273" y="7"/>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54">
                <a:extLst>
                  <a:ext uri="{FF2B5EF4-FFF2-40B4-BE49-F238E27FC236}">
                    <a16:creationId xmlns:a16="http://schemas.microsoft.com/office/drawing/2014/main" id="{FE166978-CFFF-47E0-9C12-D228FC83FF8A}"/>
                  </a:ext>
                </a:extLst>
              </p:cNvPr>
              <p:cNvSpPr>
                <a:spLocks/>
              </p:cNvSpPr>
              <p:nvPr/>
            </p:nvSpPr>
            <p:spPr bwMode="auto">
              <a:xfrm>
                <a:off x="4565135" y="3309938"/>
                <a:ext cx="581023" cy="906462"/>
              </a:xfrm>
              <a:custGeom>
                <a:avLst/>
                <a:gdLst>
                  <a:gd name="T0" fmla="*/ 18 w 199"/>
                  <a:gd name="T1" fmla="*/ 0 h 310"/>
                  <a:gd name="T2" fmla="*/ 0 w 199"/>
                  <a:gd name="T3" fmla="*/ 58 h 310"/>
                  <a:gd name="T4" fmla="*/ 0 w 199"/>
                  <a:gd name="T5" fmla="*/ 245 h 310"/>
                  <a:gd name="T6" fmla="*/ 23 w 199"/>
                  <a:gd name="T7" fmla="*/ 310 h 310"/>
                  <a:gd name="T8" fmla="*/ 199 w 199"/>
                  <a:gd name="T9" fmla="*/ 157 h 310"/>
                  <a:gd name="T10" fmla="*/ 18 w 199"/>
                  <a:gd name="T11" fmla="*/ 0 h 310"/>
                </a:gdLst>
                <a:ahLst/>
                <a:cxnLst>
                  <a:cxn ang="0">
                    <a:pos x="T0" y="T1"/>
                  </a:cxn>
                  <a:cxn ang="0">
                    <a:pos x="T2" y="T3"/>
                  </a:cxn>
                  <a:cxn ang="0">
                    <a:pos x="T4" y="T5"/>
                  </a:cxn>
                  <a:cxn ang="0">
                    <a:pos x="T6" y="T7"/>
                  </a:cxn>
                  <a:cxn ang="0">
                    <a:pos x="T8" y="T9"/>
                  </a:cxn>
                  <a:cxn ang="0">
                    <a:pos x="T10" y="T11"/>
                  </a:cxn>
                </a:cxnLst>
                <a:rect l="0" t="0" r="r" b="b"/>
                <a:pathLst>
                  <a:path w="199" h="310">
                    <a:moveTo>
                      <a:pt x="18" y="0"/>
                    </a:moveTo>
                    <a:cubicBezTo>
                      <a:pt x="7" y="17"/>
                      <a:pt x="0" y="37"/>
                      <a:pt x="0" y="58"/>
                    </a:cubicBezTo>
                    <a:cubicBezTo>
                      <a:pt x="0" y="245"/>
                      <a:pt x="0" y="245"/>
                      <a:pt x="0" y="245"/>
                    </a:cubicBezTo>
                    <a:cubicBezTo>
                      <a:pt x="0" y="269"/>
                      <a:pt x="9" y="292"/>
                      <a:pt x="23" y="310"/>
                    </a:cubicBezTo>
                    <a:cubicBezTo>
                      <a:pt x="199" y="157"/>
                      <a:pt x="199" y="157"/>
                      <a:pt x="199" y="157"/>
                    </a:cubicBezTo>
                    <a:lnTo>
                      <a:pt x="18" y="0"/>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37" name="內容版面配置區 2">
            <a:extLst>
              <a:ext uri="{FF2B5EF4-FFF2-40B4-BE49-F238E27FC236}">
                <a16:creationId xmlns:a16="http://schemas.microsoft.com/office/drawing/2014/main" id="{2C292ED8-FE66-41A5-8ACE-A550B88842A3}"/>
              </a:ext>
            </a:extLst>
          </p:cNvPr>
          <p:cNvSpPr>
            <a:spLocks noGrp="1"/>
          </p:cNvSpPr>
          <p:nvPr>
            <p:ph idx="1"/>
          </p:nvPr>
        </p:nvSpPr>
        <p:spPr>
          <a:xfrm>
            <a:off x="3565022" y="3491419"/>
            <a:ext cx="2632180" cy="988244"/>
          </a:xfrm>
        </p:spPr>
        <p:txBody>
          <a:bodyPr rtlCol="0">
            <a:noAutofit/>
          </a:bodyPr>
          <a:lstStyle/>
          <a:p>
            <a:pPr marL="0" indent="0">
              <a:lnSpc>
                <a:spcPct val="100000"/>
              </a:lnSpc>
              <a:spcBef>
                <a:spcPts val="600"/>
              </a:spcBef>
              <a:buNone/>
              <a:defRPr/>
            </a:pPr>
            <a:r>
              <a:rPr lang="zh-TW" altLang="en-US" sz="1400" b="1" dirty="0">
                <a:solidFill>
                  <a:srgbClr val="C00000"/>
                </a:solidFill>
                <a:latin typeface="微軟正黑體" pitchFamily="34" charset="-120"/>
                <a:ea typeface="微軟正黑體" pitchFamily="34" charset="-120"/>
              </a:rPr>
              <a:t>完成學生報名檔案</a:t>
            </a:r>
            <a:r>
              <a:rPr lang="en-US" altLang="zh-TW" sz="1400" b="1" dirty="0">
                <a:solidFill>
                  <a:srgbClr val="C00000"/>
                </a:solidFill>
                <a:latin typeface="微軟正黑體" pitchFamily="34" charset="-120"/>
                <a:ea typeface="微軟正黑體" pitchFamily="34" charset="-120"/>
              </a:rPr>
              <a:t>(EXCEL)</a:t>
            </a:r>
            <a:r>
              <a:rPr lang="zh-TW" altLang="en-US" sz="1400" b="1" dirty="0">
                <a:solidFill>
                  <a:srgbClr val="C00000"/>
                </a:solidFill>
                <a:latin typeface="微軟正黑體" pitchFamily="34" charset="-120"/>
                <a:ea typeface="微軟正黑體" pitchFamily="34" charset="-120"/>
              </a:rPr>
              <a:t>上傳國中集體報名系統</a:t>
            </a:r>
            <a:endParaRPr lang="en-US" altLang="zh-TW" sz="1400" b="1" dirty="0">
              <a:solidFill>
                <a:srgbClr val="C00000"/>
              </a:solidFill>
              <a:latin typeface="微軟正黑體" pitchFamily="34" charset="-120"/>
              <a:ea typeface="微軟正黑體" pitchFamily="34" charset="-120"/>
            </a:endParaRPr>
          </a:p>
          <a:p>
            <a:pPr marL="0" indent="0">
              <a:lnSpc>
                <a:spcPct val="100000"/>
              </a:lnSpc>
              <a:spcBef>
                <a:spcPts val="600"/>
              </a:spcBef>
              <a:buNone/>
              <a:defRPr/>
            </a:pPr>
            <a:r>
              <a:rPr lang="zh-TW" altLang="en-US" sz="1400" b="1" dirty="0">
                <a:solidFill>
                  <a:srgbClr val="C00000"/>
                </a:solidFill>
                <a:latin typeface="微軟正黑體" pitchFamily="34" charset="-120"/>
                <a:ea typeface="微軟正黑體" pitchFamily="34" charset="-120"/>
              </a:rPr>
              <a:t>檢核並確認資料無誤</a:t>
            </a:r>
            <a:r>
              <a:rPr lang="en-US" altLang="zh-TW" sz="1400" b="1" dirty="0">
                <a:solidFill>
                  <a:srgbClr val="C00000"/>
                </a:solidFill>
                <a:latin typeface="微軟正黑體" pitchFamily="34" charset="-120"/>
                <a:ea typeface="微軟正黑體" pitchFamily="34" charset="-120"/>
              </a:rPr>
              <a:t>(</a:t>
            </a:r>
            <a:r>
              <a:rPr lang="zh-TW" altLang="en-US" sz="1400" b="1" dirty="0">
                <a:solidFill>
                  <a:srgbClr val="C00000"/>
                </a:solidFill>
                <a:latin typeface="微軟正黑體" pitchFamily="34" charset="-120"/>
                <a:ea typeface="微軟正黑體" pitchFamily="34" charset="-120"/>
              </a:rPr>
              <a:t>確定送出</a:t>
            </a:r>
            <a:r>
              <a:rPr lang="en-US" altLang="zh-TW" sz="1400" b="1" dirty="0">
                <a:solidFill>
                  <a:srgbClr val="C00000"/>
                </a:solidFill>
                <a:latin typeface="微軟正黑體" pitchFamily="34" charset="-120"/>
                <a:ea typeface="微軟正黑體" pitchFamily="34" charset="-120"/>
              </a:rPr>
              <a:t>)</a:t>
            </a:r>
            <a:r>
              <a:rPr lang="zh-TW" altLang="en-US" sz="1400" b="1" dirty="0">
                <a:solidFill>
                  <a:srgbClr val="C00000"/>
                </a:solidFill>
                <a:latin typeface="微軟正黑體" pitchFamily="34" charset="-120"/>
                <a:ea typeface="微軟正黑體" pitchFamily="34" charset="-120"/>
              </a:rPr>
              <a:t> 列印報名相關表件</a:t>
            </a:r>
            <a:endParaRPr lang="zh-TW" altLang="en-US" sz="1400" dirty="0">
              <a:solidFill>
                <a:schemeClr val="accent5">
                  <a:lumMod val="75000"/>
                </a:schemeClr>
              </a:solidFill>
              <a:latin typeface="微軟正黑體" pitchFamily="34" charset="-120"/>
              <a:ea typeface="微軟正黑體" pitchFamily="34"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C1C0A6A3-D658-4C48-A813-AD5BB3494685}"/>
              </a:ext>
            </a:extLst>
          </p:cNvPr>
          <p:cNvSpPr txBox="1">
            <a:spLocks/>
          </p:cNvSpPr>
          <p:nvPr/>
        </p:nvSpPr>
        <p:spPr bwMode="auto">
          <a:xfrm>
            <a:off x="520719" y="230664"/>
            <a:ext cx="64778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600" b="1" dirty="0">
                <a:solidFill>
                  <a:schemeClr val="accent6">
                    <a:lumMod val="50000"/>
                  </a:schemeClr>
                </a:solidFill>
                <a:latin typeface="微軟正黑體" panose="020B0604030504040204" pitchFamily="34" charset="-120"/>
                <a:ea typeface="微軟正黑體" panose="020B0604030504040204" pitchFamily="34" charset="-120"/>
              </a:rPr>
              <a:t>五專完全免試單獨招生（</a:t>
            </a:r>
            <a:r>
              <a:rPr lang="en-US" altLang="zh-TW" sz="3600" b="1" dirty="0">
                <a:solidFill>
                  <a:schemeClr val="accent6">
                    <a:lumMod val="50000"/>
                  </a:schemeClr>
                </a:solidFill>
                <a:latin typeface="微軟正黑體" panose="020B0604030504040204" pitchFamily="34" charset="-120"/>
                <a:ea typeface="微軟正黑體" panose="020B0604030504040204" pitchFamily="34" charset="-120"/>
              </a:rPr>
              <a:t>2/3</a:t>
            </a:r>
            <a:r>
              <a:rPr lang="zh-TW" altLang="en-US" sz="3600" b="1" dirty="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sz="3600" dirty="0">
              <a:solidFill>
                <a:schemeClr val="accent6">
                  <a:lumMod val="50000"/>
                </a:schemeClr>
              </a:solidFill>
              <a:latin typeface="微軟正黑體" panose="020B0604030504040204" pitchFamily="34" charset="-120"/>
              <a:ea typeface="微軟正黑體" panose="020B0604030504040204" pitchFamily="34" charset="-120"/>
            </a:endParaRPr>
          </a:p>
        </p:txBody>
      </p:sp>
      <p:cxnSp>
        <p:nvCxnSpPr>
          <p:cNvPr id="7" name="直接连接符 42">
            <a:extLst>
              <a:ext uri="{FF2B5EF4-FFF2-40B4-BE49-F238E27FC236}">
                <a16:creationId xmlns:a16="http://schemas.microsoft.com/office/drawing/2014/main" id="{17287BD2-A1D8-4434-8452-1F6EAA9EC516}"/>
              </a:ext>
            </a:extLst>
          </p:cNvPr>
          <p:cNvCxnSpPr>
            <a:cxnSpLocks/>
          </p:cNvCxnSpPr>
          <p:nvPr/>
        </p:nvCxnSpPr>
        <p:spPr>
          <a:xfrm>
            <a:off x="568305" y="71853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Freeform 6">
            <a:extLst>
              <a:ext uri="{FF2B5EF4-FFF2-40B4-BE49-F238E27FC236}">
                <a16:creationId xmlns:a16="http://schemas.microsoft.com/office/drawing/2014/main" id="{2FFA7DD3-971E-47A5-A309-2EC41FC69031}"/>
              </a:ext>
            </a:extLst>
          </p:cNvPr>
          <p:cNvSpPr>
            <a:spLocks noEditPoints="1"/>
          </p:cNvSpPr>
          <p:nvPr/>
        </p:nvSpPr>
        <p:spPr bwMode="auto">
          <a:xfrm>
            <a:off x="7755862" y="173432"/>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graphicFrame>
        <p:nvGraphicFramePr>
          <p:cNvPr id="12" name="表格 11">
            <a:extLst>
              <a:ext uri="{FF2B5EF4-FFF2-40B4-BE49-F238E27FC236}">
                <a16:creationId xmlns:a16="http://schemas.microsoft.com/office/drawing/2014/main" id="{BE66A049-7378-480D-A663-461C0B33E4EC}"/>
              </a:ext>
            </a:extLst>
          </p:cNvPr>
          <p:cNvGraphicFramePr>
            <a:graphicFrameLocks noGrp="1"/>
          </p:cNvGraphicFramePr>
          <p:nvPr>
            <p:extLst>
              <p:ext uri="{D42A27DB-BD31-4B8C-83A1-F6EECF244321}">
                <p14:modId xmlns:p14="http://schemas.microsoft.com/office/powerpoint/2010/main" val="700561620"/>
              </p:ext>
            </p:extLst>
          </p:nvPr>
        </p:nvGraphicFramePr>
        <p:xfrm>
          <a:off x="1617998" y="1196010"/>
          <a:ext cx="8729346" cy="5055740"/>
        </p:xfrm>
        <a:graphic>
          <a:graphicData uri="http://schemas.openxmlformats.org/drawingml/2006/table">
            <a:tbl>
              <a:tblPr firstRow="1" bandRow="1">
                <a:tableStyleId>{5940675A-B579-460E-94D1-54222C63F5DA}</a:tableStyleId>
              </a:tblPr>
              <a:tblGrid>
                <a:gridCol w="3389595">
                  <a:extLst>
                    <a:ext uri="{9D8B030D-6E8A-4147-A177-3AD203B41FA5}">
                      <a16:colId xmlns:a16="http://schemas.microsoft.com/office/drawing/2014/main" val="20000"/>
                    </a:ext>
                  </a:extLst>
                </a:gridCol>
                <a:gridCol w="5339751">
                  <a:extLst>
                    <a:ext uri="{9D8B030D-6E8A-4147-A177-3AD203B41FA5}">
                      <a16:colId xmlns:a16="http://schemas.microsoft.com/office/drawing/2014/main" val="20001"/>
                    </a:ext>
                  </a:extLst>
                </a:gridCol>
              </a:tblGrid>
              <a:tr h="225294">
                <a:tc>
                  <a:txBody>
                    <a:bodyPr/>
                    <a:lstStyle/>
                    <a:p>
                      <a:pPr algn="ct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項目</a:t>
                      </a:r>
                    </a:p>
                  </a:txBody>
                  <a:tcPr marL="104344" marR="104344" marT="52175" marB="52175" anchor="ctr">
                    <a:lnL w="38100" cap="flat" cmpd="sng" algn="ctr">
                      <a:solidFill>
                        <a:schemeClr val="accent6">
                          <a:lumMod val="50000"/>
                        </a:schemeClr>
                      </a:solidFill>
                      <a:prstDash val="sysDash"/>
                      <a:round/>
                      <a:headEnd type="none" w="med" len="med"/>
                      <a:tailEnd type="none" w="med" len="med"/>
                    </a:lnL>
                    <a:lnR w="28575" cap="flat" cmpd="sng" algn="ctr">
                      <a:solidFill>
                        <a:schemeClr val="accent6">
                          <a:lumMod val="50000"/>
                        </a:schemeClr>
                      </a:solidFill>
                      <a:prstDash val="sysDash"/>
                      <a:round/>
                      <a:headEnd type="none" w="med" len="med"/>
                      <a:tailEnd type="none" w="med" len="med"/>
                    </a:lnR>
                    <a:lnT w="38100" cap="flat" cmpd="sng" algn="ctr">
                      <a:solidFill>
                        <a:schemeClr val="accent6">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日程</a:t>
                      </a:r>
                    </a:p>
                  </a:txBody>
                  <a:tcPr marL="104344" marR="104344" marT="52175" marB="52175" anchor="ctr">
                    <a:lnL w="28575" cap="flat" cmpd="sng" algn="ctr">
                      <a:solidFill>
                        <a:schemeClr val="accent6">
                          <a:lumMod val="50000"/>
                        </a:schemeClr>
                      </a:solidFill>
                      <a:prstDash val="sysDash"/>
                      <a:round/>
                      <a:headEnd type="none" w="med" len="med"/>
                      <a:tailEnd type="none" w="med" len="med"/>
                    </a:lnL>
                    <a:lnR w="38100" cap="flat" cmpd="sng" algn="ctr">
                      <a:solidFill>
                        <a:schemeClr val="accent6">
                          <a:lumMod val="50000"/>
                        </a:schemeClr>
                      </a:solidFill>
                      <a:prstDash val="sysDash"/>
                      <a:round/>
                      <a:headEnd type="none" w="med" len="med"/>
                      <a:tailEnd type="none" w="med" len="med"/>
                    </a:lnR>
                    <a:lnT w="38100" cap="flat" cmpd="sng" algn="ctr">
                      <a:solidFill>
                        <a:schemeClr val="accent6">
                          <a:lumMod val="50000"/>
                        </a:scheme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r h="504000">
                <a:tc>
                  <a:txBody>
                    <a:bodyPr/>
                    <a:lstStyle/>
                    <a:p>
                      <a:pPr algn="ct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簡章公告</a:t>
                      </a:r>
                    </a:p>
                  </a:txBody>
                  <a:tcPr marL="104344" marR="104344" marT="52175" marB="52175" anchor="ctr">
                    <a:lnL w="38100" cap="flat" cmpd="sng" algn="ctr">
                      <a:solidFill>
                        <a:schemeClr val="accent6">
                          <a:lumMod val="50000"/>
                        </a:schemeClr>
                      </a:solidFill>
                      <a:prstDash val="sysDash"/>
                      <a:round/>
                      <a:headEnd type="none" w="med" len="med"/>
                      <a:tailEnd type="none" w="med" len="med"/>
                    </a:lnL>
                    <a:lnR w="28575"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104344" marR="104344" marT="52175" marB="52175" anchor="ctr">
                    <a:lnL w="28575" cap="flat" cmpd="sng" algn="ctr">
                      <a:solidFill>
                        <a:schemeClr val="accent6">
                          <a:lumMod val="50000"/>
                        </a:schemeClr>
                      </a:solidFill>
                      <a:prstDash val="sysDash"/>
                      <a:round/>
                      <a:headEnd type="none" w="med" len="med"/>
                      <a:tailEnd type="none" w="med" len="med"/>
                    </a:lnL>
                    <a:lnR w="38100"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64000">
                <a:tc>
                  <a:txBody>
                    <a:bodyPr/>
                    <a:lstStyle/>
                    <a:p>
                      <a:pPr algn="ct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報名</a:t>
                      </a:r>
                    </a:p>
                  </a:txBody>
                  <a:tcPr marL="104344" marR="104344" marT="52175" marB="52175" anchor="ctr">
                    <a:lnL w="38100" cap="flat" cmpd="sng" algn="ctr">
                      <a:solidFill>
                        <a:schemeClr val="accent6">
                          <a:lumMod val="50000"/>
                        </a:schemeClr>
                      </a:solidFill>
                      <a:prstDash val="sysDash"/>
                      <a:round/>
                      <a:headEnd type="none" w="med" len="med"/>
                      <a:tailEnd type="none" w="med" len="med"/>
                    </a:lnL>
                    <a:lnR w="28575"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p>
                    <a:p>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採</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「國中學校集體報名」</a:t>
                      </a:r>
                    </a:p>
                  </a:txBody>
                  <a:tcPr marL="104344" marR="104344" marT="52175" marB="52175" anchor="ctr">
                    <a:lnL w="28575" cap="flat" cmpd="sng" algn="ctr">
                      <a:solidFill>
                        <a:schemeClr val="accent6">
                          <a:lumMod val="50000"/>
                        </a:schemeClr>
                      </a:solidFill>
                      <a:prstDash val="sysDash"/>
                      <a:round/>
                      <a:headEnd type="none" w="med" len="med"/>
                      <a:tailEnd type="none" w="med" len="med"/>
                    </a:lnL>
                    <a:lnR w="38100"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6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錄取公告</a:t>
                      </a:r>
                    </a:p>
                  </a:txBody>
                  <a:tcPr marL="104344" marR="104344" marT="52175" marB="52175" anchor="ctr">
                    <a:lnL w="38100" cap="flat" cmpd="sng" algn="ctr">
                      <a:solidFill>
                        <a:schemeClr val="accent6">
                          <a:lumMod val="50000"/>
                        </a:schemeClr>
                      </a:solidFill>
                      <a:prstDash val="sysDash"/>
                      <a:round/>
                      <a:headEnd type="none" w="med" len="med"/>
                      <a:tailEnd type="none" w="med" len="med"/>
                    </a:lnL>
                    <a:lnR w="28575"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)10</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00</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起</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sym typeface="Wingdings 2" panose="05020102010507070707" pitchFamily="18" charset="2"/>
                        </a:rPr>
                        <a:t>①</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各招生學校網站公告</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②</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國中學校報名系統查詢</a:t>
                      </a:r>
                    </a:p>
                  </a:txBody>
                  <a:tcPr marL="104344" marR="104344" marT="52175" marB="52175" anchor="ctr">
                    <a:lnL w="28575" cap="flat" cmpd="sng" algn="ctr">
                      <a:solidFill>
                        <a:schemeClr val="accent6">
                          <a:lumMod val="50000"/>
                        </a:schemeClr>
                      </a:solidFill>
                      <a:prstDash val="sysDash"/>
                      <a:round/>
                      <a:headEnd type="none" w="med" len="med"/>
                      <a:tailEnd type="none" w="med" len="med"/>
                    </a:lnL>
                    <a:lnR w="38100"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64000">
                <a:tc>
                  <a:txBody>
                    <a:bodyPr/>
                    <a:lstStyle/>
                    <a:p>
                      <a:pPr algn="ct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各校辦理報到作業</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rPr>
                        <a:t>各校自訂，參閱各校招生簡章</a:t>
                      </a:r>
                      <a:r>
                        <a:rPr lang="en-US" altLang="zh-TW" sz="1800" b="1"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800" b="1"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04344" marR="104344" marT="52175" marB="52175" anchor="ctr">
                    <a:lnL w="38100" cap="flat" cmpd="sng" algn="ctr">
                      <a:solidFill>
                        <a:schemeClr val="accent6">
                          <a:lumMod val="50000"/>
                        </a:schemeClr>
                      </a:solidFill>
                      <a:prstDash val="sysDash"/>
                      <a:round/>
                      <a:headEnd type="none" w="med" len="med"/>
                      <a:tailEnd type="none" w="med" len="med"/>
                    </a:lnL>
                    <a:lnR w="28575"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16</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五</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起</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13</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五</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止</a:t>
                      </a:r>
                      <a:endParaRPr lang="zh-TW" altLang="en-US" sz="2400" b="1"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04344" marR="104344" marT="52175" marB="52175" anchor="ctr">
                    <a:lnL w="28575" cap="flat" cmpd="sng" algn="ctr">
                      <a:solidFill>
                        <a:schemeClr val="accent6">
                          <a:lumMod val="50000"/>
                        </a:schemeClr>
                      </a:solidFill>
                      <a:prstDash val="sysDash"/>
                      <a:round/>
                      <a:headEnd type="none" w="med" len="med"/>
                      <a:tailEnd type="none" w="med" len="med"/>
                    </a:lnL>
                    <a:lnR w="38100"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4"/>
                  </a:ext>
                </a:extLst>
              </a:tr>
              <a:tr h="1152000">
                <a:tc>
                  <a:txBody>
                    <a:bodyPr/>
                    <a:lstStyle/>
                    <a:p>
                      <a:pPr algn="ct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報到後聲明放棄</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錄取資格截止日</a:t>
                      </a:r>
                      <a:endPar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800" b="1"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rPr>
                        <a:t>各校自訂，參閱各校招生簡章</a:t>
                      </a:r>
                      <a:r>
                        <a:rPr lang="en-US" altLang="zh-TW" sz="1800" b="1"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800" b="1" spc="50" baseline="0" dirty="0">
                        <a:solidFill>
                          <a:schemeClr val="bg1"/>
                        </a:solidFill>
                        <a:effectLst>
                          <a:glow rad="127000">
                            <a:srgbClr val="A8332A"/>
                          </a:glow>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04344" marR="104344" marT="52175" marB="52175" anchor="ctr">
                    <a:lnL w="38100" cap="flat" cmpd="sng" algn="ctr">
                      <a:solidFill>
                        <a:schemeClr val="accent6">
                          <a:lumMod val="50000"/>
                        </a:schemeClr>
                      </a:solidFill>
                      <a:prstDash val="sysDash"/>
                      <a:round/>
                      <a:headEnd type="none" w="med" len="med"/>
                      <a:tailEnd type="none" w="med" len="med"/>
                    </a:lnL>
                    <a:lnR w="28575"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6">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CDBC4"/>
                    </a:solidFill>
                  </a:tcPr>
                </a:tc>
                <a:tc>
                  <a:txBody>
                    <a:bodyPr/>
                    <a:lstStyle/>
                    <a:p>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17</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中午</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12</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00</a:t>
                      </a:r>
                      <a:r>
                        <a:rPr lang="zh-TW" altLang="en-US" sz="2400" b="1" dirty="0">
                          <a:solidFill>
                            <a:schemeClr val="accent6">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止</a:t>
                      </a:r>
                    </a:p>
                  </a:txBody>
                  <a:tcPr marL="104344" marR="104344" marT="52175" marB="52175" anchor="ctr">
                    <a:lnL w="28575" cap="flat" cmpd="sng" algn="ctr">
                      <a:solidFill>
                        <a:schemeClr val="accent6">
                          <a:lumMod val="50000"/>
                        </a:schemeClr>
                      </a:solidFill>
                      <a:prstDash val="sysDash"/>
                      <a:round/>
                      <a:headEnd type="none" w="med" len="med"/>
                      <a:tailEnd type="none" w="med" len="med"/>
                    </a:lnL>
                    <a:lnR w="38100" cap="flat" cmpd="sng" algn="ctr">
                      <a:solidFill>
                        <a:schemeClr val="accent6">
                          <a:lumMod val="50000"/>
                        </a:schemeClr>
                      </a:solidFill>
                      <a:prstDash val="sysDash"/>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accent6">
                          <a:lumMod val="50000"/>
                        </a:schemeClr>
                      </a:solidFill>
                      <a:prstDash val="sysDash"/>
                      <a:round/>
                      <a:headEnd type="none" w="med" len="med"/>
                      <a:tailEnd type="none" w="med" len="med"/>
                    </a:lnB>
                    <a:lnTlToBr w="12700" cmpd="sng">
                      <a:noFill/>
                      <a:prstDash val="solid"/>
                    </a:lnTlToBr>
                    <a:lnBlToTr w="12700" cmpd="sng">
                      <a:noFill/>
                      <a:prstDash val="solid"/>
                    </a:lnBlToTr>
                    <a:solidFill>
                      <a:srgbClr val="FCDBC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26338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42">
            <a:extLst>
              <a:ext uri="{FF2B5EF4-FFF2-40B4-BE49-F238E27FC236}">
                <a16:creationId xmlns:a16="http://schemas.microsoft.com/office/drawing/2014/main" id="{2F665846-9C60-44C9-9595-9EC7F9322141}"/>
              </a:ext>
            </a:extLst>
          </p:cNvPr>
          <p:cNvCxnSpPr>
            <a:cxnSpLocks/>
          </p:cNvCxnSpPr>
          <p:nvPr/>
        </p:nvCxnSpPr>
        <p:spPr>
          <a:xfrm>
            <a:off x="840128" y="74606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Freeform 6">
            <a:extLst>
              <a:ext uri="{FF2B5EF4-FFF2-40B4-BE49-F238E27FC236}">
                <a16:creationId xmlns:a16="http://schemas.microsoft.com/office/drawing/2014/main" id="{71AA52EC-7DB1-4E87-8C0D-FAA1C5227515}"/>
              </a:ext>
            </a:extLst>
          </p:cNvPr>
          <p:cNvSpPr>
            <a:spLocks noEditPoints="1"/>
          </p:cNvSpPr>
          <p:nvPr/>
        </p:nvSpPr>
        <p:spPr bwMode="auto">
          <a:xfrm>
            <a:off x="8043253" y="252718"/>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31" name="標題 1"/>
          <p:cNvSpPr txBox="1">
            <a:spLocks/>
          </p:cNvSpPr>
          <p:nvPr/>
        </p:nvSpPr>
        <p:spPr bwMode="auto">
          <a:xfrm>
            <a:off x="792542" y="309950"/>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報名費繳交說明（</a:t>
            </a:r>
            <a:r>
              <a:rPr lang="en-US" altLang="zh-TW" sz="2800" b="1" dirty="0">
                <a:solidFill>
                  <a:srgbClr val="002060"/>
                </a:solidFill>
                <a:latin typeface="微軟正黑體" panose="020B0604030504040204" pitchFamily="34" charset="-120"/>
                <a:ea typeface="微軟正黑體" panose="020B0604030504040204" pitchFamily="34" charset="-120"/>
              </a:rPr>
              <a:t>6/11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44" name="投影片編號版面配置區 4">
            <a:extLst>
              <a:ext uri="{FF2B5EF4-FFF2-40B4-BE49-F238E27FC236}">
                <a16:creationId xmlns:a16="http://schemas.microsoft.com/office/drawing/2014/main" id="{0CAC9499-C3C5-4E8B-9DC5-2D0F83DBA577}"/>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17</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46" name="组合 7">
            <a:extLst>
              <a:ext uri="{FF2B5EF4-FFF2-40B4-BE49-F238E27FC236}">
                <a16:creationId xmlns:a16="http://schemas.microsoft.com/office/drawing/2014/main" id="{ADB71A0C-144E-4B72-B75E-6495035CFCF0}"/>
              </a:ext>
            </a:extLst>
          </p:cNvPr>
          <p:cNvGrpSpPr/>
          <p:nvPr/>
        </p:nvGrpSpPr>
        <p:grpSpPr>
          <a:xfrm>
            <a:off x="6343361" y="4383110"/>
            <a:ext cx="5115214" cy="1360257"/>
            <a:chOff x="0" y="194742"/>
            <a:chExt cx="3222454" cy="1955698"/>
          </a:xfrm>
        </p:grpSpPr>
        <p:sp>
          <p:nvSpPr>
            <p:cNvPr id="47" name="圆角矩形 8">
              <a:extLst>
                <a:ext uri="{FF2B5EF4-FFF2-40B4-BE49-F238E27FC236}">
                  <a16:creationId xmlns:a16="http://schemas.microsoft.com/office/drawing/2014/main" id="{A7711F20-F526-493F-A756-856AB496F6C4}"/>
                </a:ext>
              </a:extLst>
            </p:cNvPr>
            <p:cNvSpPr/>
            <p:nvPr/>
          </p:nvSpPr>
          <p:spPr>
            <a:xfrm>
              <a:off x="173208" y="194742"/>
              <a:ext cx="3049246" cy="1955698"/>
            </a:xfrm>
            <a:prstGeom prst="roundRect">
              <a:avLst>
                <a:gd name="adj" fmla="val 9976"/>
              </a:avLst>
            </a:prstGeom>
            <a:solidFill>
              <a:schemeClr val="accent4">
                <a:lumMod val="20000"/>
                <a:lumOff val="80000"/>
              </a:schemeClr>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48" name="组合 9">
              <a:extLst>
                <a:ext uri="{FF2B5EF4-FFF2-40B4-BE49-F238E27FC236}">
                  <a16:creationId xmlns:a16="http://schemas.microsoft.com/office/drawing/2014/main" id="{DA7D7002-1EB4-41E9-B157-7F3478521D97}"/>
                </a:ext>
              </a:extLst>
            </p:cNvPr>
            <p:cNvGrpSpPr/>
            <p:nvPr/>
          </p:nvGrpSpPr>
          <p:grpSpPr>
            <a:xfrm>
              <a:off x="0" y="290669"/>
              <a:ext cx="424561" cy="355906"/>
              <a:chOff x="469900" y="728859"/>
              <a:chExt cx="424561" cy="355906"/>
            </a:xfrm>
          </p:grpSpPr>
          <p:sp>
            <p:nvSpPr>
              <p:cNvPr id="49" name="椭圆 10">
                <a:extLst>
                  <a:ext uri="{FF2B5EF4-FFF2-40B4-BE49-F238E27FC236}">
                    <a16:creationId xmlns:a16="http://schemas.microsoft.com/office/drawing/2014/main" id="{195C1A85-0043-4BD6-9BD6-57A5717C3E58}"/>
                  </a:ext>
                </a:extLst>
              </p:cNvPr>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0" name="椭圆 11">
                <a:extLst>
                  <a:ext uri="{FF2B5EF4-FFF2-40B4-BE49-F238E27FC236}">
                    <a16:creationId xmlns:a16="http://schemas.microsoft.com/office/drawing/2014/main" id="{B3F070FF-03AB-42B4-A0D4-BDD1CF7FF14D}"/>
                  </a:ext>
                </a:extLst>
              </p:cNvPr>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1" name="椭圆 12">
                <a:extLst>
                  <a:ext uri="{FF2B5EF4-FFF2-40B4-BE49-F238E27FC236}">
                    <a16:creationId xmlns:a16="http://schemas.microsoft.com/office/drawing/2014/main" id="{62333AC5-8D06-445A-97E1-26266222A841}"/>
                  </a:ext>
                </a:extLst>
              </p:cNvPr>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2" name="椭圆 13">
                <a:extLst>
                  <a:ext uri="{FF2B5EF4-FFF2-40B4-BE49-F238E27FC236}">
                    <a16:creationId xmlns:a16="http://schemas.microsoft.com/office/drawing/2014/main" id="{C83FC3EB-CFBF-45AA-A98D-BDAEF106D045}"/>
                  </a:ext>
                </a:extLst>
              </p:cNvPr>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3" name="圆角矩形 14">
                <a:extLst>
                  <a:ext uri="{FF2B5EF4-FFF2-40B4-BE49-F238E27FC236}">
                    <a16:creationId xmlns:a16="http://schemas.microsoft.com/office/drawing/2014/main" id="{F2D1D617-B6D4-4AC8-904D-D50EC9282CFE}"/>
                  </a:ext>
                </a:extLst>
              </p:cNvPr>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4" name="圆角矩形 15">
                <a:extLst>
                  <a:ext uri="{FF2B5EF4-FFF2-40B4-BE49-F238E27FC236}">
                    <a16:creationId xmlns:a16="http://schemas.microsoft.com/office/drawing/2014/main" id="{5405B24E-969C-473B-BE79-F90AAC7C9A42}"/>
                  </a:ext>
                </a:extLst>
              </p:cNvPr>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5" name="圆角矩形 16">
                <a:extLst>
                  <a:ext uri="{FF2B5EF4-FFF2-40B4-BE49-F238E27FC236}">
                    <a16:creationId xmlns:a16="http://schemas.microsoft.com/office/drawing/2014/main" id="{E0F6E367-BDE5-4224-94AD-7D8849980752}"/>
                  </a:ext>
                </a:extLst>
              </p:cNvPr>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56" name="圆角矩形 17">
                <a:extLst>
                  <a:ext uri="{FF2B5EF4-FFF2-40B4-BE49-F238E27FC236}">
                    <a16:creationId xmlns:a16="http://schemas.microsoft.com/office/drawing/2014/main" id="{064779E7-37D4-499D-A90E-3F20D2CB088C}"/>
                  </a:ext>
                </a:extLst>
              </p:cNvPr>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57" name="矩形 56">
            <a:extLst>
              <a:ext uri="{FF2B5EF4-FFF2-40B4-BE49-F238E27FC236}">
                <a16:creationId xmlns:a16="http://schemas.microsoft.com/office/drawing/2014/main" id="{D72F0384-DBD0-4E7F-BFDD-8540C888F525}"/>
              </a:ext>
            </a:extLst>
          </p:cNvPr>
          <p:cNvSpPr/>
          <p:nvPr/>
        </p:nvSpPr>
        <p:spPr>
          <a:xfrm>
            <a:off x="6571376" y="2429292"/>
            <a:ext cx="2486025" cy="15073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000"/>
              </a:lnSpc>
              <a:defRPr/>
            </a:pPr>
            <a:r>
              <a:rPr lang="zh-TW" altLang="en-US" sz="2250" b="1" dirty="0">
                <a:solidFill>
                  <a:srgbClr val="7030A0"/>
                </a:solidFill>
                <a:latin typeface="微軟正黑體" pitchFamily="34" charset="-120"/>
                <a:ea typeface="微軟正黑體" pitchFamily="34" charset="-120"/>
              </a:rPr>
              <a:t>報名作業費</a:t>
            </a:r>
            <a:endParaRPr lang="en-US" altLang="zh-TW" sz="2250" b="1" dirty="0">
              <a:solidFill>
                <a:srgbClr val="7030A0"/>
              </a:solidFill>
              <a:latin typeface="微軟正黑體" pitchFamily="34" charset="-120"/>
              <a:ea typeface="微軟正黑體" pitchFamily="34" charset="-120"/>
            </a:endParaRPr>
          </a:p>
          <a:p>
            <a:pPr algn="ctr">
              <a:lnSpc>
                <a:spcPts val="2550"/>
              </a:lnSpc>
              <a:defRPr/>
            </a:pPr>
            <a:r>
              <a:rPr lang="en-US" altLang="zh-TW" sz="2000" b="1" dirty="0">
                <a:solidFill>
                  <a:srgbClr val="C00000"/>
                </a:solidFill>
                <a:latin typeface="微軟正黑體" pitchFamily="34" charset="-120"/>
                <a:ea typeface="微軟正黑體" pitchFamily="34" charset="-120"/>
              </a:rPr>
              <a:t>50</a:t>
            </a:r>
            <a:r>
              <a:rPr lang="zh-TW" altLang="en-US" sz="2000" b="1" dirty="0">
                <a:solidFill>
                  <a:srgbClr val="C00000"/>
                </a:solidFill>
                <a:latin typeface="微軟正黑體" pitchFamily="34" charset="-120"/>
                <a:ea typeface="微軟正黑體" pitchFamily="34" charset="-120"/>
              </a:rPr>
              <a:t>元</a:t>
            </a:r>
            <a:r>
              <a:rPr lang="en-US" altLang="zh-TW" sz="2000" b="1" dirty="0">
                <a:solidFill>
                  <a:srgbClr val="C00000"/>
                </a:solidFill>
                <a:latin typeface="微軟正黑體" pitchFamily="34" charset="-120"/>
                <a:ea typeface="微軟正黑體" pitchFamily="34" charset="-120"/>
              </a:rPr>
              <a:t>/</a:t>
            </a:r>
            <a:r>
              <a:rPr lang="zh-TW" altLang="en-US" sz="2000" b="1" dirty="0">
                <a:solidFill>
                  <a:srgbClr val="C00000"/>
                </a:solidFill>
                <a:latin typeface="微軟正黑體" pitchFamily="34" charset="-120"/>
                <a:ea typeface="微軟正黑體" pitchFamily="34" charset="-120"/>
              </a:rPr>
              <a:t>人 </a:t>
            </a:r>
            <a:r>
              <a:rPr lang="en-US" altLang="zh-TW" sz="2000" b="1" dirty="0">
                <a:solidFill>
                  <a:srgbClr val="C00000"/>
                </a:solidFill>
                <a:latin typeface="微軟正黑體" pitchFamily="34" charset="-120"/>
                <a:ea typeface="微軟正黑體" pitchFamily="34" charset="-120"/>
              </a:rPr>
              <a:t>X</a:t>
            </a:r>
            <a:r>
              <a:rPr lang="zh-TW" altLang="en-US" sz="2000" b="1" dirty="0">
                <a:solidFill>
                  <a:srgbClr val="C00000"/>
                </a:solidFill>
                <a:latin typeface="微軟正黑體" pitchFamily="34" charset="-120"/>
                <a:ea typeface="微軟正黑體" pitchFamily="34" charset="-120"/>
              </a:rPr>
              <a:t> 報名人數</a:t>
            </a:r>
            <a:endParaRPr lang="en-US" altLang="zh-TW" sz="2000" b="1" dirty="0">
              <a:solidFill>
                <a:srgbClr val="C00000"/>
              </a:solidFill>
              <a:latin typeface="微軟正黑體" pitchFamily="34" charset="-120"/>
              <a:ea typeface="微軟正黑體" pitchFamily="34" charset="-120"/>
            </a:endParaRPr>
          </a:p>
          <a:p>
            <a:pPr algn="ctr">
              <a:lnSpc>
                <a:spcPts val="2550"/>
              </a:lnSpc>
              <a:defRPr/>
            </a:pPr>
            <a:r>
              <a:rPr lang="zh-TW" altLang="en-US" sz="1500" b="1" dirty="0">
                <a:solidFill>
                  <a:srgbClr val="0033CC"/>
                </a:solidFill>
                <a:latin typeface="微軟正黑體" pitchFamily="34" charset="-120"/>
                <a:ea typeface="微軟正黑體" pitchFamily="34" charset="-120"/>
              </a:rPr>
              <a:t>（依報名學生人數計算）</a:t>
            </a:r>
          </a:p>
        </p:txBody>
      </p:sp>
      <p:grpSp>
        <p:nvGrpSpPr>
          <p:cNvPr id="58" name="群組 22">
            <a:extLst>
              <a:ext uri="{FF2B5EF4-FFF2-40B4-BE49-F238E27FC236}">
                <a16:creationId xmlns:a16="http://schemas.microsoft.com/office/drawing/2014/main" id="{2FAB5162-70A1-4D5E-95D6-262D6CE2149F}"/>
              </a:ext>
            </a:extLst>
          </p:cNvPr>
          <p:cNvGrpSpPr>
            <a:grpSpLocks/>
          </p:cNvGrpSpPr>
          <p:nvPr/>
        </p:nvGrpSpPr>
        <p:grpSpPr bwMode="auto">
          <a:xfrm>
            <a:off x="800100" y="2095913"/>
            <a:ext cx="4912199" cy="2835447"/>
            <a:chOff x="519112" y="3048000"/>
            <a:chExt cx="4600575" cy="1906208"/>
          </a:xfrm>
        </p:grpSpPr>
        <p:sp>
          <p:nvSpPr>
            <p:cNvPr id="59" name="矩形 58">
              <a:extLst>
                <a:ext uri="{FF2B5EF4-FFF2-40B4-BE49-F238E27FC236}">
                  <a16:creationId xmlns:a16="http://schemas.microsoft.com/office/drawing/2014/main" id="{A40F0B81-3BA4-459C-8EEB-C43B8447946E}"/>
                </a:ext>
              </a:extLst>
            </p:cNvPr>
            <p:cNvSpPr/>
            <p:nvPr/>
          </p:nvSpPr>
          <p:spPr>
            <a:xfrm>
              <a:off x="519112" y="3048000"/>
              <a:ext cx="2152650" cy="9144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100" b="1" dirty="0">
                  <a:solidFill>
                    <a:srgbClr val="7030A0"/>
                  </a:solidFill>
                  <a:latin typeface="微軟正黑體" pitchFamily="34" charset="-120"/>
                  <a:ea typeface="微軟正黑體" pitchFamily="34" charset="-120"/>
                </a:rPr>
                <a:t>一般生</a:t>
              </a:r>
              <a:br>
                <a:rPr lang="en-US" altLang="zh-TW" sz="2100" b="1" dirty="0">
                  <a:solidFill>
                    <a:srgbClr val="7030A0"/>
                  </a:solidFill>
                  <a:latin typeface="微軟正黑體" pitchFamily="34" charset="-120"/>
                  <a:ea typeface="微軟正黑體" pitchFamily="34" charset="-120"/>
                </a:rPr>
              </a:br>
              <a:r>
                <a:rPr lang="zh-TW" altLang="en-US" sz="1600" b="1" dirty="0">
                  <a:solidFill>
                    <a:srgbClr val="7030A0"/>
                  </a:solidFill>
                  <a:latin typeface="微軟正黑體" pitchFamily="34" charset="-120"/>
                  <a:ea typeface="微軟正黑體" pitchFamily="34" charset="-120"/>
                </a:rPr>
                <a:t>（</a:t>
              </a:r>
              <a:r>
                <a:rPr lang="zh-TW" altLang="en-US" sz="1600" b="1" u="sng" dirty="0">
                  <a:solidFill>
                    <a:schemeClr val="accent2"/>
                  </a:solidFill>
                  <a:latin typeface="微軟正黑體" pitchFamily="34" charset="-120"/>
                  <a:ea typeface="微軟正黑體" pitchFamily="34" charset="-120"/>
                </a:rPr>
                <a:t>特殊境遇家庭</a:t>
              </a:r>
              <a:r>
                <a:rPr lang="zh-TW" altLang="en-US" sz="1600" b="1" dirty="0">
                  <a:solidFill>
                    <a:srgbClr val="7030A0"/>
                  </a:solidFill>
                  <a:latin typeface="微軟正黑體" pitchFamily="34" charset="-120"/>
                  <a:ea typeface="微軟正黑體" pitchFamily="34" charset="-120"/>
                </a:rPr>
                <a:t>）</a:t>
              </a:r>
              <a:br>
                <a:rPr lang="en-US" altLang="zh-TW" sz="1200" b="1" dirty="0">
                  <a:solidFill>
                    <a:srgbClr val="7030A0"/>
                  </a:solidFill>
                  <a:latin typeface="微軟正黑體" pitchFamily="34" charset="-120"/>
                  <a:ea typeface="微軟正黑體" pitchFamily="34" charset="-120"/>
                </a:rPr>
              </a:br>
              <a:r>
                <a:rPr lang="zh-TW" altLang="en-US" sz="1100" b="1" dirty="0">
                  <a:solidFill>
                    <a:srgbClr val="0033CC"/>
                  </a:solidFill>
                  <a:latin typeface="微軟正黑體" pitchFamily="34" charset="-120"/>
                  <a:ea typeface="微軟正黑體" pitchFamily="34" charset="-120"/>
                </a:rPr>
                <a:t>檢附在報名期間內有效之「特殊境遇家庭子女身分認定證明文件」</a:t>
              </a:r>
              <a:endParaRPr lang="en-US" altLang="zh-TW" sz="1100" b="1" dirty="0">
                <a:solidFill>
                  <a:srgbClr val="7030A0"/>
                </a:solidFill>
                <a:latin typeface="微軟正黑體" pitchFamily="34" charset="-120"/>
                <a:ea typeface="微軟正黑體" pitchFamily="34" charset="-120"/>
              </a:endParaRPr>
            </a:p>
            <a:p>
              <a:pPr algn="ctr">
                <a:defRPr/>
              </a:pPr>
              <a:r>
                <a:rPr lang="en-US" altLang="zh-TW" sz="2100" b="1" dirty="0">
                  <a:solidFill>
                    <a:srgbClr val="C00000"/>
                  </a:solidFill>
                  <a:latin typeface="微軟正黑體" pitchFamily="34" charset="-120"/>
                  <a:ea typeface="微軟正黑體" pitchFamily="34" charset="-120"/>
                </a:rPr>
                <a:t>300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p>
          </p:txBody>
        </p:sp>
        <p:sp>
          <p:nvSpPr>
            <p:cNvPr id="60" name="矩形 59">
              <a:extLst>
                <a:ext uri="{FF2B5EF4-FFF2-40B4-BE49-F238E27FC236}">
                  <a16:creationId xmlns:a16="http://schemas.microsoft.com/office/drawing/2014/main" id="{F6A9ECEA-A7FB-4862-9C96-5E0D6A6021F6}"/>
                </a:ext>
              </a:extLst>
            </p:cNvPr>
            <p:cNvSpPr/>
            <p:nvPr/>
          </p:nvSpPr>
          <p:spPr>
            <a:xfrm>
              <a:off x="534987" y="4039738"/>
              <a:ext cx="2152650" cy="914470"/>
            </a:xfrm>
            <a:prstGeom prst="rect">
              <a:avLst/>
            </a:prstGeom>
            <a:solidFill>
              <a:srgbClr val="FFEBE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50" b="1" dirty="0">
                  <a:solidFill>
                    <a:srgbClr val="7030A0"/>
                  </a:solidFill>
                  <a:latin typeface="微軟正黑體" pitchFamily="34" charset="-120"/>
                  <a:ea typeface="微軟正黑體" pitchFamily="34" charset="-120"/>
                </a:rPr>
                <a:t>低收入戶</a:t>
              </a:r>
              <a:endParaRPr lang="en-US" altLang="zh-TW" sz="2250" b="1" dirty="0">
                <a:solidFill>
                  <a:srgbClr val="7030A0"/>
                </a:solidFill>
                <a:latin typeface="微軟正黑體" pitchFamily="34" charset="-120"/>
                <a:ea typeface="微軟正黑體" pitchFamily="34" charset="-120"/>
              </a:endParaRPr>
            </a:p>
            <a:p>
              <a:pPr algn="ctr">
                <a:defRPr/>
              </a:pPr>
              <a:r>
                <a:rPr lang="en-US" altLang="zh-TW" sz="2100" b="1" dirty="0">
                  <a:solidFill>
                    <a:srgbClr val="C00000"/>
                  </a:solidFill>
                  <a:latin typeface="微軟正黑體" pitchFamily="34" charset="-120"/>
                  <a:ea typeface="微軟正黑體" pitchFamily="34" charset="-120"/>
                </a:rPr>
                <a:t>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br>
                <a:rPr lang="en-US" altLang="zh-TW" sz="2100" b="1" dirty="0">
                  <a:solidFill>
                    <a:srgbClr val="C00000"/>
                  </a:solidFill>
                  <a:latin typeface="微軟正黑體" pitchFamily="34" charset="-120"/>
                  <a:ea typeface="微軟正黑體" pitchFamily="34" charset="-120"/>
                </a:rPr>
              </a:br>
              <a:r>
                <a:rPr lang="zh-TW" altLang="en-US" sz="1100" b="1" dirty="0">
                  <a:solidFill>
                    <a:srgbClr val="0033CC"/>
                  </a:solidFill>
                  <a:latin typeface="微軟正黑體" pitchFamily="34" charset="-120"/>
                  <a:ea typeface="微軟正黑體" pitchFamily="34" charset="-120"/>
                </a:rPr>
                <a:t>檢附在報名期間內有效之「低收入戶證明文件」</a:t>
              </a:r>
              <a:endParaRPr lang="zh-TW" altLang="en-US" sz="1050" b="1" dirty="0">
                <a:solidFill>
                  <a:srgbClr val="0033CC"/>
                </a:solidFill>
                <a:latin typeface="微軟正黑體" pitchFamily="34" charset="-120"/>
                <a:ea typeface="微軟正黑體" pitchFamily="34" charset="-120"/>
              </a:endParaRPr>
            </a:p>
          </p:txBody>
        </p:sp>
        <p:sp>
          <p:nvSpPr>
            <p:cNvPr id="61" name="矩形 60">
              <a:extLst>
                <a:ext uri="{FF2B5EF4-FFF2-40B4-BE49-F238E27FC236}">
                  <a16:creationId xmlns:a16="http://schemas.microsoft.com/office/drawing/2014/main" id="{B5FF4A5A-CF54-4F98-A8FD-9AAB162E0BEA}"/>
                </a:ext>
              </a:extLst>
            </p:cNvPr>
            <p:cNvSpPr/>
            <p:nvPr/>
          </p:nvSpPr>
          <p:spPr>
            <a:xfrm>
              <a:off x="2967037" y="3048000"/>
              <a:ext cx="2152650" cy="91447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50" b="1" dirty="0">
                  <a:solidFill>
                    <a:srgbClr val="7030A0"/>
                  </a:solidFill>
                  <a:latin typeface="微軟正黑體" pitchFamily="34" charset="-120"/>
                  <a:ea typeface="微軟正黑體" pitchFamily="34" charset="-120"/>
                </a:rPr>
                <a:t>中低收入戶</a:t>
              </a:r>
              <a:endParaRPr lang="en-US" altLang="zh-TW" sz="2250" b="1" dirty="0">
                <a:solidFill>
                  <a:srgbClr val="7030A0"/>
                </a:solidFill>
                <a:latin typeface="微軟正黑體" pitchFamily="34" charset="-120"/>
                <a:ea typeface="微軟正黑體" pitchFamily="34" charset="-120"/>
              </a:endParaRPr>
            </a:p>
            <a:p>
              <a:pPr algn="ctr">
                <a:defRPr/>
              </a:pPr>
              <a:r>
                <a:rPr lang="en-US" altLang="zh-TW" sz="2100" b="1" dirty="0">
                  <a:solidFill>
                    <a:srgbClr val="C00000"/>
                  </a:solidFill>
                  <a:latin typeface="微軟正黑體" pitchFamily="34" charset="-120"/>
                  <a:ea typeface="微軟正黑體" pitchFamily="34" charset="-120"/>
                </a:rPr>
                <a:t>120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br>
                <a:rPr lang="en-US" altLang="zh-TW" sz="2100" b="1" dirty="0">
                  <a:solidFill>
                    <a:srgbClr val="C00000"/>
                  </a:solidFill>
                  <a:latin typeface="微軟正黑體" pitchFamily="34" charset="-120"/>
                  <a:ea typeface="微軟正黑體" pitchFamily="34" charset="-120"/>
                </a:rPr>
              </a:br>
              <a:r>
                <a:rPr lang="zh-TW" altLang="en-US" sz="1100" b="1" dirty="0">
                  <a:solidFill>
                    <a:srgbClr val="0033CC"/>
                  </a:solidFill>
                  <a:latin typeface="微軟正黑體" pitchFamily="34" charset="-120"/>
                  <a:ea typeface="微軟正黑體" pitchFamily="34" charset="-120"/>
                </a:rPr>
                <a:t>檢附在報名期間內有效之「中低收入戶證明文件」</a:t>
              </a:r>
              <a:endParaRPr lang="en-US" altLang="zh-TW" sz="1100" b="1" dirty="0">
                <a:solidFill>
                  <a:srgbClr val="0033CC"/>
                </a:solidFill>
                <a:latin typeface="微軟正黑體" pitchFamily="34" charset="-120"/>
                <a:ea typeface="微軟正黑體" pitchFamily="34" charset="-120"/>
              </a:endParaRPr>
            </a:p>
          </p:txBody>
        </p:sp>
        <p:sp>
          <p:nvSpPr>
            <p:cNvPr id="62" name="矩形 61">
              <a:extLst>
                <a:ext uri="{FF2B5EF4-FFF2-40B4-BE49-F238E27FC236}">
                  <a16:creationId xmlns:a16="http://schemas.microsoft.com/office/drawing/2014/main" id="{214AA96B-1D72-4C2D-A02F-026BE5A5DA44}"/>
                </a:ext>
              </a:extLst>
            </p:cNvPr>
            <p:cNvSpPr/>
            <p:nvPr/>
          </p:nvSpPr>
          <p:spPr>
            <a:xfrm>
              <a:off x="2955924" y="4039738"/>
              <a:ext cx="2152650" cy="91447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250" b="1" dirty="0">
                  <a:solidFill>
                    <a:srgbClr val="7030A0"/>
                  </a:solidFill>
                  <a:latin typeface="微軟正黑體" pitchFamily="34" charset="-120"/>
                  <a:ea typeface="微軟正黑體" pitchFamily="34" charset="-120"/>
                </a:rPr>
                <a:t>失業戶子女</a:t>
              </a:r>
              <a:endParaRPr lang="en-US" altLang="zh-TW" sz="2250" b="1" dirty="0">
                <a:solidFill>
                  <a:srgbClr val="7030A0"/>
                </a:solidFill>
                <a:latin typeface="微軟正黑體" pitchFamily="34" charset="-120"/>
                <a:ea typeface="微軟正黑體" pitchFamily="34" charset="-120"/>
              </a:endParaRPr>
            </a:p>
            <a:p>
              <a:pPr algn="ctr">
                <a:defRPr/>
              </a:pPr>
              <a:r>
                <a:rPr lang="en-US" altLang="zh-TW" sz="2100" b="1" dirty="0">
                  <a:solidFill>
                    <a:srgbClr val="C00000"/>
                  </a:solidFill>
                  <a:latin typeface="微軟正黑體" pitchFamily="34" charset="-120"/>
                  <a:ea typeface="微軟正黑體" pitchFamily="34" charset="-120"/>
                </a:rPr>
                <a:t>0</a:t>
              </a:r>
              <a:r>
                <a:rPr lang="zh-TW" altLang="en-US" sz="2100" b="1" dirty="0">
                  <a:solidFill>
                    <a:srgbClr val="C00000"/>
                  </a:solidFill>
                  <a:latin typeface="微軟正黑體" pitchFamily="34" charset="-120"/>
                  <a:ea typeface="微軟正黑體" pitchFamily="34" charset="-120"/>
                </a:rPr>
                <a:t>元</a:t>
              </a:r>
              <a:r>
                <a:rPr lang="en-US" altLang="zh-TW" sz="2100" b="1" dirty="0">
                  <a:solidFill>
                    <a:srgbClr val="C00000"/>
                  </a:solidFill>
                  <a:latin typeface="微軟正黑體" pitchFamily="34" charset="-120"/>
                  <a:ea typeface="微軟正黑體" pitchFamily="34" charset="-120"/>
                </a:rPr>
                <a:t>/</a:t>
              </a:r>
              <a:r>
                <a:rPr lang="zh-TW" altLang="en-US" sz="2100" b="1" dirty="0">
                  <a:solidFill>
                    <a:srgbClr val="C00000"/>
                  </a:solidFill>
                  <a:latin typeface="微軟正黑體" pitchFamily="34" charset="-120"/>
                  <a:ea typeface="微軟正黑體" pitchFamily="34" charset="-120"/>
                </a:rPr>
                <a:t>人</a:t>
              </a:r>
              <a:br>
                <a:rPr lang="en-US" altLang="zh-TW" sz="2100" b="1" dirty="0">
                  <a:solidFill>
                    <a:srgbClr val="C00000"/>
                  </a:solidFill>
                  <a:latin typeface="微軟正黑體" pitchFamily="34" charset="-120"/>
                  <a:ea typeface="微軟正黑體" pitchFamily="34" charset="-120"/>
                </a:rPr>
              </a:br>
              <a:r>
                <a:rPr lang="zh-TW" altLang="en-US" sz="1100" b="1" dirty="0">
                  <a:solidFill>
                    <a:srgbClr val="0033CC"/>
                  </a:solidFill>
                  <a:latin typeface="微軟正黑體" pitchFamily="34" charset="-120"/>
                  <a:ea typeface="微軟正黑體" pitchFamily="34" charset="-120"/>
                </a:rPr>
                <a:t>檢附在報名期間內有效之「直系血親尊親屬支領失業給付證明文件」</a:t>
              </a:r>
              <a:endParaRPr lang="zh-TW" altLang="en-US" sz="1050" b="1" dirty="0">
                <a:solidFill>
                  <a:srgbClr val="0033CC"/>
                </a:solidFill>
                <a:latin typeface="微軟正黑體" pitchFamily="34" charset="-120"/>
                <a:ea typeface="微軟正黑體" pitchFamily="34" charset="-120"/>
              </a:endParaRPr>
            </a:p>
          </p:txBody>
        </p:sp>
      </p:grpSp>
      <p:sp>
        <p:nvSpPr>
          <p:cNvPr id="63" name="文字方塊 16">
            <a:extLst>
              <a:ext uri="{FF2B5EF4-FFF2-40B4-BE49-F238E27FC236}">
                <a16:creationId xmlns:a16="http://schemas.microsoft.com/office/drawing/2014/main" id="{167E84E8-AD8A-4F83-B0B2-265CCFF94B93}"/>
              </a:ext>
            </a:extLst>
          </p:cNvPr>
          <p:cNvSpPr txBox="1">
            <a:spLocks noChangeArrowheads="1"/>
          </p:cNvSpPr>
          <p:nvPr/>
        </p:nvSpPr>
        <p:spPr bwMode="auto">
          <a:xfrm>
            <a:off x="2145369" y="1301853"/>
            <a:ext cx="233910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b="1" dirty="0">
                <a:solidFill>
                  <a:srgbClr val="C00000"/>
                </a:solidFill>
                <a:latin typeface="微軟正黑體" panose="020B0604030504040204" pitchFamily="34" charset="-120"/>
                <a:ea typeface="微軟正黑體" panose="020B0604030504040204" pitchFamily="34" charset="-120"/>
              </a:rPr>
              <a:t>各繳費身分報名費</a:t>
            </a:r>
          </a:p>
        </p:txBody>
      </p:sp>
      <p:sp>
        <p:nvSpPr>
          <p:cNvPr id="64" name="文字方塊 18">
            <a:extLst>
              <a:ext uri="{FF2B5EF4-FFF2-40B4-BE49-F238E27FC236}">
                <a16:creationId xmlns:a16="http://schemas.microsoft.com/office/drawing/2014/main" id="{8111E1E7-AF7D-4F0B-A756-805B3C7B66AD}"/>
              </a:ext>
            </a:extLst>
          </p:cNvPr>
          <p:cNvSpPr txBox="1">
            <a:spLocks noChangeArrowheads="1"/>
          </p:cNvSpPr>
          <p:nvPr/>
        </p:nvSpPr>
        <p:spPr bwMode="auto">
          <a:xfrm>
            <a:off x="9440780" y="1288669"/>
            <a:ext cx="173316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dirty="0">
                <a:latin typeface="微軟正黑體" panose="020B0604030504040204" pitchFamily="34" charset="-120"/>
                <a:ea typeface="微軟正黑體" panose="020B0604030504040204" pitchFamily="34" charset="-120"/>
              </a:rPr>
              <a:t>   </a:t>
            </a:r>
            <a:r>
              <a:rPr lang="zh-TW" altLang="en-US" sz="2100" b="1" dirty="0">
                <a:solidFill>
                  <a:srgbClr val="C00000"/>
                </a:solidFill>
                <a:latin typeface="微軟正黑體" panose="020B0604030504040204" pitchFamily="34" charset="-120"/>
                <a:ea typeface="微軟正黑體" panose="020B0604030504040204" pitchFamily="34" charset="-120"/>
              </a:rPr>
              <a:t>應繳報名費</a:t>
            </a:r>
          </a:p>
        </p:txBody>
      </p:sp>
      <p:sp>
        <p:nvSpPr>
          <p:cNvPr id="65" name="文字方塊 19">
            <a:extLst>
              <a:ext uri="{FF2B5EF4-FFF2-40B4-BE49-F238E27FC236}">
                <a16:creationId xmlns:a16="http://schemas.microsoft.com/office/drawing/2014/main" id="{B5303EE2-A16B-457F-B9E0-4A15D0EA59B6}"/>
              </a:ext>
            </a:extLst>
          </p:cNvPr>
          <p:cNvSpPr txBox="1">
            <a:spLocks noChangeArrowheads="1"/>
          </p:cNvSpPr>
          <p:nvPr/>
        </p:nvSpPr>
        <p:spPr bwMode="auto">
          <a:xfrm>
            <a:off x="5859335" y="2776041"/>
            <a:ext cx="50363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6000" dirty="0">
                <a:latin typeface="微軟正黑體" panose="020B0604030504040204" pitchFamily="34" charset="-120"/>
                <a:ea typeface="微軟正黑體" panose="020B0604030504040204" pitchFamily="34" charset="-120"/>
              </a:rPr>
              <a:t>-</a:t>
            </a:r>
            <a:endParaRPr lang="zh-TW" altLang="en-US" sz="6000" dirty="0">
              <a:latin typeface="微軟正黑體" panose="020B0604030504040204" pitchFamily="34" charset="-120"/>
              <a:ea typeface="微軟正黑體" panose="020B0604030504040204" pitchFamily="34" charset="-120"/>
            </a:endParaRPr>
          </a:p>
        </p:txBody>
      </p:sp>
      <p:sp>
        <p:nvSpPr>
          <p:cNvPr id="66" name="文字方塊 20">
            <a:extLst>
              <a:ext uri="{FF2B5EF4-FFF2-40B4-BE49-F238E27FC236}">
                <a16:creationId xmlns:a16="http://schemas.microsoft.com/office/drawing/2014/main" id="{4AE5A487-813F-46E7-9284-2F5F15FF3825}"/>
              </a:ext>
            </a:extLst>
          </p:cNvPr>
          <p:cNvSpPr txBox="1">
            <a:spLocks noChangeArrowheads="1"/>
          </p:cNvSpPr>
          <p:nvPr/>
        </p:nvSpPr>
        <p:spPr bwMode="auto">
          <a:xfrm>
            <a:off x="9132410" y="2931732"/>
            <a:ext cx="665567" cy="669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3750">
                <a:latin typeface="微軟正黑體" panose="020B0604030504040204" pitchFamily="34" charset="-120"/>
                <a:ea typeface="微軟正黑體" panose="020B0604030504040204" pitchFamily="34" charset="-120"/>
              </a:rPr>
              <a:t>＝</a:t>
            </a:r>
          </a:p>
        </p:txBody>
      </p:sp>
      <p:sp>
        <p:nvSpPr>
          <p:cNvPr id="67" name="文字方塊 23">
            <a:extLst>
              <a:ext uri="{FF2B5EF4-FFF2-40B4-BE49-F238E27FC236}">
                <a16:creationId xmlns:a16="http://schemas.microsoft.com/office/drawing/2014/main" id="{2F38FBD5-EB90-42B2-8162-2896BDF80A48}"/>
              </a:ext>
            </a:extLst>
          </p:cNvPr>
          <p:cNvSpPr txBox="1">
            <a:spLocks noChangeArrowheads="1"/>
          </p:cNvSpPr>
          <p:nvPr/>
        </p:nvSpPr>
        <p:spPr bwMode="auto">
          <a:xfrm>
            <a:off x="6794965" y="1274938"/>
            <a:ext cx="206979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100" b="1" dirty="0">
                <a:solidFill>
                  <a:srgbClr val="C00000"/>
                </a:solidFill>
                <a:latin typeface="微軟正黑體" panose="020B0604030504040204" pitchFamily="34" charset="-120"/>
                <a:ea typeface="微軟正黑體" panose="020B0604030504040204" pitchFamily="34" charset="-120"/>
              </a:rPr>
              <a:t>國中學校作業費</a:t>
            </a:r>
          </a:p>
        </p:txBody>
      </p:sp>
      <p:sp>
        <p:nvSpPr>
          <p:cNvPr id="68" name="矩形 67">
            <a:extLst>
              <a:ext uri="{FF2B5EF4-FFF2-40B4-BE49-F238E27FC236}">
                <a16:creationId xmlns:a16="http://schemas.microsoft.com/office/drawing/2014/main" id="{0703EF41-5834-4A91-A169-73E0851A96EC}"/>
              </a:ext>
            </a:extLst>
          </p:cNvPr>
          <p:cNvSpPr/>
          <p:nvPr/>
        </p:nvSpPr>
        <p:spPr>
          <a:xfrm>
            <a:off x="9663426" y="2418577"/>
            <a:ext cx="1435894" cy="15287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3000"/>
              </a:lnSpc>
              <a:defRPr/>
            </a:pPr>
            <a:r>
              <a:rPr lang="zh-TW" altLang="en-US" sz="2250" b="1" dirty="0">
                <a:solidFill>
                  <a:srgbClr val="0033CC"/>
                </a:solidFill>
                <a:latin typeface="微軟正黑體" pitchFamily="34" charset="-120"/>
                <a:ea typeface="微軟正黑體" pitchFamily="34" charset="-120"/>
              </a:rPr>
              <a:t>國中集體報名費</a:t>
            </a:r>
            <a:endParaRPr lang="en-US" altLang="zh-TW" sz="2250" b="1" dirty="0">
              <a:solidFill>
                <a:srgbClr val="0033CC"/>
              </a:solidFill>
              <a:latin typeface="微軟正黑體" pitchFamily="34" charset="-120"/>
              <a:ea typeface="微軟正黑體" pitchFamily="34" charset="-120"/>
            </a:endParaRPr>
          </a:p>
        </p:txBody>
      </p:sp>
      <p:sp>
        <p:nvSpPr>
          <p:cNvPr id="69" name="左中括弧 68">
            <a:extLst>
              <a:ext uri="{FF2B5EF4-FFF2-40B4-BE49-F238E27FC236}">
                <a16:creationId xmlns:a16="http://schemas.microsoft.com/office/drawing/2014/main" id="{98F9EE3D-0ABD-4FCE-84BB-D35EAD4E5B35}"/>
              </a:ext>
            </a:extLst>
          </p:cNvPr>
          <p:cNvSpPr/>
          <p:nvPr/>
        </p:nvSpPr>
        <p:spPr>
          <a:xfrm rot="5400000">
            <a:off x="3123188" y="-592412"/>
            <a:ext cx="271512" cy="4883788"/>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70" name="左中括弧 69">
            <a:extLst>
              <a:ext uri="{FF2B5EF4-FFF2-40B4-BE49-F238E27FC236}">
                <a16:creationId xmlns:a16="http://schemas.microsoft.com/office/drawing/2014/main" id="{BD6F7550-247E-4F26-A54D-306E5EE56B1E}"/>
              </a:ext>
            </a:extLst>
          </p:cNvPr>
          <p:cNvSpPr/>
          <p:nvPr/>
        </p:nvSpPr>
        <p:spPr>
          <a:xfrm rot="5400000">
            <a:off x="7689966" y="543937"/>
            <a:ext cx="279794" cy="2619375"/>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71" name="左中括弧 70">
            <a:extLst>
              <a:ext uri="{FF2B5EF4-FFF2-40B4-BE49-F238E27FC236}">
                <a16:creationId xmlns:a16="http://schemas.microsoft.com/office/drawing/2014/main" id="{722C4909-DEE0-419C-8E3A-B58966F2BAF7}"/>
              </a:ext>
            </a:extLst>
          </p:cNvPr>
          <p:cNvSpPr/>
          <p:nvPr/>
        </p:nvSpPr>
        <p:spPr>
          <a:xfrm rot="5400000">
            <a:off x="10251569" y="1133864"/>
            <a:ext cx="271512" cy="1447800"/>
          </a:xfrm>
          <a:prstGeom prst="leftBracket">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72" name="內容版面配置區 2">
            <a:extLst>
              <a:ext uri="{FF2B5EF4-FFF2-40B4-BE49-F238E27FC236}">
                <a16:creationId xmlns:a16="http://schemas.microsoft.com/office/drawing/2014/main" id="{4E8E2B2D-0198-4E2C-AD3F-6CD1B16B32D3}"/>
              </a:ext>
            </a:extLst>
          </p:cNvPr>
          <p:cNvSpPr>
            <a:spLocks noGrp="1"/>
          </p:cNvSpPr>
          <p:nvPr>
            <p:ph idx="1"/>
          </p:nvPr>
        </p:nvSpPr>
        <p:spPr>
          <a:xfrm>
            <a:off x="7013642" y="4468775"/>
            <a:ext cx="4283008" cy="1433046"/>
          </a:xfrm>
        </p:spPr>
        <p:txBody>
          <a:bodyPr rtlCol="0">
            <a:noAutofit/>
          </a:bodyPr>
          <a:lstStyle/>
          <a:p>
            <a:pPr marL="0" algn="just">
              <a:buNone/>
              <a:defRPr/>
            </a:pPr>
            <a:r>
              <a:rPr lang="zh-TW" altLang="en-US" sz="2000" b="1" dirty="0">
                <a:latin typeface="微軟正黑體" pitchFamily="34" charset="-120"/>
                <a:ea typeface="微軟正黑體" pitchFamily="34" charset="-120"/>
              </a:rPr>
              <a:t>國中學校老師於集體報名系統上傳報名資料後，系統可下載「</a:t>
            </a:r>
            <a:r>
              <a:rPr lang="zh-TW" altLang="en-US" sz="2000" b="1" dirty="0">
                <a:solidFill>
                  <a:srgbClr val="C00000"/>
                </a:solidFill>
                <a:highlight>
                  <a:srgbClr val="FFCF9F"/>
                </a:highlight>
                <a:latin typeface="微軟正黑體" pitchFamily="34" charset="-120"/>
                <a:ea typeface="微軟正黑體" pitchFamily="34" charset="-120"/>
              </a:rPr>
              <a:t>報名資料檢核表</a:t>
            </a:r>
            <a:r>
              <a:rPr lang="zh-TW" altLang="en-US" sz="2000" b="1" dirty="0">
                <a:latin typeface="微軟正黑體" pitchFamily="34" charset="-120"/>
                <a:ea typeface="微軟正黑體" pitchFamily="34" charset="-120"/>
              </a:rPr>
              <a:t>」，</a:t>
            </a:r>
            <a:r>
              <a:rPr lang="zh-TW" altLang="en-US" sz="2000" b="1" dirty="0">
                <a:solidFill>
                  <a:srgbClr val="C00000"/>
                </a:solidFill>
                <a:latin typeface="微軟正黑體" pitchFamily="34" charset="-120"/>
                <a:ea typeface="微軟正黑體" pitchFamily="34" charset="-120"/>
              </a:rPr>
              <a:t>確認報名人數及繳費金額</a:t>
            </a:r>
            <a:r>
              <a:rPr lang="zh-TW" altLang="en-US" sz="2000" b="1" dirty="0">
                <a:latin typeface="微軟正黑體" pitchFamily="34" charset="-120"/>
                <a:ea typeface="微軟正黑體" pitchFamily="34" charset="-120"/>
              </a:rPr>
              <a:t>後，再點選</a:t>
            </a:r>
            <a:r>
              <a:rPr lang="zh-TW" altLang="en-US" sz="2000" b="1" dirty="0">
                <a:solidFill>
                  <a:srgbClr val="C00000"/>
                </a:solidFill>
                <a:latin typeface="微軟正黑體" pitchFamily="34" charset="-120"/>
                <a:ea typeface="微軟正黑體" pitchFamily="34" charset="-120"/>
              </a:rPr>
              <a:t>報名資料確認。</a:t>
            </a:r>
            <a:endParaRPr lang="en-US" altLang="zh-TW" sz="2000" b="1" dirty="0">
              <a:solidFill>
                <a:srgbClr val="C00000"/>
              </a:solidFill>
              <a:latin typeface="微軟正黑體" pitchFamily="34" charset="-120"/>
              <a:ea typeface="微軟正黑體" pitchFamily="34" charset="-12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822340" y="1233520"/>
            <a:ext cx="8614307" cy="1014829"/>
          </a:xfrm>
        </p:spPr>
        <p:txBody>
          <a:bodyPr rtlCol="0">
            <a:noAutofit/>
          </a:bodyPr>
          <a:lstStyle/>
          <a:p>
            <a:pPr marL="0" indent="0">
              <a:lnSpc>
                <a:spcPct val="100000"/>
              </a:lnSpc>
              <a:spcBef>
                <a:spcPts val="600"/>
              </a:spcBef>
              <a:buNone/>
              <a:defRPr/>
            </a:pPr>
            <a:r>
              <a:rPr lang="zh-TW" altLang="en-US" b="1" dirty="0">
                <a:solidFill>
                  <a:srgbClr val="C00000"/>
                </a:solidFill>
                <a:latin typeface="微軟正黑體" pitchFamily="34" charset="-120"/>
                <a:ea typeface="微軟正黑體" pitchFamily="34" charset="-120"/>
              </a:rPr>
              <a:t>完成學生報名檔案</a:t>
            </a:r>
            <a:r>
              <a:rPr lang="en-US" altLang="zh-TW" b="1" dirty="0">
                <a:solidFill>
                  <a:srgbClr val="C00000"/>
                </a:solidFill>
                <a:latin typeface="微軟正黑體" pitchFamily="34" charset="-120"/>
                <a:ea typeface="微軟正黑體" pitchFamily="34" charset="-120"/>
              </a:rPr>
              <a:t>(EXCEL)</a:t>
            </a:r>
            <a:r>
              <a:rPr lang="zh-TW" altLang="en-US" b="1" dirty="0">
                <a:solidFill>
                  <a:srgbClr val="C00000"/>
                </a:solidFill>
                <a:latin typeface="微軟正黑體" pitchFamily="34" charset="-120"/>
                <a:ea typeface="微軟正黑體" pitchFamily="34" charset="-120"/>
              </a:rPr>
              <a:t>上傳國中集體報名系統</a:t>
            </a:r>
            <a:endParaRPr lang="en-US" altLang="zh-TW" b="1" dirty="0">
              <a:solidFill>
                <a:srgbClr val="C00000"/>
              </a:solidFill>
              <a:latin typeface="微軟正黑體" pitchFamily="34" charset="-120"/>
              <a:ea typeface="微軟正黑體" pitchFamily="34" charset="-120"/>
            </a:endParaRPr>
          </a:p>
          <a:p>
            <a:pPr marL="0" indent="0">
              <a:lnSpc>
                <a:spcPct val="100000"/>
              </a:lnSpc>
              <a:spcBef>
                <a:spcPts val="600"/>
              </a:spcBef>
              <a:buNone/>
              <a:defRPr/>
            </a:pPr>
            <a:r>
              <a:rPr lang="zh-TW" altLang="en-US" b="1" dirty="0">
                <a:solidFill>
                  <a:srgbClr val="C00000"/>
                </a:solidFill>
                <a:latin typeface="微軟正黑體" pitchFamily="34" charset="-120"/>
                <a:ea typeface="微軟正黑體" pitchFamily="34" charset="-120"/>
              </a:rPr>
              <a:t>檢核並確認資料無誤</a:t>
            </a:r>
            <a:r>
              <a:rPr lang="en-US" altLang="zh-TW" b="1" dirty="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確定送出</a:t>
            </a:r>
            <a:r>
              <a:rPr lang="en-US" altLang="zh-TW" b="1" dirty="0">
                <a:solidFill>
                  <a:srgbClr val="C00000"/>
                </a:solidFill>
                <a:latin typeface="微軟正黑體" pitchFamily="34" charset="-120"/>
                <a:ea typeface="微軟正黑體" pitchFamily="34" charset="-120"/>
              </a:rPr>
              <a:t>)</a:t>
            </a:r>
            <a:r>
              <a:rPr lang="zh-TW" altLang="en-US" b="1" dirty="0">
                <a:solidFill>
                  <a:srgbClr val="C00000"/>
                </a:solidFill>
                <a:latin typeface="微軟正黑體" pitchFamily="34" charset="-120"/>
                <a:ea typeface="微軟正黑體" pitchFamily="34" charset="-120"/>
              </a:rPr>
              <a:t>，列印報名相關表件</a:t>
            </a:r>
            <a:endParaRPr lang="zh-TW" altLang="en-US" dirty="0">
              <a:solidFill>
                <a:schemeClr val="accent5">
                  <a:lumMod val="75000"/>
                </a:schemeClr>
              </a:solidFill>
              <a:latin typeface="微軟正黑體" pitchFamily="34" charset="-120"/>
              <a:ea typeface="微軟正黑體" pitchFamily="34" charset="-120"/>
            </a:endParaRPr>
          </a:p>
        </p:txBody>
      </p:sp>
      <p:cxnSp>
        <p:nvCxnSpPr>
          <p:cNvPr id="7" name="直接连接符 42">
            <a:extLst>
              <a:ext uri="{FF2B5EF4-FFF2-40B4-BE49-F238E27FC236}">
                <a16:creationId xmlns:a16="http://schemas.microsoft.com/office/drawing/2014/main" id="{2F665846-9C60-44C9-9595-9EC7F9322141}"/>
              </a:ext>
            </a:extLst>
          </p:cNvPr>
          <p:cNvCxnSpPr>
            <a:cxnSpLocks/>
          </p:cNvCxnSpPr>
          <p:nvPr/>
        </p:nvCxnSpPr>
        <p:spPr>
          <a:xfrm>
            <a:off x="825358" y="762891"/>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Freeform 6">
            <a:extLst>
              <a:ext uri="{FF2B5EF4-FFF2-40B4-BE49-F238E27FC236}">
                <a16:creationId xmlns:a16="http://schemas.microsoft.com/office/drawing/2014/main" id="{71AA52EC-7DB1-4E87-8C0D-FAA1C5227515}"/>
              </a:ext>
            </a:extLst>
          </p:cNvPr>
          <p:cNvSpPr>
            <a:spLocks noEditPoints="1"/>
          </p:cNvSpPr>
          <p:nvPr/>
        </p:nvSpPr>
        <p:spPr bwMode="auto">
          <a:xfrm>
            <a:off x="8028483" y="269546"/>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0" name="標題 1"/>
          <p:cNvSpPr txBox="1">
            <a:spLocks/>
          </p:cNvSpPr>
          <p:nvPr/>
        </p:nvSpPr>
        <p:spPr bwMode="auto">
          <a:xfrm>
            <a:off x="777771" y="326778"/>
            <a:ext cx="772869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a:solidFill>
                  <a:srgbClr val="002060"/>
                </a:solidFill>
                <a:latin typeface="微軟正黑體" panose="020B0604030504040204" pitchFamily="34" charset="-120"/>
                <a:ea typeface="微軟正黑體" panose="020B0604030504040204" pitchFamily="34" charset="-120"/>
              </a:rPr>
              <a:t>7/11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2400" dirty="0">
              <a:solidFill>
                <a:srgbClr val="002060"/>
              </a:solidFill>
              <a:latin typeface="微軟正黑體" panose="020B0604030504040204" pitchFamily="34" charset="-120"/>
              <a:ea typeface="微軟正黑體" panose="020B0604030504040204" pitchFamily="34" charset="-120"/>
            </a:endParaRPr>
          </a:p>
        </p:txBody>
      </p:sp>
      <p:sp>
        <p:nvSpPr>
          <p:cNvPr id="4" name="矩形 3"/>
          <p:cNvSpPr/>
          <p:nvPr/>
        </p:nvSpPr>
        <p:spPr>
          <a:xfrm>
            <a:off x="2334858" y="2678560"/>
            <a:ext cx="7168591" cy="3026470"/>
          </a:xfrm>
          <a:prstGeom prst="rect">
            <a:avLst/>
          </a:prstGeom>
        </p:spPr>
        <p:txBody>
          <a:bodyPr wrap="square">
            <a:spAutoFit/>
          </a:bodyPr>
          <a:lstStyle/>
          <a:p>
            <a:pPr>
              <a:spcBef>
                <a:spcPts val="800"/>
              </a:spcBef>
              <a:defRPr/>
            </a:pPr>
            <a:r>
              <a:rPr lang="zh-TW" altLang="zh-TW" sz="2800" b="1" dirty="0">
                <a:solidFill>
                  <a:schemeClr val="accent5">
                    <a:lumMod val="75000"/>
                  </a:schemeClr>
                </a:solidFill>
                <a:latin typeface="微軟正黑體" pitchFamily="34" charset="-120"/>
                <a:ea typeface="微軟正黑體" pitchFamily="34" charset="-120"/>
              </a:rPr>
              <a:t>表一、報名人數統計表</a:t>
            </a:r>
            <a:br>
              <a:rPr lang="en-US" altLang="zh-TW" sz="2800" b="1" dirty="0">
                <a:solidFill>
                  <a:schemeClr val="accent5">
                    <a:lumMod val="75000"/>
                  </a:schemeClr>
                </a:solidFill>
                <a:latin typeface="微軟正黑體" pitchFamily="34" charset="-120"/>
                <a:ea typeface="微軟正黑體" pitchFamily="34" charset="-120"/>
              </a:rPr>
            </a:br>
            <a:r>
              <a:rPr lang="en-US" altLang="zh-TW" sz="2400" b="1" dirty="0">
                <a:solidFill>
                  <a:schemeClr val="accent5">
                    <a:lumMod val="75000"/>
                  </a:schemeClr>
                </a:solidFill>
                <a:latin typeface="微軟正黑體" pitchFamily="34" charset="-120"/>
                <a:ea typeface="微軟正黑體" pitchFamily="34" charset="-120"/>
              </a:rPr>
              <a:t>              </a:t>
            </a:r>
            <a:r>
              <a:rPr lang="en-US" altLang="zh-TW" sz="2400" b="1" dirty="0">
                <a:solidFill>
                  <a:schemeClr val="accent6">
                    <a:lumMod val="75000"/>
                  </a:schemeClr>
                </a:solidFill>
                <a:latin typeface="微軟正黑體" pitchFamily="34" charset="-120"/>
                <a:ea typeface="微軟正黑體" pitchFamily="34" charset="-120"/>
              </a:rPr>
              <a:t>(</a:t>
            </a:r>
            <a:r>
              <a:rPr lang="zh-TW" altLang="zh-TW" sz="2400" b="1" dirty="0">
                <a:solidFill>
                  <a:schemeClr val="accent6">
                    <a:lumMod val="75000"/>
                  </a:schemeClr>
                </a:solidFill>
                <a:latin typeface="微軟正黑體" pitchFamily="34" charset="-120"/>
                <a:ea typeface="微軟正黑體" pitchFamily="34" charset="-120"/>
              </a:rPr>
              <a:t>繳費證明</a:t>
            </a:r>
            <a:r>
              <a:rPr lang="zh-TW" altLang="en-US" sz="2400" b="1" dirty="0">
                <a:solidFill>
                  <a:schemeClr val="accent6">
                    <a:lumMod val="75000"/>
                  </a:schemeClr>
                </a:solidFill>
                <a:latin typeface="微軟正黑體" pitchFamily="34" charset="-120"/>
                <a:ea typeface="微軟正黑體" pitchFamily="34" charset="-120"/>
              </a:rPr>
              <a:t>文件</a:t>
            </a:r>
            <a:r>
              <a:rPr lang="zh-TW" altLang="zh-TW" sz="2400" b="1" u="sng" dirty="0">
                <a:solidFill>
                  <a:schemeClr val="accent6">
                    <a:lumMod val="75000"/>
                  </a:schemeClr>
                </a:solidFill>
                <a:latin typeface="微軟正黑體" pitchFamily="34" charset="-120"/>
                <a:ea typeface="微軟正黑體" pitchFamily="34" charset="-120"/>
              </a:rPr>
              <a:t>影本</a:t>
            </a:r>
            <a:r>
              <a:rPr lang="zh-TW" altLang="en-US" sz="2400" b="1" dirty="0">
                <a:solidFill>
                  <a:schemeClr val="accent6">
                    <a:lumMod val="75000"/>
                  </a:schemeClr>
                </a:solidFill>
                <a:latin typeface="微軟正黑體" pitchFamily="34" charset="-120"/>
                <a:ea typeface="微軟正黑體" pitchFamily="34" charset="-120"/>
              </a:rPr>
              <a:t>黏貼於此表</a:t>
            </a:r>
            <a:r>
              <a:rPr lang="en-US" altLang="zh-TW" sz="2400" b="1" dirty="0">
                <a:solidFill>
                  <a:schemeClr val="accent6">
                    <a:lumMod val="75000"/>
                  </a:schemeClr>
                </a:solidFill>
                <a:latin typeface="微軟正黑體" pitchFamily="34" charset="-120"/>
                <a:ea typeface="微軟正黑體" pitchFamily="34" charset="-120"/>
              </a:rPr>
              <a:t>)</a:t>
            </a:r>
            <a:endParaRPr lang="zh-TW" altLang="zh-TW" sz="2400" dirty="0">
              <a:solidFill>
                <a:schemeClr val="accent6">
                  <a:lumMod val="75000"/>
                </a:schemeClr>
              </a:solidFill>
              <a:latin typeface="微軟正黑體" pitchFamily="34" charset="-120"/>
              <a:ea typeface="微軟正黑體" pitchFamily="34" charset="-120"/>
            </a:endParaRPr>
          </a:p>
          <a:p>
            <a:pPr>
              <a:spcBef>
                <a:spcPts val="800"/>
              </a:spcBef>
              <a:defRPr/>
            </a:pPr>
            <a:r>
              <a:rPr lang="zh-TW" altLang="zh-TW" sz="2800" b="1" dirty="0">
                <a:solidFill>
                  <a:schemeClr val="accent5">
                    <a:lumMod val="75000"/>
                  </a:schemeClr>
                </a:solidFill>
                <a:latin typeface="微軟正黑體" pitchFamily="34" charset="-120"/>
                <a:ea typeface="微軟正黑體" pitchFamily="34" charset="-120"/>
              </a:rPr>
              <a:t>表二、集體報名繳費清單</a:t>
            </a:r>
            <a:endParaRPr lang="en-US" altLang="zh-TW" sz="2800" b="1" dirty="0">
              <a:solidFill>
                <a:schemeClr val="accent5">
                  <a:lumMod val="75000"/>
                </a:schemeClr>
              </a:solidFill>
              <a:latin typeface="微軟正黑體" pitchFamily="34" charset="-120"/>
              <a:ea typeface="微軟正黑體" pitchFamily="34" charset="-120"/>
            </a:endParaRPr>
          </a:p>
          <a:p>
            <a:pPr>
              <a:spcBef>
                <a:spcPts val="800"/>
              </a:spcBef>
              <a:defRPr/>
            </a:pPr>
            <a:r>
              <a:rPr lang="zh-TW" altLang="zh-TW" sz="2800" b="1" dirty="0">
                <a:solidFill>
                  <a:schemeClr val="accent5">
                    <a:lumMod val="75000"/>
                  </a:schemeClr>
                </a:solidFill>
                <a:latin typeface="微軟正黑體" pitchFamily="34" charset="-120"/>
                <a:ea typeface="微軟正黑體" pitchFamily="34" charset="-120"/>
              </a:rPr>
              <a:t>表三、集體免收報名費名冊</a:t>
            </a:r>
            <a:r>
              <a:rPr lang="en-US" altLang="zh-TW" sz="2800" b="1" dirty="0">
                <a:solidFill>
                  <a:srgbClr val="C00000"/>
                </a:solidFill>
                <a:latin typeface="微軟正黑體" pitchFamily="34" charset="-120"/>
                <a:ea typeface="微軟正黑體" pitchFamily="34" charset="-120"/>
              </a:rPr>
              <a:t>(</a:t>
            </a:r>
            <a:r>
              <a:rPr lang="zh-TW" altLang="en-US" sz="2800" b="1" dirty="0">
                <a:solidFill>
                  <a:srgbClr val="C00000"/>
                </a:solidFill>
                <a:latin typeface="微軟正黑體" pitchFamily="34" charset="-120"/>
                <a:ea typeface="微軟正黑體" pitchFamily="34" charset="-120"/>
              </a:rPr>
              <a:t>選繳</a:t>
            </a:r>
            <a:r>
              <a:rPr lang="en-US" altLang="zh-TW" sz="2800" b="1" dirty="0">
                <a:solidFill>
                  <a:srgbClr val="C00000"/>
                </a:solidFill>
                <a:latin typeface="微軟正黑體" pitchFamily="34" charset="-120"/>
                <a:ea typeface="微軟正黑體" pitchFamily="34" charset="-120"/>
              </a:rPr>
              <a:t>)</a:t>
            </a:r>
            <a:endParaRPr lang="zh-TW" altLang="zh-TW" sz="2800" dirty="0">
              <a:solidFill>
                <a:schemeClr val="accent5">
                  <a:lumMod val="75000"/>
                </a:schemeClr>
              </a:solidFill>
              <a:latin typeface="微軟正黑體" pitchFamily="34" charset="-120"/>
              <a:ea typeface="微軟正黑體" pitchFamily="34" charset="-120"/>
            </a:endParaRPr>
          </a:p>
          <a:p>
            <a:pPr>
              <a:spcBef>
                <a:spcPts val="800"/>
              </a:spcBef>
              <a:defRPr/>
            </a:pPr>
            <a:r>
              <a:rPr lang="zh-TW" altLang="zh-TW" sz="2800" b="1" dirty="0">
                <a:solidFill>
                  <a:schemeClr val="accent5">
                    <a:lumMod val="75000"/>
                  </a:schemeClr>
                </a:solidFill>
                <a:latin typeface="微軟正黑體" pitchFamily="34" charset="-120"/>
                <a:ea typeface="微軟正黑體" pitchFamily="34" charset="-120"/>
              </a:rPr>
              <a:t>表四、報名學生名冊</a:t>
            </a:r>
            <a:endParaRPr lang="en-US" altLang="zh-TW" sz="2800" b="1" dirty="0">
              <a:solidFill>
                <a:schemeClr val="accent5">
                  <a:lumMod val="75000"/>
                </a:schemeClr>
              </a:solidFill>
              <a:latin typeface="微軟正黑體" pitchFamily="34" charset="-120"/>
              <a:ea typeface="微軟正黑體" pitchFamily="34" charset="-120"/>
            </a:endParaRPr>
          </a:p>
          <a:p>
            <a:pPr>
              <a:spcBef>
                <a:spcPts val="800"/>
              </a:spcBef>
              <a:defRPr/>
            </a:pPr>
            <a:r>
              <a:rPr lang="zh-TW" altLang="zh-TW" sz="2800" b="1" dirty="0">
                <a:solidFill>
                  <a:schemeClr val="accent5">
                    <a:lumMod val="75000"/>
                  </a:schemeClr>
                </a:solidFill>
                <a:latin typeface="微軟正黑體" pitchFamily="34" charset="-120"/>
                <a:ea typeface="微軟正黑體" pitchFamily="34" charset="-120"/>
              </a:rPr>
              <a:t>表五、報名學生</a:t>
            </a:r>
            <a:r>
              <a:rPr lang="zh-TW" altLang="en-US" sz="2800" b="1" dirty="0">
                <a:solidFill>
                  <a:schemeClr val="accent5">
                    <a:lumMod val="75000"/>
                  </a:schemeClr>
                </a:solidFill>
                <a:latin typeface="微軟正黑體" pitchFamily="34" charset="-120"/>
                <a:ea typeface="微軟正黑體" pitchFamily="34" charset="-120"/>
              </a:rPr>
              <a:t>比序項目積分列表</a:t>
            </a:r>
            <a:endParaRPr lang="en-US" altLang="zh-TW" sz="2800" b="1" dirty="0">
              <a:solidFill>
                <a:schemeClr val="accent5">
                  <a:lumMod val="75000"/>
                </a:schemeClr>
              </a:solidFill>
              <a:latin typeface="微軟正黑體" pitchFamily="34" charset="-120"/>
              <a:ea typeface="微軟正黑體" pitchFamily="34" charset="-120"/>
            </a:endParaRPr>
          </a:p>
        </p:txBody>
      </p:sp>
      <p:grpSp>
        <p:nvGrpSpPr>
          <p:cNvPr id="15" name="组合 33"/>
          <p:cNvGrpSpPr/>
          <p:nvPr/>
        </p:nvGrpSpPr>
        <p:grpSpPr>
          <a:xfrm>
            <a:off x="8523886" y="2525630"/>
            <a:ext cx="1481138" cy="1438275"/>
            <a:chOff x="6956425" y="4192588"/>
            <a:chExt cx="1481138" cy="1438275"/>
          </a:xfrm>
        </p:grpSpPr>
        <p:sp>
          <p:nvSpPr>
            <p:cNvPr id="16" name="Freeform 12"/>
            <p:cNvSpPr>
              <a:spLocks noEditPoints="1"/>
            </p:cNvSpPr>
            <p:nvPr/>
          </p:nvSpPr>
          <p:spPr bwMode="auto">
            <a:xfrm>
              <a:off x="7243763" y="4192588"/>
              <a:ext cx="1193800" cy="1438275"/>
            </a:xfrm>
            <a:custGeom>
              <a:avLst/>
              <a:gdLst>
                <a:gd name="T0" fmla="*/ 594 w 752"/>
                <a:gd name="T1" fmla="*/ 654 h 906"/>
                <a:gd name="T2" fmla="*/ 606 w 752"/>
                <a:gd name="T3" fmla="*/ 633 h 906"/>
                <a:gd name="T4" fmla="*/ 583 w 752"/>
                <a:gd name="T5" fmla="*/ 610 h 906"/>
                <a:gd name="T6" fmla="*/ 369 w 752"/>
                <a:gd name="T7" fmla="*/ 616 h 906"/>
                <a:gd name="T8" fmla="*/ 362 w 752"/>
                <a:gd name="T9" fmla="*/ 643 h 906"/>
                <a:gd name="T10" fmla="*/ 385 w 752"/>
                <a:gd name="T11" fmla="*/ 656 h 906"/>
                <a:gd name="T12" fmla="*/ 448 w 752"/>
                <a:gd name="T13" fmla="*/ 2 h 906"/>
                <a:gd name="T14" fmla="*/ 112 w 752"/>
                <a:gd name="T15" fmla="*/ 0 h 906"/>
                <a:gd name="T16" fmla="*/ 37 w 752"/>
                <a:gd name="T17" fmla="*/ 37 h 906"/>
                <a:gd name="T18" fmla="*/ 0 w 752"/>
                <a:gd name="T19" fmla="*/ 112 h 906"/>
                <a:gd name="T20" fmla="*/ 23 w 752"/>
                <a:gd name="T21" fmla="*/ 404 h 906"/>
                <a:gd name="T22" fmla="*/ 58 w 752"/>
                <a:gd name="T23" fmla="*/ 387 h 906"/>
                <a:gd name="T24" fmla="*/ 62 w 752"/>
                <a:gd name="T25" fmla="*/ 98 h 906"/>
                <a:gd name="T26" fmla="*/ 100 w 752"/>
                <a:gd name="T27" fmla="*/ 62 h 906"/>
                <a:gd name="T28" fmla="*/ 400 w 752"/>
                <a:gd name="T29" fmla="*/ 218 h 906"/>
                <a:gd name="T30" fmla="*/ 408 w 752"/>
                <a:gd name="T31" fmla="*/ 268 h 906"/>
                <a:gd name="T32" fmla="*/ 477 w 752"/>
                <a:gd name="T33" fmla="*/ 335 h 906"/>
                <a:gd name="T34" fmla="*/ 694 w 752"/>
                <a:gd name="T35" fmla="*/ 345 h 906"/>
                <a:gd name="T36" fmla="*/ 687 w 752"/>
                <a:gd name="T37" fmla="*/ 806 h 906"/>
                <a:gd name="T38" fmla="*/ 652 w 752"/>
                <a:gd name="T39" fmla="*/ 841 h 906"/>
                <a:gd name="T40" fmla="*/ 262 w 752"/>
                <a:gd name="T41" fmla="*/ 883 h 906"/>
                <a:gd name="T42" fmla="*/ 258 w 752"/>
                <a:gd name="T43" fmla="*/ 906 h 906"/>
                <a:gd name="T44" fmla="*/ 625 w 752"/>
                <a:gd name="T45" fmla="*/ 906 h 906"/>
                <a:gd name="T46" fmla="*/ 696 w 752"/>
                <a:gd name="T47" fmla="*/ 883 h 906"/>
                <a:gd name="T48" fmla="*/ 748 w 752"/>
                <a:gd name="T49" fmla="*/ 804 h 906"/>
                <a:gd name="T50" fmla="*/ 752 w 752"/>
                <a:gd name="T51" fmla="*/ 314 h 906"/>
                <a:gd name="T52" fmla="*/ 525 w 752"/>
                <a:gd name="T53" fmla="*/ 287 h 906"/>
                <a:gd name="T54" fmla="*/ 487 w 752"/>
                <a:gd name="T55" fmla="*/ 277 h 906"/>
                <a:gd name="T56" fmla="*/ 458 w 752"/>
                <a:gd name="T57" fmla="*/ 233 h 906"/>
                <a:gd name="T58" fmla="*/ 525 w 752"/>
                <a:gd name="T59" fmla="*/ 287 h 906"/>
                <a:gd name="T60" fmla="*/ 319 w 752"/>
                <a:gd name="T61" fmla="*/ 298 h 906"/>
                <a:gd name="T62" fmla="*/ 167 w 752"/>
                <a:gd name="T63" fmla="*/ 291 h 906"/>
                <a:gd name="T64" fmla="*/ 144 w 752"/>
                <a:gd name="T65" fmla="*/ 314 h 906"/>
                <a:gd name="T66" fmla="*/ 158 w 752"/>
                <a:gd name="T67" fmla="*/ 335 h 906"/>
                <a:gd name="T68" fmla="*/ 312 w 752"/>
                <a:gd name="T69" fmla="*/ 335 h 906"/>
                <a:gd name="T70" fmla="*/ 325 w 752"/>
                <a:gd name="T71" fmla="*/ 314 h 906"/>
                <a:gd name="T72" fmla="*/ 312 w 752"/>
                <a:gd name="T73" fmla="*/ 239 h 906"/>
                <a:gd name="T74" fmla="*/ 325 w 752"/>
                <a:gd name="T75" fmla="*/ 218 h 906"/>
                <a:gd name="T76" fmla="*/ 302 w 752"/>
                <a:gd name="T77" fmla="*/ 195 h 906"/>
                <a:gd name="T78" fmla="*/ 150 w 752"/>
                <a:gd name="T79" fmla="*/ 202 h 906"/>
                <a:gd name="T80" fmla="*/ 146 w 752"/>
                <a:gd name="T81" fmla="*/ 227 h 906"/>
                <a:gd name="T82" fmla="*/ 167 w 752"/>
                <a:gd name="T83" fmla="*/ 241 h 906"/>
                <a:gd name="T84" fmla="*/ 377 w 752"/>
                <a:gd name="T85" fmla="*/ 708 h 906"/>
                <a:gd name="T86" fmla="*/ 362 w 752"/>
                <a:gd name="T87" fmla="*/ 729 h 906"/>
                <a:gd name="T88" fmla="*/ 385 w 752"/>
                <a:gd name="T89" fmla="*/ 752 h 906"/>
                <a:gd name="T90" fmla="*/ 600 w 752"/>
                <a:gd name="T91" fmla="*/ 746 h 906"/>
                <a:gd name="T92" fmla="*/ 606 w 752"/>
                <a:gd name="T93" fmla="*/ 721 h 906"/>
                <a:gd name="T94" fmla="*/ 583 w 752"/>
                <a:gd name="T95" fmla="*/ 706 h 906"/>
                <a:gd name="T96" fmla="*/ 594 w 752"/>
                <a:gd name="T97" fmla="*/ 560 h 906"/>
                <a:gd name="T98" fmla="*/ 606 w 752"/>
                <a:gd name="T99" fmla="*/ 537 h 906"/>
                <a:gd name="T100" fmla="*/ 583 w 752"/>
                <a:gd name="T101" fmla="*/ 514 h 906"/>
                <a:gd name="T102" fmla="*/ 369 w 752"/>
                <a:gd name="T103" fmla="*/ 523 h 906"/>
                <a:gd name="T104" fmla="*/ 362 w 752"/>
                <a:gd name="T105" fmla="*/ 548 h 906"/>
                <a:gd name="T106" fmla="*/ 385 w 752"/>
                <a:gd name="T107" fmla="*/ 56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2" h="906">
                  <a:moveTo>
                    <a:pt x="385" y="656"/>
                  </a:moveTo>
                  <a:lnTo>
                    <a:pt x="583" y="656"/>
                  </a:lnTo>
                  <a:lnTo>
                    <a:pt x="583" y="656"/>
                  </a:lnTo>
                  <a:lnTo>
                    <a:pt x="594" y="654"/>
                  </a:lnTo>
                  <a:lnTo>
                    <a:pt x="600" y="650"/>
                  </a:lnTo>
                  <a:lnTo>
                    <a:pt x="606" y="643"/>
                  </a:lnTo>
                  <a:lnTo>
                    <a:pt x="606" y="633"/>
                  </a:lnTo>
                  <a:lnTo>
                    <a:pt x="606" y="633"/>
                  </a:lnTo>
                  <a:lnTo>
                    <a:pt x="606" y="625"/>
                  </a:lnTo>
                  <a:lnTo>
                    <a:pt x="600" y="616"/>
                  </a:lnTo>
                  <a:lnTo>
                    <a:pt x="594" y="612"/>
                  </a:lnTo>
                  <a:lnTo>
                    <a:pt x="583" y="610"/>
                  </a:lnTo>
                  <a:lnTo>
                    <a:pt x="385" y="610"/>
                  </a:lnTo>
                  <a:lnTo>
                    <a:pt x="385" y="610"/>
                  </a:lnTo>
                  <a:lnTo>
                    <a:pt x="375" y="612"/>
                  </a:lnTo>
                  <a:lnTo>
                    <a:pt x="369" y="616"/>
                  </a:lnTo>
                  <a:lnTo>
                    <a:pt x="362" y="625"/>
                  </a:lnTo>
                  <a:lnTo>
                    <a:pt x="362" y="633"/>
                  </a:lnTo>
                  <a:lnTo>
                    <a:pt x="362" y="633"/>
                  </a:lnTo>
                  <a:lnTo>
                    <a:pt x="362" y="643"/>
                  </a:lnTo>
                  <a:lnTo>
                    <a:pt x="369" y="650"/>
                  </a:lnTo>
                  <a:lnTo>
                    <a:pt x="375" y="654"/>
                  </a:lnTo>
                  <a:lnTo>
                    <a:pt x="385" y="656"/>
                  </a:lnTo>
                  <a:lnTo>
                    <a:pt x="385" y="656"/>
                  </a:lnTo>
                  <a:close/>
                  <a:moveTo>
                    <a:pt x="744" y="293"/>
                  </a:moveTo>
                  <a:lnTo>
                    <a:pt x="456" y="8"/>
                  </a:lnTo>
                  <a:lnTo>
                    <a:pt x="456" y="8"/>
                  </a:lnTo>
                  <a:lnTo>
                    <a:pt x="448" y="2"/>
                  </a:lnTo>
                  <a:lnTo>
                    <a:pt x="435" y="0"/>
                  </a:lnTo>
                  <a:lnTo>
                    <a:pt x="127" y="0"/>
                  </a:lnTo>
                  <a:lnTo>
                    <a:pt x="127" y="0"/>
                  </a:lnTo>
                  <a:lnTo>
                    <a:pt x="112" y="0"/>
                  </a:lnTo>
                  <a:lnTo>
                    <a:pt x="100" y="2"/>
                  </a:lnTo>
                  <a:lnTo>
                    <a:pt x="77" y="10"/>
                  </a:lnTo>
                  <a:lnTo>
                    <a:pt x="56" y="20"/>
                  </a:lnTo>
                  <a:lnTo>
                    <a:pt x="37" y="37"/>
                  </a:lnTo>
                  <a:lnTo>
                    <a:pt x="21" y="54"/>
                  </a:lnTo>
                  <a:lnTo>
                    <a:pt x="10" y="77"/>
                  </a:lnTo>
                  <a:lnTo>
                    <a:pt x="2" y="100"/>
                  </a:lnTo>
                  <a:lnTo>
                    <a:pt x="0" y="112"/>
                  </a:lnTo>
                  <a:lnTo>
                    <a:pt x="0" y="125"/>
                  </a:lnTo>
                  <a:lnTo>
                    <a:pt x="0" y="425"/>
                  </a:lnTo>
                  <a:lnTo>
                    <a:pt x="21" y="406"/>
                  </a:lnTo>
                  <a:lnTo>
                    <a:pt x="23" y="404"/>
                  </a:lnTo>
                  <a:lnTo>
                    <a:pt x="25" y="402"/>
                  </a:lnTo>
                  <a:lnTo>
                    <a:pt x="25" y="402"/>
                  </a:lnTo>
                  <a:lnTo>
                    <a:pt x="40" y="393"/>
                  </a:lnTo>
                  <a:lnTo>
                    <a:pt x="58" y="387"/>
                  </a:lnTo>
                  <a:lnTo>
                    <a:pt x="58" y="125"/>
                  </a:lnTo>
                  <a:lnTo>
                    <a:pt x="58" y="125"/>
                  </a:lnTo>
                  <a:lnTo>
                    <a:pt x="58" y="112"/>
                  </a:lnTo>
                  <a:lnTo>
                    <a:pt x="62" y="98"/>
                  </a:lnTo>
                  <a:lnTo>
                    <a:pt x="69" y="87"/>
                  </a:lnTo>
                  <a:lnTo>
                    <a:pt x="77" y="77"/>
                  </a:lnTo>
                  <a:lnTo>
                    <a:pt x="87" y="68"/>
                  </a:lnTo>
                  <a:lnTo>
                    <a:pt x="100" y="62"/>
                  </a:lnTo>
                  <a:lnTo>
                    <a:pt x="112" y="58"/>
                  </a:lnTo>
                  <a:lnTo>
                    <a:pt x="127" y="56"/>
                  </a:lnTo>
                  <a:lnTo>
                    <a:pt x="400" y="56"/>
                  </a:lnTo>
                  <a:lnTo>
                    <a:pt x="400" y="218"/>
                  </a:lnTo>
                  <a:lnTo>
                    <a:pt x="400" y="218"/>
                  </a:lnTo>
                  <a:lnTo>
                    <a:pt x="400" y="233"/>
                  </a:lnTo>
                  <a:lnTo>
                    <a:pt x="402" y="245"/>
                  </a:lnTo>
                  <a:lnTo>
                    <a:pt x="408" y="268"/>
                  </a:lnTo>
                  <a:lnTo>
                    <a:pt x="421" y="289"/>
                  </a:lnTo>
                  <a:lnTo>
                    <a:pt x="435" y="308"/>
                  </a:lnTo>
                  <a:lnTo>
                    <a:pt x="454" y="325"/>
                  </a:lnTo>
                  <a:lnTo>
                    <a:pt x="477" y="335"/>
                  </a:lnTo>
                  <a:lnTo>
                    <a:pt x="500" y="343"/>
                  </a:lnTo>
                  <a:lnTo>
                    <a:pt x="512" y="345"/>
                  </a:lnTo>
                  <a:lnTo>
                    <a:pt x="525" y="345"/>
                  </a:lnTo>
                  <a:lnTo>
                    <a:pt x="694" y="345"/>
                  </a:lnTo>
                  <a:lnTo>
                    <a:pt x="694" y="779"/>
                  </a:lnTo>
                  <a:lnTo>
                    <a:pt x="694" y="779"/>
                  </a:lnTo>
                  <a:lnTo>
                    <a:pt x="692" y="793"/>
                  </a:lnTo>
                  <a:lnTo>
                    <a:pt x="687" y="806"/>
                  </a:lnTo>
                  <a:lnTo>
                    <a:pt x="681" y="816"/>
                  </a:lnTo>
                  <a:lnTo>
                    <a:pt x="673" y="827"/>
                  </a:lnTo>
                  <a:lnTo>
                    <a:pt x="664" y="835"/>
                  </a:lnTo>
                  <a:lnTo>
                    <a:pt x="652" y="841"/>
                  </a:lnTo>
                  <a:lnTo>
                    <a:pt x="639" y="846"/>
                  </a:lnTo>
                  <a:lnTo>
                    <a:pt x="625" y="848"/>
                  </a:lnTo>
                  <a:lnTo>
                    <a:pt x="262" y="848"/>
                  </a:lnTo>
                  <a:lnTo>
                    <a:pt x="262" y="883"/>
                  </a:lnTo>
                  <a:lnTo>
                    <a:pt x="262" y="883"/>
                  </a:lnTo>
                  <a:lnTo>
                    <a:pt x="260" y="893"/>
                  </a:lnTo>
                  <a:lnTo>
                    <a:pt x="258" y="906"/>
                  </a:lnTo>
                  <a:lnTo>
                    <a:pt x="258" y="906"/>
                  </a:lnTo>
                  <a:lnTo>
                    <a:pt x="537" y="906"/>
                  </a:lnTo>
                  <a:lnTo>
                    <a:pt x="537" y="906"/>
                  </a:lnTo>
                  <a:lnTo>
                    <a:pt x="625" y="906"/>
                  </a:lnTo>
                  <a:lnTo>
                    <a:pt x="625" y="906"/>
                  </a:lnTo>
                  <a:lnTo>
                    <a:pt x="637" y="904"/>
                  </a:lnTo>
                  <a:lnTo>
                    <a:pt x="650" y="902"/>
                  </a:lnTo>
                  <a:lnTo>
                    <a:pt x="675" y="896"/>
                  </a:lnTo>
                  <a:lnTo>
                    <a:pt x="696" y="883"/>
                  </a:lnTo>
                  <a:lnTo>
                    <a:pt x="714" y="868"/>
                  </a:lnTo>
                  <a:lnTo>
                    <a:pt x="729" y="850"/>
                  </a:lnTo>
                  <a:lnTo>
                    <a:pt x="742" y="829"/>
                  </a:lnTo>
                  <a:lnTo>
                    <a:pt x="748" y="804"/>
                  </a:lnTo>
                  <a:lnTo>
                    <a:pt x="750" y="791"/>
                  </a:lnTo>
                  <a:lnTo>
                    <a:pt x="752" y="779"/>
                  </a:lnTo>
                  <a:lnTo>
                    <a:pt x="752" y="314"/>
                  </a:lnTo>
                  <a:lnTo>
                    <a:pt x="752" y="314"/>
                  </a:lnTo>
                  <a:lnTo>
                    <a:pt x="750" y="302"/>
                  </a:lnTo>
                  <a:lnTo>
                    <a:pt x="744" y="293"/>
                  </a:lnTo>
                  <a:lnTo>
                    <a:pt x="744" y="293"/>
                  </a:lnTo>
                  <a:close/>
                  <a:moveTo>
                    <a:pt x="525" y="287"/>
                  </a:moveTo>
                  <a:lnTo>
                    <a:pt x="525" y="287"/>
                  </a:lnTo>
                  <a:lnTo>
                    <a:pt x="510" y="287"/>
                  </a:lnTo>
                  <a:lnTo>
                    <a:pt x="498" y="283"/>
                  </a:lnTo>
                  <a:lnTo>
                    <a:pt x="487" y="277"/>
                  </a:lnTo>
                  <a:lnTo>
                    <a:pt x="477" y="268"/>
                  </a:lnTo>
                  <a:lnTo>
                    <a:pt x="469" y="258"/>
                  </a:lnTo>
                  <a:lnTo>
                    <a:pt x="462" y="245"/>
                  </a:lnTo>
                  <a:lnTo>
                    <a:pt x="458" y="233"/>
                  </a:lnTo>
                  <a:lnTo>
                    <a:pt x="456" y="218"/>
                  </a:lnTo>
                  <a:lnTo>
                    <a:pt x="456" y="89"/>
                  </a:lnTo>
                  <a:lnTo>
                    <a:pt x="656" y="287"/>
                  </a:lnTo>
                  <a:lnTo>
                    <a:pt x="525" y="287"/>
                  </a:lnTo>
                  <a:close/>
                  <a:moveTo>
                    <a:pt x="325" y="314"/>
                  </a:moveTo>
                  <a:lnTo>
                    <a:pt x="325" y="314"/>
                  </a:lnTo>
                  <a:lnTo>
                    <a:pt x="323" y="304"/>
                  </a:lnTo>
                  <a:lnTo>
                    <a:pt x="319" y="298"/>
                  </a:lnTo>
                  <a:lnTo>
                    <a:pt x="312" y="291"/>
                  </a:lnTo>
                  <a:lnTo>
                    <a:pt x="302" y="291"/>
                  </a:lnTo>
                  <a:lnTo>
                    <a:pt x="167" y="291"/>
                  </a:lnTo>
                  <a:lnTo>
                    <a:pt x="167" y="291"/>
                  </a:lnTo>
                  <a:lnTo>
                    <a:pt x="158" y="291"/>
                  </a:lnTo>
                  <a:lnTo>
                    <a:pt x="150" y="298"/>
                  </a:lnTo>
                  <a:lnTo>
                    <a:pt x="146" y="304"/>
                  </a:lnTo>
                  <a:lnTo>
                    <a:pt x="144" y="314"/>
                  </a:lnTo>
                  <a:lnTo>
                    <a:pt x="144" y="314"/>
                  </a:lnTo>
                  <a:lnTo>
                    <a:pt x="146" y="323"/>
                  </a:lnTo>
                  <a:lnTo>
                    <a:pt x="150" y="329"/>
                  </a:lnTo>
                  <a:lnTo>
                    <a:pt x="158" y="335"/>
                  </a:lnTo>
                  <a:lnTo>
                    <a:pt x="167" y="337"/>
                  </a:lnTo>
                  <a:lnTo>
                    <a:pt x="302" y="337"/>
                  </a:lnTo>
                  <a:lnTo>
                    <a:pt x="302" y="337"/>
                  </a:lnTo>
                  <a:lnTo>
                    <a:pt x="312" y="335"/>
                  </a:lnTo>
                  <a:lnTo>
                    <a:pt x="319" y="329"/>
                  </a:lnTo>
                  <a:lnTo>
                    <a:pt x="323" y="323"/>
                  </a:lnTo>
                  <a:lnTo>
                    <a:pt x="325" y="314"/>
                  </a:lnTo>
                  <a:lnTo>
                    <a:pt x="325" y="314"/>
                  </a:lnTo>
                  <a:close/>
                  <a:moveTo>
                    <a:pt x="167" y="241"/>
                  </a:moveTo>
                  <a:lnTo>
                    <a:pt x="302" y="241"/>
                  </a:lnTo>
                  <a:lnTo>
                    <a:pt x="302" y="241"/>
                  </a:lnTo>
                  <a:lnTo>
                    <a:pt x="312" y="239"/>
                  </a:lnTo>
                  <a:lnTo>
                    <a:pt x="319" y="235"/>
                  </a:lnTo>
                  <a:lnTo>
                    <a:pt x="323" y="227"/>
                  </a:lnTo>
                  <a:lnTo>
                    <a:pt x="325" y="218"/>
                  </a:lnTo>
                  <a:lnTo>
                    <a:pt x="325" y="218"/>
                  </a:lnTo>
                  <a:lnTo>
                    <a:pt x="323" y="208"/>
                  </a:lnTo>
                  <a:lnTo>
                    <a:pt x="319" y="202"/>
                  </a:lnTo>
                  <a:lnTo>
                    <a:pt x="312" y="198"/>
                  </a:lnTo>
                  <a:lnTo>
                    <a:pt x="302" y="195"/>
                  </a:lnTo>
                  <a:lnTo>
                    <a:pt x="167" y="195"/>
                  </a:lnTo>
                  <a:lnTo>
                    <a:pt x="167" y="195"/>
                  </a:lnTo>
                  <a:lnTo>
                    <a:pt x="158" y="198"/>
                  </a:lnTo>
                  <a:lnTo>
                    <a:pt x="150" y="202"/>
                  </a:lnTo>
                  <a:lnTo>
                    <a:pt x="146" y="208"/>
                  </a:lnTo>
                  <a:lnTo>
                    <a:pt x="144" y="218"/>
                  </a:lnTo>
                  <a:lnTo>
                    <a:pt x="144" y="218"/>
                  </a:lnTo>
                  <a:lnTo>
                    <a:pt x="146" y="227"/>
                  </a:lnTo>
                  <a:lnTo>
                    <a:pt x="150" y="235"/>
                  </a:lnTo>
                  <a:lnTo>
                    <a:pt x="158" y="239"/>
                  </a:lnTo>
                  <a:lnTo>
                    <a:pt x="167" y="241"/>
                  </a:lnTo>
                  <a:lnTo>
                    <a:pt x="167" y="241"/>
                  </a:lnTo>
                  <a:close/>
                  <a:moveTo>
                    <a:pt x="583" y="706"/>
                  </a:moveTo>
                  <a:lnTo>
                    <a:pt x="385" y="706"/>
                  </a:lnTo>
                  <a:lnTo>
                    <a:pt x="385" y="706"/>
                  </a:lnTo>
                  <a:lnTo>
                    <a:pt x="377" y="708"/>
                  </a:lnTo>
                  <a:lnTo>
                    <a:pt x="371" y="712"/>
                  </a:lnTo>
                  <a:lnTo>
                    <a:pt x="365" y="721"/>
                  </a:lnTo>
                  <a:lnTo>
                    <a:pt x="362" y="729"/>
                  </a:lnTo>
                  <a:lnTo>
                    <a:pt x="362" y="729"/>
                  </a:lnTo>
                  <a:lnTo>
                    <a:pt x="365" y="739"/>
                  </a:lnTo>
                  <a:lnTo>
                    <a:pt x="371" y="746"/>
                  </a:lnTo>
                  <a:lnTo>
                    <a:pt x="377" y="750"/>
                  </a:lnTo>
                  <a:lnTo>
                    <a:pt x="385" y="752"/>
                  </a:lnTo>
                  <a:lnTo>
                    <a:pt x="583" y="752"/>
                  </a:lnTo>
                  <a:lnTo>
                    <a:pt x="583" y="752"/>
                  </a:lnTo>
                  <a:lnTo>
                    <a:pt x="594" y="750"/>
                  </a:lnTo>
                  <a:lnTo>
                    <a:pt x="600" y="746"/>
                  </a:lnTo>
                  <a:lnTo>
                    <a:pt x="606" y="739"/>
                  </a:lnTo>
                  <a:lnTo>
                    <a:pt x="606" y="729"/>
                  </a:lnTo>
                  <a:lnTo>
                    <a:pt x="606" y="729"/>
                  </a:lnTo>
                  <a:lnTo>
                    <a:pt x="606" y="721"/>
                  </a:lnTo>
                  <a:lnTo>
                    <a:pt x="600" y="712"/>
                  </a:lnTo>
                  <a:lnTo>
                    <a:pt x="594" y="708"/>
                  </a:lnTo>
                  <a:lnTo>
                    <a:pt x="583" y="706"/>
                  </a:lnTo>
                  <a:lnTo>
                    <a:pt x="583" y="706"/>
                  </a:lnTo>
                  <a:close/>
                  <a:moveTo>
                    <a:pt x="385" y="560"/>
                  </a:moveTo>
                  <a:lnTo>
                    <a:pt x="583" y="560"/>
                  </a:lnTo>
                  <a:lnTo>
                    <a:pt x="583" y="560"/>
                  </a:lnTo>
                  <a:lnTo>
                    <a:pt x="594" y="560"/>
                  </a:lnTo>
                  <a:lnTo>
                    <a:pt x="600" y="554"/>
                  </a:lnTo>
                  <a:lnTo>
                    <a:pt x="606" y="548"/>
                  </a:lnTo>
                  <a:lnTo>
                    <a:pt x="606" y="537"/>
                  </a:lnTo>
                  <a:lnTo>
                    <a:pt x="606" y="537"/>
                  </a:lnTo>
                  <a:lnTo>
                    <a:pt x="606" y="529"/>
                  </a:lnTo>
                  <a:lnTo>
                    <a:pt x="600" y="523"/>
                  </a:lnTo>
                  <a:lnTo>
                    <a:pt x="594" y="516"/>
                  </a:lnTo>
                  <a:lnTo>
                    <a:pt x="583" y="514"/>
                  </a:lnTo>
                  <a:lnTo>
                    <a:pt x="385" y="514"/>
                  </a:lnTo>
                  <a:lnTo>
                    <a:pt x="385" y="514"/>
                  </a:lnTo>
                  <a:lnTo>
                    <a:pt x="375" y="516"/>
                  </a:lnTo>
                  <a:lnTo>
                    <a:pt x="369" y="523"/>
                  </a:lnTo>
                  <a:lnTo>
                    <a:pt x="362" y="529"/>
                  </a:lnTo>
                  <a:lnTo>
                    <a:pt x="362" y="537"/>
                  </a:lnTo>
                  <a:lnTo>
                    <a:pt x="362" y="537"/>
                  </a:lnTo>
                  <a:lnTo>
                    <a:pt x="362" y="548"/>
                  </a:lnTo>
                  <a:lnTo>
                    <a:pt x="369" y="554"/>
                  </a:lnTo>
                  <a:lnTo>
                    <a:pt x="375" y="560"/>
                  </a:lnTo>
                  <a:lnTo>
                    <a:pt x="385" y="560"/>
                  </a:lnTo>
                  <a:lnTo>
                    <a:pt x="385" y="56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3"/>
            <p:cNvSpPr>
              <a:spLocks/>
            </p:cNvSpPr>
            <p:nvPr/>
          </p:nvSpPr>
          <p:spPr bwMode="auto">
            <a:xfrm>
              <a:off x="6956425" y="4876800"/>
              <a:ext cx="803275" cy="750888"/>
            </a:xfrm>
            <a:custGeom>
              <a:avLst/>
              <a:gdLst>
                <a:gd name="T0" fmla="*/ 0 w 506"/>
                <a:gd name="T1" fmla="*/ 240 h 473"/>
                <a:gd name="T2" fmla="*/ 0 w 506"/>
                <a:gd name="T3" fmla="*/ 240 h 473"/>
                <a:gd name="T4" fmla="*/ 2 w 506"/>
                <a:gd name="T5" fmla="*/ 248 h 473"/>
                <a:gd name="T6" fmla="*/ 8 w 506"/>
                <a:gd name="T7" fmla="*/ 254 h 473"/>
                <a:gd name="T8" fmla="*/ 16 w 506"/>
                <a:gd name="T9" fmla="*/ 260 h 473"/>
                <a:gd name="T10" fmla="*/ 27 w 506"/>
                <a:gd name="T11" fmla="*/ 262 h 473"/>
                <a:gd name="T12" fmla="*/ 106 w 506"/>
                <a:gd name="T13" fmla="*/ 262 h 473"/>
                <a:gd name="T14" fmla="*/ 106 w 506"/>
                <a:gd name="T15" fmla="*/ 452 h 473"/>
                <a:gd name="T16" fmla="*/ 106 w 506"/>
                <a:gd name="T17" fmla="*/ 452 h 473"/>
                <a:gd name="T18" fmla="*/ 108 w 506"/>
                <a:gd name="T19" fmla="*/ 460 h 473"/>
                <a:gd name="T20" fmla="*/ 114 w 506"/>
                <a:gd name="T21" fmla="*/ 467 h 473"/>
                <a:gd name="T22" fmla="*/ 123 w 506"/>
                <a:gd name="T23" fmla="*/ 471 h 473"/>
                <a:gd name="T24" fmla="*/ 131 w 506"/>
                <a:gd name="T25" fmla="*/ 473 h 473"/>
                <a:gd name="T26" fmla="*/ 373 w 506"/>
                <a:gd name="T27" fmla="*/ 473 h 473"/>
                <a:gd name="T28" fmla="*/ 373 w 506"/>
                <a:gd name="T29" fmla="*/ 473 h 473"/>
                <a:gd name="T30" fmla="*/ 383 w 506"/>
                <a:gd name="T31" fmla="*/ 471 h 473"/>
                <a:gd name="T32" fmla="*/ 391 w 506"/>
                <a:gd name="T33" fmla="*/ 467 h 473"/>
                <a:gd name="T34" fmla="*/ 396 w 506"/>
                <a:gd name="T35" fmla="*/ 460 h 473"/>
                <a:gd name="T36" fmla="*/ 398 w 506"/>
                <a:gd name="T37" fmla="*/ 452 h 473"/>
                <a:gd name="T38" fmla="*/ 398 w 506"/>
                <a:gd name="T39" fmla="*/ 262 h 473"/>
                <a:gd name="T40" fmla="*/ 479 w 506"/>
                <a:gd name="T41" fmla="*/ 262 h 473"/>
                <a:gd name="T42" fmla="*/ 479 w 506"/>
                <a:gd name="T43" fmla="*/ 262 h 473"/>
                <a:gd name="T44" fmla="*/ 489 w 506"/>
                <a:gd name="T45" fmla="*/ 260 h 473"/>
                <a:gd name="T46" fmla="*/ 498 w 506"/>
                <a:gd name="T47" fmla="*/ 254 h 473"/>
                <a:gd name="T48" fmla="*/ 504 w 506"/>
                <a:gd name="T49" fmla="*/ 248 h 473"/>
                <a:gd name="T50" fmla="*/ 506 w 506"/>
                <a:gd name="T51" fmla="*/ 240 h 473"/>
                <a:gd name="T52" fmla="*/ 506 w 506"/>
                <a:gd name="T53" fmla="*/ 240 h 473"/>
                <a:gd name="T54" fmla="*/ 504 w 506"/>
                <a:gd name="T55" fmla="*/ 231 h 473"/>
                <a:gd name="T56" fmla="*/ 498 w 506"/>
                <a:gd name="T57" fmla="*/ 225 h 473"/>
                <a:gd name="T58" fmla="*/ 498 w 506"/>
                <a:gd name="T59" fmla="*/ 225 h 473"/>
                <a:gd name="T60" fmla="*/ 273 w 506"/>
                <a:gd name="T61" fmla="*/ 8 h 473"/>
                <a:gd name="T62" fmla="*/ 273 w 506"/>
                <a:gd name="T63" fmla="*/ 8 h 473"/>
                <a:gd name="T64" fmla="*/ 264 w 506"/>
                <a:gd name="T65" fmla="*/ 2 h 473"/>
                <a:gd name="T66" fmla="*/ 252 w 506"/>
                <a:gd name="T67" fmla="*/ 0 h 473"/>
                <a:gd name="T68" fmla="*/ 252 w 506"/>
                <a:gd name="T69" fmla="*/ 0 h 473"/>
                <a:gd name="T70" fmla="*/ 241 w 506"/>
                <a:gd name="T71" fmla="*/ 2 h 473"/>
                <a:gd name="T72" fmla="*/ 233 w 506"/>
                <a:gd name="T73" fmla="*/ 6 h 473"/>
                <a:gd name="T74" fmla="*/ 233 w 506"/>
                <a:gd name="T75" fmla="*/ 6 h 473"/>
                <a:gd name="T76" fmla="*/ 8 w 506"/>
                <a:gd name="T77" fmla="*/ 223 h 473"/>
                <a:gd name="T78" fmla="*/ 8 w 506"/>
                <a:gd name="T79" fmla="*/ 223 h 473"/>
                <a:gd name="T80" fmla="*/ 6 w 506"/>
                <a:gd name="T81" fmla="*/ 225 h 473"/>
                <a:gd name="T82" fmla="*/ 6 w 506"/>
                <a:gd name="T83" fmla="*/ 225 h 473"/>
                <a:gd name="T84" fmla="*/ 6 w 506"/>
                <a:gd name="T85" fmla="*/ 225 h 473"/>
                <a:gd name="T86" fmla="*/ 6 w 506"/>
                <a:gd name="T87" fmla="*/ 225 h 473"/>
                <a:gd name="T88" fmla="*/ 2 w 506"/>
                <a:gd name="T89" fmla="*/ 231 h 473"/>
                <a:gd name="T90" fmla="*/ 0 w 506"/>
                <a:gd name="T91" fmla="*/ 240 h 473"/>
                <a:gd name="T92" fmla="*/ 0 w 506"/>
                <a:gd name="T93" fmla="*/ 24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6" h="473">
                  <a:moveTo>
                    <a:pt x="0" y="240"/>
                  </a:moveTo>
                  <a:lnTo>
                    <a:pt x="0" y="240"/>
                  </a:lnTo>
                  <a:lnTo>
                    <a:pt x="2" y="248"/>
                  </a:lnTo>
                  <a:lnTo>
                    <a:pt x="8" y="254"/>
                  </a:lnTo>
                  <a:lnTo>
                    <a:pt x="16" y="260"/>
                  </a:lnTo>
                  <a:lnTo>
                    <a:pt x="27" y="262"/>
                  </a:lnTo>
                  <a:lnTo>
                    <a:pt x="106" y="262"/>
                  </a:lnTo>
                  <a:lnTo>
                    <a:pt x="106" y="452"/>
                  </a:lnTo>
                  <a:lnTo>
                    <a:pt x="106" y="452"/>
                  </a:lnTo>
                  <a:lnTo>
                    <a:pt x="108" y="460"/>
                  </a:lnTo>
                  <a:lnTo>
                    <a:pt x="114" y="467"/>
                  </a:lnTo>
                  <a:lnTo>
                    <a:pt x="123" y="471"/>
                  </a:lnTo>
                  <a:lnTo>
                    <a:pt x="131" y="473"/>
                  </a:lnTo>
                  <a:lnTo>
                    <a:pt x="373" y="473"/>
                  </a:lnTo>
                  <a:lnTo>
                    <a:pt x="373" y="473"/>
                  </a:lnTo>
                  <a:lnTo>
                    <a:pt x="383" y="471"/>
                  </a:lnTo>
                  <a:lnTo>
                    <a:pt x="391" y="467"/>
                  </a:lnTo>
                  <a:lnTo>
                    <a:pt x="396" y="460"/>
                  </a:lnTo>
                  <a:lnTo>
                    <a:pt x="398" y="452"/>
                  </a:lnTo>
                  <a:lnTo>
                    <a:pt x="398" y="262"/>
                  </a:lnTo>
                  <a:lnTo>
                    <a:pt x="479" y="262"/>
                  </a:lnTo>
                  <a:lnTo>
                    <a:pt x="479" y="262"/>
                  </a:lnTo>
                  <a:lnTo>
                    <a:pt x="489" y="260"/>
                  </a:lnTo>
                  <a:lnTo>
                    <a:pt x="498" y="254"/>
                  </a:lnTo>
                  <a:lnTo>
                    <a:pt x="504" y="248"/>
                  </a:lnTo>
                  <a:lnTo>
                    <a:pt x="506" y="240"/>
                  </a:lnTo>
                  <a:lnTo>
                    <a:pt x="506" y="240"/>
                  </a:lnTo>
                  <a:lnTo>
                    <a:pt x="504" y="231"/>
                  </a:lnTo>
                  <a:lnTo>
                    <a:pt x="498" y="225"/>
                  </a:lnTo>
                  <a:lnTo>
                    <a:pt x="498" y="225"/>
                  </a:lnTo>
                  <a:lnTo>
                    <a:pt x="273" y="8"/>
                  </a:lnTo>
                  <a:lnTo>
                    <a:pt x="273" y="8"/>
                  </a:lnTo>
                  <a:lnTo>
                    <a:pt x="264" y="2"/>
                  </a:lnTo>
                  <a:lnTo>
                    <a:pt x="252" y="0"/>
                  </a:lnTo>
                  <a:lnTo>
                    <a:pt x="252" y="0"/>
                  </a:lnTo>
                  <a:lnTo>
                    <a:pt x="241" y="2"/>
                  </a:lnTo>
                  <a:lnTo>
                    <a:pt x="233" y="6"/>
                  </a:lnTo>
                  <a:lnTo>
                    <a:pt x="233" y="6"/>
                  </a:lnTo>
                  <a:lnTo>
                    <a:pt x="8" y="223"/>
                  </a:lnTo>
                  <a:lnTo>
                    <a:pt x="8" y="223"/>
                  </a:lnTo>
                  <a:lnTo>
                    <a:pt x="6" y="225"/>
                  </a:lnTo>
                  <a:lnTo>
                    <a:pt x="6" y="225"/>
                  </a:lnTo>
                  <a:lnTo>
                    <a:pt x="6" y="225"/>
                  </a:lnTo>
                  <a:lnTo>
                    <a:pt x="6" y="225"/>
                  </a:lnTo>
                  <a:lnTo>
                    <a:pt x="2" y="231"/>
                  </a:lnTo>
                  <a:lnTo>
                    <a:pt x="0" y="240"/>
                  </a:lnTo>
                  <a:lnTo>
                    <a:pt x="0" y="24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投影片編號版面配置區 4">
            <a:extLst>
              <a:ext uri="{FF2B5EF4-FFF2-40B4-BE49-F238E27FC236}">
                <a16:creationId xmlns:a16="http://schemas.microsoft.com/office/drawing/2014/main" id="{69F962A0-EAFD-4B4D-B645-F44394F1F30E}"/>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42">
            <a:extLst>
              <a:ext uri="{FF2B5EF4-FFF2-40B4-BE49-F238E27FC236}">
                <a16:creationId xmlns:a16="http://schemas.microsoft.com/office/drawing/2014/main" id="{2F665846-9C60-44C9-9595-9EC7F9322141}"/>
              </a:ext>
            </a:extLst>
          </p:cNvPr>
          <p:cNvCxnSpPr>
            <a:cxnSpLocks/>
          </p:cNvCxnSpPr>
          <p:nvPr/>
        </p:nvCxnSpPr>
        <p:spPr>
          <a:xfrm>
            <a:off x="786019" y="734504"/>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989145" y="241159"/>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738433" y="298391"/>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a:t>
            </a:r>
            <a:r>
              <a:rPr lang="en-US" altLang="zh-TW" sz="3000" b="1" dirty="0">
                <a:solidFill>
                  <a:srgbClr val="002060"/>
                </a:solidFill>
                <a:latin typeface="微軟正黑體" panose="020B0604030504040204" pitchFamily="34" charset="-120"/>
                <a:ea typeface="微軟正黑體" panose="020B0604030504040204" pitchFamily="34" charset="-120"/>
              </a:rPr>
              <a:t> -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a:solidFill>
                  <a:srgbClr val="002060"/>
                </a:solidFill>
                <a:latin typeface="微軟正黑體" panose="020B0604030504040204" pitchFamily="34" charset="-120"/>
                <a:ea typeface="微軟正黑體" panose="020B0604030504040204" pitchFamily="34" charset="-120"/>
              </a:rPr>
              <a:t>8/11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2400" dirty="0">
              <a:solidFill>
                <a:srgbClr val="002060"/>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2040231" y="1244168"/>
            <a:ext cx="8337609" cy="3413287"/>
            <a:chOff x="516230" y="1168666"/>
            <a:chExt cx="8337609" cy="3413287"/>
          </a:xfrm>
        </p:grpSpPr>
        <p:sp>
          <p:nvSpPr>
            <p:cNvPr id="13" name="Rectangle 10"/>
            <p:cNvSpPr txBox="1">
              <a:spLocks/>
            </p:cNvSpPr>
            <p:nvPr/>
          </p:nvSpPr>
          <p:spPr>
            <a:xfrm>
              <a:off x="823575" y="1834909"/>
              <a:ext cx="8030264" cy="2368341"/>
            </a:xfrm>
            <a:prstGeom prst="rect">
              <a:avLst/>
            </a:prstGeom>
          </p:spPr>
          <p:txBody>
            <a:bodyPr wrap="square" anchor="ctr">
              <a:spAutoFit/>
            </a:bodyPr>
            <a:lstStyle/>
            <a:p>
              <a:pPr marL="535768" indent="-535768">
                <a:lnSpc>
                  <a:spcPct val="150000"/>
                </a:lnSpc>
                <a:spcAft>
                  <a:spcPts val="900"/>
                </a:spcAft>
                <a:buClr>
                  <a:schemeClr val="accent2"/>
                </a:buClr>
                <a:tabLst>
                  <a:tab pos="557199" algn="l"/>
                </a:tabLst>
                <a:defRPr/>
              </a:pPr>
              <a:r>
                <a:rPr lang="en-US" altLang="zh-TW" sz="2400" b="1" dirty="0">
                  <a:solidFill>
                    <a:srgbClr val="0070C0"/>
                  </a:solidFill>
                  <a:latin typeface="微軟正黑體" pitchFamily="34" charset="-120"/>
                  <a:ea typeface="微軟正黑體" pitchFamily="34" charset="-120"/>
                </a:rPr>
                <a:t>Step 1</a:t>
              </a:r>
              <a:r>
                <a:rPr lang="zh-TW" altLang="en-US" sz="2400" b="1" dirty="0">
                  <a:solidFill>
                    <a:srgbClr val="0070C0"/>
                  </a:solidFill>
                  <a:latin typeface="微軟正黑體" pitchFamily="34" charset="-120"/>
                  <a:ea typeface="微軟正黑體" pitchFamily="34" charset="-120"/>
                </a:rPr>
                <a:t> 依集體報名系統列印之</a:t>
              </a:r>
              <a:r>
                <a:rPr lang="zh-TW" altLang="en-US" sz="2400" b="1" dirty="0">
                  <a:solidFill>
                    <a:srgbClr val="C00000"/>
                  </a:solidFill>
                  <a:latin typeface="微軟正黑體" pitchFamily="34" charset="-120"/>
                  <a:ea typeface="微軟正黑體" pitchFamily="34" charset="-120"/>
                </a:rPr>
                <a:t>「報名學生名冊」</a:t>
              </a:r>
              <a:r>
                <a:rPr lang="en-US" altLang="zh-TW" sz="2400" b="1" dirty="0">
                  <a:solidFill>
                    <a:srgbClr val="0070C0"/>
                  </a:solidFill>
                  <a:latin typeface="微軟正黑體" pitchFamily="34" charset="-120"/>
                  <a:ea typeface="微軟正黑體" pitchFamily="34" charset="-120"/>
                </a:rPr>
                <a:t>(</a:t>
              </a:r>
              <a:r>
                <a:rPr lang="zh-TW" altLang="en-US" sz="2400" b="1" dirty="0">
                  <a:solidFill>
                    <a:srgbClr val="0070C0"/>
                  </a:solidFill>
                  <a:latin typeface="微軟正黑體" pitchFamily="34" charset="-120"/>
                  <a:ea typeface="微軟正黑體" pitchFamily="34" charset="-120"/>
                </a:rPr>
                <a:t>表四</a:t>
              </a:r>
              <a:r>
                <a:rPr lang="en-US" altLang="zh-TW" sz="2400" b="1" dirty="0">
                  <a:solidFill>
                    <a:srgbClr val="0070C0"/>
                  </a:solidFill>
                  <a:latin typeface="微軟正黑體" pitchFamily="34" charset="-120"/>
                  <a:ea typeface="微軟正黑體" pitchFamily="34" charset="-120"/>
                </a:rPr>
                <a:t>)</a:t>
              </a:r>
              <a:br>
                <a:rPr lang="en-US" altLang="zh-TW" sz="2400" b="1" dirty="0">
                  <a:solidFill>
                    <a:srgbClr val="C00000"/>
                  </a:solidFill>
                  <a:latin typeface="微軟正黑體" pitchFamily="34" charset="-120"/>
                  <a:ea typeface="微軟正黑體" pitchFamily="34" charset="-120"/>
                </a:rPr>
              </a:br>
              <a:r>
                <a:rPr lang="en-US" altLang="zh-TW" sz="2800" b="1" dirty="0">
                  <a:solidFill>
                    <a:srgbClr val="C00000"/>
                  </a:solidFill>
                  <a:latin typeface="微軟正黑體" pitchFamily="34" charset="-120"/>
                  <a:ea typeface="微軟正黑體" pitchFamily="34" charset="-120"/>
                </a:rPr>
                <a:t>     </a:t>
              </a:r>
              <a:r>
                <a:rPr lang="zh-TW" altLang="en-US" sz="2400" b="1" dirty="0">
                  <a:solidFill>
                    <a:srgbClr val="C00000"/>
                  </a:solidFill>
                  <a:latin typeface="微軟正黑體" pitchFamily="34" charset="-120"/>
                  <a:ea typeface="微軟正黑體" pitchFamily="34" charset="-120"/>
                </a:rPr>
                <a:t>順序排序學生報名表</a:t>
              </a:r>
              <a:endParaRPr lang="en-US" altLang="zh-TW" sz="2400" b="1" dirty="0">
                <a:solidFill>
                  <a:srgbClr val="C00000"/>
                </a:solidFill>
                <a:latin typeface="微軟正黑體" pitchFamily="34" charset="-120"/>
                <a:ea typeface="微軟正黑體" pitchFamily="34" charset="-120"/>
              </a:endParaRPr>
            </a:p>
            <a:p>
              <a:pPr marL="535768" indent="-535768">
                <a:spcBef>
                  <a:spcPct val="30000"/>
                </a:spcBef>
                <a:buClr>
                  <a:schemeClr val="accent2"/>
                </a:buClr>
                <a:tabLst>
                  <a:tab pos="557199" algn="l"/>
                </a:tabLst>
                <a:defRPr/>
              </a:pPr>
              <a:r>
                <a:rPr lang="en-US" altLang="zh-TW" sz="2400" b="1" dirty="0">
                  <a:solidFill>
                    <a:srgbClr val="0070C0"/>
                  </a:solidFill>
                  <a:latin typeface="微軟正黑體" pitchFamily="34" charset="-120"/>
                  <a:ea typeface="微軟正黑體" pitchFamily="34" charset="-120"/>
                </a:rPr>
                <a:t>Step 2</a:t>
              </a:r>
              <a:r>
                <a:rPr lang="zh-TW" altLang="en-US" sz="2400" b="1" dirty="0">
                  <a:solidFill>
                    <a:srgbClr val="0070C0"/>
                  </a:solidFill>
                  <a:latin typeface="微軟正黑體" pitchFamily="34" charset="-120"/>
                  <a:ea typeface="微軟正黑體" pitchFamily="34" charset="-120"/>
                </a:rPr>
                <a:t> 可使用集體報名系統列印出之「</a:t>
              </a:r>
              <a:r>
                <a:rPr lang="zh-TW" altLang="zh-TW" sz="2400" b="1" dirty="0">
                  <a:solidFill>
                    <a:srgbClr val="0070C0"/>
                  </a:solidFill>
                  <a:latin typeface="微軟正黑體" pitchFamily="34" charset="-120"/>
                  <a:ea typeface="微軟正黑體" pitchFamily="34" charset="-120"/>
                </a:rPr>
                <a:t>報名資料袋封面</a:t>
              </a:r>
              <a:r>
                <a:rPr lang="zh-TW" altLang="en-US" sz="2400" b="1" dirty="0">
                  <a:solidFill>
                    <a:srgbClr val="0070C0"/>
                  </a:solidFill>
                  <a:latin typeface="微軟正黑體" pitchFamily="34" charset="-120"/>
                  <a:ea typeface="微軟正黑體" pitchFamily="34" charset="-120"/>
                </a:rPr>
                <a:t>」</a:t>
              </a:r>
              <a:endParaRPr lang="en-US" altLang="zh-TW" sz="2400" b="1" dirty="0">
                <a:solidFill>
                  <a:srgbClr val="0070C0"/>
                </a:solidFill>
                <a:latin typeface="微軟正黑體" pitchFamily="34" charset="-120"/>
                <a:ea typeface="微軟正黑體" pitchFamily="34" charset="-120"/>
              </a:endParaRPr>
            </a:p>
            <a:p>
              <a:pPr marL="535768" indent="-535768">
                <a:spcBef>
                  <a:spcPct val="30000"/>
                </a:spcBef>
                <a:buClr>
                  <a:schemeClr val="accent2"/>
                </a:buClr>
                <a:tabLst>
                  <a:tab pos="557199" algn="l"/>
                </a:tabLst>
                <a:defRPr/>
              </a:pPr>
              <a:r>
                <a:rPr lang="en-US" altLang="zh-TW" sz="2400" b="1" dirty="0">
                  <a:solidFill>
                    <a:srgbClr val="0070C0"/>
                  </a:solidFill>
                  <a:latin typeface="微軟正黑體" pitchFamily="34" charset="-120"/>
                  <a:ea typeface="微軟正黑體" pitchFamily="34" charset="-120"/>
                </a:rPr>
                <a:t>             </a:t>
              </a:r>
              <a:r>
                <a:rPr lang="zh-TW" altLang="en-US" sz="2400" b="1" dirty="0">
                  <a:solidFill>
                    <a:srgbClr val="0070C0"/>
                  </a:solidFill>
                  <a:latin typeface="微軟正黑體" pitchFamily="34" charset="-120"/>
                  <a:ea typeface="微軟正黑體" pitchFamily="34" charset="-120"/>
                </a:rPr>
                <a:t>做為封面</a:t>
              </a:r>
              <a:endParaRPr lang="en-US" altLang="zh-TW" sz="2400" b="1" dirty="0">
                <a:solidFill>
                  <a:srgbClr val="172D55"/>
                </a:solidFill>
                <a:effectLst>
                  <a:outerShdw blurRad="38100" dist="38100" dir="2700000" algn="tl">
                    <a:srgbClr val="C0C0C0"/>
                  </a:outerShdw>
                </a:effectLst>
                <a:latin typeface="微軟正黑體" pitchFamily="34" charset="-120"/>
                <a:ea typeface="微軟正黑體" pitchFamily="34" charset="-120"/>
              </a:endParaRPr>
            </a:p>
          </p:txBody>
        </p:sp>
        <p:sp>
          <p:nvSpPr>
            <p:cNvPr id="3" name="文字方塊 2"/>
            <p:cNvSpPr txBox="1"/>
            <p:nvPr/>
          </p:nvSpPr>
          <p:spPr>
            <a:xfrm>
              <a:off x="516230" y="1168666"/>
              <a:ext cx="3775393" cy="523220"/>
            </a:xfrm>
            <a:prstGeom prst="rect">
              <a:avLst/>
            </a:prstGeom>
            <a:noFill/>
          </p:spPr>
          <p:txBody>
            <a:bodyPr wrap="none" rtlCol="0">
              <a:spAutoFit/>
            </a:bodyPr>
            <a:lstStyle/>
            <a:p>
              <a:r>
                <a:rPr lang="zh-TW" altLang="en-US" sz="2800" b="1" dirty="0">
                  <a:solidFill>
                    <a:srgbClr val="0000CC"/>
                  </a:solidFill>
                  <a:latin typeface="微軟正黑體" pitchFamily="34" charset="-120"/>
                  <a:ea typeface="微軟正黑體" pitchFamily="34" charset="-120"/>
                </a:rPr>
                <a:t>學生報名表件彙整順序</a:t>
              </a:r>
              <a:endParaRPr lang="en-US" altLang="zh-TW" sz="2800" b="1" dirty="0">
                <a:solidFill>
                  <a:srgbClr val="0000CC"/>
                </a:solidFill>
                <a:latin typeface="微軟正黑體" pitchFamily="34" charset="-120"/>
                <a:ea typeface="微軟正黑體" pitchFamily="34" charset="-120"/>
              </a:endParaRPr>
            </a:p>
          </p:txBody>
        </p:sp>
        <p:grpSp>
          <p:nvGrpSpPr>
            <p:cNvPr id="4" name="群組 3"/>
            <p:cNvGrpSpPr/>
            <p:nvPr/>
          </p:nvGrpSpPr>
          <p:grpSpPr>
            <a:xfrm rot="5400000">
              <a:off x="-738959" y="3057680"/>
              <a:ext cx="2782236" cy="266309"/>
              <a:chOff x="38923" y="1367340"/>
              <a:chExt cx="4896012" cy="409280"/>
            </a:xfrm>
          </p:grpSpPr>
          <p:sp>
            <p:nvSpPr>
              <p:cNvPr id="14" name="Rectangle 1073">
                <a:extLst>
                  <a:ext uri="{FF2B5EF4-FFF2-40B4-BE49-F238E27FC236}">
                    <a16:creationId xmlns:a16="http://schemas.microsoft.com/office/drawing/2014/main" id="{B612D156-652A-41B1-A489-B0C2AC1FBE50}"/>
                  </a:ext>
                </a:extLst>
              </p:cNvPr>
              <p:cNvSpPr/>
              <p:nvPr/>
            </p:nvSpPr>
            <p:spPr>
              <a:xfrm>
                <a:off x="220729" y="1439256"/>
                <a:ext cx="2343973" cy="27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17" name="Rectangle 1074">
                <a:extLst>
                  <a:ext uri="{FF2B5EF4-FFF2-40B4-BE49-F238E27FC236}">
                    <a16:creationId xmlns:a16="http://schemas.microsoft.com/office/drawing/2014/main" id="{1AC43DD1-CFA4-43B5-A633-9F36DC3ACC1E}"/>
                  </a:ext>
                </a:extLst>
              </p:cNvPr>
              <p:cNvSpPr/>
              <p:nvPr/>
            </p:nvSpPr>
            <p:spPr>
              <a:xfrm>
                <a:off x="2590962" y="1439257"/>
                <a:ext cx="2343973" cy="270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grpSp>
            <p:nvGrpSpPr>
              <p:cNvPr id="19" name="그룹 48">
                <a:extLst>
                  <a:ext uri="{FF2B5EF4-FFF2-40B4-BE49-F238E27FC236}">
                    <a16:creationId xmlns:a16="http://schemas.microsoft.com/office/drawing/2014/main" id="{8E9E6FF8-42D7-4FE0-8472-2E6F05527F9D}"/>
                  </a:ext>
                </a:extLst>
              </p:cNvPr>
              <p:cNvGrpSpPr/>
              <p:nvPr/>
            </p:nvGrpSpPr>
            <p:grpSpPr>
              <a:xfrm>
                <a:off x="38923" y="1367340"/>
                <a:ext cx="405000" cy="405000"/>
                <a:chOff x="3064244" y="3659540"/>
                <a:chExt cx="540000" cy="540000"/>
              </a:xfrm>
            </p:grpSpPr>
            <p:sp>
              <p:nvSpPr>
                <p:cNvPr id="20" name="Oval 1079">
                  <a:extLst>
                    <a:ext uri="{FF2B5EF4-FFF2-40B4-BE49-F238E27FC236}">
                      <a16:creationId xmlns:a16="http://schemas.microsoft.com/office/drawing/2014/main" id="{980A9BEC-5FC6-481A-B815-B9B4D783B366}"/>
                    </a:ext>
                  </a:extLst>
                </p:cNvPr>
                <p:cNvSpPr/>
                <p:nvPr/>
              </p:nvSpPr>
              <p:spPr>
                <a:xfrm>
                  <a:off x="3064244" y="3659540"/>
                  <a:ext cx="540000" cy="540000"/>
                </a:xfrm>
                <a:prstGeom prst="ellipse">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21" name="Oval 1080">
                  <a:extLst>
                    <a:ext uri="{FF2B5EF4-FFF2-40B4-BE49-F238E27FC236}">
                      <a16:creationId xmlns:a16="http://schemas.microsoft.com/office/drawing/2014/main" id="{D58FDCD4-7091-4990-9500-4436B849EB10}"/>
                    </a:ext>
                  </a:extLst>
                </p:cNvPr>
                <p:cNvSpPr/>
                <p:nvPr/>
              </p:nvSpPr>
              <p:spPr>
                <a:xfrm>
                  <a:off x="3146819" y="3742115"/>
                  <a:ext cx="360000" cy="360000"/>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nvGrpSpPr>
              <p:cNvPr id="22" name="그룹 47">
                <a:extLst>
                  <a:ext uri="{FF2B5EF4-FFF2-40B4-BE49-F238E27FC236}">
                    <a16:creationId xmlns:a16="http://schemas.microsoft.com/office/drawing/2014/main" id="{4CD6204A-C496-4140-AB94-F26429B859E7}"/>
                  </a:ext>
                </a:extLst>
              </p:cNvPr>
              <p:cNvGrpSpPr/>
              <p:nvPr/>
            </p:nvGrpSpPr>
            <p:grpSpPr>
              <a:xfrm>
                <a:off x="2333569" y="1371620"/>
                <a:ext cx="405000" cy="405000"/>
                <a:chOff x="5060275" y="3665244"/>
                <a:chExt cx="539998" cy="540000"/>
              </a:xfrm>
            </p:grpSpPr>
            <p:sp>
              <p:nvSpPr>
                <p:cNvPr id="23" name="Oval 1082">
                  <a:extLst>
                    <a:ext uri="{FF2B5EF4-FFF2-40B4-BE49-F238E27FC236}">
                      <a16:creationId xmlns:a16="http://schemas.microsoft.com/office/drawing/2014/main" id="{18631B0E-9578-4512-A885-12144AF89FFC}"/>
                    </a:ext>
                  </a:extLst>
                </p:cNvPr>
                <p:cNvSpPr/>
                <p:nvPr/>
              </p:nvSpPr>
              <p:spPr>
                <a:xfrm>
                  <a:off x="5060275" y="3665244"/>
                  <a:ext cx="539998" cy="540000"/>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sp>
              <p:nvSpPr>
                <p:cNvPr id="24" name="Oval 1083">
                  <a:extLst>
                    <a:ext uri="{FF2B5EF4-FFF2-40B4-BE49-F238E27FC236}">
                      <a16:creationId xmlns:a16="http://schemas.microsoft.com/office/drawing/2014/main" id="{96E9625F-3FB0-4DE0-9BE5-9171DF8DA58B}"/>
                    </a:ext>
                  </a:extLst>
                </p:cNvPr>
                <p:cNvSpPr/>
                <p:nvPr/>
              </p:nvSpPr>
              <p:spPr>
                <a:xfrm>
                  <a:off x="5142840" y="3747811"/>
                  <a:ext cx="360001" cy="359999"/>
                </a:xfrm>
                <a:prstGeom prst="ellipse">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050" dirty="0">
                    <a:solidFill>
                      <a:schemeClr val="tx1">
                        <a:lumMod val="75000"/>
                        <a:lumOff val="25000"/>
                      </a:schemeClr>
                    </a:solidFill>
                  </a:endParaRPr>
                </a:p>
              </p:txBody>
            </p:sp>
          </p:grpSp>
        </p:grpSp>
      </p:grpSp>
      <p:sp>
        <p:nvSpPr>
          <p:cNvPr id="25" name="Oval 1082">
            <a:extLst>
              <a:ext uri="{FF2B5EF4-FFF2-40B4-BE49-F238E27FC236}">
                <a16:creationId xmlns:a16="http://schemas.microsoft.com/office/drawing/2014/main" id="{B04151DF-1AB4-4A9B-A76D-35A43EC80BC3}"/>
              </a:ext>
            </a:extLst>
          </p:cNvPr>
          <p:cNvSpPr/>
          <p:nvPr/>
        </p:nvSpPr>
        <p:spPr>
          <a:xfrm rot="5400000">
            <a:off x="2055489" y="4475495"/>
            <a:ext cx="230148" cy="263524"/>
          </a:xfrm>
          <a:prstGeom prst="ellipse">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lumMod val="75000"/>
                  <a:lumOff val="25000"/>
                </a:schemeClr>
              </a:solidFill>
            </a:endParaRPr>
          </a:p>
        </p:txBody>
      </p:sp>
      <p:pic>
        <p:nvPicPr>
          <p:cNvPr id="32" name="圖片 31">
            <a:extLst>
              <a:ext uri="{FF2B5EF4-FFF2-40B4-BE49-F238E27FC236}">
                <a16:creationId xmlns:a16="http://schemas.microsoft.com/office/drawing/2014/main" id="{9785E18A-5780-42C1-99CC-A3DAF898701F}"/>
              </a:ext>
            </a:extLst>
          </p:cNvPr>
          <p:cNvPicPr>
            <a:picLocks noChangeAspect="1"/>
          </p:cNvPicPr>
          <p:nvPr/>
        </p:nvPicPr>
        <p:blipFill>
          <a:blip r:embed="rId3"/>
          <a:stretch>
            <a:fillRect/>
          </a:stretch>
        </p:blipFill>
        <p:spPr>
          <a:xfrm>
            <a:off x="2082165" y="4525877"/>
            <a:ext cx="176799" cy="152413"/>
          </a:xfrm>
          <a:prstGeom prst="rect">
            <a:avLst/>
          </a:prstGeom>
        </p:spPr>
      </p:pic>
      <p:sp>
        <p:nvSpPr>
          <p:cNvPr id="26" name="投影片編號版面配置區 4">
            <a:extLst>
              <a:ext uri="{FF2B5EF4-FFF2-40B4-BE49-F238E27FC236}">
                <a16:creationId xmlns:a16="http://schemas.microsoft.com/office/drawing/2014/main" id="{827BDD40-EB4D-4261-AE6A-33707701C438}"/>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19</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42">
            <a:extLst>
              <a:ext uri="{FF2B5EF4-FFF2-40B4-BE49-F238E27FC236}">
                <a16:creationId xmlns:a16="http://schemas.microsoft.com/office/drawing/2014/main" id="{2F665846-9C60-44C9-9595-9EC7F9322141}"/>
              </a:ext>
            </a:extLst>
          </p:cNvPr>
          <p:cNvCxnSpPr>
            <a:cxnSpLocks/>
          </p:cNvCxnSpPr>
          <p:nvPr/>
        </p:nvCxnSpPr>
        <p:spPr>
          <a:xfrm>
            <a:off x="794727" y="762510"/>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Freeform 6">
            <a:extLst>
              <a:ext uri="{FF2B5EF4-FFF2-40B4-BE49-F238E27FC236}">
                <a16:creationId xmlns:a16="http://schemas.microsoft.com/office/drawing/2014/main" id="{71AA52EC-7DB1-4E87-8C0D-FAA1C5227515}"/>
              </a:ext>
            </a:extLst>
          </p:cNvPr>
          <p:cNvSpPr>
            <a:spLocks noEditPoints="1"/>
          </p:cNvSpPr>
          <p:nvPr/>
        </p:nvSpPr>
        <p:spPr bwMode="auto">
          <a:xfrm>
            <a:off x="7997852" y="269165"/>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8" name="標題 1"/>
          <p:cNvSpPr txBox="1">
            <a:spLocks/>
          </p:cNvSpPr>
          <p:nvPr/>
        </p:nvSpPr>
        <p:spPr bwMode="auto">
          <a:xfrm>
            <a:off x="747141" y="326397"/>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a:solidFill>
                  <a:srgbClr val="002060"/>
                </a:solidFill>
                <a:latin typeface="微軟正黑體" panose="020B0604030504040204" pitchFamily="34" charset="-120"/>
                <a:ea typeface="微軟正黑體" panose="020B0604030504040204" pitchFamily="34" charset="-120"/>
              </a:rPr>
              <a:t>9/11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2400" dirty="0">
              <a:solidFill>
                <a:srgbClr val="002060"/>
              </a:solidFill>
              <a:latin typeface="微軟正黑體" panose="020B0604030504040204" pitchFamily="34" charset="-120"/>
              <a:ea typeface="微軟正黑體" panose="020B0604030504040204" pitchFamily="34" charset="-120"/>
            </a:endParaRPr>
          </a:p>
        </p:txBody>
      </p:sp>
      <p:sp>
        <p:nvSpPr>
          <p:cNvPr id="68" name="投影片編號版面配置區 4">
            <a:extLst>
              <a:ext uri="{FF2B5EF4-FFF2-40B4-BE49-F238E27FC236}">
                <a16:creationId xmlns:a16="http://schemas.microsoft.com/office/drawing/2014/main" id="{E4F5552B-9ACA-45FB-909E-E01CF8512A17}"/>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20</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69" name="群組 68">
            <a:extLst>
              <a:ext uri="{FF2B5EF4-FFF2-40B4-BE49-F238E27FC236}">
                <a16:creationId xmlns:a16="http://schemas.microsoft.com/office/drawing/2014/main" id="{D80A59B8-6B27-4430-ABED-FC5CEF0BBFD5}"/>
              </a:ext>
            </a:extLst>
          </p:cNvPr>
          <p:cNvGrpSpPr/>
          <p:nvPr/>
        </p:nvGrpSpPr>
        <p:grpSpPr>
          <a:xfrm>
            <a:off x="840107" y="1132561"/>
            <a:ext cx="10680883" cy="5261710"/>
            <a:chOff x="195667" y="1132560"/>
            <a:chExt cx="10680883" cy="5261710"/>
          </a:xfrm>
        </p:grpSpPr>
        <p:sp>
          <p:nvSpPr>
            <p:cNvPr id="70" name="矩形 69">
              <a:extLst>
                <a:ext uri="{FF2B5EF4-FFF2-40B4-BE49-F238E27FC236}">
                  <a16:creationId xmlns:a16="http://schemas.microsoft.com/office/drawing/2014/main" id="{647B6A55-9A94-4D45-ABB5-2A4C8FB25D20}"/>
                </a:ext>
              </a:extLst>
            </p:cNvPr>
            <p:cNvSpPr/>
            <p:nvPr/>
          </p:nvSpPr>
          <p:spPr>
            <a:xfrm>
              <a:off x="6246564" y="3896549"/>
              <a:ext cx="1328894" cy="3286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1" name="文字方塊 10">
              <a:extLst>
                <a:ext uri="{FF2B5EF4-FFF2-40B4-BE49-F238E27FC236}">
                  <a16:creationId xmlns:a16="http://schemas.microsoft.com/office/drawing/2014/main" id="{870364BA-7560-4969-9D96-F7DA8CC85EBE}"/>
                </a:ext>
              </a:extLst>
            </p:cNvPr>
            <p:cNvSpPr txBox="1">
              <a:spLocks noChangeArrowheads="1"/>
            </p:cNvSpPr>
            <p:nvPr/>
          </p:nvSpPr>
          <p:spPr bwMode="auto">
            <a:xfrm>
              <a:off x="3954604" y="5975267"/>
              <a:ext cx="6420366" cy="323165"/>
            </a:xfrm>
            <a:prstGeom prst="rect">
              <a:avLst/>
            </a:prstGeom>
            <a:solidFill>
              <a:schemeClr val="accent1">
                <a:lumMod val="20000"/>
                <a:lumOff val="80000"/>
              </a:schemeClr>
            </a:solidFill>
            <a:ln>
              <a:noFill/>
            </a:ln>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ts val="1800"/>
                </a:lnSpc>
                <a:spcBef>
                  <a:spcPts val="450"/>
                </a:spcBef>
                <a:spcAft>
                  <a:spcPts val="450"/>
                </a:spcAft>
              </a:pPr>
              <a:r>
                <a:rPr lang="zh-TW" altLang="en-US" b="1" dirty="0">
                  <a:latin typeface="微軟正黑體" panose="020B0604030504040204" pitchFamily="34" charset="-120"/>
                  <a:ea typeface="微軟正黑體" panose="020B0604030504040204" pitchFamily="34" charset="-120"/>
                </a:rPr>
                <a:t>尚未取得身分證者，可用健保卡正面影本或戶口名簿影本代替</a:t>
              </a:r>
              <a:endParaRPr lang="zh-TW" altLang="en-US" dirty="0">
                <a:latin typeface="微軟正黑體" panose="020B0604030504040204" pitchFamily="34" charset="-120"/>
                <a:ea typeface="微軟正黑體" panose="020B0604030504040204" pitchFamily="34" charset="-120"/>
              </a:endParaRPr>
            </a:p>
          </p:txBody>
        </p:sp>
        <p:sp>
          <p:nvSpPr>
            <p:cNvPr id="72" name="矩形 71">
              <a:extLst>
                <a:ext uri="{FF2B5EF4-FFF2-40B4-BE49-F238E27FC236}">
                  <a16:creationId xmlns:a16="http://schemas.microsoft.com/office/drawing/2014/main" id="{75EB05D4-09ED-47F7-BB1A-68173AC2C478}"/>
                </a:ext>
              </a:extLst>
            </p:cNvPr>
            <p:cNvSpPr/>
            <p:nvPr/>
          </p:nvSpPr>
          <p:spPr>
            <a:xfrm>
              <a:off x="3820031" y="3896549"/>
              <a:ext cx="1362259" cy="3286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73" name="组合 4">
              <a:extLst>
                <a:ext uri="{FF2B5EF4-FFF2-40B4-BE49-F238E27FC236}">
                  <a16:creationId xmlns:a16="http://schemas.microsoft.com/office/drawing/2014/main" id="{D8A24E5E-1155-43B9-987B-205AB3EFB1C1}"/>
                </a:ext>
              </a:extLst>
            </p:cNvPr>
            <p:cNvGrpSpPr/>
            <p:nvPr/>
          </p:nvGrpSpPr>
          <p:grpSpPr>
            <a:xfrm>
              <a:off x="353712" y="1132560"/>
              <a:ext cx="721868" cy="869511"/>
              <a:chOff x="4022275" y="2132856"/>
              <a:chExt cx="1304925" cy="1527175"/>
            </a:xfrm>
          </p:grpSpPr>
          <p:sp>
            <p:nvSpPr>
              <p:cNvPr id="119" name="Freeform 6">
                <a:extLst>
                  <a:ext uri="{FF2B5EF4-FFF2-40B4-BE49-F238E27FC236}">
                    <a16:creationId xmlns:a16="http://schemas.microsoft.com/office/drawing/2014/main" id="{F554F8FD-E822-44E9-8726-6D680DA729C9}"/>
                  </a:ext>
                </a:extLst>
              </p:cNvPr>
              <p:cNvSpPr>
                <a:spLocks/>
              </p:cNvSpPr>
              <p:nvPr/>
            </p:nvSpPr>
            <p:spPr bwMode="auto">
              <a:xfrm>
                <a:off x="4022275" y="2132856"/>
                <a:ext cx="1304925"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rgbClr val="00AAA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0" name="Freeform 9">
                <a:extLst>
                  <a:ext uri="{FF2B5EF4-FFF2-40B4-BE49-F238E27FC236}">
                    <a16:creationId xmlns:a16="http://schemas.microsoft.com/office/drawing/2014/main" id="{E7179F9F-686C-44D0-9A35-90838ECB0B55}"/>
                  </a:ext>
                </a:extLst>
              </p:cNvPr>
              <p:cNvSpPr>
                <a:spLocks noEditPoints="1"/>
              </p:cNvSpPr>
              <p:nvPr/>
            </p:nvSpPr>
            <p:spPr bwMode="auto">
              <a:xfrm>
                <a:off x="4399628" y="2380272"/>
                <a:ext cx="650316" cy="737858"/>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4" name="文字方塊 73">
              <a:extLst>
                <a:ext uri="{FF2B5EF4-FFF2-40B4-BE49-F238E27FC236}">
                  <a16:creationId xmlns:a16="http://schemas.microsoft.com/office/drawing/2014/main" id="{847416BA-15C9-4B4A-BAA9-064EE8A873B3}"/>
                </a:ext>
              </a:extLst>
            </p:cNvPr>
            <p:cNvSpPr txBox="1"/>
            <p:nvPr/>
          </p:nvSpPr>
          <p:spPr>
            <a:xfrm>
              <a:off x="1130953" y="1290752"/>
              <a:ext cx="4852610" cy="523220"/>
            </a:xfrm>
            <a:prstGeom prst="rect">
              <a:avLst/>
            </a:prstGeom>
            <a:noFill/>
          </p:spPr>
          <p:txBody>
            <a:bodyPr wrap="none" rtlCol="0">
              <a:spAutoFit/>
            </a:bodyPr>
            <a:lstStyle/>
            <a:p>
              <a:r>
                <a:rPr lang="zh-TW" altLang="en-US" sz="2800" b="1" dirty="0">
                  <a:solidFill>
                    <a:srgbClr val="0000CC"/>
                  </a:solidFill>
                  <a:latin typeface="微軟正黑體" pitchFamily="34" charset="-120"/>
                  <a:ea typeface="微軟正黑體" pitchFamily="34" charset="-120"/>
                </a:rPr>
                <a:t>寄出報名表前確認及注意項目</a:t>
              </a:r>
              <a:endParaRPr lang="en-US" altLang="zh-TW" sz="2800" b="1" dirty="0">
                <a:solidFill>
                  <a:srgbClr val="0000CC"/>
                </a:solidFill>
                <a:latin typeface="微軟正黑體" pitchFamily="34" charset="-120"/>
                <a:ea typeface="微軟正黑體" pitchFamily="34" charset="-120"/>
              </a:endParaRPr>
            </a:p>
          </p:txBody>
        </p:sp>
        <p:sp>
          <p:nvSpPr>
            <p:cNvPr id="75" name="內容版面配置區 2">
              <a:extLst>
                <a:ext uri="{FF2B5EF4-FFF2-40B4-BE49-F238E27FC236}">
                  <a16:creationId xmlns:a16="http://schemas.microsoft.com/office/drawing/2014/main" id="{FD439C17-D4E3-4A2F-B7C0-7A323872AB54}"/>
                </a:ext>
              </a:extLst>
            </p:cNvPr>
            <p:cNvSpPr txBox="1">
              <a:spLocks/>
            </p:cNvSpPr>
            <p:nvPr/>
          </p:nvSpPr>
          <p:spPr>
            <a:xfrm>
              <a:off x="195667" y="2126633"/>
              <a:ext cx="10680883" cy="40215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1.</a:t>
              </a:r>
              <a:r>
                <a:rPr lang="zh-TW" altLang="en-US" sz="2200" b="1" dirty="0">
                  <a:solidFill>
                    <a:srgbClr val="2F5597"/>
                  </a:solidFill>
                  <a:latin typeface="微軟正黑體" pitchFamily="34" charset="-120"/>
                  <a:ea typeface="微軟正黑體" pitchFamily="34" charset="-120"/>
                </a:rPr>
                <a:t>製作</a:t>
              </a:r>
              <a:r>
                <a:rPr lang="zh-TW" altLang="en-US" sz="2200" b="1" dirty="0">
                  <a:solidFill>
                    <a:srgbClr val="C00000"/>
                  </a:solidFill>
                  <a:latin typeface="微軟正黑體" pitchFamily="34" charset="-120"/>
                  <a:ea typeface="微軟正黑體" pitchFamily="34" charset="-120"/>
                </a:rPr>
                <a:t>免試生集體報名資料檔</a:t>
              </a:r>
              <a:r>
                <a:rPr lang="zh-TW" altLang="en-US" sz="2200" b="1" dirty="0">
                  <a:solidFill>
                    <a:schemeClr val="accent5">
                      <a:lumMod val="75000"/>
                    </a:schemeClr>
                  </a:solidFill>
                  <a:latin typeface="微軟正黑體" pitchFamily="34" charset="-120"/>
                  <a:ea typeface="微軟正黑體" pitchFamily="34" charset="-120"/>
                </a:rPr>
                <a:t>上傳至五專優先免試入學</a:t>
              </a:r>
              <a:r>
                <a:rPr lang="zh-TW" altLang="en-US" sz="2200" b="1" dirty="0">
                  <a:solidFill>
                    <a:srgbClr val="C00000"/>
                  </a:solidFill>
                  <a:latin typeface="微軟正黑體" pitchFamily="34" charset="-120"/>
                  <a:ea typeface="微軟正黑體" pitchFamily="34" charset="-120"/>
                </a:rPr>
                <a:t>集體報名系統</a:t>
              </a:r>
              <a:br>
                <a:rPr lang="en-US" altLang="zh-TW" sz="2200" b="1" dirty="0">
                  <a:solidFill>
                    <a:schemeClr val="accent5">
                      <a:lumMod val="75000"/>
                    </a:schemeClr>
                  </a:solidFill>
                  <a:latin typeface="微軟正黑體" pitchFamily="34" charset="-120"/>
                  <a:ea typeface="微軟正黑體" pitchFamily="34" charset="-120"/>
                </a:rPr>
              </a:br>
              <a:r>
                <a:rPr lang="en-US" altLang="zh-TW" sz="2200" b="1" dirty="0">
                  <a:solidFill>
                    <a:schemeClr val="accent5">
                      <a:lumMod val="75000"/>
                    </a:schemeClr>
                  </a:solidFill>
                  <a:latin typeface="微軟正黑體" pitchFamily="34" charset="-120"/>
                  <a:ea typeface="微軟正黑體" pitchFamily="34" charset="-120"/>
                </a:rPr>
                <a:t>    </a:t>
              </a:r>
              <a:r>
                <a:rPr lang="en-US" altLang="zh-TW" sz="2000" b="1" dirty="0">
                  <a:solidFill>
                    <a:schemeClr val="accent6">
                      <a:lumMod val="75000"/>
                    </a:schemeClr>
                  </a:solidFill>
                  <a:latin typeface="微軟正黑體" pitchFamily="34" charset="-120"/>
                  <a:ea typeface="微軟正黑體" pitchFamily="34" charset="-120"/>
                </a:rPr>
                <a:t>(</a:t>
              </a:r>
              <a:r>
                <a:rPr lang="zh-TW" altLang="en-US" sz="2000" b="1" dirty="0">
                  <a:solidFill>
                    <a:schemeClr val="accent6">
                      <a:lumMod val="75000"/>
                    </a:schemeClr>
                  </a:solidFill>
                  <a:latin typeface="微軟正黑體" pitchFamily="34" charset="-120"/>
                  <a:ea typeface="微軟正黑體" pitchFamily="34" charset="-120"/>
                </a:rPr>
                <a:t>確認上傳報名資料電子檔與書面資料是否相符</a:t>
              </a:r>
              <a:r>
                <a:rPr lang="en-US" altLang="zh-TW" sz="2000" b="1" dirty="0">
                  <a:solidFill>
                    <a:schemeClr val="accent6">
                      <a:lumMod val="75000"/>
                    </a:schemeClr>
                  </a:solidFill>
                  <a:latin typeface="微軟正黑體" pitchFamily="34" charset="-120"/>
                  <a:ea typeface="微軟正黑體" pitchFamily="34" charset="-120"/>
                </a:rPr>
                <a:t>)</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2.</a:t>
              </a:r>
              <a:r>
                <a:rPr lang="zh-TW" altLang="en-US" sz="2200" b="1" dirty="0">
                  <a:solidFill>
                    <a:schemeClr val="accent5">
                      <a:lumMod val="75000"/>
                    </a:schemeClr>
                  </a:solidFill>
                  <a:latin typeface="微軟正黑體" pitchFamily="34" charset="-120"/>
                  <a:ea typeface="微軟正黑體" pitchFamily="34" charset="-120"/>
                </a:rPr>
                <a:t>列印繳款通知單並完成繳費，繳費證明文件影印</a:t>
              </a:r>
              <a:r>
                <a:rPr lang="en-US" altLang="zh-TW" sz="2200" b="1" dirty="0">
                  <a:solidFill>
                    <a:srgbClr val="C00000"/>
                  </a:solidFill>
                  <a:latin typeface="微軟正黑體" pitchFamily="34" charset="-120"/>
                  <a:ea typeface="微軟正黑體" pitchFamily="34" charset="-120"/>
                </a:rPr>
                <a:t>(</a:t>
              </a:r>
              <a:r>
                <a:rPr lang="zh-TW" altLang="en-US" sz="2200" b="1" dirty="0">
                  <a:solidFill>
                    <a:srgbClr val="C00000"/>
                  </a:solidFill>
                  <a:latin typeface="微軟正黑體" pitchFamily="34" charset="-120"/>
                  <a:ea typeface="微軟正黑體" pitchFamily="34" charset="-120"/>
                </a:rPr>
                <a:t>貼表一</a:t>
              </a:r>
              <a:r>
                <a:rPr lang="en-US" altLang="zh-TW" sz="2200" b="1" dirty="0">
                  <a:solidFill>
                    <a:srgbClr val="C00000"/>
                  </a:solidFill>
                  <a:latin typeface="微軟正黑體" pitchFamily="34" charset="-120"/>
                  <a:ea typeface="微軟正黑體" pitchFamily="34" charset="-120"/>
                </a:rPr>
                <a:t>)</a:t>
              </a:r>
              <a:r>
                <a:rPr lang="zh-TW" altLang="en-US" sz="2200" b="1" dirty="0">
                  <a:solidFill>
                    <a:schemeClr val="accent5">
                      <a:lumMod val="75000"/>
                    </a:schemeClr>
                  </a:solidFill>
                  <a:latin typeface="微軟正黑體" pitchFamily="34" charset="-120"/>
                  <a:ea typeface="微軟正黑體" pitchFamily="34" charset="-120"/>
                </a:rPr>
                <a:t>隨報名資料寄送本會</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3.</a:t>
              </a:r>
              <a:r>
                <a:rPr lang="zh-TW" altLang="en-US" sz="2200" b="1" dirty="0">
                  <a:solidFill>
                    <a:schemeClr val="accent5">
                      <a:lumMod val="75000"/>
                    </a:schemeClr>
                  </a:solidFill>
                  <a:latin typeface="微軟正黑體" pitchFamily="34" charset="-120"/>
                  <a:ea typeface="微軟正黑體" pitchFamily="34" charset="-120"/>
                </a:rPr>
                <a:t>報名身分類別</a:t>
              </a:r>
              <a:r>
                <a:rPr lang="zh-TW" altLang="en-US" sz="2000" b="1" dirty="0">
                  <a:solidFill>
                    <a:schemeClr val="accent5">
                      <a:lumMod val="75000"/>
                    </a:schemeClr>
                  </a:solidFill>
                  <a:latin typeface="微軟正黑體" pitchFamily="34" charset="-120"/>
                  <a:ea typeface="微軟正黑體" pitchFamily="34" charset="-120"/>
                </a:rPr>
                <a:t>（</a:t>
              </a:r>
              <a:r>
                <a:rPr lang="en-US" altLang="zh-TW" sz="2000" b="1" dirty="0">
                  <a:solidFill>
                    <a:srgbClr val="C00000"/>
                  </a:solidFill>
                  <a:latin typeface="微軟正黑體" pitchFamily="34" charset="-120"/>
                  <a:ea typeface="微軟正黑體" pitchFamily="34" charset="-120"/>
                </a:rPr>
                <a:t>114</a:t>
              </a:r>
              <a:r>
                <a:rPr lang="zh-TW" altLang="en-US" sz="2000" b="1" dirty="0">
                  <a:solidFill>
                    <a:schemeClr val="accent5">
                      <a:lumMod val="75000"/>
                    </a:schemeClr>
                  </a:solidFill>
                  <a:latin typeface="微軟正黑體" pitchFamily="34" charset="-120"/>
                  <a:ea typeface="微軟正黑體" pitchFamily="34" charset="-120"/>
                </a:rPr>
                <a:t>學年度五專</a:t>
              </a:r>
              <a:r>
                <a:rPr lang="zh-TW" altLang="en-US" sz="2000" b="1" dirty="0">
                  <a:solidFill>
                    <a:srgbClr val="C00000"/>
                  </a:solidFill>
                  <a:latin typeface="微軟正黑體" pitchFamily="34" charset="-120"/>
                  <a:ea typeface="微軟正黑體" pitchFamily="34" charset="-120"/>
                </a:rPr>
                <a:t>優先</a:t>
              </a:r>
              <a:r>
                <a:rPr lang="zh-TW" altLang="en-US" sz="2000" b="1" dirty="0">
                  <a:solidFill>
                    <a:schemeClr val="accent5">
                      <a:lumMod val="75000"/>
                    </a:schemeClr>
                  </a:solidFill>
                  <a:latin typeface="微軟正黑體" pitchFamily="34" charset="-120"/>
                  <a:ea typeface="微軟正黑體" pitchFamily="34" charset="-120"/>
                </a:rPr>
                <a:t>免試入學報名表；</a:t>
              </a:r>
              <a:br>
                <a:rPr lang="en-US" altLang="zh-TW" sz="2000" b="1" dirty="0">
                  <a:solidFill>
                    <a:schemeClr val="accent5">
                      <a:lumMod val="75000"/>
                    </a:schemeClr>
                  </a:solidFill>
                  <a:latin typeface="微軟正黑體" pitchFamily="34" charset="-120"/>
                  <a:ea typeface="微軟正黑體" pitchFamily="34" charset="-120"/>
                </a:rPr>
              </a:br>
              <a:r>
                <a:rPr lang="en-US" altLang="zh-TW" sz="2200" b="1" dirty="0">
                  <a:solidFill>
                    <a:schemeClr val="accent5">
                      <a:lumMod val="75000"/>
                    </a:schemeClr>
                  </a:solidFill>
                  <a:latin typeface="微軟正黑體" pitchFamily="34" charset="-120"/>
                  <a:ea typeface="微軟正黑體" pitchFamily="34" charset="-120"/>
                </a:rPr>
                <a:t>    </a:t>
              </a:r>
              <a:r>
                <a:rPr lang="zh-TW" altLang="en-US" sz="2000" b="1" dirty="0">
                  <a:solidFill>
                    <a:schemeClr val="accent5">
                      <a:lumMod val="75000"/>
                    </a:schemeClr>
                  </a:solidFill>
                  <a:latin typeface="微軟正黑體" pitchFamily="34" charset="-120"/>
                  <a:ea typeface="微軟正黑體" pitchFamily="34" charset="-120"/>
                </a:rPr>
                <a:t>一般生及大陸長期探親子女　白色報名表 、特種生 黃色報名表）</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4.</a:t>
              </a:r>
              <a:r>
                <a:rPr lang="zh-TW" altLang="en-US" sz="2200" b="1" dirty="0">
                  <a:solidFill>
                    <a:schemeClr val="accent5">
                      <a:lumMod val="75000"/>
                    </a:schemeClr>
                  </a:solidFill>
                  <a:latin typeface="微軟正黑體" pitchFamily="34" charset="-120"/>
                  <a:ea typeface="微軟正黑體" pitchFamily="34" charset="-120"/>
                </a:rPr>
                <a:t>免試生基本資料如</a:t>
              </a:r>
              <a:r>
                <a:rPr lang="zh-TW" altLang="en-US" sz="2200" b="1" dirty="0">
                  <a:solidFill>
                    <a:srgbClr val="C00000"/>
                  </a:solidFill>
                  <a:latin typeface="微軟正黑體" pitchFamily="34" charset="-120"/>
                  <a:ea typeface="微軟正黑體" pitchFamily="34" charset="-120"/>
                </a:rPr>
                <a:t>身分證統一編號、出生年月日、准考證號碼、地址及電話</a:t>
              </a:r>
              <a:endParaRPr lang="en-US" altLang="zh-TW" sz="2200" b="1" dirty="0">
                <a:solidFill>
                  <a:srgbClr val="C00000"/>
                </a:solidFill>
                <a:latin typeface="微軟正黑體" pitchFamily="34" charset="-120"/>
                <a:ea typeface="微軟正黑體" pitchFamily="34" charset="-120"/>
              </a:endParaRPr>
            </a:p>
            <a:p>
              <a:pPr marL="0" indent="0">
                <a:lnSpc>
                  <a:spcPct val="100000"/>
                </a:lnSpc>
                <a:spcAft>
                  <a:spcPts val="450"/>
                </a:spcAft>
                <a:buNone/>
                <a:defRPr/>
              </a:pPr>
              <a:r>
                <a:rPr lang="zh-TW" altLang="en-US" sz="2200" b="1" dirty="0">
                  <a:solidFill>
                    <a:schemeClr val="accent5">
                      <a:lumMod val="75000"/>
                    </a:schemeClr>
                  </a:solidFill>
                  <a:latin typeface="微軟正黑體" pitchFamily="34" charset="-120"/>
                  <a:ea typeface="微軟正黑體" pitchFamily="34" charset="-120"/>
                </a:rPr>
                <a:t>    等是否書寫完整、清楚</a:t>
              </a:r>
              <a:r>
                <a:rPr lang="en-US" altLang="zh-TW" sz="2200" b="1" dirty="0">
                  <a:solidFill>
                    <a:schemeClr val="accent5">
                      <a:lumMod val="75000"/>
                    </a:schemeClr>
                  </a:solidFill>
                  <a:latin typeface="微軟正黑體" pitchFamily="34" charset="-120"/>
                  <a:ea typeface="微軟正黑體" pitchFamily="34" charset="-120"/>
                </a:rPr>
                <a:t> </a:t>
              </a:r>
            </a:p>
            <a:p>
              <a:pPr marL="0" indent="0">
                <a:lnSpc>
                  <a:spcPct val="100000"/>
                </a:lnSpc>
                <a:spcAft>
                  <a:spcPts val="450"/>
                </a:spcAft>
                <a:buNone/>
                <a:defRPr/>
              </a:pPr>
              <a:r>
                <a:rPr lang="zh-TW" altLang="en-US" sz="2000" b="1" dirty="0">
                  <a:solidFill>
                    <a:schemeClr val="accent6">
                      <a:lumMod val="75000"/>
                    </a:schemeClr>
                  </a:solidFill>
                  <a:latin typeface="微軟正黑體" pitchFamily="34" charset="-120"/>
                  <a:ea typeface="微軟正黑體" pitchFamily="34" charset="-120"/>
                </a:rPr>
                <a:t>     </a:t>
              </a:r>
              <a:r>
                <a:rPr lang="en-US" altLang="zh-TW" sz="2000" b="1" dirty="0">
                  <a:solidFill>
                    <a:schemeClr val="accent6">
                      <a:lumMod val="75000"/>
                    </a:schemeClr>
                  </a:solidFill>
                  <a:latin typeface="微軟正黑體" pitchFamily="34" charset="-120"/>
                  <a:ea typeface="微軟正黑體" pitchFamily="34" charset="-120"/>
                </a:rPr>
                <a:t>(</a:t>
              </a:r>
              <a:r>
                <a:rPr lang="zh-TW" altLang="en-US" sz="2000" b="1" dirty="0">
                  <a:solidFill>
                    <a:schemeClr val="accent6">
                      <a:lumMod val="75000"/>
                    </a:schemeClr>
                  </a:solidFill>
                  <a:latin typeface="微軟正黑體" pitchFamily="34" charset="-120"/>
                  <a:ea typeface="微軟正黑體" pitchFamily="34" charset="-120"/>
                </a:rPr>
                <a:t>確認與報名</a:t>
              </a:r>
              <a:r>
                <a:rPr lang="en-US" altLang="zh-TW" sz="2000" b="1" u="sng" dirty="0">
                  <a:solidFill>
                    <a:srgbClr val="C00000"/>
                  </a:solidFill>
                  <a:latin typeface="微軟正黑體" pitchFamily="34" charset="-120"/>
                  <a:ea typeface="微軟正黑體" pitchFamily="34" charset="-120"/>
                </a:rPr>
                <a:t>114</a:t>
              </a:r>
              <a:r>
                <a:rPr lang="zh-TW" altLang="en-US" sz="2000" b="1" u="sng" dirty="0">
                  <a:solidFill>
                    <a:schemeClr val="accent6">
                      <a:lumMod val="75000"/>
                    </a:schemeClr>
                  </a:solidFill>
                  <a:latin typeface="微軟正黑體" pitchFamily="34" charset="-120"/>
                  <a:ea typeface="微軟正黑體" pitchFamily="34" charset="-120"/>
                </a:rPr>
                <a:t>年度國中教育會考</a:t>
              </a:r>
              <a:r>
                <a:rPr lang="zh-TW" altLang="en-US" sz="2000" b="1" dirty="0">
                  <a:solidFill>
                    <a:schemeClr val="accent6">
                      <a:lumMod val="75000"/>
                    </a:schemeClr>
                  </a:solidFill>
                  <a:latin typeface="微軟正黑體" pitchFamily="34" charset="-120"/>
                  <a:ea typeface="微軟正黑體" pitchFamily="34" charset="-120"/>
                </a:rPr>
                <a:t>之身分證統一編號、出生年月日、准考證號碼是否相同</a:t>
              </a:r>
              <a:r>
                <a:rPr lang="en-US" altLang="zh-TW" sz="2000" b="1" dirty="0">
                  <a:solidFill>
                    <a:schemeClr val="accent6">
                      <a:lumMod val="75000"/>
                    </a:schemeClr>
                  </a:solidFill>
                  <a:latin typeface="微軟正黑體" pitchFamily="34" charset="-120"/>
                  <a:ea typeface="微軟正黑體" pitchFamily="34" charset="-120"/>
                </a:rPr>
                <a:t>)</a:t>
              </a: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5.</a:t>
              </a:r>
              <a:r>
                <a:rPr lang="zh-TW" altLang="en-US" sz="2200" b="1" dirty="0">
                  <a:solidFill>
                    <a:schemeClr val="accent5">
                      <a:lumMod val="75000"/>
                    </a:schemeClr>
                  </a:solidFill>
                  <a:latin typeface="微軟正黑體" pitchFamily="34" charset="-120"/>
                  <a:ea typeface="微軟正黑體" pitchFamily="34" charset="-120"/>
                </a:rPr>
                <a:t>黏貼身分證正面影印本</a:t>
              </a:r>
              <a:endParaRPr lang="en-US" altLang="zh-TW" sz="2200" b="1" dirty="0">
                <a:solidFill>
                  <a:schemeClr val="accent5">
                    <a:lumMod val="75000"/>
                  </a:schemeClr>
                </a:solidFill>
                <a:latin typeface="微軟正黑體" pitchFamily="34" charset="-120"/>
                <a:ea typeface="微軟正黑體" pitchFamily="34" charset="-120"/>
              </a:endParaRPr>
            </a:p>
          </p:txBody>
        </p:sp>
        <p:grpSp>
          <p:nvGrpSpPr>
            <p:cNvPr id="76" name="组合 3">
              <a:extLst>
                <a:ext uri="{FF2B5EF4-FFF2-40B4-BE49-F238E27FC236}">
                  <a16:creationId xmlns:a16="http://schemas.microsoft.com/office/drawing/2014/main" id="{A731BF1D-6F04-40B1-B984-B77F4670E78B}"/>
                </a:ext>
              </a:extLst>
            </p:cNvPr>
            <p:cNvGrpSpPr/>
            <p:nvPr/>
          </p:nvGrpSpPr>
          <p:grpSpPr>
            <a:xfrm>
              <a:off x="3416075" y="5900902"/>
              <a:ext cx="482264" cy="493368"/>
              <a:chOff x="4427538" y="929668"/>
              <a:chExt cx="3333750" cy="3753458"/>
            </a:xfrm>
          </p:grpSpPr>
          <p:sp>
            <p:nvSpPr>
              <p:cNvPr id="77" name="Freeform 5">
                <a:extLst>
                  <a:ext uri="{FF2B5EF4-FFF2-40B4-BE49-F238E27FC236}">
                    <a16:creationId xmlns:a16="http://schemas.microsoft.com/office/drawing/2014/main" id="{01521AE1-7BB4-4608-A45B-A99085D087AC}"/>
                  </a:ext>
                </a:extLst>
              </p:cNvPr>
              <p:cNvSpPr/>
              <p:nvPr/>
            </p:nvSpPr>
            <p:spPr bwMode="auto">
              <a:xfrm>
                <a:off x="5026026" y="1547813"/>
                <a:ext cx="2144713" cy="2363788"/>
              </a:xfrm>
              <a:custGeom>
                <a:avLst/>
                <a:gdLst>
                  <a:gd name="T0" fmla="*/ 518 w 570"/>
                  <a:gd name="T1" fmla="*/ 231 h 629"/>
                  <a:gd name="T2" fmla="*/ 454 w 570"/>
                  <a:gd name="T3" fmla="*/ 271 h 629"/>
                  <a:gd name="T4" fmla="*/ 496 w 570"/>
                  <a:gd name="T5" fmla="*/ 135 h 629"/>
                  <a:gd name="T6" fmla="*/ 393 w 570"/>
                  <a:gd name="T7" fmla="*/ 205 h 629"/>
                  <a:gd name="T8" fmla="*/ 326 w 570"/>
                  <a:gd name="T9" fmla="*/ 264 h 629"/>
                  <a:gd name="T10" fmla="*/ 474 w 570"/>
                  <a:gd name="T11" fmla="*/ 89 h 629"/>
                  <a:gd name="T12" fmla="*/ 385 w 570"/>
                  <a:gd name="T13" fmla="*/ 100 h 629"/>
                  <a:gd name="T14" fmla="*/ 322 w 570"/>
                  <a:gd name="T15" fmla="*/ 156 h 629"/>
                  <a:gd name="T16" fmla="*/ 401 w 570"/>
                  <a:gd name="T17" fmla="*/ 66 h 629"/>
                  <a:gd name="T18" fmla="*/ 279 w 570"/>
                  <a:gd name="T19" fmla="*/ 80 h 629"/>
                  <a:gd name="T20" fmla="*/ 223 w 570"/>
                  <a:gd name="T21" fmla="*/ 103 h 629"/>
                  <a:gd name="T22" fmla="*/ 280 w 570"/>
                  <a:gd name="T23" fmla="*/ 61 h 629"/>
                  <a:gd name="T24" fmla="*/ 212 w 570"/>
                  <a:gd name="T25" fmla="*/ 33 h 629"/>
                  <a:gd name="T26" fmla="*/ 78 w 570"/>
                  <a:gd name="T27" fmla="*/ 109 h 629"/>
                  <a:gd name="T28" fmla="*/ 29 w 570"/>
                  <a:gd name="T29" fmla="*/ 198 h 629"/>
                  <a:gd name="T30" fmla="*/ 35 w 570"/>
                  <a:gd name="T31" fmla="*/ 232 h 629"/>
                  <a:gd name="T32" fmla="*/ 42 w 570"/>
                  <a:gd name="T33" fmla="*/ 311 h 629"/>
                  <a:gd name="T34" fmla="*/ 20 w 570"/>
                  <a:gd name="T35" fmla="*/ 366 h 629"/>
                  <a:gd name="T36" fmla="*/ 73 w 570"/>
                  <a:gd name="T37" fmla="*/ 388 h 629"/>
                  <a:gd name="T38" fmla="*/ 178 w 570"/>
                  <a:gd name="T39" fmla="*/ 311 h 629"/>
                  <a:gd name="T40" fmla="*/ 102 w 570"/>
                  <a:gd name="T41" fmla="*/ 390 h 629"/>
                  <a:gd name="T42" fmla="*/ 92 w 570"/>
                  <a:gd name="T43" fmla="*/ 469 h 629"/>
                  <a:gd name="T44" fmla="*/ 196 w 570"/>
                  <a:gd name="T45" fmla="*/ 407 h 629"/>
                  <a:gd name="T46" fmla="*/ 265 w 570"/>
                  <a:gd name="T47" fmla="*/ 373 h 629"/>
                  <a:gd name="T48" fmla="*/ 196 w 570"/>
                  <a:gd name="T49" fmla="*/ 450 h 629"/>
                  <a:gd name="T50" fmla="*/ 179 w 570"/>
                  <a:gd name="T51" fmla="*/ 542 h 629"/>
                  <a:gd name="T52" fmla="*/ 261 w 570"/>
                  <a:gd name="T53" fmla="*/ 489 h 629"/>
                  <a:gd name="T54" fmla="*/ 270 w 570"/>
                  <a:gd name="T55" fmla="*/ 506 h 629"/>
                  <a:gd name="T56" fmla="*/ 208 w 570"/>
                  <a:gd name="T57" fmla="*/ 588 h 629"/>
                  <a:gd name="T58" fmla="*/ 303 w 570"/>
                  <a:gd name="T59" fmla="*/ 597 h 629"/>
                  <a:gd name="T60" fmla="*/ 332 w 570"/>
                  <a:gd name="T61" fmla="*/ 603 h 629"/>
                  <a:gd name="T62" fmla="*/ 406 w 570"/>
                  <a:gd name="T63" fmla="*/ 554 h 629"/>
                  <a:gd name="T64" fmla="*/ 430 w 570"/>
                  <a:gd name="T65" fmla="*/ 535 h 629"/>
                  <a:gd name="T66" fmla="*/ 504 w 570"/>
                  <a:gd name="T67" fmla="*/ 444 h 629"/>
                  <a:gd name="T68" fmla="*/ 549 w 570"/>
                  <a:gd name="T69" fmla="*/ 342 h 629"/>
                  <a:gd name="T70" fmla="*/ 563 w 570"/>
                  <a:gd name="T71" fmla="*/ 26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0" h="629">
                    <a:moveTo>
                      <a:pt x="558" y="231"/>
                    </a:moveTo>
                    <a:cubicBezTo>
                      <a:pt x="547" y="219"/>
                      <a:pt x="530" y="221"/>
                      <a:pt x="518" y="231"/>
                    </a:cubicBezTo>
                    <a:cubicBezTo>
                      <a:pt x="477" y="265"/>
                      <a:pt x="437" y="300"/>
                      <a:pt x="395" y="332"/>
                    </a:cubicBezTo>
                    <a:cubicBezTo>
                      <a:pt x="415" y="313"/>
                      <a:pt x="434" y="292"/>
                      <a:pt x="454" y="271"/>
                    </a:cubicBezTo>
                    <a:cubicBezTo>
                      <a:pt x="482" y="243"/>
                      <a:pt x="510" y="213"/>
                      <a:pt x="528" y="177"/>
                    </a:cubicBezTo>
                    <a:cubicBezTo>
                      <a:pt x="539" y="156"/>
                      <a:pt x="521" y="127"/>
                      <a:pt x="496" y="135"/>
                    </a:cubicBezTo>
                    <a:cubicBezTo>
                      <a:pt x="475" y="142"/>
                      <a:pt x="458" y="154"/>
                      <a:pt x="441" y="168"/>
                    </a:cubicBezTo>
                    <a:cubicBezTo>
                      <a:pt x="425" y="180"/>
                      <a:pt x="408" y="191"/>
                      <a:pt x="393" y="205"/>
                    </a:cubicBezTo>
                    <a:cubicBezTo>
                      <a:pt x="377" y="218"/>
                      <a:pt x="364" y="234"/>
                      <a:pt x="349" y="247"/>
                    </a:cubicBezTo>
                    <a:cubicBezTo>
                      <a:pt x="342" y="253"/>
                      <a:pt x="334" y="259"/>
                      <a:pt x="326" y="264"/>
                    </a:cubicBezTo>
                    <a:cubicBezTo>
                      <a:pt x="353" y="239"/>
                      <a:pt x="378" y="210"/>
                      <a:pt x="407" y="186"/>
                    </a:cubicBezTo>
                    <a:cubicBezTo>
                      <a:pt x="437" y="160"/>
                      <a:pt x="471" y="131"/>
                      <a:pt x="474" y="89"/>
                    </a:cubicBezTo>
                    <a:cubicBezTo>
                      <a:pt x="475" y="66"/>
                      <a:pt x="448" y="54"/>
                      <a:pt x="430" y="64"/>
                    </a:cubicBezTo>
                    <a:cubicBezTo>
                      <a:pt x="413" y="73"/>
                      <a:pt x="399" y="87"/>
                      <a:pt x="385" y="100"/>
                    </a:cubicBezTo>
                    <a:cubicBezTo>
                      <a:pt x="369" y="115"/>
                      <a:pt x="353" y="130"/>
                      <a:pt x="336" y="144"/>
                    </a:cubicBezTo>
                    <a:cubicBezTo>
                      <a:pt x="331" y="148"/>
                      <a:pt x="326" y="152"/>
                      <a:pt x="322" y="156"/>
                    </a:cubicBezTo>
                    <a:cubicBezTo>
                      <a:pt x="323" y="155"/>
                      <a:pt x="323" y="154"/>
                      <a:pt x="324" y="153"/>
                    </a:cubicBezTo>
                    <a:cubicBezTo>
                      <a:pt x="351" y="125"/>
                      <a:pt x="374" y="93"/>
                      <a:pt x="401" y="66"/>
                    </a:cubicBezTo>
                    <a:cubicBezTo>
                      <a:pt x="423" y="43"/>
                      <a:pt x="393" y="1"/>
                      <a:pt x="366" y="21"/>
                    </a:cubicBezTo>
                    <a:cubicBezTo>
                      <a:pt x="337" y="41"/>
                      <a:pt x="309" y="62"/>
                      <a:pt x="279" y="80"/>
                    </a:cubicBezTo>
                    <a:cubicBezTo>
                      <a:pt x="256" y="95"/>
                      <a:pt x="232" y="107"/>
                      <a:pt x="208" y="119"/>
                    </a:cubicBezTo>
                    <a:cubicBezTo>
                      <a:pt x="213" y="113"/>
                      <a:pt x="218" y="108"/>
                      <a:pt x="223" y="103"/>
                    </a:cubicBezTo>
                    <a:cubicBezTo>
                      <a:pt x="229" y="96"/>
                      <a:pt x="236" y="88"/>
                      <a:pt x="244" y="81"/>
                    </a:cubicBezTo>
                    <a:cubicBezTo>
                      <a:pt x="256" y="75"/>
                      <a:pt x="268" y="69"/>
                      <a:pt x="280" y="61"/>
                    </a:cubicBezTo>
                    <a:cubicBezTo>
                      <a:pt x="306" y="42"/>
                      <a:pt x="291" y="0"/>
                      <a:pt x="257" y="8"/>
                    </a:cubicBezTo>
                    <a:cubicBezTo>
                      <a:pt x="240" y="12"/>
                      <a:pt x="225" y="22"/>
                      <a:pt x="212" y="33"/>
                    </a:cubicBezTo>
                    <a:cubicBezTo>
                      <a:pt x="187" y="45"/>
                      <a:pt x="161" y="54"/>
                      <a:pt x="138" y="68"/>
                    </a:cubicBezTo>
                    <a:cubicBezTo>
                      <a:pt x="116" y="79"/>
                      <a:pt x="97" y="94"/>
                      <a:pt x="78" y="109"/>
                    </a:cubicBezTo>
                    <a:cubicBezTo>
                      <a:pt x="59" y="123"/>
                      <a:pt x="47" y="142"/>
                      <a:pt x="29" y="157"/>
                    </a:cubicBezTo>
                    <a:cubicBezTo>
                      <a:pt x="17" y="167"/>
                      <a:pt x="19" y="187"/>
                      <a:pt x="29" y="198"/>
                    </a:cubicBezTo>
                    <a:cubicBezTo>
                      <a:pt x="36" y="205"/>
                      <a:pt x="45" y="207"/>
                      <a:pt x="54" y="205"/>
                    </a:cubicBezTo>
                    <a:cubicBezTo>
                      <a:pt x="48" y="215"/>
                      <a:pt x="42" y="224"/>
                      <a:pt x="35" y="232"/>
                    </a:cubicBezTo>
                    <a:cubicBezTo>
                      <a:pt x="23" y="245"/>
                      <a:pt x="11" y="258"/>
                      <a:pt x="7" y="275"/>
                    </a:cubicBezTo>
                    <a:cubicBezTo>
                      <a:pt x="0" y="298"/>
                      <a:pt x="21" y="314"/>
                      <a:pt x="42" y="311"/>
                    </a:cubicBezTo>
                    <a:cubicBezTo>
                      <a:pt x="46" y="310"/>
                      <a:pt x="49" y="309"/>
                      <a:pt x="52" y="308"/>
                    </a:cubicBezTo>
                    <a:cubicBezTo>
                      <a:pt x="39" y="326"/>
                      <a:pt x="28" y="345"/>
                      <a:pt x="20" y="366"/>
                    </a:cubicBezTo>
                    <a:cubicBezTo>
                      <a:pt x="15" y="378"/>
                      <a:pt x="23" y="392"/>
                      <a:pt x="33" y="398"/>
                    </a:cubicBezTo>
                    <a:cubicBezTo>
                      <a:pt x="47" y="407"/>
                      <a:pt x="64" y="401"/>
                      <a:pt x="73" y="388"/>
                    </a:cubicBezTo>
                    <a:cubicBezTo>
                      <a:pt x="93" y="358"/>
                      <a:pt x="122" y="337"/>
                      <a:pt x="155" y="321"/>
                    </a:cubicBezTo>
                    <a:cubicBezTo>
                      <a:pt x="162" y="317"/>
                      <a:pt x="170" y="314"/>
                      <a:pt x="178" y="311"/>
                    </a:cubicBezTo>
                    <a:cubicBezTo>
                      <a:pt x="167" y="323"/>
                      <a:pt x="157" y="337"/>
                      <a:pt x="146" y="349"/>
                    </a:cubicBezTo>
                    <a:cubicBezTo>
                      <a:pt x="134" y="364"/>
                      <a:pt x="118" y="379"/>
                      <a:pt x="102" y="390"/>
                    </a:cubicBezTo>
                    <a:cubicBezTo>
                      <a:pt x="87" y="400"/>
                      <a:pt x="68" y="410"/>
                      <a:pt x="59" y="427"/>
                    </a:cubicBezTo>
                    <a:cubicBezTo>
                      <a:pt x="48" y="450"/>
                      <a:pt x="67" y="476"/>
                      <a:pt x="92" y="469"/>
                    </a:cubicBezTo>
                    <a:cubicBezTo>
                      <a:pt x="112" y="465"/>
                      <a:pt x="127" y="451"/>
                      <a:pt x="142" y="438"/>
                    </a:cubicBezTo>
                    <a:cubicBezTo>
                      <a:pt x="158" y="426"/>
                      <a:pt x="178" y="417"/>
                      <a:pt x="196" y="407"/>
                    </a:cubicBezTo>
                    <a:cubicBezTo>
                      <a:pt x="216" y="397"/>
                      <a:pt x="237" y="388"/>
                      <a:pt x="258" y="377"/>
                    </a:cubicBezTo>
                    <a:cubicBezTo>
                      <a:pt x="260" y="376"/>
                      <a:pt x="263" y="375"/>
                      <a:pt x="265" y="373"/>
                    </a:cubicBezTo>
                    <a:cubicBezTo>
                      <a:pt x="255" y="384"/>
                      <a:pt x="245" y="394"/>
                      <a:pt x="236" y="405"/>
                    </a:cubicBezTo>
                    <a:cubicBezTo>
                      <a:pt x="223" y="421"/>
                      <a:pt x="210" y="436"/>
                      <a:pt x="196" y="450"/>
                    </a:cubicBezTo>
                    <a:cubicBezTo>
                      <a:pt x="180" y="465"/>
                      <a:pt x="164" y="477"/>
                      <a:pt x="150" y="493"/>
                    </a:cubicBezTo>
                    <a:cubicBezTo>
                      <a:pt x="131" y="516"/>
                      <a:pt x="150" y="546"/>
                      <a:pt x="179" y="542"/>
                    </a:cubicBezTo>
                    <a:cubicBezTo>
                      <a:pt x="193" y="539"/>
                      <a:pt x="204" y="525"/>
                      <a:pt x="211" y="519"/>
                    </a:cubicBezTo>
                    <a:cubicBezTo>
                      <a:pt x="227" y="508"/>
                      <a:pt x="244" y="498"/>
                      <a:pt x="261" y="489"/>
                    </a:cubicBezTo>
                    <a:cubicBezTo>
                      <a:pt x="279" y="479"/>
                      <a:pt x="298" y="468"/>
                      <a:pt x="316" y="457"/>
                    </a:cubicBezTo>
                    <a:cubicBezTo>
                      <a:pt x="300" y="473"/>
                      <a:pt x="286" y="490"/>
                      <a:pt x="270" y="506"/>
                    </a:cubicBezTo>
                    <a:cubicBezTo>
                      <a:pt x="258" y="517"/>
                      <a:pt x="247" y="531"/>
                      <a:pt x="236" y="543"/>
                    </a:cubicBezTo>
                    <a:cubicBezTo>
                      <a:pt x="225" y="557"/>
                      <a:pt x="214" y="571"/>
                      <a:pt x="208" y="588"/>
                    </a:cubicBezTo>
                    <a:cubicBezTo>
                      <a:pt x="204" y="602"/>
                      <a:pt x="214" y="620"/>
                      <a:pt x="229" y="623"/>
                    </a:cubicBezTo>
                    <a:cubicBezTo>
                      <a:pt x="256" y="629"/>
                      <a:pt x="281" y="611"/>
                      <a:pt x="303" y="597"/>
                    </a:cubicBezTo>
                    <a:cubicBezTo>
                      <a:pt x="310" y="592"/>
                      <a:pt x="317" y="588"/>
                      <a:pt x="324" y="583"/>
                    </a:cubicBezTo>
                    <a:cubicBezTo>
                      <a:pt x="324" y="590"/>
                      <a:pt x="326" y="597"/>
                      <a:pt x="332" y="603"/>
                    </a:cubicBezTo>
                    <a:cubicBezTo>
                      <a:pt x="343" y="614"/>
                      <a:pt x="363" y="615"/>
                      <a:pt x="373" y="603"/>
                    </a:cubicBezTo>
                    <a:cubicBezTo>
                      <a:pt x="386" y="588"/>
                      <a:pt x="401" y="574"/>
                      <a:pt x="406" y="554"/>
                    </a:cubicBezTo>
                    <a:cubicBezTo>
                      <a:pt x="407" y="550"/>
                      <a:pt x="407" y="547"/>
                      <a:pt x="407" y="543"/>
                    </a:cubicBezTo>
                    <a:cubicBezTo>
                      <a:pt x="415" y="544"/>
                      <a:pt x="423" y="541"/>
                      <a:pt x="430" y="535"/>
                    </a:cubicBezTo>
                    <a:cubicBezTo>
                      <a:pt x="444" y="523"/>
                      <a:pt x="457" y="511"/>
                      <a:pt x="469" y="497"/>
                    </a:cubicBezTo>
                    <a:cubicBezTo>
                      <a:pt x="483" y="481"/>
                      <a:pt x="494" y="462"/>
                      <a:pt x="504" y="444"/>
                    </a:cubicBezTo>
                    <a:cubicBezTo>
                      <a:pt x="514" y="427"/>
                      <a:pt x="523" y="413"/>
                      <a:pt x="536" y="400"/>
                    </a:cubicBezTo>
                    <a:cubicBezTo>
                      <a:pt x="553" y="383"/>
                      <a:pt x="558" y="364"/>
                      <a:pt x="549" y="342"/>
                    </a:cubicBezTo>
                    <a:cubicBezTo>
                      <a:pt x="544" y="332"/>
                      <a:pt x="527" y="325"/>
                      <a:pt x="516" y="329"/>
                    </a:cubicBezTo>
                    <a:cubicBezTo>
                      <a:pt x="533" y="309"/>
                      <a:pt x="549" y="288"/>
                      <a:pt x="563" y="266"/>
                    </a:cubicBezTo>
                    <a:cubicBezTo>
                      <a:pt x="570" y="255"/>
                      <a:pt x="567" y="240"/>
                      <a:pt x="558" y="231"/>
                    </a:cubicBezTo>
                    <a:close/>
                  </a:path>
                </a:pathLst>
              </a:custGeom>
              <a:solidFill>
                <a:srgbClr val="FFD8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78" name="Freeform 6">
                <a:extLst>
                  <a:ext uri="{FF2B5EF4-FFF2-40B4-BE49-F238E27FC236}">
                    <a16:creationId xmlns:a16="http://schemas.microsoft.com/office/drawing/2014/main" id="{4E051C02-C806-41A6-9B11-E77FDD9EBAFE}"/>
                  </a:ext>
                </a:extLst>
              </p:cNvPr>
              <p:cNvSpPr>
                <a:spLocks noEditPoints="1"/>
              </p:cNvSpPr>
              <p:nvPr/>
            </p:nvSpPr>
            <p:spPr bwMode="auto">
              <a:xfrm>
                <a:off x="5462588" y="2581276"/>
                <a:ext cx="1274763" cy="1308100"/>
              </a:xfrm>
              <a:custGeom>
                <a:avLst/>
                <a:gdLst>
                  <a:gd name="T0" fmla="*/ 275 w 339"/>
                  <a:gd name="T1" fmla="*/ 103 h 348"/>
                  <a:gd name="T2" fmla="*/ 261 w 339"/>
                  <a:gd name="T3" fmla="*/ 119 h 348"/>
                  <a:gd name="T4" fmla="*/ 256 w 339"/>
                  <a:gd name="T5" fmla="*/ 55 h 348"/>
                  <a:gd name="T6" fmla="*/ 214 w 339"/>
                  <a:gd name="T7" fmla="*/ 32 h 348"/>
                  <a:gd name="T8" fmla="*/ 151 w 339"/>
                  <a:gd name="T9" fmla="*/ 73 h 348"/>
                  <a:gd name="T10" fmla="*/ 161 w 339"/>
                  <a:gd name="T11" fmla="*/ 56 h 348"/>
                  <a:gd name="T12" fmla="*/ 111 w 339"/>
                  <a:gd name="T13" fmla="*/ 46 h 348"/>
                  <a:gd name="T14" fmla="*/ 86 w 339"/>
                  <a:gd name="T15" fmla="*/ 100 h 348"/>
                  <a:gd name="T16" fmla="*/ 74 w 339"/>
                  <a:gd name="T17" fmla="*/ 103 h 348"/>
                  <a:gd name="T18" fmla="*/ 49 w 339"/>
                  <a:gd name="T19" fmla="*/ 132 h 348"/>
                  <a:gd name="T20" fmla="*/ 67 w 339"/>
                  <a:gd name="T21" fmla="*/ 154 h 348"/>
                  <a:gd name="T22" fmla="*/ 102 w 339"/>
                  <a:gd name="T23" fmla="*/ 239 h 348"/>
                  <a:gd name="T24" fmla="*/ 131 w 339"/>
                  <a:gd name="T25" fmla="*/ 333 h 348"/>
                  <a:gd name="T26" fmla="*/ 117 w 339"/>
                  <a:gd name="T27" fmla="*/ 205 h 348"/>
                  <a:gd name="T28" fmla="*/ 83 w 339"/>
                  <a:gd name="T29" fmla="*/ 129 h 348"/>
                  <a:gd name="T30" fmla="*/ 132 w 339"/>
                  <a:gd name="T31" fmla="*/ 89 h 348"/>
                  <a:gd name="T32" fmla="*/ 217 w 339"/>
                  <a:gd name="T33" fmla="*/ 87 h 348"/>
                  <a:gd name="T34" fmla="*/ 257 w 339"/>
                  <a:gd name="T35" fmla="*/ 143 h 348"/>
                  <a:gd name="T36" fmla="*/ 208 w 339"/>
                  <a:gd name="T37" fmla="*/ 272 h 348"/>
                  <a:gd name="T38" fmla="*/ 186 w 339"/>
                  <a:gd name="T39" fmla="*/ 333 h 348"/>
                  <a:gd name="T40" fmla="*/ 228 w 339"/>
                  <a:gd name="T41" fmla="*/ 283 h 348"/>
                  <a:gd name="T42" fmla="*/ 280 w 339"/>
                  <a:gd name="T43" fmla="*/ 147 h 348"/>
                  <a:gd name="T44" fmla="*/ 323 w 339"/>
                  <a:gd name="T45" fmla="*/ 92 h 348"/>
                  <a:gd name="T46" fmla="*/ 40 w 339"/>
                  <a:gd name="T47" fmla="*/ 99 h 348"/>
                  <a:gd name="T48" fmla="*/ 43 w 339"/>
                  <a:gd name="T49" fmla="*/ 103 h 348"/>
                  <a:gd name="T50" fmla="*/ 142 w 339"/>
                  <a:gd name="T51" fmla="*/ 37 h 348"/>
                  <a:gd name="T52" fmla="*/ 141 w 339"/>
                  <a:gd name="T53" fmla="*/ 44 h 348"/>
                  <a:gd name="T54" fmla="*/ 142 w 339"/>
                  <a:gd name="T55" fmla="*/ 37 h 348"/>
                  <a:gd name="T56" fmla="*/ 235 w 339"/>
                  <a:gd name="T57" fmla="*/ 43 h 348"/>
                  <a:gd name="T58" fmla="*/ 234 w 339"/>
                  <a:gd name="T59" fmla="*/ 46 h 348"/>
                  <a:gd name="T60" fmla="*/ 300 w 339"/>
                  <a:gd name="T61" fmla="*/ 115 h 348"/>
                  <a:gd name="T62" fmla="*/ 296 w 339"/>
                  <a:gd name="T63" fmla="*/ 112 h 348"/>
                  <a:gd name="T64" fmla="*/ 304 w 339"/>
                  <a:gd name="T65" fmla="*/ 10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9" h="348">
                    <a:moveTo>
                      <a:pt x="323" y="92"/>
                    </a:moveTo>
                    <a:cubicBezTo>
                      <a:pt x="308" y="65"/>
                      <a:pt x="286" y="83"/>
                      <a:pt x="275" y="103"/>
                    </a:cubicBezTo>
                    <a:cubicBezTo>
                      <a:pt x="272" y="109"/>
                      <a:pt x="269" y="115"/>
                      <a:pt x="266" y="121"/>
                    </a:cubicBezTo>
                    <a:cubicBezTo>
                      <a:pt x="264" y="121"/>
                      <a:pt x="263" y="120"/>
                      <a:pt x="261" y="119"/>
                    </a:cubicBezTo>
                    <a:cubicBezTo>
                      <a:pt x="249" y="111"/>
                      <a:pt x="242" y="94"/>
                      <a:pt x="238" y="76"/>
                    </a:cubicBezTo>
                    <a:cubicBezTo>
                      <a:pt x="246" y="71"/>
                      <a:pt x="253" y="65"/>
                      <a:pt x="256" y="55"/>
                    </a:cubicBezTo>
                    <a:cubicBezTo>
                      <a:pt x="259" y="45"/>
                      <a:pt x="260" y="25"/>
                      <a:pt x="248" y="20"/>
                    </a:cubicBezTo>
                    <a:cubicBezTo>
                      <a:pt x="236" y="15"/>
                      <a:pt x="220" y="19"/>
                      <a:pt x="214" y="32"/>
                    </a:cubicBezTo>
                    <a:cubicBezTo>
                      <a:pt x="210" y="41"/>
                      <a:pt x="210" y="52"/>
                      <a:pt x="211" y="64"/>
                    </a:cubicBezTo>
                    <a:cubicBezTo>
                      <a:pt x="193" y="73"/>
                      <a:pt x="171" y="78"/>
                      <a:pt x="151" y="73"/>
                    </a:cubicBezTo>
                    <a:cubicBezTo>
                      <a:pt x="151" y="73"/>
                      <a:pt x="150" y="73"/>
                      <a:pt x="149" y="72"/>
                    </a:cubicBezTo>
                    <a:cubicBezTo>
                      <a:pt x="154" y="67"/>
                      <a:pt x="158" y="62"/>
                      <a:pt x="161" y="56"/>
                    </a:cubicBezTo>
                    <a:cubicBezTo>
                      <a:pt x="167" y="46"/>
                      <a:pt x="169" y="27"/>
                      <a:pt x="160" y="18"/>
                    </a:cubicBezTo>
                    <a:cubicBezTo>
                      <a:pt x="141" y="0"/>
                      <a:pt x="114" y="25"/>
                      <a:pt x="111" y="46"/>
                    </a:cubicBezTo>
                    <a:cubicBezTo>
                      <a:pt x="110" y="55"/>
                      <a:pt x="113" y="64"/>
                      <a:pt x="117" y="72"/>
                    </a:cubicBezTo>
                    <a:cubicBezTo>
                      <a:pt x="107" y="82"/>
                      <a:pt x="97" y="92"/>
                      <a:pt x="86" y="100"/>
                    </a:cubicBezTo>
                    <a:cubicBezTo>
                      <a:pt x="82" y="103"/>
                      <a:pt x="79" y="105"/>
                      <a:pt x="75" y="106"/>
                    </a:cubicBezTo>
                    <a:cubicBezTo>
                      <a:pt x="75" y="105"/>
                      <a:pt x="75" y="104"/>
                      <a:pt x="74" y="103"/>
                    </a:cubicBezTo>
                    <a:cubicBezTo>
                      <a:pt x="64" y="84"/>
                      <a:pt x="32" y="62"/>
                      <a:pt x="14" y="86"/>
                    </a:cubicBezTo>
                    <a:cubicBezTo>
                      <a:pt x="0" y="105"/>
                      <a:pt x="36" y="127"/>
                      <a:pt x="49" y="132"/>
                    </a:cubicBezTo>
                    <a:cubicBezTo>
                      <a:pt x="53" y="133"/>
                      <a:pt x="57" y="134"/>
                      <a:pt x="61" y="134"/>
                    </a:cubicBezTo>
                    <a:cubicBezTo>
                      <a:pt x="63" y="141"/>
                      <a:pt x="65" y="148"/>
                      <a:pt x="67" y="154"/>
                    </a:cubicBezTo>
                    <a:cubicBezTo>
                      <a:pt x="71" y="168"/>
                      <a:pt x="79" y="180"/>
                      <a:pt x="86" y="193"/>
                    </a:cubicBezTo>
                    <a:cubicBezTo>
                      <a:pt x="94" y="207"/>
                      <a:pt x="98" y="223"/>
                      <a:pt x="102" y="239"/>
                    </a:cubicBezTo>
                    <a:cubicBezTo>
                      <a:pt x="106" y="253"/>
                      <a:pt x="112" y="267"/>
                      <a:pt x="117" y="281"/>
                    </a:cubicBezTo>
                    <a:cubicBezTo>
                      <a:pt x="123" y="298"/>
                      <a:pt x="126" y="316"/>
                      <a:pt x="131" y="333"/>
                    </a:cubicBezTo>
                    <a:cubicBezTo>
                      <a:pt x="135" y="347"/>
                      <a:pt x="157" y="341"/>
                      <a:pt x="153" y="326"/>
                    </a:cubicBezTo>
                    <a:cubicBezTo>
                      <a:pt x="141" y="286"/>
                      <a:pt x="129" y="246"/>
                      <a:pt x="117" y="205"/>
                    </a:cubicBezTo>
                    <a:cubicBezTo>
                      <a:pt x="110" y="186"/>
                      <a:pt x="98" y="171"/>
                      <a:pt x="91" y="153"/>
                    </a:cubicBezTo>
                    <a:cubicBezTo>
                      <a:pt x="88" y="145"/>
                      <a:pt x="86" y="137"/>
                      <a:pt x="83" y="129"/>
                    </a:cubicBezTo>
                    <a:cubicBezTo>
                      <a:pt x="101" y="120"/>
                      <a:pt x="118" y="103"/>
                      <a:pt x="130" y="91"/>
                    </a:cubicBezTo>
                    <a:cubicBezTo>
                      <a:pt x="131" y="90"/>
                      <a:pt x="132" y="90"/>
                      <a:pt x="132" y="89"/>
                    </a:cubicBezTo>
                    <a:cubicBezTo>
                      <a:pt x="145" y="97"/>
                      <a:pt x="160" y="98"/>
                      <a:pt x="175" y="97"/>
                    </a:cubicBezTo>
                    <a:cubicBezTo>
                      <a:pt x="190" y="97"/>
                      <a:pt x="204" y="92"/>
                      <a:pt x="217" y="87"/>
                    </a:cubicBezTo>
                    <a:cubicBezTo>
                      <a:pt x="220" y="95"/>
                      <a:pt x="223" y="102"/>
                      <a:pt x="225" y="108"/>
                    </a:cubicBezTo>
                    <a:cubicBezTo>
                      <a:pt x="232" y="123"/>
                      <a:pt x="243" y="136"/>
                      <a:pt x="257" y="143"/>
                    </a:cubicBezTo>
                    <a:cubicBezTo>
                      <a:pt x="248" y="165"/>
                      <a:pt x="241" y="187"/>
                      <a:pt x="232" y="209"/>
                    </a:cubicBezTo>
                    <a:cubicBezTo>
                      <a:pt x="225" y="230"/>
                      <a:pt x="216" y="251"/>
                      <a:pt x="208" y="272"/>
                    </a:cubicBezTo>
                    <a:cubicBezTo>
                      <a:pt x="200" y="289"/>
                      <a:pt x="191" y="305"/>
                      <a:pt x="187" y="323"/>
                    </a:cubicBezTo>
                    <a:cubicBezTo>
                      <a:pt x="186" y="326"/>
                      <a:pt x="186" y="330"/>
                      <a:pt x="186" y="333"/>
                    </a:cubicBezTo>
                    <a:cubicBezTo>
                      <a:pt x="185" y="348"/>
                      <a:pt x="208" y="348"/>
                      <a:pt x="209" y="333"/>
                    </a:cubicBezTo>
                    <a:cubicBezTo>
                      <a:pt x="210" y="316"/>
                      <a:pt x="220" y="299"/>
                      <a:pt x="228" y="283"/>
                    </a:cubicBezTo>
                    <a:cubicBezTo>
                      <a:pt x="237" y="263"/>
                      <a:pt x="245" y="242"/>
                      <a:pt x="253" y="221"/>
                    </a:cubicBezTo>
                    <a:cubicBezTo>
                      <a:pt x="262" y="196"/>
                      <a:pt x="270" y="171"/>
                      <a:pt x="280" y="147"/>
                    </a:cubicBezTo>
                    <a:cubicBezTo>
                      <a:pt x="282" y="147"/>
                      <a:pt x="283" y="146"/>
                      <a:pt x="285" y="146"/>
                    </a:cubicBezTo>
                    <a:cubicBezTo>
                      <a:pt x="309" y="141"/>
                      <a:pt x="339" y="120"/>
                      <a:pt x="323" y="92"/>
                    </a:cubicBezTo>
                    <a:close/>
                    <a:moveTo>
                      <a:pt x="39" y="99"/>
                    </a:moveTo>
                    <a:cubicBezTo>
                      <a:pt x="39" y="99"/>
                      <a:pt x="39" y="99"/>
                      <a:pt x="40" y="99"/>
                    </a:cubicBezTo>
                    <a:cubicBezTo>
                      <a:pt x="43" y="100"/>
                      <a:pt x="46" y="103"/>
                      <a:pt x="48" y="106"/>
                    </a:cubicBezTo>
                    <a:cubicBezTo>
                      <a:pt x="46" y="105"/>
                      <a:pt x="45" y="104"/>
                      <a:pt x="43" y="103"/>
                    </a:cubicBezTo>
                    <a:cubicBezTo>
                      <a:pt x="42" y="102"/>
                      <a:pt x="40" y="101"/>
                      <a:pt x="39" y="99"/>
                    </a:cubicBezTo>
                    <a:close/>
                    <a:moveTo>
                      <a:pt x="142" y="37"/>
                    </a:moveTo>
                    <a:cubicBezTo>
                      <a:pt x="142" y="36"/>
                      <a:pt x="143" y="36"/>
                      <a:pt x="143" y="36"/>
                    </a:cubicBezTo>
                    <a:cubicBezTo>
                      <a:pt x="143" y="39"/>
                      <a:pt x="142" y="42"/>
                      <a:pt x="141" y="44"/>
                    </a:cubicBezTo>
                    <a:cubicBezTo>
                      <a:pt x="139" y="48"/>
                      <a:pt x="137" y="51"/>
                      <a:pt x="135" y="54"/>
                    </a:cubicBezTo>
                    <a:cubicBezTo>
                      <a:pt x="134" y="48"/>
                      <a:pt x="136" y="41"/>
                      <a:pt x="142" y="37"/>
                    </a:cubicBezTo>
                    <a:close/>
                    <a:moveTo>
                      <a:pt x="234" y="43"/>
                    </a:moveTo>
                    <a:cubicBezTo>
                      <a:pt x="235" y="43"/>
                      <a:pt x="235" y="43"/>
                      <a:pt x="235" y="43"/>
                    </a:cubicBezTo>
                    <a:cubicBezTo>
                      <a:pt x="235" y="45"/>
                      <a:pt x="234" y="46"/>
                      <a:pt x="234" y="48"/>
                    </a:cubicBezTo>
                    <a:cubicBezTo>
                      <a:pt x="234" y="47"/>
                      <a:pt x="234" y="47"/>
                      <a:pt x="234" y="46"/>
                    </a:cubicBezTo>
                    <a:cubicBezTo>
                      <a:pt x="234" y="45"/>
                      <a:pt x="234" y="44"/>
                      <a:pt x="234" y="43"/>
                    </a:cubicBezTo>
                    <a:close/>
                    <a:moveTo>
                      <a:pt x="300" y="115"/>
                    </a:moveTo>
                    <a:cubicBezTo>
                      <a:pt x="298" y="117"/>
                      <a:pt x="295" y="119"/>
                      <a:pt x="292" y="120"/>
                    </a:cubicBezTo>
                    <a:cubicBezTo>
                      <a:pt x="294" y="118"/>
                      <a:pt x="295" y="115"/>
                      <a:pt x="296" y="112"/>
                    </a:cubicBezTo>
                    <a:cubicBezTo>
                      <a:pt x="298" y="109"/>
                      <a:pt x="300" y="105"/>
                      <a:pt x="303" y="103"/>
                    </a:cubicBezTo>
                    <a:cubicBezTo>
                      <a:pt x="304" y="104"/>
                      <a:pt x="304" y="106"/>
                      <a:pt x="304" y="108"/>
                    </a:cubicBezTo>
                    <a:cubicBezTo>
                      <a:pt x="305" y="111"/>
                      <a:pt x="302" y="114"/>
                      <a:pt x="300"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7">
                <a:extLst>
                  <a:ext uri="{FF2B5EF4-FFF2-40B4-BE49-F238E27FC236}">
                    <a16:creationId xmlns:a16="http://schemas.microsoft.com/office/drawing/2014/main" id="{4BD52520-0EA7-4425-A803-60893D7D10A5}"/>
                  </a:ext>
                </a:extLst>
              </p:cNvPr>
              <p:cNvSpPr/>
              <p:nvPr/>
            </p:nvSpPr>
            <p:spPr bwMode="auto">
              <a:xfrm>
                <a:off x="5011670" y="1248813"/>
                <a:ext cx="285750" cy="315913"/>
              </a:xfrm>
              <a:custGeom>
                <a:avLst/>
                <a:gdLst>
                  <a:gd name="T0" fmla="*/ 72 w 76"/>
                  <a:gd name="T1" fmla="*/ 66 h 84"/>
                  <a:gd name="T2" fmla="*/ 54 w 76"/>
                  <a:gd name="T3" fmla="*/ 15 h 84"/>
                  <a:gd name="T4" fmla="*/ 32 w 76"/>
                  <a:gd name="T5" fmla="*/ 21 h 84"/>
                  <a:gd name="T6" fmla="*/ 34 w 76"/>
                  <a:gd name="T7" fmla="*/ 27 h 84"/>
                  <a:gd name="T8" fmla="*/ 27 w 76"/>
                  <a:gd name="T9" fmla="*/ 14 h 84"/>
                  <a:gd name="T10" fmla="*/ 5 w 76"/>
                  <a:gd name="T11" fmla="*/ 20 h 84"/>
                  <a:gd name="T12" fmla="*/ 63 w 76"/>
                  <a:gd name="T13" fmla="*/ 83 h 84"/>
                  <a:gd name="T14" fmla="*/ 72 w 76"/>
                  <a:gd name="T15" fmla="*/ 66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4">
                    <a:moveTo>
                      <a:pt x="72" y="66"/>
                    </a:moveTo>
                    <a:cubicBezTo>
                      <a:pt x="65" y="50"/>
                      <a:pt x="59" y="33"/>
                      <a:pt x="54" y="15"/>
                    </a:cubicBezTo>
                    <a:cubicBezTo>
                      <a:pt x="51" y="1"/>
                      <a:pt x="28" y="7"/>
                      <a:pt x="32" y="21"/>
                    </a:cubicBezTo>
                    <a:cubicBezTo>
                      <a:pt x="33" y="23"/>
                      <a:pt x="33" y="25"/>
                      <a:pt x="34" y="27"/>
                    </a:cubicBezTo>
                    <a:cubicBezTo>
                      <a:pt x="31" y="23"/>
                      <a:pt x="29" y="18"/>
                      <a:pt x="27" y="14"/>
                    </a:cubicBezTo>
                    <a:cubicBezTo>
                      <a:pt x="22" y="0"/>
                      <a:pt x="0" y="6"/>
                      <a:pt x="5" y="20"/>
                    </a:cubicBezTo>
                    <a:cubicBezTo>
                      <a:pt x="15" y="44"/>
                      <a:pt x="33" y="82"/>
                      <a:pt x="63" y="83"/>
                    </a:cubicBezTo>
                    <a:cubicBezTo>
                      <a:pt x="72" y="84"/>
                      <a:pt x="76" y="73"/>
                      <a:pt x="72" y="66"/>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0" name="Freeform 8">
                <a:extLst>
                  <a:ext uri="{FF2B5EF4-FFF2-40B4-BE49-F238E27FC236}">
                    <a16:creationId xmlns:a16="http://schemas.microsoft.com/office/drawing/2014/main" id="{51CAC259-0C67-4E7E-88D7-5CBD03D3CB75}"/>
                  </a:ext>
                </a:extLst>
              </p:cNvPr>
              <p:cNvSpPr/>
              <p:nvPr/>
            </p:nvSpPr>
            <p:spPr bwMode="auto">
              <a:xfrm>
                <a:off x="5988051" y="968820"/>
                <a:ext cx="188912" cy="354013"/>
              </a:xfrm>
              <a:custGeom>
                <a:avLst/>
                <a:gdLst>
                  <a:gd name="T0" fmla="*/ 49 w 50"/>
                  <a:gd name="T1" fmla="*/ 26 h 94"/>
                  <a:gd name="T2" fmla="*/ 47 w 50"/>
                  <a:gd name="T3" fmla="*/ 19 h 94"/>
                  <a:gd name="T4" fmla="*/ 46 w 50"/>
                  <a:gd name="T5" fmla="*/ 10 h 94"/>
                  <a:gd name="T6" fmla="*/ 32 w 50"/>
                  <a:gd name="T7" fmla="*/ 2 h 94"/>
                  <a:gd name="T8" fmla="*/ 15 w 50"/>
                  <a:gd name="T9" fmla="*/ 5 h 94"/>
                  <a:gd name="T10" fmla="*/ 15 w 50"/>
                  <a:gd name="T11" fmla="*/ 28 h 94"/>
                  <a:gd name="T12" fmla="*/ 22 w 50"/>
                  <a:gd name="T13" fmla="*/ 28 h 94"/>
                  <a:gd name="T14" fmla="*/ 15 w 50"/>
                  <a:gd name="T15" fmla="*/ 46 h 94"/>
                  <a:gd name="T16" fmla="*/ 13 w 50"/>
                  <a:gd name="T17" fmla="*/ 82 h 94"/>
                  <a:gd name="T18" fmla="*/ 33 w 50"/>
                  <a:gd name="T19" fmla="*/ 87 h 94"/>
                  <a:gd name="T20" fmla="*/ 49 w 50"/>
                  <a:gd name="T21" fmla="*/ 2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94">
                    <a:moveTo>
                      <a:pt x="49" y="26"/>
                    </a:moveTo>
                    <a:cubicBezTo>
                      <a:pt x="49" y="23"/>
                      <a:pt x="48" y="21"/>
                      <a:pt x="47" y="19"/>
                    </a:cubicBezTo>
                    <a:cubicBezTo>
                      <a:pt x="47" y="16"/>
                      <a:pt x="47" y="13"/>
                      <a:pt x="46" y="10"/>
                    </a:cubicBezTo>
                    <a:cubicBezTo>
                      <a:pt x="45" y="4"/>
                      <a:pt x="38" y="0"/>
                      <a:pt x="32" y="2"/>
                    </a:cubicBezTo>
                    <a:cubicBezTo>
                      <a:pt x="26" y="3"/>
                      <a:pt x="21" y="5"/>
                      <a:pt x="15" y="5"/>
                    </a:cubicBezTo>
                    <a:cubicBezTo>
                      <a:pt x="0" y="6"/>
                      <a:pt x="0" y="29"/>
                      <a:pt x="15" y="28"/>
                    </a:cubicBezTo>
                    <a:cubicBezTo>
                      <a:pt x="17" y="28"/>
                      <a:pt x="20" y="28"/>
                      <a:pt x="22" y="28"/>
                    </a:cubicBezTo>
                    <a:cubicBezTo>
                      <a:pt x="19" y="34"/>
                      <a:pt x="16" y="41"/>
                      <a:pt x="15" y="46"/>
                    </a:cubicBezTo>
                    <a:cubicBezTo>
                      <a:pt x="12" y="58"/>
                      <a:pt x="10" y="70"/>
                      <a:pt x="13" y="82"/>
                    </a:cubicBezTo>
                    <a:cubicBezTo>
                      <a:pt x="15" y="90"/>
                      <a:pt x="27" y="94"/>
                      <a:pt x="33" y="87"/>
                    </a:cubicBezTo>
                    <a:cubicBezTo>
                      <a:pt x="45" y="71"/>
                      <a:pt x="50" y="46"/>
                      <a:pt x="49" y="26"/>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1" name="Freeform 9">
                <a:extLst>
                  <a:ext uri="{FF2B5EF4-FFF2-40B4-BE49-F238E27FC236}">
                    <a16:creationId xmlns:a16="http://schemas.microsoft.com/office/drawing/2014/main" id="{6BA82994-F70F-4A4D-BECE-C5F044E740AB}"/>
                  </a:ext>
                </a:extLst>
              </p:cNvPr>
              <p:cNvSpPr/>
              <p:nvPr/>
            </p:nvSpPr>
            <p:spPr bwMode="auto">
              <a:xfrm>
                <a:off x="6869113" y="1319213"/>
                <a:ext cx="320675" cy="352425"/>
              </a:xfrm>
              <a:custGeom>
                <a:avLst/>
                <a:gdLst>
                  <a:gd name="T0" fmla="*/ 61 w 85"/>
                  <a:gd name="T1" fmla="*/ 15 h 94"/>
                  <a:gd name="T2" fmla="*/ 60 w 85"/>
                  <a:gd name="T3" fmla="*/ 10 h 94"/>
                  <a:gd name="T4" fmla="*/ 46 w 85"/>
                  <a:gd name="T5" fmla="*/ 2 h 94"/>
                  <a:gd name="T6" fmla="*/ 20 w 85"/>
                  <a:gd name="T7" fmla="*/ 27 h 94"/>
                  <a:gd name="T8" fmla="*/ 8 w 85"/>
                  <a:gd name="T9" fmla="*/ 59 h 94"/>
                  <a:gd name="T10" fmla="*/ 15 w 85"/>
                  <a:gd name="T11" fmla="*/ 78 h 94"/>
                  <a:gd name="T12" fmla="*/ 15 w 85"/>
                  <a:gd name="T13" fmla="*/ 79 h 94"/>
                  <a:gd name="T14" fmla="*/ 29 w 85"/>
                  <a:gd name="T15" fmla="*/ 93 h 94"/>
                  <a:gd name="T16" fmla="*/ 60 w 85"/>
                  <a:gd name="T17" fmla="*/ 66 h 94"/>
                  <a:gd name="T18" fmla="*/ 80 w 85"/>
                  <a:gd name="T19" fmla="*/ 26 h 94"/>
                  <a:gd name="T20" fmla="*/ 61 w 85"/>
                  <a:gd name="T21" fmla="*/ 1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94">
                    <a:moveTo>
                      <a:pt x="61" y="15"/>
                    </a:moveTo>
                    <a:cubicBezTo>
                      <a:pt x="61" y="14"/>
                      <a:pt x="61" y="12"/>
                      <a:pt x="60" y="10"/>
                    </a:cubicBezTo>
                    <a:cubicBezTo>
                      <a:pt x="58" y="5"/>
                      <a:pt x="52" y="0"/>
                      <a:pt x="46" y="2"/>
                    </a:cubicBezTo>
                    <a:cubicBezTo>
                      <a:pt x="33" y="7"/>
                      <a:pt x="26" y="15"/>
                      <a:pt x="20" y="27"/>
                    </a:cubicBezTo>
                    <a:cubicBezTo>
                      <a:pt x="16" y="38"/>
                      <a:pt x="17" y="51"/>
                      <a:pt x="8" y="59"/>
                    </a:cubicBezTo>
                    <a:cubicBezTo>
                      <a:pt x="0" y="66"/>
                      <a:pt x="6" y="77"/>
                      <a:pt x="15" y="78"/>
                    </a:cubicBezTo>
                    <a:cubicBezTo>
                      <a:pt x="15" y="78"/>
                      <a:pt x="15" y="78"/>
                      <a:pt x="15" y="79"/>
                    </a:cubicBezTo>
                    <a:cubicBezTo>
                      <a:pt x="13" y="88"/>
                      <a:pt x="20" y="94"/>
                      <a:pt x="29" y="93"/>
                    </a:cubicBezTo>
                    <a:cubicBezTo>
                      <a:pt x="43" y="91"/>
                      <a:pt x="52" y="77"/>
                      <a:pt x="60" y="66"/>
                    </a:cubicBezTo>
                    <a:cubicBezTo>
                      <a:pt x="68" y="54"/>
                      <a:pt x="75" y="40"/>
                      <a:pt x="80" y="26"/>
                    </a:cubicBezTo>
                    <a:cubicBezTo>
                      <a:pt x="85" y="14"/>
                      <a:pt x="69" y="8"/>
                      <a:pt x="61" y="15"/>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2" name="Freeform 10">
                <a:extLst>
                  <a:ext uri="{FF2B5EF4-FFF2-40B4-BE49-F238E27FC236}">
                    <a16:creationId xmlns:a16="http://schemas.microsoft.com/office/drawing/2014/main" id="{4810FD86-0106-4E40-B696-7E338859BEFE}"/>
                  </a:ext>
                </a:extLst>
              </p:cNvPr>
              <p:cNvSpPr/>
              <p:nvPr/>
            </p:nvSpPr>
            <p:spPr bwMode="auto">
              <a:xfrm>
                <a:off x="7351713" y="2228851"/>
                <a:ext cx="349250" cy="179388"/>
              </a:xfrm>
              <a:custGeom>
                <a:avLst/>
                <a:gdLst>
                  <a:gd name="T0" fmla="*/ 90 w 93"/>
                  <a:gd name="T1" fmla="*/ 33 h 48"/>
                  <a:gd name="T2" fmla="*/ 84 w 93"/>
                  <a:gd name="T3" fmla="*/ 11 h 48"/>
                  <a:gd name="T4" fmla="*/ 70 w 93"/>
                  <a:gd name="T5" fmla="*/ 2 h 48"/>
                  <a:gd name="T6" fmla="*/ 31 w 93"/>
                  <a:gd name="T7" fmla="*/ 19 h 48"/>
                  <a:gd name="T8" fmla="*/ 30 w 93"/>
                  <a:gd name="T9" fmla="*/ 19 h 48"/>
                  <a:gd name="T10" fmla="*/ 29 w 93"/>
                  <a:gd name="T11" fmla="*/ 18 h 48"/>
                  <a:gd name="T12" fmla="*/ 8 w 93"/>
                  <a:gd name="T13" fmla="*/ 23 h 48"/>
                  <a:gd name="T14" fmla="*/ 14 w 93"/>
                  <a:gd name="T15" fmla="*/ 44 h 48"/>
                  <a:gd name="T16" fmla="*/ 28 w 93"/>
                  <a:gd name="T17" fmla="*/ 43 h 48"/>
                  <a:gd name="T18" fmla="*/ 76 w 93"/>
                  <a:gd name="T19" fmla="*/ 47 h 48"/>
                  <a:gd name="T20" fmla="*/ 90 w 93"/>
                  <a:gd name="T21"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48">
                    <a:moveTo>
                      <a:pt x="90" y="33"/>
                    </a:moveTo>
                    <a:cubicBezTo>
                      <a:pt x="87" y="25"/>
                      <a:pt x="86" y="18"/>
                      <a:pt x="84" y="11"/>
                    </a:cubicBezTo>
                    <a:cubicBezTo>
                      <a:pt x="83" y="5"/>
                      <a:pt x="76" y="0"/>
                      <a:pt x="70" y="2"/>
                    </a:cubicBezTo>
                    <a:cubicBezTo>
                      <a:pt x="57" y="8"/>
                      <a:pt x="44" y="15"/>
                      <a:pt x="31" y="19"/>
                    </a:cubicBezTo>
                    <a:cubicBezTo>
                      <a:pt x="31" y="19"/>
                      <a:pt x="31" y="19"/>
                      <a:pt x="30" y="19"/>
                    </a:cubicBezTo>
                    <a:cubicBezTo>
                      <a:pt x="30" y="18"/>
                      <a:pt x="29" y="18"/>
                      <a:pt x="29" y="18"/>
                    </a:cubicBezTo>
                    <a:cubicBezTo>
                      <a:pt x="24" y="9"/>
                      <a:pt x="8" y="13"/>
                      <a:pt x="8" y="23"/>
                    </a:cubicBezTo>
                    <a:cubicBezTo>
                      <a:pt x="0" y="29"/>
                      <a:pt x="2" y="44"/>
                      <a:pt x="14" y="44"/>
                    </a:cubicBezTo>
                    <a:cubicBezTo>
                      <a:pt x="19" y="44"/>
                      <a:pt x="24" y="44"/>
                      <a:pt x="28" y="43"/>
                    </a:cubicBezTo>
                    <a:cubicBezTo>
                      <a:pt x="44" y="47"/>
                      <a:pt x="65" y="45"/>
                      <a:pt x="76" y="47"/>
                    </a:cubicBezTo>
                    <a:cubicBezTo>
                      <a:pt x="83" y="48"/>
                      <a:pt x="93" y="42"/>
                      <a:pt x="90" y="33"/>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3" name="Freeform 11">
                <a:extLst>
                  <a:ext uri="{FF2B5EF4-FFF2-40B4-BE49-F238E27FC236}">
                    <a16:creationId xmlns:a16="http://schemas.microsoft.com/office/drawing/2014/main" id="{CDD9955A-927A-4919-B17C-AE0DAEDEC730}"/>
                  </a:ext>
                </a:extLst>
              </p:cNvPr>
              <p:cNvSpPr/>
              <p:nvPr/>
            </p:nvSpPr>
            <p:spPr bwMode="auto">
              <a:xfrm>
                <a:off x="7234238" y="3190876"/>
                <a:ext cx="368300" cy="247650"/>
              </a:xfrm>
              <a:custGeom>
                <a:avLst/>
                <a:gdLst>
                  <a:gd name="T0" fmla="*/ 97 w 98"/>
                  <a:gd name="T1" fmla="*/ 50 h 66"/>
                  <a:gd name="T2" fmla="*/ 80 w 98"/>
                  <a:gd name="T3" fmla="*/ 27 h 66"/>
                  <a:gd name="T4" fmla="*/ 68 w 98"/>
                  <a:gd name="T5" fmla="*/ 28 h 66"/>
                  <a:gd name="T6" fmla="*/ 45 w 98"/>
                  <a:gd name="T7" fmla="*/ 3 h 66"/>
                  <a:gd name="T8" fmla="*/ 32 w 98"/>
                  <a:gd name="T9" fmla="*/ 4 h 66"/>
                  <a:gd name="T10" fmla="*/ 15 w 98"/>
                  <a:gd name="T11" fmla="*/ 6 h 66"/>
                  <a:gd name="T12" fmla="*/ 15 w 98"/>
                  <a:gd name="T13" fmla="*/ 29 h 66"/>
                  <a:gd name="T14" fmla="*/ 28 w 98"/>
                  <a:gd name="T15" fmla="*/ 28 h 66"/>
                  <a:gd name="T16" fmla="*/ 30 w 98"/>
                  <a:gd name="T17" fmla="*/ 28 h 66"/>
                  <a:gd name="T18" fmla="*/ 29 w 98"/>
                  <a:gd name="T19" fmla="*/ 36 h 66"/>
                  <a:gd name="T20" fmla="*/ 42 w 98"/>
                  <a:gd name="T21" fmla="*/ 57 h 66"/>
                  <a:gd name="T22" fmla="*/ 64 w 98"/>
                  <a:gd name="T23" fmla="*/ 55 h 66"/>
                  <a:gd name="T24" fmla="*/ 65 w 98"/>
                  <a:gd name="T25" fmla="*/ 55 h 66"/>
                  <a:gd name="T26" fmla="*/ 83 w 98"/>
                  <a:gd name="T27" fmla="*/ 64 h 66"/>
                  <a:gd name="T28" fmla="*/ 97 w 98"/>
                  <a:gd name="T29" fmla="*/ 5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66">
                    <a:moveTo>
                      <a:pt x="97" y="50"/>
                    </a:moveTo>
                    <a:cubicBezTo>
                      <a:pt x="95" y="39"/>
                      <a:pt x="91" y="29"/>
                      <a:pt x="80" y="27"/>
                    </a:cubicBezTo>
                    <a:cubicBezTo>
                      <a:pt x="76" y="26"/>
                      <a:pt x="72" y="26"/>
                      <a:pt x="68" y="28"/>
                    </a:cubicBezTo>
                    <a:cubicBezTo>
                      <a:pt x="61" y="19"/>
                      <a:pt x="54" y="9"/>
                      <a:pt x="45" y="3"/>
                    </a:cubicBezTo>
                    <a:cubicBezTo>
                      <a:pt x="40" y="0"/>
                      <a:pt x="35" y="1"/>
                      <a:pt x="32" y="4"/>
                    </a:cubicBezTo>
                    <a:cubicBezTo>
                      <a:pt x="26" y="4"/>
                      <a:pt x="20" y="5"/>
                      <a:pt x="15" y="6"/>
                    </a:cubicBezTo>
                    <a:cubicBezTo>
                      <a:pt x="0" y="6"/>
                      <a:pt x="0" y="29"/>
                      <a:pt x="15" y="29"/>
                    </a:cubicBezTo>
                    <a:cubicBezTo>
                      <a:pt x="19" y="28"/>
                      <a:pt x="24" y="28"/>
                      <a:pt x="28" y="28"/>
                    </a:cubicBezTo>
                    <a:cubicBezTo>
                      <a:pt x="29" y="28"/>
                      <a:pt x="30" y="28"/>
                      <a:pt x="30" y="28"/>
                    </a:cubicBezTo>
                    <a:cubicBezTo>
                      <a:pt x="30" y="31"/>
                      <a:pt x="29" y="33"/>
                      <a:pt x="29" y="36"/>
                    </a:cubicBezTo>
                    <a:cubicBezTo>
                      <a:pt x="28" y="45"/>
                      <a:pt x="34" y="54"/>
                      <a:pt x="42" y="57"/>
                    </a:cubicBezTo>
                    <a:cubicBezTo>
                      <a:pt x="50" y="60"/>
                      <a:pt x="57" y="58"/>
                      <a:pt x="64" y="55"/>
                    </a:cubicBezTo>
                    <a:cubicBezTo>
                      <a:pt x="64" y="55"/>
                      <a:pt x="64" y="55"/>
                      <a:pt x="65" y="55"/>
                    </a:cubicBezTo>
                    <a:cubicBezTo>
                      <a:pt x="70" y="59"/>
                      <a:pt x="75" y="62"/>
                      <a:pt x="83" y="64"/>
                    </a:cubicBezTo>
                    <a:cubicBezTo>
                      <a:pt x="92" y="66"/>
                      <a:pt x="98" y="58"/>
                      <a:pt x="97" y="50"/>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4" name="Freeform 12">
                <a:extLst>
                  <a:ext uri="{FF2B5EF4-FFF2-40B4-BE49-F238E27FC236}">
                    <a16:creationId xmlns:a16="http://schemas.microsoft.com/office/drawing/2014/main" id="{8F1D2F20-2FEA-410E-967D-C30991F5CAA2}"/>
                  </a:ext>
                </a:extLst>
              </p:cNvPr>
              <p:cNvSpPr>
                <a:spLocks noEditPoints="1"/>
              </p:cNvSpPr>
              <p:nvPr/>
            </p:nvSpPr>
            <p:spPr bwMode="auto">
              <a:xfrm>
                <a:off x="4600576" y="3221038"/>
                <a:ext cx="349250" cy="209550"/>
              </a:xfrm>
              <a:custGeom>
                <a:avLst/>
                <a:gdLst>
                  <a:gd name="T0" fmla="*/ 87 w 93"/>
                  <a:gd name="T1" fmla="*/ 6 h 56"/>
                  <a:gd name="T2" fmla="*/ 67 w 93"/>
                  <a:gd name="T3" fmla="*/ 2 h 56"/>
                  <a:gd name="T4" fmla="*/ 51 w 93"/>
                  <a:gd name="T5" fmla="*/ 8 h 56"/>
                  <a:gd name="T6" fmla="*/ 46 w 93"/>
                  <a:gd name="T7" fmla="*/ 5 h 56"/>
                  <a:gd name="T8" fmla="*/ 34 w 93"/>
                  <a:gd name="T9" fmla="*/ 5 h 56"/>
                  <a:gd name="T10" fmla="*/ 24 w 93"/>
                  <a:gd name="T11" fmla="*/ 4 h 56"/>
                  <a:gd name="T12" fmla="*/ 2 w 93"/>
                  <a:gd name="T13" fmla="*/ 41 h 56"/>
                  <a:gd name="T14" fmla="*/ 25 w 93"/>
                  <a:gd name="T15" fmla="*/ 41 h 56"/>
                  <a:gd name="T16" fmla="*/ 25 w 93"/>
                  <a:gd name="T17" fmla="*/ 39 h 56"/>
                  <a:gd name="T18" fmla="*/ 42 w 93"/>
                  <a:gd name="T19" fmla="*/ 47 h 56"/>
                  <a:gd name="T20" fmla="*/ 50 w 93"/>
                  <a:gd name="T21" fmla="*/ 33 h 56"/>
                  <a:gd name="T22" fmla="*/ 52 w 93"/>
                  <a:gd name="T23" fmla="*/ 33 h 56"/>
                  <a:gd name="T24" fmla="*/ 85 w 93"/>
                  <a:gd name="T25" fmla="*/ 27 h 56"/>
                  <a:gd name="T26" fmla="*/ 87 w 93"/>
                  <a:gd name="T27" fmla="*/ 6 h 56"/>
                  <a:gd name="T28" fmla="*/ 25 w 93"/>
                  <a:gd name="T29" fmla="*/ 36 h 56"/>
                  <a:gd name="T30" fmla="*/ 25 w 93"/>
                  <a:gd name="T31" fmla="*/ 30 h 56"/>
                  <a:gd name="T32" fmla="*/ 25 w 93"/>
                  <a:gd name="T33" fmla="*/ 28 h 56"/>
                  <a:gd name="T34" fmla="*/ 25 w 93"/>
                  <a:gd name="T35" fmla="*/ 27 h 56"/>
                  <a:gd name="T36" fmla="*/ 27 w 93"/>
                  <a:gd name="T37" fmla="*/ 27 h 56"/>
                  <a:gd name="T38" fmla="*/ 30 w 93"/>
                  <a:gd name="T39" fmla="*/ 27 h 56"/>
                  <a:gd name="T40" fmla="*/ 30 w 93"/>
                  <a:gd name="T41" fmla="*/ 27 h 56"/>
                  <a:gd name="T42" fmla="*/ 25 w 93"/>
                  <a:gd name="T43"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56">
                    <a:moveTo>
                      <a:pt x="87" y="6"/>
                    </a:moveTo>
                    <a:cubicBezTo>
                      <a:pt x="81" y="0"/>
                      <a:pt x="74" y="1"/>
                      <a:pt x="67" y="2"/>
                    </a:cubicBezTo>
                    <a:cubicBezTo>
                      <a:pt x="62" y="3"/>
                      <a:pt x="56" y="5"/>
                      <a:pt x="51" y="8"/>
                    </a:cubicBezTo>
                    <a:cubicBezTo>
                      <a:pt x="49" y="7"/>
                      <a:pt x="47" y="6"/>
                      <a:pt x="46" y="5"/>
                    </a:cubicBezTo>
                    <a:cubicBezTo>
                      <a:pt x="41" y="2"/>
                      <a:pt x="37" y="3"/>
                      <a:pt x="34" y="5"/>
                    </a:cubicBezTo>
                    <a:cubicBezTo>
                      <a:pt x="31" y="4"/>
                      <a:pt x="28" y="4"/>
                      <a:pt x="24" y="4"/>
                    </a:cubicBezTo>
                    <a:cubicBezTo>
                      <a:pt x="4" y="6"/>
                      <a:pt x="0" y="24"/>
                      <a:pt x="2" y="41"/>
                    </a:cubicBezTo>
                    <a:cubicBezTo>
                      <a:pt x="4" y="55"/>
                      <a:pt x="27" y="56"/>
                      <a:pt x="25" y="41"/>
                    </a:cubicBezTo>
                    <a:cubicBezTo>
                      <a:pt x="25" y="40"/>
                      <a:pt x="25" y="40"/>
                      <a:pt x="25" y="39"/>
                    </a:cubicBezTo>
                    <a:cubicBezTo>
                      <a:pt x="27" y="47"/>
                      <a:pt x="34" y="52"/>
                      <a:pt x="42" y="47"/>
                    </a:cubicBezTo>
                    <a:cubicBezTo>
                      <a:pt x="47" y="43"/>
                      <a:pt x="49" y="39"/>
                      <a:pt x="50" y="33"/>
                    </a:cubicBezTo>
                    <a:cubicBezTo>
                      <a:pt x="50" y="33"/>
                      <a:pt x="51" y="33"/>
                      <a:pt x="52" y="33"/>
                    </a:cubicBezTo>
                    <a:cubicBezTo>
                      <a:pt x="63" y="36"/>
                      <a:pt x="76" y="36"/>
                      <a:pt x="85" y="27"/>
                    </a:cubicBezTo>
                    <a:cubicBezTo>
                      <a:pt x="90" y="21"/>
                      <a:pt x="93" y="12"/>
                      <a:pt x="87" y="6"/>
                    </a:cubicBezTo>
                    <a:close/>
                    <a:moveTo>
                      <a:pt x="25" y="36"/>
                    </a:moveTo>
                    <a:cubicBezTo>
                      <a:pt x="25" y="34"/>
                      <a:pt x="25" y="32"/>
                      <a:pt x="25" y="30"/>
                    </a:cubicBezTo>
                    <a:cubicBezTo>
                      <a:pt x="25" y="29"/>
                      <a:pt x="25" y="28"/>
                      <a:pt x="25" y="28"/>
                    </a:cubicBezTo>
                    <a:cubicBezTo>
                      <a:pt x="25" y="27"/>
                      <a:pt x="25" y="27"/>
                      <a:pt x="25" y="27"/>
                    </a:cubicBezTo>
                    <a:cubicBezTo>
                      <a:pt x="26" y="27"/>
                      <a:pt x="26" y="27"/>
                      <a:pt x="27" y="27"/>
                    </a:cubicBezTo>
                    <a:cubicBezTo>
                      <a:pt x="27" y="29"/>
                      <a:pt x="27" y="29"/>
                      <a:pt x="30" y="27"/>
                    </a:cubicBezTo>
                    <a:cubicBezTo>
                      <a:pt x="30" y="27"/>
                      <a:pt x="30" y="27"/>
                      <a:pt x="30" y="27"/>
                    </a:cubicBezTo>
                    <a:cubicBezTo>
                      <a:pt x="26" y="30"/>
                      <a:pt x="25" y="33"/>
                      <a:pt x="25" y="36"/>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5" name="Freeform 13">
                <a:extLst>
                  <a:ext uri="{FF2B5EF4-FFF2-40B4-BE49-F238E27FC236}">
                    <a16:creationId xmlns:a16="http://schemas.microsoft.com/office/drawing/2014/main" id="{14174C79-8CBA-4F26-8404-C720D527A2F0}"/>
                  </a:ext>
                </a:extLst>
              </p:cNvPr>
              <p:cNvSpPr/>
              <p:nvPr/>
            </p:nvSpPr>
            <p:spPr bwMode="auto">
              <a:xfrm>
                <a:off x="4441826" y="2228851"/>
                <a:ext cx="381000" cy="195263"/>
              </a:xfrm>
              <a:custGeom>
                <a:avLst/>
                <a:gdLst>
                  <a:gd name="T0" fmla="*/ 77 w 101"/>
                  <a:gd name="T1" fmla="*/ 14 h 52"/>
                  <a:gd name="T2" fmla="*/ 31 w 101"/>
                  <a:gd name="T3" fmla="*/ 0 h 52"/>
                  <a:gd name="T4" fmla="*/ 20 w 101"/>
                  <a:gd name="T5" fmla="*/ 14 h 52"/>
                  <a:gd name="T6" fmla="*/ 15 w 101"/>
                  <a:gd name="T7" fmla="*/ 14 h 52"/>
                  <a:gd name="T8" fmla="*/ 15 w 101"/>
                  <a:gd name="T9" fmla="*/ 37 h 52"/>
                  <a:gd name="T10" fmla="*/ 67 w 101"/>
                  <a:gd name="T11" fmla="*/ 48 h 52"/>
                  <a:gd name="T12" fmla="*/ 98 w 101"/>
                  <a:gd name="T13" fmla="*/ 38 h 52"/>
                  <a:gd name="T14" fmla="*/ 77 w 101"/>
                  <a:gd name="T15" fmla="*/ 14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52">
                    <a:moveTo>
                      <a:pt x="77" y="14"/>
                    </a:moveTo>
                    <a:cubicBezTo>
                      <a:pt x="62" y="7"/>
                      <a:pt x="48" y="0"/>
                      <a:pt x="31" y="0"/>
                    </a:cubicBezTo>
                    <a:cubicBezTo>
                      <a:pt x="23" y="0"/>
                      <a:pt x="19" y="7"/>
                      <a:pt x="20" y="14"/>
                    </a:cubicBezTo>
                    <a:cubicBezTo>
                      <a:pt x="18" y="14"/>
                      <a:pt x="17" y="14"/>
                      <a:pt x="15" y="14"/>
                    </a:cubicBezTo>
                    <a:cubicBezTo>
                      <a:pt x="0" y="13"/>
                      <a:pt x="0" y="36"/>
                      <a:pt x="15" y="37"/>
                    </a:cubicBezTo>
                    <a:cubicBezTo>
                      <a:pt x="34" y="37"/>
                      <a:pt x="50" y="40"/>
                      <a:pt x="67" y="48"/>
                    </a:cubicBezTo>
                    <a:cubicBezTo>
                      <a:pt x="77" y="52"/>
                      <a:pt x="94" y="51"/>
                      <a:pt x="98" y="38"/>
                    </a:cubicBezTo>
                    <a:cubicBezTo>
                      <a:pt x="101" y="26"/>
                      <a:pt x="86" y="18"/>
                      <a:pt x="77" y="14"/>
                    </a:cubicBezTo>
                    <a:close/>
                  </a:path>
                </a:pathLst>
              </a:custGeom>
              <a:solidFill>
                <a:srgbClr val="FFD80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6" name="Freeform 14">
                <a:extLst>
                  <a:ext uri="{FF2B5EF4-FFF2-40B4-BE49-F238E27FC236}">
                    <a16:creationId xmlns:a16="http://schemas.microsoft.com/office/drawing/2014/main" id="{0FF7E3DB-EFD1-4CAA-9038-8C661490B14E}"/>
                  </a:ext>
                </a:extLst>
              </p:cNvPr>
              <p:cNvSpPr/>
              <p:nvPr/>
            </p:nvSpPr>
            <p:spPr bwMode="auto">
              <a:xfrm>
                <a:off x="5619751" y="3903663"/>
                <a:ext cx="971550" cy="142875"/>
              </a:xfrm>
              <a:custGeom>
                <a:avLst/>
                <a:gdLst>
                  <a:gd name="T0" fmla="*/ 243 w 258"/>
                  <a:gd name="T1" fmla="*/ 1 h 38"/>
                  <a:gd name="T2" fmla="*/ 129 w 258"/>
                  <a:gd name="T3" fmla="*/ 1 h 38"/>
                  <a:gd name="T4" fmla="*/ 15 w 258"/>
                  <a:gd name="T5" fmla="*/ 9 h 38"/>
                  <a:gd name="T6" fmla="*/ 15 w 258"/>
                  <a:gd name="T7" fmla="*/ 32 h 38"/>
                  <a:gd name="T8" fmla="*/ 93 w 258"/>
                  <a:gd name="T9" fmla="*/ 26 h 38"/>
                  <a:gd name="T10" fmla="*/ 107 w 258"/>
                  <a:gd name="T11" fmla="*/ 35 h 38"/>
                  <a:gd name="T12" fmla="*/ 169 w 258"/>
                  <a:gd name="T13" fmla="*/ 32 h 38"/>
                  <a:gd name="T14" fmla="*/ 204 w 258"/>
                  <a:gd name="T15" fmla="*/ 32 h 38"/>
                  <a:gd name="T16" fmla="*/ 243 w 258"/>
                  <a:gd name="T17" fmla="*/ 24 h 38"/>
                  <a:gd name="T18" fmla="*/ 243 w 258"/>
                  <a:gd name="T19"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38">
                    <a:moveTo>
                      <a:pt x="243" y="1"/>
                    </a:moveTo>
                    <a:cubicBezTo>
                      <a:pt x="205" y="1"/>
                      <a:pt x="167" y="0"/>
                      <a:pt x="129" y="1"/>
                    </a:cubicBezTo>
                    <a:cubicBezTo>
                      <a:pt x="90" y="2"/>
                      <a:pt x="53" y="6"/>
                      <a:pt x="15" y="9"/>
                    </a:cubicBezTo>
                    <a:cubicBezTo>
                      <a:pt x="0" y="10"/>
                      <a:pt x="0" y="34"/>
                      <a:pt x="15" y="32"/>
                    </a:cubicBezTo>
                    <a:cubicBezTo>
                      <a:pt x="41" y="30"/>
                      <a:pt x="67" y="28"/>
                      <a:pt x="93" y="26"/>
                    </a:cubicBezTo>
                    <a:cubicBezTo>
                      <a:pt x="94" y="32"/>
                      <a:pt x="99" y="38"/>
                      <a:pt x="107" y="35"/>
                    </a:cubicBezTo>
                    <a:cubicBezTo>
                      <a:pt x="126" y="27"/>
                      <a:pt x="149" y="32"/>
                      <a:pt x="169" y="32"/>
                    </a:cubicBezTo>
                    <a:cubicBezTo>
                      <a:pt x="181" y="32"/>
                      <a:pt x="192" y="33"/>
                      <a:pt x="204" y="32"/>
                    </a:cubicBezTo>
                    <a:cubicBezTo>
                      <a:pt x="217" y="30"/>
                      <a:pt x="230" y="25"/>
                      <a:pt x="243" y="24"/>
                    </a:cubicBezTo>
                    <a:cubicBezTo>
                      <a:pt x="258" y="22"/>
                      <a:pt x="258" y="1"/>
                      <a:pt x="243" y="1"/>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7" name="Freeform 15">
                <a:extLst>
                  <a:ext uri="{FF2B5EF4-FFF2-40B4-BE49-F238E27FC236}">
                    <a16:creationId xmlns:a16="http://schemas.microsoft.com/office/drawing/2014/main" id="{E6197F0B-DC20-4522-A7B2-88370F3B877B}"/>
                  </a:ext>
                </a:extLst>
              </p:cNvPr>
              <p:cNvSpPr/>
              <p:nvPr/>
            </p:nvSpPr>
            <p:spPr bwMode="auto">
              <a:xfrm>
                <a:off x="5605463" y="4081463"/>
                <a:ext cx="974725" cy="153988"/>
              </a:xfrm>
              <a:custGeom>
                <a:avLst/>
                <a:gdLst>
                  <a:gd name="T0" fmla="*/ 248 w 259"/>
                  <a:gd name="T1" fmla="*/ 5 h 41"/>
                  <a:gd name="T2" fmla="*/ 186 w 259"/>
                  <a:gd name="T3" fmla="*/ 2 h 41"/>
                  <a:gd name="T4" fmla="*/ 117 w 259"/>
                  <a:gd name="T5" fmla="*/ 3 h 41"/>
                  <a:gd name="T6" fmla="*/ 60 w 259"/>
                  <a:gd name="T7" fmla="*/ 1 h 41"/>
                  <a:gd name="T8" fmla="*/ 12 w 259"/>
                  <a:gd name="T9" fmla="*/ 11 h 41"/>
                  <a:gd name="T10" fmla="*/ 24 w 259"/>
                  <a:gd name="T11" fmla="*/ 31 h 41"/>
                  <a:gd name="T12" fmla="*/ 64 w 259"/>
                  <a:gd name="T13" fmla="*/ 25 h 41"/>
                  <a:gd name="T14" fmla="*/ 100 w 259"/>
                  <a:gd name="T15" fmla="*/ 26 h 41"/>
                  <a:gd name="T16" fmla="*/ 110 w 259"/>
                  <a:gd name="T17" fmla="*/ 40 h 41"/>
                  <a:gd name="T18" fmla="*/ 191 w 259"/>
                  <a:gd name="T19" fmla="*/ 40 h 41"/>
                  <a:gd name="T20" fmla="*/ 250 w 259"/>
                  <a:gd name="T21" fmla="*/ 26 h 41"/>
                  <a:gd name="T22" fmla="*/ 248 w 259"/>
                  <a:gd name="T23" fmla="*/ 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 h="41">
                    <a:moveTo>
                      <a:pt x="248" y="5"/>
                    </a:moveTo>
                    <a:cubicBezTo>
                      <a:pt x="227" y="1"/>
                      <a:pt x="206" y="2"/>
                      <a:pt x="186" y="2"/>
                    </a:cubicBezTo>
                    <a:cubicBezTo>
                      <a:pt x="163" y="3"/>
                      <a:pt x="140" y="3"/>
                      <a:pt x="117" y="3"/>
                    </a:cubicBezTo>
                    <a:cubicBezTo>
                      <a:pt x="98" y="3"/>
                      <a:pt x="79" y="2"/>
                      <a:pt x="60" y="1"/>
                    </a:cubicBezTo>
                    <a:cubicBezTo>
                      <a:pt x="44" y="0"/>
                      <a:pt x="26" y="1"/>
                      <a:pt x="12" y="11"/>
                    </a:cubicBezTo>
                    <a:cubicBezTo>
                      <a:pt x="0" y="19"/>
                      <a:pt x="12" y="39"/>
                      <a:pt x="24" y="31"/>
                    </a:cubicBezTo>
                    <a:cubicBezTo>
                      <a:pt x="35" y="22"/>
                      <a:pt x="50" y="24"/>
                      <a:pt x="64" y="25"/>
                    </a:cubicBezTo>
                    <a:cubicBezTo>
                      <a:pt x="76" y="25"/>
                      <a:pt x="88" y="26"/>
                      <a:pt x="100" y="26"/>
                    </a:cubicBezTo>
                    <a:cubicBezTo>
                      <a:pt x="98" y="32"/>
                      <a:pt x="102" y="40"/>
                      <a:pt x="110" y="40"/>
                    </a:cubicBezTo>
                    <a:cubicBezTo>
                      <a:pt x="137" y="40"/>
                      <a:pt x="164" y="41"/>
                      <a:pt x="191" y="40"/>
                    </a:cubicBezTo>
                    <a:cubicBezTo>
                      <a:pt x="210" y="40"/>
                      <a:pt x="235" y="38"/>
                      <a:pt x="250" y="26"/>
                    </a:cubicBezTo>
                    <a:cubicBezTo>
                      <a:pt x="257" y="21"/>
                      <a:pt x="259" y="7"/>
                      <a:pt x="248" y="5"/>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8" name="Freeform 16">
                <a:extLst>
                  <a:ext uri="{FF2B5EF4-FFF2-40B4-BE49-F238E27FC236}">
                    <a16:creationId xmlns:a16="http://schemas.microsoft.com/office/drawing/2014/main" id="{DC22AA51-BA50-4F25-BF40-7E1386290FFA}"/>
                  </a:ext>
                </a:extLst>
              </p:cNvPr>
              <p:cNvSpPr>
                <a:spLocks noEditPoints="1"/>
              </p:cNvSpPr>
              <p:nvPr/>
            </p:nvSpPr>
            <p:spPr bwMode="auto">
              <a:xfrm>
                <a:off x="5619751" y="4230688"/>
                <a:ext cx="925513" cy="403225"/>
              </a:xfrm>
              <a:custGeom>
                <a:avLst/>
                <a:gdLst>
                  <a:gd name="T0" fmla="*/ 239 w 246"/>
                  <a:gd name="T1" fmla="*/ 18 h 107"/>
                  <a:gd name="T2" fmla="*/ 159 w 246"/>
                  <a:gd name="T3" fmla="*/ 9 h 107"/>
                  <a:gd name="T4" fmla="*/ 15 w 246"/>
                  <a:gd name="T5" fmla="*/ 23 h 107"/>
                  <a:gd name="T6" fmla="*/ 21 w 246"/>
                  <a:gd name="T7" fmla="*/ 45 h 107"/>
                  <a:gd name="T8" fmla="*/ 45 w 246"/>
                  <a:gd name="T9" fmla="*/ 40 h 107"/>
                  <a:gd name="T10" fmla="*/ 46 w 246"/>
                  <a:gd name="T11" fmla="*/ 54 h 107"/>
                  <a:gd name="T12" fmla="*/ 64 w 246"/>
                  <a:gd name="T13" fmla="*/ 63 h 107"/>
                  <a:gd name="T14" fmla="*/ 61 w 246"/>
                  <a:gd name="T15" fmla="*/ 73 h 107"/>
                  <a:gd name="T16" fmla="*/ 63 w 246"/>
                  <a:gd name="T17" fmla="*/ 78 h 107"/>
                  <a:gd name="T18" fmla="*/ 63 w 246"/>
                  <a:gd name="T19" fmla="*/ 95 h 107"/>
                  <a:gd name="T20" fmla="*/ 80 w 246"/>
                  <a:gd name="T21" fmla="*/ 102 h 107"/>
                  <a:gd name="T22" fmla="*/ 84 w 246"/>
                  <a:gd name="T23" fmla="*/ 100 h 107"/>
                  <a:gd name="T24" fmla="*/ 112 w 246"/>
                  <a:gd name="T25" fmla="*/ 106 h 107"/>
                  <a:gd name="T26" fmla="*/ 150 w 246"/>
                  <a:gd name="T27" fmla="*/ 106 h 107"/>
                  <a:gd name="T28" fmla="*/ 189 w 246"/>
                  <a:gd name="T29" fmla="*/ 78 h 107"/>
                  <a:gd name="T30" fmla="*/ 193 w 246"/>
                  <a:gd name="T31" fmla="*/ 70 h 107"/>
                  <a:gd name="T32" fmla="*/ 200 w 246"/>
                  <a:gd name="T33" fmla="*/ 56 h 107"/>
                  <a:gd name="T34" fmla="*/ 197 w 246"/>
                  <a:gd name="T35" fmla="*/ 45 h 107"/>
                  <a:gd name="T36" fmla="*/ 234 w 246"/>
                  <a:gd name="T37" fmla="*/ 37 h 107"/>
                  <a:gd name="T38" fmla="*/ 239 w 246"/>
                  <a:gd name="T39" fmla="*/ 18 h 107"/>
                  <a:gd name="T40" fmla="*/ 97 w 246"/>
                  <a:gd name="T41" fmla="*/ 62 h 107"/>
                  <a:gd name="T42" fmla="*/ 104 w 246"/>
                  <a:gd name="T43" fmla="*/ 62 h 107"/>
                  <a:gd name="T44" fmla="*/ 166 w 246"/>
                  <a:gd name="T45" fmla="*/ 62 h 107"/>
                  <a:gd name="T46" fmla="*/ 97 w 246"/>
                  <a:gd name="T47" fmla="*/ 6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07">
                    <a:moveTo>
                      <a:pt x="239" y="18"/>
                    </a:moveTo>
                    <a:cubicBezTo>
                      <a:pt x="221" y="0"/>
                      <a:pt x="182" y="9"/>
                      <a:pt x="159" y="9"/>
                    </a:cubicBezTo>
                    <a:cubicBezTo>
                      <a:pt x="110" y="9"/>
                      <a:pt x="62" y="10"/>
                      <a:pt x="15" y="23"/>
                    </a:cubicBezTo>
                    <a:cubicBezTo>
                      <a:pt x="0" y="27"/>
                      <a:pt x="6" y="49"/>
                      <a:pt x="21" y="45"/>
                    </a:cubicBezTo>
                    <a:cubicBezTo>
                      <a:pt x="29" y="43"/>
                      <a:pt x="37" y="41"/>
                      <a:pt x="45" y="40"/>
                    </a:cubicBezTo>
                    <a:cubicBezTo>
                      <a:pt x="42" y="44"/>
                      <a:pt x="43" y="51"/>
                      <a:pt x="46" y="54"/>
                    </a:cubicBezTo>
                    <a:cubicBezTo>
                      <a:pt x="51" y="59"/>
                      <a:pt x="57" y="62"/>
                      <a:pt x="64" y="63"/>
                    </a:cubicBezTo>
                    <a:cubicBezTo>
                      <a:pt x="62" y="65"/>
                      <a:pt x="60" y="69"/>
                      <a:pt x="61" y="73"/>
                    </a:cubicBezTo>
                    <a:cubicBezTo>
                      <a:pt x="62" y="75"/>
                      <a:pt x="62" y="76"/>
                      <a:pt x="63" y="78"/>
                    </a:cubicBezTo>
                    <a:cubicBezTo>
                      <a:pt x="61" y="83"/>
                      <a:pt x="61" y="88"/>
                      <a:pt x="63" y="95"/>
                    </a:cubicBezTo>
                    <a:cubicBezTo>
                      <a:pt x="66" y="102"/>
                      <a:pt x="73" y="105"/>
                      <a:pt x="80" y="102"/>
                    </a:cubicBezTo>
                    <a:cubicBezTo>
                      <a:pt x="82" y="101"/>
                      <a:pt x="83" y="101"/>
                      <a:pt x="84" y="100"/>
                    </a:cubicBezTo>
                    <a:cubicBezTo>
                      <a:pt x="92" y="104"/>
                      <a:pt x="102" y="105"/>
                      <a:pt x="112" y="106"/>
                    </a:cubicBezTo>
                    <a:cubicBezTo>
                      <a:pt x="124" y="107"/>
                      <a:pt x="138" y="107"/>
                      <a:pt x="150" y="106"/>
                    </a:cubicBezTo>
                    <a:cubicBezTo>
                      <a:pt x="169" y="104"/>
                      <a:pt x="178" y="91"/>
                      <a:pt x="189" y="78"/>
                    </a:cubicBezTo>
                    <a:cubicBezTo>
                      <a:pt x="192" y="76"/>
                      <a:pt x="193" y="73"/>
                      <a:pt x="193" y="70"/>
                    </a:cubicBezTo>
                    <a:cubicBezTo>
                      <a:pt x="196" y="66"/>
                      <a:pt x="199" y="62"/>
                      <a:pt x="200" y="56"/>
                    </a:cubicBezTo>
                    <a:cubicBezTo>
                      <a:pt x="201" y="52"/>
                      <a:pt x="200" y="47"/>
                      <a:pt x="197" y="45"/>
                    </a:cubicBezTo>
                    <a:cubicBezTo>
                      <a:pt x="210" y="43"/>
                      <a:pt x="223" y="41"/>
                      <a:pt x="234" y="37"/>
                    </a:cubicBezTo>
                    <a:cubicBezTo>
                      <a:pt x="242" y="34"/>
                      <a:pt x="246" y="24"/>
                      <a:pt x="239" y="18"/>
                    </a:cubicBezTo>
                    <a:close/>
                    <a:moveTo>
                      <a:pt x="97" y="62"/>
                    </a:moveTo>
                    <a:cubicBezTo>
                      <a:pt x="100" y="62"/>
                      <a:pt x="102" y="62"/>
                      <a:pt x="104" y="62"/>
                    </a:cubicBezTo>
                    <a:cubicBezTo>
                      <a:pt x="124" y="62"/>
                      <a:pt x="145" y="60"/>
                      <a:pt x="166" y="62"/>
                    </a:cubicBezTo>
                    <a:cubicBezTo>
                      <a:pt x="143" y="65"/>
                      <a:pt x="120" y="63"/>
                      <a:pt x="97" y="62"/>
                    </a:cubicBezTo>
                    <a:close/>
                  </a:path>
                </a:pathLst>
              </a:custGeom>
              <a:solidFill>
                <a:srgbClr val="3C342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9" name="Freeform 17">
                <a:extLst>
                  <a:ext uri="{FF2B5EF4-FFF2-40B4-BE49-F238E27FC236}">
                    <a16:creationId xmlns:a16="http://schemas.microsoft.com/office/drawing/2014/main" id="{1F8F1DA5-EC4F-4AB1-9690-6A70DD22B3BD}"/>
                  </a:ext>
                </a:extLst>
              </p:cNvPr>
              <p:cNvSpPr/>
              <p:nvPr/>
            </p:nvSpPr>
            <p:spPr bwMode="auto">
              <a:xfrm>
                <a:off x="7475538" y="3452813"/>
                <a:ext cx="11113" cy="7938"/>
              </a:xfrm>
              <a:custGeom>
                <a:avLst/>
                <a:gdLst>
                  <a:gd name="T0" fmla="*/ 3 w 3"/>
                  <a:gd name="T1" fmla="*/ 2 h 2"/>
                  <a:gd name="T2" fmla="*/ 0 w 3"/>
                  <a:gd name="T3" fmla="*/ 0 h 2"/>
                  <a:gd name="T4" fmla="*/ 1 w 3"/>
                  <a:gd name="T5" fmla="*/ 1 h 2"/>
                  <a:gd name="T6" fmla="*/ 3 w 3"/>
                  <a:gd name="T7" fmla="*/ 2 h 2"/>
                </a:gdLst>
                <a:ahLst/>
                <a:cxnLst>
                  <a:cxn ang="0">
                    <a:pos x="T0" y="T1"/>
                  </a:cxn>
                  <a:cxn ang="0">
                    <a:pos x="T2" y="T3"/>
                  </a:cxn>
                  <a:cxn ang="0">
                    <a:pos x="T4" y="T5"/>
                  </a:cxn>
                  <a:cxn ang="0">
                    <a:pos x="T6" y="T7"/>
                  </a:cxn>
                </a:cxnLst>
                <a:rect l="0" t="0" r="r" b="b"/>
                <a:pathLst>
                  <a:path w="3" h="2">
                    <a:moveTo>
                      <a:pt x="3" y="2"/>
                    </a:moveTo>
                    <a:cubicBezTo>
                      <a:pt x="2" y="1"/>
                      <a:pt x="1" y="1"/>
                      <a:pt x="0" y="0"/>
                    </a:cubicBezTo>
                    <a:cubicBezTo>
                      <a:pt x="0" y="0"/>
                      <a:pt x="1" y="1"/>
                      <a:pt x="1" y="1"/>
                    </a:cubicBezTo>
                    <a:cubicBezTo>
                      <a:pt x="2" y="1"/>
                      <a:pt x="3" y="1"/>
                      <a:pt x="3"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0" name="Freeform 18">
                <a:extLst>
                  <a:ext uri="{FF2B5EF4-FFF2-40B4-BE49-F238E27FC236}">
                    <a16:creationId xmlns:a16="http://schemas.microsoft.com/office/drawing/2014/main" id="{2AA890D4-666B-4CCD-8C75-2931E0B8407F}"/>
                  </a:ext>
                </a:extLst>
              </p:cNvPr>
              <p:cNvSpPr/>
              <p:nvPr/>
            </p:nvSpPr>
            <p:spPr bwMode="auto">
              <a:xfrm>
                <a:off x="7489826" y="3460751"/>
                <a:ext cx="11113" cy="3175"/>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0"/>
                      <a:pt x="2" y="0"/>
                      <a:pt x="3" y="1"/>
                    </a:cubicBezTo>
                    <a:cubicBezTo>
                      <a:pt x="2"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1" name="Freeform 19">
                <a:extLst>
                  <a:ext uri="{FF2B5EF4-FFF2-40B4-BE49-F238E27FC236}">
                    <a16:creationId xmlns:a16="http://schemas.microsoft.com/office/drawing/2014/main" id="{F09E347B-3B7A-4D92-AD7B-8FA7AFAA28EA}"/>
                  </a:ext>
                </a:extLst>
              </p:cNvPr>
              <p:cNvSpPr/>
              <p:nvPr/>
            </p:nvSpPr>
            <p:spPr bwMode="auto">
              <a:xfrm>
                <a:off x="7486651" y="3460751"/>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2" name="Freeform 20">
                <a:extLst>
                  <a:ext uri="{FF2B5EF4-FFF2-40B4-BE49-F238E27FC236}">
                    <a16:creationId xmlns:a16="http://schemas.microsoft.com/office/drawing/2014/main" id="{F6FD6070-D3E5-4DA0-BCA9-9E9842EC0FBE}"/>
                  </a:ext>
                </a:extLst>
              </p:cNvPr>
              <p:cNvSpPr/>
              <p:nvPr/>
            </p:nvSpPr>
            <p:spPr bwMode="auto">
              <a:xfrm>
                <a:off x="7475538" y="34528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3" name="Freeform 21">
                <a:extLst>
                  <a:ext uri="{FF2B5EF4-FFF2-40B4-BE49-F238E27FC236}">
                    <a16:creationId xmlns:a16="http://schemas.microsoft.com/office/drawing/2014/main" id="{6B275940-6E6A-4A61-9214-58766E85BFCD}"/>
                  </a:ext>
                </a:extLst>
              </p:cNvPr>
              <p:cNvSpPr/>
              <p:nvPr/>
            </p:nvSpPr>
            <p:spPr bwMode="auto">
              <a:xfrm>
                <a:off x="7212013" y="3141663"/>
                <a:ext cx="420688" cy="322263"/>
              </a:xfrm>
              <a:custGeom>
                <a:avLst/>
                <a:gdLst>
                  <a:gd name="T0" fmla="*/ 107 w 112"/>
                  <a:gd name="T1" fmla="*/ 42 h 86"/>
                  <a:gd name="T2" fmla="*/ 110 w 112"/>
                  <a:gd name="T3" fmla="*/ 58 h 86"/>
                  <a:gd name="T4" fmla="*/ 106 w 112"/>
                  <a:gd name="T5" fmla="*/ 70 h 86"/>
                  <a:gd name="T6" fmla="*/ 105 w 112"/>
                  <a:gd name="T7" fmla="*/ 72 h 86"/>
                  <a:gd name="T8" fmla="*/ 72 w 112"/>
                  <a:gd name="T9" fmla="*/ 81 h 86"/>
                  <a:gd name="T10" fmla="*/ 65 w 112"/>
                  <a:gd name="T11" fmla="*/ 78 h 86"/>
                  <a:gd name="T12" fmla="*/ 73 w 112"/>
                  <a:gd name="T13" fmla="*/ 82 h 86"/>
                  <a:gd name="T14" fmla="*/ 103 w 112"/>
                  <a:gd name="T15" fmla="*/ 73 h 86"/>
                  <a:gd name="T16" fmla="*/ 109 w 112"/>
                  <a:gd name="T17" fmla="*/ 60 h 86"/>
                  <a:gd name="T18" fmla="*/ 106 w 112"/>
                  <a:gd name="T19" fmla="*/ 42 h 86"/>
                  <a:gd name="T20" fmla="*/ 94 w 112"/>
                  <a:gd name="T21" fmla="*/ 35 h 86"/>
                  <a:gd name="T22" fmla="*/ 100 w 112"/>
                  <a:gd name="T23" fmla="*/ 44 h 86"/>
                  <a:gd name="T24" fmla="*/ 101 w 112"/>
                  <a:gd name="T25" fmla="*/ 52 h 86"/>
                  <a:gd name="T26" fmla="*/ 99 w 112"/>
                  <a:gd name="T27" fmla="*/ 66 h 86"/>
                  <a:gd name="T28" fmla="*/ 92 w 112"/>
                  <a:gd name="T29" fmla="*/ 73 h 86"/>
                  <a:gd name="T30" fmla="*/ 75 w 112"/>
                  <a:gd name="T31" fmla="*/ 74 h 86"/>
                  <a:gd name="T32" fmla="*/ 60 w 112"/>
                  <a:gd name="T33" fmla="*/ 66 h 86"/>
                  <a:gd name="T34" fmla="*/ 72 w 112"/>
                  <a:gd name="T35" fmla="*/ 73 h 86"/>
                  <a:gd name="T36" fmla="*/ 75 w 112"/>
                  <a:gd name="T37" fmla="*/ 74 h 86"/>
                  <a:gd name="T38" fmla="*/ 92 w 112"/>
                  <a:gd name="T39" fmla="*/ 73 h 86"/>
                  <a:gd name="T40" fmla="*/ 98 w 112"/>
                  <a:gd name="T41" fmla="*/ 67 h 86"/>
                  <a:gd name="T42" fmla="*/ 101 w 112"/>
                  <a:gd name="T43" fmla="*/ 54 h 86"/>
                  <a:gd name="T44" fmla="*/ 98 w 112"/>
                  <a:gd name="T45" fmla="*/ 50 h 86"/>
                  <a:gd name="T46" fmla="*/ 97 w 112"/>
                  <a:gd name="T47" fmla="*/ 63 h 86"/>
                  <a:gd name="T48" fmla="*/ 96 w 112"/>
                  <a:gd name="T49" fmla="*/ 66 h 86"/>
                  <a:gd name="T50" fmla="*/ 78 w 112"/>
                  <a:gd name="T51" fmla="*/ 72 h 86"/>
                  <a:gd name="T52" fmla="*/ 73 w 112"/>
                  <a:gd name="T53" fmla="*/ 70 h 86"/>
                  <a:gd name="T54" fmla="*/ 28 w 112"/>
                  <a:gd name="T55" fmla="*/ 46 h 86"/>
                  <a:gd name="T56" fmla="*/ 20 w 112"/>
                  <a:gd name="T57" fmla="*/ 42 h 86"/>
                  <a:gd name="T58" fmla="*/ 14 w 112"/>
                  <a:gd name="T59" fmla="*/ 33 h 86"/>
                  <a:gd name="T60" fmla="*/ 21 w 112"/>
                  <a:gd name="T61" fmla="*/ 17 h 86"/>
                  <a:gd name="T62" fmla="*/ 36 w 112"/>
                  <a:gd name="T63" fmla="*/ 17 h 86"/>
                  <a:gd name="T64" fmla="*/ 50 w 112"/>
                  <a:gd name="T65" fmla="*/ 23 h 86"/>
                  <a:gd name="T66" fmla="*/ 79 w 112"/>
                  <a:gd name="T67" fmla="*/ 28 h 86"/>
                  <a:gd name="T68" fmla="*/ 59 w 112"/>
                  <a:gd name="T69" fmla="*/ 12 h 86"/>
                  <a:gd name="T70" fmla="*/ 43 w 112"/>
                  <a:gd name="T71" fmla="*/ 4 h 86"/>
                  <a:gd name="T72" fmla="*/ 6 w 112"/>
                  <a:gd name="T73" fmla="*/ 12 h 86"/>
                  <a:gd name="T74" fmla="*/ 5 w 112"/>
                  <a:gd name="T75" fmla="*/ 47 h 86"/>
                  <a:gd name="T76" fmla="*/ 23 w 112"/>
                  <a:gd name="T77" fmla="*/ 60 h 86"/>
                  <a:gd name="T78" fmla="*/ 66 w 112"/>
                  <a:gd name="T79" fmla="*/ 81 h 86"/>
                  <a:gd name="T80" fmla="*/ 70 w 112"/>
                  <a:gd name="T81" fmla="*/ 83 h 86"/>
                  <a:gd name="T82" fmla="*/ 31 w 112"/>
                  <a:gd name="T83" fmla="*/ 63 h 86"/>
                  <a:gd name="T84" fmla="*/ 14 w 112"/>
                  <a:gd name="T85" fmla="*/ 55 h 86"/>
                  <a:gd name="T86" fmla="*/ 8 w 112"/>
                  <a:gd name="T87" fmla="*/ 50 h 86"/>
                  <a:gd name="T88" fmla="*/ 2 w 112"/>
                  <a:gd name="T89" fmla="*/ 21 h 86"/>
                  <a:gd name="T90" fmla="*/ 12 w 112"/>
                  <a:gd name="T91" fmla="*/ 52 h 86"/>
                  <a:gd name="T92" fmla="*/ 21 w 112"/>
                  <a:gd name="T93" fmla="*/ 57 h 86"/>
                  <a:gd name="T94" fmla="*/ 65 w 112"/>
                  <a:gd name="T95" fmla="*/ 80 h 86"/>
                  <a:gd name="T96" fmla="*/ 72 w 112"/>
                  <a:gd name="T97" fmla="*/ 83 h 86"/>
                  <a:gd name="T98" fmla="*/ 91 w 112"/>
                  <a:gd name="T99" fmla="*/ 85 h 86"/>
                  <a:gd name="T100" fmla="*/ 107 w 112"/>
                  <a:gd name="T101" fmla="*/ 72 h 86"/>
                  <a:gd name="T102" fmla="*/ 112 w 112"/>
                  <a:gd name="T103"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86">
                    <a:moveTo>
                      <a:pt x="111" y="53"/>
                    </a:moveTo>
                    <a:cubicBezTo>
                      <a:pt x="111" y="51"/>
                      <a:pt x="111" y="50"/>
                      <a:pt x="110" y="49"/>
                    </a:cubicBezTo>
                    <a:cubicBezTo>
                      <a:pt x="110" y="46"/>
                      <a:pt x="108" y="44"/>
                      <a:pt x="107" y="42"/>
                    </a:cubicBezTo>
                    <a:cubicBezTo>
                      <a:pt x="108" y="44"/>
                      <a:pt x="109" y="47"/>
                      <a:pt x="109" y="50"/>
                    </a:cubicBezTo>
                    <a:cubicBezTo>
                      <a:pt x="110" y="51"/>
                      <a:pt x="110" y="53"/>
                      <a:pt x="110" y="54"/>
                    </a:cubicBezTo>
                    <a:cubicBezTo>
                      <a:pt x="110" y="55"/>
                      <a:pt x="110" y="57"/>
                      <a:pt x="110" y="58"/>
                    </a:cubicBezTo>
                    <a:cubicBezTo>
                      <a:pt x="109" y="61"/>
                      <a:pt x="109" y="64"/>
                      <a:pt x="108" y="67"/>
                    </a:cubicBezTo>
                    <a:cubicBezTo>
                      <a:pt x="107" y="67"/>
                      <a:pt x="107" y="68"/>
                      <a:pt x="107" y="69"/>
                    </a:cubicBezTo>
                    <a:cubicBezTo>
                      <a:pt x="106" y="70"/>
                      <a:pt x="106" y="70"/>
                      <a:pt x="106" y="70"/>
                    </a:cubicBezTo>
                    <a:cubicBezTo>
                      <a:pt x="106" y="70"/>
                      <a:pt x="106" y="70"/>
                      <a:pt x="106" y="70"/>
                    </a:cubicBezTo>
                    <a:cubicBezTo>
                      <a:pt x="105" y="71"/>
                      <a:pt x="105" y="71"/>
                      <a:pt x="105" y="71"/>
                    </a:cubicBezTo>
                    <a:cubicBezTo>
                      <a:pt x="105" y="72"/>
                      <a:pt x="105" y="72"/>
                      <a:pt x="105" y="72"/>
                    </a:cubicBezTo>
                    <a:cubicBezTo>
                      <a:pt x="104" y="73"/>
                      <a:pt x="104" y="73"/>
                      <a:pt x="103" y="74"/>
                    </a:cubicBezTo>
                    <a:cubicBezTo>
                      <a:pt x="99" y="79"/>
                      <a:pt x="94" y="82"/>
                      <a:pt x="88" y="83"/>
                    </a:cubicBezTo>
                    <a:cubicBezTo>
                      <a:pt x="83" y="84"/>
                      <a:pt x="77" y="84"/>
                      <a:pt x="72" y="81"/>
                    </a:cubicBezTo>
                    <a:cubicBezTo>
                      <a:pt x="20" y="55"/>
                      <a:pt x="20" y="55"/>
                      <a:pt x="20" y="55"/>
                    </a:cubicBezTo>
                    <a:cubicBezTo>
                      <a:pt x="43" y="66"/>
                      <a:pt x="43" y="66"/>
                      <a:pt x="43" y="66"/>
                    </a:cubicBezTo>
                    <a:cubicBezTo>
                      <a:pt x="50" y="70"/>
                      <a:pt x="58" y="74"/>
                      <a:pt x="65" y="78"/>
                    </a:cubicBezTo>
                    <a:cubicBezTo>
                      <a:pt x="68" y="80"/>
                      <a:pt x="68" y="80"/>
                      <a:pt x="68" y="80"/>
                    </a:cubicBezTo>
                    <a:cubicBezTo>
                      <a:pt x="69" y="80"/>
                      <a:pt x="70" y="80"/>
                      <a:pt x="71" y="81"/>
                    </a:cubicBezTo>
                    <a:cubicBezTo>
                      <a:pt x="71" y="81"/>
                      <a:pt x="72" y="81"/>
                      <a:pt x="73" y="82"/>
                    </a:cubicBezTo>
                    <a:cubicBezTo>
                      <a:pt x="76" y="83"/>
                      <a:pt x="79" y="83"/>
                      <a:pt x="82" y="83"/>
                    </a:cubicBezTo>
                    <a:cubicBezTo>
                      <a:pt x="89" y="83"/>
                      <a:pt x="95" y="81"/>
                      <a:pt x="100" y="77"/>
                    </a:cubicBezTo>
                    <a:cubicBezTo>
                      <a:pt x="101" y="76"/>
                      <a:pt x="102" y="74"/>
                      <a:pt x="103" y="73"/>
                    </a:cubicBezTo>
                    <a:cubicBezTo>
                      <a:pt x="104" y="72"/>
                      <a:pt x="104" y="72"/>
                      <a:pt x="105" y="71"/>
                    </a:cubicBezTo>
                    <a:cubicBezTo>
                      <a:pt x="106" y="69"/>
                      <a:pt x="106" y="69"/>
                      <a:pt x="106" y="69"/>
                    </a:cubicBezTo>
                    <a:cubicBezTo>
                      <a:pt x="107" y="66"/>
                      <a:pt x="108" y="63"/>
                      <a:pt x="109" y="60"/>
                    </a:cubicBezTo>
                    <a:cubicBezTo>
                      <a:pt x="109" y="59"/>
                      <a:pt x="109" y="57"/>
                      <a:pt x="109" y="55"/>
                    </a:cubicBezTo>
                    <a:cubicBezTo>
                      <a:pt x="109" y="54"/>
                      <a:pt x="109" y="53"/>
                      <a:pt x="109" y="51"/>
                    </a:cubicBezTo>
                    <a:cubicBezTo>
                      <a:pt x="108" y="48"/>
                      <a:pt x="107" y="45"/>
                      <a:pt x="106" y="42"/>
                    </a:cubicBezTo>
                    <a:cubicBezTo>
                      <a:pt x="105" y="41"/>
                      <a:pt x="104" y="40"/>
                      <a:pt x="104" y="38"/>
                    </a:cubicBezTo>
                    <a:cubicBezTo>
                      <a:pt x="102" y="37"/>
                      <a:pt x="101" y="36"/>
                      <a:pt x="99" y="36"/>
                    </a:cubicBezTo>
                    <a:cubicBezTo>
                      <a:pt x="97" y="34"/>
                      <a:pt x="94" y="35"/>
                      <a:pt x="94" y="35"/>
                    </a:cubicBezTo>
                    <a:cubicBezTo>
                      <a:pt x="94" y="36"/>
                      <a:pt x="94" y="36"/>
                      <a:pt x="95" y="37"/>
                    </a:cubicBezTo>
                    <a:cubicBezTo>
                      <a:pt x="95" y="38"/>
                      <a:pt x="96" y="39"/>
                      <a:pt x="98" y="41"/>
                    </a:cubicBezTo>
                    <a:cubicBezTo>
                      <a:pt x="98" y="42"/>
                      <a:pt x="99" y="43"/>
                      <a:pt x="100" y="44"/>
                    </a:cubicBezTo>
                    <a:cubicBezTo>
                      <a:pt x="101" y="46"/>
                      <a:pt x="101" y="47"/>
                      <a:pt x="101" y="47"/>
                    </a:cubicBezTo>
                    <a:cubicBezTo>
                      <a:pt x="101" y="48"/>
                      <a:pt x="100" y="47"/>
                      <a:pt x="99" y="47"/>
                    </a:cubicBezTo>
                    <a:cubicBezTo>
                      <a:pt x="100" y="49"/>
                      <a:pt x="101" y="50"/>
                      <a:pt x="101" y="52"/>
                    </a:cubicBezTo>
                    <a:cubicBezTo>
                      <a:pt x="101" y="53"/>
                      <a:pt x="101" y="54"/>
                      <a:pt x="101" y="54"/>
                    </a:cubicBezTo>
                    <a:cubicBezTo>
                      <a:pt x="101" y="55"/>
                      <a:pt x="101" y="56"/>
                      <a:pt x="101" y="57"/>
                    </a:cubicBezTo>
                    <a:cubicBezTo>
                      <a:pt x="101" y="60"/>
                      <a:pt x="100" y="63"/>
                      <a:pt x="99" y="66"/>
                    </a:cubicBezTo>
                    <a:cubicBezTo>
                      <a:pt x="98" y="67"/>
                      <a:pt x="98" y="67"/>
                      <a:pt x="97" y="68"/>
                    </a:cubicBezTo>
                    <a:cubicBezTo>
                      <a:pt x="97" y="69"/>
                      <a:pt x="96" y="69"/>
                      <a:pt x="96" y="70"/>
                    </a:cubicBezTo>
                    <a:cubicBezTo>
                      <a:pt x="95" y="71"/>
                      <a:pt x="94" y="72"/>
                      <a:pt x="92" y="73"/>
                    </a:cubicBezTo>
                    <a:cubicBezTo>
                      <a:pt x="90" y="74"/>
                      <a:pt x="86" y="75"/>
                      <a:pt x="83" y="75"/>
                    </a:cubicBezTo>
                    <a:cubicBezTo>
                      <a:pt x="81" y="75"/>
                      <a:pt x="79" y="75"/>
                      <a:pt x="78" y="75"/>
                    </a:cubicBezTo>
                    <a:cubicBezTo>
                      <a:pt x="77" y="75"/>
                      <a:pt x="76" y="74"/>
                      <a:pt x="75" y="74"/>
                    </a:cubicBezTo>
                    <a:cubicBezTo>
                      <a:pt x="74" y="74"/>
                      <a:pt x="74" y="73"/>
                      <a:pt x="74" y="73"/>
                    </a:cubicBezTo>
                    <a:cubicBezTo>
                      <a:pt x="72" y="73"/>
                      <a:pt x="72" y="73"/>
                      <a:pt x="72" y="73"/>
                    </a:cubicBezTo>
                    <a:cubicBezTo>
                      <a:pt x="60" y="66"/>
                      <a:pt x="60" y="66"/>
                      <a:pt x="60" y="66"/>
                    </a:cubicBezTo>
                    <a:cubicBezTo>
                      <a:pt x="52" y="62"/>
                      <a:pt x="44" y="58"/>
                      <a:pt x="36" y="53"/>
                    </a:cubicBezTo>
                    <a:cubicBezTo>
                      <a:pt x="44" y="58"/>
                      <a:pt x="52" y="62"/>
                      <a:pt x="60" y="66"/>
                    </a:cubicBezTo>
                    <a:cubicBezTo>
                      <a:pt x="72" y="73"/>
                      <a:pt x="72" y="73"/>
                      <a:pt x="72" y="73"/>
                    </a:cubicBezTo>
                    <a:cubicBezTo>
                      <a:pt x="73" y="73"/>
                      <a:pt x="73" y="73"/>
                      <a:pt x="73" y="73"/>
                    </a:cubicBezTo>
                    <a:cubicBezTo>
                      <a:pt x="74" y="73"/>
                      <a:pt x="74" y="73"/>
                      <a:pt x="74" y="73"/>
                    </a:cubicBezTo>
                    <a:cubicBezTo>
                      <a:pt x="74" y="73"/>
                      <a:pt x="75" y="74"/>
                      <a:pt x="75" y="74"/>
                    </a:cubicBezTo>
                    <a:cubicBezTo>
                      <a:pt x="76" y="74"/>
                      <a:pt x="77" y="74"/>
                      <a:pt x="78" y="75"/>
                    </a:cubicBezTo>
                    <a:cubicBezTo>
                      <a:pt x="79" y="75"/>
                      <a:pt x="81" y="75"/>
                      <a:pt x="83" y="75"/>
                    </a:cubicBezTo>
                    <a:cubicBezTo>
                      <a:pt x="86" y="75"/>
                      <a:pt x="90" y="74"/>
                      <a:pt x="92" y="73"/>
                    </a:cubicBezTo>
                    <a:cubicBezTo>
                      <a:pt x="94" y="72"/>
                      <a:pt x="95" y="71"/>
                      <a:pt x="96" y="70"/>
                    </a:cubicBezTo>
                    <a:cubicBezTo>
                      <a:pt x="96" y="69"/>
                      <a:pt x="97" y="68"/>
                      <a:pt x="97" y="68"/>
                    </a:cubicBezTo>
                    <a:cubicBezTo>
                      <a:pt x="97" y="68"/>
                      <a:pt x="98" y="67"/>
                      <a:pt x="98" y="67"/>
                    </a:cubicBezTo>
                    <a:cubicBezTo>
                      <a:pt x="98" y="66"/>
                      <a:pt x="98" y="66"/>
                      <a:pt x="98" y="66"/>
                    </a:cubicBezTo>
                    <a:cubicBezTo>
                      <a:pt x="100" y="63"/>
                      <a:pt x="101" y="60"/>
                      <a:pt x="101" y="57"/>
                    </a:cubicBezTo>
                    <a:cubicBezTo>
                      <a:pt x="101" y="56"/>
                      <a:pt x="101" y="55"/>
                      <a:pt x="101" y="54"/>
                    </a:cubicBezTo>
                    <a:cubicBezTo>
                      <a:pt x="101" y="53"/>
                      <a:pt x="100" y="52"/>
                      <a:pt x="100" y="52"/>
                    </a:cubicBezTo>
                    <a:cubicBezTo>
                      <a:pt x="100" y="50"/>
                      <a:pt x="99" y="49"/>
                      <a:pt x="99" y="47"/>
                    </a:cubicBezTo>
                    <a:cubicBezTo>
                      <a:pt x="98" y="47"/>
                      <a:pt x="98" y="48"/>
                      <a:pt x="98" y="50"/>
                    </a:cubicBezTo>
                    <a:cubicBezTo>
                      <a:pt x="98" y="51"/>
                      <a:pt x="98" y="52"/>
                      <a:pt x="98" y="54"/>
                    </a:cubicBezTo>
                    <a:cubicBezTo>
                      <a:pt x="98" y="56"/>
                      <a:pt x="99" y="58"/>
                      <a:pt x="98" y="60"/>
                    </a:cubicBezTo>
                    <a:cubicBezTo>
                      <a:pt x="98" y="61"/>
                      <a:pt x="98" y="62"/>
                      <a:pt x="97" y="63"/>
                    </a:cubicBezTo>
                    <a:cubicBezTo>
                      <a:pt x="97" y="64"/>
                      <a:pt x="97" y="64"/>
                      <a:pt x="97" y="64"/>
                    </a:cubicBezTo>
                    <a:cubicBezTo>
                      <a:pt x="97" y="64"/>
                      <a:pt x="97" y="65"/>
                      <a:pt x="97" y="65"/>
                    </a:cubicBezTo>
                    <a:cubicBezTo>
                      <a:pt x="96" y="66"/>
                      <a:pt x="96" y="66"/>
                      <a:pt x="96" y="66"/>
                    </a:cubicBezTo>
                    <a:cubicBezTo>
                      <a:pt x="96" y="66"/>
                      <a:pt x="96" y="66"/>
                      <a:pt x="96" y="66"/>
                    </a:cubicBezTo>
                    <a:cubicBezTo>
                      <a:pt x="95" y="68"/>
                      <a:pt x="93" y="70"/>
                      <a:pt x="92" y="70"/>
                    </a:cubicBezTo>
                    <a:cubicBezTo>
                      <a:pt x="88" y="73"/>
                      <a:pt x="83" y="74"/>
                      <a:pt x="78" y="72"/>
                    </a:cubicBezTo>
                    <a:cubicBezTo>
                      <a:pt x="77" y="72"/>
                      <a:pt x="76" y="72"/>
                      <a:pt x="75" y="71"/>
                    </a:cubicBezTo>
                    <a:cubicBezTo>
                      <a:pt x="74" y="71"/>
                      <a:pt x="74" y="71"/>
                      <a:pt x="74" y="71"/>
                    </a:cubicBezTo>
                    <a:cubicBezTo>
                      <a:pt x="74" y="70"/>
                      <a:pt x="73" y="70"/>
                      <a:pt x="73" y="70"/>
                    </a:cubicBezTo>
                    <a:cubicBezTo>
                      <a:pt x="71" y="69"/>
                      <a:pt x="71" y="69"/>
                      <a:pt x="71" y="69"/>
                    </a:cubicBezTo>
                    <a:cubicBezTo>
                      <a:pt x="62" y="64"/>
                      <a:pt x="62" y="64"/>
                      <a:pt x="62" y="64"/>
                    </a:cubicBezTo>
                    <a:cubicBezTo>
                      <a:pt x="50" y="58"/>
                      <a:pt x="39" y="52"/>
                      <a:pt x="28" y="46"/>
                    </a:cubicBezTo>
                    <a:cubicBezTo>
                      <a:pt x="22" y="43"/>
                      <a:pt x="22" y="43"/>
                      <a:pt x="22" y="43"/>
                    </a:cubicBezTo>
                    <a:cubicBezTo>
                      <a:pt x="21" y="43"/>
                      <a:pt x="21" y="43"/>
                      <a:pt x="21" y="43"/>
                    </a:cubicBezTo>
                    <a:cubicBezTo>
                      <a:pt x="20" y="42"/>
                      <a:pt x="20" y="42"/>
                      <a:pt x="20" y="42"/>
                    </a:cubicBezTo>
                    <a:cubicBezTo>
                      <a:pt x="20" y="42"/>
                      <a:pt x="20" y="42"/>
                      <a:pt x="20" y="42"/>
                    </a:cubicBezTo>
                    <a:cubicBezTo>
                      <a:pt x="19" y="41"/>
                      <a:pt x="18" y="41"/>
                      <a:pt x="18" y="41"/>
                    </a:cubicBezTo>
                    <a:cubicBezTo>
                      <a:pt x="16" y="39"/>
                      <a:pt x="15" y="36"/>
                      <a:pt x="14" y="33"/>
                    </a:cubicBezTo>
                    <a:cubicBezTo>
                      <a:pt x="14" y="30"/>
                      <a:pt x="14" y="26"/>
                      <a:pt x="15" y="23"/>
                    </a:cubicBezTo>
                    <a:cubicBezTo>
                      <a:pt x="16" y="22"/>
                      <a:pt x="17" y="21"/>
                      <a:pt x="18" y="20"/>
                    </a:cubicBezTo>
                    <a:cubicBezTo>
                      <a:pt x="18" y="18"/>
                      <a:pt x="20" y="18"/>
                      <a:pt x="21" y="17"/>
                    </a:cubicBezTo>
                    <a:cubicBezTo>
                      <a:pt x="24" y="15"/>
                      <a:pt x="29" y="14"/>
                      <a:pt x="34" y="16"/>
                    </a:cubicBezTo>
                    <a:cubicBezTo>
                      <a:pt x="34" y="16"/>
                      <a:pt x="35" y="16"/>
                      <a:pt x="35" y="16"/>
                    </a:cubicBezTo>
                    <a:cubicBezTo>
                      <a:pt x="36" y="16"/>
                      <a:pt x="36" y="16"/>
                      <a:pt x="36" y="17"/>
                    </a:cubicBezTo>
                    <a:cubicBezTo>
                      <a:pt x="37" y="17"/>
                      <a:pt x="37" y="17"/>
                      <a:pt x="37" y="17"/>
                    </a:cubicBezTo>
                    <a:cubicBezTo>
                      <a:pt x="41" y="19"/>
                      <a:pt x="41" y="19"/>
                      <a:pt x="41" y="19"/>
                    </a:cubicBezTo>
                    <a:cubicBezTo>
                      <a:pt x="50" y="23"/>
                      <a:pt x="50" y="23"/>
                      <a:pt x="50" y="23"/>
                    </a:cubicBezTo>
                    <a:cubicBezTo>
                      <a:pt x="61" y="29"/>
                      <a:pt x="72" y="34"/>
                      <a:pt x="81" y="38"/>
                    </a:cubicBezTo>
                    <a:cubicBezTo>
                      <a:pt x="98" y="45"/>
                      <a:pt x="94" y="38"/>
                      <a:pt x="78" y="29"/>
                    </a:cubicBezTo>
                    <a:cubicBezTo>
                      <a:pt x="79" y="28"/>
                      <a:pt x="79" y="28"/>
                      <a:pt x="79" y="28"/>
                    </a:cubicBezTo>
                    <a:cubicBezTo>
                      <a:pt x="95" y="37"/>
                      <a:pt x="88" y="30"/>
                      <a:pt x="91" y="29"/>
                    </a:cubicBezTo>
                    <a:cubicBezTo>
                      <a:pt x="82" y="25"/>
                      <a:pt x="75" y="21"/>
                      <a:pt x="67" y="16"/>
                    </a:cubicBezTo>
                    <a:cubicBezTo>
                      <a:pt x="59" y="12"/>
                      <a:pt x="59" y="12"/>
                      <a:pt x="59" y="12"/>
                    </a:cubicBezTo>
                    <a:cubicBezTo>
                      <a:pt x="50" y="7"/>
                      <a:pt x="50" y="7"/>
                      <a:pt x="50" y="7"/>
                    </a:cubicBezTo>
                    <a:cubicBezTo>
                      <a:pt x="45" y="5"/>
                      <a:pt x="45" y="5"/>
                      <a:pt x="45" y="5"/>
                    </a:cubicBezTo>
                    <a:cubicBezTo>
                      <a:pt x="43" y="4"/>
                      <a:pt x="43" y="4"/>
                      <a:pt x="43" y="4"/>
                    </a:cubicBezTo>
                    <a:cubicBezTo>
                      <a:pt x="42" y="4"/>
                      <a:pt x="41" y="3"/>
                      <a:pt x="40" y="3"/>
                    </a:cubicBezTo>
                    <a:cubicBezTo>
                      <a:pt x="32" y="0"/>
                      <a:pt x="24" y="0"/>
                      <a:pt x="16" y="3"/>
                    </a:cubicBezTo>
                    <a:cubicBezTo>
                      <a:pt x="12" y="5"/>
                      <a:pt x="8" y="8"/>
                      <a:pt x="6" y="12"/>
                    </a:cubicBezTo>
                    <a:cubicBezTo>
                      <a:pt x="3" y="15"/>
                      <a:pt x="1" y="19"/>
                      <a:pt x="1" y="23"/>
                    </a:cubicBezTo>
                    <a:cubicBezTo>
                      <a:pt x="0" y="27"/>
                      <a:pt x="0" y="31"/>
                      <a:pt x="0" y="35"/>
                    </a:cubicBezTo>
                    <a:cubicBezTo>
                      <a:pt x="1" y="39"/>
                      <a:pt x="2" y="43"/>
                      <a:pt x="5" y="47"/>
                    </a:cubicBezTo>
                    <a:cubicBezTo>
                      <a:pt x="6" y="49"/>
                      <a:pt x="7" y="50"/>
                      <a:pt x="9" y="52"/>
                    </a:cubicBezTo>
                    <a:cubicBezTo>
                      <a:pt x="11" y="53"/>
                      <a:pt x="13" y="55"/>
                      <a:pt x="15" y="55"/>
                    </a:cubicBezTo>
                    <a:cubicBezTo>
                      <a:pt x="23" y="60"/>
                      <a:pt x="23" y="60"/>
                      <a:pt x="23" y="60"/>
                    </a:cubicBezTo>
                    <a:cubicBezTo>
                      <a:pt x="40" y="68"/>
                      <a:pt x="40" y="68"/>
                      <a:pt x="40" y="68"/>
                    </a:cubicBezTo>
                    <a:cubicBezTo>
                      <a:pt x="58" y="77"/>
                      <a:pt x="58" y="77"/>
                      <a:pt x="58" y="77"/>
                    </a:cubicBezTo>
                    <a:cubicBezTo>
                      <a:pt x="66" y="81"/>
                      <a:pt x="66" y="81"/>
                      <a:pt x="66" y="81"/>
                    </a:cubicBezTo>
                    <a:cubicBezTo>
                      <a:pt x="67" y="82"/>
                      <a:pt x="67" y="82"/>
                      <a:pt x="67" y="82"/>
                    </a:cubicBezTo>
                    <a:cubicBezTo>
                      <a:pt x="68" y="82"/>
                      <a:pt x="68" y="82"/>
                      <a:pt x="68" y="83"/>
                    </a:cubicBezTo>
                    <a:cubicBezTo>
                      <a:pt x="69" y="83"/>
                      <a:pt x="69" y="83"/>
                      <a:pt x="70" y="83"/>
                    </a:cubicBezTo>
                    <a:cubicBezTo>
                      <a:pt x="64" y="80"/>
                      <a:pt x="64" y="80"/>
                      <a:pt x="64" y="80"/>
                    </a:cubicBezTo>
                    <a:cubicBezTo>
                      <a:pt x="53" y="74"/>
                      <a:pt x="53" y="74"/>
                      <a:pt x="53" y="74"/>
                    </a:cubicBezTo>
                    <a:cubicBezTo>
                      <a:pt x="31" y="63"/>
                      <a:pt x="31" y="63"/>
                      <a:pt x="31" y="63"/>
                    </a:cubicBezTo>
                    <a:cubicBezTo>
                      <a:pt x="20" y="58"/>
                      <a:pt x="20" y="58"/>
                      <a:pt x="20" y="58"/>
                    </a:cubicBezTo>
                    <a:cubicBezTo>
                      <a:pt x="15" y="55"/>
                      <a:pt x="15" y="55"/>
                      <a:pt x="15" y="55"/>
                    </a:cubicBezTo>
                    <a:cubicBezTo>
                      <a:pt x="14" y="55"/>
                      <a:pt x="14" y="55"/>
                      <a:pt x="14" y="55"/>
                    </a:cubicBezTo>
                    <a:cubicBezTo>
                      <a:pt x="13" y="54"/>
                      <a:pt x="13" y="54"/>
                      <a:pt x="13" y="54"/>
                    </a:cubicBezTo>
                    <a:cubicBezTo>
                      <a:pt x="13" y="54"/>
                      <a:pt x="12" y="53"/>
                      <a:pt x="12" y="53"/>
                    </a:cubicBezTo>
                    <a:cubicBezTo>
                      <a:pt x="10" y="52"/>
                      <a:pt x="9" y="51"/>
                      <a:pt x="8" y="50"/>
                    </a:cubicBezTo>
                    <a:cubicBezTo>
                      <a:pt x="4" y="47"/>
                      <a:pt x="2" y="42"/>
                      <a:pt x="1" y="36"/>
                    </a:cubicBezTo>
                    <a:cubicBezTo>
                      <a:pt x="0" y="31"/>
                      <a:pt x="0" y="26"/>
                      <a:pt x="2" y="21"/>
                    </a:cubicBezTo>
                    <a:cubicBezTo>
                      <a:pt x="2" y="21"/>
                      <a:pt x="2" y="22"/>
                      <a:pt x="2" y="21"/>
                    </a:cubicBezTo>
                    <a:cubicBezTo>
                      <a:pt x="1" y="26"/>
                      <a:pt x="1" y="31"/>
                      <a:pt x="2" y="36"/>
                    </a:cubicBezTo>
                    <a:cubicBezTo>
                      <a:pt x="3" y="41"/>
                      <a:pt x="5" y="46"/>
                      <a:pt x="9" y="50"/>
                    </a:cubicBezTo>
                    <a:cubicBezTo>
                      <a:pt x="10" y="51"/>
                      <a:pt x="11" y="52"/>
                      <a:pt x="12" y="52"/>
                    </a:cubicBezTo>
                    <a:cubicBezTo>
                      <a:pt x="13" y="53"/>
                      <a:pt x="13" y="53"/>
                      <a:pt x="14" y="53"/>
                    </a:cubicBezTo>
                    <a:cubicBezTo>
                      <a:pt x="15" y="54"/>
                      <a:pt x="15" y="54"/>
                      <a:pt x="16" y="54"/>
                    </a:cubicBezTo>
                    <a:cubicBezTo>
                      <a:pt x="21" y="57"/>
                      <a:pt x="21" y="57"/>
                      <a:pt x="21" y="57"/>
                    </a:cubicBezTo>
                    <a:cubicBezTo>
                      <a:pt x="32" y="63"/>
                      <a:pt x="32" y="63"/>
                      <a:pt x="32" y="63"/>
                    </a:cubicBezTo>
                    <a:cubicBezTo>
                      <a:pt x="39" y="67"/>
                      <a:pt x="47" y="71"/>
                      <a:pt x="54" y="74"/>
                    </a:cubicBezTo>
                    <a:cubicBezTo>
                      <a:pt x="58" y="76"/>
                      <a:pt x="61" y="78"/>
                      <a:pt x="65" y="80"/>
                    </a:cubicBezTo>
                    <a:cubicBezTo>
                      <a:pt x="68" y="81"/>
                      <a:pt x="68" y="81"/>
                      <a:pt x="68" y="81"/>
                    </a:cubicBezTo>
                    <a:cubicBezTo>
                      <a:pt x="68" y="81"/>
                      <a:pt x="69" y="82"/>
                      <a:pt x="70" y="82"/>
                    </a:cubicBezTo>
                    <a:cubicBezTo>
                      <a:pt x="70" y="82"/>
                      <a:pt x="71" y="83"/>
                      <a:pt x="72" y="83"/>
                    </a:cubicBezTo>
                    <a:cubicBezTo>
                      <a:pt x="74" y="84"/>
                      <a:pt x="77" y="84"/>
                      <a:pt x="79" y="84"/>
                    </a:cubicBezTo>
                    <a:cubicBezTo>
                      <a:pt x="79" y="86"/>
                      <a:pt x="79" y="86"/>
                      <a:pt x="79" y="86"/>
                    </a:cubicBezTo>
                    <a:cubicBezTo>
                      <a:pt x="83" y="86"/>
                      <a:pt x="87" y="86"/>
                      <a:pt x="91" y="85"/>
                    </a:cubicBezTo>
                    <a:cubicBezTo>
                      <a:pt x="95" y="84"/>
                      <a:pt x="98" y="82"/>
                      <a:pt x="101" y="79"/>
                    </a:cubicBezTo>
                    <a:cubicBezTo>
                      <a:pt x="103" y="78"/>
                      <a:pt x="104" y="76"/>
                      <a:pt x="106" y="74"/>
                    </a:cubicBezTo>
                    <a:cubicBezTo>
                      <a:pt x="106" y="74"/>
                      <a:pt x="107" y="73"/>
                      <a:pt x="107" y="72"/>
                    </a:cubicBezTo>
                    <a:cubicBezTo>
                      <a:pt x="108" y="71"/>
                      <a:pt x="108" y="71"/>
                      <a:pt x="108" y="71"/>
                    </a:cubicBezTo>
                    <a:cubicBezTo>
                      <a:pt x="108" y="70"/>
                      <a:pt x="108" y="70"/>
                      <a:pt x="109" y="69"/>
                    </a:cubicBezTo>
                    <a:cubicBezTo>
                      <a:pt x="111" y="66"/>
                      <a:pt x="111" y="62"/>
                      <a:pt x="112" y="58"/>
                    </a:cubicBezTo>
                    <a:cubicBezTo>
                      <a:pt x="112" y="57"/>
                      <a:pt x="112" y="56"/>
                      <a:pt x="112" y="55"/>
                    </a:cubicBezTo>
                    <a:cubicBezTo>
                      <a:pt x="112" y="54"/>
                      <a:pt x="111" y="54"/>
                      <a:pt x="111"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4" name="Freeform 22">
                <a:extLst>
                  <a:ext uri="{FF2B5EF4-FFF2-40B4-BE49-F238E27FC236}">
                    <a16:creationId xmlns:a16="http://schemas.microsoft.com/office/drawing/2014/main" id="{162162FA-83BE-4158-9A45-3F1E1521DC15}"/>
                  </a:ext>
                </a:extLst>
              </p:cNvPr>
              <p:cNvSpPr/>
              <p:nvPr/>
            </p:nvSpPr>
            <p:spPr bwMode="auto">
              <a:xfrm>
                <a:off x="4559301" y="3144838"/>
                <a:ext cx="417513" cy="315913"/>
              </a:xfrm>
              <a:custGeom>
                <a:avLst/>
                <a:gdLst>
                  <a:gd name="T0" fmla="*/ 97 w 111"/>
                  <a:gd name="T1" fmla="*/ 52 h 84"/>
                  <a:gd name="T2" fmla="*/ 92 w 111"/>
                  <a:gd name="T3" fmla="*/ 54 h 84"/>
                  <a:gd name="T4" fmla="*/ 47 w 111"/>
                  <a:gd name="T5" fmla="*/ 76 h 84"/>
                  <a:gd name="T6" fmla="*/ 40 w 111"/>
                  <a:gd name="T7" fmla="*/ 79 h 84"/>
                  <a:gd name="T8" fmla="*/ 22 w 111"/>
                  <a:gd name="T9" fmla="*/ 80 h 84"/>
                  <a:gd name="T10" fmla="*/ 41 w 111"/>
                  <a:gd name="T11" fmla="*/ 78 h 84"/>
                  <a:gd name="T12" fmla="*/ 59 w 111"/>
                  <a:gd name="T13" fmla="*/ 69 h 84"/>
                  <a:gd name="T14" fmla="*/ 103 w 111"/>
                  <a:gd name="T15" fmla="*/ 45 h 84"/>
                  <a:gd name="T16" fmla="*/ 107 w 111"/>
                  <a:gd name="T17" fmla="*/ 19 h 84"/>
                  <a:gd name="T18" fmla="*/ 102 w 111"/>
                  <a:gd name="T19" fmla="*/ 23 h 84"/>
                  <a:gd name="T20" fmla="*/ 101 w 111"/>
                  <a:gd name="T21" fmla="*/ 30 h 84"/>
                  <a:gd name="T22" fmla="*/ 72 w 111"/>
                  <a:gd name="T23" fmla="*/ 54 h 84"/>
                  <a:gd name="T24" fmla="*/ 38 w 111"/>
                  <a:gd name="T25" fmla="*/ 71 h 84"/>
                  <a:gd name="T26" fmla="*/ 25 w 111"/>
                  <a:gd name="T27" fmla="*/ 72 h 84"/>
                  <a:gd name="T28" fmla="*/ 37 w 111"/>
                  <a:gd name="T29" fmla="*/ 71 h 84"/>
                  <a:gd name="T30" fmla="*/ 47 w 111"/>
                  <a:gd name="T31" fmla="*/ 66 h 84"/>
                  <a:gd name="T32" fmla="*/ 98 w 111"/>
                  <a:gd name="T33" fmla="*/ 38 h 84"/>
                  <a:gd name="T34" fmla="*/ 94 w 111"/>
                  <a:gd name="T35" fmla="*/ 40 h 84"/>
                  <a:gd name="T36" fmla="*/ 89 w 111"/>
                  <a:gd name="T37" fmla="*/ 44 h 84"/>
                  <a:gd name="T38" fmla="*/ 47 w 111"/>
                  <a:gd name="T39" fmla="*/ 64 h 84"/>
                  <a:gd name="T40" fmla="*/ 36 w 111"/>
                  <a:gd name="T41" fmla="*/ 69 h 84"/>
                  <a:gd name="T42" fmla="*/ 31 w 111"/>
                  <a:gd name="T43" fmla="*/ 70 h 84"/>
                  <a:gd name="T44" fmla="*/ 16 w 111"/>
                  <a:gd name="T45" fmla="*/ 63 h 84"/>
                  <a:gd name="T46" fmla="*/ 15 w 111"/>
                  <a:gd name="T47" fmla="*/ 62 h 84"/>
                  <a:gd name="T48" fmla="*/ 14 w 111"/>
                  <a:gd name="T49" fmla="*/ 54 h 84"/>
                  <a:gd name="T50" fmla="*/ 19 w 111"/>
                  <a:gd name="T51" fmla="*/ 43 h 84"/>
                  <a:gd name="T52" fmla="*/ 25 w 111"/>
                  <a:gd name="T53" fmla="*/ 40 h 84"/>
                  <a:gd name="T54" fmla="*/ 73 w 111"/>
                  <a:gd name="T55" fmla="*/ 16 h 84"/>
                  <a:gd name="T56" fmla="*/ 76 w 111"/>
                  <a:gd name="T57" fmla="*/ 14 h 84"/>
                  <a:gd name="T58" fmla="*/ 96 w 111"/>
                  <a:gd name="T59" fmla="*/ 19 h 84"/>
                  <a:gd name="T60" fmla="*/ 98 w 111"/>
                  <a:gd name="T61" fmla="*/ 19 h 84"/>
                  <a:gd name="T62" fmla="*/ 88 w 111"/>
                  <a:gd name="T63" fmla="*/ 5 h 84"/>
                  <a:gd name="T64" fmla="*/ 102 w 111"/>
                  <a:gd name="T65" fmla="*/ 8 h 84"/>
                  <a:gd name="T66" fmla="*/ 67 w 111"/>
                  <a:gd name="T67" fmla="*/ 3 h 84"/>
                  <a:gd name="T68" fmla="*/ 26 w 111"/>
                  <a:gd name="T69" fmla="*/ 24 h 84"/>
                  <a:gd name="T70" fmla="*/ 14 w 111"/>
                  <a:gd name="T71" fmla="*/ 30 h 84"/>
                  <a:gd name="T72" fmla="*/ 1 w 111"/>
                  <a:gd name="T73" fmla="*/ 46 h 84"/>
                  <a:gd name="T74" fmla="*/ 0 w 111"/>
                  <a:gd name="T75" fmla="*/ 58 h 84"/>
                  <a:gd name="T76" fmla="*/ 3 w 111"/>
                  <a:gd name="T77" fmla="*/ 68 h 84"/>
                  <a:gd name="T78" fmla="*/ 3 w 111"/>
                  <a:gd name="T79" fmla="*/ 70 h 84"/>
                  <a:gd name="T80" fmla="*/ 4 w 111"/>
                  <a:gd name="T81" fmla="*/ 71 h 84"/>
                  <a:gd name="T82" fmla="*/ 12 w 111"/>
                  <a:gd name="T83" fmla="*/ 79 h 84"/>
                  <a:gd name="T84" fmla="*/ 42 w 111"/>
                  <a:gd name="T85" fmla="*/ 81 h 84"/>
                  <a:gd name="T86" fmla="*/ 44 w 111"/>
                  <a:gd name="T87" fmla="*/ 80 h 84"/>
                  <a:gd name="T88" fmla="*/ 72 w 111"/>
                  <a:gd name="T89" fmla="*/ 66 h 84"/>
                  <a:gd name="T90" fmla="*/ 43 w 111"/>
                  <a:gd name="T91" fmla="*/ 80 h 84"/>
                  <a:gd name="T92" fmla="*/ 38 w 111"/>
                  <a:gd name="T93" fmla="*/ 82 h 84"/>
                  <a:gd name="T94" fmla="*/ 4 w 111"/>
                  <a:gd name="T95" fmla="*/ 69 h 84"/>
                  <a:gd name="T96" fmla="*/ 3 w 111"/>
                  <a:gd name="T97" fmla="*/ 69 h 84"/>
                  <a:gd name="T98" fmla="*/ 1 w 111"/>
                  <a:gd name="T99" fmla="*/ 62 h 84"/>
                  <a:gd name="T100" fmla="*/ 9 w 111"/>
                  <a:gd name="T101" fmla="*/ 33 h 84"/>
                  <a:gd name="T102" fmla="*/ 1 w 111"/>
                  <a:gd name="T103" fmla="*/ 55 h 84"/>
                  <a:gd name="T104" fmla="*/ 4 w 111"/>
                  <a:gd name="T105" fmla="*/ 68 h 84"/>
                  <a:gd name="T106" fmla="*/ 5 w 111"/>
                  <a:gd name="T107" fmla="*/ 69 h 84"/>
                  <a:gd name="T108" fmla="*/ 10 w 111"/>
                  <a:gd name="T109" fmla="*/ 76 h 84"/>
                  <a:gd name="T110" fmla="*/ 42 w 111"/>
                  <a:gd name="T111" fmla="*/ 80 h 84"/>
                  <a:gd name="T112" fmla="*/ 73 w 111"/>
                  <a:gd name="T113" fmla="*/ 64 h 84"/>
                  <a:gd name="T114" fmla="*/ 94 w 111"/>
                  <a:gd name="T115" fmla="*/ 56 h 84"/>
                  <a:gd name="T116" fmla="*/ 110 w 111"/>
                  <a:gd name="T117" fmla="*/ 3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 h="84">
                    <a:moveTo>
                      <a:pt x="105" y="44"/>
                    </a:moveTo>
                    <a:cubicBezTo>
                      <a:pt x="104" y="47"/>
                      <a:pt x="101" y="49"/>
                      <a:pt x="99" y="50"/>
                    </a:cubicBezTo>
                    <a:cubicBezTo>
                      <a:pt x="98" y="51"/>
                      <a:pt x="98" y="51"/>
                      <a:pt x="97" y="52"/>
                    </a:cubicBezTo>
                    <a:cubicBezTo>
                      <a:pt x="97" y="52"/>
                      <a:pt x="96" y="52"/>
                      <a:pt x="96" y="52"/>
                    </a:cubicBezTo>
                    <a:cubicBezTo>
                      <a:pt x="95" y="53"/>
                      <a:pt x="95" y="53"/>
                      <a:pt x="95" y="53"/>
                    </a:cubicBezTo>
                    <a:cubicBezTo>
                      <a:pt x="92" y="54"/>
                      <a:pt x="92" y="54"/>
                      <a:pt x="92" y="54"/>
                    </a:cubicBezTo>
                    <a:cubicBezTo>
                      <a:pt x="83" y="58"/>
                      <a:pt x="75" y="62"/>
                      <a:pt x="66" y="66"/>
                    </a:cubicBezTo>
                    <a:cubicBezTo>
                      <a:pt x="53" y="73"/>
                      <a:pt x="53" y="73"/>
                      <a:pt x="53" y="73"/>
                    </a:cubicBezTo>
                    <a:cubicBezTo>
                      <a:pt x="47" y="76"/>
                      <a:pt x="47" y="76"/>
                      <a:pt x="47" y="76"/>
                    </a:cubicBezTo>
                    <a:cubicBezTo>
                      <a:pt x="44" y="77"/>
                      <a:pt x="44" y="77"/>
                      <a:pt x="44" y="77"/>
                    </a:cubicBezTo>
                    <a:cubicBezTo>
                      <a:pt x="42" y="78"/>
                      <a:pt x="42" y="78"/>
                      <a:pt x="42" y="78"/>
                    </a:cubicBezTo>
                    <a:cubicBezTo>
                      <a:pt x="41" y="78"/>
                      <a:pt x="41" y="79"/>
                      <a:pt x="40" y="79"/>
                    </a:cubicBezTo>
                    <a:cubicBezTo>
                      <a:pt x="35" y="81"/>
                      <a:pt x="29" y="82"/>
                      <a:pt x="24" y="81"/>
                    </a:cubicBezTo>
                    <a:cubicBezTo>
                      <a:pt x="19" y="80"/>
                      <a:pt x="15" y="78"/>
                      <a:pt x="12" y="76"/>
                    </a:cubicBezTo>
                    <a:cubicBezTo>
                      <a:pt x="15" y="78"/>
                      <a:pt x="18" y="79"/>
                      <a:pt x="22" y="80"/>
                    </a:cubicBezTo>
                    <a:cubicBezTo>
                      <a:pt x="26" y="81"/>
                      <a:pt x="31" y="81"/>
                      <a:pt x="36" y="80"/>
                    </a:cubicBezTo>
                    <a:cubicBezTo>
                      <a:pt x="37" y="80"/>
                      <a:pt x="38" y="79"/>
                      <a:pt x="40" y="79"/>
                    </a:cubicBezTo>
                    <a:cubicBezTo>
                      <a:pt x="40" y="79"/>
                      <a:pt x="41" y="78"/>
                      <a:pt x="41" y="78"/>
                    </a:cubicBezTo>
                    <a:cubicBezTo>
                      <a:pt x="42" y="78"/>
                      <a:pt x="42" y="77"/>
                      <a:pt x="43" y="77"/>
                    </a:cubicBezTo>
                    <a:cubicBezTo>
                      <a:pt x="48" y="74"/>
                      <a:pt x="48" y="74"/>
                      <a:pt x="48" y="74"/>
                    </a:cubicBezTo>
                    <a:cubicBezTo>
                      <a:pt x="52" y="73"/>
                      <a:pt x="56" y="71"/>
                      <a:pt x="59" y="69"/>
                    </a:cubicBezTo>
                    <a:cubicBezTo>
                      <a:pt x="70" y="64"/>
                      <a:pt x="79" y="60"/>
                      <a:pt x="89" y="55"/>
                    </a:cubicBezTo>
                    <a:cubicBezTo>
                      <a:pt x="96" y="52"/>
                      <a:pt x="96" y="52"/>
                      <a:pt x="96" y="52"/>
                    </a:cubicBezTo>
                    <a:cubicBezTo>
                      <a:pt x="99" y="50"/>
                      <a:pt x="101" y="48"/>
                      <a:pt x="103" y="45"/>
                    </a:cubicBezTo>
                    <a:cubicBezTo>
                      <a:pt x="107" y="40"/>
                      <a:pt x="109" y="34"/>
                      <a:pt x="109" y="28"/>
                    </a:cubicBezTo>
                    <a:cubicBezTo>
                      <a:pt x="109" y="26"/>
                      <a:pt x="109" y="25"/>
                      <a:pt x="109" y="24"/>
                    </a:cubicBezTo>
                    <a:cubicBezTo>
                      <a:pt x="108" y="22"/>
                      <a:pt x="107" y="21"/>
                      <a:pt x="107" y="19"/>
                    </a:cubicBezTo>
                    <a:cubicBezTo>
                      <a:pt x="105" y="17"/>
                      <a:pt x="103" y="16"/>
                      <a:pt x="103" y="16"/>
                    </a:cubicBezTo>
                    <a:cubicBezTo>
                      <a:pt x="102" y="16"/>
                      <a:pt x="102" y="17"/>
                      <a:pt x="102" y="18"/>
                    </a:cubicBezTo>
                    <a:cubicBezTo>
                      <a:pt x="102" y="19"/>
                      <a:pt x="102" y="21"/>
                      <a:pt x="102" y="23"/>
                    </a:cubicBezTo>
                    <a:cubicBezTo>
                      <a:pt x="103" y="24"/>
                      <a:pt x="103" y="26"/>
                      <a:pt x="103" y="27"/>
                    </a:cubicBezTo>
                    <a:cubicBezTo>
                      <a:pt x="103" y="29"/>
                      <a:pt x="103" y="30"/>
                      <a:pt x="103" y="30"/>
                    </a:cubicBezTo>
                    <a:cubicBezTo>
                      <a:pt x="102" y="31"/>
                      <a:pt x="102" y="30"/>
                      <a:pt x="101" y="30"/>
                    </a:cubicBezTo>
                    <a:cubicBezTo>
                      <a:pt x="101" y="33"/>
                      <a:pt x="100" y="36"/>
                      <a:pt x="98" y="39"/>
                    </a:cubicBezTo>
                    <a:cubicBezTo>
                      <a:pt x="97" y="41"/>
                      <a:pt x="95" y="44"/>
                      <a:pt x="92" y="45"/>
                    </a:cubicBezTo>
                    <a:cubicBezTo>
                      <a:pt x="72" y="54"/>
                      <a:pt x="72" y="54"/>
                      <a:pt x="72" y="54"/>
                    </a:cubicBezTo>
                    <a:cubicBezTo>
                      <a:pt x="64" y="58"/>
                      <a:pt x="55" y="62"/>
                      <a:pt x="47" y="66"/>
                    </a:cubicBezTo>
                    <a:cubicBezTo>
                      <a:pt x="41" y="69"/>
                      <a:pt x="41" y="69"/>
                      <a:pt x="41" y="69"/>
                    </a:cubicBezTo>
                    <a:cubicBezTo>
                      <a:pt x="38" y="71"/>
                      <a:pt x="38" y="71"/>
                      <a:pt x="38" y="71"/>
                    </a:cubicBezTo>
                    <a:cubicBezTo>
                      <a:pt x="37" y="71"/>
                      <a:pt x="37" y="71"/>
                      <a:pt x="37" y="71"/>
                    </a:cubicBezTo>
                    <a:cubicBezTo>
                      <a:pt x="36" y="71"/>
                      <a:pt x="36" y="72"/>
                      <a:pt x="35" y="72"/>
                    </a:cubicBezTo>
                    <a:cubicBezTo>
                      <a:pt x="32" y="73"/>
                      <a:pt x="28" y="73"/>
                      <a:pt x="25" y="72"/>
                    </a:cubicBezTo>
                    <a:cubicBezTo>
                      <a:pt x="28" y="73"/>
                      <a:pt x="32" y="73"/>
                      <a:pt x="35" y="72"/>
                    </a:cubicBezTo>
                    <a:cubicBezTo>
                      <a:pt x="36" y="71"/>
                      <a:pt x="36" y="71"/>
                      <a:pt x="37" y="71"/>
                    </a:cubicBezTo>
                    <a:cubicBezTo>
                      <a:pt x="37" y="71"/>
                      <a:pt x="37" y="71"/>
                      <a:pt x="37" y="71"/>
                    </a:cubicBezTo>
                    <a:cubicBezTo>
                      <a:pt x="38" y="71"/>
                      <a:pt x="38" y="71"/>
                      <a:pt x="38" y="70"/>
                    </a:cubicBezTo>
                    <a:cubicBezTo>
                      <a:pt x="41" y="69"/>
                      <a:pt x="41" y="69"/>
                      <a:pt x="41" y="69"/>
                    </a:cubicBezTo>
                    <a:cubicBezTo>
                      <a:pt x="47" y="66"/>
                      <a:pt x="47" y="66"/>
                      <a:pt x="47" y="66"/>
                    </a:cubicBezTo>
                    <a:cubicBezTo>
                      <a:pt x="72" y="54"/>
                      <a:pt x="72" y="54"/>
                      <a:pt x="72" y="54"/>
                    </a:cubicBezTo>
                    <a:cubicBezTo>
                      <a:pt x="92" y="45"/>
                      <a:pt x="92" y="45"/>
                      <a:pt x="92" y="45"/>
                    </a:cubicBezTo>
                    <a:cubicBezTo>
                      <a:pt x="95" y="43"/>
                      <a:pt x="97" y="41"/>
                      <a:pt x="98" y="38"/>
                    </a:cubicBezTo>
                    <a:cubicBezTo>
                      <a:pt x="100" y="36"/>
                      <a:pt x="100" y="32"/>
                      <a:pt x="100" y="29"/>
                    </a:cubicBezTo>
                    <a:cubicBezTo>
                      <a:pt x="100" y="29"/>
                      <a:pt x="99" y="29"/>
                      <a:pt x="98" y="31"/>
                    </a:cubicBezTo>
                    <a:cubicBezTo>
                      <a:pt x="98" y="33"/>
                      <a:pt x="97" y="37"/>
                      <a:pt x="94" y="40"/>
                    </a:cubicBezTo>
                    <a:cubicBezTo>
                      <a:pt x="94" y="41"/>
                      <a:pt x="93" y="41"/>
                      <a:pt x="92" y="42"/>
                    </a:cubicBezTo>
                    <a:cubicBezTo>
                      <a:pt x="92" y="42"/>
                      <a:pt x="91" y="43"/>
                      <a:pt x="91" y="43"/>
                    </a:cubicBezTo>
                    <a:cubicBezTo>
                      <a:pt x="89" y="44"/>
                      <a:pt x="89" y="44"/>
                      <a:pt x="89" y="44"/>
                    </a:cubicBezTo>
                    <a:cubicBezTo>
                      <a:pt x="86" y="45"/>
                      <a:pt x="84" y="46"/>
                      <a:pt x="82" y="47"/>
                    </a:cubicBezTo>
                    <a:cubicBezTo>
                      <a:pt x="76" y="50"/>
                      <a:pt x="70" y="52"/>
                      <a:pt x="64" y="55"/>
                    </a:cubicBezTo>
                    <a:cubicBezTo>
                      <a:pt x="47" y="64"/>
                      <a:pt x="47" y="64"/>
                      <a:pt x="47" y="64"/>
                    </a:cubicBezTo>
                    <a:cubicBezTo>
                      <a:pt x="38" y="68"/>
                      <a:pt x="38" y="68"/>
                      <a:pt x="38" y="68"/>
                    </a:cubicBezTo>
                    <a:cubicBezTo>
                      <a:pt x="37" y="69"/>
                      <a:pt x="37" y="69"/>
                      <a:pt x="37" y="69"/>
                    </a:cubicBezTo>
                    <a:cubicBezTo>
                      <a:pt x="36" y="69"/>
                      <a:pt x="36" y="69"/>
                      <a:pt x="36" y="69"/>
                    </a:cubicBezTo>
                    <a:cubicBezTo>
                      <a:pt x="36" y="69"/>
                      <a:pt x="36" y="69"/>
                      <a:pt x="36" y="69"/>
                    </a:cubicBezTo>
                    <a:cubicBezTo>
                      <a:pt x="35" y="69"/>
                      <a:pt x="35" y="69"/>
                      <a:pt x="34" y="70"/>
                    </a:cubicBezTo>
                    <a:cubicBezTo>
                      <a:pt x="33" y="70"/>
                      <a:pt x="32" y="70"/>
                      <a:pt x="31" y="70"/>
                    </a:cubicBezTo>
                    <a:cubicBezTo>
                      <a:pt x="26" y="71"/>
                      <a:pt x="21" y="69"/>
                      <a:pt x="19" y="67"/>
                    </a:cubicBezTo>
                    <a:cubicBezTo>
                      <a:pt x="18" y="66"/>
                      <a:pt x="17" y="65"/>
                      <a:pt x="16" y="64"/>
                    </a:cubicBezTo>
                    <a:cubicBezTo>
                      <a:pt x="16" y="63"/>
                      <a:pt x="16" y="63"/>
                      <a:pt x="16" y="63"/>
                    </a:cubicBezTo>
                    <a:cubicBezTo>
                      <a:pt x="16" y="63"/>
                      <a:pt x="16" y="63"/>
                      <a:pt x="16" y="63"/>
                    </a:cubicBezTo>
                    <a:cubicBezTo>
                      <a:pt x="16" y="63"/>
                      <a:pt x="16" y="63"/>
                      <a:pt x="16" y="63"/>
                    </a:cubicBezTo>
                    <a:cubicBezTo>
                      <a:pt x="16" y="62"/>
                      <a:pt x="16" y="62"/>
                      <a:pt x="15" y="62"/>
                    </a:cubicBezTo>
                    <a:cubicBezTo>
                      <a:pt x="15" y="62"/>
                      <a:pt x="15" y="61"/>
                      <a:pt x="15" y="61"/>
                    </a:cubicBezTo>
                    <a:cubicBezTo>
                      <a:pt x="15" y="60"/>
                      <a:pt x="15" y="60"/>
                      <a:pt x="14" y="59"/>
                    </a:cubicBezTo>
                    <a:cubicBezTo>
                      <a:pt x="14" y="58"/>
                      <a:pt x="14" y="56"/>
                      <a:pt x="14" y="54"/>
                    </a:cubicBezTo>
                    <a:cubicBezTo>
                      <a:pt x="14" y="53"/>
                      <a:pt x="14" y="53"/>
                      <a:pt x="14" y="52"/>
                    </a:cubicBezTo>
                    <a:cubicBezTo>
                      <a:pt x="14" y="51"/>
                      <a:pt x="14" y="50"/>
                      <a:pt x="15" y="50"/>
                    </a:cubicBezTo>
                    <a:cubicBezTo>
                      <a:pt x="16" y="47"/>
                      <a:pt x="17" y="44"/>
                      <a:pt x="19" y="43"/>
                    </a:cubicBezTo>
                    <a:cubicBezTo>
                      <a:pt x="20" y="43"/>
                      <a:pt x="20" y="43"/>
                      <a:pt x="20" y="42"/>
                    </a:cubicBezTo>
                    <a:cubicBezTo>
                      <a:pt x="22" y="42"/>
                      <a:pt x="22" y="42"/>
                      <a:pt x="22" y="42"/>
                    </a:cubicBezTo>
                    <a:cubicBezTo>
                      <a:pt x="25" y="40"/>
                      <a:pt x="25" y="40"/>
                      <a:pt x="25" y="40"/>
                    </a:cubicBezTo>
                    <a:cubicBezTo>
                      <a:pt x="31" y="37"/>
                      <a:pt x="31" y="37"/>
                      <a:pt x="31" y="37"/>
                    </a:cubicBezTo>
                    <a:cubicBezTo>
                      <a:pt x="42" y="31"/>
                      <a:pt x="54" y="25"/>
                      <a:pt x="65" y="20"/>
                    </a:cubicBezTo>
                    <a:cubicBezTo>
                      <a:pt x="73" y="16"/>
                      <a:pt x="73" y="16"/>
                      <a:pt x="73" y="16"/>
                    </a:cubicBezTo>
                    <a:cubicBezTo>
                      <a:pt x="74" y="15"/>
                      <a:pt x="74" y="15"/>
                      <a:pt x="74" y="15"/>
                    </a:cubicBezTo>
                    <a:cubicBezTo>
                      <a:pt x="75" y="15"/>
                      <a:pt x="75" y="15"/>
                      <a:pt x="75" y="15"/>
                    </a:cubicBezTo>
                    <a:cubicBezTo>
                      <a:pt x="75" y="15"/>
                      <a:pt x="76" y="15"/>
                      <a:pt x="76" y="14"/>
                    </a:cubicBezTo>
                    <a:cubicBezTo>
                      <a:pt x="77" y="14"/>
                      <a:pt x="78" y="14"/>
                      <a:pt x="79" y="14"/>
                    </a:cubicBezTo>
                    <a:cubicBezTo>
                      <a:pt x="84" y="13"/>
                      <a:pt x="88" y="14"/>
                      <a:pt x="91" y="15"/>
                    </a:cubicBezTo>
                    <a:cubicBezTo>
                      <a:pt x="93" y="17"/>
                      <a:pt x="95" y="18"/>
                      <a:pt x="96" y="19"/>
                    </a:cubicBezTo>
                    <a:cubicBezTo>
                      <a:pt x="96" y="19"/>
                      <a:pt x="96" y="19"/>
                      <a:pt x="97" y="19"/>
                    </a:cubicBezTo>
                    <a:cubicBezTo>
                      <a:pt x="97" y="19"/>
                      <a:pt x="97" y="19"/>
                      <a:pt x="97" y="19"/>
                    </a:cubicBezTo>
                    <a:cubicBezTo>
                      <a:pt x="98" y="19"/>
                      <a:pt x="98" y="19"/>
                      <a:pt x="98" y="19"/>
                    </a:cubicBezTo>
                    <a:cubicBezTo>
                      <a:pt x="98" y="18"/>
                      <a:pt x="98" y="16"/>
                      <a:pt x="97" y="13"/>
                    </a:cubicBezTo>
                    <a:cubicBezTo>
                      <a:pt x="95" y="11"/>
                      <a:pt x="92" y="8"/>
                      <a:pt x="88" y="7"/>
                    </a:cubicBezTo>
                    <a:cubicBezTo>
                      <a:pt x="88" y="5"/>
                      <a:pt x="88" y="5"/>
                      <a:pt x="88" y="5"/>
                    </a:cubicBezTo>
                    <a:cubicBezTo>
                      <a:pt x="93" y="7"/>
                      <a:pt x="96" y="9"/>
                      <a:pt x="97" y="10"/>
                    </a:cubicBezTo>
                    <a:cubicBezTo>
                      <a:pt x="99" y="11"/>
                      <a:pt x="100" y="11"/>
                      <a:pt x="100" y="11"/>
                    </a:cubicBezTo>
                    <a:cubicBezTo>
                      <a:pt x="101" y="10"/>
                      <a:pt x="100" y="8"/>
                      <a:pt x="102" y="8"/>
                    </a:cubicBezTo>
                    <a:cubicBezTo>
                      <a:pt x="98" y="4"/>
                      <a:pt x="92" y="2"/>
                      <a:pt x="87" y="1"/>
                    </a:cubicBezTo>
                    <a:cubicBezTo>
                      <a:pt x="81" y="0"/>
                      <a:pt x="75" y="0"/>
                      <a:pt x="70" y="2"/>
                    </a:cubicBezTo>
                    <a:cubicBezTo>
                      <a:pt x="69" y="2"/>
                      <a:pt x="68" y="2"/>
                      <a:pt x="67" y="3"/>
                    </a:cubicBezTo>
                    <a:cubicBezTo>
                      <a:pt x="65" y="4"/>
                      <a:pt x="65" y="4"/>
                      <a:pt x="65" y="4"/>
                    </a:cubicBezTo>
                    <a:cubicBezTo>
                      <a:pt x="61" y="6"/>
                      <a:pt x="61" y="6"/>
                      <a:pt x="61" y="6"/>
                    </a:cubicBezTo>
                    <a:cubicBezTo>
                      <a:pt x="26" y="24"/>
                      <a:pt x="26" y="24"/>
                      <a:pt x="26" y="24"/>
                    </a:cubicBezTo>
                    <a:cubicBezTo>
                      <a:pt x="17" y="28"/>
                      <a:pt x="17" y="28"/>
                      <a:pt x="17" y="28"/>
                    </a:cubicBezTo>
                    <a:cubicBezTo>
                      <a:pt x="15" y="29"/>
                      <a:pt x="15" y="29"/>
                      <a:pt x="15" y="29"/>
                    </a:cubicBezTo>
                    <a:cubicBezTo>
                      <a:pt x="14" y="30"/>
                      <a:pt x="14" y="30"/>
                      <a:pt x="14" y="30"/>
                    </a:cubicBezTo>
                    <a:cubicBezTo>
                      <a:pt x="13" y="30"/>
                      <a:pt x="13" y="30"/>
                      <a:pt x="12" y="30"/>
                    </a:cubicBezTo>
                    <a:cubicBezTo>
                      <a:pt x="10" y="32"/>
                      <a:pt x="9" y="33"/>
                      <a:pt x="7" y="35"/>
                    </a:cubicBezTo>
                    <a:cubicBezTo>
                      <a:pt x="4" y="38"/>
                      <a:pt x="2" y="42"/>
                      <a:pt x="1" y="46"/>
                    </a:cubicBezTo>
                    <a:cubicBezTo>
                      <a:pt x="0" y="48"/>
                      <a:pt x="0" y="50"/>
                      <a:pt x="0" y="52"/>
                    </a:cubicBezTo>
                    <a:cubicBezTo>
                      <a:pt x="0" y="53"/>
                      <a:pt x="0" y="54"/>
                      <a:pt x="0" y="55"/>
                    </a:cubicBezTo>
                    <a:cubicBezTo>
                      <a:pt x="0" y="56"/>
                      <a:pt x="0" y="57"/>
                      <a:pt x="0" y="58"/>
                    </a:cubicBezTo>
                    <a:cubicBezTo>
                      <a:pt x="0" y="60"/>
                      <a:pt x="0" y="62"/>
                      <a:pt x="1" y="64"/>
                    </a:cubicBezTo>
                    <a:cubicBezTo>
                      <a:pt x="1" y="65"/>
                      <a:pt x="2" y="66"/>
                      <a:pt x="2" y="67"/>
                    </a:cubicBezTo>
                    <a:cubicBezTo>
                      <a:pt x="2" y="67"/>
                      <a:pt x="2" y="68"/>
                      <a:pt x="3" y="68"/>
                    </a:cubicBezTo>
                    <a:cubicBezTo>
                      <a:pt x="3" y="69"/>
                      <a:pt x="3" y="69"/>
                      <a:pt x="3" y="69"/>
                    </a:cubicBezTo>
                    <a:cubicBezTo>
                      <a:pt x="3" y="70"/>
                      <a:pt x="3" y="70"/>
                      <a:pt x="3" y="70"/>
                    </a:cubicBezTo>
                    <a:cubicBezTo>
                      <a:pt x="3" y="70"/>
                      <a:pt x="3" y="70"/>
                      <a:pt x="3" y="70"/>
                    </a:cubicBezTo>
                    <a:cubicBezTo>
                      <a:pt x="3" y="70"/>
                      <a:pt x="3" y="70"/>
                      <a:pt x="3" y="70"/>
                    </a:cubicBezTo>
                    <a:cubicBezTo>
                      <a:pt x="4" y="70"/>
                      <a:pt x="4" y="70"/>
                      <a:pt x="4" y="70"/>
                    </a:cubicBezTo>
                    <a:cubicBezTo>
                      <a:pt x="4" y="71"/>
                      <a:pt x="4" y="71"/>
                      <a:pt x="4" y="71"/>
                    </a:cubicBezTo>
                    <a:cubicBezTo>
                      <a:pt x="4" y="71"/>
                      <a:pt x="5" y="72"/>
                      <a:pt x="5" y="72"/>
                    </a:cubicBezTo>
                    <a:cubicBezTo>
                      <a:pt x="5" y="73"/>
                      <a:pt x="6" y="74"/>
                      <a:pt x="7" y="75"/>
                    </a:cubicBezTo>
                    <a:cubicBezTo>
                      <a:pt x="8" y="77"/>
                      <a:pt x="10" y="78"/>
                      <a:pt x="12" y="79"/>
                    </a:cubicBezTo>
                    <a:cubicBezTo>
                      <a:pt x="15" y="82"/>
                      <a:pt x="19" y="83"/>
                      <a:pt x="23" y="84"/>
                    </a:cubicBezTo>
                    <a:cubicBezTo>
                      <a:pt x="27" y="84"/>
                      <a:pt x="32" y="84"/>
                      <a:pt x="36" y="83"/>
                    </a:cubicBezTo>
                    <a:cubicBezTo>
                      <a:pt x="38" y="83"/>
                      <a:pt x="40" y="82"/>
                      <a:pt x="42" y="81"/>
                    </a:cubicBezTo>
                    <a:cubicBezTo>
                      <a:pt x="42" y="81"/>
                      <a:pt x="42" y="81"/>
                      <a:pt x="42" y="81"/>
                    </a:cubicBezTo>
                    <a:cubicBezTo>
                      <a:pt x="43" y="80"/>
                      <a:pt x="43" y="80"/>
                      <a:pt x="43" y="80"/>
                    </a:cubicBezTo>
                    <a:cubicBezTo>
                      <a:pt x="43" y="80"/>
                      <a:pt x="44" y="80"/>
                      <a:pt x="44" y="80"/>
                    </a:cubicBezTo>
                    <a:cubicBezTo>
                      <a:pt x="46" y="79"/>
                      <a:pt x="46" y="79"/>
                      <a:pt x="46" y="79"/>
                    </a:cubicBezTo>
                    <a:cubicBezTo>
                      <a:pt x="55" y="75"/>
                      <a:pt x="55" y="75"/>
                      <a:pt x="55" y="75"/>
                    </a:cubicBezTo>
                    <a:cubicBezTo>
                      <a:pt x="72" y="66"/>
                      <a:pt x="72" y="66"/>
                      <a:pt x="72" y="66"/>
                    </a:cubicBezTo>
                    <a:cubicBezTo>
                      <a:pt x="50" y="77"/>
                      <a:pt x="50" y="77"/>
                      <a:pt x="50" y="77"/>
                    </a:cubicBezTo>
                    <a:cubicBezTo>
                      <a:pt x="44" y="79"/>
                      <a:pt x="44" y="79"/>
                      <a:pt x="44" y="79"/>
                    </a:cubicBezTo>
                    <a:cubicBezTo>
                      <a:pt x="43" y="80"/>
                      <a:pt x="43" y="80"/>
                      <a:pt x="43" y="80"/>
                    </a:cubicBezTo>
                    <a:cubicBezTo>
                      <a:pt x="42" y="81"/>
                      <a:pt x="42" y="81"/>
                      <a:pt x="42" y="81"/>
                    </a:cubicBezTo>
                    <a:cubicBezTo>
                      <a:pt x="41" y="81"/>
                      <a:pt x="41" y="81"/>
                      <a:pt x="41" y="81"/>
                    </a:cubicBezTo>
                    <a:cubicBezTo>
                      <a:pt x="40" y="82"/>
                      <a:pt x="39" y="82"/>
                      <a:pt x="38" y="82"/>
                    </a:cubicBezTo>
                    <a:cubicBezTo>
                      <a:pt x="33" y="84"/>
                      <a:pt x="27" y="84"/>
                      <a:pt x="22" y="83"/>
                    </a:cubicBezTo>
                    <a:cubicBezTo>
                      <a:pt x="17" y="82"/>
                      <a:pt x="12" y="80"/>
                      <a:pt x="9" y="76"/>
                    </a:cubicBezTo>
                    <a:cubicBezTo>
                      <a:pt x="7" y="74"/>
                      <a:pt x="5" y="72"/>
                      <a:pt x="4" y="69"/>
                    </a:cubicBezTo>
                    <a:cubicBezTo>
                      <a:pt x="4" y="69"/>
                      <a:pt x="4" y="69"/>
                      <a:pt x="4" y="69"/>
                    </a:cubicBezTo>
                    <a:cubicBezTo>
                      <a:pt x="4" y="70"/>
                      <a:pt x="4" y="69"/>
                      <a:pt x="4" y="69"/>
                    </a:cubicBezTo>
                    <a:cubicBezTo>
                      <a:pt x="3" y="69"/>
                      <a:pt x="3" y="69"/>
                      <a:pt x="3" y="69"/>
                    </a:cubicBezTo>
                    <a:cubicBezTo>
                      <a:pt x="3" y="69"/>
                      <a:pt x="3" y="68"/>
                      <a:pt x="3" y="68"/>
                    </a:cubicBezTo>
                    <a:cubicBezTo>
                      <a:pt x="3" y="67"/>
                      <a:pt x="2" y="67"/>
                      <a:pt x="2" y="66"/>
                    </a:cubicBezTo>
                    <a:cubicBezTo>
                      <a:pt x="2" y="65"/>
                      <a:pt x="1" y="64"/>
                      <a:pt x="1" y="62"/>
                    </a:cubicBezTo>
                    <a:cubicBezTo>
                      <a:pt x="0" y="60"/>
                      <a:pt x="0" y="57"/>
                      <a:pt x="0" y="55"/>
                    </a:cubicBezTo>
                    <a:cubicBezTo>
                      <a:pt x="0" y="52"/>
                      <a:pt x="0" y="50"/>
                      <a:pt x="1" y="47"/>
                    </a:cubicBezTo>
                    <a:cubicBezTo>
                      <a:pt x="2" y="42"/>
                      <a:pt x="5" y="37"/>
                      <a:pt x="9" y="33"/>
                    </a:cubicBezTo>
                    <a:cubicBezTo>
                      <a:pt x="9" y="34"/>
                      <a:pt x="9" y="34"/>
                      <a:pt x="10" y="34"/>
                    </a:cubicBezTo>
                    <a:cubicBezTo>
                      <a:pt x="6" y="37"/>
                      <a:pt x="3" y="42"/>
                      <a:pt x="2" y="47"/>
                    </a:cubicBezTo>
                    <a:cubicBezTo>
                      <a:pt x="1" y="50"/>
                      <a:pt x="1" y="52"/>
                      <a:pt x="1" y="55"/>
                    </a:cubicBezTo>
                    <a:cubicBezTo>
                      <a:pt x="1" y="57"/>
                      <a:pt x="1" y="60"/>
                      <a:pt x="2" y="62"/>
                    </a:cubicBezTo>
                    <a:cubicBezTo>
                      <a:pt x="2" y="64"/>
                      <a:pt x="3" y="65"/>
                      <a:pt x="3" y="66"/>
                    </a:cubicBezTo>
                    <a:cubicBezTo>
                      <a:pt x="3" y="67"/>
                      <a:pt x="4" y="67"/>
                      <a:pt x="4" y="68"/>
                    </a:cubicBezTo>
                    <a:cubicBezTo>
                      <a:pt x="4" y="68"/>
                      <a:pt x="4" y="68"/>
                      <a:pt x="4" y="69"/>
                    </a:cubicBezTo>
                    <a:cubicBezTo>
                      <a:pt x="5" y="69"/>
                      <a:pt x="5" y="69"/>
                      <a:pt x="5" y="69"/>
                    </a:cubicBezTo>
                    <a:cubicBezTo>
                      <a:pt x="5" y="69"/>
                      <a:pt x="5" y="69"/>
                      <a:pt x="5" y="69"/>
                    </a:cubicBezTo>
                    <a:cubicBezTo>
                      <a:pt x="5" y="69"/>
                      <a:pt x="5" y="69"/>
                      <a:pt x="5" y="69"/>
                    </a:cubicBezTo>
                    <a:cubicBezTo>
                      <a:pt x="5" y="69"/>
                      <a:pt x="5" y="69"/>
                      <a:pt x="5" y="69"/>
                    </a:cubicBezTo>
                    <a:cubicBezTo>
                      <a:pt x="6" y="72"/>
                      <a:pt x="8" y="74"/>
                      <a:pt x="10" y="76"/>
                    </a:cubicBezTo>
                    <a:cubicBezTo>
                      <a:pt x="13" y="79"/>
                      <a:pt x="18" y="81"/>
                      <a:pt x="23" y="82"/>
                    </a:cubicBezTo>
                    <a:cubicBezTo>
                      <a:pt x="28" y="83"/>
                      <a:pt x="33" y="83"/>
                      <a:pt x="38" y="81"/>
                    </a:cubicBezTo>
                    <a:cubicBezTo>
                      <a:pt x="40" y="81"/>
                      <a:pt x="41" y="81"/>
                      <a:pt x="42" y="80"/>
                    </a:cubicBezTo>
                    <a:cubicBezTo>
                      <a:pt x="43" y="79"/>
                      <a:pt x="44" y="79"/>
                      <a:pt x="45" y="79"/>
                    </a:cubicBezTo>
                    <a:cubicBezTo>
                      <a:pt x="50" y="76"/>
                      <a:pt x="50" y="76"/>
                      <a:pt x="50" y="76"/>
                    </a:cubicBezTo>
                    <a:cubicBezTo>
                      <a:pt x="58" y="72"/>
                      <a:pt x="65" y="68"/>
                      <a:pt x="73" y="64"/>
                    </a:cubicBezTo>
                    <a:cubicBezTo>
                      <a:pt x="73" y="66"/>
                      <a:pt x="73" y="66"/>
                      <a:pt x="73" y="66"/>
                    </a:cubicBezTo>
                    <a:cubicBezTo>
                      <a:pt x="90" y="58"/>
                      <a:pt x="90" y="58"/>
                      <a:pt x="90" y="58"/>
                    </a:cubicBezTo>
                    <a:cubicBezTo>
                      <a:pt x="94" y="56"/>
                      <a:pt x="94" y="56"/>
                      <a:pt x="94" y="56"/>
                    </a:cubicBezTo>
                    <a:cubicBezTo>
                      <a:pt x="95" y="55"/>
                      <a:pt x="96" y="55"/>
                      <a:pt x="98" y="53"/>
                    </a:cubicBezTo>
                    <a:cubicBezTo>
                      <a:pt x="102" y="51"/>
                      <a:pt x="105" y="48"/>
                      <a:pt x="107" y="44"/>
                    </a:cubicBezTo>
                    <a:cubicBezTo>
                      <a:pt x="109" y="41"/>
                      <a:pt x="110" y="38"/>
                      <a:pt x="110" y="35"/>
                    </a:cubicBezTo>
                    <a:cubicBezTo>
                      <a:pt x="111" y="33"/>
                      <a:pt x="110" y="30"/>
                      <a:pt x="110" y="28"/>
                    </a:cubicBezTo>
                    <a:cubicBezTo>
                      <a:pt x="110" y="33"/>
                      <a:pt x="109" y="39"/>
                      <a:pt x="105"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23">
                <a:extLst>
                  <a:ext uri="{FF2B5EF4-FFF2-40B4-BE49-F238E27FC236}">
                    <a16:creationId xmlns:a16="http://schemas.microsoft.com/office/drawing/2014/main" id="{9FD67058-A1DC-4AFA-ACE6-A45315765BA7}"/>
                  </a:ext>
                </a:extLst>
              </p:cNvPr>
              <p:cNvSpPr/>
              <p:nvPr/>
            </p:nvSpPr>
            <p:spPr bwMode="auto">
              <a:xfrm>
                <a:off x="7693026" y="2405063"/>
                <a:ext cx="476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6" name="Freeform 24">
                <a:extLst>
                  <a:ext uri="{FF2B5EF4-FFF2-40B4-BE49-F238E27FC236}">
                    <a16:creationId xmlns:a16="http://schemas.microsoft.com/office/drawing/2014/main" id="{DD1DD77C-48D4-4B3E-902D-D4B7288894F5}"/>
                  </a:ext>
                </a:extLst>
              </p:cNvPr>
              <p:cNvSpPr/>
              <p:nvPr/>
            </p:nvSpPr>
            <p:spPr bwMode="auto">
              <a:xfrm>
                <a:off x="7697788" y="2397126"/>
                <a:ext cx="11113" cy="7938"/>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2"/>
                      <a:pt x="2" y="1"/>
                      <a:pt x="3" y="0"/>
                    </a:cubicBezTo>
                    <a:cubicBezTo>
                      <a:pt x="2" y="1"/>
                      <a:pt x="1" y="2"/>
                      <a:pt x="0" y="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7" name="Freeform 25">
                <a:extLst>
                  <a:ext uri="{FF2B5EF4-FFF2-40B4-BE49-F238E27FC236}">
                    <a16:creationId xmlns:a16="http://schemas.microsoft.com/office/drawing/2014/main" id="{6F5EE37A-DA6B-42BF-9828-134C299637AB}"/>
                  </a:ext>
                </a:extLst>
              </p:cNvPr>
              <p:cNvSpPr/>
              <p:nvPr/>
            </p:nvSpPr>
            <p:spPr bwMode="auto">
              <a:xfrm>
                <a:off x="7316788" y="2201863"/>
                <a:ext cx="444500" cy="258763"/>
              </a:xfrm>
              <a:custGeom>
                <a:avLst/>
                <a:gdLst>
                  <a:gd name="T0" fmla="*/ 95 w 118"/>
                  <a:gd name="T1" fmla="*/ 0 h 69"/>
                  <a:gd name="T2" fmla="*/ 111 w 118"/>
                  <a:gd name="T3" fmla="*/ 43 h 69"/>
                  <a:gd name="T4" fmla="*/ 95 w 118"/>
                  <a:gd name="T5" fmla="*/ 53 h 69"/>
                  <a:gd name="T6" fmla="*/ 83 w 118"/>
                  <a:gd name="T7" fmla="*/ 56 h 69"/>
                  <a:gd name="T8" fmla="*/ 90 w 118"/>
                  <a:gd name="T9" fmla="*/ 54 h 69"/>
                  <a:gd name="T10" fmla="*/ 96 w 118"/>
                  <a:gd name="T11" fmla="*/ 53 h 69"/>
                  <a:gd name="T12" fmla="*/ 113 w 118"/>
                  <a:gd name="T13" fmla="*/ 39 h 69"/>
                  <a:gd name="T14" fmla="*/ 95 w 118"/>
                  <a:gd name="T15" fmla="*/ 1 h 69"/>
                  <a:gd name="T16" fmla="*/ 82 w 118"/>
                  <a:gd name="T17" fmla="*/ 4 h 69"/>
                  <a:gd name="T18" fmla="*/ 93 w 118"/>
                  <a:gd name="T19" fmla="*/ 7 h 69"/>
                  <a:gd name="T20" fmla="*/ 106 w 118"/>
                  <a:gd name="T21" fmla="*/ 23 h 69"/>
                  <a:gd name="T22" fmla="*/ 98 w 118"/>
                  <a:gd name="T23" fmla="*/ 44 h 69"/>
                  <a:gd name="T24" fmla="*/ 79 w 118"/>
                  <a:gd name="T25" fmla="*/ 48 h 69"/>
                  <a:gd name="T26" fmla="*/ 92 w 118"/>
                  <a:gd name="T27" fmla="*/ 45 h 69"/>
                  <a:gd name="T28" fmla="*/ 102 w 118"/>
                  <a:gd name="T29" fmla="*/ 41 h 69"/>
                  <a:gd name="T30" fmla="*/ 94 w 118"/>
                  <a:gd name="T31" fmla="*/ 10 h 69"/>
                  <a:gd name="T32" fmla="*/ 102 w 118"/>
                  <a:gd name="T33" fmla="*/ 19 h 69"/>
                  <a:gd name="T34" fmla="*/ 97 w 118"/>
                  <a:gd name="T35" fmla="*/ 42 h 69"/>
                  <a:gd name="T36" fmla="*/ 79 w 118"/>
                  <a:gd name="T37" fmla="*/ 46 h 69"/>
                  <a:gd name="T38" fmla="*/ 30 w 118"/>
                  <a:gd name="T39" fmla="*/ 55 h 69"/>
                  <a:gd name="T40" fmla="*/ 28 w 118"/>
                  <a:gd name="T41" fmla="*/ 55 h 69"/>
                  <a:gd name="T42" fmla="*/ 25 w 118"/>
                  <a:gd name="T43" fmla="*/ 54 h 69"/>
                  <a:gd name="T44" fmla="*/ 16 w 118"/>
                  <a:gd name="T45" fmla="*/ 36 h 69"/>
                  <a:gd name="T46" fmla="*/ 25 w 118"/>
                  <a:gd name="T47" fmla="*/ 25 h 69"/>
                  <a:gd name="T48" fmla="*/ 31 w 118"/>
                  <a:gd name="T49" fmla="*/ 24 h 69"/>
                  <a:gd name="T50" fmla="*/ 66 w 118"/>
                  <a:gd name="T51" fmla="*/ 9 h 69"/>
                  <a:gd name="T52" fmla="*/ 49 w 118"/>
                  <a:gd name="T53" fmla="*/ 6 h 69"/>
                  <a:gd name="T54" fmla="*/ 25 w 118"/>
                  <a:gd name="T55" fmla="*/ 11 h 69"/>
                  <a:gd name="T56" fmla="*/ 9 w 118"/>
                  <a:gd name="T57" fmla="*/ 19 h 69"/>
                  <a:gd name="T58" fmla="*/ 2 w 118"/>
                  <a:gd name="T59" fmla="*/ 31 h 69"/>
                  <a:gd name="T60" fmla="*/ 25 w 118"/>
                  <a:gd name="T61" fmla="*/ 69 h 69"/>
                  <a:gd name="T62" fmla="*/ 27 w 118"/>
                  <a:gd name="T63" fmla="*/ 69 h 69"/>
                  <a:gd name="T64" fmla="*/ 37 w 118"/>
                  <a:gd name="T65" fmla="*/ 69 h 69"/>
                  <a:gd name="T66" fmla="*/ 84 w 118"/>
                  <a:gd name="T67" fmla="*/ 58 h 69"/>
                  <a:gd name="T68" fmla="*/ 99 w 118"/>
                  <a:gd name="T69" fmla="*/ 55 h 69"/>
                  <a:gd name="T70" fmla="*/ 94 w 118"/>
                  <a:gd name="T71" fmla="*/ 56 h 69"/>
                  <a:gd name="T72" fmla="*/ 55 w 118"/>
                  <a:gd name="T73" fmla="*/ 64 h 69"/>
                  <a:gd name="T74" fmla="*/ 29 w 118"/>
                  <a:gd name="T75" fmla="*/ 69 h 69"/>
                  <a:gd name="T76" fmla="*/ 27 w 118"/>
                  <a:gd name="T77" fmla="*/ 69 h 69"/>
                  <a:gd name="T78" fmla="*/ 14 w 118"/>
                  <a:gd name="T79" fmla="*/ 65 h 69"/>
                  <a:gd name="T80" fmla="*/ 15 w 118"/>
                  <a:gd name="T81" fmla="*/ 64 h 69"/>
                  <a:gd name="T82" fmla="*/ 27 w 118"/>
                  <a:gd name="T83" fmla="*/ 67 h 69"/>
                  <a:gd name="T84" fmla="*/ 29 w 118"/>
                  <a:gd name="T85" fmla="*/ 68 h 69"/>
                  <a:gd name="T86" fmla="*/ 55 w 118"/>
                  <a:gd name="T87" fmla="*/ 63 h 69"/>
                  <a:gd name="T88" fmla="*/ 95 w 118"/>
                  <a:gd name="T89" fmla="*/ 55 h 69"/>
                  <a:gd name="T90" fmla="*/ 105 w 118"/>
                  <a:gd name="T91" fmla="*/ 50 h 69"/>
                  <a:gd name="T92" fmla="*/ 118 w 118"/>
                  <a:gd name="T93" fmla="*/ 3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69">
                    <a:moveTo>
                      <a:pt x="110" y="9"/>
                    </a:moveTo>
                    <a:cubicBezTo>
                      <a:pt x="108" y="6"/>
                      <a:pt x="106" y="4"/>
                      <a:pt x="103" y="3"/>
                    </a:cubicBezTo>
                    <a:cubicBezTo>
                      <a:pt x="101" y="1"/>
                      <a:pt x="98" y="0"/>
                      <a:pt x="95" y="0"/>
                    </a:cubicBezTo>
                    <a:cubicBezTo>
                      <a:pt x="101" y="2"/>
                      <a:pt x="106" y="6"/>
                      <a:pt x="109" y="10"/>
                    </a:cubicBezTo>
                    <a:cubicBezTo>
                      <a:pt x="113" y="15"/>
                      <a:pt x="115" y="20"/>
                      <a:pt x="115" y="26"/>
                    </a:cubicBezTo>
                    <a:cubicBezTo>
                      <a:pt x="116" y="32"/>
                      <a:pt x="115" y="38"/>
                      <a:pt x="111" y="43"/>
                    </a:cubicBezTo>
                    <a:cubicBezTo>
                      <a:pt x="110" y="45"/>
                      <a:pt x="108" y="47"/>
                      <a:pt x="105" y="49"/>
                    </a:cubicBezTo>
                    <a:cubicBezTo>
                      <a:pt x="103" y="51"/>
                      <a:pt x="100" y="52"/>
                      <a:pt x="97" y="53"/>
                    </a:cubicBezTo>
                    <a:cubicBezTo>
                      <a:pt x="97" y="53"/>
                      <a:pt x="96" y="53"/>
                      <a:pt x="95" y="53"/>
                    </a:cubicBezTo>
                    <a:cubicBezTo>
                      <a:pt x="93" y="54"/>
                      <a:pt x="93" y="54"/>
                      <a:pt x="93" y="54"/>
                    </a:cubicBezTo>
                    <a:cubicBezTo>
                      <a:pt x="90" y="54"/>
                      <a:pt x="90" y="54"/>
                      <a:pt x="90" y="54"/>
                    </a:cubicBezTo>
                    <a:cubicBezTo>
                      <a:pt x="83" y="56"/>
                      <a:pt x="83" y="56"/>
                      <a:pt x="83" y="56"/>
                    </a:cubicBezTo>
                    <a:cubicBezTo>
                      <a:pt x="69" y="59"/>
                      <a:pt x="69" y="59"/>
                      <a:pt x="69" y="59"/>
                    </a:cubicBezTo>
                    <a:cubicBezTo>
                      <a:pt x="41" y="65"/>
                      <a:pt x="41" y="65"/>
                      <a:pt x="41" y="65"/>
                    </a:cubicBezTo>
                    <a:cubicBezTo>
                      <a:pt x="56" y="61"/>
                      <a:pt x="74" y="57"/>
                      <a:pt x="90" y="54"/>
                    </a:cubicBezTo>
                    <a:cubicBezTo>
                      <a:pt x="94" y="53"/>
                      <a:pt x="94" y="53"/>
                      <a:pt x="94" y="53"/>
                    </a:cubicBezTo>
                    <a:cubicBezTo>
                      <a:pt x="95" y="53"/>
                      <a:pt x="95" y="53"/>
                      <a:pt x="95" y="53"/>
                    </a:cubicBezTo>
                    <a:cubicBezTo>
                      <a:pt x="95" y="53"/>
                      <a:pt x="96" y="53"/>
                      <a:pt x="96" y="53"/>
                    </a:cubicBezTo>
                    <a:cubicBezTo>
                      <a:pt x="97" y="53"/>
                      <a:pt x="98" y="52"/>
                      <a:pt x="98" y="52"/>
                    </a:cubicBezTo>
                    <a:cubicBezTo>
                      <a:pt x="102" y="51"/>
                      <a:pt x="105" y="50"/>
                      <a:pt x="107" y="47"/>
                    </a:cubicBezTo>
                    <a:cubicBezTo>
                      <a:pt x="110" y="45"/>
                      <a:pt x="112" y="42"/>
                      <a:pt x="113" y="39"/>
                    </a:cubicBezTo>
                    <a:cubicBezTo>
                      <a:pt x="114" y="36"/>
                      <a:pt x="115" y="33"/>
                      <a:pt x="115" y="30"/>
                    </a:cubicBezTo>
                    <a:cubicBezTo>
                      <a:pt x="115" y="24"/>
                      <a:pt x="113" y="17"/>
                      <a:pt x="110" y="12"/>
                    </a:cubicBezTo>
                    <a:cubicBezTo>
                      <a:pt x="106" y="7"/>
                      <a:pt x="101" y="3"/>
                      <a:pt x="95" y="1"/>
                    </a:cubicBezTo>
                    <a:cubicBezTo>
                      <a:pt x="94" y="1"/>
                      <a:pt x="92" y="0"/>
                      <a:pt x="91" y="0"/>
                    </a:cubicBezTo>
                    <a:cubicBezTo>
                      <a:pt x="89" y="0"/>
                      <a:pt x="88" y="0"/>
                      <a:pt x="86" y="1"/>
                    </a:cubicBezTo>
                    <a:cubicBezTo>
                      <a:pt x="84" y="2"/>
                      <a:pt x="82" y="3"/>
                      <a:pt x="82" y="4"/>
                    </a:cubicBezTo>
                    <a:cubicBezTo>
                      <a:pt x="82" y="5"/>
                      <a:pt x="83" y="5"/>
                      <a:pt x="84" y="5"/>
                    </a:cubicBezTo>
                    <a:cubicBezTo>
                      <a:pt x="85" y="5"/>
                      <a:pt x="87" y="6"/>
                      <a:pt x="89" y="6"/>
                    </a:cubicBezTo>
                    <a:cubicBezTo>
                      <a:pt x="90" y="6"/>
                      <a:pt x="91" y="6"/>
                      <a:pt x="93" y="7"/>
                    </a:cubicBezTo>
                    <a:cubicBezTo>
                      <a:pt x="94" y="7"/>
                      <a:pt x="95" y="7"/>
                      <a:pt x="95" y="7"/>
                    </a:cubicBezTo>
                    <a:cubicBezTo>
                      <a:pt x="96" y="8"/>
                      <a:pt x="95" y="9"/>
                      <a:pt x="94" y="9"/>
                    </a:cubicBezTo>
                    <a:cubicBezTo>
                      <a:pt x="100" y="12"/>
                      <a:pt x="105" y="17"/>
                      <a:pt x="106" y="23"/>
                    </a:cubicBezTo>
                    <a:cubicBezTo>
                      <a:pt x="107" y="27"/>
                      <a:pt x="107" y="30"/>
                      <a:pt x="107" y="33"/>
                    </a:cubicBezTo>
                    <a:cubicBezTo>
                      <a:pt x="106" y="36"/>
                      <a:pt x="105" y="39"/>
                      <a:pt x="102" y="41"/>
                    </a:cubicBezTo>
                    <a:cubicBezTo>
                      <a:pt x="101" y="42"/>
                      <a:pt x="100" y="43"/>
                      <a:pt x="98" y="44"/>
                    </a:cubicBezTo>
                    <a:cubicBezTo>
                      <a:pt x="97" y="44"/>
                      <a:pt x="96" y="45"/>
                      <a:pt x="95" y="45"/>
                    </a:cubicBezTo>
                    <a:cubicBezTo>
                      <a:pt x="94" y="45"/>
                      <a:pt x="93" y="45"/>
                      <a:pt x="92" y="46"/>
                    </a:cubicBezTo>
                    <a:cubicBezTo>
                      <a:pt x="79" y="48"/>
                      <a:pt x="79" y="48"/>
                      <a:pt x="79" y="48"/>
                    </a:cubicBezTo>
                    <a:cubicBezTo>
                      <a:pt x="70" y="50"/>
                      <a:pt x="61" y="52"/>
                      <a:pt x="52" y="53"/>
                    </a:cubicBezTo>
                    <a:cubicBezTo>
                      <a:pt x="61" y="52"/>
                      <a:pt x="70" y="50"/>
                      <a:pt x="79" y="48"/>
                    </a:cubicBezTo>
                    <a:cubicBezTo>
                      <a:pt x="92" y="45"/>
                      <a:pt x="92" y="45"/>
                      <a:pt x="92" y="45"/>
                    </a:cubicBezTo>
                    <a:cubicBezTo>
                      <a:pt x="93" y="45"/>
                      <a:pt x="94" y="45"/>
                      <a:pt x="95" y="45"/>
                    </a:cubicBezTo>
                    <a:cubicBezTo>
                      <a:pt x="96" y="45"/>
                      <a:pt x="97" y="44"/>
                      <a:pt x="98" y="44"/>
                    </a:cubicBezTo>
                    <a:cubicBezTo>
                      <a:pt x="100" y="43"/>
                      <a:pt x="101" y="42"/>
                      <a:pt x="102" y="41"/>
                    </a:cubicBezTo>
                    <a:cubicBezTo>
                      <a:pt x="105" y="39"/>
                      <a:pt x="106" y="36"/>
                      <a:pt x="106" y="33"/>
                    </a:cubicBezTo>
                    <a:cubicBezTo>
                      <a:pt x="107" y="30"/>
                      <a:pt x="107" y="27"/>
                      <a:pt x="106" y="23"/>
                    </a:cubicBezTo>
                    <a:cubicBezTo>
                      <a:pt x="104" y="17"/>
                      <a:pt x="100" y="12"/>
                      <a:pt x="94" y="10"/>
                    </a:cubicBezTo>
                    <a:cubicBezTo>
                      <a:pt x="93" y="10"/>
                      <a:pt x="93" y="11"/>
                      <a:pt x="95" y="12"/>
                    </a:cubicBezTo>
                    <a:cubicBezTo>
                      <a:pt x="96" y="13"/>
                      <a:pt x="97" y="14"/>
                      <a:pt x="98" y="15"/>
                    </a:cubicBezTo>
                    <a:cubicBezTo>
                      <a:pt x="99" y="16"/>
                      <a:pt x="101" y="17"/>
                      <a:pt x="102" y="19"/>
                    </a:cubicBezTo>
                    <a:cubicBezTo>
                      <a:pt x="103" y="21"/>
                      <a:pt x="104" y="24"/>
                      <a:pt x="105" y="26"/>
                    </a:cubicBezTo>
                    <a:cubicBezTo>
                      <a:pt x="105" y="28"/>
                      <a:pt x="105" y="30"/>
                      <a:pt x="105" y="32"/>
                    </a:cubicBezTo>
                    <a:cubicBezTo>
                      <a:pt x="104" y="36"/>
                      <a:pt x="101" y="40"/>
                      <a:pt x="97" y="42"/>
                    </a:cubicBezTo>
                    <a:cubicBezTo>
                      <a:pt x="96" y="42"/>
                      <a:pt x="94" y="43"/>
                      <a:pt x="93" y="43"/>
                    </a:cubicBezTo>
                    <a:cubicBezTo>
                      <a:pt x="89" y="44"/>
                      <a:pt x="89" y="44"/>
                      <a:pt x="89" y="44"/>
                    </a:cubicBezTo>
                    <a:cubicBezTo>
                      <a:pt x="79" y="46"/>
                      <a:pt x="79" y="46"/>
                      <a:pt x="79" y="46"/>
                    </a:cubicBezTo>
                    <a:cubicBezTo>
                      <a:pt x="66" y="48"/>
                      <a:pt x="53" y="51"/>
                      <a:pt x="41" y="53"/>
                    </a:cubicBezTo>
                    <a:cubicBezTo>
                      <a:pt x="34" y="55"/>
                      <a:pt x="34" y="55"/>
                      <a:pt x="34" y="55"/>
                    </a:cubicBezTo>
                    <a:cubicBezTo>
                      <a:pt x="33" y="55"/>
                      <a:pt x="31" y="55"/>
                      <a:pt x="30" y="55"/>
                    </a:cubicBezTo>
                    <a:cubicBezTo>
                      <a:pt x="29" y="55"/>
                      <a:pt x="29" y="55"/>
                      <a:pt x="29" y="55"/>
                    </a:cubicBezTo>
                    <a:cubicBezTo>
                      <a:pt x="28" y="55"/>
                      <a:pt x="28" y="55"/>
                      <a:pt x="28" y="55"/>
                    </a:cubicBezTo>
                    <a:cubicBezTo>
                      <a:pt x="28" y="55"/>
                      <a:pt x="28" y="55"/>
                      <a:pt x="28" y="55"/>
                    </a:cubicBezTo>
                    <a:cubicBezTo>
                      <a:pt x="27" y="55"/>
                      <a:pt x="27" y="55"/>
                      <a:pt x="27" y="55"/>
                    </a:cubicBezTo>
                    <a:cubicBezTo>
                      <a:pt x="27" y="55"/>
                      <a:pt x="27" y="55"/>
                      <a:pt x="27" y="55"/>
                    </a:cubicBezTo>
                    <a:cubicBezTo>
                      <a:pt x="26" y="54"/>
                      <a:pt x="25" y="54"/>
                      <a:pt x="25" y="54"/>
                    </a:cubicBezTo>
                    <a:cubicBezTo>
                      <a:pt x="23" y="54"/>
                      <a:pt x="22" y="53"/>
                      <a:pt x="21" y="52"/>
                    </a:cubicBezTo>
                    <a:cubicBezTo>
                      <a:pt x="19" y="51"/>
                      <a:pt x="17" y="48"/>
                      <a:pt x="16" y="45"/>
                    </a:cubicBezTo>
                    <a:cubicBezTo>
                      <a:pt x="15" y="42"/>
                      <a:pt x="15" y="39"/>
                      <a:pt x="16" y="36"/>
                    </a:cubicBezTo>
                    <a:cubicBezTo>
                      <a:pt x="16" y="33"/>
                      <a:pt x="17" y="32"/>
                      <a:pt x="18" y="30"/>
                    </a:cubicBezTo>
                    <a:cubicBezTo>
                      <a:pt x="20" y="28"/>
                      <a:pt x="21" y="27"/>
                      <a:pt x="23" y="26"/>
                    </a:cubicBezTo>
                    <a:cubicBezTo>
                      <a:pt x="24" y="26"/>
                      <a:pt x="24" y="26"/>
                      <a:pt x="25" y="25"/>
                    </a:cubicBezTo>
                    <a:cubicBezTo>
                      <a:pt x="25" y="25"/>
                      <a:pt x="25" y="25"/>
                      <a:pt x="25" y="25"/>
                    </a:cubicBezTo>
                    <a:cubicBezTo>
                      <a:pt x="26" y="25"/>
                      <a:pt x="26" y="25"/>
                      <a:pt x="26" y="25"/>
                    </a:cubicBezTo>
                    <a:cubicBezTo>
                      <a:pt x="31" y="24"/>
                      <a:pt x="31" y="24"/>
                      <a:pt x="31" y="24"/>
                    </a:cubicBezTo>
                    <a:cubicBezTo>
                      <a:pt x="40" y="22"/>
                      <a:pt x="40" y="22"/>
                      <a:pt x="40" y="22"/>
                    </a:cubicBezTo>
                    <a:cubicBezTo>
                      <a:pt x="52" y="20"/>
                      <a:pt x="64" y="17"/>
                      <a:pt x="74" y="15"/>
                    </a:cubicBezTo>
                    <a:cubicBezTo>
                      <a:pt x="91" y="10"/>
                      <a:pt x="84" y="7"/>
                      <a:pt x="66" y="9"/>
                    </a:cubicBezTo>
                    <a:cubicBezTo>
                      <a:pt x="66" y="8"/>
                      <a:pt x="66" y="8"/>
                      <a:pt x="66" y="8"/>
                    </a:cubicBezTo>
                    <a:cubicBezTo>
                      <a:pt x="83" y="5"/>
                      <a:pt x="74" y="3"/>
                      <a:pt x="76" y="1"/>
                    </a:cubicBezTo>
                    <a:cubicBezTo>
                      <a:pt x="67" y="3"/>
                      <a:pt x="58" y="5"/>
                      <a:pt x="49" y="6"/>
                    </a:cubicBezTo>
                    <a:cubicBezTo>
                      <a:pt x="40" y="8"/>
                      <a:pt x="40" y="8"/>
                      <a:pt x="40" y="8"/>
                    </a:cubicBezTo>
                    <a:cubicBezTo>
                      <a:pt x="30" y="10"/>
                      <a:pt x="30" y="10"/>
                      <a:pt x="30" y="10"/>
                    </a:cubicBezTo>
                    <a:cubicBezTo>
                      <a:pt x="25" y="11"/>
                      <a:pt x="25" y="11"/>
                      <a:pt x="25" y="11"/>
                    </a:cubicBezTo>
                    <a:cubicBezTo>
                      <a:pt x="23" y="11"/>
                      <a:pt x="23" y="11"/>
                      <a:pt x="23" y="11"/>
                    </a:cubicBezTo>
                    <a:cubicBezTo>
                      <a:pt x="22" y="11"/>
                      <a:pt x="21" y="12"/>
                      <a:pt x="20" y="12"/>
                    </a:cubicBezTo>
                    <a:cubicBezTo>
                      <a:pt x="16" y="14"/>
                      <a:pt x="12" y="16"/>
                      <a:pt x="9" y="19"/>
                    </a:cubicBezTo>
                    <a:cubicBezTo>
                      <a:pt x="8" y="20"/>
                      <a:pt x="7" y="21"/>
                      <a:pt x="7" y="22"/>
                    </a:cubicBezTo>
                    <a:cubicBezTo>
                      <a:pt x="6" y="23"/>
                      <a:pt x="6" y="23"/>
                      <a:pt x="5" y="25"/>
                    </a:cubicBezTo>
                    <a:cubicBezTo>
                      <a:pt x="4" y="26"/>
                      <a:pt x="3" y="29"/>
                      <a:pt x="2" y="31"/>
                    </a:cubicBezTo>
                    <a:cubicBezTo>
                      <a:pt x="0" y="38"/>
                      <a:pt x="1" y="47"/>
                      <a:pt x="4" y="54"/>
                    </a:cubicBezTo>
                    <a:cubicBezTo>
                      <a:pt x="6" y="58"/>
                      <a:pt x="9" y="62"/>
                      <a:pt x="13" y="64"/>
                    </a:cubicBezTo>
                    <a:cubicBezTo>
                      <a:pt x="16" y="67"/>
                      <a:pt x="21" y="68"/>
                      <a:pt x="25" y="69"/>
                    </a:cubicBezTo>
                    <a:cubicBezTo>
                      <a:pt x="25" y="69"/>
                      <a:pt x="26" y="69"/>
                      <a:pt x="26" y="69"/>
                    </a:cubicBezTo>
                    <a:cubicBezTo>
                      <a:pt x="27" y="69"/>
                      <a:pt x="27" y="69"/>
                      <a:pt x="27" y="69"/>
                    </a:cubicBezTo>
                    <a:cubicBezTo>
                      <a:pt x="27" y="69"/>
                      <a:pt x="27" y="69"/>
                      <a:pt x="27" y="69"/>
                    </a:cubicBezTo>
                    <a:cubicBezTo>
                      <a:pt x="27" y="69"/>
                      <a:pt x="27" y="69"/>
                      <a:pt x="27" y="69"/>
                    </a:cubicBezTo>
                    <a:cubicBezTo>
                      <a:pt x="28" y="69"/>
                      <a:pt x="29" y="69"/>
                      <a:pt x="30" y="69"/>
                    </a:cubicBezTo>
                    <a:cubicBezTo>
                      <a:pt x="32" y="69"/>
                      <a:pt x="35" y="69"/>
                      <a:pt x="37" y="69"/>
                    </a:cubicBezTo>
                    <a:cubicBezTo>
                      <a:pt x="46" y="67"/>
                      <a:pt x="46" y="67"/>
                      <a:pt x="46" y="67"/>
                    </a:cubicBezTo>
                    <a:cubicBezTo>
                      <a:pt x="65" y="62"/>
                      <a:pt x="65" y="62"/>
                      <a:pt x="65" y="62"/>
                    </a:cubicBezTo>
                    <a:cubicBezTo>
                      <a:pt x="84" y="58"/>
                      <a:pt x="84" y="58"/>
                      <a:pt x="84" y="58"/>
                    </a:cubicBezTo>
                    <a:cubicBezTo>
                      <a:pt x="93" y="56"/>
                      <a:pt x="93" y="56"/>
                      <a:pt x="93" y="56"/>
                    </a:cubicBezTo>
                    <a:cubicBezTo>
                      <a:pt x="96" y="56"/>
                      <a:pt x="96" y="56"/>
                      <a:pt x="96" y="56"/>
                    </a:cubicBezTo>
                    <a:cubicBezTo>
                      <a:pt x="97" y="56"/>
                      <a:pt x="98" y="55"/>
                      <a:pt x="99" y="55"/>
                    </a:cubicBezTo>
                    <a:cubicBezTo>
                      <a:pt x="99" y="55"/>
                      <a:pt x="100" y="55"/>
                      <a:pt x="100" y="54"/>
                    </a:cubicBezTo>
                    <a:cubicBezTo>
                      <a:pt x="99" y="55"/>
                      <a:pt x="98" y="55"/>
                      <a:pt x="97" y="55"/>
                    </a:cubicBezTo>
                    <a:cubicBezTo>
                      <a:pt x="95" y="56"/>
                      <a:pt x="95" y="56"/>
                      <a:pt x="94" y="56"/>
                    </a:cubicBezTo>
                    <a:cubicBezTo>
                      <a:pt x="91" y="57"/>
                      <a:pt x="91" y="57"/>
                      <a:pt x="91" y="57"/>
                    </a:cubicBezTo>
                    <a:cubicBezTo>
                      <a:pt x="78" y="59"/>
                      <a:pt x="78" y="59"/>
                      <a:pt x="78" y="59"/>
                    </a:cubicBezTo>
                    <a:cubicBezTo>
                      <a:pt x="55" y="64"/>
                      <a:pt x="55" y="64"/>
                      <a:pt x="55" y="64"/>
                    </a:cubicBezTo>
                    <a:cubicBezTo>
                      <a:pt x="43" y="67"/>
                      <a:pt x="43" y="67"/>
                      <a:pt x="43" y="67"/>
                    </a:cubicBezTo>
                    <a:cubicBezTo>
                      <a:pt x="37" y="68"/>
                      <a:pt x="37" y="68"/>
                      <a:pt x="37" y="68"/>
                    </a:cubicBezTo>
                    <a:cubicBezTo>
                      <a:pt x="34" y="69"/>
                      <a:pt x="32" y="69"/>
                      <a:pt x="29" y="69"/>
                    </a:cubicBezTo>
                    <a:cubicBezTo>
                      <a:pt x="28" y="69"/>
                      <a:pt x="28" y="69"/>
                      <a:pt x="27" y="69"/>
                    </a:cubicBezTo>
                    <a:cubicBezTo>
                      <a:pt x="27" y="69"/>
                      <a:pt x="27" y="69"/>
                      <a:pt x="27" y="69"/>
                    </a:cubicBezTo>
                    <a:cubicBezTo>
                      <a:pt x="27" y="69"/>
                      <a:pt x="27" y="69"/>
                      <a:pt x="27" y="69"/>
                    </a:cubicBezTo>
                    <a:cubicBezTo>
                      <a:pt x="26" y="69"/>
                      <a:pt x="26" y="68"/>
                      <a:pt x="26" y="68"/>
                    </a:cubicBezTo>
                    <a:cubicBezTo>
                      <a:pt x="24" y="68"/>
                      <a:pt x="23" y="68"/>
                      <a:pt x="22" y="68"/>
                    </a:cubicBezTo>
                    <a:cubicBezTo>
                      <a:pt x="19" y="67"/>
                      <a:pt x="17" y="66"/>
                      <a:pt x="14" y="65"/>
                    </a:cubicBezTo>
                    <a:cubicBezTo>
                      <a:pt x="9" y="62"/>
                      <a:pt x="6" y="57"/>
                      <a:pt x="4" y="52"/>
                    </a:cubicBezTo>
                    <a:cubicBezTo>
                      <a:pt x="4" y="52"/>
                      <a:pt x="5" y="53"/>
                      <a:pt x="4" y="52"/>
                    </a:cubicBezTo>
                    <a:cubicBezTo>
                      <a:pt x="6" y="57"/>
                      <a:pt x="10" y="61"/>
                      <a:pt x="15" y="64"/>
                    </a:cubicBezTo>
                    <a:cubicBezTo>
                      <a:pt x="17" y="65"/>
                      <a:pt x="19" y="66"/>
                      <a:pt x="22" y="67"/>
                    </a:cubicBezTo>
                    <a:cubicBezTo>
                      <a:pt x="23" y="67"/>
                      <a:pt x="25" y="67"/>
                      <a:pt x="26" y="67"/>
                    </a:cubicBezTo>
                    <a:cubicBezTo>
                      <a:pt x="26" y="67"/>
                      <a:pt x="27" y="67"/>
                      <a:pt x="27" y="67"/>
                    </a:cubicBezTo>
                    <a:cubicBezTo>
                      <a:pt x="27" y="68"/>
                      <a:pt x="27" y="67"/>
                      <a:pt x="27" y="68"/>
                    </a:cubicBezTo>
                    <a:cubicBezTo>
                      <a:pt x="27" y="68"/>
                      <a:pt x="27" y="68"/>
                      <a:pt x="27" y="68"/>
                    </a:cubicBezTo>
                    <a:cubicBezTo>
                      <a:pt x="28" y="68"/>
                      <a:pt x="29" y="68"/>
                      <a:pt x="29" y="68"/>
                    </a:cubicBezTo>
                    <a:cubicBezTo>
                      <a:pt x="32" y="68"/>
                      <a:pt x="34" y="68"/>
                      <a:pt x="37" y="67"/>
                    </a:cubicBezTo>
                    <a:cubicBezTo>
                      <a:pt x="43" y="66"/>
                      <a:pt x="43" y="66"/>
                      <a:pt x="43" y="66"/>
                    </a:cubicBezTo>
                    <a:cubicBezTo>
                      <a:pt x="55" y="63"/>
                      <a:pt x="55" y="63"/>
                      <a:pt x="55" y="63"/>
                    </a:cubicBezTo>
                    <a:cubicBezTo>
                      <a:pt x="63" y="62"/>
                      <a:pt x="71" y="60"/>
                      <a:pt x="79" y="58"/>
                    </a:cubicBezTo>
                    <a:cubicBezTo>
                      <a:pt x="83" y="58"/>
                      <a:pt x="87" y="57"/>
                      <a:pt x="91" y="56"/>
                    </a:cubicBezTo>
                    <a:cubicBezTo>
                      <a:pt x="95" y="55"/>
                      <a:pt x="95" y="55"/>
                      <a:pt x="95" y="55"/>
                    </a:cubicBezTo>
                    <a:cubicBezTo>
                      <a:pt x="96" y="55"/>
                      <a:pt x="96" y="55"/>
                      <a:pt x="96" y="55"/>
                    </a:cubicBezTo>
                    <a:cubicBezTo>
                      <a:pt x="97" y="54"/>
                      <a:pt x="97" y="54"/>
                      <a:pt x="98" y="54"/>
                    </a:cubicBezTo>
                    <a:cubicBezTo>
                      <a:pt x="101" y="53"/>
                      <a:pt x="103" y="52"/>
                      <a:pt x="105" y="50"/>
                    </a:cubicBezTo>
                    <a:cubicBezTo>
                      <a:pt x="106" y="51"/>
                      <a:pt x="106" y="51"/>
                      <a:pt x="106" y="51"/>
                    </a:cubicBezTo>
                    <a:cubicBezTo>
                      <a:pt x="109" y="49"/>
                      <a:pt x="112" y="46"/>
                      <a:pt x="114" y="42"/>
                    </a:cubicBezTo>
                    <a:cubicBezTo>
                      <a:pt x="116" y="39"/>
                      <a:pt x="117" y="35"/>
                      <a:pt x="118" y="31"/>
                    </a:cubicBezTo>
                    <a:cubicBezTo>
                      <a:pt x="118" y="23"/>
                      <a:pt x="115" y="15"/>
                      <a:pt x="11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26">
                <a:extLst>
                  <a:ext uri="{FF2B5EF4-FFF2-40B4-BE49-F238E27FC236}">
                    <a16:creationId xmlns:a16="http://schemas.microsoft.com/office/drawing/2014/main" id="{D85980D5-EFBB-439C-840F-D69A040B9487}"/>
                  </a:ext>
                </a:extLst>
              </p:cNvPr>
              <p:cNvSpPr/>
              <p:nvPr/>
            </p:nvSpPr>
            <p:spPr bwMode="auto">
              <a:xfrm>
                <a:off x="4427538" y="2193926"/>
                <a:ext cx="431800" cy="266700"/>
              </a:xfrm>
              <a:custGeom>
                <a:avLst/>
                <a:gdLst>
                  <a:gd name="T0" fmla="*/ 26 w 115"/>
                  <a:gd name="T1" fmla="*/ 58 h 71"/>
                  <a:gd name="T2" fmla="*/ 20 w 115"/>
                  <a:gd name="T3" fmla="*/ 56 h 71"/>
                  <a:gd name="T4" fmla="*/ 1 w 115"/>
                  <a:gd name="T5" fmla="*/ 25 h 71"/>
                  <a:gd name="T6" fmla="*/ 13 w 115"/>
                  <a:gd name="T7" fmla="*/ 5 h 71"/>
                  <a:gd name="T8" fmla="*/ 13 w 115"/>
                  <a:gd name="T9" fmla="*/ 6 h 71"/>
                  <a:gd name="T10" fmla="*/ 2 w 115"/>
                  <a:gd name="T11" fmla="*/ 26 h 71"/>
                  <a:gd name="T12" fmla="*/ 21 w 115"/>
                  <a:gd name="T13" fmla="*/ 56 h 71"/>
                  <a:gd name="T14" fmla="*/ 24 w 115"/>
                  <a:gd name="T15" fmla="*/ 57 h 71"/>
                  <a:gd name="T16" fmla="*/ 58 w 115"/>
                  <a:gd name="T17" fmla="*/ 64 h 71"/>
                  <a:gd name="T18" fmla="*/ 80 w 115"/>
                  <a:gd name="T19" fmla="*/ 70 h 71"/>
                  <a:gd name="T20" fmla="*/ 97 w 115"/>
                  <a:gd name="T21" fmla="*/ 70 h 71"/>
                  <a:gd name="T22" fmla="*/ 96 w 115"/>
                  <a:gd name="T23" fmla="*/ 68 h 71"/>
                  <a:gd name="T24" fmla="*/ 81 w 115"/>
                  <a:gd name="T25" fmla="*/ 68 h 71"/>
                  <a:gd name="T26" fmla="*/ 23 w 115"/>
                  <a:gd name="T27" fmla="*/ 55 h 71"/>
                  <a:gd name="T28" fmla="*/ 19 w 115"/>
                  <a:gd name="T29" fmla="*/ 54 h 71"/>
                  <a:gd name="T30" fmla="*/ 4 w 115"/>
                  <a:gd name="T31" fmla="*/ 31 h 71"/>
                  <a:gd name="T32" fmla="*/ 21 w 115"/>
                  <a:gd name="T33" fmla="*/ 54 h 71"/>
                  <a:gd name="T34" fmla="*/ 32 w 115"/>
                  <a:gd name="T35" fmla="*/ 57 h 71"/>
                  <a:gd name="T36" fmla="*/ 80 w 115"/>
                  <a:gd name="T37" fmla="*/ 68 h 71"/>
                  <a:gd name="T38" fmla="*/ 109 w 115"/>
                  <a:gd name="T39" fmla="*/ 57 h 71"/>
                  <a:gd name="T40" fmla="*/ 111 w 115"/>
                  <a:gd name="T41" fmla="*/ 44 h 71"/>
                  <a:gd name="T42" fmla="*/ 105 w 115"/>
                  <a:gd name="T43" fmla="*/ 53 h 71"/>
                  <a:gd name="T44" fmla="*/ 94 w 115"/>
                  <a:gd name="T45" fmla="*/ 60 h 71"/>
                  <a:gd name="T46" fmla="*/ 80 w 115"/>
                  <a:gd name="T47" fmla="*/ 59 h 71"/>
                  <a:gd name="T48" fmla="*/ 37 w 115"/>
                  <a:gd name="T49" fmla="*/ 50 h 71"/>
                  <a:gd name="T50" fmla="*/ 25 w 115"/>
                  <a:gd name="T51" fmla="*/ 47 h 71"/>
                  <a:gd name="T52" fmla="*/ 24 w 115"/>
                  <a:gd name="T53" fmla="*/ 46 h 71"/>
                  <a:gd name="T54" fmla="*/ 74 w 115"/>
                  <a:gd name="T55" fmla="*/ 58 h 71"/>
                  <a:gd name="T56" fmla="*/ 85 w 115"/>
                  <a:gd name="T57" fmla="*/ 60 h 71"/>
                  <a:gd name="T58" fmla="*/ 99 w 115"/>
                  <a:gd name="T59" fmla="*/ 54 h 71"/>
                  <a:gd name="T60" fmla="*/ 76 w 115"/>
                  <a:gd name="T61" fmla="*/ 56 h 71"/>
                  <a:gd name="T62" fmla="*/ 26 w 115"/>
                  <a:gd name="T63" fmla="*/ 45 h 71"/>
                  <a:gd name="T64" fmla="*/ 24 w 115"/>
                  <a:gd name="T65" fmla="*/ 44 h 71"/>
                  <a:gd name="T66" fmla="*/ 15 w 115"/>
                  <a:gd name="T67" fmla="*/ 27 h 71"/>
                  <a:gd name="T68" fmla="*/ 21 w 115"/>
                  <a:gd name="T69" fmla="*/ 16 h 71"/>
                  <a:gd name="T70" fmla="*/ 33 w 115"/>
                  <a:gd name="T71" fmla="*/ 14 h 71"/>
                  <a:gd name="T72" fmla="*/ 42 w 115"/>
                  <a:gd name="T73" fmla="*/ 16 h 71"/>
                  <a:gd name="T74" fmla="*/ 93 w 115"/>
                  <a:gd name="T75" fmla="*/ 27 h 71"/>
                  <a:gd name="T76" fmla="*/ 104 w 115"/>
                  <a:gd name="T77" fmla="*/ 42 h 71"/>
                  <a:gd name="T78" fmla="*/ 106 w 115"/>
                  <a:gd name="T79" fmla="*/ 44 h 71"/>
                  <a:gd name="T80" fmla="*/ 107 w 115"/>
                  <a:gd name="T81" fmla="*/ 27 h 71"/>
                  <a:gd name="T82" fmla="*/ 112 w 115"/>
                  <a:gd name="T83" fmla="*/ 39 h 71"/>
                  <a:gd name="T84" fmla="*/ 109 w 115"/>
                  <a:gd name="T85" fmla="*/ 22 h 71"/>
                  <a:gd name="T86" fmla="*/ 96 w 115"/>
                  <a:gd name="T87" fmla="*/ 14 h 71"/>
                  <a:gd name="T88" fmla="*/ 47 w 115"/>
                  <a:gd name="T89" fmla="*/ 3 h 71"/>
                  <a:gd name="T90" fmla="*/ 34 w 115"/>
                  <a:gd name="T91" fmla="*/ 0 h 71"/>
                  <a:gd name="T92" fmla="*/ 14 w 115"/>
                  <a:gd name="T93" fmla="*/ 4 h 71"/>
                  <a:gd name="T94" fmla="*/ 1 w 115"/>
                  <a:gd name="T95" fmla="*/ 25 h 71"/>
                  <a:gd name="T96" fmla="*/ 17 w 115"/>
                  <a:gd name="T97" fmla="*/ 56 h 71"/>
                  <a:gd name="T98" fmla="*/ 23 w 115"/>
                  <a:gd name="T99" fmla="*/ 58 h 71"/>
                  <a:gd name="T100" fmla="*/ 56 w 115"/>
                  <a:gd name="T101"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5" h="71">
                    <a:moveTo>
                      <a:pt x="56" y="65"/>
                    </a:moveTo>
                    <a:cubicBezTo>
                      <a:pt x="32" y="59"/>
                      <a:pt x="32" y="59"/>
                      <a:pt x="32" y="59"/>
                    </a:cubicBezTo>
                    <a:cubicBezTo>
                      <a:pt x="26" y="58"/>
                      <a:pt x="26" y="58"/>
                      <a:pt x="26" y="58"/>
                    </a:cubicBezTo>
                    <a:cubicBezTo>
                      <a:pt x="23" y="57"/>
                      <a:pt x="23" y="57"/>
                      <a:pt x="23" y="57"/>
                    </a:cubicBezTo>
                    <a:cubicBezTo>
                      <a:pt x="22" y="57"/>
                      <a:pt x="22" y="57"/>
                      <a:pt x="22" y="57"/>
                    </a:cubicBezTo>
                    <a:cubicBezTo>
                      <a:pt x="21" y="57"/>
                      <a:pt x="20" y="57"/>
                      <a:pt x="20" y="56"/>
                    </a:cubicBezTo>
                    <a:cubicBezTo>
                      <a:pt x="14" y="55"/>
                      <a:pt x="10" y="51"/>
                      <a:pt x="7" y="47"/>
                    </a:cubicBezTo>
                    <a:cubicBezTo>
                      <a:pt x="4" y="43"/>
                      <a:pt x="2" y="38"/>
                      <a:pt x="1" y="33"/>
                    </a:cubicBezTo>
                    <a:cubicBezTo>
                      <a:pt x="1" y="30"/>
                      <a:pt x="1" y="28"/>
                      <a:pt x="1" y="25"/>
                    </a:cubicBezTo>
                    <a:cubicBezTo>
                      <a:pt x="1" y="24"/>
                      <a:pt x="1" y="23"/>
                      <a:pt x="2" y="22"/>
                    </a:cubicBezTo>
                    <a:cubicBezTo>
                      <a:pt x="2" y="20"/>
                      <a:pt x="2" y="19"/>
                      <a:pt x="3" y="18"/>
                    </a:cubicBezTo>
                    <a:cubicBezTo>
                      <a:pt x="5" y="13"/>
                      <a:pt x="9" y="8"/>
                      <a:pt x="13" y="5"/>
                    </a:cubicBezTo>
                    <a:cubicBezTo>
                      <a:pt x="17" y="2"/>
                      <a:pt x="22" y="1"/>
                      <a:pt x="28" y="0"/>
                    </a:cubicBezTo>
                    <a:cubicBezTo>
                      <a:pt x="27" y="0"/>
                      <a:pt x="26" y="1"/>
                      <a:pt x="28" y="1"/>
                    </a:cubicBezTo>
                    <a:cubicBezTo>
                      <a:pt x="23" y="1"/>
                      <a:pt x="18" y="3"/>
                      <a:pt x="13" y="6"/>
                    </a:cubicBezTo>
                    <a:cubicBezTo>
                      <a:pt x="9" y="9"/>
                      <a:pt x="6" y="13"/>
                      <a:pt x="4" y="18"/>
                    </a:cubicBezTo>
                    <a:cubicBezTo>
                      <a:pt x="3" y="19"/>
                      <a:pt x="3" y="21"/>
                      <a:pt x="3" y="22"/>
                    </a:cubicBezTo>
                    <a:cubicBezTo>
                      <a:pt x="2" y="23"/>
                      <a:pt x="2" y="24"/>
                      <a:pt x="2" y="26"/>
                    </a:cubicBezTo>
                    <a:cubicBezTo>
                      <a:pt x="2" y="28"/>
                      <a:pt x="2" y="31"/>
                      <a:pt x="2" y="33"/>
                    </a:cubicBezTo>
                    <a:cubicBezTo>
                      <a:pt x="3" y="38"/>
                      <a:pt x="5" y="43"/>
                      <a:pt x="8" y="47"/>
                    </a:cubicBezTo>
                    <a:cubicBezTo>
                      <a:pt x="11" y="51"/>
                      <a:pt x="15" y="55"/>
                      <a:pt x="21" y="56"/>
                    </a:cubicBezTo>
                    <a:cubicBezTo>
                      <a:pt x="22" y="56"/>
                      <a:pt x="22" y="56"/>
                      <a:pt x="22" y="56"/>
                    </a:cubicBezTo>
                    <a:cubicBezTo>
                      <a:pt x="23" y="57"/>
                      <a:pt x="23" y="57"/>
                      <a:pt x="23" y="57"/>
                    </a:cubicBezTo>
                    <a:cubicBezTo>
                      <a:pt x="24" y="57"/>
                      <a:pt x="24" y="57"/>
                      <a:pt x="24" y="57"/>
                    </a:cubicBezTo>
                    <a:cubicBezTo>
                      <a:pt x="27" y="58"/>
                      <a:pt x="27" y="58"/>
                      <a:pt x="27" y="58"/>
                    </a:cubicBezTo>
                    <a:cubicBezTo>
                      <a:pt x="33" y="59"/>
                      <a:pt x="33" y="59"/>
                      <a:pt x="33" y="59"/>
                    </a:cubicBezTo>
                    <a:cubicBezTo>
                      <a:pt x="41" y="61"/>
                      <a:pt x="49" y="62"/>
                      <a:pt x="58" y="64"/>
                    </a:cubicBezTo>
                    <a:cubicBezTo>
                      <a:pt x="58" y="65"/>
                      <a:pt x="58" y="65"/>
                      <a:pt x="58" y="65"/>
                    </a:cubicBezTo>
                    <a:cubicBezTo>
                      <a:pt x="75" y="69"/>
                      <a:pt x="75" y="69"/>
                      <a:pt x="75" y="69"/>
                    </a:cubicBezTo>
                    <a:cubicBezTo>
                      <a:pt x="80" y="70"/>
                      <a:pt x="80" y="70"/>
                      <a:pt x="80" y="70"/>
                    </a:cubicBezTo>
                    <a:cubicBezTo>
                      <a:pt x="80" y="70"/>
                      <a:pt x="81" y="71"/>
                      <a:pt x="82" y="71"/>
                    </a:cubicBezTo>
                    <a:cubicBezTo>
                      <a:pt x="83" y="71"/>
                      <a:pt x="84" y="71"/>
                      <a:pt x="85" y="71"/>
                    </a:cubicBezTo>
                    <a:cubicBezTo>
                      <a:pt x="89" y="71"/>
                      <a:pt x="93" y="71"/>
                      <a:pt x="97" y="70"/>
                    </a:cubicBezTo>
                    <a:cubicBezTo>
                      <a:pt x="101" y="68"/>
                      <a:pt x="103" y="66"/>
                      <a:pt x="105" y="64"/>
                    </a:cubicBezTo>
                    <a:cubicBezTo>
                      <a:pt x="107" y="62"/>
                      <a:pt x="109" y="60"/>
                      <a:pt x="110" y="58"/>
                    </a:cubicBezTo>
                    <a:cubicBezTo>
                      <a:pt x="106" y="63"/>
                      <a:pt x="102" y="66"/>
                      <a:pt x="96" y="68"/>
                    </a:cubicBezTo>
                    <a:cubicBezTo>
                      <a:pt x="93" y="69"/>
                      <a:pt x="90" y="69"/>
                      <a:pt x="87" y="69"/>
                    </a:cubicBezTo>
                    <a:cubicBezTo>
                      <a:pt x="86" y="69"/>
                      <a:pt x="84" y="69"/>
                      <a:pt x="83" y="69"/>
                    </a:cubicBezTo>
                    <a:cubicBezTo>
                      <a:pt x="82" y="69"/>
                      <a:pt x="82" y="68"/>
                      <a:pt x="81" y="68"/>
                    </a:cubicBezTo>
                    <a:cubicBezTo>
                      <a:pt x="79" y="68"/>
                      <a:pt x="79" y="68"/>
                      <a:pt x="79" y="68"/>
                    </a:cubicBezTo>
                    <a:cubicBezTo>
                      <a:pt x="70" y="66"/>
                      <a:pt x="61" y="63"/>
                      <a:pt x="51" y="61"/>
                    </a:cubicBezTo>
                    <a:cubicBezTo>
                      <a:pt x="23" y="55"/>
                      <a:pt x="23" y="55"/>
                      <a:pt x="23" y="55"/>
                    </a:cubicBezTo>
                    <a:cubicBezTo>
                      <a:pt x="23" y="55"/>
                      <a:pt x="23" y="55"/>
                      <a:pt x="23" y="55"/>
                    </a:cubicBezTo>
                    <a:cubicBezTo>
                      <a:pt x="22" y="55"/>
                      <a:pt x="22" y="55"/>
                      <a:pt x="22" y="55"/>
                    </a:cubicBezTo>
                    <a:cubicBezTo>
                      <a:pt x="21" y="54"/>
                      <a:pt x="20" y="54"/>
                      <a:pt x="19" y="54"/>
                    </a:cubicBezTo>
                    <a:cubicBezTo>
                      <a:pt x="18" y="53"/>
                      <a:pt x="17" y="53"/>
                      <a:pt x="16" y="52"/>
                    </a:cubicBezTo>
                    <a:cubicBezTo>
                      <a:pt x="13" y="50"/>
                      <a:pt x="11" y="48"/>
                      <a:pt x="9" y="46"/>
                    </a:cubicBezTo>
                    <a:cubicBezTo>
                      <a:pt x="6" y="42"/>
                      <a:pt x="4" y="36"/>
                      <a:pt x="4" y="31"/>
                    </a:cubicBezTo>
                    <a:cubicBezTo>
                      <a:pt x="4" y="35"/>
                      <a:pt x="5" y="40"/>
                      <a:pt x="8" y="44"/>
                    </a:cubicBezTo>
                    <a:cubicBezTo>
                      <a:pt x="11" y="48"/>
                      <a:pt x="15" y="52"/>
                      <a:pt x="20" y="54"/>
                    </a:cubicBezTo>
                    <a:cubicBezTo>
                      <a:pt x="20" y="54"/>
                      <a:pt x="21" y="54"/>
                      <a:pt x="21" y="54"/>
                    </a:cubicBezTo>
                    <a:cubicBezTo>
                      <a:pt x="22" y="54"/>
                      <a:pt x="23" y="54"/>
                      <a:pt x="23" y="55"/>
                    </a:cubicBezTo>
                    <a:cubicBezTo>
                      <a:pt x="26" y="55"/>
                      <a:pt x="26" y="55"/>
                      <a:pt x="26" y="55"/>
                    </a:cubicBezTo>
                    <a:cubicBezTo>
                      <a:pt x="32" y="57"/>
                      <a:pt x="32" y="57"/>
                      <a:pt x="32" y="57"/>
                    </a:cubicBezTo>
                    <a:cubicBezTo>
                      <a:pt x="37" y="58"/>
                      <a:pt x="41" y="58"/>
                      <a:pt x="44" y="59"/>
                    </a:cubicBezTo>
                    <a:cubicBezTo>
                      <a:pt x="55" y="62"/>
                      <a:pt x="66" y="64"/>
                      <a:pt x="76" y="67"/>
                    </a:cubicBezTo>
                    <a:cubicBezTo>
                      <a:pt x="80" y="68"/>
                      <a:pt x="80" y="68"/>
                      <a:pt x="80" y="68"/>
                    </a:cubicBezTo>
                    <a:cubicBezTo>
                      <a:pt x="81" y="68"/>
                      <a:pt x="83" y="68"/>
                      <a:pt x="84" y="68"/>
                    </a:cubicBezTo>
                    <a:cubicBezTo>
                      <a:pt x="87" y="69"/>
                      <a:pt x="91" y="69"/>
                      <a:pt x="94" y="68"/>
                    </a:cubicBezTo>
                    <a:cubicBezTo>
                      <a:pt x="100" y="66"/>
                      <a:pt x="105" y="62"/>
                      <a:pt x="109" y="57"/>
                    </a:cubicBezTo>
                    <a:cubicBezTo>
                      <a:pt x="110" y="56"/>
                      <a:pt x="111" y="55"/>
                      <a:pt x="111" y="54"/>
                    </a:cubicBezTo>
                    <a:cubicBezTo>
                      <a:pt x="112" y="52"/>
                      <a:pt x="112" y="51"/>
                      <a:pt x="112" y="49"/>
                    </a:cubicBezTo>
                    <a:cubicBezTo>
                      <a:pt x="112" y="47"/>
                      <a:pt x="112" y="45"/>
                      <a:pt x="111" y="44"/>
                    </a:cubicBezTo>
                    <a:cubicBezTo>
                      <a:pt x="110" y="44"/>
                      <a:pt x="110" y="45"/>
                      <a:pt x="109" y="46"/>
                    </a:cubicBezTo>
                    <a:cubicBezTo>
                      <a:pt x="109" y="46"/>
                      <a:pt x="108" y="48"/>
                      <a:pt x="107" y="50"/>
                    </a:cubicBezTo>
                    <a:cubicBezTo>
                      <a:pt x="106" y="51"/>
                      <a:pt x="105" y="52"/>
                      <a:pt x="105" y="53"/>
                    </a:cubicBezTo>
                    <a:cubicBezTo>
                      <a:pt x="104" y="55"/>
                      <a:pt x="103" y="55"/>
                      <a:pt x="103" y="55"/>
                    </a:cubicBezTo>
                    <a:cubicBezTo>
                      <a:pt x="102" y="56"/>
                      <a:pt x="102" y="55"/>
                      <a:pt x="102" y="54"/>
                    </a:cubicBezTo>
                    <a:cubicBezTo>
                      <a:pt x="100" y="57"/>
                      <a:pt x="97" y="58"/>
                      <a:pt x="94" y="60"/>
                    </a:cubicBezTo>
                    <a:cubicBezTo>
                      <a:pt x="91" y="61"/>
                      <a:pt x="88" y="61"/>
                      <a:pt x="85" y="60"/>
                    </a:cubicBezTo>
                    <a:cubicBezTo>
                      <a:pt x="84" y="60"/>
                      <a:pt x="83" y="60"/>
                      <a:pt x="82" y="60"/>
                    </a:cubicBezTo>
                    <a:cubicBezTo>
                      <a:pt x="80" y="59"/>
                      <a:pt x="80" y="59"/>
                      <a:pt x="80" y="59"/>
                    </a:cubicBezTo>
                    <a:cubicBezTo>
                      <a:pt x="74" y="58"/>
                      <a:pt x="74" y="58"/>
                      <a:pt x="74" y="58"/>
                    </a:cubicBezTo>
                    <a:cubicBezTo>
                      <a:pt x="63" y="56"/>
                      <a:pt x="63" y="56"/>
                      <a:pt x="63" y="56"/>
                    </a:cubicBezTo>
                    <a:cubicBezTo>
                      <a:pt x="54" y="54"/>
                      <a:pt x="46" y="52"/>
                      <a:pt x="37" y="50"/>
                    </a:cubicBezTo>
                    <a:cubicBezTo>
                      <a:pt x="30" y="48"/>
                      <a:pt x="30" y="48"/>
                      <a:pt x="30" y="48"/>
                    </a:cubicBezTo>
                    <a:cubicBezTo>
                      <a:pt x="27" y="47"/>
                      <a:pt x="27" y="47"/>
                      <a:pt x="27" y="47"/>
                    </a:cubicBezTo>
                    <a:cubicBezTo>
                      <a:pt x="25" y="47"/>
                      <a:pt x="25" y="47"/>
                      <a:pt x="25" y="47"/>
                    </a:cubicBezTo>
                    <a:cubicBezTo>
                      <a:pt x="25" y="47"/>
                      <a:pt x="24" y="47"/>
                      <a:pt x="24" y="46"/>
                    </a:cubicBezTo>
                    <a:cubicBezTo>
                      <a:pt x="20" y="45"/>
                      <a:pt x="18" y="43"/>
                      <a:pt x="16" y="40"/>
                    </a:cubicBezTo>
                    <a:cubicBezTo>
                      <a:pt x="18" y="43"/>
                      <a:pt x="21" y="45"/>
                      <a:pt x="24" y="46"/>
                    </a:cubicBezTo>
                    <a:cubicBezTo>
                      <a:pt x="37" y="49"/>
                      <a:pt x="37" y="49"/>
                      <a:pt x="37" y="49"/>
                    </a:cubicBezTo>
                    <a:cubicBezTo>
                      <a:pt x="63" y="56"/>
                      <a:pt x="63" y="56"/>
                      <a:pt x="63" y="56"/>
                    </a:cubicBezTo>
                    <a:cubicBezTo>
                      <a:pt x="74" y="58"/>
                      <a:pt x="74" y="58"/>
                      <a:pt x="74" y="58"/>
                    </a:cubicBezTo>
                    <a:cubicBezTo>
                      <a:pt x="80" y="59"/>
                      <a:pt x="80" y="59"/>
                      <a:pt x="80" y="59"/>
                    </a:cubicBezTo>
                    <a:cubicBezTo>
                      <a:pt x="82" y="60"/>
                      <a:pt x="82" y="60"/>
                      <a:pt x="82" y="60"/>
                    </a:cubicBezTo>
                    <a:cubicBezTo>
                      <a:pt x="83" y="60"/>
                      <a:pt x="84" y="60"/>
                      <a:pt x="85" y="60"/>
                    </a:cubicBezTo>
                    <a:cubicBezTo>
                      <a:pt x="88" y="61"/>
                      <a:pt x="91" y="60"/>
                      <a:pt x="94" y="59"/>
                    </a:cubicBezTo>
                    <a:cubicBezTo>
                      <a:pt x="97" y="58"/>
                      <a:pt x="99" y="56"/>
                      <a:pt x="101" y="53"/>
                    </a:cubicBezTo>
                    <a:cubicBezTo>
                      <a:pt x="101" y="53"/>
                      <a:pt x="101" y="52"/>
                      <a:pt x="99" y="54"/>
                    </a:cubicBezTo>
                    <a:cubicBezTo>
                      <a:pt x="97" y="55"/>
                      <a:pt x="94" y="57"/>
                      <a:pt x="90" y="58"/>
                    </a:cubicBezTo>
                    <a:cubicBezTo>
                      <a:pt x="88" y="58"/>
                      <a:pt x="85" y="58"/>
                      <a:pt x="83" y="58"/>
                    </a:cubicBezTo>
                    <a:cubicBezTo>
                      <a:pt x="81" y="57"/>
                      <a:pt x="78" y="57"/>
                      <a:pt x="76" y="56"/>
                    </a:cubicBezTo>
                    <a:cubicBezTo>
                      <a:pt x="64" y="53"/>
                      <a:pt x="51" y="50"/>
                      <a:pt x="38" y="47"/>
                    </a:cubicBezTo>
                    <a:cubicBezTo>
                      <a:pt x="29" y="45"/>
                      <a:pt x="29" y="45"/>
                      <a:pt x="29" y="45"/>
                    </a:cubicBezTo>
                    <a:cubicBezTo>
                      <a:pt x="26" y="45"/>
                      <a:pt x="26" y="45"/>
                      <a:pt x="26" y="45"/>
                    </a:cubicBezTo>
                    <a:cubicBezTo>
                      <a:pt x="25" y="44"/>
                      <a:pt x="25" y="44"/>
                      <a:pt x="25" y="44"/>
                    </a:cubicBezTo>
                    <a:cubicBezTo>
                      <a:pt x="25" y="44"/>
                      <a:pt x="25" y="44"/>
                      <a:pt x="25" y="44"/>
                    </a:cubicBezTo>
                    <a:cubicBezTo>
                      <a:pt x="24" y="44"/>
                      <a:pt x="24" y="44"/>
                      <a:pt x="24" y="44"/>
                    </a:cubicBezTo>
                    <a:cubicBezTo>
                      <a:pt x="23" y="44"/>
                      <a:pt x="22" y="43"/>
                      <a:pt x="21" y="43"/>
                    </a:cubicBezTo>
                    <a:cubicBezTo>
                      <a:pt x="18" y="41"/>
                      <a:pt x="16" y="37"/>
                      <a:pt x="15" y="32"/>
                    </a:cubicBezTo>
                    <a:cubicBezTo>
                      <a:pt x="15" y="30"/>
                      <a:pt x="15" y="29"/>
                      <a:pt x="15" y="27"/>
                    </a:cubicBezTo>
                    <a:cubicBezTo>
                      <a:pt x="15" y="26"/>
                      <a:pt x="15" y="25"/>
                      <a:pt x="15" y="25"/>
                    </a:cubicBezTo>
                    <a:cubicBezTo>
                      <a:pt x="15" y="24"/>
                      <a:pt x="16" y="23"/>
                      <a:pt x="16" y="23"/>
                    </a:cubicBezTo>
                    <a:cubicBezTo>
                      <a:pt x="17" y="20"/>
                      <a:pt x="19" y="18"/>
                      <a:pt x="21" y="16"/>
                    </a:cubicBezTo>
                    <a:cubicBezTo>
                      <a:pt x="24" y="15"/>
                      <a:pt x="27" y="14"/>
                      <a:pt x="30" y="14"/>
                    </a:cubicBezTo>
                    <a:cubicBezTo>
                      <a:pt x="31" y="14"/>
                      <a:pt x="32" y="14"/>
                      <a:pt x="33" y="14"/>
                    </a:cubicBezTo>
                    <a:cubicBezTo>
                      <a:pt x="33" y="14"/>
                      <a:pt x="33" y="14"/>
                      <a:pt x="33" y="14"/>
                    </a:cubicBezTo>
                    <a:cubicBezTo>
                      <a:pt x="34" y="14"/>
                      <a:pt x="34" y="14"/>
                      <a:pt x="34" y="14"/>
                    </a:cubicBezTo>
                    <a:cubicBezTo>
                      <a:pt x="36" y="15"/>
                      <a:pt x="36" y="15"/>
                      <a:pt x="36" y="15"/>
                    </a:cubicBezTo>
                    <a:cubicBezTo>
                      <a:pt x="42" y="16"/>
                      <a:pt x="42" y="16"/>
                      <a:pt x="42" y="16"/>
                    </a:cubicBezTo>
                    <a:cubicBezTo>
                      <a:pt x="55" y="19"/>
                      <a:pt x="67" y="22"/>
                      <a:pt x="79" y="24"/>
                    </a:cubicBezTo>
                    <a:cubicBezTo>
                      <a:pt x="89" y="26"/>
                      <a:pt x="89" y="26"/>
                      <a:pt x="89" y="26"/>
                    </a:cubicBezTo>
                    <a:cubicBezTo>
                      <a:pt x="93" y="27"/>
                      <a:pt x="93" y="27"/>
                      <a:pt x="93" y="27"/>
                    </a:cubicBezTo>
                    <a:cubicBezTo>
                      <a:pt x="94" y="28"/>
                      <a:pt x="95" y="28"/>
                      <a:pt x="96" y="28"/>
                    </a:cubicBezTo>
                    <a:cubicBezTo>
                      <a:pt x="99" y="30"/>
                      <a:pt x="101" y="32"/>
                      <a:pt x="102" y="36"/>
                    </a:cubicBezTo>
                    <a:cubicBezTo>
                      <a:pt x="103" y="39"/>
                      <a:pt x="104" y="41"/>
                      <a:pt x="104" y="42"/>
                    </a:cubicBezTo>
                    <a:cubicBezTo>
                      <a:pt x="104" y="43"/>
                      <a:pt x="104" y="43"/>
                      <a:pt x="104" y="43"/>
                    </a:cubicBezTo>
                    <a:cubicBezTo>
                      <a:pt x="105" y="43"/>
                      <a:pt x="105" y="44"/>
                      <a:pt x="105" y="44"/>
                    </a:cubicBezTo>
                    <a:cubicBezTo>
                      <a:pt x="105" y="44"/>
                      <a:pt x="105" y="44"/>
                      <a:pt x="106" y="44"/>
                    </a:cubicBezTo>
                    <a:cubicBezTo>
                      <a:pt x="107" y="43"/>
                      <a:pt x="108" y="41"/>
                      <a:pt x="108" y="38"/>
                    </a:cubicBezTo>
                    <a:cubicBezTo>
                      <a:pt x="109" y="36"/>
                      <a:pt x="109" y="32"/>
                      <a:pt x="106" y="28"/>
                    </a:cubicBezTo>
                    <a:cubicBezTo>
                      <a:pt x="107" y="27"/>
                      <a:pt x="107" y="27"/>
                      <a:pt x="107" y="27"/>
                    </a:cubicBezTo>
                    <a:cubicBezTo>
                      <a:pt x="109" y="29"/>
                      <a:pt x="110" y="31"/>
                      <a:pt x="110" y="32"/>
                    </a:cubicBezTo>
                    <a:cubicBezTo>
                      <a:pt x="111" y="34"/>
                      <a:pt x="111" y="35"/>
                      <a:pt x="111" y="36"/>
                    </a:cubicBezTo>
                    <a:cubicBezTo>
                      <a:pt x="112" y="38"/>
                      <a:pt x="112" y="39"/>
                      <a:pt x="112" y="39"/>
                    </a:cubicBezTo>
                    <a:cubicBezTo>
                      <a:pt x="113" y="39"/>
                      <a:pt x="114" y="37"/>
                      <a:pt x="115" y="38"/>
                    </a:cubicBezTo>
                    <a:cubicBezTo>
                      <a:pt x="115" y="35"/>
                      <a:pt x="115" y="33"/>
                      <a:pt x="114" y="30"/>
                    </a:cubicBezTo>
                    <a:cubicBezTo>
                      <a:pt x="113" y="27"/>
                      <a:pt x="111" y="24"/>
                      <a:pt x="109" y="22"/>
                    </a:cubicBezTo>
                    <a:cubicBezTo>
                      <a:pt x="107" y="20"/>
                      <a:pt x="105" y="18"/>
                      <a:pt x="102" y="16"/>
                    </a:cubicBezTo>
                    <a:cubicBezTo>
                      <a:pt x="101" y="16"/>
                      <a:pt x="99" y="15"/>
                      <a:pt x="98" y="14"/>
                    </a:cubicBezTo>
                    <a:cubicBezTo>
                      <a:pt x="97" y="14"/>
                      <a:pt x="97" y="14"/>
                      <a:pt x="96" y="14"/>
                    </a:cubicBezTo>
                    <a:cubicBezTo>
                      <a:pt x="94" y="13"/>
                      <a:pt x="94" y="13"/>
                      <a:pt x="94" y="13"/>
                    </a:cubicBezTo>
                    <a:cubicBezTo>
                      <a:pt x="85" y="11"/>
                      <a:pt x="85" y="11"/>
                      <a:pt x="85" y="11"/>
                    </a:cubicBezTo>
                    <a:cubicBezTo>
                      <a:pt x="47" y="3"/>
                      <a:pt x="47" y="3"/>
                      <a:pt x="47" y="3"/>
                    </a:cubicBezTo>
                    <a:cubicBezTo>
                      <a:pt x="37" y="0"/>
                      <a:pt x="37" y="0"/>
                      <a:pt x="37" y="0"/>
                    </a:cubicBezTo>
                    <a:cubicBezTo>
                      <a:pt x="36" y="0"/>
                      <a:pt x="36" y="0"/>
                      <a:pt x="36" y="0"/>
                    </a:cubicBezTo>
                    <a:cubicBezTo>
                      <a:pt x="36" y="0"/>
                      <a:pt x="35" y="0"/>
                      <a:pt x="34" y="0"/>
                    </a:cubicBezTo>
                    <a:cubicBezTo>
                      <a:pt x="33" y="0"/>
                      <a:pt x="32" y="0"/>
                      <a:pt x="31" y="0"/>
                    </a:cubicBezTo>
                    <a:cubicBezTo>
                      <a:pt x="29" y="0"/>
                      <a:pt x="27" y="0"/>
                      <a:pt x="25" y="0"/>
                    </a:cubicBezTo>
                    <a:cubicBezTo>
                      <a:pt x="21" y="1"/>
                      <a:pt x="17" y="2"/>
                      <a:pt x="14" y="4"/>
                    </a:cubicBezTo>
                    <a:cubicBezTo>
                      <a:pt x="10" y="6"/>
                      <a:pt x="7" y="9"/>
                      <a:pt x="5" y="13"/>
                    </a:cubicBezTo>
                    <a:cubicBezTo>
                      <a:pt x="4" y="15"/>
                      <a:pt x="3" y="17"/>
                      <a:pt x="2" y="19"/>
                    </a:cubicBezTo>
                    <a:cubicBezTo>
                      <a:pt x="1" y="21"/>
                      <a:pt x="1" y="23"/>
                      <a:pt x="1" y="25"/>
                    </a:cubicBezTo>
                    <a:cubicBezTo>
                      <a:pt x="0" y="29"/>
                      <a:pt x="1" y="33"/>
                      <a:pt x="2" y="37"/>
                    </a:cubicBezTo>
                    <a:cubicBezTo>
                      <a:pt x="3" y="41"/>
                      <a:pt x="4" y="45"/>
                      <a:pt x="7" y="48"/>
                    </a:cubicBezTo>
                    <a:cubicBezTo>
                      <a:pt x="10" y="51"/>
                      <a:pt x="13" y="54"/>
                      <a:pt x="17" y="56"/>
                    </a:cubicBezTo>
                    <a:cubicBezTo>
                      <a:pt x="18" y="56"/>
                      <a:pt x="19" y="57"/>
                      <a:pt x="20" y="57"/>
                    </a:cubicBezTo>
                    <a:cubicBezTo>
                      <a:pt x="21" y="57"/>
                      <a:pt x="21" y="57"/>
                      <a:pt x="22" y="57"/>
                    </a:cubicBezTo>
                    <a:cubicBezTo>
                      <a:pt x="23" y="58"/>
                      <a:pt x="23" y="58"/>
                      <a:pt x="23" y="58"/>
                    </a:cubicBezTo>
                    <a:cubicBezTo>
                      <a:pt x="28" y="59"/>
                      <a:pt x="28" y="59"/>
                      <a:pt x="28" y="59"/>
                    </a:cubicBezTo>
                    <a:cubicBezTo>
                      <a:pt x="37" y="61"/>
                      <a:pt x="37" y="61"/>
                      <a:pt x="37" y="61"/>
                    </a:cubicBezTo>
                    <a:lnTo>
                      <a:pt x="56" y="6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9" name="Freeform 27">
                <a:extLst>
                  <a:ext uri="{FF2B5EF4-FFF2-40B4-BE49-F238E27FC236}">
                    <a16:creationId xmlns:a16="http://schemas.microsoft.com/office/drawing/2014/main" id="{8E9DCEAA-819F-47BF-AEE8-91B83185B11F}"/>
                  </a:ext>
                </a:extLst>
              </p:cNvPr>
              <p:cNvSpPr/>
              <p:nvPr/>
            </p:nvSpPr>
            <p:spPr bwMode="auto">
              <a:xfrm>
                <a:off x="6843713" y="1300163"/>
                <a:ext cx="363538" cy="390525"/>
              </a:xfrm>
              <a:custGeom>
                <a:avLst/>
                <a:gdLst>
                  <a:gd name="T0" fmla="*/ 86 w 97"/>
                  <a:gd name="T1" fmla="*/ 48 h 104"/>
                  <a:gd name="T2" fmla="*/ 56 w 97"/>
                  <a:gd name="T3" fmla="*/ 83 h 104"/>
                  <a:gd name="T4" fmla="*/ 48 w 97"/>
                  <a:gd name="T5" fmla="*/ 93 h 104"/>
                  <a:gd name="T6" fmla="*/ 31 w 97"/>
                  <a:gd name="T7" fmla="*/ 101 h 104"/>
                  <a:gd name="T8" fmla="*/ 43 w 97"/>
                  <a:gd name="T9" fmla="*/ 97 h 104"/>
                  <a:gd name="T10" fmla="*/ 49 w 97"/>
                  <a:gd name="T11" fmla="*/ 92 h 104"/>
                  <a:gd name="T12" fmla="*/ 82 w 97"/>
                  <a:gd name="T13" fmla="*/ 52 h 104"/>
                  <a:gd name="T14" fmla="*/ 86 w 97"/>
                  <a:gd name="T15" fmla="*/ 47 h 104"/>
                  <a:gd name="T16" fmla="*/ 93 w 97"/>
                  <a:gd name="T17" fmla="*/ 20 h 104"/>
                  <a:gd name="T18" fmla="*/ 83 w 97"/>
                  <a:gd name="T19" fmla="*/ 11 h 104"/>
                  <a:gd name="T20" fmla="*/ 87 w 97"/>
                  <a:gd name="T21" fmla="*/ 21 h 104"/>
                  <a:gd name="T22" fmla="*/ 80 w 97"/>
                  <a:gd name="T23" fmla="*/ 42 h 104"/>
                  <a:gd name="T24" fmla="*/ 44 w 97"/>
                  <a:gd name="T25" fmla="*/ 85 h 104"/>
                  <a:gd name="T26" fmla="*/ 40 w 97"/>
                  <a:gd name="T27" fmla="*/ 89 h 104"/>
                  <a:gd name="T28" fmla="*/ 41 w 97"/>
                  <a:gd name="T29" fmla="*/ 88 h 104"/>
                  <a:gd name="T30" fmla="*/ 44 w 97"/>
                  <a:gd name="T31" fmla="*/ 85 h 104"/>
                  <a:gd name="T32" fmla="*/ 80 w 97"/>
                  <a:gd name="T33" fmla="*/ 42 h 104"/>
                  <a:gd name="T34" fmla="*/ 83 w 97"/>
                  <a:gd name="T35" fmla="*/ 30 h 104"/>
                  <a:gd name="T36" fmla="*/ 78 w 97"/>
                  <a:gd name="T37" fmla="*/ 41 h 104"/>
                  <a:gd name="T38" fmla="*/ 47 w 97"/>
                  <a:gd name="T39" fmla="*/ 77 h 104"/>
                  <a:gd name="T40" fmla="*/ 38 w 97"/>
                  <a:gd name="T41" fmla="*/ 87 h 104"/>
                  <a:gd name="T42" fmla="*/ 20 w 97"/>
                  <a:gd name="T43" fmla="*/ 87 h 104"/>
                  <a:gd name="T44" fmla="*/ 19 w 97"/>
                  <a:gd name="T45" fmla="*/ 86 h 104"/>
                  <a:gd name="T46" fmla="*/ 18 w 97"/>
                  <a:gd name="T47" fmla="*/ 85 h 104"/>
                  <a:gd name="T48" fmla="*/ 15 w 97"/>
                  <a:gd name="T49" fmla="*/ 74 h 104"/>
                  <a:gd name="T50" fmla="*/ 20 w 97"/>
                  <a:gd name="T51" fmla="*/ 62 h 104"/>
                  <a:gd name="T52" fmla="*/ 50 w 97"/>
                  <a:gd name="T53" fmla="*/ 24 h 104"/>
                  <a:gd name="T54" fmla="*/ 56 w 97"/>
                  <a:gd name="T55" fmla="*/ 17 h 104"/>
                  <a:gd name="T56" fmla="*/ 60 w 97"/>
                  <a:gd name="T57" fmla="*/ 14 h 104"/>
                  <a:gd name="T58" fmla="*/ 79 w 97"/>
                  <a:gd name="T59" fmla="*/ 16 h 104"/>
                  <a:gd name="T60" fmla="*/ 66 w 97"/>
                  <a:gd name="T61" fmla="*/ 6 h 104"/>
                  <a:gd name="T62" fmla="*/ 79 w 97"/>
                  <a:gd name="T63" fmla="*/ 7 h 104"/>
                  <a:gd name="T64" fmla="*/ 55 w 97"/>
                  <a:gd name="T65" fmla="*/ 1 h 104"/>
                  <a:gd name="T66" fmla="*/ 43 w 97"/>
                  <a:gd name="T67" fmla="*/ 10 h 104"/>
                  <a:gd name="T68" fmla="*/ 10 w 97"/>
                  <a:gd name="T69" fmla="*/ 52 h 104"/>
                  <a:gd name="T70" fmla="*/ 7 w 97"/>
                  <a:gd name="T71" fmla="*/ 56 h 104"/>
                  <a:gd name="T72" fmla="*/ 2 w 97"/>
                  <a:gd name="T73" fmla="*/ 85 h 104"/>
                  <a:gd name="T74" fmla="*/ 11 w 97"/>
                  <a:gd name="T75" fmla="*/ 98 h 104"/>
                  <a:gd name="T76" fmla="*/ 31 w 97"/>
                  <a:gd name="T77" fmla="*/ 103 h 104"/>
                  <a:gd name="T78" fmla="*/ 50 w 97"/>
                  <a:gd name="T79" fmla="*/ 95 h 104"/>
                  <a:gd name="T80" fmla="*/ 58 w 97"/>
                  <a:gd name="T81" fmla="*/ 84 h 104"/>
                  <a:gd name="T82" fmla="*/ 51 w 97"/>
                  <a:gd name="T83" fmla="*/ 93 h 104"/>
                  <a:gd name="T84" fmla="*/ 49 w 97"/>
                  <a:gd name="T85" fmla="*/ 96 h 104"/>
                  <a:gd name="T86" fmla="*/ 16 w 97"/>
                  <a:gd name="T87" fmla="*/ 100 h 104"/>
                  <a:gd name="T88" fmla="*/ 10 w 97"/>
                  <a:gd name="T89" fmla="*/ 97 h 104"/>
                  <a:gd name="T90" fmla="*/ 4 w 97"/>
                  <a:gd name="T91" fmla="*/ 89 h 104"/>
                  <a:gd name="T92" fmla="*/ 6 w 97"/>
                  <a:gd name="T93" fmla="*/ 59 h 104"/>
                  <a:gd name="T94" fmla="*/ 7 w 97"/>
                  <a:gd name="T95" fmla="*/ 92 h 104"/>
                  <a:gd name="T96" fmla="*/ 10 w 97"/>
                  <a:gd name="T97" fmla="*/ 95 h 104"/>
                  <a:gd name="T98" fmla="*/ 13 w 97"/>
                  <a:gd name="T99" fmla="*/ 97 h 104"/>
                  <a:gd name="T100" fmla="*/ 46 w 97"/>
                  <a:gd name="T101" fmla="*/ 97 h 104"/>
                  <a:gd name="T102" fmla="*/ 55 w 97"/>
                  <a:gd name="T103" fmla="*/ 87 h 104"/>
                  <a:gd name="T104" fmla="*/ 83 w 97"/>
                  <a:gd name="T105" fmla="*/ 55 h 104"/>
                  <a:gd name="T106" fmla="*/ 88 w 97"/>
                  <a:gd name="T107" fmla="*/ 48 h 104"/>
                  <a:gd name="T108" fmla="*/ 94 w 97"/>
                  <a:gd name="T109"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7" h="104">
                    <a:moveTo>
                      <a:pt x="92" y="37"/>
                    </a:moveTo>
                    <a:cubicBezTo>
                      <a:pt x="91" y="40"/>
                      <a:pt x="90" y="42"/>
                      <a:pt x="89" y="44"/>
                    </a:cubicBezTo>
                    <a:cubicBezTo>
                      <a:pt x="88" y="45"/>
                      <a:pt x="87" y="47"/>
                      <a:pt x="86" y="48"/>
                    </a:cubicBezTo>
                    <a:cubicBezTo>
                      <a:pt x="84" y="50"/>
                      <a:pt x="84" y="50"/>
                      <a:pt x="84" y="50"/>
                    </a:cubicBezTo>
                    <a:cubicBezTo>
                      <a:pt x="78" y="57"/>
                      <a:pt x="72" y="65"/>
                      <a:pt x="65" y="72"/>
                    </a:cubicBezTo>
                    <a:cubicBezTo>
                      <a:pt x="56" y="83"/>
                      <a:pt x="56" y="83"/>
                      <a:pt x="56" y="83"/>
                    </a:cubicBezTo>
                    <a:cubicBezTo>
                      <a:pt x="52" y="89"/>
                      <a:pt x="52" y="89"/>
                      <a:pt x="52" y="89"/>
                    </a:cubicBezTo>
                    <a:cubicBezTo>
                      <a:pt x="49" y="91"/>
                      <a:pt x="49" y="91"/>
                      <a:pt x="49" y="91"/>
                    </a:cubicBezTo>
                    <a:cubicBezTo>
                      <a:pt x="48" y="93"/>
                      <a:pt x="48" y="93"/>
                      <a:pt x="48" y="93"/>
                    </a:cubicBezTo>
                    <a:cubicBezTo>
                      <a:pt x="48" y="93"/>
                      <a:pt x="47" y="94"/>
                      <a:pt x="47" y="94"/>
                    </a:cubicBezTo>
                    <a:cubicBezTo>
                      <a:pt x="45" y="96"/>
                      <a:pt x="42" y="98"/>
                      <a:pt x="39" y="99"/>
                    </a:cubicBezTo>
                    <a:cubicBezTo>
                      <a:pt x="37" y="100"/>
                      <a:pt x="34" y="101"/>
                      <a:pt x="31" y="101"/>
                    </a:cubicBezTo>
                    <a:cubicBezTo>
                      <a:pt x="26" y="101"/>
                      <a:pt x="20" y="99"/>
                      <a:pt x="16" y="97"/>
                    </a:cubicBezTo>
                    <a:cubicBezTo>
                      <a:pt x="20" y="99"/>
                      <a:pt x="24" y="100"/>
                      <a:pt x="29" y="100"/>
                    </a:cubicBezTo>
                    <a:cubicBezTo>
                      <a:pt x="34" y="101"/>
                      <a:pt x="39" y="100"/>
                      <a:pt x="43" y="97"/>
                    </a:cubicBezTo>
                    <a:cubicBezTo>
                      <a:pt x="44" y="96"/>
                      <a:pt x="45" y="95"/>
                      <a:pt x="46" y="94"/>
                    </a:cubicBezTo>
                    <a:cubicBezTo>
                      <a:pt x="47" y="94"/>
                      <a:pt x="47" y="93"/>
                      <a:pt x="48" y="93"/>
                    </a:cubicBezTo>
                    <a:cubicBezTo>
                      <a:pt x="49" y="92"/>
                      <a:pt x="49" y="92"/>
                      <a:pt x="49" y="92"/>
                    </a:cubicBezTo>
                    <a:cubicBezTo>
                      <a:pt x="53" y="87"/>
                      <a:pt x="53" y="87"/>
                      <a:pt x="53" y="87"/>
                    </a:cubicBezTo>
                    <a:cubicBezTo>
                      <a:pt x="55" y="84"/>
                      <a:pt x="58" y="80"/>
                      <a:pt x="61" y="77"/>
                    </a:cubicBezTo>
                    <a:cubicBezTo>
                      <a:pt x="68" y="69"/>
                      <a:pt x="75" y="61"/>
                      <a:pt x="82" y="52"/>
                    </a:cubicBezTo>
                    <a:cubicBezTo>
                      <a:pt x="84" y="49"/>
                      <a:pt x="84" y="49"/>
                      <a:pt x="84" y="49"/>
                    </a:cubicBezTo>
                    <a:cubicBezTo>
                      <a:pt x="85" y="48"/>
                      <a:pt x="85" y="48"/>
                      <a:pt x="85" y="48"/>
                    </a:cubicBezTo>
                    <a:cubicBezTo>
                      <a:pt x="86" y="47"/>
                      <a:pt x="86" y="47"/>
                      <a:pt x="86" y="47"/>
                    </a:cubicBezTo>
                    <a:cubicBezTo>
                      <a:pt x="87" y="46"/>
                      <a:pt x="87" y="46"/>
                      <a:pt x="87" y="46"/>
                    </a:cubicBezTo>
                    <a:cubicBezTo>
                      <a:pt x="88" y="44"/>
                      <a:pt x="90" y="41"/>
                      <a:pt x="91" y="38"/>
                    </a:cubicBezTo>
                    <a:cubicBezTo>
                      <a:pt x="93" y="33"/>
                      <a:pt x="94" y="27"/>
                      <a:pt x="93" y="20"/>
                    </a:cubicBezTo>
                    <a:cubicBezTo>
                      <a:pt x="93" y="19"/>
                      <a:pt x="92" y="18"/>
                      <a:pt x="92" y="16"/>
                    </a:cubicBezTo>
                    <a:cubicBezTo>
                      <a:pt x="91" y="15"/>
                      <a:pt x="89" y="13"/>
                      <a:pt x="88" y="12"/>
                    </a:cubicBezTo>
                    <a:cubicBezTo>
                      <a:pt x="86" y="11"/>
                      <a:pt x="84" y="10"/>
                      <a:pt x="83" y="11"/>
                    </a:cubicBezTo>
                    <a:cubicBezTo>
                      <a:pt x="83" y="11"/>
                      <a:pt x="83" y="12"/>
                      <a:pt x="83" y="13"/>
                    </a:cubicBezTo>
                    <a:cubicBezTo>
                      <a:pt x="84" y="14"/>
                      <a:pt x="84" y="15"/>
                      <a:pt x="85" y="18"/>
                    </a:cubicBezTo>
                    <a:cubicBezTo>
                      <a:pt x="86" y="18"/>
                      <a:pt x="87" y="20"/>
                      <a:pt x="87" y="21"/>
                    </a:cubicBezTo>
                    <a:cubicBezTo>
                      <a:pt x="87" y="23"/>
                      <a:pt x="87" y="24"/>
                      <a:pt x="87" y="24"/>
                    </a:cubicBezTo>
                    <a:cubicBezTo>
                      <a:pt x="87" y="25"/>
                      <a:pt x="86" y="24"/>
                      <a:pt x="86" y="24"/>
                    </a:cubicBezTo>
                    <a:cubicBezTo>
                      <a:pt x="86" y="30"/>
                      <a:pt x="84" y="37"/>
                      <a:pt x="80" y="42"/>
                    </a:cubicBezTo>
                    <a:cubicBezTo>
                      <a:pt x="66" y="59"/>
                      <a:pt x="66" y="59"/>
                      <a:pt x="66" y="59"/>
                    </a:cubicBezTo>
                    <a:cubicBezTo>
                      <a:pt x="60" y="66"/>
                      <a:pt x="54" y="73"/>
                      <a:pt x="48" y="80"/>
                    </a:cubicBezTo>
                    <a:cubicBezTo>
                      <a:pt x="44" y="85"/>
                      <a:pt x="44" y="85"/>
                      <a:pt x="44" y="85"/>
                    </a:cubicBezTo>
                    <a:cubicBezTo>
                      <a:pt x="42" y="87"/>
                      <a:pt x="42" y="87"/>
                      <a:pt x="42" y="87"/>
                    </a:cubicBezTo>
                    <a:cubicBezTo>
                      <a:pt x="41" y="88"/>
                      <a:pt x="41" y="88"/>
                      <a:pt x="41" y="88"/>
                    </a:cubicBezTo>
                    <a:cubicBezTo>
                      <a:pt x="41" y="89"/>
                      <a:pt x="40" y="89"/>
                      <a:pt x="40" y="89"/>
                    </a:cubicBezTo>
                    <a:cubicBezTo>
                      <a:pt x="37" y="91"/>
                      <a:pt x="34" y="92"/>
                      <a:pt x="30" y="92"/>
                    </a:cubicBezTo>
                    <a:cubicBezTo>
                      <a:pt x="34" y="92"/>
                      <a:pt x="37" y="91"/>
                      <a:pt x="40" y="89"/>
                    </a:cubicBezTo>
                    <a:cubicBezTo>
                      <a:pt x="40" y="89"/>
                      <a:pt x="41" y="88"/>
                      <a:pt x="41" y="88"/>
                    </a:cubicBezTo>
                    <a:cubicBezTo>
                      <a:pt x="41" y="88"/>
                      <a:pt x="41" y="88"/>
                      <a:pt x="41" y="88"/>
                    </a:cubicBezTo>
                    <a:cubicBezTo>
                      <a:pt x="42" y="87"/>
                      <a:pt x="42" y="87"/>
                      <a:pt x="42" y="87"/>
                    </a:cubicBezTo>
                    <a:cubicBezTo>
                      <a:pt x="44" y="85"/>
                      <a:pt x="44" y="85"/>
                      <a:pt x="44" y="85"/>
                    </a:cubicBezTo>
                    <a:cubicBezTo>
                      <a:pt x="48" y="79"/>
                      <a:pt x="48" y="79"/>
                      <a:pt x="48" y="79"/>
                    </a:cubicBezTo>
                    <a:cubicBezTo>
                      <a:pt x="66" y="59"/>
                      <a:pt x="66" y="59"/>
                      <a:pt x="66" y="59"/>
                    </a:cubicBezTo>
                    <a:cubicBezTo>
                      <a:pt x="80" y="42"/>
                      <a:pt x="80" y="42"/>
                      <a:pt x="80" y="42"/>
                    </a:cubicBezTo>
                    <a:cubicBezTo>
                      <a:pt x="84" y="37"/>
                      <a:pt x="86" y="30"/>
                      <a:pt x="85" y="23"/>
                    </a:cubicBezTo>
                    <a:cubicBezTo>
                      <a:pt x="84" y="23"/>
                      <a:pt x="84" y="24"/>
                      <a:pt x="83" y="26"/>
                    </a:cubicBezTo>
                    <a:cubicBezTo>
                      <a:pt x="83" y="27"/>
                      <a:pt x="83" y="28"/>
                      <a:pt x="83" y="30"/>
                    </a:cubicBezTo>
                    <a:cubicBezTo>
                      <a:pt x="82" y="32"/>
                      <a:pt x="82" y="34"/>
                      <a:pt x="81" y="36"/>
                    </a:cubicBezTo>
                    <a:cubicBezTo>
                      <a:pt x="80" y="37"/>
                      <a:pt x="80" y="38"/>
                      <a:pt x="79" y="39"/>
                    </a:cubicBezTo>
                    <a:cubicBezTo>
                      <a:pt x="79" y="40"/>
                      <a:pt x="79" y="40"/>
                      <a:pt x="78" y="41"/>
                    </a:cubicBezTo>
                    <a:cubicBezTo>
                      <a:pt x="77" y="42"/>
                      <a:pt x="77" y="42"/>
                      <a:pt x="77" y="42"/>
                    </a:cubicBezTo>
                    <a:cubicBezTo>
                      <a:pt x="75" y="44"/>
                      <a:pt x="73" y="46"/>
                      <a:pt x="72" y="48"/>
                    </a:cubicBezTo>
                    <a:cubicBezTo>
                      <a:pt x="64" y="57"/>
                      <a:pt x="55" y="67"/>
                      <a:pt x="47" y="77"/>
                    </a:cubicBezTo>
                    <a:cubicBezTo>
                      <a:pt x="41" y="85"/>
                      <a:pt x="41" y="85"/>
                      <a:pt x="41" y="85"/>
                    </a:cubicBezTo>
                    <a:cubicBezTo>
                      <a:pt x="40" y="86"/>
                      <a:pt x="40" y="86"/>
                      <a:pt x="39" y="87"/>
                    </a:cubicBezTo>
                    <a:cubicBezTo>
                      <a:pt x="39" y="87"/>
                      <a:pt x="39" y="87"/>
                      <a:pt x="38" y="87"/>
                    </a:cubicBezTo>
                    <a:cubicBezTo>
                      <a:pt x="38" y="88"/>
                      <a:pt x="37" y="88"/>
                      <a:pt x="36" y="89"/>
                    </a:cubicBezTo>
                    <a:cubicBezTo>
                      <a:pt x="32" y="90"/>
                      <a:pt x="27" y="90"/>
                      <a:pt x="22" y="88"/>
                    </a:cubicBezTo>
                    <a:cubicBezTo>
                      <a:pt x="22" y="88"/>
                      <a:pt x="21" y="87"/>
                      <a:pt x="20" y="87"/>
                    </a:cubicBezTo>
                    <a:cubicBezTo>
                      <a:pt x="20" y="87"/>
                      <a:pt x="20" y="86"/>
                      <a:pt x="19" y="86"/>
                    </a:cubicBezTo>
                    <a:cubicBezTo>
                      <a:pt x="19" y="86"/>
                      <a:pt x="19" y="86"/>
                      <a:pt x="19" y="86"/>
                    </a:cubicBezTo>
                    <a:cubicBezTo>
                      <a:pt x="19" y="86"/>
                      <a:pt x="19" y="86"/>
                      <a:pt x="19" y="86"/>
                    </a:cubicBezTo>
                    <a:cubicBezTo>
                      <a:pt x="19" y="86"/>
                      <a:pt x="19" y="86"/>
                      <a:pt x="19" y="86"/>
                    </a:cubicBezTo>
                    <a:cubicBezTo>
                      <a:pt x="19" y="85"/>
                      <a:pt x="19" y="85"/>
                      <a:pt x="19" y="85"/>
                    </a:cubicBezTo>
                    <a:cubicBezTo>
                      <a:pt x="18" y="85"/>
                      <a:pt x="18" y="85"/>
                      <a:pt x="18" y="85"/>
                    </a:cubicBezTo>
                    <a:cubicBezTo>
                      <a:pt x="18" y="85"/>
                      <a:pt x="18" y="84"/>
                      <a:pt x="18" y="84"/>
                    </a:cubicBezTo>
                    <a:cubicBezTo>
                      <a:pt x="17" y="84"/>
                      <a:pt x="17" y="83"/>
                      <a:pt x="16" y="82"/>
                    </a:cubicBezTo>
                    <a:cubicBezTo>
                      <a:pt x="15" y="80"/>
                      <a:pt x="14" y="77"/>
                      <a:pt x="15" y="74"/>
                    </a:cubicBezTo>
                    <a:cubicBezTo>
                      <a:pt x="15" y="70"/>
                      <a:pt x="16" y="67"/>
                      <a:pt x="18" y="65"/>
                    </a:cubicBezTo>
                    <a:cubicBezTo>
                      <a:pt x="18" y="64"/>
                      <a:pt x="19" y="64"/>
                      <a:pt x="19" y="64"/>
                    </a:cubicBezTo>
                    <a:cubicBezTo>
                      <a:pt x="20" y="62"/>
                      <a:pt x="20" y="62"/>
                      <a:pt x="20" y="62"/>
                    </a:cubicBezTo>
                    <a:cubicBezTo>
                      <a:pt x="22" y="59"/>
                      <a:pt x="22" y="59"/>
                      <a:pt x="22" y="59"/>
                    </a:cubicBezTo>
                    <a:cubicBezTo>
                      <a:pt x="26" y="54"/>
                      <a:pt x="26" y="54"/>
                      <a:pt x="26" y="54"/>
                    </a:cubicBezTo>
                    <a:cubicBezTo>
                      <a:pt x="34" y="44"/>
                      <a:pt x="42" y="34"/>
                      <a:pt x="50" y="24"/>
                    </a:cubicBezTo>
                    <a:cubicBezTo>
                      <a:pt x="56" y="17"/>
                      <a:pt x="56" y="17"/>
                      <a:pt x="56" y="17"/>
                    </a:cubicBezTo>
                    <a:cubicBezTo>
                      <a:pt x="56" y="17"/>
                      <a:pt x="56" y="17"/>
                      <a:pt x="56" y="17"/>
                    </a:cubicBezTo>
                    <a:cubicBezTo>
                      <a:pt x="56" y="17"/>
                      <a:pt x="56" y="17"/>
                      <a:pt x="56" y="17"/>
                    </a:cubicBezTo>
                    <a:cubicBezTo>
                      <a:pt x="56" y="16"/>
                      <a:pt x="56" y="16"/>
                      <a:pt x="57" y="16"/>
                    </a:cubicBezTo>
                    <a:cubicBezTo>
                      <a:pt x="57" y="16"/>
                      <a:pt x="57" y="15"/>
                      <a:pt x="57" y="15"/>
                    </a:cubicBezTo>
                    <a:cubicBezTo>
                      <a:pt x="58" y="15"/>
                      <a:pt x="59" y="14"/>
                      <a:pt x="60" y="14"/>
                    </a:cubicBezTo>
                    <a:cubicBezTo>
                      <a:pt x="63" y="13"/>
                      <a:pt x="67" y="13"/>
                      <a:pt x="71" y="14"/>
                    </a:cubicBezTo>
                    <a:cubicBezTo>
                      <a:pt x="74" y="15"/>
                      <a:pt x="76" y="16"/>
                      <a:pt x="78" y="16"/>
                    </a:cubicBezTo>
                    <a:cubicBezTo>
                      <a:pt x="79" y="16"/>
                      <a:pt x="79" y="16"/>
                      <a:pt x="79" y="16"/>
                    </a:cubicBezTo>
                    <a:cubicBezTo>
                      <a:pt x="80" y="16"/>
                      <a:pt x="80" y="16"/>
                      <a:pt x="80" y="15"/>
                    </a:cubicBezTo>
                    <a:cubicBezTo>
                      <a:pt x="80" y="14"/>
                      <a:pt x="79" y="12"/>
                      <a:pt x="77" y="10"/>
                    </a:cubicBezTo>
                    <a:cubicBezTo>
                      <a:pt x="74" y="8"/>
                      <a:pt x="71" y="6"/>
                      <a:pt x="66" y="6"/>
                    </a:cubicBezTo>
                    <a:cubicBezTo>
                      <a:pt x="67" y="4"/>
                      <a:pt x="67" y="4"/>
                      <a:pt x="67" y="4"/>
                    </a:cubicBezTo>
                    <a:cubicBezTo>
                      <a:pt x="71" y="5"/>
                      <a:pt x="74" y="6"/>
                      <a:pt x="76" y="7"/>
                    </a:cubicBezTo>
                    <a:cubicBezTo>
                      <a:pt x="78" y="7"/>
                      <a:pt x="78" y="7"/>
                      <a:pt x="79" y="7"/>
                    </a:cubicBezTo>
                    <a:cubicBezTo>
                      <a:pt x="79" y="6"/>
                      <a:pt x="78" y="4"/>
                      <a:pt x="80" y="4"/>
                    </a:cubicBezTo>
                    <a:cubicBezTo>
                      <a:pt x="75" y="2"/>
                      <a:pt x="70" y="0"/>
                      <a:pt x="64" y="0"/>
                    </a:cubicBezTo>
                    <a:cubicBezTo>
                      <a:pt x="61" y="0"/>
                      <a:pt x="58" y="0"/>
                      <a:pt x="55" y="1"/>
                    </a:cubicBezTo>
                    <a:cubicBezTo>
                      <a:pt x="52" y="2"/>
                      <a:pt x="49" y="4"/>
                      <a:pt x="47" y="6"/>
                    </a:cubicBezTo>
                    <a:cubicBezTo>
                      <a:pt x="46" y="6"/>
                      <a:pt x="46" y="7"/>
                      <a:pt x="45" y="8"/>
                    </a:cubicBezTo>
                    <a:cubicBezTo>
                      <a:pt x="43" y="10"/>
                      <a:pt x="43" y="10"/>
                      <a:pt x="43" y="10"/>
                    </a:cubicBezTo>
                    <a:cubicBezTo>
                      <a:pt x="40" y="13"/>
                      <a:pt x="40" y="13"/>
                      <a:pt x="40" y="13"/>
                    </a:cubicBezTo>
                    <a:cubicBezTo>
                      <a:pt x="16" y="44"/>
                      <a:pt x="16" y="44"/>
                      <a:pt x="16" y="44"/>
                    </a:cubicBezTo>
                    <a:cubicBezTo>
                      <a:pt x="10" y="52"/>
                      <a:pt x="10" y="52"/>
                      <a:pt x="10" y="52"/>
                    </a:cubicBezTo>
                    <a:cubicBezTo>
                      <a:pt x="8" y="54"/>
                      <a:pt x="8" y="54"/>
                      <a:pt x="8" y="54"/>
                    </a:cubicBezTo>
                    <a:cubicBezTo>
                      <a:pt x="8" y="55"/>
                      <a:pt x="8" y="55"/>
                      <a:pt x="8" y="55"/>
                    </a:cubicBezTo>
                    <a:cubicBezTo>
                      <a:pt x="7" y="56"/>
                      <a:pt x="7" y="56"/>
                      <a:pt x="7" y="56"/>
                    </a:cubicBezTo>
                    <a:cubicBezTo>
                      <a:pt x="6" y="57"/>
                      <a:pt x="5" y="59"/>
                      <a:pt x="4" y="61"/>
                    </a:cubicBezTo>
                    <a:cubicBezTo>
                      <a:pt x="2" y="64"/>
                      <a:pt x="1" y="68"/>
                      <a:pt x="0" y="73"/>
                    </a:cubicBezTo>
                    <a:cubicBezTo>
                      <a:pt x="0" y="77"/>
                      <a:pt x="0" y="81"/>
                      <a:pt x="2" y="85"/>
                    </a:cubicBezTo>
                    <a:cubicBezTo>
                      <a:pt x="3" y="89"/>
                      <a:pt x="6" y="92"/>
                      <a:pt x="8" y="95"/>
                    </a:cubicBezTo>
                    <a:cubicBezTo>
                      <a:pt x="9" y="96"/>
                      <a:pt x="9" y="96"/>
                      <a:pt x="10" y="97"/>
                    </a:cubicBezTo>
                    <a:cubicBezTo>
                      <a:pt x="11" y="97"/>
                      <a:pt x="11" y="98"/>
                      <a:pt x="11" y="98"/>
                    </a:cubicBezTo>
                    <a:cubicBezTo>
                      <a:pt x="12" y="98"/>
                      <a:pt x="13" y="99"/>
                      <a:pt x="14" y="99"/>
                    </a:cubicBezTo>
                    <a:cubicBezTo>
                      <a:pt x="16" y="100"/>
                      <a:pt x="18" y="101"/>
                      <a:pt x="20" y="102"/>
                    </a:cubicBezTo>
                    <a:cubicBezTo>
                      <a:pt x="23" y="103"/>
                      <a:pt x="27" y="104"/>
                      <a:pt x="31" y="103"/>
                    </a:cubicBezTo>
                    <a:cubicBezTo>
                      <a:pt x="35" y="103"/>
                      <a:pt x="40" y="102"/>
                      <a:pt x="44" y="100"/>
                    </a:cubicBezTo>
                    <a:cubicBezTo>
                      <a:pt x="46" y="99"/>
                      <a:pt x="47" y="98"/>
                      <a:pt x="49" y="96"/>
                    </a:cubicBezTo>
                    <a:cubicBezTo>
                      <a:pt x="49" y="95"/>
                      <a:pt x="50" y="95"/>
                      <a:pt x="50" y="95"/>
                    </a:cubicBezTo>
                    <a:cubicBezTo>
                      <a:pt x="51" y="94"/>
                      <a:pt x="51" y="94"/>
                      <a:pt x="51" y="94"/>
                    </a:cubicBezTo>
                    <a:cubicBezTo>
                      <a:pt x="52" y="92"/>
                      <a:pt x="52" y="92"/>
                      <a:pt x="52" y="92"/>
                    </a:cubicBezTo>
                    <a:cubicBezTo>
                      <a:pt x="58" y="84"/>
                      <a:pt x="58" y="84"/>
                      <a:pt x="58" y="84"/>
                    </a:cubicBezTo>
                    <a:cubicBezTo>
                      <a:pt x="71" y="69"/>
                      <a:pt x="71" y="69"/>
                      <a:pt x="71" y="69"/>
                    </a:cubicBezTo>
                    <a:cubicBezTo>
                      <a:pt x="55" y="88"/>
                      <a:pt x="55" y="88"/>
                      <a:pt x="55" y="88"/>
                    </a:cubicBezTo>
                    <a:cubicBezTo>
                      <a:pt x="51" y="93"/>
                      <a:pt x="51" y="93"/>
                      <a:pt x="51" y="93"/>
                    </a:cubicBezTo>
                    <a:cubicBezTo>
                      <a:pt x="50" y="94"/>
                      <a:pt x="50" y="94"/>
                      <a:pt x="50" y="94"/>
                    </a:cubicBezTo>
                    <a:cubicBezTo>
                      <a:pt x="49" y="95"/>
                      <a:pt x="49" y="95"/>
                      <a:pt x="49" y="95"/>
                    </a:cubicBezTo>
                    <a:cubicBezTo>
                      <a:pt x="49" y="95"/>
                      <a:pt x="49" y="95"/>
                      <a:pt x="49" y="96"/>
                    </a:cubicBezTo>
                    <a:cubicBezTo>
                      <a:pt x="48" y="97"/>
                      <a:pt x="47" y="98"/>
                      <a:pt x="45" y="99"/>
                    </a:cubicBezTo>
                    <a:cubicBezTo>
                      <a:pt x="41" y="102"/>
                      <a:pt x="35" y="103"/>
                      <a:pt x="30" y="103"/>
                    </a:cubicBezTo>
                    <a:cubicBezTo>
                      <a:pt x="25" y="103"/>
                      <a:pt x="20" y="102"/>
                      <a:pt x="16" y="100"/>
                    </a:cubicBezTo>
                    <a:cubicBezTo>
                      <a:pt x="15" y="99"/>
                      <a:pt x="14" y="99"/>
                      <a:pt x="12" y="98"/>
                    </a:cubicBezTo>
                    <a:cubicBezTo>
                      <a:pt x="12" y="98"/>
                      <a:pt x="11" y="97"/>
                      <a:pt x="11" y="97"/>
                    </a:cubicBezTo>
                    <a:cubicBezTo>
                      <a:pt x="10" y="97"/>
                      <a:pt x="10" y="97"/>
                      <a:pt x="10" y="97"/>
                    </a:cubicBezTo>
                    <a:cubicBezTo>
                      <a:pt x="10" y="96"/>
                      <a:pt x="10" y="96"/>
                      <a:pt x="10" y="96"/>
                    </a:cubicBezTo>
                    <a:cubicBezTo>
                      <a:pt x="10" y="96"/>
                      <a:pt x="9" y="96"/>
                      <a:pt x="9" y="95"/>
                    </a:cubicBezTo>
                    <a:cubicBezTo>
                      <a:pt x="7" y="93"/>
                      <a:pt x="6" y="91"/>
                      <a:pt x="4" y="89"/>
                    </a:cubicBezTo>
                    <a:cubicBezTo>
                      <a:pt x="2" y="84"/>
                      <a:pt x="1" y="79"/>
                      <a:pt x="1" y="74"/>
                    </a:cubicBezTo>
                    <a:cubicBezTo>
                      <a:pt x="1" y="69"/>
                      <a:pt x="3" y="64"/>
                      <a:pt x="5" y="59"/>
                    </a:cubicBezTo>
                    <a:cubicBezTo>
                      <a:pt x="5" y="59"/>
                      <a:pt x="5" y="60"/>
                      <a:pt x="6" y="59"/>
                    </a:cubicBezTo>
                    <a:cubicBezTo>
                      <a:pt x="3" y="64"/>
                      <a:pt x="2" y="69"/>
                      <a:pt x="2" y="74"/>
                    </a:cubicBezTo>
                    <a:cubicBezTo>
                      <a:pt x="2" y="79"/>
                      <a:pt x="3" y="84"/>
                      <a:pt x="5" y="89"/>
                    </a:cubicBezTo>
                    <a:cubicBezTo>
                      <a:pt x="6" y="90"/>
                      <a:pt x="7" y="91"/>
                      <a:pt x="7" y="92"/>
                    </a:cubicBezTo>
                    <a:cubicBezTo>
                      <a:pt x="8" y="92"/>
                      <a:pt x="8" y="93"/>
                      <a:pt x="9" y="93"/>
                    </a:cubicBezTo>
                    <a:cubicBezTo>
                      <a:pt x="9" y="94"/>
                      <a:pt x="9" y="94"/>
                      <a:pt x="9" y="94"/>
                    </a:cubicBezTo>
                    <a:cubicBezTo>
                      <a:pt x="9" y="94"/>
                      <a:pt x="10" y="94"/>
                      <a:pt x="10" y="95"/>
                    </a:cubicBezTo>
                    <a:cubicBezTo>
                      <a:pt x="10" y="95"/>
                      <a:pt x="11" y="95"/>
                      <a:pt x="11" y="96"/>
                    </a:cubicBezTo>
                    <a:cubicBezTo>
                      <a:pt x="12" y="96"/>
                      <a:pt x="12" y="96"/>
                      <a:pt x="12" y="96"/>
                    </a:cubicBezTo>
                    <a:cubicBezTo>
                      <a:pt x="12" y="97"/>
                      <a:pt x="13" y="97"/>
                      <a:pt x="13" y="97"/>
                    </a:cubicBezTo>
                    <a:cubicBezTo>
                      <a:pt x="14" y="98"/>
                      <a:pt x="16" y="99"/>
                      <a:pt x="17" y="99"/>
                    </a:cubicBezTo>
                    <a:cubicBezTo>
                      <a:pt x="21" y="101"/>
                      <a:pt x="26" y="102"/>
                      <a:pt x="31" y="102"/>
                    </a:cubicBezTo>
                    <a:cubicBezTo>
                      <a:pt x="36" y="102"/>
                      <a:pt x="41" y="101"/>
                      <a:pt x="46" y="97"/>
                    </a:cubicBezTo>
                    <a:cubicBezTo>
                      <a:pt x="47" y="96"/>
                      <a:pt x="48" y="96"/>
                      <a:pt x="49" y="94"/>
                    </a:cubicBezTo>
                    <a:cubicBezTo>
                      <a:pt x="51" y="92"/>
                      <a:pt x="51" y="92"/>
                      <a:pt x="51" y="92"/>
                    </a:cubicBezTo>
                    <a:cubicBezTo>
                      <a:pt x="55" y="87"/>
                      <a:pt x="55" y="87"/>
                      <a:pt x="55" y="87"/>
                    </a:cubicBezTo>
                    <a:cubicBezTo>
                      <a:pt x="60" y="81"/>
                      <a:pt x="66" y="74"/>
                      <a:pt x="71" y="68"/>
                    </a:cubicBezTo>
                    <a:cubicBezTo>
                      <a:pt x="72" y="68"/>
                      <a:pt x="72" y="68"/>
                      <a:pt x="72" y="68"/>
                    </a:cubicBezTo>
                    <a:cubicBezTo>
                      <a:pt x="83" y="55"/>
                      <a:pt x="83" y="55"/>
                      <a:pt x="83" y="55"/>
                    </a:cubicBezTo>
                    <a:cubicBezTo>
                      <a:pt x="86" y="51"/>
                      <a:pt x="86" y="51"/>
                      <a:pt x="86" y="51"/>
                    </a:cubicBezTo>
                    <a:cubicBezTo>
                      <a:pt x="88" y="49"/>
                      <a:pt x="88" y="49"/>
                      <a:pt x="88" y="49"/>
                    </a:cubicBezTo>
                    <a:cubicBezTo>
                      <a:pt x="88" y="48"/>
                      <a:pt x="88" y="48"/>
                      <a:pt x="88" y="48"/>
                    </a:cubicBezTo>
                    <a:cubicBezTo>
                      <a:pt x="89" y="48"/>
                      <a:pt x="89" y="48"/>
                      <a:pt x="89" y="47"/>
                    </a:cubicBezTo>
                    <a:cubicBezTo>
                      <a:pt x="92" y="44"/>
                      <a:pt x="93" y="41"/>
                      <a:pt x="95" y="37"/>
                    </a:cubicBezTo>
                    <a:cubicBezTo>
                      <a:pt x="97" y="31"/>
                      <a:pt x="96" y="25"/>
                      <a:pt x="94" y="20"/>
                    </a:cubicBezTo>
                    <a:cubicBezTo>
                      <a:pt x="95" y="26"/>
                      <a:pt x="94" y="32"/>
                      <a:pt x="92" y="3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0" name="Freeform 28">
                <a:extLst>
                  <a:ext uri="{FF2B5EF4-FFF2-40B4-BE49-F238E27FC236}">
                    <a16:creationId xmlns:a16="http://schemas.microsoft.com/office/drawing/2014/main" id="{C34C45B1-B132-4E65-A998-040D88E36FB2}"/>
                  </a:ext>
                </a:extLst>
              </p:cNvPr>
              <p:cNvSpPr/>
              <p:nvPr/>
            </p:nvSpPr>
            <p:spPr bwMode="auto">
              <a:xfrm>
                <a:off x="5175251" y="1671638"/>
                <a:ext cx="4763"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1" name="Freeform 29">
                <a:extLst>
                  <a:ext uri="{FF2B5EF4-FFF2-40B4-BE49-F238E27FC236}">
                    <a16:creationId xmlns:a16="http://schemas.microsoft.com/office/drawing/2014/main" id="{8AACF64A-C9B3-44ED-91CA-9D562E06EBBC}"/>
                  </a:ext>
                </a:extLst>
              </p:cNvPr>
              <p:cNvSpPr/>
              <p:nvPr/>
            </p:nvSpPr>
            <p:spPr bwMode="auto">
              <a:xfrm>
                <a:off x="5160963" y="1660526"/>
                <a:ext cx="3175" cy="3175"/>
              </a:xfrm>
              <a:custGeom>
                <a:avLst/>
                <a:gdLst>
                  <a:gd name="T0" fmla="*/ 1 w 1"/>
                  <a:gd name="T1" fmla="*/ 1 h 1"/>
                  <a:gd name="T2" fmla="*/ 0 w 1"/>
                  <a:gd name="T3" fmla="*/ 0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0"/>
                      <a:pt x="0" y="0"/>
                      <a:pt x="0" y="0"/>
                    </a:cubicBezTo>
                    <a:cubicBezTo>
                      <a:pt x="1" y="0"/>
                      <a:pt x="1" y="1"/>
                      <a:pt x="1"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2" name="Freeform 30">
                <a:extLst>
                  <a:ext uri="{FF2B5EF4-FFF2-40B4-BE49-F238E27FC236}">
                    <a16:creationId xmlns:a16="http://schemas.microsoft.com/office/drawing/2014/main" id="{34BAB110-D247-4C66-9EBF-067C871AFE97}"/>
                  </a:ext>
                </a:extLst>
              </p:cNvPr>
              <p:cNvSpPr/>
              <p:nvPr/>
            </p:nvSpPr>
            <p:spPr bwMode="auto">
              <a:xfrm>
                <a:off x="5180013" y="1674813"/>
                <a:ext cx="11113" cy="4763"/>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3" name="Freeform 31">
                <a:extLst>
                  <a:ext uri="{FF2B5EF4-FFF2-40B4-BE49-F238E27FC236}">
                    <a16:creationId xmlns:a16="http://schemas.microsoft.com/office/drawing/2014/main" id="{26D3E2D5-7F54-4A55-A379-FB56AA969D50}"/>
                  </a:ext>
                </a:extLst>
              </p:cNvPr>
              <p:cNvSpPr/>
              <p:nvPr/>
            </p:nvSpPr>
            <p:spPr bwMode="auto">
              <a:xfrm>
                <a:off x="5164138" y="1663701"/>
                <a:ext cx="7938" cy="4763"/>
              </a:xfrm>
              <a:custGeom>
                <a:avLst/>
                <a:gdLst>
                  <a:gd name="T0" fmla="*/ 2 w 2"/>
                  <a:gd name="T1" fmla="*/ 1 h 1"/>
                  <a:gd name="T2" fmla="*/ 0 w 2"/>
                  <a:gd name="T3" fmla="*/ 0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0" y="0"/>
                      <a:pt x="0" y="0"/>
                    </a:cubicBezTo>
                    <a:cubicBezTo>
                      <a:pt x="0" y="0"/>
                      <a:pt x="0" y="0"/>
                      <a:pt x="1" y="1"/>
                    </a:cubicBezTo>
                    <a:cubicBezTo>
                      <a:pt x="1" y="1"/>
                      <a:pt x="1" y="1"/>
                      <a:pt x="2" y="1"/>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4" name="Freeform 32">
                <a:extLst>
                  <a:ext uri="{FF2B5EF4-FFF2-40B4-BE49-F238E27FC236}">
                    <a16:creationId xmlns:a16="http://schemas.microsoft.com/office/drawing/2014/main" id="{7894FBFA-FE4A-4BA3-90C2-879C8A7F0B4E}"/>
                  </a:ext>
                </a:extLst>
              </p:cNvPr>
              <p:cNvSpPr/>
              <p:nvPr/>
            </p:nvSpPr>
            <p:spPr bwMode="auto">
              <a:xfrm>
                <a:off x="5172076" y="1668463"/>
                <a:ext cx="3175" cy="3175"/>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1"/>
                      <a:pt x="0" y="1"/>
                      <a:pt x="0" y="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5" name="Freeform 33">
                <a:extLst>
                  <a:ext uri="{FF2B5EF4-FFF2-40B4-BE49-F238E27FC236}">
                    <a16:creationId xmlns:a16="http://schemas.microsoft.com/office/drawing/2014/main" id="{19ABD4E2-440B-4042-8A3D-FD98A7FED7BC}"/>
                  </a:ext>
                </a:extLst>
              </p:cNvPr>
              <p:cNvSpPr/>
              <p:nvPr/>
            </p:nvSpPr>
            <p:spPr bwMode="auto">
              <a:xfrm>
                <a:off x="4987926" y="1218969"/>
                <a:ext cx="360363" cy="398462"/>
              </a:xfrm>
              <a:custGeom>
                <a:avLst/>
                <a:gdLst>
                  <a:gd name="T0" fmla="*/ 38 w 96"/>
                  <a:gd name="T1" fmla="*/ 88 h 106"/>
                  <a:gd name="T2" fmla="*/ 46 w 96"/>
                  <a:gd name="T3" fmla="*/ 98 h 106"/>
                  <a:gd name="T4" fmla="*/ 42 w 96"/>
                  <a:gd name="T5" fmla="*/ 93 h 106"/>
                  <a:gd name="T6" fmla="*/ 12 w 96"/>
                  <a:gd name="T7" fmla="*/ 55 h 106"/>
                  <a:gd name="T8" fmla="*/ 0 w 96"/>
                  <a:gd name="T9" fmla="*/ 29 h 106"/>
                  <a:gd name="T10" fmla="*/ 6 w 96"/>
                  <a:gd name="T11" fmla="*/ 14 h 106"/>
                  <a:gd name="T12" fmla="*/ 5 w 96"/>
                  <a:gd name="T13" fmla="*/ 43 h 106"/>
                  <a:gd name="T14" fmla="*/ 20 w 96"/>
                  <a:gd name="T15" fmla="*/ 64 h 106"/>
                  <a:gd name="T16" fmla="*/ 45 w 96"/>
                  <a:gd name="T17" fmla="*/ 96 h 106"/>
                  <a:gd name="T18" fmla="*/ 48 w 96"/>
                  <a:gd name="T19" fmla="*/ 99 h 106"/>
                  <a:gd name="T20" fmla="*/ 67 w 96"/>
                  <a:gd name="T21" fmla="*/ 106 h 106"/>
                  <a:gd name="T22" fmla="*/ 86 w 96"/>
                  <a:gd name="T23" fmla="*/ 98 h 106"/>
                  <a:gd name="T24" fmla="*/ 95 w 96"/>
                  <a:gd name="T25" fmla="*/ 86 h 106"/>
                  <a:gd name="T26" fmla="*/ 92 w 96"/>
                  <a:gd name="T27" fmla="*/ 86 h 106"/>
                  <a:gd name="T28" fmla="*/ 81 w 96"/>
                  <a:gd name="T29" fmla="*/ 99 h 106"/>
                  <a:gd name="T30" fmla="*/ 49 w 96"/>
                  <a:gd name="T31" fmla="*/ 97 h 106"/>
                  <a:gd name="T32" fmla="*/ 40 w 96"/>
                  <a:gd name="T33" fmla="*/ 86 h 106"/>
                  <a:gd name="T34" fmla="*/ 44 w 96"/>
                  <a:gd name="T35" fmla="*/ 91 h 106"/>
                  <a:gd name="T36" fmla="*/ 50 w 96"/>
                  <a:gd name="T37" fmla="*/ 98 h 106"/>
                  <a:gd name="T38" fmla="*/ 78 w 96"/>
                  <a:gd name="T39" fmla="*/ 101 h 106"/>
                  <a:gd name="T40" fmla="*/ 92 w 96"/>
                  <a:gd name="T41" fmla="*/ 69 h 106"/>
                  <a:gd name="T42" fmla="*/ 83 w 96"/>
                  <a:gd name="T43" fmla="*/ 59 h 106"/>
                  <a:gd name="T44" fmla="*/ 86 w 96"/>
                  <a:gd name="T45" fmla="*/ 70 h 106"/>
                  <a:gd name="T46" fmla="*/ 85 w 96"/>
                  <a:gd name="T47" fmla="*/ 82 h 106"/>
                  <a:gd name="T48" fmla="*/ 57 w 96"/>
                  <a:gd name="T49" fmla="*/ 93 h 106"/>
                  <a:gd name="T50" fmla="*/ 53 w 96"/>
                  <a:gd name="T51" fmla="*/ 90 h 106"/>
                  <a:gd name="T52" fmla="*/ 28 w 96"/>
                  <a:gd name="T53" fmla="*/ 57 h 106"/>
                  <a:gd name="T54" fmla="*/ 54 w 96"/>
                  <a:gd name="T55" fmla="*/ 91 h 106"/>
                  <a:gd name="T56" fmla="*/ 62 w 96"/>
                  <a:gd name="T57" fmla="*/ 95 h 106"/>
                  <a:gd name="T58" fmla="*/ 84 w 96"/>
                  <a:gd name="T59" fmla="*/ 72 h 106"/>
                  <a:gd name="T60" fmla="*/ 79 w 96"/>
                  <a:gd name="T61" fmla="*/ 87 h 106"/>
                  <a:gd name="T62" fmla="*/ 72 w 96"/>
                  <a:gd name="T63" fmla="*/ 92 h 106"/>
                  <a:gd name="T64" fmla="*/ 56 w 96"/>
                  <a:gd name="T65" fmla="*/ 89 h 106"/>
                  <a:gd name="T66" fmla="*/ 23 w 96"/>
                  <a:gd name="T67" fmla="*/ 47 h 106"/>
                  <a:gd name="T68" fmla="*/ 18 w 96"/>
                  <a:gd name="T69" fmla="*/ 40 h 106"/>
                  <a:gd name="T70" fmla="*/ 17 w 96"/>
                  <a:gd name="T71" fmla="*/ 21 h 106"/>
                  <a:gd name="T72" fmla="*/ 21 w 96"/>
                  <a:gd name="T73" fmla="*/ 18 h 106"/>
                  <a:gd name="T74" fmla="*/ 37 w 96"/>
                  <a:gd name="T75" fmla="*/ 17 h 106"/>
                  <a:gd name="T76" fmla="*/ 39 w 96"/>
                  <a:gd name="T77" fmla="*/ 19 h 106"/>
                  <a:gd name="T78" fmla="*/ 70 w 96"/>
                  <a:gd name="T79" fmla="*/ 57 h 106"/>
                  <a:gd name="T80" fmla="*/ 83 w 96"/>
                  <a:gd name="T81" fmla="*/ 53 h 106"/>
                  <a:gd name="T82" fmla="*/ 55 w 96"/>
                  <a:gd name="T83" fmla="*/ 16 h 106"/>
                  <a:gd name="T84" fmla="*/ 48 w 96"/>
                  <a:gd name="T85" fmla="*/ 7 h 106"/>
                  <a:gd name="T86" fmla="*/ 12 w 96"/>
                  <a:gd name="T87" fmla="*/ 6 h 106"/>
                  <a:gd name="T88" fmla="*/ 7 w 96"/>
                  <a:gd name="T89" fmla="*/ 10 h 106"/>
                  <a:gd name="T90" fmla="*/ 2 w 96"/>
                  <a:gd name="T91" fmla="*/ 4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6">
                    <a:moveTo>
                      <a:pt x="14" y="58"/>
                    </a:moveTo>
                    <a:cubicBezTo>
                      <a:pt x="26" y="73"/>
                      <a:pt x="26" y="73"/>
                      <a:pt x="26" y="73"/>
                    </a:cubicBezTo>
                    <a:cubicBezTo>
                      <a:pt x="38" y="88"/>
                      <a:pt x="38" y="88"/>
                      <a:pt x="38" y="88"/>
                    </a:cubicBezTo>
                    <a:cubicBezTo>
                      <a:pt x="44" y="95"/>
                      <a:pt x="44" y="95"/>
                      <a:pt x="44" y="95"/>
                    </a:cubicBezTo>
                    <a:cubicBezTo>
                      <a:pt x="45" y="97"/>
                      <a:pt x="45" y="97"/>
                      <a:pt x="45" y="97"/>
                    </a:cubicBezTo>
                    <a:cubicBezTo>
                      <a:pt x="46" y="97"/>
                      <a:pt x="46" y="98"/>
                      <a:pt x="46" y="98"/>
                    </a:cubicBezTo>
                    <a:cubicBezTo>
                      <a:pt x="46" y="98"/>
                      <a:pt x="45" y="97"/>
                      <a:pt x="45" y="97"/>
                    </a:cubicBezTo>
                    <a:cubicBezTo>
                      <a:pt x="44" y="95"/>
                      <a:pt x="44" y="95"/>
                      <a:pt x="44" y="95"/>
                    </a:cubicBezTo>
                    <a:cubicBezTo>
                      <a:pt x="42" y="93"/>
                      <a:pt x="42" y="93"/>
                      <a:pt x="42" y="93"/>
                    </a:cubicBezTo>
                    <a:cubicBezTo>
                      <a:pt x="35" y="83"/>
                      <a:pt x="35" y="83"/>
                      <a:pt x="35" y="83"/>
                    </a:cubicBezTo>
                    <a:cubicBezTo>
                      <a:pt x="19" y="64"/>
                      <a:pt x="19" y="64"/>
                      <a:pt x="19" y="64"/>
                    </a:cubicBezTo>
                    <a:cubicBezTo>
                      <a:pt x="12" y="55"/>
                      <a:pt x="12" y="55"/>
                      <a:pt x="12" y="55"/>
                    </a:cubicBezTo>
                    <a:cubicBezTo>
                      <a:pt x="8" y="50"/>
                      <a:pt x="8" y="50"/>
                      <a:pt x="8" y="50"/>
                    </a:cubicBezTo>
                    <a:cubicBezTo>
                      <a:pt x="6" y="48"/>
                      <a:pt x="5" y="46"/>
                      <a:pt x="4" y="44"/>
                    </a:cubicBezTo>
                    <a:cubicBezTo>
                      <a:pt x="2" y="39"/>
                      <a:pt x="0" y="34"/>
                      <a:pt x="0" y="29"/>
                    </a:cubicBezTo>
                    <a:cubicBezTo>
                      <a:pt x="0" y="27"/>
                      <a:pt x="0" y="24"/>
                      <a:pt x="1" y="21"/>
                    </a:cubicBezTo>
                    <a:cubicBezTo>
                      <a:pt x="2" y="18"/>
                      <a:pt x="3" y="16"/>
                      <a:pt x="5" y="13"/>
                    </a:cubicBezTo>
                    <a:cubicBezTo>
                      <a:pt x="5" y="14"/>
                      <a:pt x="4" y="15"/>
                      <a:pt x="6" y="14"/>
                    </a:cubicBezTo>
                    <a:cubicBezTo>
                      <a:pt x="4" y="16"/>
                      <a:pt x="3" y="18"/>
                      <a:pt x="2" y="21"/>
                    </a:cubicBezTo>
                    <a:cubicBezTo>
                      <a:pt x="1" y="24"/>
                      <a:pt x="1" y="27"/>
                      <a:pt x="1" y="29"/>
                    </a:cubicBezTo>
                    <a:cubicBezTo>
                      <a:pt x="1" y="34"/>
                      <a:pt x="3" y="39"/>
                      <a:pt x="5" y="43"/>
                    </a:cubicBezTo>
                    <a:cubicBezTo>
                      <a:pt x="6" y="46"/>
                      <a:pt x="7" y="48"/>
                      <a:pt x="9" y="50"/>
                    </a:cubicBezTo>
                    <a:cubicBezTo>
                      <a:pt x="13" y="54"/>
                      <a:pt x="13" y="54"/>
                      <a:pt x="13" y="54"/>
                    </a:cubicBezTo>
                    <a:cubicBezTo>
                      <a:pt x="20" y="64"/>
                      <a:pt x="20" y="64"/>
                      <a:pt x="20" y="64"/>
                    </a:cubicBezTo>
                    <a:cubicBezTo>
                      <a:pt x="25" y="71"/>
                      <a:pt x="30" y="77"/>
                      <a:pt x="36" y="84"/>
                    </a:cubicBezTo>
                    <a:cubicBezTo>
                      <a:pt x="38" y="87"/>
                      <a:pt x="41" y="90"/>
                      <a:pt x="43" y="93"/>
                    </a:cubicBezTo>
                    <a:cubicBezTo>
                      <a:pt x="45" y="96"/>
                      <a:pt x="45" y="96"/>
                      <a:pt x="45" y="96"/>
                    </a:cubicBezTo>
                    <a:cubicBezTo>
                      <a:pt x="46" y="96"/>
                      <a:pt x="46" y="96"/>
                      <a:pt x="46" y="96"/>
                    </a:cubicBezTo>
                    <a:cubicBezTo>
                      <a:pt x="46" y="97"/>
                      <a:pt x="47" y="97"/>
                      <a:pt x="47" y="97"/>
                    </a:cubicBezTo>
                    <a:cubicBezTo>
                      <a:pt x="47" y="98"/>
                      <a:pt x="48" y="98"/>
                      <a:pt x="48" y="99"/>
                    </a:cubicBezTo>
                    <a:cubicBezTo>
                      <a:pt x="51" y="101"/>
                      <a:pt x="53" y="102"/>
                      <a:pt x="56" y="103"/>
                    </a:cubicBezTo>
                    <a:cubicBezTo>
                      <a:pt x="55" y="104"/>
                      <a:pt x="55" y="104"/>
                      <a:pt x="55" y="104"/>
                    </a:cubicBezTo>
                    <a:cubicBezTo>
                      <a:pt x="59" y="106"/>
                      <a:pt x="63" y="106"/>
                      <a:pt x="67" y="106"/>
                    </a:cubicBezTo>
                    <a:cubicBezTo>
                      <a:pt x="71" y="106"/>
                      <a:pt x="75" y="105"/>
                      <a:pt x="78" y="103"/>
                    </a:cubicBezTo>
                    <a:cubicBezTo>
                      <a:pt x="80" y="102"/>
                      <a:pt x="82" y="101"/>
                      <a:pt x="84" y="100"/>
                    </a:cubicBezTo>
                    <a:cubicBezTo>
                      <a:pt x="84" y="100"/>
                      <a:pt x="85" y="99"/>
                      <a:pt x="86" y="98"/>
                    </a:cubicBezTo>
                    <a:cubicBezTo>
                      <a:pt x="86" y="98"/>
                      <a:pt x="87" y="98"/>
                      <a:pt x="87" y="97"/>
                    </a:cubicBezTo>
                    <a:cubicBezTo>
                      <a:pt x="88" y="97"/>
                      <a:pt x="88" y="97"/>
                      <a:pt x="88" y="96"/>
                    </a:cubicBezTo>
                    <a:cubicBezTo>
                      <a:pt x="91" y="93"/>
                      <a:pt x="93" y="90"/>
                      <a:pt x="95" y="86"/>
                    </a:cubicBezTo>
                    <a:cubicBezTo>
                      <a:pt x="96" y="82"/>
                      <a:pt x="96" y="79"/>
                      <a:pt x="95" y="76"/>
                    </a:cubicBezTo>
                    <a:cubicBezTo>
                      <a:pt x="95" y="73"/>
                      <a:pt x="94" y="71"/>
                      <a:pt x="93" y="69"/>
                    </a:cubicBezTo>
                    <a:cubicBezTo>
                      <a:pt x="95" y="74"/>
                      <a:pt x="95" y="80"/>
                      <a:pt x="92" y="86"/>
                    </a:cubicBezTo>
                    <a:cubicBezTo>
                      <a:pt x="91" y="89"/>
                      <a:pt x="90" y="91"/>
                      <a:pt x="88" y="93"/>
                    </a:cubicBezTo>
                    <a:cubicBezTo>
                      <a:pt x="87" y="94"/>
                      <a:pt x="86" y="95"/>
                      <a:pt x="85" y="96"/>
                    </a:cubicBezTo>
                    <a:cubicBezTo>
                      <a:pt x="84" y="97"/>
                      <a:pt x="83" y="98"/>
                      <a:pt x="81" y="99"/>
                    </a:cubicBezTo>
                    <a:cubicBezTo>
                      <a:pt x="76" y="102"/>
                      <a:pt x="71" y="103"/>
                      <a:pt x="65" y="103"/>
                    </a:cubicBezTo>
                    <a:cubicBezTo>
                      <a:pt x="62" y="103"/>
                      <a:pt x="60" y="103"/>
                      <a:pt x="57" y="102"/>
                    </a:cubicBezTo>
                    <a:cubicBezTo>
                      <a:pt x="54" y="101"/>
                      <a:pt x="51" y="100"/>
                      <a:pt x="49" y="97"/>
                    </a:cubicBezTo>
                    <a:cubicBezTo>
                      <a:pt x="48" y="96"/>
                      <a:pt x="47" y="95"/>
                      <a:pt x="46" y="94"/>
                    </a:cubicBezTo>
                    <a:cubicBezTo>
                      <a:pt x="44" y="91"/>
                      <a:pt x="44" y="91"/>
                      <a:pt x="44" y="91"/>
                    </a:cubicBezTo>
                    <a:cubicBezTo>
                      <a:pt x="40" y="86"/>
                      <a:pt x="40" y="86"/>
                      <a:pt x="40" y="86"/>
                    </a:cubicBezTo>
                    <a:cubicBezTo>
                      <a:pt x="31" y="74"/>
                      <a:pt x="31" y="74"/>
                      <a:pt x="31" y="74"/>
                    </a:cubicBezTo>
                    <a:cubicBezTo>
                      <a:pt x="13" y="52"/>
                      <a:pt x="13" y="52"/>
                      <a:pt x="13" y="52"/>
                    </a:cubicBezTo>
                    <a:cubicBezTo>
                      <a:pt x="23" y="64"/>
                      <a:pt x="35" y="78"/>
                      <a:pt x="44" y="91"/>
                    </a:cubicBezTo>
                    <a:cubicBezTo>
                      <a:pt x="47" y="94"/>
                      <a:pt x="47" y="94"/>
                      <a:pt x="47" y="94"/>
                    </a:cubicBezTo>
                    <a:cubicBezTo>
                      <a:pt x="47" y="95"/>
                      <a:pt x="48" y="96"/>
                      <a:pt x="48" y="96"/>
                    </a:cubicBezTo>
                    <a:cubicBezTo>
                      <a:pt x="49" y="97"/>
                      <a:pt x="49" y="98"/>
                      <a:pt x="50" y="98"/>
                    </a:cubicBezTo>
                    <a:cubicBezTo>
                      <a:pt x="53" y="100"/>
                      <a:pt x="56" y="102"/>
                      <a:pt x="59" y="103"/>
                    </a:cubicBezTo>
                    <a:cubicBezTo>
                      <a:pt x="63" y="103"/>
                      <a:pt x="66" y="103"/>
                      <a:pt x="69" y="103"/>
                    </a:cubicBezTo>
                    <a:cubicBezTo>
                      <a:pt x="72" y="103"/>
                      <a:pt x="75" y="102"/>
                      <a:pt x="78" y="101"/>
                    </a:cubicBezTo>
                    <a:cubicBezTo>
                      <a:pt x="81" y="99"/>
                      <a:pt x="83" y="97"/>
                      <a:pt x="86" y="95"/>
                    </a:cubicBezTo>
                    <a:cubicBezTo>
                      <a:pt x="88" y="93"/>
                      <a:pt x="90" y="90"/>
                      <a:pt x="91" y="87"/>
                    </a:cubicBezTo>
                    <a:cubicBezTo>
                      <a:pt x="94" y="81"/>
                      <a:pt x="94" y="75"/>
                      <a:pt x="92" y="69"/>
                    </a:cubicBezTo>
                    <a:cubicBezTo>
                      <a:pt x="92" y="68"/>
                      <a:pt x="91" y="66"/>
                      <a:pt x="91" y="65"/>
                    </a:cubicBezTo>
                    <a:cubicBezTo>
                      <a:pt x="90" y="64"/>
                      <a:pt x="89" y="62"/>
                      <a:pt x="88" y="61"/>
                    </a:cubicBezTo>
                    <a:cubicBezTo>
                      <a:pt x="86" y="60"/>
                      <a:pt x="84" y="59"/>
                      <a:pt x="83" y="59"/>
                    </a:cubicBezTo>
                    <a:cubicBezTo>
                      <a:pt x="83" y="60"/>
                      <a:pt x="83" y="60"/>
                      <a:pt x="83" y="61"/>
                    </a:cubicBezTo>
                    <a:cubicBezTo>
                      <a:pt x="83" y="62"/>
                      <a:pt x="84" y="64"/>
                      <a:pt x="84" y="66"/>
                    </a:cubicBezTo>
                    <a:cubicBezTo>
                      <a:pt x="85" y="67"/>
                      <a:pt x="86" y="69"/>
                      <a:pt x="86" y="70"/>
                    </a:cubicBezTo>
                    <a:cubicBezTo>
                      <a:pt x="87" y="71"/>
                      <a:pt x="87" y="72"/>
                      <a:pt x="87" y="72"/>
                    </a:cubicBezTo>
                    <a:cubicBezTo>
                      <a:pt x="86" y="73"/>
                      <a:pt x="86" y="73"/>
                      <a:pt x="85" y="73"/>
                    </a:cubicBezTo>
                    <a:cubicBezTo>
                      <a:pt x="86" y="76"/>
                      <a:pt x="86" y="79"/>
                      <a:pt x="85" y="82"/>
                    </a:cubicBezTo>
                    <a:cubicBezTo>
                      <a:pt x="84" y="85"/>
                      <a:pt x="82" y="88"/>
                      <a:pt x="80" y="90"/>
                    </a:cubicBezTo>
                    <a:cubicBezTo>
                      <a:pt x="75" y="94"/>
                      <a:pt x="68" y="96"/>
                      <a:pt x="62" y="95"/>
                    </a:cubicBezTo>
                    <a:cubicBezTo>
                      <a:pt x="60" y="95"/>
                      <a:pt x="58" y="94"/>
                      <a:pt x="57" y="93"/>
                    </a:cubicBezTo>
                    <a:cubicBezTo>
                      <a:pt x="56" y="93"/>
                      <a:pt x="55" y="92"/>
                      <a:pt x="55" y="92"/>
                    </a:cubicBezTo>
                    <a:cubicBezTo>
                      <a:pt x="54" y="91"/>
                      <a:pt x="54" y="91"/>
                      <a:pt x="54" y="91"/>
                    </a:cubicBezTo>
                    <a:cubicBezTo>
                      <a:pt x="54" y="90"/>
                      <a:pt x="53" y="90"/>
                      <a:pt x="53" y="90"/>
                    </a:cubicBezTo>
                    <a:cubicBezTo>
                      <a:pt x="53" y="89"/>
                      <a:pt x="53" y="89"/>
                      <a:pt x="53" y="89"/>
                    </a:cubicBezTo>
                    <a:cubicBezTo>
                      <a:pt x="44" y="79"/>
                      <a:pt x="44" y="79"/>
                      <a:pt x="44" y="79"/>
                    </a:cubicBezTo>
                    <a:cubicBezTo>
                      <a:pt x="39" y="71"/>
                      <a:pt x="33" y="64"/>
                      <a:pt x="28" y="57"/>
                    </a:cubicBezTo>
                    <a:cubicBezTo>
                      <a:pt x="34" y="64"/>
                      <a:pt x="39" y="72"/>
                      <a:pt x="45" y="79"/>
                    </a:cubicBezTo>
                    <a:cubicBezTo>
                      <a:pt x="53" y="89"/>
                      <a:pt x="53" y="89"/>
                      <a:pt x="53" y="89"/>
                    </a:cubicBezTo>
                    <a:cubicBezTo>
                      <a:pt x="53" y="90"/>
                      <a:pt x="54" y="90"/>
                      <a:pt x="54" y="91"/>
                    </a:cubicBezTo>
                    <a:cubicBezTo>
                      <a:pt x="54" y="91"/>
                      <a:pt x="54" y="91"/>
                      <a:pt x="55" y="92"/>
                    </a:cubicBezTo>
                    <a:cubicBezTo>
                      <a:pt x="55" y="92"/>
                      <a:pt x="56" y="93"/>
                      <a:pt x="57" y="93"/>
                    </a:cubicBezTo>
                    <a:cubicBezTo>
                      <a:pt x="58" y="94"/>
                      <a:pt x="60" y="95"/>
                      <a:pt x="62" y="95"/>
                    </a:cubicBezTo>
                    <a:cubicBezTo>
                      <a:pt x="68" y="96"/>
                      <a:pt x="75" y="94"/>
                      <a:pt x="79" y="90"/>
                    </a:cubicBezTo>
                    <a:cubicBezTo>
                      <a:pt x="82" y="87"/>
                      <a:pt x="83" y="85"/>
                      <a:pt x="84" y="82"/>
                    </a:cubicBezTo>
                    <a:cubicBezTo>
                      <a:pt x="85" y="79"/>
                      <a:pt x="85" y="76"/>
                      <a:pt x="84" y="72"/>
                    </a:cubicBezTo>
                    <a:cubicBezTo>
                      <a:pt x="83" y="72"/>
                      <a:pt x="83" y="72"/>
                      <a:pt x="83" y="75"/>
                    </a:cubicBezTo>
                    <a:cubicBezTo>
                      <a:pt x="83" y="77"/>
                      <a:pt x="83" y="81"/>
                      <a:pt x="81" y="84"/>
                    </a:cubicBezTo>
                    <a:cubicBezTo>
                      <a:pt x="80" y="85"/>
                      <a:pt x="80" y="86"/>
                      <a:pt x="79" y="87"/>
                    </a:cubicBezTo>
                    <a:cubicBezTo>
                      <a:pt x="79" y="88"/>
                      <a:pt x="78" y="88"/>
                      <a:pt x="78" y="88"/>
                    </a:cubicBezTo>
                    <a:cubicBezTo>
                      <a:pt x="78" y="89"/>
                      <a:pt x="77" y="89"/>
                      <a:pt x="77" y="89"/>
                    </a:cubicBezTo>
                    <a:cubicBezTo>
                      <a:pt x="75" y="91"/>
                      <a:pt x="73" y="92"/>
                      <a:pt x="72" y="92"/>
                    </a:cubicBezTo>
                    <a:cubicBezTo>
                      <a:pt x="69" y="93"/>
                      <a:pt x="67" y="93"/>
                      <a:pt x="64" y="93"/>
                    </a:cubicBezTo>
                    <a:cubicBezTo>
                      <a:pt x="62" y="93"/>
                      <a:pt x="60" y="92"/>
                      <a:pt x="58" y="91"/>
                    </a:cubicBezTo>
                    <a:cubicBezTo>
                      <a:pt x="57" y="90"/>
                      <a:pt x="56" y="90"/>
                      <a:pt x="56" y="89"/>
                    </a:cubicBezTo>
                    <a:cubicBezTo>
                      <a:pt x="53" y="85"/>
                      <a:pt x="53" y="85"/>
                      <a:pt x="53" y="85"/>
                    </a:cubicBezTo>
                    <a:cubicBezTo>
                      <a:pt x="47" y="78"/>
                      <a:pt x="47" y="78"/>
                      <a:pt x="47" y="78"/>
                    </a:cubicBezTo>
                    <a:cubicBezTo>
                      <a:pt x="39" y="67"/>
                      <a:pt x="31" y="57"/>
                      <a:pt x="23" y="47"/>
                    </a:cubicBezTo>
                    <a:cubicBezTo>
                      <a:pt x="19" y="42"/>
                      <a:pt x="19" y="42"/>
                      <a:pt x="19" y="42"/>
                    </a:cubicBezTo>
                    <a:cubicBezTo>
                      <a:pt x="19" y="41"/>
                      <a:pt x="18" y="41"/>
                      <a:pt x="18" y="41"/>
                    </a:cubicBezTo>
                    <a:cubicBezTo>
                      <a:pt x="18" y="40"/>
                      <a:pt x="18" y="40"/>
                      <a:pt x="18" y="40"/>
                    </a:cubicBezTo>
                    <a:cubicBezTo>
                      <a:pt x="17" y="39"/>
                      <a:pt x="17" y="38"/>
                      <a:pt x="16" y="37"/>
                    </a:cubicBezTo>
                    <a:cubicBezTo>
                      <a:pt x="15" y="34"/>
                      <a:pt x="14" y="31"/>
                      <a:pt x="14" y="28"/>
                    </a:cubicBezTo>
                    <a:cubicBezTo>
                      <a:pt x="14" y="25"/>
                      <a:pt x="15" y="23"/>
                      <a:pt x="17" y="21"/>
                    </a:cubicBezTo>
                    <a:cubicBezTo>
                      <a:pt x="17" y="21"/>
                      <a:pt x="17" y="20"/>
                      <a:pt x="18" y="20"/>
                    </a:cubicBezTo>
                    <a:cubicBezTo>
                      <a:pt x="18" y="20"/>
                      <a:pt x="18" y="20"/>
                      <a:pt x="19" y="19"/>
                    </a:cubicBezTo>
                    <a:cubicBezTo>
                      <a:pt x="19" y="19"/>
                      <a:pt x="20" y="18"/>
                      <a:pt x="21" y="18"/>
                    </a:cubicBezTo>
                    <a:cubicBezTo>
                      <a:pt x="22" y="17"/>
                      <a:pt x="24" y="16"/>
                      <a:pt x="26" y="16"/>
                    </a:cubicBezTo>
                    <a:cubicBezTo>
                      <a:pt x="28" y="15"/>
                      <a:pt x="30" y="15"/>
                      <a:pt x="32" y="15"/>
                    </a:cubicBezTo>
                    <a:cubicBezTo>
                      <a:pt x="34" y="15"/>
                      <a:pt x="36" y="16"/>
                      <a:pt x="37" y="17"/>
                    </a:cubicBezTo>
                    <a:cubicBezTo>
                      <a:pt x="38" y="17"/>
                      <a:pt x="38" y="17"/>
                      <a:pt x="38" y="18"/>
                    </a:cubicBezTo>
                    <a:cubicBezTo>
                      <a:pt x="39" y="18"/>
                      <a:pt x="39" y="18"/>
                      <a:pt x="39" y="18"/>
                    </a:cubicBezTo>
                    <a:cubicBezTo>
                      <a:pt x="39" y="19"/>
                      <a:pt x="39" y="19"/>
                      <a:pt x="39" y="19"/>
                    </a:cubicBezTo>
                    <a:cubicBezTo>
                      <a:pt x="42" y="22"/>
                      <a:pt x="42" y="22"/>
                      <a:pt x="42" y="22"/>
                    </a:cubicBezTo>
                    <a:cubicBezTo>
                      <a:pt x="48" y="30"/>
                      <a:pt x="48" y="30"/>
                      <a:pt x="48" y="30"/>
                    </a:cubicBezTo>
                    <a:cubicBezTo>
                      <a:pt x="56" y="40"/>
                      <a:pt x="63" y="49"/>
                      <a:pt x="70" y="57"/>
                    </a:cubicBezTo>
                    <a:cubicBezTo>
                      <a:pt x="82" y="70"/>
                      <a:pt x="82" y="62"/>
                      <a:pt x="72" y="47"/>
                    </a:cubicBezTo>
                    <a:cubicBezTo>
                      <a:pt x="72" y="46"/>
                      <a:pt x="72" y="46"/>
                      <a:pt x="72" y="46"/>
                    </a:cubicBezTo>
                    <a:cubicBezTo>
                      <a:pt x="83" y="61"/>
                      <a:pt x="80" y="52"/>
                      <a:pt x="83" y="53"/>
                    </a:cubicBezTo>
                    <a:cubicBezTo>
                      <a:pt x="77" y="45"/>
                      <a:pt x="72" y="38"/>
                      <a:pt x="67" y="30"/>
                    </a:cubicBezTo>
                    <a:cubicBezTo>
                      <a:pt x="61" y="23"/>
                      <a:pt x="61" y="23"/>
                      <a:pt x="61" y="23"/>
                    </a:cubicBezTo>
                    <a:cubicBezTo>
                      <a:pt x="55" y="16"/>
                      <a:pt x="55" y="16"/>
                      <a:pt x="55" y="16"/>
                    </a:cubicBezTo>
                    <a:cubicBezTo>
                      <a:pt x="52" y="12"/>
                      <a:pt x="52" y="12"/>
                      <a:pt x="52" y="12"/>
                    </a:cubicBezTo>
                    <a:cubicBezTo>
                      <a:pt x="50" y="10"/>
                      <a:pt x="50" y="10"/>
                      <a:pt x="50" y="10"/>
                    </a:cubicBezTo>
                    <a:cubicBezTo>
                      <a:pt x="50" y="9"/>
                      <a:pt x="49" y="8"/>
                      <a:pt x="48" y="7"/>
                    </a:cubicBezTo>
                    <a:cubicBezTo>
                      <a:pt x="45" y="4"/>
                      <a:pt x="40" y="2"/>
                      <a:pt x="36" y="1"/>
                    </a:cubicBezTo>
                    <a:cubicBezTo>
                      <a:pt x="31" y="0"/>
                      <a:pt x="27" y="1"/>
                      <a:pt x="23" y="2"/>
                    </a:cubicBezTo>
                    <a:cubicBezTo>
                      <a:pt x="19" y="3"/>
                      <a:pt x="16" y="4"/>
                      <a:pt x="12" y="6"/>
                    </a:cubicBezTo>
                    <a:cubicBezTo>
                      <a:pt x="11" y="7"/>
                      <a:pt x="11" y="7"/>
                      <a:pt x="10" y="8"/>
                    </a:cubicBezTo>
                    <a:cubicBezTo>
                      <a:pt x="9" y="8"/>
                      <a:pt x="9" y="9"/>
                      <a:pt x="9" y="9"/>
                    </a:cubicBezTo>
                    <a:cubicBezTo>
                      <a:pt x="8" y="9"/>
                      <a:pt x="8" y="10"/>
                      <a:pt x="7" y="10"/>
                    </a:cubicBezTo>
                    <a:cubicBezTo>
                      <a:pt x="6" y="12"/>
                      <a:pt x="4" y="13"/>
                      <a:pt x="3" y="15"/>
                    </a:cubicBezTo>
                    <a:cubicBezTo>
                      <a:pt x="1" y="19"/>
                      <a:pt x="0" y="24"/>
                      <a:pt x="0" y="28"/>
                    </a:cubicBezTo>
                    <a:cubicBezTo>
                      <a:pt x="0" y="32"/>
                      <a:pt x="0" y="36"/>
                      <a:pt x="2" y="40"/>
                    </a:cubicBezTo>
                    <a:cubicBezTo>
                      <a:pt x="3" y="43"/>
                      <a:pt x="5" y="47"/>
                      <a:pt x="7" y="50"/>
                    </a:cubicBezTo>
                    <a:lnTo>
                      <a:pt x="14" y="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6" name="Freeform 34">
                <a:extLst>
                  <a:ext uri="{FF2B5EF4-FFF2-40B4-BE49-F238E27FC236}">
                    <a16:creationId xmlns:a16="http://schemas.microsoft.com/office/drawing/2014/main" id="{082BE196-1DA7-4447-A968-0286AE554697}"/>
                  </a:ext>
                </a:extLst>
              </p:cNvPr>
              <p:cNvSpPr/>
              <p:nvPr/>
            </p:nvSpPr>
            <p:spPr bwMode="auto">
              <a:xfrm>
                <a:off x="5984876" y="929668"/>
                <a:ext cx="222250" cy="431800"/>
              </a:xfrm>
              <a:custGeom>
                <a:avLst/>
                <a:gdLst>
                  <a:gd name="T0" fmla="*/ 0 w 59"/>
                  <a:gd name="T1" fmla="*/ 87 h 115"/>
                  <a:gd name="T2" fmla="*/ 17 w 59"/>
                  <a:gd name="T3" fmla="*/ 113 h 115"/>
                  <a:gd name="T4" fmla="*/ 47 w 59"/>
                  <a:gd name="T5" fmla="*/ 110 h 115"/>
                  <a:gd name="T6" fmla="*/ 48 w 59"/>
                  <a:gd name="T7" fmla="*/ 108 h 115"/>
                  <a:gd name="T8" fmla="*/ 51 w 59"/>
                  <a:gd name="T9" fmla="*/ 106 h 115"/>
                  <a:gd name="T10" fmla="*/ 58 w 59"/>
                  <a:gd name="T11" fmla="*/ 87 h 115"/>
                  <a:gd name="T12" fmla="*/ 58 w 59"/>
                  <a:gd name="T13" fmla="*/ 73 h 115"/>
                  <a:gd name="T14" fmla="*/ 58 w 59"/>
                  <a:gd name="T15" fmla="*/ 85 h 115"/>
                  <a:gd name="T16" fmla="*/ 57 w 59"/>
                  <a:gd name="T17" fmla="*/ 92 h 115"/>
                  <a:gd name="T18" fmla="*/ 48 w 59"/>
                  <a:gd name="T19" fmla="*/ 108 h 115"/>
                  <a:gd name="T20" fmla="*/ 47 w 59"/>
                  <a:gd name="T21" fmla="*/ 108 h 115"/>
                  <a:gd name="T22" fmla="*/ 29 w 59"/>
                  <a:gd name="T23" fmla="*/ 115 h 115"/>
                  <a:gd name="T24" fmla="*/ 1 w 59"/>
                  <a:gd name="T25" fmla="*/ 92 h 115"/>
                  <a:gd name="T26" fmla="*/ 37 w 59"/>
                  <a:gd name="T27" fmla="*/ 113 h 115"/>
                  <a:gd name="T28" fmla="*/ 48 w 59"/>
                  <a:gd name="T29" fmla="*/ 106 h 115"/>
                  <a:gd name="T30" fmla="*/ 57 w 59"/>
                  <a:gd name="T31" fmla="*/ 87 h 115"/>
                  <a:gd name="T32" fmla="*/ 57 w 59"/>
                  <a:gd name="T33" fmla="*/ 53 h 115"/>
                  <a:gd name="T34" fmla="*/ 59 w 59"/>
                  <a:gd name="T35" fmla="*/ 30 h 115"/>
                  <a:gd name="T36" fmla="*/ 43 w 59"/>
                  <a:gd name="T37" fmla="*/ 2 h 115"/>
                  <a:gd name="T38" fmla="*/ 57 w 59"/>
                  <a:gd name="T39" fmla="*/ 25 h 115"/>
                  <a:gd name="T40" fmla="*/ 57 w 59"/>
                  <a:gd name="T41" fmla="*/ 31 h 115"/>
                  <a:gd name="T42" fmla="*/ 56 w 59"/>
                  <a:gd name="T43" fmla="*/ 81 h 115"/>
                  <a:gd name="T44" fmla="*/ 56 w 59"/>
                  <a:gd name="T45" fmla="*/ 88 h 115"/>
                  <a:gd name="T46" fmla="*/ 47 w 59"/>
                  <a:gd name="T47" fmla="*/ 105 h 115"/>
                  <a:gd name="T48" fmla="*/ 46 w 59"/>
                  <a:gd name="T49" fmla="*/ 107 h 115"/>
                  <a:gd name="T50" fmla="*/ 41 w 59"/>
                  <a:gd name="T51" fmla="*/ 110 h 115"/>
                  <a:gd name="T52" fmla="*/ 46 w 59"/>
                  <a:gd name="T53" fmla="*/ 106 h 115"/>
                  <a:gd name="T54" fmla="*/ 55 w 59"/>
                  <a:gd name="T55" fmla="*/ 93 h 115"/>
                  <a:gd name="T56" fmla="*/ 55 w 59"/>
                  <a:gd name="T57" fmla="*/ 79 h 115"/>
                  <a:gd name="T58" fmla="*/ 56 w 59"/>
                  <a:gd name="T59" fmla="*/ 26 h 115"/>
                  <a:gd name="T60" fmla="*/ 39 w 59"/>
                  <a:gd name="T61" fmla="*/ 1 h 115"/>
                  <a:gd name="T62" fmla="*/ 31 w 59"/>
                  <a:gd name="T63" fmla="*/ 4 h 115"/>
                  <a:gd name="T64" fmla="*/ 41 w 59"/>
                  <a:gd name="T65" fmla="*/ 9 h 115"/>
                  <a:gd name="T66" fmla="*/ 48 w 59"/>
                  <a:gd name="T67" fmla="*/ 49 h 115"/>
                  <a:gd name="T68" fmla="*/ 47 w 59"/>
                  <a:gd name="T69" fmla="*/ 86 h 115"/>
                  <a:gd name="T70" fmla="*/ 47 w 59"/>
                  <a:gd name="T71" fmla="*/ 89 h 115"/>
                  <a:gd name="T72" fmla="*/ 47 w 59"/>
                  <a:gd name="T73" fmla="*/ 76 h 115"/>
                  <a:gd name="T74" fmla="*/ 39 w 59"/>
                  <a:gd name="T75" fmla="*/ 11 h 115"/>
                  <a:gd name="T76" fmla="*/ 46 w 59"/>
                  <a:gd name="T77" fmla="*/ 25 h 115"/>
                  <a:gd name="T78" fmla="*/ 46 w 59"/>
                  <a:gd name="T79" fmla="*/ 37 h 115"/>
                  <a:gd name="T80" fmla="*/ 45 w 59"/>
                  <a:gd name="T81" fmla="*/ 86 h 115"/>
                  <a:gd name="T82" fmla="*/ 44 w 59"/>
                  <a:gd name="T83" fmla="*/ 92 h 115"/>
                  <a:gd name="T84" fmla="*/ 39 w 59"/>
                  <a:gd name="T85" fmla="*/ 98 h 115"/>
                  <a:gd name="T86" fmla="*/ 34 w 59"/>
                  <a:gd name="T87" fmla="*/ 101 h 115"/>
                  <a:gd name="T88" fmla="*/ 18 w 59"/>
                  <a:gd name="T89" fmla="*/ 96 h 115"/>
                  <a:gd name="T90" fmla="*/ 14 w 59"/>
                  <a:gd name="T91" fmla="*/ 85 h 115"/>
                  <a:gd name="T92" fmla="*/ 14 w 59"/>
                  <a:gd name="T93" fmla="*/ 36 h 115"/>
                  <a:gd name="T94" fmla="*/ 14 w 59"/>
                  <a:gd name="T95" fmla="*/ 26 h 115"/>
                  <a:gd name="T96" fmla="*/ 22 w 59"/>
                  <a:gd name="T97" fmla="*/ 13 h 115"/>
                  <a:gd name="T98" fmla="*/ 30 w 59"/>
                  <a:gd name="T99" fmla="*/ 9 h 115"/>
                  <a:gd name="T100" fmla="*/ 13 w 59"/>
                  <a:gd name="T101" fmla="*/ 10 h 115"/>
                  <a:gd name="T102" fmla="*/ 23 w 59"/>
                  <a:gd name="T103" fmla="*/ 2 h 115"/>
                  <a:gd name="T104" fmla="*/ 0 w 59"/>
                  <a:gd name="T105" fmla="*/ 24 h 115"/>
                  <a:gd name="T106" fmla="*/ 0 w 59"/>
                  <a:gd name="T107" fmla="*/ 3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 h="115">
                    <a:moveTo>
                      <a:pt x="0" y="83"/>
                    </a:moveTo>
                    <a:cubicBezTo>
                      <a:pt x="0" y="85"/>
                      <a:pt x="0" y="85"/>
                      <a:pt x="0" y="85"/>
                    </a:cubicBezTo>
                    <a:cubicBezTo>
                      <a:pt x="0" y="87"/>
                      <a:pt x="0" y="87"/>
                      <a:pt x="0" y="87"/>
                    </a:cubicBezTo>
                    <a:cubicBezTo>
                      <a:pt x="0" y="87"/>
                      <a:pt x="0" y="88"/>
                      <a:pt x="0" y="88"/>
                    </a:cubicBezTo>
                    <a:cubicBezTo>
                      <a:pt x="0" y="90"/>
                      <a:pt x="0" y="92"/>
                      <a:pt x="1" y="94"/>
                    </a:cubicBezTo>
                    <a:cubicBezTo>
                      <a:pt x="3" y="103"/>
                      <a:pt x="9" y="109"/>
                      <a:pt x="17" y="113"/>
                    </a:cubicBezTo>
                    <a:cubicBezTo>
                      <a:pt x="21" y="115"/>
                      <a:pt x="25" y="115"/>
                      <a:pt x="29" y="115"/>
                    </a:cubicBezTo>
                    <a:cubicBezTo>
                      <a:pt x="33" y="115"/>
                      <a:pt x="37" y="115"/>
                      <a:pt x="41" y="113"/>
                    </a:cubicBezTo>
                    <a:cubicBezTo>
                      <a:pt x="43" y="112"/>
                      <a:pt x="45" y="111"/>
                      <a:pt x="47" y="110"/>
                    </a:cubicBezTo>
                    <a:cubicBezTo>
                      <a:pt x="47" y="109"/>
                      <a:pt x="48" y="109"/>
                      <a:pt x="48" y="109"/>
                    </a:cubicBezTo>
                    <a:cubicBezTo>
                      <a:pt x="48" y="108"/>
                      <a:pt x="48" y="108"/>
                      <a:pt x="48" y="108"/>
                    </a:cubicBezTo>
                    <a:cubicBezTo>
                      <a:pt x="48" y="108"/>
                      <a:pt x="48" y="108"/>
                      <a:pt x="48" y="108"/>
                    </a:cubicBezTo>
                    <a:cubicBezTo>
                      <a:pt x="48" y="108"/>
                      <a:pt x="48" y="108"/>
                      <a:pt x="48" y="108"/>
                    </a:cubicBezTo>
                    <a:cubicBezTo>
                      <a:pt x="49" y="108"/>
                      <a:pt x="49" y="108"/>
                      <a:pt x="49" y="108"/>
                    </a:cubicBezTo>
                    <a:cubicBezTo>
                      <a:pt x="50" y="107"/>
                      <a:pt x="50" y="106"/>
                      <a:pt x="51" y="106"/>
                    </a:cubicBezTo>
                    <a:cubicBezTo>
                      <a:pt x="54" y="103"/>
                      <a:pt x="56" y="99"/>
                      <a:pt x="57" y="94"/>
                    </a:cubicBezTo>
                    <a:cubicBezTo>
                      <a:pt x="58" y="92"/>
                      <a:pt x="58" y="90"/>
                      <a:pt x="58" y="88"/>
                    </a:cubicBezTo>
                    <a:cubicBezTo>
                      <a:pt x="58" y="88"/>
                      <a:pt x="58" y="87"/>
                      <a:pt x="58" y="87"/>
                    </a:cubicBezTo>
                    <a:cubicBezTo>
                      <a:pt x="58" y="86"/>
                      <a:pt x="58" y="86"/>
                      <a:pt x="58" y="86"/>
                    </a:cubicBezTo>
                    <a:cubicBezTo>
                      <a:pt x="58" y="83"/>
                      <a:pt x="58" y="83"/>
                      <a:pt x="58" y="83"/>
                    </a:cubicBezTo>
                    <a:cubicBezTo>
                      <a:pt x="58" y="73"/>
                      <a:pt x="58" y="73"/>
                      <a:pt x="58" y="73"/>
                    </a:cubicBezTo>
                    <a:cubicBezTo>
                      <a:pt x="59" y="54"/>
                      <a:pt x="59" y="54"/>
                      <a:pt x="59" y="54"/>
                    </a:cubicBezTo>
                    <a:cubicBezTo>
                      <a:pt x="58" y="79"/>
                      <a:pt x="58" y="79"/>
                      <a:pt x="58" y="79"/>
                    </a:cubicBezTo>
                    <a:cubicBezTo>
                      <a:pt x="58" y="85"/>
                      <a:pt x="58" y="85"/>
                      <a:pt x="58" y="85"/>
                    </a:cubicBezTo>
                    <a:cubicBezTo>
                      <a:pt x="58" y="86"/>
                      <a:pt x="58" y="86"/>
                      <a:pt x="58" y="86"/>
                    </a:cubicBezTo>
                    <a:cubicBezTo>
                      <a:pt x="58" y="87"/>
                      <a:pt x="58" y="88"/>
                      <a:pt x="58" y="88"/>
                    </a:cubicBezTo>
                    <a:cubicBezTo>
                      <a:pt x="58" y="90"/>
                      <a:pt x="58" y="91"/>
                      <a:pt x="57" y="92"/>
                    </a:cubicBezTo>
                    <a:cubicBezTo>
                      <a:pt x="57" y="97"/>
                      <a:pt x="54" y="102"/>
                      <a:pt x="50" y="106"/>
                    </a:cubicBezTo>
                    <a:cubicBezTo>
                      <a:pt x="50" y="107"/>
                      <a:pt x="49" y="107"/>
                      <a:pt x="49" y="108"/>
                    </a:cubicBezTo>
                    <a:cubicBezTo>
                      <a:pt x="48" y="108"/>
                      <a:pt x="48" y="108"/>
                      <a:pt x="48" y="108"/>
                    </a:cubicBezTo>
                    <a:cubicBezTo>
                      <a:pt x="48" y="108"/>
                      <a:pt x="48" y="108"/>
                      <a:pt x="48" y="108"/>
                    </a:cubicBezTo>
                    <a:cubicBezTo>
                      <a:pt x="48" y="108"/>
                      <a:pt x="48" y="108"/>
                      <a:pt x="48" y="108"/>
                    </a:cubicBezTo>
                    <a:cubicBezTo>
                      <a:pt x="47" y="108"/>
                      <a:pt x="47" y="108"/>
                      <a:pt x="47" y="108"/>
                    </a:cubicBezTo>
                    <a:cubicBezTo>
                      <a:pt x="46" y="109"/>
                      <a:pt x="45" y="110"/>
                      <a:pt x="44" y="111"/>
                    </a:cubicBezTo>
                    <a:cubicBezTo>
                      <a:pt x="42" y="112"/>
                      <a:pt x="39" y="113"/>
                      <a:pt x="37" y="114"/>
                    </a:cubicBezTo>
                    <a:cubicBezTo>
                      <a:pt x="34" y="115"/>
                      <a:pt x="32" y="115"/>
                      <a:pt x="29" y="115"/>
                    </a:cubicBezTo>
                    <a:cubicBezTo>
                      <a:pt x="27" y="115"/>
                      <a:pt x="24" y="115"/>
                      <a:pt x="21" y="114"/>
                    </a:cubicBezTo>
                    <a:cubicBezTo>
                      <a:pt x="11" y="111"/>
                      <a:pt x="3" y="103"/>
                      <a:pt x="1" y="92"/>
                    </a:cubicBezTo>
                    <a:cubicBezTo>
                      <a:pt x="1" y="92"/>
                      <a:pt x="1" y="93"/>
                      <a:pt x="1" y="92"/>
                    </a:cubicBezTo>
                    <a:cubicBezTo>
                      <a:pt x="4" y="102"/>
                      <a:pt x="12" y="110"/>
                      <a:pt x="22" y="113"/>
                    </a:cubicBezTo>
                    <a:cubicBezTo>
                      <a:pt x="24" y="114"/>
                      <a:pt x="27" y="114"/>
                      <a:pt x="30" y="114"/>
                    </a:cubicBezTo>
                    <a:cubicBezTo>
                      <a:pt x="32" y="114"/>
                      <a:pt x="35" y="114"/>
                      <a:pt x="37" y="113"/>
                    </a:cubicBezTo>
                    <a:cubicBezTo>
                      <a:pt x="40" y="112"/>
                      <a:pt x="42" y="111"/>
                      <a:pt x="44" y="110"/>
                    </a:cubicBezTo>
                    <a:cubicBezTo>
                      <a:pt x="45" y="109"/>
                      <a:pt x="46" y="108"/>
                      <a:pt x="47" y="107"/>
                    </a:cubicBezTo>
                    <a:cubicBezTo>
                      <a:pt x="47" y="107"/>
                      <a:pt x="48" y="107"/>
                      <a:pt x="48" y="106"/>
                    </a:cubicBezTo>
                    <a:cubicBezTo>
                      <a:pt x="49" y="106"/>
                      <a:pt x="49" y="106"/>
                      <a:pt x="50" y="105"/>
                    </a:cubicBezTo>
                    <a:cubicBezTo>
                      <a:pt x="54" y="101"/>
                      <a:pt x="56" y="96"/>
                      <a:pt x="57" y="91"/>
                    </a:cubicBezTo>
                    <a:cubicBezTo>
                      <a:pt x="57" y="90"/>
                      <a:pt x="57" y="89"/>
                      <a:pt x="57" y="87"/>
                    </a:cubicBezTo>
                    <a:cubicBezTo>
                      <a:pt x="57" y="84"/>
                      <a:pt x="57" y="84"/>
                      <a:pt x="57" y="84"/>
                    </a:cubicBezTo>
                    <a:cubicBezTo>
                      <a:pt x="57" y="78"/>
                      <a:pt x="57" y="78"/>
                      <a:pt x="57" y="78"/>
                    </a:cubicBezTo>
                    <a:cubicBezTo>
                      <a:pt x="58" y="70"/>
                      <a:pt x="58" y="61"/>
                      <a:pt x="57" y="53"/>
                    </a:cubicBezTo>
                    <a:cubicBezTo>
                      <a:pt x="59" y="53"/>
                      <a:pt x="59" y="53"/>
                      <a:pt x="59" y="53"/>
                    </a:cubicBezTo>
                    <a:cubicBezTo>
                      <a:pt x="59" y="35"/>
                      <a:pt x="59" y="35"/>
                      <a:pt x="59" y="35"/>
                    </a:cubicBezTo>
                    <a:cubicBezTo>
                      <a:pt x="59" y="30"/>
                      <a:pt x="59" y="30"/>
                      <a:pt x="59" y="30"/>
                    </a:cubicBezTo>
                    <a:cubicBezTo>
                      <a:pt x="59" y="28"/>
                      <a:pt x="59" y="27"/>
                      <a:pt x="59" y="25"/>
                    </a:cubicBezTo>
                    <a:cubicBezTo>
                      <a:pt x="59" y="21"/>
                      <a:pt x="58" y="17"/>
                      <a:pt x="56" y="13"/>
                    </a:cubicBezTo>
                    <a:cubicBezTo>
                      <a:pt x="53" y="7"/>
                      <a:pt x="48" y="4"/>
                      <a:pt x="43" y="2"/>
                    </a:cubicBezTo>
                    <a:cubicBezTo>
                      <a:pt x="48" y="5"/>
                      <a:pt x="52" y="10"/>
                      <a:pt x="54" y="15"/>
                    </a:cubicBezTo>
                    <a:cubicBezTo>
                      <a:pt x="55" y="17"/>
                      <a:pt x="56" y="20"/>
                      <a:pt x="57" y="23"/>
                    </a:cubicBezTo>
                    <a:cubicBezTo>
                      <a:pt x="57" y="24"/>
                      <a:pt x="57" y="25"/>
                      <a:pt x="57" y="25"/>
                    </a:cubicBezTo>
                    <a:cubicBezTo>
                      <a:pt x="57" y="26"/>
                      <a:pt x="57" y="26"/>
                      <a:pt x="57" y="26"/>
                    </a:cubicBezTo>
                    <a:cubicBezTo>
                      <a:pt x="57" y="27"/>
                      <a:pt x="57" y="27"/>
                      <a:pt x="57" y="27"/>
                    </a:cubicBezTo>
                    <a:cubicBezTo>
                      <a:pt x="57" y="31"/>
                      <a:pt x="57" y="31"/>
                      <a:pt x="57" y="31"/>
                    </a:cubicBezTo>
                    <a:cubicBezTo>
                      <a:pt x="56" y="40"/>
                      <a:pt x="56" y="50"/>
                      <a:pt x="56" y="59"/>
                    </a:cubicBezTo>
                    <a:cubicBezTo>
                      <a:pt x="56" y="74"/>
                      <a:pt x="56" y="74"/>
                      <a:pt x="56" y="74"/>
                    </a:cubicBezTo>
                    <a:cubicBezTo>
                      <a:pt x="56" y="81"/>
                      <a:pt x="56" y="81"/>
                      <a:pt x="56" y="81"/>
                    </a:cubicBezTo>
                    <a:cubicBezTo>
                      <a:pt x="56" y="85"/>
                      <a:pt x="56" y="85"/>
                      <a:pt x="56" y="85"/>
                    </a:cubicBezTo>
                    <a:cubicBezTo>
                      <a:pt x="56" y="86"/>
                      <a:pt x="56" y="86"/>
                      <a:pt x="56" y="86"/>
                    </a:cubicBezTo>
                    <a:cubicBezTo>
                      <a:pt x="56" y="87"/>
                      <a:pt x="56" y="88"/>
                      <a:pt x="56" y="88"/>
                    </a:cubicBezTo>
                    <a:cubicBezTo>
                      <a:pt x="55" y="91"/>
                      <a:pt x="55" y="94"/>
                      <a:pt x="54" y="97"/>
                    </a:cubicBezTo>
                    <a:cubicBezTo>
                      <a:pt x="53" y="99"/>
                      <a:pt x="51" y="102"/>
                      <a:pt x="49" y="104"/>
                    </a:cubicBezTo>
                    <a:cubicBezTo>
                      <a:pt x="48" y="104"/>
                      <a:pt x="48" y="105"/>
                      <a:pt x="47" y="105"/>
                    </a:cubicBezTo>
                    <a:cubicBezTo>
                      <a:pt x="47" y="106"/>
                      <a:pt x="47" y="106"/>
                      <a:pt x="47" y="106"/>
                    </a:cubicBezTo>
                    <a:cubicBezTo>
                      <a:pt x="46" y="106"/>
                      <a:pt x="46" y="106"/>
                      <a:pt x="46" y="106"/>
                    </a:cubicBezTo>
                    <a:cubicBezTo>
                      <a:pt x="46" y="107"/>
                      <a:pt x="46" y="107"/>
                      <a:pt x="46" y="107"/>
                    </a:cubicBezTo>
                    <a:cubicBezTo>
                      <a:pt x="45" y="107"/>
                      <a:pt x="44" y="108"/>
                      <a:pt x="43" y="109"/>
                    </a:cubicBezTo>
                    <a:cubicBezTo>
                      <a:pt x="40" y="110"/>
                      <a:pt x="37" y="111"/>
                      <a:pt x="35" y="112"/>
                    </a:cubicBezTo>
                    <a:cubicBezTo>
                      <a:pt x="37" y="111"/>
                      <a:pt x="39" y="111"/>
                      <a:pt x="41" y="110"/>
                    </a:cubicBezTo>
                    <a:cubicBezTo>
                      <a:pt x="42" y="109"/>
                      <a:pt x="44" y="108"/>
                      <a:pt x="45" y="108"/>
                    </a:cubicBezTo>
                    <a:cubicBezTo>
                      <a:pt x="45" y="107"/>
                      <a:pt x="46" y="107"/>
                      <a:pt x="46" y="106"/>
                    </a:cubicBezTo>
                    <a:cubicBezTo>
                      <a:pt x="46" y="106"/>
                      <a:pt x="46" y="106"/>
                      <a:pt x="46" y="106"/>
                    </a:cubicBezTo>
                    <a:cubicBezTo>
                      <a:pt x="46" y="106"/>
                      <a:pt x="46" y="106"/>
                      <a:pt x="46" y="106"/>
                    </a:cubicBezTo>
                    <a:cubicBezTo>
                      <a:pt x="47" y="105"/>
                      <a:pt x="47" y="105"/>
                      <a:pt x="47" y="105"/>
                    </a:cubicBezTo>
                    <a:cubicBezTo>
                      <a:pt x="51" y="102"/>
                      <a:pt x="54" y="97"/>
                      <a:pt x="55" y="93"/>
                    </a:cubicBezTo>
                    <a:cubicBezTo>
                      <a:pt x="55" y="91"/>
                      <a:pt x="55" y="90"/>
                      <a:pt x="55" y="89"/>
                    </a:cubicBezTo>
                    <a:cubicBezTo>
                      <a:pt x="55" y="88"/>
                      <a:pt x="55" y="86"/>
                      <a:pt x="55" y="85"/>
                    </a:cubicBezTo>
                    <a:cubicBezTo>
                      <a:pt x="55" y="79"/>
                      <a:pt x="55" y="79"/>
                      <a:pt x="55" y="79"/>
                    </a:cubicBezTo>
                    <a:cubicBezTo>
                      <a:pt x="55" y="75"/>
                      <a:pt x="55" y="71"/>
                      <a:pt x="56" y="67"/>
                    </a:cubicBezTo>
                    <a:cubicBezTo>
                      <a:pt x="56" y="55"/>
                      <a:pt x="56" y="45"/>
                      <a:pt x="56" y="34"/>
                    </a:cubicBezTo>
                    <a:cubicBezTo>
                      <a:pt x="56" y="26"/>
                      <a:pt x="56" y="26"/>
                      <a:pt x="56" y="26"/>
                    </a:cubicBezTo>
                    <a:cubicBezTo>
                      <a:pt x="56" y="23"/>
                      <a:pt x="56" y="20"/>
                      <a:pt x="54" y="17"/>
                    </a:cubicBezTo>
                    <a:cubicBezTo>
                      <a:pt x="52" y="11"/>
                      <a:pt x="48" y="6"/>
                      <a:pt x="43" y="3"/>
                    </a:cubicBezTo>
                    <a:cubicBezTo>
                      <a:pt x="41" y="2"/>
                      <a:pt x="40" y="1"/>
                      <a:pt x="39" y="1"/>
                    </a:cubicBezTo>
                    <a:cubicBezTo>
                      <a:pt x="37" y="0"/>
                      <a:pt x="35" y="0"/>
                      <a:pt x="34" y="0"/>
                    </a:cubicBezTo>
                    <a:cubicBezTo>
                      <a:pt x="31" y="1"/>
                      <a:pt x="29" y="2"/>
                      <a:pt x="29" y="3"/>
                    </a:cubicBezTo>
                    <a:cubicBezTo>
                      <a:pt x="29" y="3"/>
                      <a:pt x="30" y="4"/>
                      <a:pt x="31" y="4"/>
                    </a:cubicBezTo>
                    <a:cubicBezTo>
                      <a:pt x="32" y="5"/>
                      <a:pt x="33" y="5"/>
                      <a:pt x="35" y="6"/>
                    </a:cubicBezTo>
                    <a:cubicBezTo>
                      <a:pt x="36" y="6"/>
                      <a:pt x="38" y="7"/>
                      <a:pt x="39" y="8"/>
                    </a:cubicBezTo>
                    <a:cubicBezTo>
                      <a:pt x="40" y="8"/>
                      <a:pt x="41" y="9"/>
                      <a:pt x="41" y="9"/>
                    </a:cubicBezTo>
                    <a:cubicBezTo>
                      <a:pt x="41" y="10"/>
                      <a:pt x="41" y="10"/>
                      <a:pt x="40" y="10"/>
                    </a:cubicBezTo>
                    <a:cubicBezTo>
                      <a:pt x="45" y="14"/>
                      <a:pt x="49" y="21"/>
                      <a:pt x="48" y="27"/>
                    </a:cubicBezTo>
                    <a:cubicBezTo>
                      <a:pt x="48" y="49"/>
                      <a:pt x="48" y="49"/>
                      <a:pt x="48" y="49"/>
                    </a:cubicBezTo>
                    <a:cubicBezTo>
                      <a:pt x="48" y="58"/>
                      <a:pt x="48" y="67"/>
                      <a:pt x="48" y="76"/>
                    </a:cubicBezTo>
                    <a:cubicBezTo>
                      <a:pt x="47" y="83"/>
                      <a:pt x="47" y="83"/>
                      <a:pt x="47" y="83"/>
                    </a:cubicBezTo>
                    <a:cubicBezTo>
                      <a:pt x="47" y="86"/>
                      <a:pt x="47" y="86"/>
                      <a:pt x="47" y="86"/>
                    </a:cubicBezTo>
                    <a:cubicBezTo>
                      <a:pt x="47" y="87"/>
                      <a:pt x="47" y="88"/>
                      <a:pt x="47" y="89"/>
                    </a:cubicBezTo>
                    <a:cubicBezTo>
                      <a:pt x="46" y="93"/>
                      <a:pt x="45" y="96"/>
                      <a:pt x="42" y="98"/>
                    </a:cubicBezTo>
                    <a:cubicBezTo>
                      <a:pt x="45" y="96"/>
                      <a:pt x="46" y="93"/>
                      <a:pt x="47" y="89"/>
                    </a:cubicBezTo>
                    <a:cubicBezTo>
                      <a:pt x="47" y="88"/>
                      <a:pt x="47" y="87"/>
                      <a:pt x="47" y="86"/>
                    </a:cubicBezTo>
                    <a:cubicBezTo>
                      <a:pt x="47" y="83"/>
                      <a:pt x="47" y="83"/>
                      <a:pt x="47" y="83"/>
                    </a:cubicBezTo>
                    <a:cubicBezTo>
                      <a:pt x="47" y="76"/>
                      <a:pt x="47" y="76"/>
                      <a:pt x="47" y="76"/>
                    </a:cubicBezTo>
                    <a:cubicBezTo>
                      <a:pt x="48" y="49"/>
                      <a:pt x="48" y="49"/>
                      <a:pt x="48" y="49"/>
                    </a:cubicBezTo>
                    <a:cubicBezTo>
                      <a:pt x="48" y="27"/>
                      <a:pt x="48" y="27"/>
                      <a:pt x="48" y="27"/>
                    </a:cubicBezTo>
                    <a:cubicBezTo>
                      <a:pt x="48" y="20"/>
                      <a:pt x="45" y="14"/>
                      <a:pt x="39" y="11"/>
                    </a:cubicBezTo>
                    <a:cubicBezTo>
                      <a:pt x="38" y="11"/>
                      <a:pt x="38" y="12"/>
                      <a:pt x="40" y="14"/>
                    </a:cubicBezTo>
                    <a:cubicBezTo>
                      <a:pt x="41" y="15"/>
                      <a:pt x="44" y="18"/>
                      <a:pt x="45" y="22"/>
                    </a:cubicBezTo>
                    <a:cubicBezTo>
                      <a:pt x="46" y="23"/>
                      <a:pt x="46" y="24"/>
                      <a:pt x="46" y="25"/>
                    </a:cubicBezTo>
                    <a:cubicBezTo>
                      <a:pt x="46" y="26"/>
                      <a:pt x="46" y="26"/>
                      <a:pt x="46" y="27"/>
                    </a:cubicBezTo>
                    <a:cubicBezTo>
                      <a:pt x="46" y="29"/>
                      <a:pt x="46" y="29"/>
                      <a:pt x="46" y="29"/>
                    </a:cubicBezTo>
                    <a:cubicBezTo>
                      <a:pt x="46" y="32"/>
                      <a:pt x="46" y="35"/>
                      <a:pt x="46" y="37"/>
                    </a:cubicBezTo>
                    <a:cubicBezTo>
                      <a:pt x="45" y="49"/>
                      <a:pt x="45" y="62"/>
                      <a:pt x="45" y="75"/>
                    </a:cubicBezTo>
                    <a:cubicBezTo>
                      <a:pt x="45" y="85"/>
                      <a:pt x="45" y="85"/>
                      <a:pt x="45" y="85"/>
                    </a:cubicBezTo>
                    <a:cubicBezTo>
                      <a:pt x="45" y="86"/>
                      <a:pt x="45" y="86"/>
                      <a:pt x="45" y="86"/>
                    </a:cubicBezTo>
                    <a:cubicBezTo>
                      <a:pt x="45" y="87"/>
                      <a:pt x="45" y="87"/>
                      <a:pt x="45" y="87"/>
                    </a:cubicBezTo>
                    <a:cubicBezTo>
                      <a:pt x="45" y="88"/>
                      <a:pt x="45" y="89"/>
                      <a:pt x="45" y="89"/>
                    </a:cubicBezTo>
                    <a:cubicBezTo>
                      <a:pt x="44" y="90"/>
                      <a:pt x="44" y="91"/>
                      <a:pt x="44" y="92"/>
                    </a:cubicBezTo>
                    <a:cubicBezTo>
                      <a:pt x="43" y="94"/>
                      <a:pt x="42" y="96"/>
                      <a:pt x="40" y="97"/>
                    </a:cubicBezTo>
                    <a:cubicBezTo>
                      <a:pt x="40" y="97"/>
                      <a:pt x="40" y="97"/>
                      <a:pt x="40" y="97"/>
                    </a:cubicBezTo>
                    <a:cubicBezTo>
                      <a:pt x="40" y="98"/>
                      <a:pt x="39" y="98"/>
                      <a:pt x="39" y="98"/>
                    </a:cubicBezTo>
                    <a:cubicBezTo>
                      <a:pt x="39" y="98"/>
                      <a:pt x="39" y="98"/>
                      <a:pt x="38" y="99"/>
                    </a:cubicBezTo>
                    <a:cubicBezTo>
                      <a:pt x="38" y="99"/>
                      <a:pt x="38" y="99"/>
                      <a:pt x="37" y="99"/>
                    </a:cubicBezTo>
                    <a:cubicBezTo>
                      <a:pt x="36" y="100"/>
                      <a:pt x="35" y="100"/>
                      <a:pt x="34" y="101"/>
                    </a:cubicBezTo>
                    <a:cubicBezTo>
                      <a:pt x="33" y="101"/>
                      <a:pt x="31" y="101"/>
                      <a:pt x="30" y="101"/>
                    </a:cubicBezTo>
                    <a:cubicBezTo>
                      <a:pt x="28" y="101"/>
                      <a:pt x="27" y="101"/>
                      <a:pt x="25" y="101"/>
                    </a:cubicBezTo>
                    <a:cubicBezTo>
                      <a:pt x="22" y="100"/>
                      <a:pt x="20" y="98"/>
                      <a:pt x="18" y="96"/>
                    </a:cubicBezTo>
                    <a:cubicBezTo>
                      <a:pt x="16" y="93"/>
                      <a:pt x="14" y="90"/>
                      <a:pt x="14" y="87"/>
                    </a:cubicBezTo>
                    <a:cubicBezTo>
                      <a:pt x="14" y="87"/>
                      <a:pt x="14" y="87"/>
                      <a:pt x="14" y="86"/>
                    </a:cubicBezTo>
                    <a:cubicBezTo>
                      <a:pt x="14" y="85"/>
                      <a:pt x="14" y="85"/>
                      <a:pt x="14" y="85"/>
                    </a:cubicBezTo>
                    <a:cubicBezTo>
                      <a:pt x="14" y="81"/>
                      <a:pt x="14" y="81"/>
                      <a:pt x="14" y="81"/>
                    </a:cubicBezTo>
                    <a:cubicBezTo>
                      <a:pt x="14" y="75"/>
                      <a:pt x="14" y="75"/>
                      <a:pt x="14" y="75"/>
                    </a:cubicBezTo>
                    <a:cubicBezTo>
                      <a:pt x="14" y="62"/>
                      <a:pt x="14" y="49"/>
                      <a:pt x="14" y="36"/>
                    </a:cubicBezTo>
                    <a:cubicBezTo>
                      <a:pt x="14" y="27"/>
                      <a:pt x="14" y="27"/>
                      <a:pt x="14" y="27"/>
                    </a:cubicBezTo>
                    <a:cubicBezTo>
                      <a:pt x="14" y="26"/>
                      <a:pt x="14" y="26"/>
                      <a:pt x="14" y="26"/>
                    </a:cubicBezTo>
                    <a:cubicBezTo>
                      <a:pt x="14" y="26"/>
                      <a:pt x="14" y="26"/>
                      <a:pt x="14" y="26"/>
                    </a:cubicBezTo>
                    <a:cubicBezTo>
                      <a:pt x="14" y="25"/>
                      <a:pt x="14" y="25"/>
                      <a:pt x="14" y="24"/>
                    </a:cubicBezTo>
                    <a:cubicBezTo>
                      <a:pt x="14" y="23"/>
                      <a:pt x="14" y="22"/>
                      <a:pt x="15" y="21"/>
                    </a:cubicBezTo>
                    <a:cubicBezTo>
                      <a:pt x="16" y="18"/>
                      <a:pt x="19" y="15"/>
                      <a:pt x="22" y="13"/>
                    </a:cubicBezTo>
                    <a:cubicBezTo>
                      <a:pt x="25" y="11"/>
                      <a:pt x="27" y="10"/>
                      <a:pt x="28" y="10"/>
                    </a:cubicBezTo>
                    <a:cubicBezTo>
                      <a:pt x="29" y="10"/>
                      <a:pt x="29" y="9"/>
                      <a:pt x="29" y="9"/>
                    </a:cubicBezTo>
                    <a:cubicBezTo>
                      <a:pt x="29" y="9"/>
                      <a:pt x="30" y="9"/>
                      <a:pt x="30" y="9"/>
                    </a:cubicBezTo>
                    <a:cubicBezTo>
                      <a:pt x="30" y="8"/>
                      <a:pt x="30" y="8"/>
                      <a:pt x="29" y="8"/>
                    </a:cubicBezTo>
                    <a:cubicBezTo>
                      <a:pt x="28" y="7"/>
                      <a:pt x="27" y="6"/>
                      <a:pt x="24" y="6"/>
                    </a:cubicBezTo>
                    <a:cubicBezTo>
                      <a:pt x="21" y="6"/>
                      <a:pt x="17" y="7"/>
                      <a:pt x="13" y="10"/>
                    </a:cubicBezTo>
                    <a:cubicBezTo>
                      <a:pt x="13" y="9"/>
                      <a:pt x="13" y="9"/>
                      <a:pt x="13" y="9"/>
                    </a:cubicBezTo>
                    <a:cubicBezTo>
                      <a:pt x="16" y="6"/>
                      <a:pt x="19" y="5"/>
                      <a:pt x="21" y="4"/>
                    </a:cubicBezTo>
                    <a:cubicBezTo>
                      <a:pt x="22" y="3"/>
                      <a:pt x="23" y="3"/>
                      <a:pt x="23" y="2"/>
                    </a:cubicBezTo>
                    <a:cubicBezTo>
                      <a:pt x="23" y="1"/>
                      <a:pt x="21" y="1"/>
                      <a:pt x="22" y="0"/>
                    </a:cubicBezTo>
                    <a:cubicBezTo>
                      <a:pt x="17" y="1"/>
                      <a:pt x="12" y="4"/>
                      <a:pt x="8" y="8"/>
                    </a:cubicBezTo>
                    <a:cubicBezTo>
                      <a:pt x="4" y="12"/>
                      <a:pt x="1" y="18"/>
                      <a:pt x="0" y="24"/>
                    </a:cubicBezTo>
                    <a:cubicBezTo>
                      <a:pt x="0" y="25"/>
                      <a:pt x="0" y="26"/>
                      <a:pt x="0" y="27"/>
                    </a:cubicBezTo>
                    <a:cubicBezTo>
                      <a:pt x="0" y="29"/>
                      <a:pt x="0" y="29"/>
                      <a:pt x="0" y="29"/>
                    </a:cubicBezTo>
                    <a:cubicBezTo>
                      <a:pt x="0" y="34"/>
                      <a:pt x="0" y="34"/>
                      <a:pt x="0" y="34"/>
                    </a:cubicBezTo>
                    <a:cubicBezTo>
                      <a:pt x="0" y="73"/>
                      <a:pt x="0" y="73"/>
                      <a:pt x="0" y="73"/>
                    </a:cubicBezTo>
                    <a:lnTo>
                      <a:pt x="0" y="8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7" name="Freeform 35">
                <a:extLst>
                  <a:ext uri="{FF2B5EF4-FFF2-40B4-BE49-F238E27FC236}">
                    <a16:creationId xmlns:a16="http://schemas.microsoft.com/office/drawing/2014/main" id="{EF350909-6D51-4846-A9B4-29F7D2A3E555}"/>
                  </a:ext>
                </a:extLst>
              </p:cNvPr>
              <p:cNvSpPr/>
              <p:nvPr/>
            </p:nvSpPr>
            <p:spPr bwMode="auto">
              <a:xfrm>
                <a:off x="6292851" y="2822576"/>
                <a:ext cx="49213" cy="33338"/>
              </a:xfrm>
              <a:custGeom>
                <a:avLst/>
                <a:gdLst>
                  <a:gd name="T0" fmla="*/ 13 w 13"/>
                  <a:gd name="T1" fmla="*/ 0 h 9"/>
                  <a:gd name="T2" fmla="*/ 9 w 13"/>
                  <a:gd name="T3" fmla="*/ 3 h 9"/>
                  <a:gd name="T4" fmla="*/ 0 w 13"/>
                  <a:gd name="T5" fmla="*/ 9 h 9"/>
                  <a:gd name="T6" fmla="*/ 0 w 13"/>
                  <a:gd name="T7" fmla="*/ 9 h 9"/>
                  <a:gd name="T8" fmla="*/ 9 w 13"/>
                  <a:gd name="T9" fmla="*/ 3 h 9"/>
                  <a:gd name="T10" fmla="*/ 13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3" y="0"/>
                    </a:moveTo>
                    <a:cubicBezTo>
                      <a:pt x="12" y="1"/>
                      <a:pt x="10" y="2"/>
                      <a:pt x="9" y="3"/>
                    </a:cubicBezTo>
                    <a:cubicBezTo>
                      <a:pt x="0" y="9"/>
                      <a:pt x="0" y="9"/>
                      <a:pt x="0" y="9"/>
                    </a:cubicBezTo>
                    <a:cubicBezTo>
                      <a:pt x="0" y="9"/>
                      <a:pt x="0" y="9"/>
                      <a:pt x="0" y="9"/>
                    </a:cubicBezTo>
                    <a:cubicBezTo>
                      <a:pt x="9" y="3"/>
                      <a:pt x="9" y="3"/>
                      <a:pt x="9" y="3"/>
                    </a:cubicBezTo>
                    <a:cubicBezTo>
                      <a:pt x="10" y="2"/>
                      <a:pt x="12" y="1"/>
                      <a:pt x="1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8" name="Freeform 36">
                <a:extLst>
                  <a:ext uri="{FF2B5EF4-FFF2-40B4-BE49-F238E27FC236}">
                    <a16:creationId xmlns:a16="http://schemas.microsoft.com/office/drawing/2014/main" id="{DF7D2CC2-6313-4040-B0B3-6C5DD531EF2F}"/>
                  </a:ext>
                </a:extLst>
              </p:cNvPr>
              <p:cNvSpPr/>
              <p:nvPr/>
            </p:nvSpPr>
            <p:spPr bwMode="auto">
              <a:xfrm>
                <a:off x="6289676" y="2833688"/>
                <a:ext cx="3175" cy="22225"/>
              </a:xfrm>
              <a:custGeom>
                <a:avLst/>
                <a:gdLst>
                  <a:gd name="T0" fmla="*/ 2 w 2"/>
                  <a:gd name="T1" fmla="*/ 14 h 14"/>
                  <a:gd name="T2" fmla="*/ 2 w 2"/>
                  <a:gd name="T3" fmla="*/ 14 h 14"/>
                  <a:gd name="T4" fmla="*/ 0 w 2"/>
                  <a:gd name="T5" fmla="*/ 0 h 14"/>
                  <a:gd name="T6" fmla="*/ 2 w 2"/>
                  <a:gd name="T7" fmla="*/ 14 h 14"/>
                </a:gdLst>
                <a:ahLst/>
                <a:cxnLst>
                  <a:cxn ang="0">
                    <a:pos x="T0" y="T1"/>
                  </a:cxn>
                  <a:cxn ang="0">
                    <a:pos x="T2" y="T3"/>
                  </a:cxn>
                  <a:cxn ang="0">
                    <a:pos x="T4" y="T5"/>
                  </a:cxn>
                  <a:cxn ang="0">
                    <a:pos x="T6" y="T7"/>
                  </a:cxn>
                </a:cxnLst>
                <a:rect l="0" t="0" r="r" b="b"/>
                <a:pathLst>
                  <a:path w="2" h="14">
                    <a:moveTo>
                      <a:pt x="2" y="14"/>
                    </a:moveTo>
                    <a:lnTo>
                      <a:pt x="2" y="14"/>
                    </a:lnTo>
                    <a:lnTo>
                      <a:pt x="0" y="0"/>
                    </a:lnTo>
                    <a:lnTo>
                      <a:pt x="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09" name="Freeform 37">
                <a:extLst>
                  <a:ext uri="{FF2B5EF4-FFF2-40B4-BE49-F238E27FC236}">
                    <a16:creationId xmlns:a16="http://schemas.microsoft.com/office/drawing/2014/main" id="{E02E546C-3483-473B-9067-A53D19306BFE}"/>
                  </a:ext>
                </a:extLst>
              </p:cNvPr>
              <p:cNvSpPr>
                <a:spLocks noEditPoints="1"/>
              </p:cNvSpPr>
              <p:nvPr/>
            </p:nvSpPr>
            <p:spPr bwMode="auto">
              <a:xfrm>
                <a:off x="6286501" y="2674938"/>
                <a:ext cx="120650" cy="177800"/>
              </a:xfrm>
              <a:custGeom>
                <a:avLst/>
                <a:gdLst>
                  <a:gd name="T0" fmla="*/ 1 w 32"/>
                  <a:gd name="T1" fmla="*/ 18 h 47"/>
                  <a:gd name="T2" fmla="*/ 3 w 32"/>
                  <a:gd name="T3" fmla="*/ 14 h 47"/>
                  <a:gd name="T4" fmla="*/ 3 w 32"/>
                  <a:gd name="T5" fmla="*/ 13 h 47"/>
                  <a:gd name="T6" fmla="*/ 5 w 32"/>
                  <a:gd name="T7" fmla="*/ 12 h 47"/>
                  <a:gd name="T8" fmla="*/ 2 w 32"/>
                  <a:gd name="T9" fmla="*/ 19 h 47"/>
                  <a:gd name="T10" fmla="*/ 1 w 32"/>
                  <a:gd name="T11" fmla="*/ 38 h 47"/>
                  <a:gd name="T12" fmla="*/ 11 w 32"/>
                  <a:gd name="T13" fmla="*/ 41 h 47"/>
                  <a:gd name="T14" fmla="*/ 15 w 32"/>
                  <a:gd name="T15" fmla="*/ 39 h 47"/>
                  <a:gd name="T16" fmla="*/ 25 w 32"/>
                  <a:gd name="T17" fmla="*/ 27 h 47"/>
                  <a:gd name="T18" fmla="*/ 4 w 32"/>
                  <a:gd name="T19" fmla="*/ 44 h 47"/>
                  <a:gd name="T20" fmla="*/ 10 w 32"/>
                  <a:gd name="T21" fmla="*/ 40 h 47"/>
                  <a:gd name="T22" fmla="*/ 18 w 32"/>
                  <a:gd name="T23" fmla="*/ 34 h 47"/>
                  <a:gd name="T24" fmla="*/ 25 w 32"/>
                  <a:gd name="T25" fmla="*/ 26 h 47"/>
                  <a:gd name="T26" fmla="*/ 20 w 32"/>
                  <a:gd name="T27" fmla="*/ 22 h 47"/>
                  <a:gd name="T28" fmla="*/ 17 w 32"/>
                  <a:gd name="T29" fmla="*/ 23 h 47"/>
                  <a:gd name="T30" fmla="*/ 14 w 32"/>
                  <a:gd name="T31" fmla="*/ 26 h 47"/>
                  <a:gd name="T32" fmla="*/ 15 w 32"/>
                  <a:gd name="T33" fmla="*/ 22 h 47"/>
                  <a:gd name="T34" fmla="*/ 16 w 32"/>
                  <a:gd name="T35" fmla="*/ 20 h 47"/>
                  <a:gd name="T36" fmla="*/ 16 w 32"/>
                  <a:gd name="T37" fmla="*/ 19 h 47"/>
                  <a:gd name="T38" fmla="*/ 17 w 32"/>
                  <a:gd name="T39" fmla="*/ 19 h 47"/>
                  <a:gd name="T40" fmla="*/ 21 w 32"/>
                  <a:gd name="T41" fmla="*/ 20 h 47"/>
                  <a:gd name="T42" fmla="*/ 24 w 32"/>
                  <a:gd name="T43" fmla="*/ 17 h 47"/>
                  <a:gd name="T44" fmla="*/ 27 w 32"/>
                  <a:gd name="T45" fmla="*/ 22 h 47"/>
                  <a:gd name="T46" fmla="*/ 28 w 32"/>
                  <a:gd name="T47" fmla="*/ 8 h 47"/>
                  <a:gd name="T48" fmla="*/ 27 w 32"/>
                  <a:gd name="T49" fmla="*/ 5 h 47"/>
                  <a:gd name="T50" fmla="*/ 26 w 32"/>
                  <a:gd name="T51" fmla="*/ 5 h 47"/>
                  <a:gd name="T52" fmla="*/ 20 w 32"/>
                  <a:gd name="T53" fmla="*/ 1 h 47"/>
                  <a:gd name="T54" fmla="*/ 20 w 32"/>
                  <a:gd name="T55" fmla="*/ 1 h 47"/>
                  <a:gd name="T56" fmla="*/ 15 w 32"/>
                  <a:gd name="T57" fmla="*/ 2 h 47"/>
                  <a:gd name="T58" fmla="*/ 5 w 32"/>
                  <a:gd name="T59" fmla="*/ 10 h 47"/>
                  <a:gd name="T60" fmla="*/ 3 w 32"/>
                  <a:gd name="T61" fmla="*/ 14 h 47"/>
                  <a:gd name="T62" fmla="*/ 2 w 32"/>
                  <a:gd name="T63" fmla="*/ 16 h 47"/>
                  <a:gd name="T64" fmla="*/ 0 w 32"/>
                  <a:gd name="T65" fmla="*/ 38 h 47"/>
                  <a:gd name="T66" fmla="*/ 1 w 32"/>
                  <a:gd name="T67" fmla="*/ 38 h 47"/>
                  <a:gd name="T68" fmla="*/ 11 w 32"/>
                  <a:gd name="T69" fmla="*/ 29 h 47"/>
                  <a:gd name="T70" fmla="*/ 11 w 32"/>
                  <a:gd name="T71" fmla="*/ 29 h 47"/>
                  <a:gd name="T72" fmla="*/ 11 w 32"/>
                  <a:gd name="T73" fmla="*/ 29 h 47"/>
                  <a:gd name="T74" fmla="*/ 3 w 32"/>
                  <a:gd name="T75" fmla="*/ 24 h 47"/>
                  <a:gd name="T76" fmla="*/ 4 w 32"/>
                  <a:gd name="T77" fmla="*/ 42 h 47"/>
                  <a:gd name="T78" fmla="*/ 6 w 32"/>
                  <a:gd name="T79" fmla="*/ 32 h 47"/>
                  <a:gd name="T80" fmla="*/ 5 w 32"/>
                  <a:gd name="T81" fmla="*/ 33 h 47"/>
                  <a:gd name="T82" fmla="*/ 6 w 32"/>
                  <a:gd name="T83" fmla="*/ 32 h 47"/>
                  <a:gd name="T84" fmla="*/ 11 w 32"/>
                  <a:gd name="T85" fmla="*/ 34 h 47"/>
                  <a:gd name="T86" fmla="*/ 11 w 32"/>
                  <a:gd name="T87" fmla="*/ 36 h 47"/>
                  <a:gd name="T88" fmla="*/ 21 w 32"/>
                  <a:gd name="T8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 h="47">
                    <a:moveTo>
                      <a:pt x="0" y="25"/>
                    </a:moveTo>
                    <a:cubicBezTo>
                      <a:pt x="0" y="23"/>
                      <a:pt x="1" y="21"/>
                      <a:pt x="1" y="18"/>
                    </a:cubicBezTo>
                    <a:cubicBezTo>
                      <a:pt x="2" y="17"/>
                      <a:pt x="2" y="16"/>
                      <a:pt x="3" y="15"/>
                    </a:cubicBezTo>
                    <a:cubicBezTo>
                      <a:pt x="3" y="14"/>
                      <a:pt x="3" y="14"/>
                      <a:pt x="3" y="14"/>
                    </a:cubicBezTo>
                    <a:cubicBezTo>
                      <a:pt x="3" y="14"/>
                      <a:pt x="3" y="14"/>
                      <a:pt x="3" y="14"/>
                    </a:cubicBezTo>
                    <a:cubicBezTo>
                      <a:pt x="3" y="13"/>
                      <a:pt x="3" y="13"/>
                      <a:pt x="3" y="13"/>
                    </a:cubicBezTo>
                    <a:cubicBezTo>
                      <a:pt x="4" y="12"/>
                      <a:pt x="4" y="12"/>
                      <a:pt x="5" y="11"/>
                    </a:cubicBezTo>
                    <a:cubicBezTo>
                      <a:pt x="5" y="11"/>
                      <a:pt x="5" y="12"/>
                      <a:pt x="5" y="12"/>
                    </a:cubicBezTo>
                    <a:cubicBezTo>
                      <a:pt x="4" y="13"/>
                      <a:pt x="4" y="14"/>
                      <a:pt x="3" y="15"/>
                    </a:cubicBezTo>
                    <a:cubicBezTo>
                      <a:pt x="3" y="16"/>
                      <a:pt x="3" y="18"/>
                      <a:pt x="2" y="19"/>
                    </a:cubicBezTo>
                    <a:cubicBezTo>
                      <a:pt x="2" y="21"/>
                      <a:pt x="1" y="23"/>
                      <a:pt x="1" y="25"/>
                    </a:cubicBezTo>
                    <a:cubicBezTo>
                      <a:pt x="1" y="29"/>
                      <a:pt x="1" y="34"/>
                      <a:pt x="1" y="38"/>
                    </a:cubicBezTo>
                    <a:cubicBezTo>
                      <a:pt x="3" y="47"/>
                      <a:pt x="3" y="47"/>
                      <a:pt x="3" y="47"/>
                    </a:cubicBezTo>
                    <a:cubicBezTo>
                      <a:pt x="11" y="41"/>
                      <a:pt x="11" y="41"/>
                      <a:pt x="11" y="41"/>
                    </a:cubicBezTo>
                    <a:cubicBezTo>
                      <a:pt x="12" y="40"/>
                      <a:pt x="13" y="39"/>
                      <a:pt x="15" y="38"/>
                    </a:cubicBezTo>
                    <a:cubicBezTo>
                      <a:pt x="15" y="39"/>
                      <a:pt x="15" y="39"/>
                      <a:pt x="15" y="39"/>
                    </a:cubicBezTo>
                    <a:cubicBezTo>
                      <a:pt x="18" y="37"/>
                      <a:pt x="21" y="34"/>
                      <a:pt x="24" y="32"/>
                    </a:cubicBezTo>
                    <a:cubicBezTo>
                      <a:pt x="25" y="30"/>
                      <a:pt x="25" y="29"/>
                      <a:pt x="25" y="27"/>
                    </a:cubicBezTo>
                    <a:cubicBezTo>
                      <a:pt x="20" y="32"/>
                      <a:pt x="15" y="36"/>
                      <a:pt x="10" y="40"/>
                    </a:cubicBezTo>
                    <a:cubicBezTo>
                      <a:pt x="4" y="44"/>
                      <a:pt x="4" y="44"/>
                      <a:pt x="4" y="44"/>
                    </a:cubicBezTo>
                    <a:cubicBezTo>
                      <a:pt x="4" y="43"/>
                      <a:pt x="4" y="43"/>
                      <a:pt x="4" y="43"/>
                    </a:cubicBezTo>
                    <a:cubicBezTo>
                      <a:pt x="10" y="40"/>
                      <a:pt x="10" y="40"/>
                      <a:pt x="10" y="40"/>
                    </a:cubicBezTo>
                    <a:cubicBezTo>
                      <a:pt x="10" y="39"/>
                      <a:pt x="10" y="39"/>
                      <a:pt x="10" y="39"/>
                    </a:cubicBezTo>
                    <a:cubicBezTo>
                      <a:pt x="13" y="38"/>
                      <a:pt x="16" y="36"/>
                      <a:pt x="18" y="34"/>
                    </a:cubicBezTo>
                    <a:cubicBezTo>
                      <a:pt x="20" y="31"/>
                      <a:pt x="22" y="29"/>
                      <a:pt x="24" y="27"/>
                    </a:cubicBezTo>
                    <a:cubicBezTo>
                      <a:pt x="25" y="26"/>
                      <a:pt x="25" y="26"/>
                      <a:pt x="25" y="26"/>
                    </a:cubicBezTo>
                    <a:cubicBezTo>
                      <a:pt x="25" y="25"/>
                      <a:pt x="25" y="25"/>
                      <a:pt x="25" y="24"/>
                    </a:cubicBezTo>
                    <a:cubicBezTo>
                      <a:pt x="24" y="22"/>
                      <a:pt x="22" y="21"/>
                      <a:pt x="20" y="22"/>
                    </a:cubicBezTo>
                    <a:cubicBezTo>
                      <a:pt x="19" y="23"/>
                      <a:pt x="19" y="24"/>
                      <a:pt x="19" y="24"/>
                    </a:cubicBezTo>
                    <a:cubicBezTo>
                      <a:pt x="18" y="24"/>
                      <a:pt x="18" y="23"/>
                      <a:pt x="17" y="23"/>
                    </a:cubicBezTo>
                    <a:cubicBezTo>
                      <a:pt x="16" y="24"/>
                      <a:pt x="15" y="26"/>
                      <a:pt x="14" y="27"/>
                    </a:cubicBezTo>
                    <a:cubicBezTo>
                      <a:pt x="14" y="27"/>
                      <a:pt x="14" y="26"/>
                      <a:pt x="14" y="26"/>
                    </a:cubicBezTo>
                    <a:cubicBezTo>
                      <a:pt x="15" y="25"/>
                      <a:pt x="16" y="24"/>
                      <a:pt x="17" y="22"/>
                    </a:cubicBezTo>
                    <a:cubicBezTo>
                      <a:pt x="16" y="22"/>
                      <a:pt x="16" y="22"/>
                      <a:pt x="15" y="22"/>
                    </a:cubicBezTo>
                    <a:cubicBezTo>
                      <a:pt x="15" y="22"/>
                      <a:pt x="15" y="21"/>
                      <a:pt x="15" y="21"/>
                    </a:cubicBezTo>
                    <a:cubicBezTo>
                      <a:pt x="15" y="20"/>
                      <a:pt x="16" y="20"/>
                      <a:pt x="16" y="20"/>
                    </a:cubicBezTo>
                    <a:cubicBezTo>
                      <a:pt x="16" y="20"/>
                      <a:pt x="16" y="20"/>
                      <a:pt x="16" y="19"/>
                    </a:cubicBezTo>
                    <a:cubicBezTo>
                      <a:pt x="16" y="19"/>
                      <a:pt x="16" y="19"/>
                      <a:pt x="16" y="19"/>
                    </a:cubicBezTo>
                    <a:cubicBezTo>
                      <a:pt x="16" y="19"/>
                      <a:pt x="16" y="19"/>
                      <a:pt x="17" y="19"/>
                    </a:cubicBezTo>
                    <a:cubicBezTo>
                      <a:pt x="17" y="19"/>
                      <a:pt x="17" y="19"/>
                      <a:pt x="17" y="19"/>
                    </a:cubicBezTo>
                    <a:cubicBezTo>
                      <a:pt x="18" y="20"/>
                      <a:pt x="18" y="20"/>
                      <a:pt x="18" y="20"/>
                    </a:cubicBezTo>
                    <a:cubicBezTo>
                      <a:pt x="19" y="20"/>
                      <a:pt x="20" y="20"/>
                      <a:pt x="21" y="20"/>
                    </a:cubicBezTo>
                    <a:cubicBezTo>
                      <a:pt x="21" y="19"/>
                      <a:pt x="22" y="18"/>
                      <a:pt x="23" y="17"/>
                    </a:cubicBezTo>
                    <a:cubicBezTo>
                      <a:pt x="24" y="17"/>
                      <a:pt x="24" y="17"/>
                      <a:pt x="24" y="17"/>
                    </a:cubicBezTo>
                    <a:cubicBezTo>
                      <a:pt x="23" y="20"/>
                      <a:pt x="24" y="20"/>
                      <a:pt x="25" y="21"/>
                    </a:cubicBezTo>
                    <a:cubicBezTo>
                      <a:pt x="25" y="21"/>
                      <a:pt x="27" y="21"/>
                      <a:pt x="27" y="22"/>
                    </a:cubicBezTo>
                    <a:cubicBezTo>
                      <a:pt x="28" y="18"/>
                      <a:pt x="28" y="15"/>
                      <a:pt x="29" y="11"/>
                    </a:cubicBezTo>
                    <a:cubicBezTo>
                      <a:pt x="29" y="11"/>
                      <a:pt x="28" y="9"/>
                      <a:pt x="28" y="8"/>
                    </a:cubicBezTo>
                    <a:cubicBezTo>
                      <a:pt x="28" y="8"/>
                      <a:pt x="28" y="7"/>
                      <a:pt x="27" y="6"/>
                    </a:cubicBezTo>
                    <a:cubicBezTo>
                      <a:pt x="27" y="6"/>
                      <a:pt x="27" y="6"/>
                      <a:pt x="27" y="5"/>
                    </a:cubicBezTo>
                    <a:cubicBezTo>
                      <a:pt x="27" y="5"/>
                      <a:pt x="27" y="5"/>
                      <a:pt x="27" y="5"/>
                    </a:cubicBezTo>
                    <a:cubicBezTo>
                      <a:pt x="26" y="5"/>
                      <a:pt x="26" y="5"/>
                      <a:pt x="26" y="5"/>
                    </a:cubicBezTo>
                    <a:cubicBezTo>
                      <a:pt x="26" y="5"/>
                      <a:pt x="26" y="5"/>
                      <a:pt x="26" y="5"/>
                    </a:cubicBezTo>
                    <a:cubicBezTo>
                      <a:pt x="32" y="8"/>
                      <a:pt x="19" y="0"/>
                      <a:pt x="20" y="1"/>
                    </a:cubicBezTo>
                    <a:cubicBezTo>
                      <a:pt x="20" y="1"/>
                      <a:pt x="20" y="1"/>
                      <a:pt x="20" y="1"/>
                    </a:cubicBezTo>
                    <a:cubicBezTo>
                      <a:pt x="20" y="1"/>
                      <a:pt x="20" y="1"/>
                      <a:pt x="20" y="1"/>
                    </a:cubicBezTo>
                    <a:cubicBezTo>
                      <a:pt x="20" y="1"/>
                      <a:pt x="20" y="1"/>
                      <a:pt x="20" y="1"/>
                    </a:cubicBezTo>
                    <a:cubicBezTo>
                      <a:pt x="18" y="1"/>
                      <a:pt x="17" y="2"/>
                      <a:pt x="15" y="2"/>
                    </a:cubicBezTo>
                    <a:cubicBezTo>
                      <a:pt x="13" y="3"/>
                      <a:pt x="11" y="4"/>
                      <a:pt x="10" y="5"/>
                    </a:cubicBezTo>
                    <a:cubicBezTo>
                      <a:pt x="8" y="7"/>
                      <a:pt x="7" y="8"/>
                      <a:pt x="5" y="10"/>
                    </a:cubicBezTo>
                    <a:cubicBezTo>
                      <a:pt x="4" y="11"/>
                      <a:pt x="4" y="12"/>
                      <a:pt x="3" y="13"/>
                    </a:cubicBezTo>
                    <a:cubicBezTo>
                      <a:pt x="3" y="13"/>
                      <a:pt x="3" y="13"/>
                      <a:pt x="3" y="14"/>
                    </a:cubicBezTo>
                    <a:cubicBezTo>
                      <a:pt x="2" y="14"/>
                      <a:pt x="2" y="14"/>
                      <a:pt x="2" y="14"/>
                    </a:cubicBezTo>
                    <a:cubicBezTo>
                      <a:pt x="2" y="15"/>
                      <a:pt x="2" y="15"/>
                      <a:pt x="2" y="16"/>
                    </a:cubicBezTo>
                    <a:cubicBezTo>
                      <a:pt x="0" y="20"/>
                      <a:pt x="0" y="23"/>
                      <a:pt x="0" y="27"/>
                    </a:cubicBezTo>
                    <a:cubicBezTo>
                      <a:pt x="0" y="31"/>
                      <a:pt x="0" y="34"/>
                      <a:pt x="0" y="38"/>
                    </a:cubicBezTo>
                    <a:cubicBezTo>
                      <a:pt x="1" y="42"/>
                      <a:pt x="1" y="42"/>
                      <a:pt x="1" y="42"/>
                    </a:cubicBezTo>
                    <a:cubicBezTo>
                      <a:pt x="1" y="38"/>
                      <a:pt x="1" y="38"/>
                      <a:pt x="1" y="38"/>
                    </a:cubicBezTo>
                    <a:cubicBezTo>
                      <a:pt x="0" y="34"/>
                      <a:pt x="0" y="29"/>
                      <a:pt x="0" y="25"/>
                    </a:cubicBezTo>
                    <a:close/>
                    <a:moveTo>
                      <a:pt x="11" y="29"/>
                    </a:moveTo>
                    <a:cubicBezTo>
                      <a:pt x="11" y="29"/>
                      <a:pt x="11" y="29"/>
                      <a:pt x="11" y="29"/>
                    </a:cubicBezTo>
                    <a:cubicBezTo>
                      <a:pt x="11" y="29"/>
                      <a:pt x="11" y="29"/>
                      <a:pt x="11" y="29"/>
                    </a:cubicBezTo>
                    <a:cubicBezTo>
                      <a:pt x="11" y="29"/>
                      <a:pt x="11" y="29"/>
                      <a:pt x="11" y="29"/>
                    </a:cubicBezTo>
                    <a:cubicBezTo>
                      <a:pt x="11" y="29"/>
                      <a:pt x="11" y="29"/>
                      <a:pt x="11" y="29"/>
                    </a:cubicBezTo>
                    <a:close/>
                    <a:moveTo>
                      <a:pt x="3" y="37"/>
                    </a:moveTo>
                    <a:cubicBezTo>
                      <a:pt x="2" y="33"/>
                      <a:pt x="2" y="28"/>
                      <a:pt x="3" y="24"/>
                    </a:cubicBezTo>
                    <a:cubicBezTo>
                      <a:pt x="2" y="28"/>
                      <a:pt x="3" y="33"/>
                      <a:pt x="3" y="37"/>
                    </a:cubicBezTo>
                    <a:cubicBezTo>
                      <a:pt x="4" y="42"/>
                      <a:pt x="4" y="42"/>
                      <a:pt x="4" y="42"/>
                    </a:cubicBezTo>
                    <a:lnTo>
                      <a:pt x="3" y="37"/>
                    </a:lnTo>
                    <a:close/>
                    <a:moveTo>
                      <a:pt x="6" y="32"/>
                    </a:moveTo>
                    <a:cubicBezTo>
                      <a:pt x="6" y="32"/>
                      <a:pt x="6" y="32"/>
                      <a:pt x="6" y="32"/>
                    </a:cubicBezTo>
                    <a:cubicBezTo>
                      <a:pt x="6" y="33"/>
                      <a:pt x="5" y="33"/>
                      <a:pt x="5" y="33"/>
                    </a:cubicBezTo>
                    <a:cubicBezTo>
                      <a:pt x="5" y="33"/>
                      <a:pt x="5" y="33"/>
                      <a:pt x="5" y="33"/>
                    </a:cubicBezTo>
                    <a:cubicBezTo>
                      <a:pt x="5" y="33"/>
                      <a:pt x="6" y="33"/>
                      <a:pt x="6" y="32"/>
                    </a:cubicBezTo>
                    <a:close/>
                    <a:moveTo>
                      <a:pt x="11" y="36"/>
                    </a:moveTo>
                    <a:cubicBezTo>
                      <a:pt x="11" y="35"/>
                      <a:pt x="11" y="35"/>
                      <a:pt x="11" y="34"/>
                    </a:cubicBezTo>
                    <a:cubicBezTo>
                      <a:pt x="11" y="34"/>
                      <a:pt x="11" y="34"/>
                      <a:pt x="11" y="34"/>
                    </a:cubicBezTo>
                    <a:cubicBezTo>
                      <a:pt x="11" y="35"/>
                      <a:pt x="11" y="35"/>
                      <a:pt x="11" y="36"/>
                    </a:cubicBezTo>
                    <a:close/>
                    <a:moveTo>
                      <a:pt x="21" y="15"/>
                    </a:moveTo>
                    <a:cubicBezTo>
                      <a:pt x="21" y="15"/>
                      <a:pt x="21" y="15"/>
                      <a:pt x="21" y="15"/>
                    </a:cubicBezTo>
                    <a:cubicBezTo>
                      <a:pt x="21" y="15"/>
                      <a:pt x="21" y="15"/>
                      <a:pt x="21"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0" name="Freeform 38">
                <a:extLst>
                  <a:ext uri="{FF2B5EF4-FFF2-40B4-BE49-F238E27FC236}">
                    <a16:creationId xmlns:a16="http://schemas.microsoft.com/office/drawing/2014/main" id="{3496ADB2-343A-4484-8100-87D4E2FE30C7}"/>
                  </a:ext>
                </a:extLst>
              </p:cNvPr>
              <p:cNvSpPr/>
              <p:nvPr/>
            </p:nvSpPr>
            <p:spPr bwMode="auto">
              <a:xfrm>
                <a:off x="5940426" y="2652713"/>
                <a:ext cx="112713" cy="173038"/>
              </a:xfrm>
              <a:custGeom>
                <a:avLst/>
                <a:gdLst>
                  <a:gd name="T0" fmla="*/ 15 w 30"/>
                  <a:gd name="T1" fmla="*/ 42 h 46"/>
                  <a:gd name="T2" fmla="*/ 16 w 30"/>
                  <a:gd name="T3" fmla="*/ 41 h 46"/>
                  <a:gd name="T4" fmla="*/ 17 w 30"/>
                  <a:gd name="T5" fmla="*/ 36 h 46"/>
                  <a:gd name="T6" fmla="*/ 14 w 30"/>
                  <a:gd name="T7" fmla="*/ 36 h 46"/>
                  <a:gd name="T8" fmla="*/ 10 w 30"/>
                  <a:gd name="T9" fmla="*/ 40 h 46"/>
                  <a:gd name="T10" fmla="*/ 7 w 30"/>
                  <a:gd name="T11" fmla="*/ 43 h 46"/>
                  <a:gd name="T12" fmla="*/ 6 w 30"/>
                  <a:gd name="T13" fmla="*/ 41 h 46"/>
                  <a:gd name="T14" fmla="*/ 5 w 30"/>
                  <a:gd name="T15" fmla="*/ 36 h 46"/>
                  <a:gd name="T16" fmla="*/ 4 w 30"/>
                  <a:gd name="T17" fmla="*/ 37 h 46"/>
                  <a:gd name="T18" fmla="*/ 3 w 30"/>
                  <a:gd name="T19" fmla="*/ 31 h 46"/>
                  <a:gd name="T20" fmla="*/ 4 w 30"/>
                  <a:gd name="T21" fmla="*/ 36 h 46"/>
                  <a:gd name="T22" fmla="*/ 4 w 30"/>
                  <a:gd name="T23" fmla="*/ 36 h 46"/>
                  <a:gd name="T24" fmla="*/ 5 w 30"/>
                  <a:gd name="T25" fmla="*/ 36 h 46"/>
                  <a:gd name="T26" fmla="*/ 5 w 30"/>
                  <a:gd name="T27" fmla="*/ 37 h 46"/>
                  <a:gd name="T28" fmla="*/ 7 w 30"/>
                  <a:gd name="T29" fmla="*/ 43 h 46"/>
                  <a:gd name="T30" fmla="*/ 12 w 30"/>
                  <a:gd name="T31" fmla="*/ 38 h 46"/>
                  <a:gd name="T32" fmla="*/ 14 w 30"/>
                  <a:gd name="T33" fmla="*/ 36 h 46"/>
                  <a:gd name="T34" fmla="*/ 15 w 30"/>
                  <a:gd name="T35" fmla="*/ 38 h 46"/>
                  <a:gd name="T36" fmla="*/ 15 w 30"/>
                  <a:gd name="T37" fmla="*/ 38 h 46"/>
                  <a:gd name="T38" fmla="*/ 25 w 30"/>
                  <a:gd name="T39" fmla="*/ 26 h 46"/>
                  <a:gd name="T40" fmla="*/ 24 w 30"/>
                  <a:gd name="T41" fmla="*/ 20 h 46"/>
                  <a:gd name="T42" fmla="*/ 19 w 30"/>
                  <a:gd name="T43" fmla="*/ 20 h 46"/>
                  <a:gd name="T44" fmla="*/ 12 w 30"/>
                  <a:gd name="T45" fmla="*/ 27 h 46"/>
                  <a:gd name="T46" fmla="*/ 12 w 30"/>
                  <a:gd name="T47" fmla="*/ 27 h 46"/>
                  <a:gd name="T48" fmla="*/ 12 w 30"/>
                  <a:gd name="T49" fmla="*/ 27 h 46"/>
                  <a:gd name="T50" fmla="*/ 13 w 30"/>
                  <a:gd name="T51" fmla="*/ 26 h 46"/>
                  <a:gd name="T52" fmla="*/ 17 w 30"/>
                  <a:gd name="T53" fmla="*/ 18 h 46"/>
                  <a:gd name="T54" fmla="*/ 15 w 30"/>
                  <a:gd name="T55" fmla="*/ 20 h 46"/>
                  <a:gd name="T56" fmla="*/ 14 w 30"/>
                  <a:gd name="T57" fmla="*/ 19 h 46"/>
                  <a:gd name="T58" fmla="*/ 15 w 30"/>
                  <a:gd name="T59" fmla="*/ 16 h 46"/>
                  <a:gd name="T60" fmla="*/ 16 w 30"/>
                  <a:gd name="T61" fmla="*/ 15 h 46"/>
                  <a:gd name="T62" fmla="*/ 18 w 30"/>
                  <a:gd name="T63" fmla="*/ 16 h 46"/>
                  <a:gd name="T64" fmla="*/ 20 w 30"/>
                  <a:gd name="T65" fmla="*/ 17 h 46"/>
                  <a:gd name="T66" fmla="*/ 25 w 30"/>
                  <a:gd name="T67" fmla="*/ 13 h 46"/>
                  <a:gd name="T68" fmla="*/ 29 w 30"/>
                  <a:gd name="T69" fmla="*/ 18 h 46"/>
                  <a:gd name="T70" fmla="*/ 28 w 30"/>
                  <a:gd name="T71" fmla="*/ 2 h 46"/>
                  <a:gd name="T72" fmla="*/ 18 w 30"/>
                  <a:gd name="T73" fmla="*/ 0 h 46"/>
                  <a:gd name="T74" fmla="*/ 0 w 30"/>
                  <a:gd name="T75" fmla="*/ 28 h 46"/>
                  <a:gd name="T76" fmla="*/ 2 w 30"/>
                  <a:gd name="T77" fmla="*/ 40 h 46"/>
                  <a:gd name="T78" fmla="*/ 2 w 30"/>
                  <a:gd name="T79" fmla="*/ 40 h 46"/>
                  <a:gd name="T80" fmla="*/ 3 w 30"/>
                  <a:gd name="T81" fmla="*/ 39 h 46"/>
                  <a:gd name="T82" fmla="*/ 6 w 30"/>
                  <a:gd name="T83" fmla="*/ 44 h 46"/>
                  <a:gd name="T84" fmla="*/ 11 w 30"/>
                  <a:gd name="T85" fmla="*/ 41 h 46"/>
                  <a:gd name="T86" fmla="*/ 6 w 30"/>
                  <a:gd name="T87" fmla="*/ 45 h 46"/>
                  <a:gd name="T88" fmla="*/ 4 w 30"/>
                  <a:gd name="T89" fmla="*/ 40 h 46"/>
                  <a:gd name="T90" fmla="*/ 4 w 30"/>
                  <a:gd name="T91" fmla="*/ 38 h 46"/>
                  <a:gd name="T92" fmla="*/ 2 w 30"/>
                  <a:gd name="T93" fmla="*/ 40 h 46"/>
                  <a:gd name="T94" fmla="*/ 2 w 30"/>
                  <a:gd name="T95" fmla="*/ 38 h 46"/>
                  <a:gd name="T96" fmla="*/ 3 w 30"/>
                  <a:gd name="T97" fmla="*/ 17 h 46"/>
                  <a:gd name="T98" fmla="*/ 4 w 30"/>
                  <a:gd name="T99" fmla="*/ 38 h 46"/>
                  <a:gd name="T100" fmla="*/ 4 w 30"/>
                  <a:gd name="T101" fmla="*/ 38 h 46"/>
                  <a:gd name="T102" fmla="*/ 6 w 30"/>
                  <a:gd name="T103" fmla="*/ 44 h 46"/>
                  <a:gd name="T104" fmla="*/ 7 w 30"/>
                  <a:gd name="T105" fmla="*/ 44 h 46"/>
                  <a:gd name="T106" fmla="*/ 11 w 30"/>
                  <a:gd name="T107" fmla="*/ 41 h 46"/>
                  <a:gd name="T108" fmla="*/ 14 w 30"/>
                  <a:gd name="T109" fmla="*/ 38 h 46"/>
                  <a:gd name="T110" fmla="*/ 15 w 30"/>
                  <a:gd name="T11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46">
                    <a:moveTo>
                      <a:pt x="15" y="42"/>
                    </a:moveTo>
                    <a:cubicBezTo>
                      <a:pt x="15" y="42"/>
                      <a:pt x="15" y="42"/>
                      <a:pt x="15" y="42"/>
                    </a:cubicBezTo>
                    <a:cubicBezTo>
                      <a:pt x="15" y="42"/>
                      <a:pt x="15" y="42"/>
                      <a:pt x="15" y="42"/>
                    </a:cubicBezTo>
                    <a:cubicBezTo>
                      <a:pt x="15" y="42"/>
                      <a:pt x="15" y="42"/>
                      <a:pt x="15" y="42"/>
                    </a:cubicBezTo>
                    <a:cubicBezTo>
                      <a:pt x="15" y="42"/>
                      <a:pt x="15" y="42"/>
                      <a:pt x="15" y="42"/>
                    </a:cubicBezTo>
                    <a:cubicBezTo>
                      <a:pt x="16" y="41"/>
                      <a:pt x="16" y="41"/>
                      <a:pt x="16" y="41"/>
                    </a:cubicBezTo>
                    <a:cubicBezTo>
                      <a:pt x="18" y="39"/>
                      <a:pt x="20" y="36"/>
                      <a:pt x="22" y="34"/>
                    </a:cubicBezTo>
                    <a:cubicBezTo>
                      <a:pt x="24" y="32"/>
                      <a:pt x="25" y="29"/>
                      <a:pt x="25" y="27"/>
                    </a:cubicBezTo>
                    <a:cubicBezTo>
                      <a:pt x="22" y="30"/>
                      <a:pt x="20" y="33"/>
                      <a:pt x="17" y="36"/>
                    </a:cubicBezTo>
                    <a:cubicBezTo>
                      <a:pt x="16" y="37"/>
                      <a:pt x="16" y="38"/>
                      <a:pt x="15" y="38"/>
                    </a:cubicBezTo>
                    <a:cubicBezTo>
                      <a:pt x="15" y="37"/>
                      <a:pt x="15" y="37"/>
                      <a:pt x="15" y="37"/>
                    </a:cubicBezTo>
                    <a:cubicBezTo>
                      <a:pt x="15" y="36"/>
                      <a:pt x="15" y="36"/>
                      <a:pt x="14" y="36"/>
                    </a:cubicBezTo>
                    <a:cubicBezTo>
                      <a:pt x="14" y="36"/>
                      <a:pt x="14" y="36"/>
                      <a:pt x="14" y="36"/>
                    </a:cubicBezTo>
                    <a:cubicBezTo>
                      <a:pt x="13" y="37"/>
                      <a:pt x="13" y="37"/>
                      <a:pt x="13" y="37"/>
                    </a:cubicBezTo>
                    <a:cubicBezTo>
                      <a:pt x="12" y="38"/>
                      <a:pt x="11" y="39"/>
                      <a:pt x="10" y="40"/>
                    </a:cubicBezTo>
                    <a:cubicBezTo>
                      <a:pt x="9" y="41"/>
                      <a:pt x="8" y="42"/>
                      <a:pt x="7" y="43"/>
                    </a:cubicBezTo>
                    <a:cubicBezTo>
                      <a:pt x="7" y="43"/>
                      <a:pt x="7" y="43"/>
                      <a:pt x="7" y="43"/>
                    </a:cubicBezTo>
                    <a:cubicBezTo>
                      <a:pt x="7" y="43"/>
                      <a:pt x="7" y="43"/>
                      <a:pt x="7" y="43"/>
                    </a:cubicBezTo>
                    <a:cubicBezTo>
                      <a:pt x="7" y="43"/>
                      <a:pt x="7" y="43"/>
                      <a:pt x="7" y="43"/>
                    </a:cubicBezTo>
                    <a:cubicBezTo>
                      <a:pt x="7" y="42"/>
                      <a:pt x="7" y="42"/>
                      <a:pt x="7" y="42"/>
                    </a:cubicBezTo>
                    <a:cubicBezTo>
                      <a:pt x="6" y="41"/>
                      <a:pt x="6" y="41"/>
                      <a:pt x="6" y="41"/>
                    </a:cubicBezTo>
                    <a:cubicBezTo>
                      <a:pt x="6" y="40"/>
                      <a:pt x="6" y="40"/>
                      <a:pt x="5" y="39"/>
                    </a:cubicBezTo>
                    <a:cubicBezTo>
                      <a:pt x="5" y="38"/>
                      <a:pt x="5" y="37"/>
                      <a:pt x="5" y="36"/>
                    </a:cubicBezTo>
                    <a:cubicBezTo>
                      <a:pt x="5" y="36"/>
                      <a:pt x="5" y="36"/>
                      <a:pt x="5" y="36"/>
                    </a:cubicBezTo>
                    <a:cubicBezTo>
                      <a:pt x="5" y="36"/>
                      <a:pt x="4" y="36"/>
                      <a:pt x="4" y="36"/>
                    </a:cubicBezTo>
                    <a:cubicBezTo>
                      <a:pt x="4" y="37"/>
                      <a:pt x="4" y="37"/>
                      <a:pt x="4" y="37"/>
                    </a:cubicBezTo>
                    <a:cubicBezTo>
                      <a:pt x="4" y="37"/>
                      <a:pt x="4" y="37"/>
                      <a:pt x="4" y="37"/>
                    </a:cubicBezTo>
                    <a:cubicBezTo>
                      <a:pt x="4" y="37"/>
                      <a:pt x="4" y="37"/>
                      <a:pt x="4" y="37"/>
                    </a:cubicBezTo>
                    <a:cubicBezTo>
                      <a:pt x="4" y="36"/>
                      <a:pt x="3" y="36"/>
                      <a:pt x="3" y="36"/>
                    </a:cubicBezTo>
                    <a:cubicBezTo>
                      <a:pt x="3" y="34"/>
                      <a:pt x="3" y="32"/>
                      <a:pt x="3" y="31"/>
                    </a:cubicBezTo>
                    <a:cubicBezTo>
                      <a:pt x="3" y="32"/>
                      <a:pt x="3" y="33"/>
                      <a:pt x="3" y="35"/>
                    </a:cubicBezTo>
                    <a:cubicBezTo>
                      <a:pt x="4" y="36"/>
                      <a:pt x="4" y="36"/>
                      <a:pt x="4" y="36"/>
                    </a:cubicBezTo>
                    <a:cubicBezTo>
                      <a:pt x="4" y="36"/>
                      <a:pt x="4" y="36"/>
                      <a:pt x="4" y="36"/>
                    </a:cubicBezTo>
                    <a:cubicBezTo>
                      <a:pt x="4" y="36"/>
                      <a:pt x="4" y="36"/>
                      <a:pt x="4" y="36"/>
                    </a:cubicBezTo>
                    <a:cubicBezTo>
                      <a:pt x="4" y="36"/>
                      <a:pt x="4" y="37"/>
                      <a:pt x="4" y="37"/>
                    </a:cubicBezTo>
                    <a:cubicBezTo>
                      <a:pt x="4" y="36"/>
                      <a:pt x="4" y="36"/>
                      <a:pt x="4" y="36"/>
                    </a:cubicBezTo>
                    <a:cubicBezTo>
                      <a:pt x="5" y="36"/>
                      <a:pt x="5" y="36"/>
                      <a:pt x="5" y="36"/>
                    </a:cubicBezTo>
                    <a:cubicBezTo>
                      <a:pt x="5" y="36"/>
                      <a:pt x="5" y="36"/>
                      <a:pt x="5" y="36"/>
                    </a:cubicBezTo>
                    <a:cubicBezTo>
                      <a:pt x="5" y="36"/>
                      <a:pt x="5" y="36"/>
                      <a:pt x="5" y="36"/>
                    </a:cubicBezTo>
                    <a:cubicBezTo>
                      <a:pt x="5" y="36"/>
                      <a:pt x="5" y="36"/>
                      <a:pt x="5" y="36"/>
                    </a:cubicBezTo>
                    <a:cubicBezTo>
                      <a:pt x="5" y="36"/>
                      <a:pt x="5" y="36"/>
                      <a:pt x="5" y="36"/>
                    </a:cubicBezTo>
                    <a:cubicBezTo>
                      <a:pt x="5" y="37"/>
                      <a:pt x="5" y="37"/>
                      <a:pt x="5" y="37"/>
                    </a:cubicBezTo>
                    <a:cubicBezTo>
                      <a:pt x="6" y="39"/>
                      <a:pt x="6" y="40"/>
                      <a:pt x="7" y="41"/>
                    </a:cubicBezTo>
                    <a:cubicBezTo>
                      <a:pt x="7" y="42"/>
                      <a:pt x="7" y="42"/>
                      <a:pt x="7" y="42"/>
                    </a:cubicBezTo>
                    <a:cubicBezTo>
                      <a:pt x="7" y="43"/>
                      <a:pt x="7" y="43"/>
                      <a:pt x="7" y="43"/>
                    </a:cubicBezTo>
                    <a:cubicBezTo>
                      <a:pt x="7" y="43"/>
                      <a:pt x="7" y="42"/>
                      <a:pt x="8" y="42"/>
                    </a:cubicBezTo>
                    <a:cubicBezTo>
                      <a:pt x="8" y="42"/>
                      <a:pt x="8" y="42"/>
                      <a:pt x="9" y="41"/>
                    </a:cubicBezTo>
                    <a:cubicBezTo>
                      <a:pt x="12" y="38"/>
                      <a:pt x="12" y="38"/>
                      <a:pt x="12" y="38"/>
                    </a:cubicBezTo>
                    <a:cubicBezTo>
                      <a:pt x="14" y="36"/>
                      <a:pt x="14" y="36"/>
                      <a:pt x="14" y="36"/>
                    </a:cubicBezTo>
                    <a:cubicBezTo>
                      <a:pt x="14" y="36"/>
                      <a:pt x="14" y="36"/>
                      <a:pt x="14" y="36"/>
                    </a:cubicBezTo>
                    <a:cubicBezTo>
                      <a:pt x="14" y="36"/>
                      <a:pt x="14" y="36"/>
                      <a:pt x="14" y="36"/>
                    </a:cubicBezTo>
                    <a:cubicBezTo>
                      <a:pt x="15" y="36"/>
                      <a:pt x="15" y="36"/>
                      <a:pt x="15" y="36"/>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6" y="37"/>
                      <a:pt x="16" y="37"/>
                      <a:pt x="16" y="37"/>
                    </a:cubicBezTo>
                    <a:cubicBezTo>
                      <a:pt x="16" y="37"/>
                      <a:pt x="16" y="37"/>
                      <a:pt x="16" y="37"/>
                    </a:cubicBezTo>
                    <a:cubicBezTo>
                      <a:pt x="19" y="33"/>
                      <a:pt x="22" y="30"/>
                      <a:pt x="25" y="26"/>
                    </a:cubicBezTo>
                    <a:cubicBezTo>
                      <a:pt x="26" y="25"/>
                      <a:pt x="26" y="25"/>
                      <a:pt x="26" y="25"/>
                    </a:cubicBezTo>
                    <a:cubicBezTo>
                      <a:pt x="26" y="24"/>
                      <a:pt x="26" y="23"/>
                      <a:pt x="26" y="22"/>
                    </a:cubicBezTo>
                    <a:cubicBezTo>
                      <a:pt x="26" y="21"/>
                      <a:pt x="25" y="20"/>
                      <a:pt x="24" y="20"/>
                    </a:cubicBezTo>
                    <a:cubicBezTo>
                      <a:pt x="23" y="19"/>
                      <a:pt x="22" y="19"/>
                      <a:pt x="21" y="20"/>
                    </a:cubicBezTo>
                    <a:cubicBezTo>
                      <a:pt x="21" y="20"/>
                      <a:pt x="20" y="22"/>
                      <a:pt x="20" y="22"/>
                    </a:cubicBezTo>
                    <a:cubicBezTo>
                      <a:pt x="20" y="21"/>
                      <a:pt x="19" y="20"/>
                      <a:pt x="19" y="20"/>
                    </a:cubicBezTo>
                    <a:cubicBezTo>
                      <a:pt x="17" y="22"/>
                      <a:pt x="16" y="24"/>
                      <a:pt x="14" y="25"/>
                    </a:cubicBezTo>
                    <a:cubicBezTo>
                      <a:pt x="14" y="25"/>
                      <a:pt x="13" y="26"/>
                      <a:pt x="13" y="26"/>
                    </a:cubicBezTo>
                    <a:cubicBezTo>
                      <a:pt x="13" y="27"/>
                      <a:pt x="13" y="27"/>
                      <a:pt x="12" y="27"/>
                    </a:cubicBezTo>
                    <a:cubicBezTo>
                      <a:pt x="12" y="27"/>
                      <a:pt x="12" y="27"/>
                      <a:pt x="12" y="27"/>
                    </a:cubicBezTo>
                    <a:cubicBezTo>
                      <a:pt x="12" y="27"/>
                      <a:pt x="12" y="27"/>
                      <a:pt x="12" y="27"/>
                    </a:cubicBezTo>
                    <a:cubicBezTo>
                      <a:pt x="12" y="27"/>
                      <a:pt x="12" y="27"/>
                      <a:pt x="12" y="27"/>
                    </a:cubicBezTo>
                    <a:cubicBezTo>
                      <a:pt x="12" y="25"/>
                      <a:pt x="12" y="23"/>
                      <a:pt x="12" y="21"/>
                    </a:cubicBezTo>
                    <a:cubicBezTo>
                      <a:pt x="12" y="23"/>
                      <a:pt x="12" y="24"/>
                      <a:pt x="12" y="26"/>
                    </a:cubicBezTo>
                    <a:cubicBezTo>
                      <a:pt x="12" y="27"/>
                      <a:pt x="12" y="27"/>
                      <a:pt x="12" y="27"/>
                    </a:cubicBezTo>
                    <a:cubicBezTo>
                      <a:pt x="12" y="27"/>
                      <a:pt x="12" y="27"/>
                      <a:pt x="12" y="27"/>
                    </a:cubicBezTo>
                    <a:cubicBezTo>
                      <a:pt x="12" y="26"/>
                      <a:pt x="12" y="26"/>
                      <a:pt x="12" y="26"/>
                    </a:cubicBezTo>
                    <a:cubicBezTo>
                      <a:pt x="13" y="26"/>
                      <a:pt x="13" y="26"/>
                      <a:pt x="13" y="26"/>
                    </a:cubicBezTo>
                    <a:cubicBezTo>
                      <a:pt x="13" y="26"/>
                      <a:pt x="14" y="25"/>
                      <a:pt x="14" y="25"/>
                    </a:cubicBezTo>
                    <a:cubicBezTo>
                      <a:pt x="16" y="23"/>
                      <a:pt x="17" y="21"/>
                      <a:pt x="19" y="19"/>
                    </a:cubicBezTo>
                    <a:cubicBezTo>
                      <a:pt x="18" y="19"/>
                      <a:pt x="18" y="18"/>
                      <a:pt x="17" y="18"/>
                    </a:cubicBezTo>
                    <a:cubicBezTo>
                      <a:pt x="17" y="18"/>
                      <a:pt x="17" y="18"/>
                      <a:pt x="16" y="19"/>
                    </a:cubicBezTo>
                    <a:cubicBezTo>
                      <a:pt x="16" y="19"/>
                      <a:pt x="16" y="20"/>
                      <a:pt x="15" y="20"/>
                    </a:cubicBezTo>
                    <a:cubicBezTo>
                      <a:pt x="15" y="20"/>
                      <a:pt x="15" y="20"/>
                      <a:pt x="15" y="20"/>
                    </a:cubicBezTo>
                    <a:cubicBezTo>
                      <a:pt x="15" y="20"/>
                      <a:pt x="15" y="20"/>
                      <a:pt x="14" y="19"/>
                    </a:cubicBezTo>
                    <a:cubicBezTo>
                      <a:pt x="14" y="19"/>
                      <a:pt x="14" y="19"/>
                      <a:pt x="14" y="19"/>
                    </a:cubicBezTo>
                    <a:cubicBezTo>
                      <a:pt x="14" y="19"/>
                      <a:pt x="14" y="19"/>
                      <a:pt x="14" y="19"/>
                    </a:cubicBezTo>
                    <a:cubicBezTo>
                      <a:pt x="14" y="19"/>
                      <a:pt x="14" y="19"/>
                      <a:pt x="14" y="19"/>
                    </a:cubicBezTo>
                    <a:cubicBezTo>
                      <a:pt x="14" y="19"/>
                      <a:pt x="14" y="19"/>
                      <a:pt x="14" y="19"/>
                    </a:cubicBezTo>
                    <a:cubicBezTo>
                      <a:pt x="14" y="18"/>
                      <a:pt x="14" y="17"/>
                      <a:pt x="15" y="16"/>
                    </a:cubicBezTo>
                    <a:cubicBezTo>
                      <a:pt x="15" y="16"/>
                      <a:pt x="15" y="16"/>
                      <a:pt x="15" y="16"/>
                    </a:cubicBezTo>
                    <a:cubicBezTo>
                      <a:pt x="15" y="16"/>
                      <a:pt x="15" y="15"/>
                      <a:pt x="15" y="15"/>
                    </a:cubicBezTo>
                    <a:cubicBezTo>
                      <a:pt x="15" y="15"/>
                      <a:pt x="16" y="15"/>
                      <a:pt x="16" y="15"/>
                    </a:cubicBezTo>
                    <a:cubicBezTo>
                      <a:pt x="16" y="15"/>
                      <a:pt x="16" y="15"/>
                      <a:pt x="16" y="15"/>
                    </a:cubicBezTo>
                    <a:cubicBezTo>
                      <a:pt x="16" y="15"/>
                      <a:pt x="16" y="15"/>
                      <a:pt x="17" y="16"/>
                    </a:cubicBezTo>
                    <a:cubicBezTo>
                      <a:pt x="17" y="16"/>
                      <a:pt x="17" y="16"/>
                      <a:pt x="18" y="16"/>
                    </a:cubicBezTo>
                    <a:cubicBezTo>
                      <a:pt x="18" y="17"/>
                      <a:pt x="18" y="17"/>
                      <a:pt x="18" y="17"/>
                    </a:cubicBezTo>
                    <a:cubicBezTo>
                      <a:pt x="18" y="17"/>
                      <a:pt x="19" y="17"/>
                      <a:pt x="19" y="17"/>
                    </a:cubicBezTo>
                    <a:cubicBezTo>
                      <a:pt x="19" y="17"/>
                      <a:pt x="19" y="17"/>
                      <a:pt x="20" y="17"/>
                    </a:cubicBezTo>
                    <a:cubicBezTo>
                      <a:pt x="20" y="18"/>
                      <a:pt x="21" y="17"/>
                      <a:pt x="22" y="17"/>
                    </a:cubicBezTo>
                    <a:cubicBezTo>
                      <a:pt x="23" y="16"/>
                      <a:pt x="24" y="15"/>
                      <a:pt x="24" y="14"/>
                    </a:cubicBezTo>
                    <a:cubicBezTo>
                      <a:pt x="25" y="13"/>
                      <a:pt x="25" y="13"/>
                      <a:pt x="25" y="13"/>
                    </a:cubicBezTo>
                    <a:cubicBezTo>
                      <a:pt x="25" y="15"/>
                      <a:pt x="25" y="16"/>
                      <a:pt x="25" y="17"/>
                    </a:cubicBezTo>
                    <a:cubicBezTo>
                      <a:pt x="25" y="17"/>
                      <a:pt x="26" y="18"/>
                      <a:pt x="26" y="18"/>
                    </a:cubicBezTo>
                    <a:cubicBezTo>
                      <a:pt x="27" y="18"/>
                      <a:pt x="28" y="18"/>
                      <a:pt x="29" y="18"/>
                    </a:cubicBezTo>
                    <a:cubicBezTo>
                      <a:pt x="29" y="16"/>
                      <a:pt x="30" y="14"/>
                      <a:pt x="30" y="11"/>
                    </a:cubicBezTo>
                    <a:cubicBezTo>
                      <a:pt x="30" y="9"/>
                      <a:pt x="30" y="6"/>
                      <a:pt x="29" y="4"/>
                    </a:cubicBezTo>
                    <a:cubicBezTo>
                      <a:pt x="29" y="4"/>
                      <a:pt x="29" y="3"/>
                      <a:pt x="28" y="2"/>
                    </a:cubicBezTo>
                    <a:cubicBezTo>
                      <a:pt x="28" y="2"/>
                      <a:pt x="27" y="1"/>
                      <a:pt x="27" y="1"/>
                    </a:cubicBezTo>
                    <a:cubicBezTo>
                      <a:pt x="26" y="0"/>
                      <a:pt x="24" y="0"/>
                      <a:pt x="23" y="0"/>
                    </a:cubicBezTo>
                    <a:cubicBezTo>
                      <a:pt x="21" y="0"/>
                      <a:pt x="20" y="0"/>
                      <a:pt x="18" y="0"/>
                    </a:cubicBezTo>
                    <a:cubicBezTo>
                      <a:pt x="15" y="1"/>
                      <a:pt x="11" y="3"/>
                      <a:pt x="8" y="7"/>
                    </a:cubicBezTo>
                    <a:cubicBezTo>
                      <a:pt x="4" y="10"/>
                      <a:pt x="2" y="15"/>
                      <a:pt x="1" y="18"/>
                    </a:cubicBezTo>
                    <a:cubicBezTo>
                      <a:pt x="0" y="22"/>
                      <a:pt x="0" y="25"/>
                      <a:pt x="0" y="28"/>
                    </a:cubicBezTo>
                    <a:cubicBezTo>
                      <a:pt x="0" y="31"/>
                      <a:pt x="0" y="33"/>
                      <a:pt x="0" y="36"/>
                    </a:cubicBezTo>
                    <a:cubicBezTo>
                      <a:pt x="1" y="37"/>
                      <a:pt x="1" y="38"/>
                      <a:pt x="1" y="39"/>
                    </a:cubicBezTo>
                    <a:cubicBezTo>
                      <a:pt x="2" y="40"/>
                      <a:pt x="2" y="40"/>
                      <a:pt x="2" y="40"/>
                    </a:cubicBezTo>
                    <a:cubicBezTo>
                      <a:pt x="2" y="40"/>
                      <a:pt x="2" y="40"/>
                      <a:pt x="2" y="40"/>
                    </a:cubicBezTo>
                    <a:cubicBezTo>
                      <a:pt x="2" y="40"/>
                      <a:pt x="2" y="40"/>
                      <a:pt x="2" y="40"/>
                    </a:cubicBezTo>
                    <a:cubicBezTo>
                      <a:pt x="2" y="40"/>
                      <a:pt x="2" y="40"/>
                      <a:pt x="2" y="40"/>
                    </a:cubicBezTo>
                    <a:cubicBezTo>
                      <a:pt x="2" y="40"/>
                      <a:pt x="2" y="40"/>
                      <a:pt x="2" y="40"/>
                    </a:cubicBezTo>
                    <a:cubicBezTo>
                      <a:pt x="3" y="39"/>
                      <a:pt x="3" y="39"/>
                      <a:pt x="3" y="39"/>
                    </a:cubicBezTo>
                    <a:cubicBezTo>
                      <a:pt x="3" y="39"/>
                      <a:pt x="3" y="39"/>
                      <a:pt x="3" y="39"/>
                    </a:cubicBezTo>
                    <a:cubicBezTo>
                      <a:pt x="4" y="40"/>
                      <a:pt x="4" y="40"/>
                      <a:pt x="4" y="40"/>
                    </a:cubicBezTo>
                    <a:cubicBezTo>
                      <a:pt x="4" y="41"/>
                      <a:pt x="5" y="42"/>
                      <a:pt x="5" y="43"/>
                    </a:cubicBezTo>
                    <a:cubicBezTo>
                      <a:pt x="5" y="43"/>
                      <a:pt x="5" y="44"/>
                      <a:pt x="6" y="44"/>
                    </a:cubicBezTo>
                    <a:cubicBezTo>
                      <a:pt x="6" y="45"/>
                      <a:pt x="6" y="45"/>
                      <a:pt x="6" y="45"/>
                    </a:cubicBezTo>
                    <a:cubicBezTo>
                      <a:pt x="6" y="45"/>
                      <a:pt x="6" y="46"/>
                      <a:pt x="7" y="45"/>
                    </a:cubicBezTo>
                    <a:cubicBezTo>
                      <a:pt x="8" y="44"/>
                      <a:pt x="9" y="42"/>
                      <a:pt x="11" y="41"/>
                    </a:cubicBezTo>
                    <a:cubicBezTo>
                      <a:pt x="10" y="42"/>
                      <a:pt x="9" y="43"/>
                      <a:pt x="8" y="44"/>
                    </a:cubicBezTo>
                    <a:cubicBezTo>
                      <a:pt x="7" y="45"/>
                      <a:pt x="7" y="45"/>
                      <a:pt x="7" y="45"/>
                    </a:cubicBezTo>
                    <a:cubicBezTo>
                      <a:pt x="6" y="45"/>
                      <a:pt x="6" y="45"/>
                      <a:pt x="6" y="45"/>
                    </a:cubicBezTo>
                    <a:cubicBezTo>
                      <a:pt x="6" y="45"/>
                      <a:pt x="6" y="45"/>
                      <a:pt x="6" y="45"/>
                    </a:cubicBezTo>
                    <a:cubicBezTo>
                      <a:pt x="6" y="44"/>
                      <a:pt x="6" y="44"/>
                      <a:pt x="6" y="44"/>
                    </a:cubicBezTo>
                    <a:cubicBezTo>
                      <a:pt x="5" y="43"/>
                      <a:pt x="5" y="41"/>
                      <a:pt x="4" y="40"/>
                    </a:cubicBezTo>
                    <a:cubicBezTo>
                      <a:pt x="4" y="39"/>
                      <a:pt x="4" y="39"/>
                      <a:pt x="4" y="39"/>
                    </a:cubicBezTo>
                    <a:cubicBezTo>
                      <a:pt x="4" y="38"/>
                      <a:pt x="4" y="38"/>
                      <a:pt x="4" y="38"/>
                    </a:cubicBezTo>
                    <a:cubicBezTo>
                      <a:pt x="4" y="38"/>
                      <a:pt x="4" y="38"/>
                      <a:pt x="4" y="38"/>
                    </a:cubicBezTo>
                    <a:cubicBezTo>
                      <a:pt x="3" y="39"/>
                      <a:pt x="3" y="39"/>
                      <a:pt x="3" y="39"/>
                    </a:cubicBezTo>
                    <a:cubicBezTo>
                      <a:pt x="2" y="39"/>
                      <a:pt x="2" y="39"/>
                      <a:pt x="2" y="39"/>
                    </a:cubicBezTo>
                    <a:cubicBezTo>
                      <a:pt x="2" y="40"/>
                      <a:pt x="2" y="40"/>
                      <a:pt x="2" y="40"/>
                    </a:cubicBezTo>
                    <a:cubicBezTo>
                      <a:pt x="2" y="40"/>
                      <a:pt x="2" y="40"/>
                      <a:pt x="2" y="40"/>
                    </a:cubicBezTo>
                    <a:cubicBezTo>
                      <a:pt x="2" y="39"/>
                      <a:pt x="2" y="39"/>
                      <a:pt x="2" y="39"/>
                    </a:cubicBezTo>
                    <a:cubicBezTo>
                      <a:pt x="2" y="38"/>
                      <a:pt x="2" y="38"/>
                      <a:pt x="2" y="38"/>
                    </a:cubicBezTo>
                    <a:cubicBezTo>
                      <a:pt x="1" y="35"/>
                      <a:pt x="0" y="33"/>
                      <a:pt x="0" y="29"/>
                    </a:cubicBezTo>
                    <a:cubicBezTo>
                      <a:pt x="0" y="26"/>
                      <a:pt x="0" y="22"/>
                      <a:pt x="2" y="17"/>
                    </a:cubicBezTo>
                    <a:cubicBezTo>
                      <a:pt x="2" y="17"/>
                      <a:pt x="2" y="18"/>
                      <a:pt x="3" y="17"/>
                    </a:cubicBezTo>
                    <a:cubicBezTo>
                      <a:pt x="2" y="22"/>
                      <a:pt x="1" y="25"/>
                      <a:pt x="1" y="28"/>
                    </a:cubicBezTo>
                    <a:cubicBezTo>
                      <a:pt x="1" y="32"/>
                      <a:pt x="2" y="35"/>
                      <a:pt x="2" y="37"/>
                    </a:cubicBezTo>
                    <a:cubicBezTo>
                      <a:pt x="2" y="38"/>
                      <a:pt x="2" y="40"/>
                      <a:pt x="4" y="38"/>
                    </a:cubicBezTo>
                    <a:cubicBezTo>
                      <a:pt x="4" y="38"/>
                      <a:pt x="4" y="38"/>
                      <a:pt x="4" y="38"/>
                    </a:cubicBezTo>
                    <a:cubicBezTo>
                      <a:pt x="4" y="38"/>
                      <a:pt x="4" y="38"/>
                      <a:pt x="4" y="38"/>
                    </a:cubicBezTo>
                    <a:cubicBezTo>
                      <a:pt x="4" y="38"/>
                      <a:pt x="4" y="38"/>
                      <a:pt x="4" y="38"/>
                    </a:cubicBezTo>
                    <a:cubicBezTo>
                      <a:pt x="4" y="39"/>
                      <a:pt x="4" y="39"/>
                      <a:pt x="4" y="39"/>
                    </a:cubicBezTo>
                    <a:cubicBezTo>
                      <a:pt x="4" y="40"/>
                      <a:pt x="4" y="40"/>
                      <a:pt x="4" y="40"/>
                    </a:cubicBezTo>
                    <a:cubicBezTo>
                      <a:pt x="5" y="41"/>
                      <a:pt x="5" y="42"/>
                      <a:pt x="6" y="44"/>
                    </a:cubicBezTo>
                    <a:cubicBezTo>
                      <a:pt x="7" y="44"/>
                      <a:pt x="7" y="44"/>
                      <a:pt x="7" y="44"/>
                    </a:cubicBezTo>
                    <a:cubicBezTo>
                      <a:pt x="7" y="45"/>
                      <a:pt x="7" y="44"/>
                      <a:pt x="7" y="44"/>
                    </a:cubicBezTo>
                    <a:cubicBezTo>
                      <a:pt x="7" y="44"/>
                      <a:pt x="7" y="44"/>
                      <a:pt x="7" y="44"/>
                    </a:cubicBezTo>
                    <a:cubicBezTo>
                      <a:pt x="9" y="43"/>
                      <a:pt x="9" y="43"/>
                      <a:pt x="9" y="43"/>
                    </a:cubicBezTo>
                    <a:cubicBezTo>
                      <a:pt x="10" y="42"/>
                      <a:pt x="11" y="41"/>
                      <a:pt x="12" y="40"/>
                    </a:cubicBezTo>
                    <a:cubicBezTo>
                      <a:pt x="11" y="41"/>
                      <a:pt x="11" y="41"/>
                      <a:pt x="11" y="41"/>
                    </a:cubicBezTo>
                    <a:cubicBezTo>
                      <a:pt x="14" y="39"/>
                      <a:pt x="14" y="39"/>
                      <a:pt x="14" y="39"/>
                    </a:cubicBezTo>
                    <a:cubicBezTo>
                      <a:pt x="14" y="38"/>
                      <a:pt x="14" y="38"/>
                      <a:pt x="14" y="38"/>
                    </a:cubicBezTo>
                    <a:cubicBezTo>
                      <a:pt x="14" y="38"/>
                      <a:pt x="14" y="38"/>
                      <a:pt x="14" y="38"/>
                    </a:cubicBezTo>
                    <a:cubicBezTo>
                      <a:pt x="14" y="38"/>
                      <a:pt x="14" y="38"/>
                      <a:pt x="14" y="38"/>
                    </a:cubicBezTo>
                    <a:cubicBezTo>
                      <a:pt x="14" y="39"/>
                      <a:pt x="14" y="39"/>
                      <a:pt x="14" y="39"/>
                    </a:cubicBezTo>
                    <a:cubicBezTo>
                      <a:pt x="15" y="40"/>
                      <a:pt x="15" y="40"/>
                      <a:pt x="15" y="40"/>
                    </a:cubicBezTo>
                    <a:cubicBezTo>
                      <a:pt x="15" y="42"/>
                      <a:pt x="15" y="42"/>
                      <a:pt x="15"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1" name="Freeform 39">
                <a:extLst>
                  <a:ext uri="{FF2B5EF4-FFF2-40B4-BE49-F238E27FC236}">
                    <a16:creationId xmlns:a16="http://schemas.microsoft.com/office/drawing/2014/main" id="{AAB194D2-1322-4164-8D11-8A9EABA68FF9}"/>
                  </a:ext>
                </a:extLst>
              </p:cNvPr>
              <p:cNvSpPr>
                <a:spLocks noEditPoints="1"/>
              </p:cNvSpPr>
              <p:nvPr/>
            </p:nvSpPr>
            <p:spPr bwMode="auto">
              <a:xfrm>
                <a:off x="5534026" y="2908301"/>
                <a:ext cx="160338" cy="146050"/>
              </a:xfrm>
              <a:custGeom>
                <a:avLst/>
                <a:gdLst>
                  <a:gd name="T0" fmla="*/ 42 w 43"/>
                  <a:gd name="T1" fmla="*/ 30 h 39"/>
                  <a:gd name="T2" fmla="*/ 38 w 43"/>
                  <a:gd name="T3" fmla="*/ 23 h 39"/>
                  <a:gd name="T4" fmla="*/ 43 w 43"/>
                  <a:gd name="T5" fmla="*/ 33 h 39"/>
                  <a:gd name="T6" fmla="*/ 42 w 43"/>
                  <a:gd name="T7" fmla="*/ 36 h 39"/>
                  <a:gd name="T8" fmla="*/ 40 w 43"/>
                  <a:gd name="T9" fmla="*/ 37 h 39"/>
                  <a:gd name="T10" fmla="*/ 23 w 43"/>
                  <a:gd name="T11" fmla="*/ 35 h 39"/>
                  <a:gd name="T12" fmla="*/ 39 w 43"/>
                  <a:gd name="T13" fmla="*/ 36 h 39"/>
                  <a:gd name="T14" fmla="*/ 40 w 43"/>
                  <a:gd name="T15" fmla="*/ 36 h 39"/>
                  <a:gd name="T16" fmla="*/ 41 w 43"/>
                  <a:gd name="T17" fmla="*/ 35 h 39"/>
                  <a:gd name="T18" fmla="*/ 42 w 43"/>
                  <a:gd name="T19" fmla="*/ 34 h 39"/>
                  <a:gd name="T20" fmla="*/ 41 w 43"/>
                  <a:gd name="T21" fmla="*/ 32 h 39"/>
                  <a:gd name="T22" fmla="*/ 39 w 43"/>
                  <a:gd name="T23" fmla="*/ 27 h 39"/>
                  <a:gd name="T24" fmla="*/ 34 w 43"/>
                  <a:gd name="T25" fmla="*/ 14 h 39"/>
                  <a:gd name="T26" fmla="*/ 27 w 43"/>
                  <a:gd name="T27" fmla="*/ 7 h 39"/>
                  <a:gd name="T28" fmla="*/ 36 w 43"/>
                  <a:gd name="T29" fmla="*/ 23 h 39"/>
                  <a:gd name="T30" fmla="*/ 38 w 43"/>
                  <a:gd name="T31" fmla="*/ 29 h 39"/>
                  <a:gd name="T32" fmla="*/ 39 w 43"/>
                  <a:gd name="T33" fmla="*/ 32 h 39"/>
                  <a:gd name="T34" fmla="*/ 39 w 43"/>
                  <a:gd name="T35" fmla="*/ 33 h 39"/>
                  <a:gd name="T36" fmla="*/ 38 w 43"/>
                  <a:gd name="T37" fmla="*/ 35 h 39"/>
                  <a:gd name="T38" fmla="*/ 39 w 43"/>
                  <a:gd name="T39" fmla="*/ 33 h 39"/>
                  <a:gd name="T40" fmla="*/ 39 w 43"/>
                  <a:gd name="T41" fmla="*/ 32 h 39"/>
                  <a:gd name="T42" fmla="*/ 38 w 43"/>
                  <a:gd name="T43" fmla="*/ 28 h 39"/>
                  <a:gd name="T44" fmla="*/ 31 w 43"/>
                  <a:gd name="T45" fmla="*/ 14 h 39"/>
                  <a:gd name="T46" fmla="*/ 17 w 43"/>
                  <a:gd name="T47" fmla="*/ 2 h 39"/>
                  <a:gd name="T48" fmla="*/ 18 w 43"/>
                  <a:gd name="T49" fmla="*/ 8 h 39"/>
                  <a:gd name="T50" fmla="*/ 23 w 43"/>
                  <a:gd name="T51" fmla="*/ 19 h 39"/>
                  <a:gd name="T52" fmla="*/ 22 w 43"/>
                  <a:gd name="T53" fmla="*/ 21 h 39"/>
                  <a:gd name="T54" fmla="*/ 22 w 43"/>
                  <a:gd name="T55" fmla="*/ 21 h 39"/>
                  <a:gd name="T56" fmla="*/ 22 w 43"/>
                  <a:gd name="T57" fmla="*/ 20 h 39"/>
                  <a:gd name="T58" fmla="*/ 17 w 43"/>
                  <a:gd name="T59" fmla="*/ 10 h 39"/>
                  <a:gd name="T60" fmla="*/ 17 w 43"/>
                  <a:gd name="T61" fmla="*/ 14 h 39"/>
                  <a:gd name="T62" fmla="*/ 16 w 43"/>
                  <a:gd name="T63" fmla="*/ 16 h 39"/>
                  <a:gd name="T64" fmla="*/ 14 w 43"/>
                  <a:gd name="T65" fmla="*/ 14 h 39"/>
                  <a:gd name="T66" fmla="*/ 13 w 43"/>
                  <a:gd name="T67" fmla="*/ 13 h 39"/>
                  <a:gd name="T68" fmla="*/ 13 w 43"/>
                  <a:gd name="T69" fmla="*/ 13 h 39"/>
                  <a:gd name="T70" fmla="*/ 13 w 43"/>
                  <a:gd name="T71" fmla="*/ 13 h 39"/>
                  <a:gd name="T72" fmla="*/ 13 w 43"/>
                  <a:gd name="T73" fmla="*/ 13 h 39"/>
                  <a:gd name="T74" fmla="*/ 15 w 43"/>
                  <a:gd name="T75" fmla="*/ 9 h 39"/>
                  <a:gd name="T76" fmla="*/ 9 w 43"/>
                  <a:gd name="T77" fmla="*/ 6 h 39"/>
                  <a:gd name="T78" fmla="*/ 12 w 43"/>
                  <a:gd name="T79" fmla="*/ 0 h 39"/>
                  <a:gd name="T80" fmla="*/ 1 w 43"/>
                  <a:gd name="T81" fmla="*/ 9 h 39"/>
                  <a:gd name="T82" fmla="*/ 7 w 43"/>
                  <a:gd name="T83" fmla="*/ 27 h 39"/>
                  <a:gd name="T84" fmla="*/ 35 w 43"/>
                  <a:gd name="T85" fmla="*/ 39 h 39"/>
                  <a:gd name="T86" fmla="*/ 40 w 43"/>
                  <a:gd name="T87" fmla="*/ 37 h 39"/>
                  <a:gd name="T88" fmla="*/ 43 w 43"/>
                  <a:gd name="T89" fmla="*/ 36 h 39"/>
                  <a:gd name="T90" fmla="*/ 43 w 43"/>
                  <a:gd name="T91" fmla="*/ 34 h 39"/>
                  <a:gd name="T92" fmla="*/ 12 w 43"/>
                  <a:gd name="T93"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 h="39">
                    <a:moveTo>
                      <a:pt x="43" y="33"/>
                    </a:moveTo>
                    <a:cubicBezTo>
                      <a:pt x="42" y="31"/>
                      <a:pt x="42" y="31"/>
                      <a:pt x="42" y="31"/>
                    </a:cubicBezTo>
                    <a:cubicBezTo>
                      <a:pt x="42" y="31"/>
                      <a:pt x="42" y="31"/>
                      <a:pt x="42" y="30"/>
                    </a:cubicBezTo>
                    <a:cubicBezTo>
                      <a:pt x="41" y="29"/>
                      <a:pt x="41" y="29"/>
                      <a:pt x="41" y="29"/>
                    </a:cubicBezTo>
                    <a:cubicBezTo>
                      <a:pt x="40" y="27"/>
                      <a:pt x="40" y="27"/>
                      <a:pt x="40" y="27"/>
                    </a:cubicBezTo>
                    <a:cubicBezTo>
                      <a:pt x="38" y="23"/>
                      <a:pt x="38" y="23"/>
                      <a:pt x="38" y="23"/>
                    </a:cubicBezTo>
                    <a:cubicBezTo>
                      <a:pt x="39" y="24"/>
                      <a:pt x="40" y="26"/>
                      <a:pt x="41" y="28"/>
                    </a:cubicBezTo>
                    <a:cubicBezTo>
                      <a:pt x="42" y="31"/>
                      <a:pt x="42" y="31"/>
                      <a:pt x="42" y="31"/>
                    </a:cubicBezTo>
                    <a:cubicBezTo>
                      <a:pt x="43" y="33"/>
                      <a:pt x="43" y="33"/>
                      <a:pt x="43" y="33"/>
                    </a:cubicBezTo>
                    <a:cubicBezTo>
                      <a:pt x="43" y="33"/>
                      <a:pt x="43" y="34"/>
                      <a:pt x="43" y="34"/>
                    </a:cubicBezTo>
                    <a:cubicBezTo>
                      <a:pt x="43" y="35"/>
                      <a:pt x="43" y="35"/>
                      <a:pt x="43" y="35"/>
                    </a:cubicBezTo>
                    <a:cubicBezTo>
                      <a:pt x="42" y="36"/>
                      <a:pt x="42" y="36"/>
                      <a:pt x="42" y="36"/>
                    </a:cubicBezTo>
                    <a:cubicBezTo>
                      <a:pt x="41" y="36"/>
                      <a:pt x="41" y="36"/>
                      <a:pt x="41" y="36"/>
                    </a:cubicBezTo>
                    <a:cubicBezTo>
                      <a:pt x="40" y="36"/>
                      <a:pt x="40" y="36"/>
                      <a:pt x="40" y="36"/>
                    </a:cubicBezTo>
                    <a:cubicBezTo>
                      <a:pt x="40" y="37"/>
                      <a:pt x="40" y="37"/>
                      <a:pt x="40" y="37"/>
                    </a:cubicBezTo>
                    <a:cubicBezTo>
                      <a:pt x="39" y="39"/>
                      <a:pt x="35" y="38"/>
                      <a:pt x="32" y="38"/>
                    </a:cubicBezTo>
                    <a:cubicBezTo>
                      <a:pt x="30" y="38"/>
                      <a:pt x="26" y="37"/>
                      <a:pt x="23" y="36"/>
                    </a:cubicBezTo>
                    <a:cubicBezTo>
                      <a:pt x="23" y="36"/>
                      <a:pt x="23" y="36"/>
                      <a:pt x="23" y="35"/>
                    </a:cubicBezTo>
                    <a:cubicBezTo>
                      <a:pt x="26" y="36"/>
                      <a:pt x="29" y="37"/>
                      <a:pt x="32" y="37"/>
                    </a:cubicBezTo>
                    <a:cubicBezTo>
                      <a:pt x="33" y="37"/>
                      <a:pt x="35" y="37"/>
                      <a:pt x="36" y="37"/>
                    </a:cubicBezTo>
                    <a:cubicBezTo>
                      <a:pt x="37" y="37"/>
                      <a:pt x="39" y="37"/>
                      <a:pt x="39" y="36"/>
                    </a:cubicBezTo>
                    <a:cubicBezTo>
                      <a:pt x="39" y="36"/>
                      <a:pt x="39" y="36"/>
                      <a:pt x="39" y="36"/>
                    </a:cubicBezTo>
                    <a:cubicBezTo>
                      <a:pt x="40" y="36"/>
                      <a:pt x="40" y="36"/>
                      <a:pt x="40" y="36"/>
                    </a:cubicBezTo>
                    <a:cubicBezTo>
                      <a:pt x="40" y="36"/>
                      <a:pt x="40" y="36"/>
                      <a:pt x="40" y="36"/>
                    </a:cubicBezTo>
                    <a:cubicBezTo>
                      <a:pt x="41" y="35"/>
                      <a:pt x="41" y="35"/>
                      <a:pt x="41" y="35"/>
                    </a:cubicBezTo>
                    <a:cubicBezTo>
                      <a:pt x="41" y="35"/>
                      <a:pt x="41" y="35"/>
                      <a:pt x="41" y="35"/>
                    </a:cubicBezTo>
                    <a:cubicBezTo>
                      <a:pt x="41" y="35"/>
                      <a:pt x="41" y="35"/>
                      <a:pt x="41" y="35"/>
                    </a:cubicBezTo>
                    <a:cubicBezTo>
                      <a:pt x="41" y="35"/>
                      <a:pt x="41" y="35"/>
                      <a:pt x="41" y="35"/>
                    </a:cubicBezTo>
                    <a:cubicBezTo>
                      <a:pt x="42" y="34"/>
                      <a:pt x="42" y="34"/>
                      <a:pt x="42" y="34"/>
                    </a:cubicBezTo>
                    <a:cubicBezTo>
                      <a:pt x="42" y="34"/>
                      <a:pt x="42" y="34"/>
                      <a:pt x="42" y="34"/>
                    </a:cubicBezTo>
                    <a:cubicBezTo>
                      <a:pt x="42" y="33"/>
                      <a:pt x="42" y="33"/>
                      <a:pt x="42" y="33"/>
                    </a:cubicBezTo>
                    <a:cubicBezTo>
                      <a:pt x="42" y="33"/>
                      <a:pt x="42" y="33"/>
                      <a:pt x="42" y="33"/>
                    </a:cubicBezTo>
                    <a:cubicBezTo>
                      <a:pt x="41" y="32"/>
                      <a:pt x="41" y="32"/>
                      <a:pt x="41" y="32"/>
                    </a:cubicBezTo>
                    <a:cubicBezTo>
                      <a:pt x="41" y="31"/>
                      <a:pt x="41" y="31"/>
                      <a:pt x="41" y="31"/>
                    </a:cubicBezTo>
                    <a:cubicBezTo>
                      <a:pt x="41" y="31"/>
                      <a:pt x="41" y="30"/>
                      <a:pt x="41" y="30"/>
                    </a:cubicBezTo>
                    <a:cubicBezTo>
                      <a:pt x="39" y="27"/>
                      <a:pt x="39" y="27"/>
                      <a:pt x="39" y="27"/>
                    </a:cubicBezTo>
                    <a:cubicBezTo>
                      <a:pt x="39" y="25"/>
                      <a:pt x="37" y="23"/>
                      <a:pt x="36" y="21"/>
                    </a:cubicBezTo>
                    <a:cubicBezTo>
                      <a:pt x="38" y="22"/>
                      <a:pt x="38" y="22"/>
                      <a:pt x="38" y="22"/>
                    </a:cubicBezTo>
                    <a:cubicBezTo>
                      <a:pt x="37" y="19"/>
                      <a:pt x="36" y="17"/>
                      <a:pt x="34" y="14"/>
                    </a:cubicBezTo>
                    <a:cubicBezTo>
                      <a:pt x="33" y="11"/>
                      <a:pt x="31" y="8"/>
                      <a:pt x="29" y="6"/>
                    </a:cubicBezTo>
                    <a:cubicBezTo>
                      <a:pt x="27" y="3"/>
                      <a:pt x="24" y="2"/>
                      <a:pt x="22" y="2"/>
                    </a:cubicBezTo>
                    <a:cubicBezTo>
                      <a:pt x="24" y="3"/>
                      <a:pt x="26" y="5"/>
                      <a:pt x="27" y="7"/>
                    </a:cubicBezTo>
                    <a:cubicBezTo>
                      <a:pt x="28" y="9"/>
                      <a:pt x="30" y="11"/>
                      <a:pt x="31" y="12"/>
                    </a:cubicBezTo>
                    <a:cubicBezTo>
                      <a:pt x="32" y="14"/>
                      <a:pt x="33" y="16"/>
                      <a:pt x="33" y="18"/>
                    </a:cubicBezTo>
                    <a:cubicBezTo>
                      <a:pt x="36" y="23"/>
                      <a:pt x="36" y="23"/>
                      <a:pt x="36" y="23"/>
                    </a:cubicBezTo>
                    <a:cubicBezTo>
                      <a:pt x="37" y="26"/>
                      <a:pt x="37" y="26"/>
                      <a:pt x="37" y="26"/>
                    </a:cubicBezTo>
                    <a:cubicBezTo>
                      <a:pt x="38" y="28"/>
                      <a:pt x="38" y="28"/>
                      <a:pt x="38" y="28"/>
                    </a:cubicBezTo>
                    <a:cubicBezTo>
                      <a:pt x="38" y="28"/>
                      <a:pt x="38" y="29"/>
                      <a:pt x="38" y="29"/>
                    </a:cubicBezTo>
                    <a:cubicBezTo>
                      <a:pt x="39" y="31"/>
                      <a:pt x="39" y="31"/>
                      <a:pt x="39" y="31"/>
                    </a:cubicBezTo>
                    <a:cubicBezTo>
                      <a:pt x="39" y="31"/>
                      <a:pt x="39" y="32"/>
                      <a:pt x="39" y="32"/>
                    </a:cubicBezTo>
                    <a:cubicBezTo>
                      <a:pt x="39" y="32"/>
                      <a:pt x="39" y="32"/>
                      <a:pt x="39" y="32"/>
                    </a:cubicBezTo>
                    <a:cubicBezTo>
                      <a:pt x="39" y="32"/>
                      <a:pt x="39" y="32"/>
                      <a:pt x="39" y="32"/>
                    </a:cubicBezTo>
                    <a:cubicBezTo>
                      <a:pt x="39" y="33"/>
                      <a:pt x="39" y="33"/>
                      <a:pt x="39" y="33"/>
                    </a:cubicBezTo>
                    <a:cubicBezTo>
                      <a:pt x="39" y="33"/>
                      <a:pt x="39" y="33"/>
                      <a:pt x="39" y="33"/>
                    </a:cubicBezTo>
                    <a:cubicBezTo>
                      <a:pt x="39" y="34"/>
                      <a:pt x="39" y="34"/>
                      <a:pt x="39" y="34"/>
                    </a:cubicBezTo>
                    <a:cubicBezTo>
                      <a:pt x="39" y="34"/>
                      <a:pt x="39" y="34"/>
                      <a:pt x="39" y="34"/>
                    </a:cubicBezTo>
                    <a:cubicBezTo>
                      <a:pt x="39" y="35"/>
                      <a:pt x="39" y="35"/>
                      <a:pt x="38" y="35"/>
                    </a:cubicBezTo>
                    <a:cubicBezTo>
                      <a:pt x="37" y="36"/>
                      <a:pt x="35" y="36"/>
                      <a:pt x="34" y="36"/>
                    </a:cubicBezTo>
                    <a:cubicBezTo>
                      <a:pt x="35" y="36"/>
                      <a:pt x="36" y="36"/>
                      <a:pt x="37" y="35"/>
                    </a:cubicBezTo>
                    <a:cubicBezTo>
                      <a:pt x="38" y="35"/>
                      <a:pt x="38" y="34"/>
                      <a:pt x="39" y="33"/>
                    </a:cubicBezTo>
                    <a:cubicBezTo>
                      <a:pt x="39" y="33"/>
                      <a:pt x="39" y="33"/>
                      <a:pt x="39" y="33"/>
                    </a:cubicBezTo>
                    <a:cubicBezTo>
                      <a:pt x="39" y="33"/>
                      <a:pt x="39" y="33"/>
                      <a:pt x="39" y="33"/>
                    </a:cubicBezTo>
                    <a:cubicBezTo>
                      <a:pt x="39" y="32"/>
                      <a:pt x="39" y="32"/>
                      <a:pt x="39" y="32"/>
                    </a:cubicBezTo>
                    <a:cubicBezTo>
                      <a:pt x="39" y="31"/>
                      <a:pt x="39" y="31"/>
                      <a:pt x="39" y="31"/>
                    </a:cubicBezTo>
                    <a:cubicBezTo>
                      <a:pt x="39" y="31"/>
                      <a:pt x="38" y="31"/>
                      <a:pt x="38" y="30"/>
                    </a:cubicBezTo>
                    <a:cubicBezTo>
                      <a:pt x="38" y="30"/>
                      <a:pt x="38" y="29"/>
                      <a:pt x="38" y="28"/>
                    </a:cubicBezTo>
                    <a:cubicBezTo>
                      <a:pt x="37" y="26"/>
                      <a:pt x="37" y="26"/>
                      <a:pt x="37" y="26"/>
                    </a:cubicBezTo>
                    <a:cubicBezTo>
                      <a:pt x="36" y="24"/>
                      <a:pt x="35" y="22"/>
                      <a:pt x="34" y="20"/>
                    </a:cubicBezTo>
                    <a:cubicBezTo>
                      <a:pt x="33" y="18"/>
                      <a:pt x="32" y="16"/>
                      <a:pt x="31" y="14"/>
                    </a:cubicBezTo>
                    <a:cubicBezTo>
                      <a:pt x="28" y="10"/>
                      <a:pt x="26" y="6"/>
                      <a:pt x="21" y="3"/>
                    </a:cubicBezTo>
                    <a:cubicBezTo>
                      <a:pt x="21" y="2"/>
                      <a:pt x="20" y="2"/>
                      <a:pt x="20" y="2"/>
                    </a:cubicBezTo>
                    <a:cubicBezTo>
                      <a:pt x="19" y="2"/>
                      <a:pt x="18" y="2"/>
                      <a:pt x="17" y="2"/>
                    </a:cubicBezTo>
                    <a:cubicBezTo>
                      <a:pt x="16" y="2"/>
                      <a:pt x="15" y="3"/>
                      <a:pt x="15" y="4"/>
                    </a:cubicBezTo>
                    <a:cubicBezTo>
                      <a:pt x="15" y="5"/>
                      <a:pt x="15" y="6"/>
                      <a:pt x="16" y="7"/>
                    </a:cubicBezTo>
                    <a:cubicBezTo>
                      <a:pt x="17" y="7"/>
                      <a:pt x="18" y="8"/>
                      <a:pt x="18" y="8"/>
                    </a:cubicBezTo>
                    <a:cubicBezTo>
                      <a:pt x="18" y="9"/>
                      <a:pt x="17" y="9"/>
                      <a:pt x="17" y="9"/>
                    </a:cubicBezTo>
                    <a:cubicBezTo>
                      <a:pt x="19" y="11"/>
                      <a:pt x="21" y="14"/>
                      <a:pt x="21" y="16"/>
                    </a:cubicBezTo>
                    <a:cubicBezTo>
                      <a:pt x="22" y="17"/>
                      <a:pt x="23" y="18"/>
                      <a:pt x="23" y="19"/>
                    </a:cubicBezTo>
                    <a:cubicBezTo>
                      <a:pt x="23" y="20"/>
                      <a:pt x="23" y="20"/>
                      <a:pt x="23" y="21"/>
                    </a:cubicBezTo>
                    <a:cubicBezTo>
                      <a:pt x="23" y="21"/>
                      <a:pt x="22" y="21"/>
                      <a:pt x="22" y="21"/>
                    </a:cubicBezTo>
                    <a:cubicBezTo>
                      <a:pt x="22" y="21"/>
                      <a:pt x="22" y="21"/>
                      <a:pt x="22" y="21"/>
                    </a:cubicBezTo>
                    <a:cubicBezTo>
                      <a:pt x="22" y="21"/>
                      <a:pt x="22" y="21"/>
                      <a:pt x="22" y="21"/>
                    </a:cubicBezTo>
                    <a:cubicBezTo>
                      <a:pt x="21" y="21"/>
                      <a:pt x="21" y="21"/>
                      <a:pt x="21" y="21"/>
                    </a:cubicBezTo>
                    <a:cubicBezTo>
                      <a:pt x="22" y="21"/>
                      <a:pt x="22" y="21"/>
                      <a:pt x="22" y="21"/>
                    </a:cubicBezTo>
                    <a:cubicBezTo>
                      <a:pt x="22" y="21"/>
                      <a:pt x="22" y="21"/>
                      <a:pt x="22" y="21"/>
                    </a:cubicBezTo>
                    <a:cubicBezTo>
                      <a:pt x="22" y="21"/>
                      <a:pt x="22" y="21"/>
                      <a:pt x="22" y="21"/>
                    </a:cubicBezTo>
                    <a:cubicBezTo>
                      <a:pt x="22" y="21"/>
                      <a:pt x="22" y="20"/>
                      <a:pt x="22" y="20"/>
                    </a:cubicBezTo>
                    <a:cubicBezTo>
                      <a:pt x="22" y="20"/>
                      <a:pt x="22" y="20"/>
                      <a:pt x="22" y="19"/>
                    </a:cubicBezTo>
                    <a:cubicBezTo>
                      <a:pt x="22" y="18"/>
                      <a:pt x="22" y="17"/>
                      <a:pt x="21" y="16"/>
                    </a:cubicBezTo>
                    <a:cubicBezTo>
                      <a:pt x="20" y="14"/>
                      <a:pt x="19" y="11"/>
                      <a:pt x="17" y="10"/>
                    </a:cubicBezTo>
                    <a:cubicBezTo>
                      <a:pt x="16" y="10"/>
                      <a:pt x="16" y="11"/>
                      <a:pt x="16" y="12"/>
                    </a:cubicBezTo>
                    <a:cubicBezTo>
                      <a:pt x="16" y="12"/>
                      <a:pt x="16" y="12"/>
                      <a:pt x="16" y="13"/>
                    </a:cubicBezTo>
                    <a:cubicBezTo>
                      <a:pt x="17" y="13"/>
                      <a:pt x="17" y="13"/>
                      <a:pt x="17" y="14"/>
                    </a:cubicBezTo>
                    <a:cubicBezTo>
                      <a:pt x="17" y="15"/>
                      <a:pt x="17" y="15"/>
                      <a:pt x="17" y="16"/>
                    </a:cubicBezTo>
                    <a:cubicBezTo>
                      <a:pt x="17" y="16"/>
                      <a:pt x="17" y="16"/>
                      <a:pt x="16" y="16"/>
                    </a:cubicBezTo>
                    <a:cubicBezTo>
                      <a:pt x="16" y="16"/>
                      <a:pt x="16" y="16"/>
                      <a:pt x="16" y="16"/>
                    </a:cubicBezTo>
                    <a:cubicBezTo>
                      <a:pt x="16" y="16"/>
                      <a:pt x="16" y="16"/>
                      <a:pt x="16" y="15"/>
                    </a:cubicBezTo>
                    <a:cubicBezTo>
                      <a:pt x="16" y="15"/>
                      <a:pt x="15" y="15"/>
                      <a:pt x="15" y="15"/>
                    </a:cubicBezTo>
                    <a:cubicBezTo>
                      <a:pt x="14" y="14"/>
                      <a:pt x="14" y="14"/>
                      <a:pt x="14" y="14"/>
                    </a:cubicBezTo>
                    <a:cubicBezTo>
                      <a:pt x="14" y="14"/>
                      <a:pt x="14" y="14"/>
                      <a:pt x="14" y="14"/>
                    </a:cubicBezTo>
                    <a:cubicBezTo>
                      <a:pt x="14" y="15"/>
                      <a:pt x="13" y="14"/>
                      <a:pt x="13" y="14"/>
                    </a:cubicBezTo>
                    <a:cubicBezTo>
                      <a:pt x="13" y="14"/>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3" y="13"/>
                      <a:pt x="13" y="13"/>
                      <a:pt x="13" y="13"/>
                    </a:cubicBezTo>
                    <a:cubicBezTo>
                      <a:pt x="14" y="12"/>
                      <a:pt x="14" y="12"/>
                      <a:pt x="15" y="11"/>
                    </a:cubicBezTo>
                    <a:cubicBezTo>
                      <a:pt x="15" y="11"/>
                      <a:pt x="15" y="10"/>
                      <a:pt x="15" y="10"/>
                    </a:cubicBezTo>
                    <a:cubicBezTo>
                      <a:pt x="15" y="10"/>
                      <a:pt x="15" y="9"/>
                      <a:pt x="15" y="9"/>
                    </a:cubicBezTo>
                    <a:cubicBezTo>
                      <a:pt x="15" y="8"/>
                      <a:pt x="14" y="8"/>
                      <a:pt x="13" y="7"/>
                    </a:cubicBezTo>
                    <a:cubicBezTo>
                      <a:pt x="12" y="7"/>
                      <a:pt x="11" y="6"/>
                      <a:pt x="9" y="7"/>
                    </a:cubicBezTo>
                    <a:cubicBezTo>
                      <a:pt x="9" y="6"/>
                      <a:pt x="9" y="6"/>
                      <a:pt x="9" y="6"/>
                    </a:cubicBezTo>
                    <a:cubicBezTo>
                      <a:pt x="10" y="5"/>
                      <a:pt x="11" y="5"/>
                      <a:pt x="12" y="4"/>
                    </a:cubicBezTo>
                    <a:cubicBezTo>
                      <a:pt x="12" y="4"/>
                      <a:pt x="13" y="4"/>
                      <a:pt x="13" y="3"/>
                    </a:cubicBezTo>
                    <a:cubicBezTo>
                      <a:pt x="13" y="2"/>
                      <a:pt x="12" y="1"/>
                      <a:pt x="12" y="0"/>
                    </a:cubicBezTo>
                    <a:cubicBezTo>
                      <a:pt x="11" y="0"/>
                      <a:pt x="10" y="1"/>
                      <a:pt x="9" y="1"/>
                    </a:cubicBezTo>
                    <a:cubicBezTo>
                      <a:pt x="8" y="1"/>
                      <a:pt x="7" y="2"/>
                      <a:pt x="5" y="3"/>
                    </a:cubicBezTo>
                    <a:cubicBezTo>
                      <a:pt x="3" y="4"/>
                      <a:pt x="2" y="6"/>
                      <a:pt x="1" y="9"/>
                    </a:cubicBezTo>
                    <a:cubicBezTo>
                      <a:pt x="1" y="10"/>
                      <a:pt x="0" y="11"/>
                      <a:pt x="0" y="12"/>
                    </a:cubicBezTo>
                    <a:cubicBezTo>
                      <a:pt x="0" y="13"/>
                      <a:pt x="1" y="14"/>
                      <a:pt x="1" y="15"/>
                    </a:cubicBezTo>
                    <a:cubicBezTo>
                      <a:pt x="2" y="20"/>
                      <a:pt x="4" y="24"/>
                      <a:pt x="7" y="27"/>
                    </a:cubicBezTo>
                    <a:cubicBezTo>
                      <a:pt x="10" y="30"/>
                      <a:pt x="13" y="32"/>
                      <a:pt x="16" y="33"/>
                    </a:cubicBezTo>
                    <a:cubicBezTo>
                      <a:pt x="21" y="37"/>
                      <a:pt x="27" y="38"/>
                      <a:pt x="32" y="39"/>
                    </a:cubicBezTo>
                    <a:cubicBezTo>
                      <a:pt x="33" y="39"/>
                      <a:pt x="34" y="39"/>
                      <a:pt x="35" y="39"/>
                    </a:cubicBezTo>
                    <a:cubicBezTo>
                      <a:pt x="36" y="39"/>
                      <a:pt x="37" y="39"/>
                      <a:pt x="38" y="39"/>
                    </a:cubicBezTo>
                    <a:cubicBezTo>
                      <a:pt x="39" y="39"/>
                      <a:pt x="40" y="38"/>
                      <a:pt x="40" y="37"/>
                    </a:cubicBezTo>
                    <a:cubicBezTo>
                      <a:pt x="40" y="37"/>
                      <a:pt x="40" y="37"/>
                      <a:pt x="40" y="37"/>
                    </a:cubicBezTo>
                    <a:cubicBezTo>
                      <a:pt x="41" y="37"/>
                      <a:pt x="41" y="37"/>
                      <a:pt x="41" y="37"/>
                    </a:cubicBezTo>
                    <a:cubicBezTo>
                      <a:pt x="42" y="36"/>
                      <a:pt x="42" y="36"/>
                      <a:pt x="42" y="36"/>
                    </a:cubicBezTo>
                    <a:cubicBezTo>
                      <a:pt x="43" y="36"/>
                      <a:pt x="43" y="36"/>
                      <a:pt x="43" y="36"/>
                    </a:cubicBezTo>
                    <a:cubicBezTo>
                      <a:pt x="43" y="35"/>
                      <a:pt x="43" y="35"/>
                      <a:pt x="43" y="35"/>
                    </a:cubicBezTo>
                    <a:cubicBezTo>
                      <a:pt x="43" y="34"/>
                      <a:pt x="43" y="34"/>
                      <a:pt x="43" y="34"/>
                    </a:cubicBezTo>
                    <a:cubicBezTo>
                      <a:pt x="43" y="34"/>
                      <a:pt x="43" y="34"/>
                      <a:pt x="43" y="34"/>
                    </a:cubicBezTo>
                    <a:lnTo>
                      <a:pt x="43" y="33"/>
                    </a:lnTo>
                    <a:close/>
                    <a:moveTo>
                      <a:pt x="12" y="11"/>
                    </a:moveTo>
                    <a:cubicBezTo>
                      <a:pt x="12" y="11"/>
                      <a:pt x="12" y="11"/>
                      <a:pt x="12" y="11"/>
                    </a:cubicBezTo>
                    <a:cubicBezTo>
                      <a:pt x="12" y="11"/>
                      <a:pt x="12" y="11"/>
                      <a:pt x="12" y="11"/>
                    </a:cubicBezTo>
                    <a:cubicBezTo>
                      <a:pt x="11" y="11"/>
                      <a:pt x="11" y="11"/>
                      <a:pt x="12"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2" name="Freeform 40">
                <a:extLst>
                  <a:ext uri="{FF2B5EF4-FFF2-40B4-BE49-F238E27FC236}">
                    <a16:creationId xmlns:a16="http://schemas.microsoft.com/office/drawing/2014/main" id="{9D3969BE-5763-49DA-91E3-0BE8C6D4B83E}"/>
                  </a:ext>
                </a:extLst>
              </p:cNvPr>
              <p:cNvSpPr/>
              <p:nvPr/>
            </p:nvSpPr>
            <p:spPr bwMode="auto">
              <a:xfrm>
                <a:off x="6613526" y="2957513"/>
                <a:ext cx="0" cy="3175"/>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cubicBezTo>
                      <a:pt x="0" y="0"/>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3" name="Freeform 41">
                <a:extLst>
                  <a:ext uri="{FF2B5EF4-FFF2-40B4-BE49-F238E27FC236}">
                    <a16:creationId xmlns:a16="http://schemas.microsoft.com/office/drawing/2014/main" id="{79351958-00EA-441A-8611-1914E3753417}"/>
                  </a:ext>
                </a:extLst>
              </p:cNvPr>
              <p:cNvSpPr/>
              <p:nvPr/>
            </p:nvSpPr>
            <p:spPr bwMode="auto">
              <a:xfrm>
                <a:off x="6613526" y="29606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4" name="Freeform 42">
                <a:extLst>
                  <a:ext uri="{FF2B5EF4-FFF2-40B4-BE49-F238E27FC236}">
                    <a16:creationId xmlns:a16="http://schemas.microsoft.com/office/drawing/2014/main" id="{53BD25EC-6139-4517-B5E1-7C40C9402AAD}"/>
                  </a:ext>
                </a:extLst>
              </p:cNvPr>
              <p:cNvSpPr/>
              <p:nvPr/>
            </p:nvSpPr>
            <p:spPr bwMode="auto">
              <a:xfrm>
                <a:off x="6616701" y="2960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5" name="Freeform 43">
                <a:extLst>
                  <a:ext uri="{FF2B5EF4-FFF2-40B4-BE49-F238E27FC236}">
                    <a16:creationId xmlns:a16="http://schemas.microsoft.com/office/drawing/2014/main" id="{A01AAF42-BE57-464D-BB45-CFB667EA8CDD}"/>
                  </a:ext>
                </a:extLst>
              </p:cNvPr>
              <p:cNvSpPr>
                <a:spLocks noEditPoints="1"/>
              </p:cNvSpPr>
              <p:nvPr/>
            </p:nvSpPr>
            <p:spPr bwMode="auto">
              <a:xfrm>
                <a:off x="6503988" y="2938463"/>
                <a:ext cx="150813" cy="153988"/>
              </a:xfrm>
              <a:custGeom>
                <a:avLst/>
                <a:gdLst>
                  <a:gd name="T0" fmla="*/ 32 w 40"/>
                  <a:gd name="T1" fmla="*/ 31 h 41"/>
                  <a:gd name="T2" fmla="*/ 32 w 40"/>
                  <a:gd name="T3" fmla="*/ 31 h 41"/>
                  <a:gd name="T4" fmla="*/ 12 w 40"/>
                  <a:gd name="T5" fmla="*/ 39 h 41"/>
                  <a:gd name="T6" fmla="*/ 6 w 40"/>
                  <a:gd name="T7" fmla="*/ 30 h 41"/>
                  <a:gd name="T8" fmla="*/ 9 w 40"/>
                  <a:gd name="T9" fmla="*/ 26 h 41"/>
                  <a:gd name="T10" fmla="*/ 3 w 40"/>
                  <a:gd name="T11" fmla="*/ 39 h 41"/>
                  <a:gd name="T12" fmla="*/ 26 w 40"/>
                  <a:gd name="T13" fmla="*/ 35 h 41"/>
                  <a:gd name="T14" fmla="*/ 36 w 40"/>
                  <a:gd name="T15" fmla="*/ 23 h 41"/>
                  <a:gd name="T16" fmla="*/ 39 w 40"/>
                  <a:gd name="T17" fmla="*/ 10 h 41"/>
                  <a:gd name="T18" fmla="*/ 38 w 40"/>
                  <a:gd name="T19" fmla="*/ 10 h 41"/>
                  <a:gd name="T20" fmla="*/ 37 w 40"/>
                  <a:gd name="T21" fmla="*/ 15 h 41"/>
                  <a:gd name="T22" fmla="*/ 27 w 40"/>
                  <a:gd name="T23" fmla="*/ 32 h 41"/>
                  <a:gd name="T24" fmla="*/ 19 w 40"/>
                  <a:gd name="T25" fmla="*/ 35 h 41"/>
                  <a:gd name="T26" fmla="*/ 37 w 40"/>
                  <a:gd name="T27" fmla="*/ 16 h 41"/>
                  <a:gd name="T28" fmla="*/ 36 w 40"/>
                  <a:gd name="T29" fmla="*/ 5 h 41"/>
                  <a:gd name="T30" fmla="*/ 34 w 40"/>
                  <a:gd name="T31" fmla="*/ 3 h 41"/>
                  <a:gd name="T32" fmla="*/ 30 w 40"/>
                  <a:gd name="T33" fmla="*/ 3 h 41"/>
                  <a:gd name="T34" fmla="*/ 30 w 40"/>
                  <a:gd name="T35" fmla="*/ 6 h 41"/>
                  <a:gd name="T36" fmla="*/ 30 w 40"/>
                  <a:gd name="T37" fmla="*/ 8 h 41"/>
                  <a:gd name="T38" fmla="*/ 30 w 40"/>
                  <a:gd name="T39" fmla="*/ 6 h 41"/>
                  <a:gd name="T40" fmla="*/ 25 w 40"/>
                  <a:gd name="T41" fmla="*/ 7 h 41"/>
                  <a:gd name="T42" fmla="*/ 26 w 40"/>
                  <a:gd name="T43" fmla="*/ 3 h 41"/>
                  <a:gd name="T44" fmla="*/ 20 w 40"/>
                  <a:gd name="T45" fmla="*/ 4 h 41"/>
                  <a:gd name="T46" fmla="*/ 15 w 40"/>
                  <a:gd name="T47" fmla="*/ 10 h 41"/>
                  <a:gd name="T48" fmla="*/ 15 w 40"/>
                  <a:gd name="T49" fmla="*/ 11 h 41"/>
                  <a:gd name="T50" fmla="*/ 14 w 40"/>
                  <a:gd name="T51" fmla="*/ 13 h 41"/>
                  <a:gd name="T52" fmla="*/ 10 w 40"/>
                  <a:gd name="T53" fmla="*/ 20 h 41"/>
                  <a:gd name="T54" fmla="*/ 0 w 40"/>
                  <a:gd name="T55" fmla="*/ 41 h 41"/>
                  <a:gd name="T56" fmla="*/ 26 w 40"/>
                  <a:gd name="T57" fmla="*/ 36 h 41"/>
                  <a:gd name="T58" fmla="*/ 18 w 40"/>
                  <a:gd name="T59" fmla="*/ 36 h 41"/>
                  <a:gd name="T60" fmla="*/ 25 w 40"/>
                  <a:gd name="T61" fmla="*/ 24 h 41"/>
                  <a:gd name="T62" fmla="*/ 24 w 40"/>
                  <a:gd name="T63" fmla="*/ 24 h 41"/>
                  <a:gd name="T64" fmla="*/ 28 w 40"/>
                  <a:gd name="T65" fmla="*/ 19 h 41"/>
                  <a:gd name="T66" fmla="*/ 29 w 40"/>
                  <a:gd name="T67" fmla="*/ 15 h 41"/>
                  <a:gd name="T68" fmla="*/ 25 w 40"/>
                  <a:gd name="T69"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41">
                    <a:moveTo>
                      <a:pt x="26" y="36"/>
                    </a:moveTo>
                    <a:cubicBezTo>
                      <a:pt x="28" y="35"/>
                      <a:pt x="30" y="33"/>
                      <a:pt x="32" y="31"/>
                    </a:cubicBezTo>
                    <a:cubicBezTo>
                      <a:pt x="34" y="29"/>
                      <a:pt x="36" y="27"/>
                      <a:pt x="37" y="24"/>
                    </a:cubicBezTo>
                    <a:cubicBezTo>
                      <a:pt x="36" y="27"/>
                      <a:pt x="34" y="29"/>
                      <a:pt x="32" y="31"/>
                    </a:cubicBezTo>
                    <a:cubicBezTo>
                      <a:pt x="30" y="33"/>
                      <a:pt x="28" y="34"/>
                      <a:pt x="26" y="35"/>
                    </a:cubicBezTo>
                    <a:cubicBezTo>
                      <a:pt x="21" y="38"/>
                      <a:pt x="17" y="39"/>
                      <a:pt x="12" y="39"/>
                    </a:cubicBezTo>
                    <a:cubicBezTo>
                      <a:pt x="1" y="40"/>
                      <a:pt x="1" y="40"/>
                      <a:pt x="1" y="40"/>
                    </a:cubicBezTo>
                    <a:cubicBezTo>
                      <a:pt x="6" y="30"/>
                      <a:pt x="6" y="30"/>
                      <a:pt x="6" y="30"/>
                    </a:cubicBezTo>
                    <a:cubicBezTo>
                      <a:pt x="8" y="25"/>
                      <a:pt x="8" y="25"/>
                      <a:pt x="8" y="25"/>
                    </a:cubicBezTo>
                    <a:cubicBezTo>
                      <a:pt x="8" y="25"/>
                      <a:pt x="9" y="26"/>
                      <a:pt x="9" y="26"/>
                    </a:cubicBezTo>
                    <a:cubicBezTo>
                      <a:pt x="8" y="27"/>
                      <a:pt x="8" y="29"/>
                      <a:pt x="7" y="31"/>
                    </a:cubicBezTo>
                    <a:cubicBezTo>
                      <a:pt x="3" y="39"/>
                      <a:pt x="3" y="39"/>
                      <a:pt x="3" y="39"/>
                    </a:cubicBezTo>
                    <a:cubicBezTo>
                      <a:pt x="12" y="38"/>
                      <a:pt x="12" y="38"/>
                      <a:pt x="12" y="38"/>
                    </a:cubicBezTo>
                    <a:cubicBezTo>
                      <a:pt x="17" y="37"/>
                      <a:pt x="21" y="37"/>
                      <a:pt x="26" y="35"/>
                    </a:cubicBezTo>
                    <a:cubicBezTo>
                      <a:pt x="28" y="34"/>
                      <a:pt x="30" y="32"/>
                      <a:pt x="32" y="30"/>
                    </a:cubicBezTo>
                    <a:cubicBezTo>
                      <a:pt x="34" y="28"/>
                      <a:pt x="36" y="26"/>
                      <a:pt x="36" y="23"/>
                    </a:cubicBezTo>
                    <a:cubicBezTo>
                      <a:pt x="38" y="24"/>
                      <a:pt x="38" y="24"/>
                      <a:pt x="38" y="24"/>
                    </a:cubicBezTo>
                    <a:cubicBezTo>
                      <a:pt x="40" y="19"/>
                      <a:pt x="40" y="14"/>
                      <a:pt x="39" y="10"/>
                    </a:cubicBezTo>
                    <a:cubicBezTo>
                      <a:pt x="39" y="8"/>
                      <a:pt x="38" y="6"/>
                      <a:pt x="37" y="5"/>
                    </a:cubicBezTo>
                    <a:cubicBezTo>
                      <a:pt x="37" y="7"/>
                      <a:pt x="37" y="9"/>
                      <a:pt x="38" y="10"/>
                    </a:cubicBezTo>
                    <a:cubicBezTo>
                      <a:pt x="38" y="11"/>
                      <a:pt x="37" y="12"/>
                      <a:pt x="37" y="13"/>
                    </a:cubicBezTo>
                    <a:cubicBezTo>
                      <a:pt x="37" y="13"/>
                      <a:pt x="37" y="14"/>
                      <a:pt x="37" y="15"/>
                    </a:cubicBezTo>
                    <a:cubicBezTo>
                      <a:pt x="37" y="18"/>
                      <a:pt x="36" y="22"/>
                      <a:pt x="34" y="25"/>
                    </a:cubicBezTo>
                    <a:cubicBezTo>
                      <a:pt x="32" y="28"/>
                      <a:pt x="30" y="31"/>
                      <a:pt x="27" y="32"/>
                    </a:cubicBezTo>
                    <a:cubicBezTo>
                      <a:pt x="24" y="34"/>
                      <a:pt x="22" y="35"/>
                      <a:pt x="19" y="35"/>
                    </a:cubicBezTo>
                    <a:cubicBezTo>
                      <a:pt x="19" y="35"/>
                      <a:pt x="19" y="35"/>
                      <a:pt x="19" y="35"/>
                    </a:cubicBezTo>
                    <a:cubicBezTo>
                      <a:pt x="24" y="34"/>
                      <a:pt x="29" y="31"/>
                      <a:pt x="32" y="27"/>
                    </a:cubicBezTo>
                    <a:cubicBezTo>
                      <a:pt x="35" y="24"/>
                      <a:pt x="36" y="20"/>
                      <a:pt x="37" y="16"/>
                    </a:cubicBezTo>
                    <a:cubicBezTo>
                      <a:pt x="37" y="14"/>
                      <a:pt x="37" y="12"/>
                      <a:pt x="37" y="11"/>
                    </a:cubicBezTo>
                    <a:cubicBezTo>
                      <a:pt x="37" y="9"/>
                      <a:pt x="37" y="7"/>
                      <a:pt x="36" y="5"/>
                    </a:cubicBezTo>
                    <a:cubicBezTo>
                      <a:pt x="36" y="5"/>
                      <a:pt x="36" y="4"/>
                      <a:pt x="36" y="4"/>
                    </a:cubicBezTo>
                    <a:cubicBezTo>
                      <a:pt x="35" y="3"/>
                      <a:pt x="35" y="3"/>
                      <a:pt x="34" y="3"/>
                    </a:cubicBezTo>
                    <a:cubicBezTo>
                      <a:pt x="33" y="2"/>
                      <a:pt x="32" y="2"/>
                      <a:pt x="32" y="2"/>
                    </a:cubicBezTo>
                    <a:cubicBezTo>
                      <a:pt x="31" y="2"/>
                      <a:pt x="30" y="2"/>
                      <a:pt x="30" y="3"/>
                    </a:cubicBezTo>
                    <a:cubicBezTo>
                      <a:pt x="30" y="3"/>
                      <a:pt x="30" y="4"/>
                      <a:pt x="30" y="4"/>
                    </a:cubicBezTo>
                    <a:cubicBezTo>
                      <a:pt x="30" y="5"/>
                      <a:pt x="30" y="5"/>
                      <a:pt x="30" y="6"/>
                    </a:cubicBezTo>
                    <a:cubicBezTo>
                      <a:pt x="30" y="7"/>
                      <a:pt x="31" y="8"/>
                      <a:pt x="31" y="8"/>
                    </a:cubicBezTo>
                    <a:cubicBezTo>
                      <a:pt x="30" y="8"/>
                      <a:pt x="30" y="8"/>
                      <a:pt x="30" y="8"/>
                    </a:cubicBezTo>
                    <a:cubicBezTo>
                      <a:pt x="30" y="7"/>
                      <a:pt x="30" y="7"/>
                      <a:pt x="30" y="6"/>
                    </a:cubicBezTo>
                    <a:cubicBezTo>
                      <a:pt x="30" y="6"/>
                      <a:pt x="30" y="6"/>
                      <a:pt x="30" y="6"/>
                    </a:cubicBezTo>
                    <a:cubicBezTo>
                      <a:pt x="29" y="6"/>
                      <a:pt x="29" y="6"/>
                      <a:pt x="29" y="6"/>
                    </a:cubicBezTo>
                    <a:cubicBezTo>
                      <a:pt x="28" y="6"/>
                      <a:pt x="26" y="6"/>
                      <a:pt x="25" y="7"/>
                    </a:cubicBezTo>
                    <a:cubicBezTo>
                      <a:pt x="24" y="6"/>
                      <a:pt x="24" y="6"/>
                      <a:pt x="24" y="6"/>
                    </a:cubicBezTo>
                    <a:cubicBezTo>
                      <a:pt x="26" y="4"/>
                      <a:pt x="27" y="3"/>
                      <a:pt x="26" y="3"/>
                    </a:cubicBezTo>
                    <a:cubicBezTo>
                      <a:pt x="26" y="2"/>
                      <a:pt x="24" y="1"/>
                      <a:pt x="24" y="0"/>
                    </a:cubicBezTo>
                    <a:cubicBezTo>
                      <a:pt x="23" y="2"/>
                      <a:pt x="22" y="3"/>
                      <a:pt x="20" y="4"/>
                    </a:cubicBezTo>
                    <a:cubicBezTo>
                      <a:pt x="19" y="5"/>
                      <a:pt x="18" y="6"/>
                      <a:pt x="17" y="7"/>
                    </a:cubicBezTo>
                    <a:cubicBezTo>
                      <a:pt x="17" y="8"/>
                      <a:pt x="16" y="9"/>
                      <a:pt x="15" y="10"/>
                    </a:cubicBezTo>
                    <a:cubicBezTo>
                      <a:pt x="15" y="10"/>
                      <a:pt x="15" y="10"/>
                      <a:pt x="15" y="10"/>
                    </a:cubicBezTo>
                    <a:cubicBezTo>
                      <a:pt x="15" y="10"/>
                      <a:pt x="15" y="10"/>
                      <a:pt x="15" y="11"/>
                    </a:cubicBezTo>
                    <a:cubicBezTo>
                      <a:pt x="15" y="11"/>
                      <a:pt x="15" y="11"/>
                      <a:pt x="15" y="11"/>
                    </a:cubicBezTo>
                    <a:cubicBezTo>
                      <a:pt x="14" y="13"/>
                      <a:pt x="14" y="13"/>
                      <a:pt x="14" y="13"/>
                    </a:cubicBezTo>
                    <a:cubicBezTo>
                      <a:pt x="13" y="15"/>
                      <a:pt x="13" y="15"/>
                      <a:pt x="13" y="15"/>
                    </a:cubicBezTo>
                    <a:cubicBezTo>
                      <a:pt x="10" y="20"/>
                      <a:pt x="10" y="20"/>
                      <a:pt x="10" y="20"/>
                    </a:cubicBezTo>
                    <a:cubicBezTo>
                      <a:pt x="6" y="30"/>
                      <a:pt x="6" y="30"/>
                      <a:pt x="6" y="30"/>
                    </a:cubicBezTo>
                    <a:cubicBezTo>
                      <a:pt x="0" y="41"/>
                      <a:pt x="0" y="41"/>
                      <a:pt x="0" y="41"/>
                    </a:cubicBezTo>
                    <a:cubicBezTo>
                      <a:pt x="12" y="40"/>
                      <a:pt x="12" y="40"/>
                      <a:pt x="12" y="40"/>
                    </a:cubicBezTo>
                    <a:cubicBezTo>
                      <a:pt x="17" y="39"/>
                      <a:pt x="22" y="38"/>
                      <a:pt x="26" y="36"/>
                    </a:cubicBezTo>
                    <a:close/>
                    <a:moveTo>
                      <a:pt x="18" y="36"/>
                    </a:moveTo>
                    <a:cubicBezTo>
                      <a:pt x="18" y="36"/>
                      <a:pt x="18" y="36"/>
                      <a:pt x="18" y="36"/>
                    </a:cubicBezTo>
                    <a:cubicBezTo>
                      <a:pt x="18" y="36"/>
                      <a:pt x="18" y="36"/>
                      <a:pt x="18" y="36"/>
                    </a:cubicBezTo>
                    <a:close/>
                    <a:moveTo>
                      <a:pt x="25" y="24"/>
                    </a:moveTo>
                    <a:cubicBezTo>
                      <a:pt x="24" y="24"/>
                      <a:pt x="24" y="24"/>
                      <a:pt x="24" y="24"/>
                    </a:cubicBezTo>
                    <a:cubicBezTo>
                      <a:pt x="24" y="24"/>
                      <a:pt x="24" y="24"/>
                      <a:pt x="24" y="24"/>
                    </a:cubicBezTo>
                    <a:cubicBezTo>
                      <a:pt x="24" y="24"/>
                      <a:pt x="24" y="24"/>
                      <a:pt x="24" y="24"/>
                    </a:cubicBezTo>
                    <a:cubicBezTo>
                      <a:pt x="26" y="22"/>
                      <a:pt x="27" y="21"/>
                      <a:pt x="28" y="19"/>
                    </a:cubicBezTo>
                    <a:cubicBezTo>
                      <a:pt x="28" y="18"/>
                      <a:pt x="29" y="17"/>
                      <a:pt x="29" y="15"/>
                    </a:cubicBezTo>
                    <a:cubicBezTo>
                      <a:pt x="29" y="15"/>
                      <a:pt x="29" y="15"/>
                      <a:pt x="29" y="15"/>
                    </a:cubicBezTo>
                    <a:cubicBezTo>
                      <a:pt x="29" y="16"/>
                      <a:pt x="29" y="18"/>
                      <a:pt x="28" y="19"/>
                    </a:cubicBezTo>
                    <a:cubicBezTo>
                      <a:pt x="27" y="21"/>
                      <a:pt x="26" y="23"/>
                      <a:pt x="25" y="2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6" name="Freeform 44">
                <a:extLst>
                  <a:ext uri="{FF2B5EF4-FFF2-40B4-BE49-F238E27FC236}">
                    <a16:creationId xmlns:a16="http://schemas.microsoft.com/office/drawing/2014/main" id="{5080661D-D7D9-4565-930C-C8520C9CA448}"/>
                  </a:ext>
                </a:extLst>
              </p:cNvPr>
              <p:cNvSpPr/>
              <p:nvPr/>
            </p:nvSpPr>
            <p:spPr bwMode="auto">
              <a:xfrm>
                <a:off x="6613526" y="295751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7" name="Freeform 45">
                <a:extLst>
                  <a:ext uri="{FF2B5EF4-FFF2-40B4-BE49-F238E27FC236}">
                    <a16:creationId xmlns:a16="http://schemas.microsoft.com/office/drawing/2014/main" id="{7A4CD7C9-1807-47D6-8CA8-835D580A2557}"/>
                  </a:ext>
                </a:extLst>
              </p:cNvPr>
              <p:cNvSpPr/>
              <p:nvPr/>
            </p:nvSpPr>
            <p:spPr bwMode="auto">
              <a:xfrm>
                <a:off x="6613526" y="2960688"/>
                <a:ext cx="3175"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18" name="Freeform 46">
                <a:extLst>
                  <a:ext uri="{FF2B5EF4-FFF2-40B4-BE49-F238E27FC236}">
                    <a16:creationId xmlns:a16="http://schemas.microsoft.com/office/drawing/2014/main" id="{FBCDEDC6-964C-4749-8ECB-A22792E1C9DE}"/>
                  </a:ext>
                </a:extLst>
              </p:cNvPr>
              <p:cNvSpPr>
                <a:spLocks noEditPoints="1"/>
              </p:cNvSpPr>
              <p:nvPr/>
            </p:nvSpPr>
            <p:spPr bwMode="auto">
              <a:xfrm>
                <a:off x="4999038" y="1544638"/>
                <a:ext cx="2201863" cy="3138488"/>
              </a:xfrm>
              <a:custGeom>
                <a:avLst/>
                <a:gdLst>
                  <a:gd name="T0" fmla="*/ 329 w 585"/>
                  <a:gd name="T1" fmla="*/ 617 h 835"/>
                  <a:gd name="T2" fmla="*/ 393 w 585"/>
                  <a:gd name="T3" fmla="*/ 406 h 835"/>
                  <a:gd name="T4" fmla="*/ 334 w 585"/>
                  <a:gd name="T5" fmla="*/ 317 h 835"/>
                  <a:gd name="T6" fmla="*/ 383 w 585"/>
                  <a:gd name="T7" fmla="*/ 401 h 835"/>
                  <a:gd name="T8" fmla="*/ 359 w 585"/>
                  <a:gd name="T9" fmla="*/ 523 h 835"/>
                  <a:gd name="T10" fmla="*/ 535 w 585"/>
                  <a:gd name="T11" fmla="*/ 440 h 835"/>
                  <a:gd name="T12" fmla="*/ 406 w 585"/>
                  <a:gd name="T13" fmla="*/ 544 h 835"/>
                  <a:gd name="T14" fmla="*/ 404 w 585"/>
                  <a:gd name="T15" fmla="*/ 430 h 835"/>
                  <a:gd name="T16" fmla="*/ 385 w 585"/>
                  <a:gd name="T17" fmla="*/ 393 h 835"/>
                  <a:gd name="T18" fmla="*/ 408 w 585"/>
                  <a:gd name="T19" fmla="*/ 429 h 835"/>
                  <a:gd name="T20" fmla="*/ 406 w 585"/>
                  <a:gd name="T21" fmla="*/ 570 h 835"/>
                  <a:gd name="T22" fmla="*/ 413 w 585"/>
                  <a:gd name="T23" fmla="*/ 536 h 835"/>
                  <a:gd name="T24" fmla="*/ 407 w 585"/>
                  <a:gd name="T25" fmla="*/ 431 h 835"/>
                  <a:gd name="T26" fmla="*/ 363 w 585"/>
                  <a:gd name="T27" fmla="*/ 361 h 835"/>
                  <a:gd name="T28" fmla="*/ 289 w 585"/>
                  <a:gd name="T29" fmla="*/ 345 h 835"/>
                  <a:gd name="T30" fmla="*/ 217 w 585"/>
                  <a:gd name="T31" fmla="*/ 366 h 835"/>
                  <a:gd name="T32" fmla="*/ 206 w 585"/>
                  <a:gd name="T33" fmla="*/ 480 h 835"/>
                  <a:gd name="T34" fmla="*/ 40 w 585"/>
                  <a:gd name="T35" fmla="*/ 170 h 835"/>
                  <a:gd name="T36" fmla="*/ 157 w 585"/>
                  <a:gd name="T37" fmla="*/ 545 h 835"/>
                  <a:gd name="T38" fmla="*/ 185 w 585"/>
                  <a:gd name="T39" fmla="*/ 719 h 835"/>
                  <a:gd name="T40" fmla="*/ 249 w 585"/>
                  <a:gd name="T41" fmla="*/ 831 h 835"/>
                  <a:gd name="T42" fmla="*/ 245 w 585"/>
                  <a:gd name="T43" fmla="*/ 829 h 835"/>
                  <a:gd name="T44" fmla="*/ 224 w 585"/>
                  <a:gd name="T45" fmla="*/ 805 h 835"/>
                  <a:gd name="T46" fmla="*/ 360 w 585"/>
                  <a:gd name="T47" fmla="*/ 812 h 835"/>
                  <a:gd name="T48" fmla="*/ 382 w 585"/>
                  <a:gd name="T49" fmla="*/ 767 h 835"/>
                  <a:gd name="T50" fmla="*/ 375 w 585"/>
                  <a:gd name="T51" fmla="*/ 779 h 835"/>
                  <a:gd name="T52" fmla="*/ 354 w 585"/>
                  <a:gd name="T53" fmla="*/ 801 h 835"/>
                  <a:gd name="T54" fmla="*/ 358 w 585"/>
                  <a:gd name="T55" fmla="*/ 789 h 835"/>
                  <a:gd name="T56" fmla="*/ 180 w 585"/>
                  <a:gd name="T57" fmla="*/ 750 h 835"/>
                  <a:gd name="T58" fmla="*/ 296 w 585"/>
                  <a:gd name="T59" fmla="*/ 716 h 835"/>
                  <a:gd name="T60" fmla="*/ 397 w 585"/>
                  <a:gd name="T61" fmla="*/ 709 h 835"/>
                  <a:gd name="T62" fmla="*/ 362 w 585"/>
                  <a:gd name="T63" fmla="*/ 675 h 835"/>
                  <a:gd name="T64" fmla="*/ 414 w 585"/>
                  <a:gd name="T65" fmla="*/ 634 h 835"/>
                  <a:gd name="T66" fmla="*/ 397 w 585"/>
                  <a:gd name="T67" fmla="*/ 658 h 835"/>
                  <a:gd name="T68" fmla="*/ 405 w 585"/>
                  <a:gd name="T69" fmla="*/ 620 h 835"/>
                  <a:gd name="T70" fmla="*/ 416 w 585"/>
                  <a:gd name="T71" fmla="*/ 599 h 835"/>
                  <a:gd name="T72" fmla="*/ 256 w 585"/>
                  <a:gd name="T73" fmla="*/ 820 h 835"/>
                  <a:gd name="T74" fmla="*/ 228 w 585"/>
                  <a:gd name="T75" fmla="*/ 811 h 835"/>
                  <a:gd name="T76" fmla="*/ 185 w 585"/>
                  <a:gd name="T77" fmla="*/ 718 h 835"/>
                  <a:gd name="T78" fmla="*/ 225 w 585"/>
                  <a:gd name="T79" fmla="*/ 376 h 835"/>
                  <a:gd name="T80" fmla="*/ 270 w 585"/>
                  <a:gd name="T81" fmla="*/ 353 h 835"/>
                  <a:gd name="T82" fmla="*/ 358 w 585"/>
                  <a:gd name="T83" fmla="*/ 348 h 835"/>
                  <a:gd name="T84" fmla="*/ 446 w 585"/>
                  <a:gd name="T85" fmla="*/ 390 h 835"/>
                  <a:gd name="T86" fmla="*/ 407 w 585"/>
                  <a:gd name="T87" fmla="*/ 418 h 835"/>
                  <a:gd name="T88" fmla="*/ 355 w 585"/>
                  <a:gd name="T89" fmla="*/ 374 h 835"/>
                  <a:gd name="T90" fmla="*/ 332 w 585"/>
                  <a:gd name="T91" fmla="*/ 354 h 835"/>
                  <a:gd name="T92" fmla="*/ 242 w 585"/>
                  <a:gd name="T93" fmla="*/ 333 h 835"/>
                  <a:gd name="T94" fmla="*/ 139 w 585"/>
                  <a:gd name="T95" fmla="*/ 387 h 835"/>
                  <a:gd name="T96" fmla="*/ 182 w 585"/>
                  <a:gd name="T97" fmla="*/ 623 h 835"/>
                  <a:gd name="T98" fmla="*/ 372 w 585"/>
                  <a:gd name="T99" fmla="*/ 434 h 835"/>
                  <a:gd name="T100" fmla="*/ 255 w 585"/>
                  <a:gd name="T101" fmla="*/ 373 h 835"/>
                  <a:gd name="T102" fmla="*/ 374 w 585"/>
                  <a:gd name="T103" fmla="*/ 423 h 835"/>
                  <a:gd name="T104" fmla="*/ 235 w 585"/>
                  <a:gd name="T105" fmla="*/ 391 h 835"/>
                  <a:gd name="T106" fmla="*/ 368 w 585"/>
                  <a:gd name="T107" fmla="*/ 468 h 835"/>
                  <a:gd name="T108" fmla="*/ 263 w 585"/>
                  <a:gd name="T109" fmla="*/ 358 h 835"/>
                  <a:gd name="T110" fmla="*/ 343 w 585"/>
                  <a:gd name="T111" fmla="*/ 372 h 835"/>
                  <a:gd name="T112" fmla="*/ 339 w 585"/>
                  <a:gd name="T113" fmla="*/ 361 h 835"/>
                  <a:gd name="T114" fmla="*/ 240 w 585"/>
                  <a:gd name="T115" fmla="*/ 513 h 835"/>
                  <a:gd name="T116" fmla="*/ 185 w 585"/>
                  <a:gd name="T117" fmla="*/ 382 h 835"/>
                  <a:gd name="T118" fmla="*/ 287 w 585"/>
                  <a:gd name="T119" fmla="*/ 300 h 835"/>
                  <a:gd name="T120" fmla="*/ 336 w 585"/>
                  <a:gd name="T121" fmla="*/ 336 h 835"/>
                  <a:gd name="T122" fmla="*/ 382 w 585"/>
                  <a:gd name="T123" fmla="*/ 404 h 835"/>
                  <a:gd name="T124" fmla="*/ 333 w 585"/>
                  <a:gd name="T125" fmla="*/ 593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5" h="835">
                    <a:moveTo>
                      <a:pt x="542" y="139"/>
                    </a:moveTo>
                    <a:cubicBezTo>
                      <a:pt x="526" y="111"/>
                      <a:pt x="507" y="89"/>
                      <a:pt x="486" y="71"/>
                    </a:cubicBezTo>
                    <a:cubicBezTo>
                      <a:pt x="466" y="53"/>
                      <a:pt x="445" y="39"/>
                      <a:pt x="425" y="29"/>
                    </a:cubicBezTo>
                    <a:cubicBezTo>
                      <a:pt x="460" y="48"/>
                      <a:pt x="492" y="74"/>
                      <a:pt x="517" y="106"/>
                    </a:cubicBezTo>
                    <a:cubicBezTo>
                      <a:pt x="542" y="138"/>
                      <a:pt x="561" y="175"/>
                      <a:pt x="571" y="215"/>
                    </a:cubicBezTo>
                    <a:cubicBezTo>
                      <a:pt x="581" y="255"/>
                      <a:pt x="583" y="297"/>
                      <a:pt x="575" y="338"/>
                    </a:cubicBezTo>
                    <a:cubicBezTo>
                      <a:pt x="568" y="378"/>
                      <a:pt x="552" y="418"/>
                      <a:pt x="528" y="452"/>
                    </a:cubicBezTo>
                    <a:cubicBezTo>
                      <a:pt x="504" y="486"/>
                      <a:pt x="472" y="515"/>
                      <a:pt x="436" y="536"/>
                    </a:cubicBezTo>
                    <a:cubicBezTo>
                      <a:pt x="432" y="539"/>
                      <a:pt x="427" y="541"/>
                      <a:pt x="422" y="544"/>
                    </a:cubicBezTo>
                    <a:cubicBezTo>
                      <a:pt x="419" y="545"/>
                      <a:pt x="419" y="545"/>
                      <a:pt x="419" y="545"/>
                    </a:cubicBezTo>
                    <a:cubicBezTo>
                      <a:pt x="416" y="547"/>
                      <a:pt x="416" y="547"/>
                      <a:pt x="416" y="547"/>
                    </a:cubicBezTo>
                    <a:cubicBezTo>
                      <a:pt x="414" y="548"/>
                      <a:pt x="414" y="548"/>
                      <a:pt x="414" y="548"/>
                    </a:cubicBezTo>
                    <a:cubicBezTo>
                      <a:pt x="414" y="549"/>
                      <a:pt x="414" y="549"/>
                      <a:pt x="414" y="549"/>
                    </a:cubicBezTo>
                    <a:cubicBezTo>
                      <a:pt x="414" y="580"/>
                      <a:pt x="414" y="580"/>
                      <a:pt x="414" y="580"/>
                    </a:cubicBezTo>
                    <a:cubicBezTo>
                      <a:pt x="414" y="595"/>
                      <a:pt x="414" y="595"/>
                      <a:pt x="414" y="595"/>
                    </a:cubicBezTo>
                    <a:cubicBezTo>
                      <a:pt x="414" y="599"/>
                      <a:pt x="414" y="599"/>
                      <a:pt x="414" y="599"/>
                    </a:cubicBezTo>
                    <a:cubicBezTo>
                      <a:pt x="414" y="600"/>
                      <a:pt x="414" y="600"/>
                      <a:pt x="414" y="600"/>
                    </a:cubicBezTo>
                    <a:cubicBezTo>
                      <a:pt x="414" y="600"/>
                      <a:pt x="414" y="601"/>
                      <a:pt x="414" y="601"/>
                    </a:cubicBezTo>
                    <a:cubicBezTo>
                      <a:pt x="414" y="602"/>
                      <a:pt x="414" y="603"/>
                      <a:pt x="414" y="604"/>
                    </a:cubicBezTo>
                    <a:cubicBezTo>
                      <a:pt x="413" y="607"/>
                      <a:pt x="412" y="610"/>
                      <a:pt x="410" y="613"/>
                    </a:cubicBezTo>
                    <a:cubicBezTo>
                      <a:pt x="406" y="618"/>
                      <a:pt x="400" y="621"/>
                      <a:pt x="393" y="621"/>
                    </a:cubicBezTo>
                    <a:cubicBezTo>
                      <a:pt x="377" y="621"/>
                      <a:pt x="377" y="621"/>
                      <a:pt x="377" y="621"/>
                    </a:cubicBezTo>
                    <a:cubicBezTo>
                      <a:pt x="346" y="621"/>
                      <a:pt x="346" y="621"/>
                      <a:pt x="346" y="621"/>
                    </a:cubicBezTo>
                    <a:cubicBezTo>
                      <a:pt x="336" y="621"/>
                      <a:pt x="336" y="621"/>
                      <a:pt x="336" y="621"/>
                    </a:cubicBezTo>
                    <a:cubicBezTo>
                      <a:pt x="330" y="621"/>
                      <a:pt x="330" y="621"/>
                      <a:pt x="330" y="621"/>
                    </a:cubicBezTo>
                    <a:cubicBezTo>
                      <a:pt x="328" y="621"/>
                      <a:pt x="328" y="621"/>
                      <a:pt x="328" y="621"/>
                    </a:cubicBezTo>
                    <a:cubicBezTo>
                      <a:pt x="328" y="621"/>
                      <a:pt x="328" y="621"/>
                      <a:pt x="328" y="621"/>
                    </a:cubicBezTo>
                    <a:cubicBezTo>
                      <a:pt x="328" y="621"/>
                      <a:pt x="328" y="621"/>
                      <a:pt x="328" y="621"/>
                    </a:cubicBezTo>
                    <a:cubicBezTo>
                      <a:pt x="328" y="620"/>
                      <a:pt x="328" y="620"/>
                      <a:pt x="328" y="620"/>
                    </a:cubicBezTo>
                    <a:cubicBezTo>
                      <a:pt x="329" y="617"/>
                      <a:pt x="329" y="617"/>
                      <a:pt x="329" y="617"/>
                    </a:cubicBezTo>
                    <a:cubicBezTo>
                      <a:pt x="332" y="606"/>
                      <a:pt x="332" y="606"/>
                      <a:pt x="332" y="606"/>
                    </a:cubicBezTo>
                    <a:cubicBezTo>
                      <a:pt x="334" y="598"/>
                      <a:pt x="334" y="598"/>
                      <a:pt x="334" y="598"/>
                    </a:cubicBezTo>
                    <a:cubicBezTo>
                      <a:pt x="340" y="578"/>
                      <a:pt x="346" y="558"/>
                      <a:pt x="353" y="539"/>
                    </a:cubicBezTo>
                    <a:cubicBezTo>
                      <a:pt x="360" y="519"/>
                      <a:pt x="367" y="499"/>
                      <a:pt x="374" y="480"/>
                    </a:cubicBezTo>
                    <a:cubicBezTo>
                      <a:pt x="378" y="470"/>
                      <a:pt x="382" y="460"/>
                      <a:pt x="386" y="451"/>
                    </a:cubicBezTo>
                    <a:cubicBezTo>
                      <a:pt x="388" y="446"/>
                      <a:pt x="390" y="441"/>
                      <a:pt x="392" y="437"/>
                    </a:cubicBezTo>
                    <a:cubicBezTo>
                      <a:pt x="395" y="429"/>
                      <a:pt x="395" y="429"/>
                      <a:pt x="395" y="429"/>
                    </a:cubicBezTo>
                    <a:cubicBezTo>
                      <a:pt x="397" y="425"/>
                      <a:pt x="397" y="425"/>
                      <a:pt x="397" y="425"/>
                    </a:cubicBezTo>
                    <a:cubicBezTo>
                      <a:pt x="398" y="423"/>
                      <a:pt x="399" y="421"/>
                      <a:pt x="400" y="420"/>
                    </a:cubicBezTo>
                    <a:cubicBezTo>
                      <a:pt x="404" y="420"/>
                      <a:pt x="404" y="420"/>
                      <a:pt x="404" y="420"/>
                    </a:cubicBezTo>
                    <a:cubicBezTo>
                      <a:pt x="405" y="420"/>
                      <a:pt x="405" y="420"/>
                      <a:pt x="406" y="420"/>
                    </a:cubicBezTo>
                    <a:cubicBezTo>
                      <a:pt x="407" y="420"/>
                      <a:pt x="407" y="420"/>
                      <a:pt x="407" y="420"/>
                    </a:cubicBezTo>
                    <a:cubicBezTo>
                      <a:pt x="408" y="420"/>
                      <a:pt x="408" y="420"/>
                      <a:pt x="408" y="420"/>
                    </a:cubicBezTo>
                    <a:cubicBezTo>
                      <a:pt x="410" y="420"/>
                      <a:pt x="411" y="420"/>
                      <a:pt x="413" y="420"/>
                    </a:cubicBezTo>
                    <a:cubicBezTo>
                      <a:pt x="417" y="420"/>
                      <a:pt x="420" y="419"/>
                      <a:pt x="423" y="418"/>
                    </a:cubicBezTo>
                    <a:cubicBezTo>
                      <a:pt x="430" y="416"/>
                      <a:pt x="435" y="413"/>
                      <a:pt x="440" y="408"/>
                    </a:cubicBezTo>
                    <a:cubicBezTo>
                      <a:pt x="442" y="406"/>
                      <a:pt x="444" y="403"/>
                      <a:pt x="445" y="400"/>
                    </a:cubicBezTo>
                    <a:cubicBezTo>
                      <a:pt x="446" y="397"/>
                      <a:pt x="447" y="394"/>
                      <a:pt x="448" y="390"/>
                    </a:cubicBezTo>
                    <a:cubicBezTo>
                      <a:pt x="449" y="384"/>
                      <a:pt x="448" y="377"/>
                      <a:pt x="445" y="371"/>
                    </a:cubicBezTo>
                    <a:cubicBezTo>
                      <a:pt x="443" y="365"/>
                      <a:pt x="438" y="360"/>
                      <a:pt x="432" y="359"/>
                    </a:cubicBezTo>
                    <a:cubicBezTo>
                      <a:pt x="431" y="359"/>
                      <a:pt x="430" y="359"/>
                      <a:pt x="428" y="359"/>
                    </a:cubicBezTo>
                    <a:cubicBezTo>
                      <a:pt x="427" y="359"/>
                      <a:pt x="425" y="360"/>
                      <a:pt x="424" y="361"/>
                    </a:cubicBezTo>
                    <a:cubicBezTo>
                      <a:pt x="421" y="362"/>
                      <a:pt x="419" y="364"/>
                      <a:pt x="416" y="366"/>
                    </a:cubicBezTo>
                    <a:cubicBezTo>
                      <a:pt x="414" y="368"/>
                      <a:pt x="411" y="371"/>
                      <a:pt x="409" y="374"/>
                    </a:cubicBezTo>
                    <a:cubicBezTo>
                      <a:pt x="409" y="375"/>
                      <a:pt x="408" y="375"/>
                      <a:pt x="408" y="376"/>
                    </a:cubicBezTo>
                    <a:cubicBezTo>
                      <a:pt x="407" y="377"/>
                      <a:pt x="407" y="377"/>
                      <a:pt x="407" y="377"/>
                    </a:cubicBezTo>
                    <a:cubicBezTo>
                      <a:pt x="407" y="378"/>
                      <a:pt x="407" y="378"/>
                      <a:pt x="407" y="378"/>
                    </a:cubicBezTo>
                    <a:cubicBezTo>
                      <a:pt x="404" y="383"/>
                      <a:pt x="404" y="383"/>
                      <a:pt x="404" y="383"/>
                    </a:cubicBezTo>
                    <a:cubicBezTo>
                      <a:pt x="399" y="393"/>
                      <a:pt x="399" y="393"/>
                      <a:pt x="399" y="393"/>
                    </a:cubicBezTo>
                    <a:cubicBezTo>
                      <a:pt x="393" y="406"/>
                      <a:pt x="393" y="406"/>
                      <a:pt x="393" y="406"/>
                    </a:cubicBezTo>
                    <a:cubicBezTo>
                      <a:pt x="393" y="406"/>
                      <a:pt x="392" y="406"/>
                      <a:pt x="392" y="406"/>
                    </a:cubicBezTo>
                    <a:cubicBezTo>
                      <a:pt x="391" y="405"/>
                      <a:pt x="391" y="405"/>
                      <a:pt x="391" y="405"/>
                    </a:cubicBezTo>
                    <a:cubicBezTo>
                      <a:pt x="388" y="404"/>
                      <a:pt x="388" y="404"/>
                      <a:pt x="388" y="404"/>
                    </a:cubicBezTo>
                    <a:cubicBezTo>
                      <a:pt x="386" y="403"/>
                      <a:pt x="385" y="403"/>
                      <a:pt x="383" y="402"/>
                    </a:cubicBezTo>
                    <a:cubicBezTo>
                      <a:pt x="382" y="401"/>
                      <a:pt x="382" y="401"/>
                      <a:pt x="382" y="401"/>
                    </a:cubicBezTo>
                    <a:cubicBezTo>
                      <a:pt x="381" y="400"/>
                      <a:pt x="381" y="400"/>
                      <a:pt x="381" y="400"/>
                    </a:cubicBezTo>
                    <a:cubicBezTo>
                      <a:pt x="380" y="400"/>
                      <a:pt x="380" y="400"/>
                      <a:pt x="379" y="399"/>
                    </a:cubicBezTo>
                    <a:cubicBezTo>
                      <a:pt x="378" y="398"/>
                      <a:pt x="377" y="398"/>
                      <a:pt x="376" y="397"/>
                    </a:cubicBezTo>
                    <a:cubicBezTo>
                      <a:pt x="372" y="394"/>
                      <a:pt x="368" y="390"/>
                      <a:pt x="365" y="386"/>
                    </a:cubicBezTo>
                    <a:cubicBezTo>
                      <a:pt x="362" y="381"/>
                      <a:pt x="359" y="377"/>
                      <a:pt x="357" y="373"/>
                    </a:cubicBezTo>
                    <a:cubicBezTo>
                      <a:pt x="356" y="370"/>
                      <a:pt x="355" y="368"/>
                      <a:pt x="354" y="366"/>
                    </a:cubicBezTo>
                    <a:cubicBezTo>
                      <a:pt x="353" y="363"/>
                      <a:pt x="353" y="363"/>
                      <a:pt x="353" y="363"/>
                    </a:cubicBezTo>
                    <a:cubicBezTo>
                      <a:pt x="352" y="361"/>
                      <a:pt x="352" y="361"/>
                      <a:pt x="352" y="361"/>
                    </a:cubicBezTo>
                    <a:cubicBezTo>
                      <a:pt x="351" y="359"/>
                      <a:pt x="350" y="357"/>
                      <a:pt x="350" y="356"/>
                    </a:cubicBezTo>
                    <a:cubicBezTo>
                      <a:pt x="352" y="354"/>
                      <a:pt x="354" y="353"/>
                      <a:pt x="356" y="352"/>
                    </a:cubicBezTo>
                    <a:cubicBezTo>
                      <a:pt x="358" y="351"/>
                      <a:pt x="358" y="351"/>
                      <a:pt x="358" y="351"/>
                    </a:cubicBezTo>
                    <a:cubicBezTo>
                      <a:pt x="359" y="350"/>
                      <a:pt x="359" y="350"/>
                      <a:pt x="359" y="350"/>
                    </a:cubicBezTo>
                    <a:cubicBezTo>
                      <a:pt x="359" y="349"/>
                      <a:pt x="360" y="349"/>
                      <a:pt x="360" y="349"/>
                    </a:cubicBezTo>
                    <a:cubicBezTo>
                      <a:pt x="363" y="347"/>
                      <a:pt x="365" y="345"/>
                      <a:pt x="367" y="342"/>
                    </a:cubicBezTo>
                    <a:cubicBezTo>
                      <a:pt x="372" y="338"/>
                      <a:pt x="376" y="333"/>
                      <a:pt x="378" y="328"/>
                    </a:cubicBezTo>
                    <a:cubicBezTo>
                      <a:pt x="380" y="322"/>
                      <a:pt x="382" y="317"/>
                      <a:pt x="380" y="311"/>
                    </a:cubicBezTo>
                    <a:cubicBezTo>
                      <a:pt x="380" y="308"/>
                      <a:pt x="379" y="306"/>
                      <a:pt x="377" y="303"/>
                    </a:cubicBezTo>
                    <a:cubicBezTo>
                      <a:pt x="377" y="302"/>
                      <a:pt x="376" y="301"/>
                      <a:pt x="375" y="300"/>
                    </a:cubicBezTo>
                    <a:cubicBezTo>
                      <a:pt x="374" y="299"/>
                      <a:pt x="373" y="297"/>
                      <a:pt x="372" y="297"/>
                    </a:cubicBezTo>
                    <a:cubicBezTo>
                      <a:pt x="368" y="293"/>
                      <a:pt x="362" y="292"/>
                      <a:pt x="357" y="293"/>
                    </a:cubicBezTo>
                    <a:cubicBezTo>
                      <a:pt x="354" y="294"/>
                      <a:pt x="352" y="295"/>
                      <a:pt x="349" y="296"/>
                    </a:cubicBezTo>
                    <a:cubicBezTo>
                      <a:pt x="347" y="298"/>
                      <a:pt x="345" y="300"/>
                      <a:pt x="343" y="302"/>
                    </a:cubicBezTo>
                    <a:cubicBezTo>
                      <a:pt x="338" y="306"/>
                      <a:pt x="336" y="311"/>
                      <a:pt x="334" y="317"/>
                    </a:cubicBezTo>
                    <a:cubicBezTo>
                      <a:pt x="332" y="323"/>
                      <a:pt x="332" y="329"/>
                      <a:pt x="333" y="335"/>
                    </a:cubicBezTo>
                    <a:cubicBezTo>
                      <a:pt x="332" y="329"/>
                      <a:pt x="332" y="323"/>
                      <a:pt x="334" y="317"/>
                    </a:cubicBezTo>
                    <a:cubicBezTo>
                      <a:pt x="335" y="312"/>
                      <a:pt x="338" y="307"/>
                      <a:pt x="342" y="302"/>
                    </a:cubicBezTo>
                    <a:cubicBezTo>
                      <a:pt x="343" y="301"/>
                      <a:pt x="344" y="300"/>
                      <a:pt x="345" y="299"/>
                    </a:cubicBezTo>
                    <a:cubicBezTo>
                      <a:pt x="346" y="299"/>
                      <a:pt x="346" y="298"/>
                      <a:pt x="347" y="298"/>
                    </a:cubicBezTo>
                    <a:cubicBezTo>
                      <a:pt x="348" y="297"/>
                      <a:pt x="348" y="297"/>
                      <a:pt x="349" y="297"/>
                    </a:cubicBezTo>
                    <a:cubicBezTo>
                      <a:pt x="351" y="295"/>
                      <a:pt x="354" y="294"/>
                      <a:pt x="356" y="293"/>
                    </a:cubicBezTo>
                    <a:cubicBezTo>
                      <a:pt x="362" y="292"/>
                      <a:pt x="368" y="293"/>
                      <a:pt x="372" y="296"/>
                    </a:cubicBezTo>
                    <a:cubicBezTo>
                      <a:pt x="372" y="297"/>
                      <a:pt x="373" y="297"/>
                      <a:pt x="373" y="297"/>
                    </a:cubicBezTo>
                    <a:cubicBezTo>
                      <a:pt x="374" y="298"/>
                      <a:pt x="374" y="299"/>
                      <a:pt x="375" y="299"/>
                    </a:cubicBezTo>
                    <a:cubicBezTo>
                      <a:pt x="375" y="300"/>
                      <a:pt x="376" y="301"/>
                      <a:pt x="377" y="303"/>
                    </a:cubicBezTo>
                    <a:cubicBezTo>
                      <a:pt x="379" y="305"/>
                      <a:pt x="380" y="308"/>
                      <a:pt x="380" y="310"/>
                    </a:cubicBezTo>
                    <a:cubicBezTo>
                      <a:pt x="382" y="316"/>
                      <a:pt x="381" y="322"/>
                      <a:pt x="378" y="327"/>
                    </a:cubicBezTo>
                    <a:cubicBezTo>
                      <a:pt x="376" y="333"/>
                      <a:pt x="372" y="338"/>
                      <a:pt x="368" y="342"/>
                    </a:cubicBezTo>
                    <a:cubicBezTo>
                      <a:pt x="366" y="345"/>
                      <a:pt x="363" y="347"/>
                      <a:pt x="361" y="349"/>
                    </a:cubicBezTo>
                    <a:cubicBezTo>
                      <a:pt x="360" y="349"/>
                      <a:pt x="359" y="350"/>
                      <a:pt x="359" y="350"/>
                    </a:cubicBezTo>
                    <a:cubicBezTo>
                      <a:pt x="358" y="351"/>
                      <a:pt x="358" y="351"/>
                      <a:pt x="358" y="351"/>
                    </a:cubicBezTo>
                    <a:cubicBezTo>
                      <a:pt x="356" y="352"/>
                      <a:pt x="356" y="352"/>
                      <a:pt x="356" y="352"/>
                    </a:cubicBezTo>
                    <a:cubicBezTo>
                      <a:pt x="354" y="353"/>
                      <a:pt x="352" y="354"/>
                      <a:pt x="350" y="356"/>
                    </a:cubicBezTo>
                    <a:cubicBezTo>
                      <a:pt x="350" y="356"/>
                      <a:pt x="350" y="356"/>
                      <a:pt x="350" y="356"/>
                    </a:cubicBezTo>
                    <a:cubicBezTo>
                      <a:pt x="351" y="357"/>
                      <a:pt x="351" y="357"/>
                      <a:pt x="351" y="357"/>
                    </a:cubicBezTo>
                    <a:cubicBezTo>
                      <a:pt x="351" y="358"/>
                      <a:pt x="351" y="358"/>
                      <a:pt x="351" y="358"/>
                    </a:cubicBezTo>
                    <a:cubicBezTo>
                      <a:pt x="352" y="361"/>
                      <a:pt x="352" y="361"/>
                      <a:pt x="352" y="361"/>
                    </a:cubicBezTo>
                    <a:cubicBezTo>
                      <a:pt x="353" y="363"/>
                      <a:pt x="353" y="363"/>
                      <a:pt x="353" y="363"/>
                    </a:cubicBezTo>
                    <a:cubicBezTo>
                      <a:pt x="354" y="366"/>
                      <a:pt x="354" y="366"/>
                      <a:pt x="354" y="366"/>
                    </a:cubicBezTo>
                    <a:cubicBezTo>
                      <a:pt x="355" y="368"/>
                      <a:pt x="356" y="370"/>
                      <a:pt x="357" y="372"/>
                    </a:cubicBezTo>
                    <a:cubicBezTo>
                      <a:pt x="359" y="377"/>
                      <a:pt x="362" y="381"/>
                      <a:pt x="365" y="385"/>
                    </a:cubicBezTo>
                    <a:cubicBezTo>
                      <a:pt x="368" y="389"/>
                      <a:pt x="372" y="393"/>
                      <a:pt x="376" y="397"/>
                    </a:cubicBezTo>
                    <a:cubicBezTo>
                      <a:pt x="377" y="397"/>
                      <a:pt x="378" y="398"/>
                      <a:pt x="379" y="399"/>
                    </a:cubicBezTo>
                    <a:cubicBezTo>
                      <a:pt x="380" y="399"/>
                      <a:pt x="380" y="400"/>
                      <a:pt x="381" y="400"/>
                    </a:cubicBezTo>
                    <a:cubicBezTo>
                      <a:pt x="382" y="401"/>
                      <a:pt x="382" y="401"/>
                      <a:pt x="382" y="401"/>
                    </a:cubicBezTo>
                    <a:cubicBezTo>
                      <a:pt x="383" y="401"/>
                      <a:pt x="383" y="401"/>
                      <a:pt x="383" y="401"/>
                    </a:cubicBezTo>
                    <a:cubicBezTo>
                      <a:pt x="385" y="402"/>
                      <a:pt x="386" y="403"/>
                      <a:pt x="388" y="404"/>
                    </a:cubicBezTo>
                    <a:cubicBezTo>
                      <a:pt x="390" y="405"/>
                      <a:pt x="390" y="405"/>
                      <a:pt x="390" y="405"/>
                    </a:cubicBezTo>
                    <a:cubicBezTo>
                      <a:pt x="392" y="405"/>
                      <a:pt x="392" y="405"/>
                      <a:pt x="392" y="405"/>
                    </a:cubicBezTo>
                    <a:cubicBezTo>
                      <a:pt x="392" y="405"/>
                      <a:pt x="393" y="406"/>
                      <a:pt x="393" y="406"/>
                    </a:cubicBezTo>
                    <a:cubicBezTo>
                      <a:pt x="399" y="392"/>
                      <a:pt x="399" y="392"/>
                      <a:pt x="399" y="392"/>
                    </a:cubicBezTo>
                    <a:cubicBezTo>
                      <a:pt x="404" y="383"/>
                      <a:pt x="404" y="383"/>
                      <a:pt x="404" y="383"/>
                    </a:cubicBezTo>
                    <a:cubicBezTo>
                      <a:pt x="406" y="378"/>
                      <a:pt x="406" y="378"/>
                      <a:pt x="406" y="378"/>
                    </a:cubicBezTo>
                    <a:cubicBezTo>
                      <a:pt x="407" y="377"/>
                      <a:pt x="407" y="377"/>
                      <a:pt x="407" y="377"/>
                    </a:cubicBezTo>
                    <a:cubicBezTo>
                      <a:pt x="408" y="376"/>
                      <a:pt x="408" y="376"/>
                      <a:pt x="408" y="376"/>
                    </a:cubicBezTo>
                    <a:cubicBezTo>
                      <a:pt x="408" y="375"/>
                      <a:pt x="409" y="374"/>
                      <a:pt x="409" y="374"/>
                    </a:cubicBezTo>
                    <a:cubicBezTo>
                      <a:pt x="411" y="371"/>
                      <a:pt x="414" y="368"/>
                      <a:pt x="416" y="366"/>
                    </a:cubicBezTo>
                    <a:cubicBezTo>
                      <a:pt x="421" y="361"/>
                      <a:pt x="427" y="358"/>
                      <a:pt x="432" y="359"/>
                    </a:cubicBezTo>
                    <a:cubicBezTo>
                      <a:pt x="435" y="360"/>
                      <a:pt x="438" y="361"/>
                      <a:pt x="440" y="363"/>
                    </a:cubicBezTo>
                    <a:cubicBezTo>
                      <a:pt x="443" y="365"/>
                      <a:pt x="444" y="368"/>
                      <a:pt x="446" y="371"/>
                    </a:cubicBezTo>
                    <a:cubicBezTo>
                      <a:pt x="448" y="377"/>
                      <a:pt x="449" y="384"/>
                      <a:pt x="448" y="390"/>
                    </a:cubicBezTo>
                    <a:cubicBezTo>
                      <a:pt x="447" y="394"/>
                      <a:pt x="447" y="397"/>
                      <a:pt x="445" y="400"/>
                    </a:cubicBezTo>
                    <a:cubicBezTo>
                      <a:pt x="444" y="403"/>
                      <a:pt x="442" y="406"/>
                      <a:pt x="440" y="408"/>
                    </a:cubicBezTo>
                    <a:cubicBezTo>
                      <a:pt x="436" y="413"/>
                      <a:pt x="430" y="417"/>
                      <a:pt x="423" y="419"/>
                    </a:cubicBezTo>
                    <a:cubicBezTo>
                      <a:pt x="420" y="420"/>
                      <a:pt x="416" y="420"/>
                      <a:pt x="413" y="420"/>
                    </a:cubicBezTo>
                    <a:cubicBezTo>
                      <a:pt x="411" y="421"/>
                      <a:pt x="410" y="421"/>
                      <a:pt x="408" y="421"/>
                    </a:cubicBezTo>
                    <a:cubicBezTo>
                      <a:pt x="407" y="421"/>
                      <a:pt x="407" y="421"/>
                      <a:pt x="407" y="421"/>
                    </a:cubicBezTo>
                    <a:cubicBezTo>
                      <a:pt x="407" y="421"/>
                      <a:pt x="407" y="421"/>
                      <a:pt x="406" y="421"/>
                    </a:cubicBezTo>
                    <a:cubicBezTo>
                      <a:pt x="405" y="421"/>
                      <a:pt x="405" y="421"/>
                      <a:pt x="404" y="420"/>
                    </a:cubicBezTo>
                    <a:cubicBezTo>
                      <a:pt x="400" y="420"/>
                      <a:pt x="400" y="420"/>
                      <a:pt x="400" y="420"/>
                    </a:cubicBezTo>
                    <a:cubicBezTo>
                      <a:pt x="399" y="422"/>
                      <a:pt x="399" y="423"/>
                      <a:pt x="398" y="425"/>
                    </a:cubicBezTo>
                    <a:cubicBezTo>
                      <a:pt x="396" y="429"/>
                      <a:pt x="396" y="429"/>
                      <a:pt x="396" y="429"/>
                    </a:cubicBezTo>
                    <a:cubicBezTo>
                      <a:pt x="393" y="435"/>
                      <a:pt x="393" y="435"/>
                      <a:pt x="393" y="435"/>
                    </a:cubicBezTo>
                    <a:cubicBezTo>
                      <a:pt x="388" y="447"/>
                      <a:pt x="388" y="447"/>
                      <a:pt x="388" y="447"/>
                    </a:cubicBezTo>
                    <a:cubicBezTo>
                      <a:pt x="384" y="456"/>
                      <a:pt x="381" y="464"/>
                      <a:pt x="378" y="472"/>
                    </a:cubicBezTo>
                    <a:cubicBezTo>
                      <a:pt x="371" y="489"/>
                      <a:pt x="365" y="506"/>
                      <a:pt x="359" y="523"/>
                    </a:cubicBezTo>
                    <a:cubicBezTo>
                      <a:pt x="353" y="539"/>
                      <a:pt x="347" y="556"/>
                      <a:pt x="342" y="573"/>
                    </a:cubicBezTo>
                    <a:cubicBezTo>
                      <a:pt x="340" y="581"/>
                      <a:pt x="337" y="590"/>
                      <a:pt x="335" y="598"/>
                    </a:cubicBezTo>
                    <a:cubicBezTo>
                      <a:pt x="330" y="612"/>
                      <a:pt x="330" y="612"/>
                      <a:pt x="330" y="612"/>
                    </a:cubicBezTo>
                    <a:cubicBezTo>
                      <a:pt x="329" y="617"/>
                      <a:pt x="329" y="617"/>
                      <a:pt x="329" y="617"/>
                    </a:cubicBezTo>
                    <a:cubicBezTo>
                      <a:pt x="328" y="620"/>
                      <a:pt x="328" y="620"/>
                      <a:pt x="328" y="620"/>
                    </a:cubicBezTo>
                    <a:cubicBezTo>
                      <a:pt x="328" y="621"/>
                      <a:pt x="328" y="621"/>
                      <a:pt x="328" y="621"/>
                    </a:cubicBezTo>
                    <a:cubicBezTo>
                      <a:pt x="328" y="621"/>
                      <a:pt x="328" y="621"/>
                      <a:pt x="328" y="621"/>
                    </a:cubicBezTo>
                    <a:cubicBezTo>
                      <a:pt x="329" y="621"/>
                      <a:pt x="329" y="621"/>
                      <a:pt x="329" y="621"/>
                    </a:cubicBezTo>
                    <a:cubicBezTo>
                      <a:pt x="329" y="621"/>
                      <a:pt x="329" y="621"/>
                      <a:pt x="329" y="621"/>
                    </a:cubicBezTo>
                    <a:cubicBezTo>
                      <a:pt x="339" y="621"/>
                      <a:pt x="339" y="621"/>
                      <a:pt x="339" y="621"/>
                    </a:cubicBezTo>
                    <a:cubicBezTo>
                      <a:pt x="392" y="621"/>
                      <a:pt x="392" y="621"/>
                      <a:pt x="392" y="621"/>
                    </a:cubicBezTo>
                    <a:cubicBezTo>
                      <a:pt x="393" y="621"/>
                      <a:pt x="393" y="621"/>
                      <a:pt x="393" y="621"/>
                    </a:cubicBezTo>
                    <a:cubicBezTo>
                      <a:pt x="393" y="621"/>
                      <a:pt x="393" y="621"/>
                      <a:pt x="393" y="621"/>
                    </a:cubicBezTo>
                    <a:cubicBezTo>
                      <a:pt x="394" y="621"/>
                      <a:pt x="395" y="621"/>
                      <a:pt x="395" y="621"/>
                    </a:cubicBezTo>
                    <a:cubicBezTo>
                      <a:pt x="397" y="621"/>
                      <a:pt x="398" y="620"/>
                      <a:pt x="399" y="620"/>
                    </a:cubicBezTo>
                    <a:cubicBezTo>
                      <a:pt x="402" y="619"/>
                      <a:pt x="404" y="618"/>
                      <a:pt x="406" y="616"/>
                    </a:cubicBezTo>
                    <a:cubicBezTo>
                      <a:pt x="410" y="613"/>
                      <a:pt x="413" y="608"/>
                      <a:pt x="414" y="603"/>
                    </a:cubicBezTo>
                    <a:cubicBezTo>
                      <a:pt x="414" y="602"/>
                      <a:pt x="414" y="601"/>
                      <a:pt x="414" y="601"/>
                    </a:cubicBezTo>
                    <a:cubicBezTo>
                      <a:pt x="414" y="600"/>
                      <a:pt x="414" y="600"/>
                      <a:pt x="414" y="600"/>
                    </a:cubicBezTo>
                    <a:cubicBezTo>
                      <a:pt x="414" y="599"/>
                      <a:pt x="414" y="599"/>
                      <a:pt x="414" y="599"/>
                    </a:cubicBezTo>
                    <a:cubicBezTo>
                      <a:pt x="414" y="596"/>
                      <a:pt x="414" y="596"/>
                      <a:pt x="414" y="596"/>
                    </a:cubicBezTo>
                    <a:cubicBezTo>
                      <a:pt x="414" y="590"/>
                      <a:pt x="414" y="590"/>
                      <a:pt x="414" y="590"/>
                    </a:cubicBezTo>
                    <a:cubicBezTo>
                      <a:pt x="414" y="577"/>
                      <a:pt x="414" y="577"/>
                      <a:pt x="414" y="577"/>
                    </a:cubicBezTo>
                    <a:cubicBezTo>
                      <a:pt x="414" y="552"/>
                      <a:pt x="414" y="552"/>
                      <a:pt x="414" y="552"/>
                    </a:cubicBezTo>
                    <a:cubicBezTo>
                      <a:pt x="414" y="548"/>
                      <a:pt x="414" y="548"/>
                      <a:pt x="414" y="548"/>
                    </a:cubicBezTo>
                    <a:cubicBezTo>
                      <a:pt x="414" y="547"/>
                      <a:pt x="415" y="547"/>
                      <a:pt x="415" y="547"/>
                    </a:cubicBezTo>
                    <a:cubicBezTo>
                      <a:pt x="416" y="546"/>
                      <a:pt x="416" y="546"/>
                      <a:pt x="416" y="546"/>
                    </a:cubicBezTo>
                    <a:cubicBezTo>
                      <a:pt x="420" y="545"/>
                      <a:pt x="424" y="543"/>
                      <a:pt x="428" y="541"/>
                    </a:cubicBezTo>
                    <a:cubicBezTo>
                      <a:pt x="442" y="533"/>
                      <a:pt x="456" y="523"/>
                      <a:pt x="470" y="513"/>
                    </a:cubicBezTo>
                    <a:cubicBezTo>
                      <a:pt x="496" y="493"/>
                      <a:pt x="518" y="468"/>
                      <a:pt x="535" y="440"/>
                    </a:cubicBezTo>
                    <a:cubicBezTo>
                      <a:pt x="553" y="412"/>
                      <a:pt x="565" y="382"/>
                      <a:pt x="572" y="350"/>
                    </a:cubicBezTo>
                    <a:cubicBezTo>
                      <a:pt x="580" y="319"/>
                      <a:pt x="581" y="286"/>
                      <a:pt x="578" y="255"/>
                    </a:cubicBezTo>
                    <a:cubicBezTo>
                      <a:pt x="574" y="223"/>
                      <a:pt x="566" y="192"/>
                      <a:pt x="552" y="164"/>
                    </a:cubicBezTo>
                    <a:cubicBezTo>
                      <a:pt x="539" y="135"/>
                      <a:pt x="521" y="109"/>
                      <a:pt x="499" y="86"/>
                    </a:cubicBezTo>
                    <a:cubicBezTo>
                      <a:pt x="477" y="63"/>
                      <a:pt x="451" y="44"/>
                      <a:pt x="424" y="30"/>
                    </a:cubicBezTo>
                    <a:cubicBezTo>
                      <a:pt x="412" y="23"/>
                      <a:pt x="399" y="18"/>
                      <a:pt x="386" y="13"/>
                    </a:cubicBezTo>
                    <a:cubicBezTo>
                      <a:pt x="369" y="8"/>
                      <a:pt x="353" y="4"/>
                      <a:pt x="339" y="2"/>
                    </a:cubicBezTo>
                    <a:cubicBezTo>
                      <a:pt x="325" y="0"/>
                      <a:pt x="313" y="0"/>
                      <a:pt x="305" y="0"/>
                    </a:cubicBezTo>
                    <a:cubicBezTo>
                      <a:pt x="296" y="0"/>
                      <a:pt x="291" y="0"/>
                      <a:pt x="291" y="1"/>
                    </a:cubicBezTo>
                    <a:cubicBezTo>
                      <a:pt x="291" y="1"/>
                      <a:pt x="296" y="2"/>
                      <a:pt x="308" y="3"/>
                    </a:cubicBezTo>
                    <a:cubicBezTo>
                      <a:pt x="314" y="3"/>
                      <a:pt x="322" y="4"/>
                      <a:pt x="331" y="6"/>
                    </a:cubicBezTo>
                    <a:cubicBezTo>
                      <a:pt x="341" y="7"/>
                      <a:pt x="352" y="10"/>
                      <a:pt x="365" y="13"/>
                    </a:cubicBezTo>
                    <a:cubicBezTo>
                      <a:pt x="372" y="15"/>
                      <a:pt x="380" y="18"/>
                      <a:pt x="388" y="21"/>
                    </a:cubicBezTo>
                    <a:cubicBezTo>
                      <a:pt x="397" y="24"/>
                      <a:pt x="405" y="28"/>
                      <a:pt x="413" y="31"/>
                    </a:cubicBezTo>
                    <a:cubicBezTo>
                      <a:pt x="429" y="39"/>
                      <a:pt x="440" y="46"/>
                      <a:pt x="440" y="46"/>
                    </a:cubicBezTo>
                    <a:cubicBezTo>
                      <a:pt x="445" y="49"/>
                      <a:pt x="445" y="50"/>
                      <a:pt x="444" y="50"/>
                    </a:cubicBezTo>
                    <a:cubicBezTo>
                      <a:pt x="443" y="50"/>
                      <a:pt x="440" y="48"/>
                      <a:pt x="437" y="47"/>
                    </a:cubicBezTo>
                    <a:cubicBezTo>
                      <a:pt x="475" y="70"/>
                      <a:pt x="507" y="102"/>
                      <a:pt x="530" y="139"/>
                    </a:cubicBezTo>
                    <a:cubicBezTo>
                      <a:pt x="553" y="176"/>
                      <a:pt x="567" y="219"/>
                      <a:pt x="571" y="263"/>
                    </a:cubicBezTo>
                    <a:cubicBezTo>
                      <a:pt x="572" y="285"/>
                      <a:pt x="572" y="307"/>
                      <a:pt x="568" y="329"/>
                    </a:cubicBezTo>
                    <a:cubicBezTo>
                      <a:pt x="565" y="350"/>
                      <a:pt x="559" y="371"/>
                      <a:pt x="551" y="392"/>
                    </a:cubicBezTo>
                    <a:cubicBezTo>
                      <a:pt x="535" y="432"/>
                      <a:pt x="509" y="469"/>
                      <a:pt x="475" y="498"/>
                    </a:cubicBezTo>
                    <a:cubicBezTo>
                      <a:pt x="462" y="510"/>
                      <a:pt x="448" y="520"/>
                      <a:pt x="432" y="529"/>
                    </a:cubicBezTo>
                    <a:cubicBezTo>
                      <a:pt x="428" y="531"/>
                      <a:pt x="425" y="533"/>
                      <a:pt x="421" y="535"/>
                    </a:cubicBezTo>
                    <a:cubicBezTo>
                      <a:pt x="419" y="536"/>
                      <a:pt x="417" y="537"/>
                      <a:pt x="415" y="538"/>
                    </a:cubicBezTo>
                    <a:cubicBezTo>
                      <a:pt x="413" y="539"/>
                      <a:pt x="410" y="541"/>
                      <a:pt x="407" y="542"/>
                    </a:cubicBezTo>
                    <a:cubicBezTo>
                      <a:pt x="406" y="542"/>
                      <a:pt x="406" y="542"/>
                      <a:pt x="406" y="542"/>
                    </a:cubicBezTo>
                    <a:cubicBezTo>
                      <a:pt x="406" y="542"/>
                      <a:pt x="406" y="542"/>
                      <a:pt x="406" y="542"/>
                    </a:cubicBezTo>
                    <a:cubicBezTo>
                      <a:pt x="406" y="543"/>
                      <a:pt x="406" y="543"/>
                      <a:pt x="406" y="543"/>
                    </a:cubicBezTo>
                    <a:cubicBezTo>
                      <a:pt x="406" y="544"/>
                      <a:pt x="406" y="544"/>
                      <a:pt x="406" y="544"/>
                    </a:cubicBezTo>
                    <a:cubicBezTo>
                      <a:pt x="406" y="547"/>
                      <a:pt x="406" y="547"/>
                      <a:pt x="406" y="547"/>
                    </a:cubicBezTo>
                    <a:cubicBezTo>
                      <a:pt x="406" y="551"/>
                      <a:pt x="406" y="551"/>
                      <a:pt x="406" y="551"/>
                    </a:cubicBezTo>
                    <a:cubicBezTo>
                      <a:pt x="406" y="558"/>
                      <a:pt x="406" y="558"/>
                      <a:pt x="406" y="558"/>
                    </a:cubicBezTo>
                    <a:cubicBezTo>
                      <a:pt x="406" y="571"/>
                      <a:pt x="406" y="571"/>
                      <a:pt x="406" y="571"/>
                    </a:cubicBezTo>
                    <a:cubicBezTo>
                      <a:pt x="406" y="598"/>
                      <a:pt x="406" y="598"/>
                      <a:pt x="406" y="598"/>
                    </a:cubicBezTo>
                    <a:cubicBezTo>
                      <a:pt x="406" y="600"/>
                      <a:pt x="406" y="600"/>
                      <a:pt x="406" y="600"/>
                    </a:cubicBezTo>
                    <a:cubicBezTo>
                      <a:pt x="406" y="600"/>
                      <a:pt x="406" y="600"/>
                      <a:pt x="406" y="600"/>
                    </a:cubicBezTo>
                    <a:cubicBezTo>
                      <a:pt x="406" y="601"/>
                      <a:pt x="406" y="601"/>
                      <a:pt x="406" y="601"/>
                    </a:cubicBezTo>
                    <a:cubicBezTo>
                      <a:pt x="406" y="602"/>
                      <a:pt x="406" y="603"/>
                      <a:pt x="406" y="604"/>
                    </a:cubicBezTo>
                    <a:cubicBezTo>
                      <a:pt x="405" y="605"/>
                      <a:pt x="404" y="607"/>
                      <a:pt x="403" y="608"/>
                    </a:cubicBezTo>
                    <a:cubicBezTo>
                      <a:pt x="401" y="611"/>
                      <a:pt x="398" y="613"/>
                      <a:pt x="394" y="613"/>
                    </a:cubicBezTo>
                    <a:cubicBezTo>
                      <a:pt x="394" y="613"/>
                      <a:pt x="393" y="613"/>
                      <a:pt x="393" y="613"/>
                    </a:cubicBezTo>
                    <a:cubicBezTo>
                      <a:pt x="391" y="613"/>
                      <a:pt x="391" y="613"/>
                      <a:pt x="391" y="613"/>
                    </a:cubicBezTo>
                    <a:cubicBezTo>
                      <a:pt x="388" y="613"/>
                      <a:pt x="388" y="613"/>
                      <a:pt x="388" y="613"/>
                    </a:cubicBezTo>
                    <a:cubicBezTo>
                      <a:pt x="381" y="613"/>
                      <a:pt x="381" y="613"/>
                      <a:pt x="381" y="613"/>
                    </a:cubicBezTo>
                    <a:cubicBezTo>
                      <a:pt x="368" y="613"/>
                      <a:pt x="368" y="613"/>
                      <a:pt x="368" y="613"/>
                    </a:cubicBezTo>
                    <a:cubicBezTo>
                      <a:pt x="342" y="613"/>
                      <a:pt x="342" y="613"/>
                      <a:pt x="342" y="613"/>
                    </a:cubicBezTo>
                    <a:cubicBezTo>
                      <a:pt x="339" y="613"/>
                      <a:pt x="339" y="613"/>
                      <a:pt x="339" y="613"/>
                    </a:cubicBezTo>
                    <a:cubicBezTo>
                      <a:pt x="339" y="613"/>
                      <a:pt x="339" y="613"/>
                      <a:pt x="339" y="613"/>
                    </a:cubicBezTo>
                    <a:cubicBezTo>
                      <a:pt x="338" y="613"/>
                      <a:pt x="339" y="613"/>
                      <a:pt x="339" y="613"/>
                    </a:cubicBezTo>
                    <a:cubicBezTo>
                      <a:pt x="339" y="612"/>
                      <a:pt x="339" y="612"/>
                      <a:pt x="339" y="612"/>
                    </a:cubicBezTo>
                    <a:cubicBezTo>
                      <a:pt x="339" y="610"/>
                      <a:pt x="339" y="610"/>
                      <a:pt x="339" y="610"/>
                    </a:cubicBezTo>
                    <a:cubicBezTo>
                      <a:pt x="342" y="599"/>
                      <a:pt x="342" y="599"/>
                      <a:pt x="342" y="599"/>
                    </a:cubicBezTo>
                    <a:cubicBezTo>
                      <a:pt x="345" y="591"/>
                      <a:pt x="348" y="582"/>
                      <a:pt x="350" y="574"/>
                    </a:cubicBezTo>
                    <a:cubicBezTo>
                      <a:pt x="355" y="557"/>
                      <a:pt x="361" y="540"/>
                      <a:pt x="367" y="524"/>
                    </a:cubicBezTo>
                    <a:cubicBezTo>
                      <a:pt x="373" y="507"/>
                      <a:pt x="379" y="490"/>
                      <a:pt x="385" y="474"/>
                    </a:cubicBezTo>
                    <a:cubicBezTo>
                      <a:pt x="389" y="466"/>
                      <a:pt x="392" y="458"/>
                      <a:pt x="396" y="450"/>
                    </a:cubicBezTo>
                    <a:cubicBezTo>
                      <a:pt x="401" y="438"/>
                      <a:pt x="401" y="438"/>
                      <a:pt x="401" y="438"/>
                    </a:cubicBezTo>
                    <a:cubicBezTo>
                      <a:pt x="403" y="432"/>
                      <a:pt x="403" y="432"/>
                      <a:pt x="403" y="432"/>
                    </a:cubicBezTo>
                    <a:cubicBezTo>
                      <a:pt x="404" y="430"/>
                      <a:pt x="404" y="430"/>
                      <a:pt x="404" y="430"/>
                    </a:cubicBezTo>
                    <a:cubicBezTo>
                      <a:pt x="405" y="429"/>
                      <a:pt x="405" y="429"/>
                      <a:pt x="405" y="428"/>
                    </a:cubicBezTo>
                    <a:cubicBezTo>
                      <a:pt x="405" y="428"/>
                      <a:pt x="406" y="428"/>
                      <a:pt x="406" y="429"/>
                    </a:cubicBezTo>
                    <a:cubicBezTo>
                      <a:pt x="407" y="429"/>
                      <a:pt x="407" y="429"/>
                      <a:pt x="407" y="429"/>
                    </a:cubicBezTo>
                    <a:cubicBezTo>
                      <a:pt x="408" y="429"/>
                      <a:pt x="408" y="429"/>
                      <a:pt x="408" y="429"/>
                    </a:cubicBezTo>
                    <a:cubicBezTo>
                      <a:pt x="410" y="429"/>
                      <a:pt x="412" y="429"/>
                      <a:pt x="414" y="428"/>
                    </a:cubicBezTo>
                    <a:cubicBezTo>
                      <a:pt x="418" y="428"/>
                      <a:pt x="422" y="427"/>
                      <a:pt x="426" y="426"/>
                    </a:cubicBezTo>
                    <a:cubicBezTo>
                      <a:pt x="433" y="424"/>
                      <a:pt x="441" y="420"/>
                      <a:pt x="446" y="413"/>
                    </a:cubicBezTo>
                    <a:cubicBezTo>
                      <a:pt x="449" y="410"/>
                      <a:pt x="451" y="407"/>
                      <a:pt x="453" y="403"/>
                    </a:cubicBezTo>
                    <a:cubicBezTo>
                      <a:pt x="454" y="399"/>
                      <a:pt x="455" y="395"/>
                      <a:pt x="456" y="391"/>
                    </a:cubicBezTo>
                    <a:cubicBezTo>
                      <a:pt x="457" y="383"/>
                      <a:pt x="457" y="375"/>
                      <a:pt x="453" y="367"/>
                    </a:cubicBezTo>
                    <a:cubicBezTo>
                      <a:pt x="451" y="363"/>
                      <a:pt x="449" y="360"/>
                      <a:pt x="446" y="357"/>
                    </a:cubicBezTo>
                    <a:cubicBezTo>
                      <a:pt x="442" y="354"/>
                      <a:pt x="438" y="352"/>
                      <a:pt x="434" y="351"/>
                    </a:cubicBezTo>
                    <a:cubicBezTo>
                      <a:pt x="433" y="351"/>
                      <a:pt x="431" y="351"/>
                      <a:pt x="430" y="351"/>
                    </a:cubicBezTo>
                    <a:cubicBezTo>
                      <a:pt x="429" y="351"/>
                      <a:pt x="428" y="351"/>
                      <a:pt x="427" y="351"/>
                    </a:cubicBezTo>
                    <a:cubicBezTo>
                      <a:pt x="424" y="351"/>
                      <a:pt x="422" y="352"/>
                      <a:pt x="420" y="353"/>
                    </a:cubicBezTo>
                    <a:cubicBezTo>
                      <a:pt x="416" y="355"/>
                      <a:pt x="413" y="357"/>
                      <a:pt x="410" y="360"/>
                    </a:cubicBezTo>
                    <a:cubicBezTo>
                      <a:pt x="407" y="363"/>
                      <a:pt x="405" y="366"/>
                      <a:pt x="402" y="369"/>
                    </a:cubicBezTo>
                    <a:cubicBezTo>
                      <a:pt x="402" y="369"/>
                      <a:pt x="401" y="370"/>
                      <a:pt x="401" y="371"/>
                    </a:cubicBezTo>
                    <a:cubicBezTo>
                      <a:pt x="400" y="372"/>
                      <a:pt x="400" y="372"/>
                      <a:pt x="400" y="372"/>
                    </a:cubicBezTo>
                    <a:cubicBezTo>
                      <a:pt x="400" y="373"/>
                      <a:pt x="400" y="373"/>
                      <a:pt x="400" y="373"/>
                    </a:cubicBezTo>
                    <a:cubicBezTo>
                      <a:pt x="399" y="374"/>
                      <a:pt x="399" y="374"/>
                      <a:pt x="399" y="374"/>
                    </a:cubicBezTo>
                    <a:cubicBezTo>
                      <a:pt x="396" y="379"/>
                      <a:pt x="396" y="379"/>
                      <a:pt x="396" y="379"/>
                    </a:cubicBezTo>
                    <a:cubicBezTo>
                      <a:pt x="392" y="389"/>
                      <a:pt x="392" y="389"/>
                      <a:pt x="392" y="389"/>
                    </a:cubicBezTo>
                    <a:cubicBezTo>
                      <a:pt x="389" y="394"/>
                      <a:pt x="389" y="394"/>
                      <a:pt x="389" y="394"/>
                    </a:cubicBezTo>
                    <a:cubicBezTo>
                      <a:pt x="389" y="395"/>
                      <a:pt x="389" y="395"/>
                      <a:pt x="389" y="394"/>
                    </a:cubicBezTo>
                    <a:cubicBezTo>
                      <a:pt x="388" y="394"/>
                      <a:pt x="388" y="394"/>
                      <a:pt x="388" y="394"/>
                    </a:cubicBezTo>
                    <a:cubicBezTo>
                      <a:pt x="388" y="394"/>
                      <a:pt x="388" y="394"/>
                      <a:pt x="388" y="394"/>
                    </a:cubicBezTo>
                    <a:cubicBezTo>
                      <a:pt x="387" y="394"/>
                      <a:pt x="387" y="394"/>
                      <a:pt x="387" y="394"/>
                    </a:cubicBezTo>
                    <a:cubicBezTo>
                      <a:pt x="386" y="393"/>
                      <a:pt x="386" y="393"/>
                      <a:pt x="386" y="393"/>
                    </a:cubicBezTo>
                    <a:cubicBezTo>
                      <a:pt x="385" y="393"/>
                      <a:pt x="385" y="393"/>
                      <a:pt x="385" y="393"/>
                    </a:cubicBezTo>
                    <a:cubicBezTo>
                      <a:pt x="385" y="392"/>
                      <a:pt x="384" y="392"/>
                      <a:pt x="383" y="391"/>
                    </a:cubicBezTo>
                    <a:cubicBezTo>
                      <a:pt x="380" y="389"/>
                      <a:pt x="377" y="386"/>
                      <a:pt x="375" y="383"/>
                    </a:cubicBezTo>
                    <a:cubicBezTo>
                      <a:pt x="369" y="377"/>
                      <a:pt x="365" y="370"/>
                      <a:pt x="362" y="363"/>
                    </a:cubicBezTo>
                    <a:cubicBezTo>
                      <a:pt x="365" y="370"/>
                      <a:pt x="369" y="377"/>
                      <a:pt x="375" y="383"/>
                    </a:cubicBezTo>
                    <a:cubicBezTo>
                      <a:pt x="377" y="386"/>
                      <a:pt x="380" y="389"/>
                      <a:pt x="383" y="391"/>
                    </a:cubicBezTo>
                    <a:cubicBezTo>
                      <a:pt x="384" y="392"/>
                      <a:pt x="385" y="392"/>
                      <a:pt x="385" y="393"/>
                    </a:cubicBezTo>
                    <a:cubicBezTo>
                      <a:pt x="386" y="393"/>
                      <a:pt x="386" y="393"/>
                      <a:pt x="386" y="393"/>
                    </a:cubicBezTo>
                    <a:cubicBezTo>
                      <a:pt x="387" y="393"/>
                      <a:pt x="387" y="393"/>
                      <a:pt x="387" y="393"/>
                    </a:cubicBezTo>
                    <a:cubicBezTo>
                      <a:pt x="387" y="394"/>
                      <a:pt x="387" y="394"/>
                      <a:pt x="388" y="394"/>
                    </a:cubicBezTo>
                    <a:cubicBezTo>
                      <a:pt x="388" y="394"/>
                      <a:pt x="388" y="394"/>
                      <a:pt x="388" y="394"/>
                    </a:cubicBezTo>
                    <a:cubicBezTo>
                      <a:pt x="389" y="394"/>
                      <a:pt x="389" y="394"/>
                      <a:pt x="389" y="394"/>
                    </a:cubicBezTo>
                    <a:cubicBezTo>
                      <a:pt x="389" y="394"/>
                      <a:pt x="389" y="395"/>
                      <a:pt x="389" y="394"/>
                    </a:cubicBezTo>
                    <a:cubicBezTo>
                      <a:pt x="392" y="389"/>
                      <a:pt x="392" y="389"/>
                      <a:pt x="392" y="389"/>
                    </a:cubicBezTo>
                    <a:cubicBezTo>
                      <a:pt x="396" y="379"/>
                      <a:pt x="396" y="379"/>
                      <a:pt x="396" y="379"/>
                    </a:cubicBezTo>
                    <a:cubicBezTo>
                      <a:pt x="399" y="374"/>
                      <a:pt x="399" y="374"/>
                      <a:pt x="399" y="374"/>
                    </a:cubicBezTo>
                    <a:cubicBezTo>
                      <a:pt x="399" y="373"/>
                      <a:pt x="399" y="373"/>
                      <a:pt x="400" y="372"/>
                    </a:cubicBezTo>
                    <a:cubicBezTo>
                      <a:pt x="401" y="371"/>
                      <a:pt x="401" y="371"/>
                      <a:pt x="401" y="371"/>
                    </a:cubicBezTo>
                    <a:cubicBezTo>
                      <a:pt x="401" y="370"/>
                      <a:pt x="402" y="369"/>
                      <a:pt x="402" y="369"/>
                    </a:cubicBezTo>
                    <a:cubicBezTo>
                      <a:pt x="405" y="365"/>
                      <a:pt x="407" y="362"/>
                      <a:pt x="410" y="360"/>
                    </a:cubicBezTo>
                    <a:cubicBezTo>
                      <a:pt x="413" y="357"/>
                      <a:pt x="417" y="354"/>
                      <a:pt x="421" y="353"/>
                    </a:cubicBezTo>
                    <a:cubicBezTo>
                      <a:pt x="423" y="352"/>
                      <a:pt x="425" y="351"/>
                      <a:pt x="427" y="351"/>
                    </a:cubicBezTo>
                    <a:cubicBezTo>
                      <a:pt x="429" y="350"/>
                      <a:pt x="432" y="350"/>
                      <a:pt x="434" y="351"/>
                    </a:cubicBezTo>
                    <a:cubicBezTo>
                      <a:pt x="439" y="352"/>
                      <a:pt x="443" y="354"/>
                      <a:pt x="446" y="357"/>
                    </a:cubicBezTo>
                    <a:cubicBezTo>
                      <a:pt x="449" y="360"/>
                      <a:pt x="452" y="364"/>
                      <a:pt x="453" y="368"/>
                    </a:cubicBezTo>
                    <a:cubicBezTo>
                      <a:pt x="457" y="375"/>
                      <a:pt x="457" y="384"/>
                      <a:pt x="456" y="392"/>
                    </a:cubicBezTo>
                    <a:cubicBezTo>
                      <a:pt x="455" y="396"/>
                      <a:pt x="454" y="400"/>
                      <a:pt x="453" y="403"/>
                    </a:cubicBezTo>
                    <a:cubicBezTo>
                      <a:pt x="451" y="407"/>
                      <a:pt x="449" y="411"/>
                      <a:pt x="446" y="414"/>
                    </a:cubicBezTo>
                    <a:cubicBezTo>
                      <a:pt x="441" y="420"/>
                      <a:pt x="433" y="424"/>
                      <a:pt x="425" y="426"/>
                    </a:cubicBezTo>
                    <a:cubicBezTo>
                      <a:pt x="422" y="428"/>
                      <a:pt x="418" y="428"/>
                      <a:pt x="414" y="429"/>
                    </a:cubicBezTo>
                    <a:cubicBezTo>
                      <a:pt x="412" y="429"/>
                      <a:pt x="410" y="429"/>
                      <a:pt x="408" y="429"/>
                    </a:cubicBezTo>
                    <a:cubicBezTo>
                      <a:pt x="407" y="429"/>
                      <a:pt x="407" y="429"/>
                      <a:pt x="407" y="429"/>
                    </a:cubicBezTo>
                    <a:cubicBezTo>
                      <a:pt x="407" y="429"/>
                      <a:pt x="407" y="429"/>
                      <a:pt x="407" y="429"/>
                    </a:cubicBezTo>
                    <a:cubicBezTo>
                      <a:pt x="406" y="429"/>
                      <a:pt x="406" y="429"/>
                      <a:pt x="406" y="429"/>
                    </a:cubicBezTo>
                    <a:cubicBezTo>
                      <a:pt x="406" y="429"/>
                      <a:pt x="405" y="429"/>
                      <a:pt x="405" y="429"/>
                    </a:cubicBezTo>
                    <a:cubicBezTo>
                      <a:pt x="405" y="429"/>
                      <a:pt x="405" y="429"/>
                      <a:pt x="404" y="430"/>
                    </a:cubicBezTo>
                    <a:cubicBezTo>
                      <a:pt x="404" y="432"/>
                      <a:pt x="404" y="432"/>
                      <a:pt x="404" y="432"/>
                    </a:cubicBezTo>
                    <a:cubicBezTo>
                      <a:pt x="401" y="438"/>
                      <a:pt x="401" y="438"/>
                      <a:pt x="401" y="438"/>
                    </a:cubicBezTo>
                    <a:cubicBezTo>
                      <a:pt x="396" y="450"/>
                      <a:pt x="396" y="450"/>
                      <a:pt x="396" y="450"/>
                    </a:cubicBezTo>
                    <a:cubicBezTo>
                      <a:pt x="392" y="458"/>
                      <a:pt x="389" y="466"/>
                      <a:pt x="385" y="475"/>
                    </a:cubicBezTo>
                    <a:cubicBezTo>
                      <a:pt x="379" y="491"/>
                      <a:pt x="373" y="508"/>
                      <a:pt x="367" y="525"/>
                    </a:cubicBezTo>
                    <a:cubicBezTo>
                      <a:pt x="361" y="541"/>
                      <a:pt x="355" y="558"/>
                      <a:pt x="350" y="575"/>
                    </a:cubicBezTo>
                    <a:cubicBezTo>
                      <a:pt x="347" y="584"/>
                      <a:pt x="345" y="592"/>
                      <a:pt x="342" y="601"/>
                    </a:cubicBezTo>
                    <a:cubicBezTo>
                      <a:pt x="339" y="611"/>
                      <a:pt x="339" y="611"/>
                      <a:pt x="339" y="611"/>
                    </a:cubicBezTo>
                    <a:cubicBezTo>
                      <a:pt x="339" y="612"/>
                      <a:pt x="339" y="612"/>
                      <a:pt x="339" y="612"/>
                    </a:cubicBezTo>
                    <a:cubicBezTo>
                      <a:pt x="339" y="613"/>
                      <a:pt x="339" y="613"/>
                      <a:pt x="339" y="613"/>
                    </a:cubicBezTo>
                    <a:cubicBezTo>
                      <a:pt x="339" y="613"/>
                      <a:pt x="339" y="613"/>
                      <a:pt x="339" y="613"/>
                    </a:cubicBezTo>
                    <a:cubicBezTo>
                      <a:pt x="339" y="613"/>
                      <a:pt x="339" y="613"/>
                      <a:pt x="339" y="613"/>
                    </a:cubicBezTo>
                    <a:cubicBezTo>
                      <a:pt x="340" y="613"/>
                      <a:pt x="340" y="613"/>
                      <a:pt x="340" y="613"/>
                    </a:cubicBezTo>
                    <a:cubicBezTo>
                      <a:pt x="343" y="613"/>
                      <a:pt x="343" y="613"/>
                      <a:pt x="343" y="613"/>
                    </a:cubicBezTo>
                    <a:cubicBezTo>
                      <a:pt x="369" y="613"/>
                      <a:pt x="369" y="613"/>
                      <a:pt x="369" y="613"/>
                    </a:cubicBezTo>
                    <a:cubicBezTo>
                      <a:pt x="382" y="613"/>
                      <a:pt x="382" y="613"/>
                      <a:pt x="382" y="613"/>
                    </a:cubicBezTo>
                    <a:cubicBezTo>
                      <a:pt x="389" y="613"/>
                      <a:pt x="389" y="613"/>
                      <a:pt x="389" y="613"/>
                    </a:cubicBezTo>
                    <a:cubicBezTo>
                      <a:pt x="392" y="613"/>
                      <a:pt x="392" y="613"/>
                      <a:pt x="392" y="613"/>
                    </a:cubicBezTo>
                    <a:cubicBezTo>
                      <a:pt x="393" y="613"/>
                      <a:pt x="393" y="613"/>
                      <a:pt x="394" y="613"/>
                    </a:cubicBezTo>
                    <a:cubicBezTo>
                      <a:pt x="394" y="613"/>
                      <a:pt x="395" y="613"/>
                      <a:pt x="395" y="613"/>
                    </a:cubicBezTo>
                    <a:cubicBezTo>
                      <a:pt x="398" y="612"/>
                      <a:pt x="402" y="610"/>
                      <a:pt x="404" y="607"/>
                    </a:cubicBezTo>
                    <a:cubicBezTo>
                      <a:pt x="405" y="606"/>
                      <a:pt x="405" y="604"/>
                      <a:pt x="406" y="603"/>
                    </a:cubicBezTo>
                    <a:cubicBezTo>
                      <a:pt x="406" y="602"/>
                      <a:pt x="406" y="601"/>
                      <a:pt x="406" y="600"/>
                    </a:cubicBezTo>
                    <a:cubicBezTo>
                      <a:pt x="406" y="597"/>
                      <a:pt x="406" y="597"/>
                      <a:pt x="406" y="597"/>
                    </a:cubicBezTo>
                    <a:cubicBezTo>
                      <a:pt x="406" y="570"/>
                      <a:pt x="406" y="570"/>
                      <a:pt x="406" y="570"/>
                    </a:cubicBezTo>
                    <a:cubicBezTo>
                      <a:pt x="406" y="557"/>
                      <a:pt x="406" y="557"/>
                      <a:pt x="406" y="557"/>
                    </a:cubicBezTo>
                    <a:cubicBezTo>
                      <a:pt x="406" y="550"/>
                      <a:pt x="406" y="550"/>
                      <a:pt x="406" y="550"/>
                    </a:cubicBezTo>
                    <a:cubicBezTo>
                      <a:pt x="406" y="545"/>
                      <a:pt x="406" y="545"/>
                      <a:pt x="406" y="545"/>
                    </a:cubicBezTo>
                    <a:cubicBezTo>
                      <a:pt x="406" y="543"/>
                      <a:pt x="406" y="543"/>
                      <a:pt x="406" y="543"/>
                    </a:cubicBezTo>
                    <a:cubicBezTo>
                      <a:pt x="406" y="543"/>
                      <a:pt x="406" y="543"/>
                      <a:pt x="406" y="543"/>
                    </a:cubicBezTo>
                    <a:cubicBezTo>
                      <a:pt x="406" y="542"/>
                      <a:pt x="406" y="542"/>
                      <a:pt x="406" y="542"/>
                    </a:cubicBezTo>
                    <a:cubicBezTo>
                      <a:pt x="407" y="542"/>
                      <a:pt x="407" y="542"/>
                      <a:pt x="407" y="542"/>
                    </a:cubicBezTo>
                    <a:cubicBezTo>
                      <a:pt x="408" y="542"/>
                      <a:pt x="408" y="542"/>
                      <a:pt x="408" y="542"/>
                    </a:cubicBezTo>
                    <a:cubicBezTo>
                      <a:pt x="412" y="540"/>
                      <a:pt x="412" y="540"/>
                      <a:pt x="412" y="540"/>
                    </a:cubicBezTo>
                    <a:cubicBezTo>
                      <a:pt x="415" y="538"/>
                      <a:pt x="415" y="538"/>
                      <a:pt x="415" y="538"/>
                    </a:cubicBezTo>
                    <a:cubicBezTo>
                      <a:pt x="417" y="537"/>
                      <a:pt x="419" y="536"/>
                      <a:pt x="421" y="535"/>
                    </a:cubicBezTo>
                    <a:cubicBezTo>
                      <a:pt x="425" y="533"/>
                      <a:pt x="429" y="531"/>
                      <a:pt x="433" y="529"/>
                    </a:cubicBezTo>
                    <a:cubicBezTo>
                      <a:pt x="448" y="520"/>
                      <a:pt x="462" y="509"/>
                      <a:pt x="475" y="498"/>
                    </a:cubicBezTo>
                    <a:cubicBezTo>
                      <a:pt x="509" y="469"/>
                      <a:pt x="535" y="432"/>
                      <a:pt x="551" y="391"/>
                    </a:cubicBezTo>
                    <a:cubicBezTo>
                      <a:pt x="568" y="350"/>
                      <a:pt x="574" y="305"/>
                      <a:pt x="570" y="261"/>
                    </a:cubicBezTo>
                    <a:cubicBezTo>
                      <a:pt x="566" y="217"/>
                      <a:pt x="552" y="174"/>
                      <a:pt x="528" y="136"/>
                    </a:cubicBezTo>
                    <a:cubicBezTo>
                      <a:pt x="504" y="99"/>
                      <a:pt x="471" y="67"/>
                      <a:pt x="432" y="44"/>
                    </a:cubicBezTo>
                    <a:cubicBezTo>
                      <a:pt x="430" y="43"/>
                      <a:pt x="429" y="43"/>
                      <a:pt x="432" y="45"/>
                    </a:cubicBezTo>
                    <a:cubicBezTo>
                      <a:pt x="442" y="52"/>
                      <a:pt x="442" y="52"/>
                      <a:pt x="442" y="52"/>
                    </a:cubicBezTo>
                    <a:cubicBezTo>
                      <a:pt x="446" y="55"/>
                      <a:pt x="452" y="59"/>
                      <a:pt x="460" y="65"/>
                    </a:cubicBezTo>
                    <a:cubicBezTo>
                      <a:pt x="470" y="73"/>
                      <a:pt x="487" y="88"/>
                      <a:pt x="505" y="108"/>
                    </a:cubicBezTo>
                    <a:cubicBezTo>
                      <a:pt x="513" y="119"/>
                      <a:pt x="522" y="131"/>
                      <a:pt x="530" y="144"/>
                    </a:cubicBezTo>
                    <a:cubicBezTo>
                      <a:pt x="538" y="157"/>
                      <a:pt x="545" y="172"/>
                      <a:pt x="551" y="188"/>
                    </a:cubicBezTo>
                    <a:cubicBezTo>
                      <a:pt x="557" y="203"/>
                      <a:pt x="562" y="220"/>
                      <a:pt x="565" y="237"/>
                    </a:cubicBezTo>
                    <a:cubicBezTo>
                      <a:pt x="568" y="254"/>
                      <a:pt x="569" y="271"/>
                      <a:pt x="569" y="288"/>
                    </a:cubicBezTo>
                    <a:cubicBezTo>
                      <a:pt x="569" y="305"/>
                      <a:pt x="568" y="321"/>
                      <a:pt x="565" y="337"/>
                    </a:cubicBezTo>
                    <a:cubicBezTo>
                      <a:pt x="562" y="352"/>
                      <a:pt x="558" y="366"/>
                      <a:pt x="554" y="379"/>
                    </a:cubicBezTo>
                    <a:cubicBezTo>
                      <a:pt x="539" y="422"/>
                      <a:pt x="513" y="461"/>
                      <a:pt x="478" y="492"/>
                    </a:cubicBezTo>
                    <a:cubicBezTo>
                      <a:pt x="461" y="508"/>
                      <a:pt x="442" y="521"/>
                      <a:pt x="421" y="532"/>
                    </a:cubicBezTo>
                    <a:cubicBezTo>
                      <a:pt x="419" y="534"/>
                      <a:pt x="416" y="535"/>
                      <a:pt x="413" y="536"/>
                    </a:cubicBezTo>
                    <a:cubicBezTo>
                      <a:pt x="408" y="539"/>
                      <a:pt x="408" y="539"/>
                      <a:pt x="408" y="539"/>
                    </a:cubicBezTo>
                    <a:cubicBezTo>
                      <a:pt x="404" y="541"/>
                      <a:pt x="404" y="541"/>
                      <a:pt x="404" y="541"/>
                    </a:cubicBezTo>
                    <a:cubicBezTo>
                      <a:pt x="404" y="541"/>
                      <a:pt x="404" y="541"/>
                      <a:pt x="404" y="541"/>
                    </a:cubicBezTo>
                    <a:cubicBezTo>
                      <a:pt x="404" y="541"/>
                      <a:pt x="404" y="541"/>
                      <a:pt x="404" y="541"/>
                    </a:cubicBezTo>
                    <a:cubicBezTo>
                      <a:pt x="404" y="542"/>
                      <a:pt x="404" y="542"/>
                      <a:pt x="404" y="542"/>
                    </a:cubicBezTo>
                    <a:cubicBezTo>
                      <a:pt x="404" y="543"/>
                      <a:pt x="404" y="543"/>
                      <a:pt x="404" y="543"/>
                    </a:cubicBezTo>
                    <a:cubicBezTo>
                      <a:pt x="404" y="545"/>
                      <a:pt x="404" y="545"/>
                      <a:pt x="404" y="545"/>
                    </a:cubicBezTo>
                    <a:cubicBezTo>
                      <a:pt x="404" y="565"/>
                      <a:pt x="404" y="565"/>
                      <a:pt x="404" y="565"/>
                    </a:cubicBezTo>
                    <a:cubicBezTo>
                      <a:pt x="404" y="600"/>
                      <a:pt x="404" y="600"/>
                      <a:pt x="404" y="600"/>
                    </a:cubicBezTo>
                    <a:cubicBezTo>
                      <a:pt x="403" y="602"/>
                      <a:pt x="403" y="604"/>
                      <a:pt x="402" y="606"/>
                    </a:cubicBezTo>
                    <a:cubicBezTo>
                      <a:pt x="401" y="607"/>
                      <a:pt x="399" y="609"/>
                      <a:pt x="397" y="609"/>
                    </a:cubicBezTo>
                    <a:cubicBezTo>
                      <a:pt x="397" y="610"/>
                      <a:pt x="396" y="610"/>
                      <a:pt x="395" y="610"/>
                    </a:cubicBezTo>
                    <a:cubicBezTo>
                      <a:pt x="394" y="610"/>
                      <a:pt x="393" y="610"/>
                      <a:pt x="391" y="610"/>
                    </a:cubicBezTo>
                    <a:cubicBezTo>
                      <a:pt x="382" y="610"/>
                      <a:pt x="382" y="610"/>
                      <a:pt x="382" y="610"/>
                    </a:cubicBezTo>
                    <a:cubicBezTo>
                      <a:pt x="346" y="610"/>
                      <a:pt x="346" y="610"/>
                      <a:pt x="346" y="610"/>
                    </a:cubicBezTo>
                    <a:cubicBezTo>
                      <a:pt x="343" y="610"/>
                      <a:pt x="343" y="610"/>
                      <a:pt x="343" y="610"/>
                    </a:cubicBezTo>
                    <a:cubicBezTo>
                      <a:pt x="342" y="610"/>
                      <a:pt x="342" y="610"/>
                      <a:pt x="342" y="610"/>
                    </a:cubicBezTo>
                    <a:cubicBezTo>
                      <a:pt x="342" y="610"/>
                      <a:pt x="342" y="610"/>
                      <a:pt x="342" y="610"/>
                    </a:cubicBezTo>
                    <a:cubicBezTo>
                      <a:pt x="342" y="610"/>
                      <a:pt x="342" y="610"/>
                      <a:pt x="342" y="610"/>
                    </a:cubicBezTo>
                    <a:cubicBezTo>
                      <a:pt x="342" y="609"/>
                      <a:pt x="342" y="609"/>
                      <a:pt x="342" y="609"/>
                    </a:cubicBezTo>
                    <a:cubicBezTo>
                      <a:pt x="346" y="596"/>
                      <a:pt x="346" y="596"/>
                      <a:pt x="346" y="596"/>
                    </a:cubicBezTo>
                    <a:cubicBezTo>
                      <a:pt x="350" y="584"/>
                      <a:pt x="353" y="573"/>
                      <a:pt x="357" y="561"/>
                    </a:cubicBezTo>
                    <a:cubicBezTo>
                      <a:pt x="364" y="539"/>
                      <a:pt x="372" y="516"/>
                      <a:pt x="381" y="493"/>
                    </a:cubicBezTo>
                    <a:cubicBezTo>
                      <a:pt x="385" y="482"/>
                      <a:pt x="389" y="471"/>
                      <a:pt x="394" y="460"/>
                    </a:cubicBezTo>
                    <a:cubicBezTo>
                      <a:pt x="396" y="454"/>
                      <a:pt x="399" y="449"/>
                      <a:pt x="401" y="443"/>
                    </a:cubicBezTo>
                    <a:cubicBezTo>
                      <a:pt x="405" y="435"/>
                      <a:pt x="405" y="435"/>
                      <a:pt x="405" y="435"/>
                    </a:cubicBezTo>
                    <a:cubicBezTo>
                      <a:pt x="406" y="432"/>
                      <a:pt x="406" y="432"/>
                      <a:pt x="406" y="432"/>
                    </a:cubicBezTo>
                    <a:cubicBezTo>
                      <a:pt x="406" y="431"/>
                      <a:pt x="406" y="431"/>
                      <a:pt x="406" y="431"/>
                    </a:cubicBezTo>
                    <a:cubicBezTo>
                      <a:pt x="407" y="431"/>
                      <a:pt x="407" y="431"/>
                      <a:pt x="407" y="431"/>
                    </a:cubicBezTo>
                    <a:cubicBezTo>
                      <a:pt x="407" y="431"/>
                      <a:pt x="407" y="431"/>
                      <a:pt x="407" y="431"/>
                    </a:cubicBezTo>
                    <a:cubicBezTo>
                      <a:pt x="407" y="431"/>
                      <a:pt x="407" y="431"/>
                      <a:pt x="407" y="431"/>
                    </a:cubicBezTo>
                    <a:cubicBezTo>
                      <a:pt x="408" y="431"/>
                      <a:pt x="408" y="431"/>
                      <a:pt x="408" y="431"/>
                    </a:cubicBezTo>
                    <a:cubicBezTo>
                      <a:pt x="410" y="431"/>
                      <a:pt x="412" y="431"/>
                      <a:pt x="414" y="431"/>
                    </a:cubicBezTo>
                    <a:cubicBezTo>
                      <a:pt x="418" y="430"/>
                      <a:pt x="422" y="430"/>
                      <a:pt x="426" y="429"/>
                    </a:cubicBezTo>
                    <a:cubicBezTo>
                      <a:pt x="434" y="426"/>
                      <a:pt x="442" y="422"/>
                      <a:pt x="448" y="415"/>
                    </a:cubicBezTo>
                    <a:cubicBezTo>
                      <a:pt x="451" y="412"/>
                      <a:pt x="453" y="408"/>
                      <a:pt x="455" y="404"/>
                    </a:cubicBezTo>
                    <a:cubicBezTo>
                      <a:pt x="457" y="400"/>
                      <a:pt x="458" y="396"/>
                      <a:pt x="458" y="392"/>
                    </a:cubicBezTo>
                    <a:cubicBezTo>
                      <a:pt x="460" y="383"/>
                      <a:pt x="459" y="374"/>
                      <a:pt x="455" y="366"/>
                    </a:cubicBezTo>
                    <a:cubicBezTo>
                      <a:pt x="453" y="362"/>
                      <a:pt x="450" y="358"/>
                      <a:pt x="447" y="355"/>
                    </a:cubicBezTo>
                    <a:cubicBezTo>
                      <a:pt x="444" y="352"/>
                      <a:pt x="439" y="350"/>
                      <a:pt x="434" y="349"/>
                    </a:cubicBezTo>
                    <a:cubicBezTo>
                      <a:pt x="433" y="348"/>
                      <a:pt x="432" y="348"/>
                      <a:pt x="430" y="348"/>
                    </a:cubicBezTo>
                    <a:cubicBezTo>
                      <a:pt x="429" y="348"/>
                      <a:pt x="428" y="348"/>
                      <a:pt x="426" y="349"/>
                    </a:cubicBezTo>
                    <a:cubicBezTo>
                      <a:pt x="424" y="349"/>
                      <a:pt x="421" y="350"/>
                      <a:pt x="419" y="351"/>
                    </a:cubicBezTo>
                    <a:cubicBezTo>
                      <a:pt x="415" y="353"/>
                      <a:pt x="412" y="355"/>
                      <a:pt x="409" y="358"/>
                    </a:cubicBezTo>
                    <a:cubicBezTo>
                      <a:pt x="406" y="361"/>
                      <a:pt x="403" y="364"/>
                      <a:pt x="401" y="367"/>
                    </a:cubicBezTo>
                    <a:cubicBezTo>
                      <a:pt x="400" y="368"/>
                      <a:pt x="399" y="369"/>
                      <a:pt x="399" y="370"/>
                    </a:cubicBezTo>
                    <a:cubicBezTo>
                      <a:pt x="398" y="370"/>
                      <a:pt x="398" y="370"/>
                      <a:pt x="398" y="370"/>
                    </a:cubicBezTo>
                    <a:cubicBezTo>
                      <a:pt x="398" y="371"/>
                      <a:pt x="398" y="371"/>
                      <a:pt x="398" y="371"/>
                    </a:cubicBezTo>
                    <a:cubicBezTo>
                      <a:pt x="398" y="371"/>
                      <a:pt x="398" y="371"/>
                      <a:pt x="398" y="371"/>
                    </a:cubicBezTo>
                    <a:cubicBezTo>
                      <a:pt x="397" y="373"/>
                      <a:pt x="397" y="373"/>
                      <a:pt x="397" y="373"/>
                    </a:cubicBezTo>
                    <a:cubicBezTo>
                      <a:pt x="395" y="378"/>
                      <a:pt x="395" y="378"/>
                      <a:pt x="395" y="378"/>
                    </a:cubicBezTo>
                    <a:cubicBezTo>
                      <a:pt x="388" y="392"/>
                      <a:pt x="388" y="392"/>
                      <a:pt x="388" y="392"/>
                    </a:cubicBezTo>
                    <a:cubicBezTo>
                      <a:pt x="388" y="392"/>
                      <a:pt x="387" y="391"/>
                      <a:pt x="387" y="391"/>
                    </a:cubicBezTo>
                    <a:cubicBezTo>
                      <a:pt x="387" y="391"/>
                      <a:pt x="387" y="391"/>
                      <a:pt x="387" y="391"/>
                    </a:cubicBezTo>
                    <a:cubicBezTo>
                      <a:pt x="385" y="390"/>
                      <a:pt x="385" y="390"/>
                      <a:pt x="385" y="390"/>
                    </a:cubicBezTo>
                    <a:cubicBezTo>
                      <a:pt x="384" y="390"/>
                      <a:pt x="384" y="389"/>
                      <a:pt x="383" y="388"/>
                    </a:cubicBezTo>
                    <a:cubicBezTo>
                      <a:pt x="379" y="386"/>
                      <a:pt x="376" y="382"/>
                      <a:pt x="374" y="379"/>
                    </a:cubicBezTo>
                    <a:cubicBezTo>
                      <a:pt x="371" y="375"/>
                      <a:pt x="369" y="372"/>
                      <a:pt x="367" y="367"/>
                    </a:cubicBezTo>
                    <a:cubicBezTo>
                      <a:pt x="366" y="365"/>
                      <a:pt x="365" y="363"/>
                      <a:pt x="364" y="361"/>
                    </a:cubicBezTo>
                    <a:cubicBezTo>
                      <a:pt x="363" y="361"/>
                      <a:pt x="363" y="361"/>
                      <a:pt x="363" y="361"/>
                    </a:cubicBezTo>
                    <a:cubicBezTo>
                      <a:pt x="363" y="360"/>
                      <a:pt x="363" y="360"/>
                      <a:pt x="363" y="360"/>
                    </a:cubicBezTo>
                    <a:cubicBezTo>
                      <a:pt x="363" y="360"/>
                      <a:pt x="363" y="360"/>
                      <a:pt x="363" y="360"/>
                    </a:cubicBezTo>
                    <a:cubicBezTo>
                      <a:pt x="364" y="360"/>
                      <a:pt x="364" y="360"/>
                      <a:pt x="364" y="360"/>
                    </a:cubicBezTo>
                    <a:cubicBezTo>
                      <a:pt x="364" y="360"/>
                      <a:pt x="364" y="360"/>
                      <a:pt x="364" y="360"/>
                    </a:cubicBezTo>
                    <a:cubicBezTo>
                      <a:pt x="365" y="359"/>
                      <a:pt x="365" y="359"/>
                      <a:pt x="365" y="359"/>
                    </a:cubicBezTo>
                    <a:cubicBezTo>
                      <a:pt x="368" y="357"/>
                      <a:pt x="370" y="355"/>
                      <a:pt x="372" y="353"/>
                    </a:cubicBezTo>
                    <a:cubicBezTo>
                      <a:pt x="376" y="349"/>
                      <a:pt x="380" y="345"/>
                      <a:pt x="383" y="340"/>
                    </a:cubicBezTo>
                    <a:cubicBezTo>
                      <a:pt x="387" y="336"/>
                      <a:pt x="390" y="330"/>
                      <a:pt x="391" y="324"/>
                    </a:cubicBezTo>
                    <a:cubicBezTo>
                      <a:pt x="392" y="318"/>
                      <a:pt x="392" y="311"/>
                      <a:pt x="390" y="305"/>
                    </a:cubicBezTo>
                    <a:cubicBezTo>
                      <a:pt x="389" y="302"/>
                      <a:pt x="388" y="299"/>
                      <a:pt x="386" y="296"/>
                    </a:cubicBezTo>
                    <a:cubicBezTo>
                      <a:pt x="385" y="295"/>
                      <a:pt x="384" y="294"/>
                      <a:pt x="383" y="292"/>
                    </a:cubicBezTo>
                    <a:cubicBezTo>
                      <a:pt x="383" y="292"/>
                      <a:pt x="382" y="291"/>
                      <a:pt x="382" y="291"/>
                    </a:cubicBezTo>
                    <a:cubicBezTo>
                      <a:pt x="381" y="290"/>
                      <a:pt x="381" y="290"/>
                      <a:pt x="381" y="290"/>
                    </a:cubicBezTo>
                    <a:cubicBezTo>
                      <a:pt x="380" y="289"/>
                      <a:pt x="380" y="289"/>
                      <a:pt x="380" y="289"/>
                    </a:cubicBezTo>
                    <a:cubicBezTo>
                      <a:pt x="377" y="287"/>
                      <a:pt x="374" y="285"/>
                      <a:pt x="371" y="283"/>
                    </a:cubicBezTo>
                    <a:cubicBezTo>
                      <a:pt x="368" y="282"/>
                      <a:pt x="364" y="282"/>
                      <a:pt x="361" y="282"/>
                    </a:cubicBezTo>
                    <a:cubicBezTo>
                      <a:pt x="354" y="282"/>
                      <a:pt x="348" y="284"/>
                      <a:pt x="343" y="287"/>
                    </a:cubicBezTo>
                    <a:cubicBezTo>
                      <a:pt x="340" y="289"/>
                      <a:pt x="338" y="291"/>
                      <a:pt x="336" y="293"/>
                    </a:cubicBezTo>
                    <a:cubicBezTo>
                      <a:pt x="333" y="295"/>
                      <a:pt x="331" y="298"/>
                      <a:pt x="330" y="300"/>
                    </a:cubicBezTo>
                    <a:cubicBezTo>
                      <a:pt x="327" y="304"/>
                      <a:pt x="325" y="308"/>
                      <a:pt x="324" y="312"/>
                    </a:cubicBezTo>
                    <a:cubicBezTo>
                      <a:pt x="322" y="316"/>
                      <a:pt x="322" y="321"/>
                      <a:pt x="321" y="325"/>
                    </a:cubicBezTo>
                    <a:cubicBezTo>
                      <a:pt x="321" y="329"/>
                      <a:pt x="321" y="333"/>
                      <a:pt x="322" y="337"/>
                    </a:cubicBezTo>
                    <a:cubicBezTo>
                      <a:pt x="322" y="340"/>
                      <a:pt x="322" y="340"/>
                      <a:pt x="322" y="340"/>
                    </a:cubicBezTo>
                    <a:cubicBezTo>
                      <a:pt x="322" y="343"/>
                      <a:pt x="322" y="343"/>
                      <a:pt x="322" y="343"/>
                    </a:cubicBezTo>
                    <a:cubicBezTo>
                      <a:pt x="323" y="343"/>
                      <a:pt x="323" y="343"/>
                      <a:pt x="323" y="343"/>
                    </a:cubicBezTo>
                    <a:cubicBezTo>
                      <a:pt x="322" y="343"/>
                      <a:pt x="322" y="343"/>
                      <a:pt x="322" y="343"/>
                    </a:cubicBezTo>
                    <a:cubicBezTo>
                      <a:pt x="322" y="344"/>
                      <a:pt x="322" y="344"/>
                      <a:pt x="322" y="344"/>
                    </a:cubicBezTo>
                    <a:cubicBezTo>
                      <a:pt x="320" y="344"/>
                      <a:pt x="318" y="345"/>
                      <a:pt x="315" y="345"/>
                    </a:cubicBezTo>
                    <a:cubicBezTo>
                      <a:pt x="311" y="346"/>
                      <a:pt x="307" y="347"/>
                      <a:pt x="302" y="347"/>
                    </a:cubicBezTo>
                    <a:cubicBezTo>
                      <a:pt x="298" y="346"/>
                      <a:pt x="293" y="346"/>
                      <a:pt x="289" y="345"/>
                    </a:cubicBezTo>
                    <a:cubicBezTo>
                      <a:pt x="287" y="345"/>
                      <a:pt x="287" y="345"/>
                      <a:pt x="287" y="345"/>
                    </a:cubicBezTo>
                    <a:cubicBezTo>
                      <a:pt x="286" y="345"/>
                      <a:pt x="286" y="345"/>
                      <a:pt x="286" y="345"/>
                    </a:cubicBezTo>
                    <a:cubicBezTo>
                      <a:pt x="285" y="345"/>
                      <a:pt x="285" y="345"/>
                      <a:pt x="285" y="345"/>
                    </a:cubicBezTo>
                    <a:cubicBezTo>
                      <a:pt x="285" y="345"/>
                      <a:pt x="285" y="345"/>
                      <a:pt x="285" y="345"/>
                    </a:cubicBezTo>
                    <a:cubicBezTo>
                      <a:pt x="285" y="345"/>
                      <a:pt x="285" y="345"/>
                      <a:pt x="285" y="345"/>
                    </a:cubicBezTo>
                    <a:cubicBezTo>
                      <a:pt x="285" y="344"/>
                      <a:pt x="285" y="344"/>
                      <a:pt x="285" y="344"/>
                    </a:cubicBezTo>
                    <a:cubicBezTo>
                      <a:pt x="286" y="343"/>
                      <a:pt x="286" y="343"/>
                      <a:pt x="286" y="343"/>
                    </a:cubicBezTo>
                    <a:cubicBezTo>
                      <a:pt x="290" y="339"/>
                      <a:pt x="293" y="334"/>
                      <a:pt x="295" y="330"/>
                    </a:cubicBezTo>
                    <a:cubicBezTo>
                      <a:pt x="298" y="325"/>
                      <a:pt x="300" y="320"/>
                      <a:pt x="302" y="314"/>
                    </a:cubicBezTo>
                    <a:cubicBezTo>
                      <a:pt x="302" y="311"/>
                      <a:pt x="303" y="308"/>
                      <a:pt x="302" y="305"/>
                    </a:cubicBezTo>
                    <a:cubicBezTo>
                      <a:pt x="302" y="301"/>
                      <a:pt x="302" y="298"/>
                      <a:pt x="300" y="295"/>
                    </a:cubicBezTo>
                    <a:cubicBezTo>
                      <a:pt x="298" y="289"/>
                      <a:pt x="293" y="284"/>
                      <a:pt x="289" y="280"/>
                    </a:cubicBezTo>
                    <a:cubicBezTo>
                      <a:pt x="284" y="277"/>
                      <a:pt x="278" y="274"/>
                      <a:pt x="271" y="274"/>
                    </a:cubicBezTo>
                    <a:cubicBezTo>
                      <a:pt x="268" y="273"/>
                      <a:pt x="264" y="274"/>
                      <a:pt x="261" y="275"/>
                    </a:cubicBezTo>
                    <a:cubicBezTo>
                      <a:pt x="258" y="276"/>
                      <a:pt x="255" y="277"/>
                      <a:pt x="252" y="279"/>
                    </a:cubicBezTo>
                    <a:cubicBezTo>
                      <a:pt x="247" y="282"/>
                      <a:pt x="243" y="287"/>
                      <a:pt x="240" y="291"/>
                    </a:cubicBezTo>
                    <a:cubicBezTo>
                      <a:pt x="237" y="296"/>
                      <a:pt x="234" y="301"/>
                      <a:pt x="232" y="306"/>
                    </a:cubicBezTo>
                    <a:cubicBezTo>
                      <a:pt x="230" y="311"/>
                      <a:pt x="229" y="316"/>
                      <a:pt x="228" y="322"/>
                    </a:cubicBezTo>
                    <a:cubicBezTo>
                      <a:pt x="228" y="325"/>
                      <a:pt x="228" y="328"/>
                      <a:pt x="228" y="331"/>
                    </a:cubicBezTo>
                    <a:cubicBezTo>
                      <a:pt x="228" y="331"/>
                      <a:pt x="228" y="332"/>
                      <a:pt x="228" y="333"/>
                    </a:cubicBezTo>
                    <a:cubicBezTo>
                      <a:pt x="228" y="334"/>
                      <a:pt x="228" y="334"/>
                      <a:pt x="228" y="335"/>
                    </a:cubicBezTo>
                    <a:cubicBezTo>
                      <a:pt x="229" y="337"/>
                      <a:pt x="229" y="338"/>
                      <a:pt x="229" y="339"/>
                    </a:cubicBezTo>
                    <a:cubicBezTo>
                      <a:pt x="230" y="342"/>
                      <a:pt x="231" y="345"/>
                      <a:pt x="232" y="348"/>
                    </a:cubicBezTo>
                    <a:cubicBezTo>
                      <a:pt x="233" y="348"/>
                      <a:pt x="233" y="349"/>
                      <a:pt x="233" y="350"/>
                    </a:cubicBezTo>
                    <a:cubicBezTo>
                      <a:pt x="234" y="350"/>
                      <a:pt x="234" y="350"/>
                      <a:pt x="234" y="350"/>
                    </a:cubicBezTo>
                    <a:cubicBezTo>
                      <a:pt x="234" y="350"/>
                      <a:pt x="234" y="350"/>
                      <a:pt x="234" y="350"/>
                    </a:cubicBezTo>
                    <a:cubicBezTo>
                      <a:pt x="234" y="350"/>
                      <a:pt x="234" y="350"/>
                      <a:pt x="234" y="350"/>
                    </a:cubicBezTo>
                    <a:cubicBezTo>
                      <a:pt x="233" y="351"/>
                      <a:pt x="233" y="351"/>
                      <a:pt x="233" y="351"/>
                    </a:cubicBezTo>
                    <a:cubicBezTo>
                      <a:pt x="231" y="353"/>
                      <a:pt x="229" y="355"/>
                      <a:pt x="228" y="357"/>
                    </a:cubicBezTo>
                    <a:cubicBezTo>
                      <a:pt x="224" y="360"/>
                      <a:pt x="221" y="363"/>
                      <a:pt x="217" y="366"/>
                    </a:cubicBezTo>
                    <a:cubicBezTo>
                      <a:pt x="213" y="369"/>
                      <a:pt x="209" y="372"/>
                      <a:pt x="205" y="375"/>
                    </a:cubicBezTo>
                    <a:cubicBezTo>
                      <a:pt x="204" y="376"/>
                      <a:pt x="203" y="376"/>
                      <a:pt x="202" y="377"/>
                    </a:cubicBezTo>
                    <a:cubicBezTo>
                      <a:pt x="200" y="378"/>
                      <a:pt x="200" y="378"/>
                      <a:pt x="200" y="378"/>
                    </a:cubicBezTo>
                    <a:cubicBezTo>
                      <a:pt x="200" y="378"/>
                      <a:pt x="200" y="378"/>
                      <a:pt x="200" y="378"/>
                    </a:cubicBezTo>
                    <a:cubicBezTo>
                      <a:pt x="200" y="378"/>
                      <a:pt x="200" y="378"/>
                      <a:pt x="200" y="378"/>
                    </a:cubicBezTo>
                    <a:cubicBezTo>
                      <a:pt x="198" y="375"/>
                      <a:pt x="198" y="375"/>
                      <a:pt x="198" y="375"/>
                    </a:cubicBezTo>
                    <a:cubicBezTo>
                      <a:pt x="196" y="370"/>
                      <a:pt x="196" y="370"/>
                      <a:pt x="196" y="370"/>
                    </a:cubicBezTo>
                    <a:cubicBezTo>
                      <a:pt x="195" y="368"/>
                      <a:pt x="194" y="366"/>
                      <a:pt x="192" y="365"/>
                    </a:cubicBezTo>
                    <a:cubicBezTo>
                      <a:pt x="188" y="358"/>
                      <a:pt x="182" y="351"/>
                      <a:pt x="174" y="346"/>
                    </a:cubicBezTo>
                    <a:cubicBezTo>
                      <a:pt x="170" y="344"/>
                      <a:pt x="166" y="342"/>
                      <a:pt x="161" y="342"/>
                    </a:cubicBezTo>
                    <a:cubicBezTo>
                      <a:pt x="157" y="341"/>
                      <a:pt x="152" y="341"/>
                      <a:pt x="147" y="342"/>
                    </a:cubicBezTo>
                    <a:cubicBezTo>
                      <a:pt x="145" y="343"/>
                      <a:pt x="142" y="344"/>
                      <a:pt x="140" y="345"/>
                    </a:cubicBezTo>
                    <a:cubicBezTo>
                      <a:pt x="138" y="346"/>
                      <a:pt x="136" y="347"/>
                      <a:pt x="134" y="348"/>
                    </a:cubicBezTo>
                    <a:cubicBezTo>
                      <a:pt x="131" y="351"/>
                      <a:pt x="127" y="355"/>
                      <a:pt x="125" y="359"/>
                    </a:cubicBezTo>
                    <a:cubicBezTo>
                      <a:pt x="123" y="364"/>
                      <a:pt x="122" y="369"/>
                      <a:pt x="122" y="374"/>
                    </a:cubicBezTo>
                    <a:cubicBezTo>
                      <a:pt x="122" y="379"/>
                      <a:pt x="123" y="383"/>
                      <a:pt x="125" y="387"/>
                    </a:cubicBezTo>
                    <a:cubicBezTo>
                      <a:pt x="126" y="391"/>
                      <a:pt x="128" y="395"/>
                      <a:pt x="131" y="399"/>
                    </a:cubicBezTo>
                    <a:cubicBezTo>
                      <a:pt x="133" y="402"/>
                      <a:pt x="136" y="405"/>
                      <a:pt x="139" y="408"/>
                    </a:cubicBezTo>
                    <a:cubicBezTo>
                      <a:pt x="146" y="414"/>
                      <a:pt x="154" y="418"/>
                      <a:pt x="162" y="421"/>
                    </a:cubicBezTo>
                    <a:cubicBezTo>
                      <a:pt x="166" y="422"/>
                      <a:pt x="171" y="422"/>
                      <a:pt x="175" y="422"/>
                    </a:cubicBezTo>
                    <a:cubicBezTo>
                      <a:pt x="177" y="422"/>
                      <a:pt x="179" y="422"/>
                      <a:pt x="181"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2" y="422"/>
                      <a:pt x="182" y="422"/>
                      <a:pt x="182" y="422"/>
                    </a:cubicBezTo>
                    <a:cubicBezTo>
                      <a:pt x="183" y="425"/>
                      <a:pt x="183" y="425"/>
                      <a:pt x="183" y="425"/>
                    </a:cubicBezTo>
                    <a:cubicBezTo>
                      <a:pt x="186" y="432"/>
                      <a:pt x="186" y="432"/>
                      <a:pt x="186" y="432"/>
                    </a:cubicBezTo>
                    <a:cubicBezTo>
                      <a:pt x="189" y="438"/>
                      <a:pt x="191" y="443"/>
                      <a:pt x="193" y="448"/>
                    </a:cubicBezTo>
                    <a:cubicBezTo>
                      <a:pt x="198" y="458"/>
                      <a:pt x="202" y="469"/>
                      <a:pt x="206" y="480"/>
                    </a:cubicBezTo>
                    <a:cubicBezTo>
                      <a:pt x="215" y="501"/>
                      <a:pt x="222" y="522"/>
                      <a:pt x="230" y="544"/>
                    </a:cubicBezTo>
                    <a:cubicBezTo>
                      <a:pt x="236" y="562"/>
                      <a:pt x="241" y="580"/>
                      <a:pt x="247" y="598"/>
                    </a:cubicBezTo>
                    <a:cubicBezTo>
                      <a:pt x="250" y="609"/>
                      <a:pt x="250" y="609"/>
                      <a:pt x="250" y="609"/>
                    </a:cubicBezTo>
                    <a:cubicBezTo>
                      <a:pt x="250" y="610"/>
                      <a:pt x="250" y="610"/>
                      <a:pt x="250" y="610"/>
                    </a:cubicBezTo>
                    <a:cubicBezTo>
                      <a:pt x="250" y="610"/>
                      <a:pt x="250" y="610"/>
                      <a:pt x="250" y="610"/>
                    </a:cubicBezTo>
                    <a:cubicBezTo>
                      <a:pt x="224" y="610"/>
                      <a:pt x="224" y="610"/>
                      <a:pt x="224" y="610"/>
                    </a:cubicBezTo>
                    <a:cubicBezTo>
                      <a:pt x="196" y="610"/>
                      <a:pt x="196" y="610"/>
                      <a:pt x="196" y="610"/>
                    </a:cubicBezTo>
                    <a:cubicBezTo>
                      <a:pt x="188" y="610"/>
                      <a:pt x="188" y="610"/>
                      <a:pt x="188" y="610"/>
                    </a:cubicBezTo>
                    <a:cubicBezTo>
                      <a:pt x="187" y="610"/>
                      <a:pt x="186" y="609"/>
                      <a:pt x="184" y="609"/>
                    </a:cubicBezTo>
                    <a:cubicBezTo>
                      <a:pt x="182" y="608"/>
                      <a:pt x="180" y="605"/>
                      <a:pt x="179" y="603"/>
                    </a:cubicBezTo>
                    <a:cubicBezTo>
                      <a:pt x="179" y="602"/>
                      <a:pt x="179" y="601"/>
                      <a:pt x="179" y="600"/>
                    </a:cubicBezTo>
                    <a:cubicBezTo>
                      <a:pt x="179" y="600"/>
                      <a:pt x="179" y="600"/>
                      <a:pt x="179" y="600"/>
                    </a:cubicBezTo>
                    <a:cubicBezTo>
                      <a:pt x="179" y="599"/>
                      <a:pt x="179" y="599"/>
                      <a:pt x="179" y="599"/>
                    </a:cubicBezTo>
                    <a:cubicBezTo>
                      <a:pt x="179" y="597"/>
                      <a:pt x="179" y="597"/>
                      <a:pt x="179" y="597"/>
                    </a:cubicBezTo>
                    <a:cubicBezTo>
                      <a:pt x="179" y="590"/>
                      <a:pt x="179" y="590"/>
                      <a:pt x="179" y="590"/>
                    </a:cubicBezTo>
                    <a:cubicBezTo>
                      <a:pt x="179" y="576"/>
                      <a:pt x="179" y="576"/>
                      <a:pt x="179" y="576"/>
                    </a:cubicBezTo>
                    <a:cubicBezTo>
                      <a:pt x="179" y="544"/>
                      <a:pt x="179" y="544"/>
                      <a:pt x="179" y="544"/>
                    </a:cubicBezTo>
                    <a:cubicBezTo>
                      <a:pt x="179" y="540"/>
                      <a:pt x="179" y="540"/>
                      <a:pt x="179" y="540"/>
                    </a:cubicBezTo>
                    <a:cubicBezTo>
                      <a:pt x="179" y="540"/>
                      <a:pt x="179" y="540"/>
                      <a:pt x="179" y="540"/>
                    </a:cubicBezTo>
                    <a:cubicBezTo>
                      <a:pt x="178" y="540"/>
                      <a:pt x="178" y="540"/>
                      <a:pt x="178" y="540"/>
                    </a:cubicBezTo>
                    <a:cubicBezTo>
                      <a:pt x="177" y="540"/>
                      <a:pt x="177" y="540"/>
                      <a:pt x="177" y="540"/>
                    </a:cubicBezTo>
                    <a:cubicBezTo>
                      <a:pt x="176" y="539"/>
                      <a:pt x="176" y="539"/>
                      <a:pt x="176" y="539"/>
                    </a:cubicBezTo>
                    <a:cubicBezTo>
                      <a:pt x="170" y="536"/>
                      <a:pt x="170" y="536"/>
                      <a:pt x="170" y="536"/>
                    </a:cubicBezTo>
                    <a:cubicBezTo>
                      <a:pt x="168" y="535"/>
                      <a:pt x="166" y="534"/>
                      <a:pt x="164" y="533"/>
                    </a:cubicBezTo>
                    <a:cubicBezTo>
                      <a:pt x="160" y="531"/>
                      <a:pt x="155" y="528"/>
                      <a:pt x="151" y="526"/>
                    </a:cubicBezTo>
                    <a:cubicBezTo>
                      <a:pt x="143" y="521"/>
                      <a:pt x="135" y="516"/>
                      <a:pt x="128" y="511"/>
                    </a:cubicBezTo>
                    <a:cubicBezTo>
                      <a:pt x="113" y="500"/>
                      <a:pt x="99" y="487"/>
                      <a:pt x="86" y="473"/>
                    </a:cubicBezTo>
                    <a:cubicBezTo>
                      <a:pt x="61" y="446"/>
                      <a:pt x="41" y="413"/>
                      <a:pt x="29" y="378"/>
                    </a:cubicBezTo>
                    <a:cubicBezTo>
                      <a:pt x="17" y="344"/>
                      <a:pt x="12" y="307"/>
                      <a:pt x="14" y="271"/>
                    </a:cubicBezTo>
                    <a:cubicBezTo>
                      <a:pt x="16" y="235"/>
                      <a:pt x="25" y="201"/>
                      <a:pt x="40" y="170"/>
                    </a:cubicBezTo>
                    <a:cubicBezTo>
                      <a:pt x="54" y="139"/>
                      <a:pt x="74" y="111"/>
                      <a:pt x="97" y="89"/>
                    </a:cubicBezTo>
                    <a:cubicBezTo>
                      <a:pt x="120" y="66"/>
                      <a:pt x="147" y="48"/>
                      <a:pt x="174" y="35"/>
                    </a:cubicBezTo>
                    <a:cubicBezTo>
                      <a:pt x="198" y="24"/>
                      <a:pt x="220" y="18"/>
                      <a:pt x="237" y="14"/>
                    </a:cubicBezTo>
                    <a:cubicBezTo>
                      <a:pt x="255" y="10"/>
                      <a:pt x="268" y="9"/>
                      <a:pt x="278" y="8"/>
                    </a:cubicBezTo>
                    <a:cubicBezTo>
                      <a:pt x="283" y="8"/>
                      <a:pt x="287" y="8"/>
                      <a:pt x="290" y="8"/>
                    </a:cubicBezTo>
                    <a:cubicBezTo>
                      <a:pt x="293" y="7"/>
                      <a:pt x="295" y="7"/>
                      <a:pt x="296" y="7"/>
                    </a:cubicBezTo>
                    <a:cubicBezTo>
                      <a:pt x="298" y="7"/>
                      <a:pt x="296" y="6"/>
                      <a:pt x="291" y="6"/>
                    </a:cubicBezTo>
                    <a:cubicBezTo>
                      <a:pt x="286" y="6"/>
                      <a:pt x="277" y="5"/>
                      <a:pt x="266" y="6"/>
                    </a:cubicBezTo>
                    <a:cubicBezTo>
                      <a:pt x="254" y="7"/>
                      <a:pt x="239" y="8"/>
                      <a:pt x="222" y="12"/>
                    </a:cubicBezTo>
                    <a:cubicBezTo>
                      <a:pt x="205" y="16"/>
                      <a:pt x="186" y="22"/>
                      <a:pt x="165" y="32"/>
                    </a:cubicBezTo>
                    <a:cubicBezTo>
                      <a:pt x="145" y="42"/>
                      <a:pt x="123" y="56"/>
                      <a:pt x="102" y="74"/>
                    </a:cubicBezTo>
                    <a:cubicBezTo>
                      <a:pt x="101" y="73"/>
                      <a:pt x="101" y="73"/>
                      <a:pt x="101" y="73"/>
                    </a:cubicBezTo>
                    <a:cubicBezTo>
                      <a:pt x="122" y="55"/>
                      <a:pt x="141" y="43"/>
                      <a:pt x="157" y="34"/>
                    </a:cubicBezTo>
                    <a:cubicBezTo>
                      <a:pt x="173" y="26"/>
                      <a:pt x="186" y="20"/>
                      <a:pt x="196" y="17"/>
                    </a:cubicBezTo>
                    <a:cubicBezTo>
                      <a:pt x="206" y="13"/>
                      <a:pt x="213" y="11"/>
                      <a:pt x="218" y="10"/>
                    </a:cubicBezTo>
                    <a:cubicBezTo>
                      <a:pt x="222" y="8"/>
                      <a:pt x="225" y="8"/>
                      <a:pt x="225" y="7"/>
                    </a:cubicBezTo>
                    <a:cubicBezTo>
                      <a:pt x="227" y="6"/>
                      <a:pt x="223" y="7"/>
                      <a:pt x="220" y="7"/>
                    </a:cubicBezTo>
                    <a:cubicBezTo>
                      <a:pt x="217" y="8"/>
                      <a:pt x="215" y="7"/>
                      <a:pt x="221" y="5"/>
                    </a:cubicBezTo>
                    <a:cubicBezTo>
                      <a:pt x="194" y="12"/>
                      <a:pt x="168" y="23"/>
                      <a:pt x="144" y="37"/>
                    </a:cubicBezTo>
                    <a:cubicBezTo>
                      <a:pt x="120" y="51"/>
                      <a:pt x="98" y="69"/>
                      <a:pt x="78" y="89"/>
                    </a:cubicBezTo>
                    <a:cubicBezTo>
                      <a:pt x="59" y="110"/>
                      <a:pt x="43" y="133"/>
                      <a:pt x="30" y="158"/>
                    </a:cubicBezTo>
                    <a:cubicBezTo>
                      <a:pt x="18" y="183"/>
                      <a:pt x="9" y="210"/>
                      <a:pt x="4" y="237"/>
                    </a:cubicBezTo>
                    <a:cubicBezTo>
                      <a:pt x="3" y="244"/>
                      <a:pt x="1" y="253"/>
                      <a:pt x="1" y="263"/>
                    </a:cubicBezTo>
                    <a:cubicBezTo>
                      <a:pt x="0" y="272"/>
                      <a:pt x="0" y="283"/>
                      <a:pt x="0" y="293"/>
                    </a:cubicBezTo>
                    <a:cubicBezTo>
                      <a:pt x="0" y="304"/>
                      <a:pt x="1" y="314"/>
                      <a:pt x="2" y="324"/>
                    </a:cubicBezTo>
                    <a:cubicBezTo>
                      <a:pt x="3" y="334"/>
                      <a:pt x="5" y="342"/>
                      <a:pt x="6" y="349"/>
                    </a:cubicBezTo>
                    <a:cubicBezTo>
                      <a:pt x="12" y="376"/>
                      <a:pt x="22" y="402"/>
                      <a:pt x="35" y="426"/>
                    </a:cubicBezTo>
                    <a:cubicBezTo>
                      <a:pt x="48" y="450"/>
                      <a:pt x="64" y="472"/>
                      <a:pt x="83" y="491"/>
                    </a:cubicBezTo>
                    <a:cubicBezTo>
                      <a:pt x="102" y="510"/>
                      <a:pt x="124" y="527"/>
                      <a:pt x="148" y="540"/>
                    </a:cubicBezTo>
                    <a:cubicBezTo>
                      <a:pt x="151" y="542"/>
                      <a:pt x="154" y="544"/>
                      <a:pt x="157" y="545"/>
                    </a:cubicBezTo>
                    <a:cubicBezTo>
                      <a:pt x="161" y="547"/>
                      <a:pt x="161" y="547"/>
                      <a:pt x="161" y="547"/>
                    </a:cubicBezTo>
                    <a:cubicBezTo>
                      <a:pt x="164" y="549"/>
                      <a:pt x="164" y="549"/>
                      <a:pt x="164" y="549"/>
                    </a:cubicBezTo>
                    <a:cubicBezTo>
                      <a:pt x="165" y="549"/>
                      <a:pt x="165" y="549"/>
                      <a:pt x="165" y="549"/>
                    </a:cubicBezTo>
                    <a:cubicBezTo>
                      <a:pt x="165" y="549"/>
                      <a:pt x="165" y="549"/>
                      <a:pt x="165" y="549"/>
                    </a:cubicBezTo>
                    <a:cubicBezTo>
                      <a:pt x="165" y="551"/>
                      <a:pt x="165" y="551"/>
                      <a:pt x="165" y="551"/>
                    </a:cubicBezTo>
                    <a:cubicBezTo>
                      <a:pt x="165" y="561"/>
                      <a:pt x="165" y="561"/>
                      <a:pt x="165" y="561"/>
                    </a:cubicBezTo>
                    <a:cubicBezTo>
                      <a:pt x="165" y="601"/>
                      <a:pt x="165" y="601"/>
                      <a:pt x="165" y="601"/>
                    </a:cubicBezTo>
                    <a:cubicBezTo>
                      <a:pt x="165" y="605"/>
                      <a:pt x="167" y="610"/>
                      <a:pt x="169" y="614"/>
                    </a:cubicBezTo>
                    <a:cubicBezTo>
                      <a:pt x="172" y="618"/>
                      <a:pt x="176" y="621"/>
                      <a:pt x="180" y="622"/>
                    </a:cubicBezTo>
                    <a:cubicBezTo>
                      <a:pt x="180" y="622"/>
                      <a:pt x="180" y="622"/>
                      <a:pt x="181" y="622"/>
                    </a:cubicBezTo>
                    <a:cubicBezTo>
                      <a:pt x="176" y="623"/>
                      <a:pt x="172" y="626"/>
                      <a:pt x="169" y="629"/>
                    </a:cubicBezTo>
                    <a:cubicBezTo>
                      <a:pt x="166" y="633"/>
                      <a:pt x="164" y="637"/>
                      <a:pt x="164" y="641"/>
                    </a:cubicBezTo>
                    <a:cubicBezTo>
                      <a:pt x="163" y="646"/>
                      <a:pt x="163" y="650"/>
                      <a:pt x="165" y="654"/>
                    </a:cubicBezTo>
                    <a:cubicBezTo>
                      <a:pt x="166" y="658"/>
                      <a:pt x="169" y="662"/>
                      <a:pt x="172" y="665"/>
                    </a:cubicBezTo>
                    <a:cubicBezTo>
                      <a:pt x="174" y="667"/>
                      <a:pt x="176" y="668"/>
                      <a:pt x="178" y="669"/>
                    </a:cubicBezTo>
                    <a:cubicBezTo>
                      <a:pt x="181" y="670"/>
                      <a:pt x="183" y="670"/>
                      <a:pt x="185" y="670"/>
                    </a:cubicBezTo>
                    <a:cubicBezTo>
                      <a:pt x="205" y="670"/>
                      <a:pt x="205" y="670"/>
                      <a:pt x="205" y="670"/>
                    </a:cubicBezTo>
                    <a:cubicBezTo>
                      <a:pt x="244" y="670"/>
                      <a:pt x="244" y="670"/>
                      <a:pt x="244" y="670"/>
                    </a:cubicBezTo>
                    <a:cubicBezTo>
                      <a:pt x="268" y="670"/>
                      <a:pt x="268" y="670"/>
                      <a:pt x="268" y="670"/>
                    </a:cubicBezTo>
                    <a:cubicBezTo>
                      <a:pt x="232" y="670"/>
                      <a:pt x="232" y="670"/>
                      <a:pt x="232" y="670"/>
                    </a:cubicBezTo>
                    <a:cubicBezTo>
                      <a:pt x="192" y="670"/>
                      <a:pt x="192" y="670"/>
                      <a:pt x="192" y="670"/>
                    </a:cubicBezTo>
                    <a:cubicBezTo>
                      <a:pt x="188" y="670"/>
                      <a:pt x="188" y="670"/>
                      <a:pt x="188" y="670"/>
                    </a:cubicBezTo>
                    <a:cubicBezTo>
                      <a:pt x="185" y="670"/>
                      <a:pt x="185" y="670"/>
                      <a:pt x="185" y="670"/>
                    </a:cubicBezTo>
                    <a:cubicBezTo>
                      <a:pt x="184" y="670"/>
                      <a:pt x="183" y="671"/>
                      <a:pt x="181" y="671"/>
                    </a:cubicBezTo>
                    <a:cubicBezTo>
                      <a:pt x="177" y="672"/>
                      <a:pt x="172" y="674"/>
                      <a:pt x="169" y="678"/>
                    </a:cubicBezTo>
                    <a:cubicBezTo>
                      <a:pt x="166" y="681"/>
                      <a:pt x="164" y="686"/>
                      <a:pt x="164" y="690"/>
                    </a:cubicBezTo>
                    <a:cubicBezTo>
                      <a:pt x="163" y="694"/>
                      <a:pt x="163" y="699"/>
                      <a:pt x="165" y="703"/>
                    </a:cubicBezTo>
                    <a:cubicBezTo>
                      <a:pt x="166" y="707"/>
                      <a:pt x="169" y="711"/>
                      <a:pt x="172" y="714"/>
                    </a:cubicBezTo>
                    <a:cubicBezTo>
                      <a:pt x="174" y="715"/>
                      <a:pt x="176" y="717"/>
                      <a:pt x="178" y="717"/>
                    </a:cubicBezTo>
                    <a:cubicBezTo>
                      <a:pt x="181" y="718"/>
                      <a:pt x="183" y="719"/>
                      <a:pt x="185" y="719"/>
                    </a:cubicBezTo>
                    <a:cubicBezTo>
                      <a:pt x="205" y="719"/>
                      <a:pt x="205" y="719"/>
                      <a:pt x="205" y="719"/>
                    </a:cubicBezTo>
                    <a:cubicBezTo>
                      <a:pt x="244" y="719"/>
                      <a:pt x="244" y="719"/>
                      <a:pt x="244" y="719"/>
                    </a:cubicBezTo>
                    <a:cubicBezTo>
                      <a:pt x="265" y="719"/>
                      <a:pt x="265" y="719"/>
                      <a:pt x="265" y="719"/>
                    </a:cubicBezTo>
                    <a:cubicBezTo>
                      <a:pt x="205" y="719"/>
                      <a:pt x="205" y="719"/>
                      <a:pt x="205" y="719"/>
                    </a:cubicBezTo>
                    <a:cubicBezTo>
                      <a:pt x="193" y="719"/>
                      <a:pt x="193" y="719"/>
                      <a:pt x="193" y="719"/>
                    </a:cubicBezTo>
                    <a:cubicBezTo>
                      <a:pt x="187" y="719"/>
                      <a:pt x="187" y="719"/>
                      <a:pt x="187" y="719"/>
                    </a:cubicBezTo>
                    <a:cubicBezTo>
                      <a:pt x="186" y="719"/>
                      <a:pt x="186" y="719"/>
                      <a:pt x="186" y="719"/>
                    </a:cubicBezTo>
                    <a:cubicBezTo>
                      <a:pt x="185" y="719"/>
                      <a:pt x="185" y="719"/>
                      <a:pt x="185" y="719"/>
                    </a:cubicBezTo>
                    <a:cubicBezTo>
                      <a:pt x="184" y="719"/>
                      <a:pt x="184" y="719"/>
                      <a:pt x="184" y="719"/>
                    </a:cubicBezTo>
                    <a:cubicBezTo>
                      <a:pt x="182" y="719"/>
                      <a:pt x="181" y="719"/>
                      <a:pt x="179" y="720"/>
                    </a:cubicBezTo>
                    <a:cubicBezTo>
                      <a:pt x="174" y="722"/>
                      <a:pt x="169" y="726"/>
                      <a:pt x="167" y="730"/>
                    </a:cubicBezTo>
                    <a:cubicBezTo>
                      <a:pt x="164" y="735"/>
                      <a:pt x="163" y="740"/>
                      <a:pt x="163" y="746"/>
                    </a:cubicBezTo>
                    <a:cubicBezTo>
                      <a:pt x="164" y="751"/>
                      <a:pt x="166" y="756"/>
                      <a:pt x="169" y="760"/>
                    </a:cubicBezTo>
                    <a:cubicBezTo>
                      <a:pt x="171" y="762"/>
                      <a:pt x="173" y="764"/>
                      <a:pt x="176" y="765"/>
                    </a:cubicBezTo>
                    <a:cubicBezTo>
                      <a:pt x="179" y="766"/>
                      <a:pt x="181" y="767"/>
                      <a:pt x="184" y="767"/>
                    </a:cubicBezTo>
                    <a:cubicBezTo>
                      <a:pt x="204" y="767"/>
                      <a:pt x="204" y="767"/>
                      <a:pt x="204" y="767"/>
                    </a:cubicBezTo>
                    <a:cubicBezTo>
                      <a:pt x="220" y="801"/>
                      <a:pt x="220" y="801"/>
                      <a:pt x="220" y="801"/>
                    </a:cubicBezTo>
                    <a:cubicBezTo>
                      <a:pt x="222" y="805"/>
                      <a:pt x="222" y="805"/>
                      <a:pt x="222" y="805"/>
                    </a:cubicBezTo>
                    <a:cubicBezTo>
                      <a:pt x="224" y="808"/>
                      <a:pt x="224" y="808"/>
                      <a:pt x="224" y="808"/>
                    </a:cubicBezTo>
                    <a:cubicBezTo>
                      <a:pt x="224" y="809"/>
                      <a:pt x="224" y="809"/>
                      <a:pt x="224" y="809"/>
                    </a:cubicBezTo>
                    <a:cubicBezTo>
                      <a:pt x="225" y="810"/>
                      <a:pt x="225" y="810"/>
                      <a:pt x="225" y="810"/>
                    </a:cubicBezTo>
                    <a:cubicBezTo>
                      <a:pt x="225" y="810"/>
                      <a:pt x="225" y="811"/>
                      <a:pt x="225" y="811"/>
                    </a:cubicBezTo>
                    <a:cubicBezTo>
                      <a:pt x="227" y="813"/>
                      <a:pt x="227" y="813"/>
                      <a:pt x="227" y="813"/>
                    </a:cubicBezTo>
                    <a:cubicBezTo>
                      <a:pt x="229" y="815"/>
                      <a:pt x="229" y="815"/>
                      <a:pt x="229" y="815"/>
                    </a:cubicBezTo>
                    <a:cubicBezTo>
                      <a:pt x="230" y="817"/>
                      <a:pt x="231" y="818"/>
                      <a:pt x="232" y="820"/>
                    </a:cubicBezTo>
                    <a:cubicBezTo>
                      <a:pt x="234" y="821"/>
                      <a:pt x="235" y="822"/>
                      <a:pt x="236" y="824"/>
                    </a:cubicBezTo>
                    <a:cubicBezTo>
                      <a:pt x="238" y="825"/>
                      <a:pt x="239" y="826"/>
                      <a:pt x="241" y="828"/>
                    </a:cubicBezTo>
                    <a:cubicBezTo>
                      <a:pt x="242" y="828"/>
                      <a:pt x="243" y="829"/>
                      <a:pt x="245" y="830"/>
                    </a:cubicBezTo>
                    <a:cubicBezTo>
                      <a:pt x="246" y="830"/>
                      <a:pt x="247" y="830"/>
                      <a:pt x="247" y="830"/>
                    </a:cubicBezTo>
                    <a:cubicBezTo>
                      <a:pt x="249" y="831"/>
                      <a:pt x="249" y="831"/>
                      <a:pt x="249" y="831"/>
                    </a:cubicBezTo>
                    <a:cubicBezTo>
                      <a:pt x="250" y="831"/>
                      <a:pt x="252" y="831"/>
                      <a:pt x="254" y="831"/>
                    </a:cubicBezTo>
                    <a:cubicBezTo>
                      <a:pt x="268" y="833"/>
                      <a:pt x="282" y="834"/>
                      <a:pt x="296" y="834"/>
                    </a:cubicBezTo>
                    <a:cubicBezTo>
                      <a:pt x="303" y="835"/>
                      <a:pt x="310" y="835"/>
                      <a:pt x="318" y="834"/>
                    </a:cubicBezTo>
                    <a:cubicBezTo>
                      <a:pt x="321" y="834"/>
                      <a:pt x="325" y="834"/>
                      <a:pt x="329" y="833"/>
                    </a:cubicBezTo>
                    <a:cubicBezTo>
                      <a:pt x="331" y="833"/>
                      <a:pt x="332" y="832"/>
                      <a:pt x="334" y="832"/>
                    </a:cubicBezTo>
                    <a:cubicBezTo>
                      <a:pt x="335" y="832"/>
                      <a:pt x="336" y="831"/>
                      <a:pt x="337" y="831"/>
                    </a:cubicBezTo>
                    <a:cubicBezTo>
                      <a:pt x="338" y="831"/>
                      <a:pt x="338" y="831"/>
                      <a:pt x="339" y="830"/>
                    </a:cubicBezTo>
                    <a:cubicBezTo>
                      <a:pt x="340" y="830"/>
                      <a:pt x="340" y="830"/>
                      <a:pt x="340" y="830"/>
                    </a:cubicBezTo>
                    <a:cubicBezTo>
                      <a:pt x="340" y="830"/>
                      <a:pt x="340" y="830"/>
                      <a:pt x="340" y="830"/>
                    </a:cubicBezTo>
                    <a:cubicBezTo>
                      <a:pt x="340" y="830"/>
                      <a:pt x="340" y="830"/>
                      <a:pt x="340" y="830"/>
                    </a:cubicBezTo>
                    <a:cubicBezTo>
                      <a:pt x="341" y="830"/>
                      <a:pt x="341" y="830"/>
                      <a:pt x="341" y="830"/>
                    </a:cubicBezTo>
                    <a:cubicBezTo>
                      <a:pt x="341" y="829"/>
                      <a:pt x="341" y="829"/>
                      <a:pt x="341" y="829"/>
                    </a:cubicBezTo>
                    <a:cubicBezTo>
                      <a:pt x="342" y="829"/>
                      <a:pt x="342" y="829"/>
                      <a:pt x="343" y="829"/>
                    </a:cubicBezTo>
                    <a:cubicBezTo>
                      <a:pt x="342" y="829"/>
                      <a:pt x="342" y="829"/>
                      <a:pt x="341" y="829"/>
                    </a:cubicBezTo>
                    <a:cubicBezTo>
                      <a:pt x="341" y="830"/>
                      <a:pt x="341" y="830"/>
                      <a:pt x="341" y="830"/>
                    </a:cubicBezTo>
                    <a:cubicBezTo>
                      <a:pt x="340" y="830"/>
                      <a:pt x="340" y="830"/>
                      <a:pt x="340" y="830"/>
                    </a:cubicBezTo>
                    <a:cubicBezTo>
                      <a:pt x="340" y="830"/>
                      <a:pt x="340" y="830"/>
                      <a:pt x="340" y="830"/>
                    </a:cubicBezTo>
                    <a:cubicBezTo>
                      <a:pt x="340" y="830"/>
                      <a:pt x="340" y="830"/>
                      <a:pt x="340" y="830"/>
                    </a:cubicBezTo>
                    <a:cubicBezTo>
                      <a:pt x="339" y="830"/>
                      <a:pt x="339" y="830"/>
                      <a:pt x="339" y="830"/>
                    </a:cubicBezTo>
                    <a:cubicBezTo>
                      <a:pt x="338" y="831"/>
                      <a:pt x="338" y="831"/>
                      <a:pt x="337" y="831"/>
                    </a:cubicBezTo>
                    <a:cubicBezTo>
                      <a:pt x="336" y="831"/>
                      <a:pt x="335" y="832"/>
                      <a:pt x="334" y="832"/>
                    </a:cubicBezTo>
                    <a:cubicBezTo>
                      <a:pt x="332" y="832"/>
                      <a:pt x="330" y="833"/>
                      <a:pt x="329" y="833"/>
                    </a:cubicBezTo>
                    <a:cubicBezTo>
                      <a:pt x="325" y="834"/>
                      <a:pt x="321" y="834"/>
                      <a:pt x="317" y="834"/>
                    </a:cubicBezTo>
                    <a:cubicBezTo>
                      <a:pt x="310" y="834"/>
                      <a:pt x="303" y="834"/>
                      <a:pt x="296" y="834"/>
                    </a:cubicBezTo>
                    <a:cubicBezTo>
                      <a:pt x="282" y="834"/>
                      <a:pt x="268" y="833"/>
                      <a:pt x="254" y="831"/>
                    </a:cubicBezTo>
                    <a:cubicBezTo>
                      <a:pt x="252" y="831"/>
                      <a:pt x="250" y="830"/>
                      <a:pt x="248" y="830"/>
                    </a:cubicBezTo>
                    <a:cubicBezTo>
                      <a:pt x="247" y="830"/>
                      <a:pt x="247" y="830"/>
                      <a:pt x="247" y="830"/>
                    </a:cubicBezTo>
                    <a:cubicBezTo>
                      <a:pt x="246" y="830"/>
                      <a:pt x="246" y="830"/>
                      <a:pt x="246" y="830"/>
                    </a:cubicBezTo>
                    <a:cubicBezTo>
                      <a:pt x="246" y="830"/>
                      <a:pt x="246" y="830"/>
                      <a:pt x="246" y="830"/>
                    </a:cubicBezTo>
                    <a:cubicBezTo>
                      <a:pt x="245" y="829"/>
                      <a:pt x="245" y="829"/>
                      <a:pt x="245" y="829"/>
                    </a:cubicBezTo>
                    <a:cubicBezTo>
                      <a:pt x="243" y="829"/>
                      <a:pt x="242" y="828"/>
                      <a:pt x="241" y="827"/>
                    </a:cubicBezTo>
                    <a:cubicBezTo>
                      <a:pt x="239" y="826"/>
                      <a:pt x="238" y="825"/>
                      <a:pt x="236" y="823"/>
                    </a:cubicBezTo>
                    <a:cubicBezTo>
                      <a:pt x="235" y="822"/>
                      <a:pt x="234" y="821"/>
                      <a:pt x="232" y="819"/>
                    </a:cubicBezTo>
                    <a:cubicBezTo>
                      <a:pt x="231" y="818"/>
                      <a:pt x="230" y="817"/>
                      <a:pt x="229" y="815"/>
                    </a:cubicBezTo>
                    <a:cubicBezTo>
                      <a:pt x="227" y="813"/>
                      <a:pt x="227" y="813"/>
                      <a:pt x="227" y="813"/>
                    </a:cubicBezTo>
                    <a:cubicBezTo>
                      <a:pt x="225" y="811"/>
                      <a:pt x="225" y="811"/>
                      <a:pt x="225" y="811"/>
                    </a:cubicBezTo>
                    <a:cubicBezTo>
                      <a:pt x="225" y="810"/>
                      <a:pt x="225" y="810"/>
                      <a:pt x="225" y="809"/>
                    </a:cubicBezTo>
                    <a:cubicBezTo>
                      <a:pt x="224" y="809"/>
                      <a:pt x="224" y="809"/>
                      <a:pt x="224" y="809"/>
                    </a:cubicBezTo>
                    <a:cubicBezTo>
                      <a:pt x="224" y="808"/>
                      <a:pt x="224" y="808"/>
                      <a:pt x="224" y="808"/>
                    </a:cubicBezTo>
                    <a:cubicBezTo>
                      <a:pt x="223" y="805"/>
                      <a:pt x="223" y="805"/>
                      <a:pt x="223" y="805"/>
                    </a:cubicBezTo>
                    <a:cubicBezTo>
                      <a:pt x="220" y="801"/>
                      <a:pt x="220" y="801"/>
                      <a:pt x="220" y="801"/>
                    </a:cubicBezTo>
                    <a:cubicBezTo>
                      <a:pt x="204" y="767"/>
                      <a:pt x="204" y="767"/>
                      <a:pt x="204" y="767"/>
                    </a:cubicBezTo>
                    <a:cubicBezTo>
                      <a:pt x="194" y="767"/>
                      <a:pt x="194" y="767"/>
                      <a:pt x="194" y="767"/>
                    </a:cubicBezTo>
                    <a:cubicBezTo>
                      <a:pt x="187" y="767"/>
                      <a:pt x="187" y="767"/>
                      <a:pt x="187" y="767"/>
                    </a:cubicBezTo>
                    <a:cubicBezTo>
                      <a:pt x="186" y="767"/>
                      <a:pt x="184" y="767"/>
                      <a:pt x="182" y="767"/>
                    </a:cubicBezTo>
                    <a:cubicBezTo>
                      <a:pt x="180" y="766"/>
                      <a:pt x="178" y="766"/>
                      <a:pt x="177" y="765"/>
                    </a:cubicBezTo>
                    <a:cubicBezTo>
                      <a:pt x="171" y="762"/>
                      <a:pt x="166" y="756"/>
                      <a:pt x="165" y="750"/>
                    </a:cubicBezTo>
                    <a:cubicBezTo>
                      <a:pt x="163" y="744"/>
                      <a:pt x="164" y="737"/>
                      <a:pt x="167" y="731"/>
                    </a:cubicBezTo>
                    <a:cubicBezTo>
                      <a:pt x="166" y="732"/>
                      <a:pt x="166" y="733"/>
                      <a:pt x="166" y="733"/>
                    </a:cubicBezTo>
                    <a:cubicBezTo>
                      <a:pt x="166" y="733"/>
                      <a:pt x="167" y="733"/>
                      <a:pt x="167" y="731"/>
                    </a:cubicBezTo>
                    <a:cubicBezTo>
                      <a:pt x="164" y="737"/>
                      <a:pt x="164" y="743"/>
                      <a:pt x="165" y="749"/>
                    </a:cubicBezTo>
                    <a:cubicBezTo>
                      <a:pt x="167" y="755"/>
                      <a:pt x="171" y="761"/>
                      <a:pt x="177" y="764"/>
                    </a:cubicBezTo>
                    <a:cubicBezTo>
                      <a:pt x="178" y="765"/>
                      <a:pt x="180" y="765"/>
                      <a:pt x="182" y="766"/>
                    </a:cubicBezTo>
                    <a:cubicBezTo>
                      <a:pt x="183" y="766"/>
                      <a:pt x="183" y="766"/>
                      <a:pt x="184" y="766"/>
                    </a:cubicBezTo>
                    <a:cubicBezTo>
                      <a:pt x="185" y="766"/>
                      <a:pt x="185" y="766"/>
                      <a:pt x="185" y="766"/>
                    </a:cubicBezTo>
                    <a:cubicBezTo>
                      <a:pt x="186" y="766"/>
                      <a:pt x="186" y="766"/>
                      <a:pt x="186" y="766"/>
                    </a:cubicBezTo>
                    <a:cubicBezTo>
                      <a:pt x="194" y="766"/>
                      <a:pt x="194" y="766"/>
                      <a:pt x="194" y="766"/>
                    </a:cubicBezTo>
                    <a:cubicBezTo>
                      <a:pt x="205" y="766"/>
                      <a:pt x="205" y="766"/>
                      <a:pt x="205" y="766"/>
                    </a:cubicBezTo>
                    <a:cubicBezTo>
                      <a:pt x="221" y="800"/>
                      <a:pt x="221" y="800"/>
                      <a:pt x="221" y="800"/>
                    </a:cubicBezTo>
                    <a:cubicBezTo>
                      <a:pt x="224" y="805"/>
                      <a:pt x="224" y="805"/>
                      <a:pt x="224" y="805"/>
                    </a:cubicBezTo>
                    <a:cubicBezTo>
                      <a:pt x="225" y="807"/>
                      <a:pt x="225" y="807"/>
                      <a:pt x="225" y="807"/>
                    </a:cubicBezTo>
                    <a:cubicBezTo>
                      <a:pt x="225" y="808"/>
                      <a:pt x="225" y="808"/>
                      <a:pt x="225" y="808"/>
                    </a:cubicBezTo>
                    <a:cubicBezTo>
                      <a:pt x="226" y="809"/>
                      <a:pt x="226" y="809"/>
                      <a:pt x="226" y="809"/>
                    </a:cubicBezTo>
                    <a:cubicBezTo>
                      <a:pt x="226" y="809"/>
                      <a:pt x="226" y="810"/>
                      <a:pt x="226" y="810"/>
                    </a:cubicBezTo>
                    <a:cubicBezTo>
                      <a:pt x="228" y="812"/>
                      <a:pt x="228" y="812"/>
                      <a:pt x="228" y="812"/>
                    </a:cubicBezTo>
                    <a:cubicBezTo>
                      <a:pt x="230" y="815"/>
                      <a:pt x="230" y="815"/>
                      <a:pt x="230" y="815"/>
                    </a:cubicBezTo>
                    <a:cubicBezTo>
                      <a:pt x="231" y="816"/>
                      <a:pt x="232" y="817"/>
                      <a:pt x="233" y="819"/>
                    </a:cubicBezTo>
                    <a:cubicBezTo>
                      <a:pt x="234" y="820"/>
                      <a:pt x="236" y="821"/>
                      <a:pt x="237" y="823"/>
                    </a:cubicBezTo>
                    <a:cubicBezTo>
                      <a:pt x="238" y="824"/>
                      <a:pt x="240" y="825"/>
                      <a:pt x="242" y="827"/>
                    </a:cubicBezTo>
                    <a:cubicBezTo>
                      <a:pt x="243" y="827"/>
                      <a:pt x="244" y="828"/>
                      <a:pt x="245" y="829"/>
                    </a:cubicBezTo>
                    <a:cubicBezTo>
                      <a:pt x="246" y="829"/>
                      <a:pt x="246" y="829"/>
                      <a:pt x="246" y="829"/>
                    </a:cubicBezTo>
                    <a:cubicBezTo>
                      <a:pt x="246" y="829"/>
                      <a:pt x="246" y="829"/>
                      <a:pt x="246" y="829"/>
                    </a:cubicBezTo>
                    <a:cubicBezTo>
                      <a:pt x="247" y="829"/>
                      <a:pt x="247" y="829"/>
                      <a:pt x="247" y="829"/>
                    </a:cubicBezTo>
                    <a:cubicBezTo>
                      <a:pt x="249" y="829"/>
                      <a:pt x="249" y="829"/>
                      <a:pt x="249" y="829"/>
                    </a:cubicBezTo>
                    <a:cubicBezTo>
                      <a:pt x="250" y="830"/>
                      <a:pt x="252" y="830"/>
                      <a:pt x="254" y="830"/>
                    </a:cubicBezTo>
                    <a:cubicBezTo>
                      <a:pt x="268" y="832"/>
                      <a:pt x="282" y="833"/>
                      <a:pt x="296" y="834"/>
                    </a:cubicBezTo>
                    <a:cubicBezTo>
                      <a:pt x="303" y="834"/>
                      <a:pt x="310" y="834"/>
                      <a:pt x="317" y="833"/>
                    </a:cubicBezTo>
                    <a:cubicBezTo>
                      <a:pt x="321" y="833"/>
                      <a:pt x="325" y="833"/>
                      <a:pt x="328" y="832"/>
                    </a:cubicBezTo>
                    <a:cubicBezTo>
                      <a:pt x="330" y="832"/>
                      <a:pt x="332" y="831"/>
                      <a:pt x="334" y="831"/>
                    </a:cubicBezTo>
                    <a:cubicBezTo>
                      <a:pt x="335" y="831"/>
                      <a:pt x="336" y="830"/>
                      <a:pt x="337" y="830"/>
                    </a:cubicBezTo>
                    <a:cubicBezTo>
                      <a:pt x="337" y="830"/>
                      <a:pt x="338" y="830"/>
                      <a:pt x="338" y="829"/>
                    </a:cubicBezTo>
                    <a:cubicBezTo>
                      <a:pt x="339" y="829"/>
                      <a:pt x="339" y="829"/>
                      <a:pt x="339" y="829"/>
                    </a:cubicBezTo>
                    <a:cubicBezTo>
                      <a:pt x="340" y="829"/>
                      <a:pt x="340" y="829"/>
                      <a:pt x="340" y="829"/>
                    </a:cubicBezTo>
                    <a:cubicBezTo>
                      <a:pt x="340" y="829"/>
                      <a:pt x="340" y="829"/>
                      <a:pt x="340" y="829"/>
                    </a:cubicBezTo>
                    <a:cubicBezTo>
                      <a:pt x="341" y="829"/>
                      <a:pt x="341" y="829"/>
                      <a:pt x="341" y="829"/>
                    </a:cubicBezTo>
                    <a:cubicBezTo>
                      <a:pt x="341" y="828"/>
                      <a:pt x="341" y="828"/>
                      <a:pt x="341" y="828"/>
                    </a:cubicBezTo>
                    <a:cubicBezTo>
                      <a:pt x="342" y="828"/>
                      <a:pt x="342" y="828"/>
                      <a:pt x="343" y="827"/>
                    </a:cubicBezTo>
                    <a:cubicBezTo>
                      <a:pt x="344" y="827"/>
                      <a:pt x="345" y="826"/>
                      <a:pt x="346" y="826"/>
                    </a:cubicBezTo>
                    <a:cubicBezTo>
                      <a:pt x="346" y="827"/>
                      <a:pt x="346" y="827"/>
                      <a:pt x="346" y="827"/>
                    </a:cubicBezTo>
                    <a:cubicBezTo>
                      <a:pt x="352" y="823"/>
                      <a:pt x="357" y="817"/>
                      <a:pt x="360" y="812"/>
                    </a:cubicBezTo>
                    <a:cubicBezTo>
                      <a:pt x="369" y="796"/>
                      <a:pt x="369" y="796"/>
                      <a:pt x="369" y="796"/>
                    </a:cubicBezTo>
                    <a:cubicBezTo>
                      <a:pt x="377" y="780"/>
                      <a:pt x="377" y="780"/>
                      <a:pt x="377" y="780"/>
                    </a:cubicBezTo>
                    <a:cubicBezTo>
                      <a:pt x="382" y="772"/>
                      <a:pt x="382" y="772"/>
                      <a:pt x="382" y="772"/>
                    </a:cubicBezTo>
                    <a:cubicBezTo>
                      <a:pt x="384" y="768"/>
                      <a:pt x="384" y="768"/>
                      <a:pt x="384" y="768"/>
                    </a:cubicBezTo>
                    <a:cubicBezTo>
                      <a:pt x="384" y="768"/>
                      <a:pt x="384" y="768"/>
                      <a:pt x="384" y="768"/>
                    </a:cubicBezTo>
                    <a:cubicBezTo>
                      <a:pt x="384" y="768"/>
                      <a:pt x="384" y="768"/>
                      <a:pt x="384" y="768"/>
                    </a:cubicBezTo>
                    <a:cubicBezTo>
                      <a:pt x="384" y="768"/>
                      <a:pt x="384" y="768"/>
                      <a:pt x="384" y="768"/>
                    </a:cubicBezTo>
                    <a:cubicBezTo>
                      <a:pt x="385" y="768"/>
                      <a:pt x="385" y="768"/>
                      <a:pt x="385" y="768"/>
                    </a:cubicBezTo>
                    <a:cubicBezTo>
                      <a:pt x="391" y="768"/>
                      <a:pt x="391" y="768"/>
                      <a:pt x="391" y="768"/>
                    </a:cubicBezTo>
                    <a:cubicBezTo>
                      <a:pt x="396" y="768"/>
                      <a:pt x="396" y="768"/>
                      <a:pt x="396" y="768"/>
                    </a:cubicBezTo>
                    <a:cubicBezTo>
                      <a:pt x="396" y="768"/>
                      <a:pt x="396" y="768"/>
                      <a:pt x="396" y="768"/>
                    </a:cubicBezTo>
                    <a:cubicBezTo>
                      <a:pt x="397" y="768"/>
                      <a:pt x="397" y="768"/>
                      <a:pt x="397" y="768"/>
                    </a:cubicBezTo>
                    <a:cubicBezTo>
                      <a:pt x="398" y="768"/>
                      <a:pt x="398" y="768"/>
                      <a:pt x="399" y="768"/>
                    </a:cubicBezTo>
                    <a:cubicBezTo>
                      <a:pt x="400" y="768"/>
                      <a:pt x="401" y="768"/>
                      <a:pt x="402" y="767"/>
                    </a:cubicBezTo>
                    <a:cubicBezTo>
                      <a:pt x="406" y="766"/>
                      <a:pt x="409" y="764"/>
                      <a:pt x="412" y="761"/>
                    </a:cubicBezTo>
                    <a:cubicBezTo>
                      <a:pt x="416" y="756"/>
                      <a:pt x="418" y="749"/>
                      <a:pt x="418" y="744"/>
                    </a:cubicBezTo>
                    <a:cubicBezTo>
                      <a:pt x="417" y="748"/>
                      <a:pt x="416" y="753"/>
                      <a:pt x="414" y="757"/>
                    </a:cubicBezTo>
                    <a:cubicBezTo>
                      <a:pt x="411" y="761"/>
                      <a:pt x="407" y="764"/>
                      <a:pt x="402" y="765"/>
                    </a:cubicBezTo>
                    <a:cubicBezTo>
                      <a:pt x="401" y="766"/>
                      <a:pt x="400" y="766"/>
                      <a:pt x="399" y="766"/>
                    </a:cubicBezTo>
                    <a:cubicBezTo>
                      <a:pt x="398" y="766"/>
                      <a:pt x="397" y="766"/>
                      <a:pt x="397" y="766"/>
                    </a:cubicBezTo>
                    <a:cubicBezTo>
                      <a:pt x="396" y="766"/>
                      <a:pt x="396" y="766"/>
                      <a:pt x="396" y="766"/>
                    </a:cubicBezTo>
                    <a:cubicBezTo>
                      <a:pt x="396" y="766"/>
                      <a:pt x="396" y="766"/>
                      <a:pt x="396" y="766"/>
                    </a:cubicBezTo>
                    <a:cubicBezTo>
                      <a:pt x="395" y="766"/>
                      <a:pt x="395" y="766"/>
                      <a:pt x="395" y="766"/>
                    </a:cubicBezTo>
                    <a:cubicBezTo>
                      <a:pt x="390" y="766"/>
                      <a:pt x="390" y="766"/>
                      <a:pt x="390" y="766"/>
                    </a:cubicBezTo>
                    <a:cubicBezTo>
                      <a:pt x="385" y="766"/>
                      <a:pt x="385" y="766"/>
                      <a:pt x="385" y="766"/>
                    </a:cubicBezTo>
                    <a:cubicBezTo>
                      <a:pt x="384" y="766"/>
                      <a:pt x="384" y="766"/>
                      <a:pt x="384" y="766"/>
                    </a:cubicBezTo>
                    <a:cubicBezTo>
                      <a:pt x="384" y="766"/>
                      <a:pt x="384" y="766"/>
                      <a:pt x="384" y="766"/>
                    </a:cubicBezTo>
                    <a:cubicBezTo>
                      <a:pt x="383" y="766"/>
                      <a:pt x="383" y="766"/>
                      <a:pt x="383" y="766"/>
                    </a:cubicBezTo>
                    <a:cubicBezTo>
                      <a:pt x="383" y="766"/>
                      <a:pt x="383" y="766"/>
                      <a:pt x="383" y="766"/>
                    </a:cubicBezTo>
                    <a:cubicBezTo>
                      <a:pt x="382" y="767"/>
                      <a:pt x="382" y="767"/>
                      <a:pt x="382" y="767"/>
                    </a:cubicBezTo>
                    <a:cubicBezTo>
                      <a:pt x="379" y="771"/>
                      <a:pt x="379" y="771"/>
                      <a:pt x="379" y="771"/>
                    </a:cubicBezTo>
                    <a:cubicBezTo>
                      <a:pt x="375" y="780"/>
                      <a:pt x="375" y="780"/>
                      <a:pt x="375" y="780"/>
                    </a:cubicBezTo>
                    <a:cubicBezTo>
                      <a:pt x="366" y="796"/>
                      <a:pt x="366" y="796"/>
                      <a:pt x="366" y="796"/>
                    </a:cubicBezTo>
                    <a:cubicBezTo>
                      <a:pt x="361" y="805"/>
                      <a:pt x="361" y="805"/>
                      <a:pt x="361" y="805"/>
                    </a:cubicBezTo>
                    <a:cubicBezTo>
                      <a:pt x="359" y="809"/>
                      <a:pt x="359" y="809"/>
                      <a:pt x="359" y="809"/>
                    </a:cubicBezTo>
                    <a:cubicBezTo>
                      <a:pt x="358" y="811"/>
                      <a:pt x="357" y="812"/>
                      <a:pt x="356" y="814"/>
                    </a:cubicBezTo>
                    <a:cubicBezTo>
                      <a:pt x="354" y="816"/>
                      <a:pt x="352" y="819"/>
                      <a:pt x="349" y="822"/>
                    </a:cubicBezTo>
                    <a:cubicBezTo>
                      <a:pt x="346" y="824"/>
                      <a:pt x="343" y="826"/>
                      <a:pt x="339" y="828"/>
                    </a:cubicBezTo>
                    <a:cubicBezTo>
                      <a:pt x="339" y="828"/>
                      <a:pt x="339" y="828"/>
                      <a:pt x="339" y="828"/>
                    </a:cubicBezTo>
                    <a:cubicBezTo>
                      <a:pt x="336" y="829"/>
                      <a:pt x="333" y="830"/>
                      <a:pt x="330" y="830"/>
                    </a:cubicBezTo>
                    <a:cubicBezTo>
                      <a:pt x="327" y="831"/>
                      <a:pt x="324" y="831"/>
                      <a:pt x="321" y="831"/>
                    </a:cubicBezTo>
                    <a:cubicBezTo>
                      <a:pt x="315" y="832"/>
                      <a:pt x="309" y="832"/>
                      <a:pt x="303" y="832"/>
                    </a:cubicBezTo>
                    <a:cubicBezTo>
                      <a:pt x="291" y="832"/>
                      <a:pt x="279" y="831"/>
                      <a:pt x="267" y="830"/>
                    </a:cubicBezTo>
                    <a:cubicBezTo>
                      <a:pt x="261" y="829"/>
                      <a:pt x="255" y="829"/>
                      <a:pt x="249" y="828"/>
                    </a:cubicBezTo>
                    <a:cubicBezTo>
                      <a:pt x="248" y="828"/>
                      <a:pt x="247" y="828"/>
                      <a:pt x="246" y="827"/>
                    </a:cubicBezTo>
                    <a:cubicBezTo>
                      <a:pt x="245" y="827"/>
                      <a:pt x="244" y="826"/>
                      <a:pt x="243" y="826"/>
                    </a:cubicBezTo>
                    <a:cubicBezTo>
                      <a:pt x="241" y="825"/>
                      <a:pt x="240" y="824"/>
                      <a:pt x="239" y="823"/>
                    </a:cubicBezTo>
                    <a:cubicBezTo>
                      <a:pt x="238" y="822"/>
                      <a:pt x="237" y="820"/>
                      <a:pt x="236" y="819"/>
                    </a:cubicBezTo>
                    <a:cubicBezTo>
                      <a:pt x="240" y="823"/>
                      <a:pt x="246" y="827"/>
                      <a:pt x="253" y="828"/>
                    </a:cubicBezTo>
                    <a:cubicBezTo>
                      <a:pt x="263" y="829"/>
                      <a:pt x="273" y="830"/>
                      <a:pt x="283" y="831"/>
                    </a:cubicBezTo>
                    <a:cubicBezTo>
                      <a:pt x="292" y="831"/>
                      <a:pt x="302" y="832"/>
                      <a:pt x="311" y="832"/>
                    </a:cubicBezTo>
                    <a:cubicBezTo>
                      <a:pt x="316" y="832"/>
                      <a:pt x="321" y="831"/>
                      <a:pt x="325" y="831"/>
                    </a:cubicBezTo>
                    <a:cubicBezTo>
                      <a:pt x="330" y="830"/>
                      <a:pt x="335" y="829"/>
                      <a:pt x="339" y="827"/>
                    </a:cubicBezTo>
                    <a:cubicBezTo>
                      <a:pt x="339" y="827"/>
                      <a:pt x="339" y="827"/>
                      <a:pt x="339" y="827"/>
                    </a:cubicBezTo>
                    <a:cubicBezTo>
                      <a:pt x="343" y="826"/>
                      <a:pt x="346" y="824"/>
                      <a:pt x="349" y="821"/>
                    </a:cubicBezTo>
                    <a:cubicBezTo>
                      <a:pt x="352" y="819"/>
                      <a:pt x="354" y="816"/>
                      <a:pt x="356" y="813"/>
                    </a:cubicBezTo>
                    <a:cubicBezTo>
                      <a:pt x="357" y="812"/>
                      <a:pt x="358" y="810"/>
                      <a:pt x="359" y="809"/>
                    </a:cubicBezTo>
                    <a:cubicBezTo>
                      <a:pt x="361" y="804"/>
                      <a:pt x="361" y="804"/>
                      <a:pt x="361" y="804"/>
                    </a:cubicBezTo>
                    <a:cubicBezTo>
                      <a:pt x="366" y="796"/>
                      <a:pt x="366" y="796"/>
                      <a:pt x="366" y="796"/>
                    </a:cubicBezTo>
                    <a:cubicBezTo>
                      <a:pt x="375" y="779"/>
                      <a:pt x="375" y="779"/>
                      <a:pt x="375" y="779"/>
                    </a:cubicBezTo>
                    <a:cubicBezTo>
                      <a:pt x="379" y="771"/>
                      <a:pt x="379" y="771"/>
                      <a:pt x="379" y="771"/>
                    </a:cubicBezTo>
                    <a:cubicBezTo>
                      <a:pt x="381" y="767"/>
                      <a:pt x="381" y="767"/>
                      <a:pt x="381" y="767"/>
                    </a:cubicBezTo>
                    <a:cubicBezTo>
                      <a:pt x="382" y="765"/>
                      <a:pt x="382" y="765"/>
                      <a:pt x="382" y="765"/>
                    </a:cubicBezTo>
                    <a:cubicBezTo>
                      <a:pt x="390" y="766"/>
                      <a:pt x="390" y="766"/>
                      <a:pt x="390" y="766"/>
                    </a:cubicBezTo>
                    <a:cubicBezTo>
                      <a:pt x="395" y="766"/>
                      <a:pt x="395" y="766"/>
                      <a:pt x="395" y="766"/>
                    </a:cubicBezTo>
                    <a:cubicBezTo>
                      <a:pt x="396" y="766"/>
                      <a:pt x="396" y="766"/>
                      <a:pt x="396" y="766"/>
                    </a:cubicBezTo>
                    <a:cubicBezTo>
                      <a:pt x="396" y="766"/>
                      <a:pt x="396" y="766"/>
                      <a:pt x="396" y="766"/>
                    </a:cubicBezTo>
                    <a:cubicBezTo>
                      <a:pt x="397" y="766"/>
                      <a:pt x="397" y="766"/>
                      <a:pt x="397" y="766"/>
                    </a:cubicBezTo>
                    <a:cubicBezTo>
                      <a:pt x="397" y="766"/>
                      <a:pt x="398" y="766"/>
                      <a:pt x="398" y="765"/>
                    </a:cubicBezTo>
                    <a:cubicBezTo>
                      <a:pt x="400" y="765"/>
                      <a:pt x="401" y="765"/>
                      <a:pt x="402" y="765"/>
                    </a:cubicBezTo>
                    <a:cubicBezTo>
                      <a:pt x="407" y="763"/>
                      <a:pt x="410" y="760"/>
                      <a:pt x="413" y="756"/>
                    </a:cubicBezTo>
                    <a:cubicBezTo>
                      <a:pt x="415" y="752"/>
                      <a:pt x="417" y="748"/>
                      <a:pt x="417" y="743"/>
                    </a:cubicBezTo>
                    <a:cubicBezTo>
                      <a:pt x="417" y="740"/>
                      <a:pt x="416" y="737"/>
                      <a:pt x="415" y="734"/>
                    </a:cubicBezTo>
                    <a:cubicBezTo>
                      <a:pt x="413" y="730"/>
                      <a:pt x="410" y="727"/>
                      <a:pt x="407" y="725"/>
                    </a:cubicBezTo>
                    <a:cubicBezTo>
                      <a:pt x="405" y="723"/>
                      <a:pt x="402" y="723"/>
                      <a:pt x="399" y="723"/>
                    </a:cubicBezTo>
                    <a:cubicBezTo>
                      <a:pt x="397" y="723"/>
                      <a:pt x="396" y="723"/>
                      <a:pt x="396" y="724"/>
                    </a:cubicBezTo>
                    <a:cubicBezTo>
                      <a:pt x="396" y="724"/>
                      <a:pt x="397" y="725"/>
                      <a:pt x="400" y="726"/>
                    </a:cubicBezTo>
                    <a:cubicBezTo>
                      <a:pt x="402" y="727"/>
                      <a:pt x="405" y="729"/>
                      <a:pt x="408" y="733"/>
                    </a:cubicBezTo>
                    <a:cubicBezTo>
                      <a:pt x="408" y="734"/>
                      <a:pt x="409" y="735"/>
                      <a:pt x="410" y="737"/>
                    </a:cubicBezTo>
                    <a:cubicBezTo>
                      <a:pt x="410" y="739"/>
                      <a:pt x="410" y="740"/>
                      <a:pt x="411" y="742"/>
                    </a:cubicBezTo>
                    <a:cubicBezTo>
                      <a:pt x="411" y="745"/>
                      <a:pt x="410" y="747"/>
                      <a:pt x="410" y="747"/>
                    </a:cubicBezTo>
                    <a:cubicBezTo>
                      <a:pt x="409" y="749"/>
                      <a:pt x="409" y="748"/>
                      <a:pt x="408" y="747"/>
                    </a:cubicBezTo>
                    <a:cubicBezTo>
                      <a:pt x="408" y="749"/>
                      <a:pt x="406" y="752"/>
                      <a:pt x="405" y="754"/>
                    </a:cubicBezTo>
                    <a:cubicBezTo>
                      <a:pt x="403" y="756"/>
                      <a:pt x="401" y="757"/>
                      <a:pt x="398" y="758"/>
                    </a:cubicBezTo>
                    <a:cubicBezTo>
                      <a:pt x="397" y="758"/>
                      <a:pt x="397" y="758"/>
                      <a:pt x="396" y="758"/>
                    </a:cubicBezTo>
                    <a:cubicBezTo>
                      <a:pt x="394" y="758"/>
                      <a:pt x="394" y="758"/>
                      <a:pt x="394" y="758"/>
                    </a:cubicBezTo>
                    <a:cubicBezTo>
                      <a:pt x="389" y="758"/>
                      <a:pt x="389" y="758"/>
                      <a:pt x="389" y="758"/>
                    </a:cubicBezTo>
                    <a:cubicBezTo>
                      <a:pt x="377" y="758"/>
                      <a:pt x="377" y="758"/>
                      <a:pt x="377" y="758"/>
                    </a:cubicBezTo>
                    <a:cubicBezTo>
                      <a:pt x="362" y="787"/>
                      <a:pt x="362" y="787"/>
                      <a:pt x="362" y="787"/>
                    </a:cubicBezTo>
                    <a:cubicBezTo>
                      <a:pt x="354" y="801"/>
                      <a:pt x="354" y="801"/>
                      <a:pt x="354" y="801"/>
                    </a:cubicBezTo>
                    <a:cubicBezTo>
                      <a:pt x="352" y="804"/>
                      <a:pt x="352" y="804"/>
                      <a:pt x="352" y="804"/>
                    </a:cubicBezTo>
                    <a:cubicBezTo>
                      <a:pt x="352" y="805"/>
                      <a:pt x="351" y="806"/>
                      <a:pt x="350" y="807"/>
                    </a:cubicBezTo>
                    <a:cubicBezTo>
                      <a:pt x="349" y="809"/>
                      <a:pt x="348" y="811"/>
                      <a:pt x="346" y="813"/>
                    </a:cubicBezTo>
                    <a:cubicBezTo>
                      <a:pt x="345" y="815"/>
                      <a:pt x="343" y="816"/>
                      <a:pt x="342" y="817"/>
                    </a:cubicBezTo>
                    <a:cubicBezTo>
                      <a:pt x="341" y="817"/>
                      <a:pt x="341" y="818"/>
                      <a:pt x="341" y="818"/>
                    </a:cubicBezTo>
                    <a:cubicBezTo>
                      <a:pt x="341" y="818"/>
                      <a:pt x="341" y="817"/>
                      <a:pt x="342" y="817"/>
                    </a:cubicBezTo>
                    <a:cubicBezTo>
                      <a:pt x="343" y="816"/>
                      <a:pt x="345" y="815"/>
                      <a:pt x="346" y="813"/>
                    </a:cubicBezTo>
                    <a:cubicBezTo>
                      <a:pt x="348" y="811"/>
                      <a:pt x="349" y="809"/>
                      <a:pt x="350" y="807"/>
                    </a:cubicBezTo>
                    <a:cubicBezTo>
                      <a:pt x="351" y="806"/>
                      <a:pt x="352" y="805"/>
                      <a:pt x="352" y="804"/>
                    </a:cubicBezTo>
                    <a:cubicBezTo>
                      <a:pt x="354" y="801"/>
                      <a:pt x="354" y="801"/>
                      <a:pt x="354" y="801"/>
                    </a:cubicBezTo>
                    <a:cubicBezTo>
                      <a:pt x="361" y="787"/>
                      <a:pt x="361" y="787"/>
                      <a:pt x="361" y="787"/>
                    </a:cubicBezTo>
                    <a:cubicBezTo>
                      <a:pt x="377" y="757"/>
                      <a:pt x="377" y="757"/>
                      <a:pt x="377" y="757"/>
                    </a:cubicBezTo>
                    <a:cubicBezTo>
                      <a:pt x="389" y="757"/>
                      <a:pt x="389" y="757"/>
                      <a:pt x="389" y="757"/>
                    </a:cubicBezTo>
                    <a:cubicBezTo>
                      <a:pt x="394" y="757"/>
                      <a:pt x="394" y="757"/>
                      <a:pt x="394" y="757"/>
                    </a:cubicBezTo>
                    <a:cubicBezTo>
                      <a:pt x="396" y="757"/>
                      <a:pt x="396" y="757"/>
                      <a:pt x="396" y="757"/>
                    </a:cubicBezTo>
                    <a:cubicBezTo>
                      <a:pt x="397" y="757"/>
                      <a:pt x="398" y="757"/>
                      <a:pt x="398" y="757"/>
                    </a:cubicBezTo>
                    <a:cubicBezTo>
                      <a:pt x="401" y="757"/>
                      <a:pt x="403" y="755"/>
                      <a:pt x="405" y="753"/>
                    </a:cubicBezTo>
                    <a:cubicBezTo>
                      <a:pt x="406" y="751"/>
                      <a:pt x="407" y="748"/>
                      <a:pt x="408" y="746"/>
                    </a:cubicBezTo>
                    <a:cubicBezTo>
                      <a:pt x="408" y="745"/>
                      <a:pt x="407" y="745"/>
                      <a:pt x="407" y="746"/>
                    </a:cubicBezTo>
                    <a:cubicBezTo>
                      <a:pt x="406" y="746"/>
                      <a:pt x="406" y="748"/>
                      <a:pt x="405" y="750"/>
                    </a:cubicBezTo>
                    <a:cubicBezTo>
                      <a:pt x="404" y="751"/>
                      <a:pt x="403" y="752"/>
                      <a:pt x="402" y="753"/>
                    </a:cubicBezTo>
                    <a:cubicBezTo>
                      <a:pt x="401" y="754"/>
                      <a:pt x="399" y="755"/>
                      <a:pt x="398" y="755"/>
                    </a:cubicBezTo>
                    <a:cubicBezTo>
                      <a:pt x="397" y="755"/>
                      <a:pt x="397" y="755"/>
                      <a:pt x="397" y="755"/>
                    </a:cubicBezTo>
                    <a:cubicBezTo>
                      <a:pt x="396" y="755"/>
                      <a:pt x="396" y="755"/>
                      <a:pt x="396" y="755"/>
                    </a:cubicBezTo>
                    <a:cubicBezTo>
                      <a:pt x="396" y="755"/>
                      <a:pt x="396" y="755"/>
                      <a:pt x="396" y="755"/>
                    </a:cubicBezTo>
                    <a:cubicBezTo>
                      <a:pt x="394" y="755"/>
                      <a:pt x="394" y="755"/>
                      <a:pt x="394" y="755"/>
                    </a:cubicBezTo>
                    <a:cubicBezTo>
                      <a:pt x="390" y="755"/>
                      <a:pt x="390" y="755"/>
                      <a:pt x="390" y="755"/>
                    </a:cubicBezTo>
                    <a:cubicBezTo>
                      <a:pt x="376" y="755"/>
                      <a:pt x="376" y="755"/>
                      <a:pt x="376" y="755"/>
                    </a:cubicBezTo>
                    <a:cubicBezTo>
                      <a:pt x="366" y="774"/>
                      <a:pt x="366" y="774"/>
                      <a:pt x="366" y="774"/>
                    </a:cubicBezTo>
                    <a:cubicBezTo>
                      <a:pt x="363" y="780"/>
                      <a:pt x="360" y="785"/>
                      <a:pt x="358" y="789"/>
                    </a:cubicBezTo>
                    <a:cubicBezTo>
                      <a:pt x="353" y="798"/>
                      <a:pt x="353" y="798"/>
                      <a:pt x="353" y="798"/>
                    </a:cubicBezTo>
                    <a:cubicBezTo>
                      <a:pt x="351" y="802"/>
                      <a:pt x="351" y="802"/>
                      <a:pt x="351" y="802"/>
                    </a:cubicBezTo>
                    <a:cubicBezTo>
                      <a:pt x="350" y="803"/>
                      <a:pt x="350" y="804"/>
                      <a:pt x="349" y="804"/>
                    </a:cubicBezTo>
                    <a:cubicBezTo>
                      <a:pt x="349" y="805"/>
                      <a:pt x="349" y="806"/>
                      <a:pt x="348" y="806"/>
                    </a:cubicBezTo>
                    <a:cubicBezTo>
                      <a:pt x="347" y="809"/>
                      <a:pt x="345" y="811"/>
                      <a:pt x="342" y="813"/>
                    </a:cubicBezTo>
                    <a:cubicBezTo>
                      <a:pt x="340" y="815"/>
                      <a:pt x="338" y="817"/>
                      <a:pt x="336" y="818"/>
                    </a:cubicBezTo>
                    <a:cubicBezTo>
                      <a:pt x="335" y="818"/>
                      <a:pt x="335" y="818"/>
                      <a:pt x="335" y="818"/>
                    </a:cubicBezTo>
                    <a:cubicBezTo>
                      <a:pt x="331" y="819"/>
                      <a:pt x="326" y="820"/>
                      <a:pt x="320" y="821"/>
                    </a:cubicBezTo>
                    <a:cubicBezTo>
                      <a:pt x="315" y="821"/>
                      <a:pt x="310" y="821"/>
                      <a:pt x="304" y="821"/>
                    </a:cubicBezTo>
                    <a:cubicBezTo>
                      <a:pt x="293" y="821"/>
                      <a:pt x="282" y="821"/>
                      <a:pt x="270" y="820"/>
                    </a:cubicBezTo>
                    <a:cubicBezTo>
                      <a:pt x="265" y="819"/>
                      <a:pt x="259" y="818"/>
                      <a:pt x="254" y="818"/>
                    </a:cubicBezTo>
                    <a:cubicBezTo>
                      <a:pt x="252" y="817"/>
                      <a:pt x="251" y="817"/>
                      <a:pt x="250"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7"/>
                    </a:cubicBezTo>
                    <a:cubicBezTo>
                      <a:pt x="249" y="817"/>
                      <a:pt x="249" y="817"/>
                      <a:pt x="249" y="816"/>
                    </a:cubicBezTo>
                    <a:cubicBezTo>
                      <a:pt x="247" y="815"/>
                      <a:pt x="245" y="814"/>
                      <a:pt x="244" y="812"/>
                    </a:cubicBezTo>
                    <a:cubicBezTo>
                      <a:pt x="242" y="810"/>
                      <a:pt x="240" y="808"/>
                      <a:pt x="239" y="806"/>
                    </a:cubicBezTo>
                    <a:cubicBezTo>
                      <a:pt x="237" y="804"/>
                      <a:pt x="237" y="804"/>
                      <a:pt x="237" y="804"/>
                    </a:cubicBezTo>
                    <a:cubicBezTo>
                      <a:pt x="237" y="803"/>
                      <a:pt x="237" y="803"/>
                      <a:pt x="237" y="803"/>
                    </a:cubicBezTo>
                    <a:cubicBezTo>
                      <a:pt x="237" y="803"/>
                      <a:pt x="237" y="803"/>
                      <a:pt x="237" y="803"/>
                    </a:cubicBezTo>
                    <a:cubicBezTo>
                      <a:pt x="237" y="803"/>
                      <a:pt x="237" y="803"/>
                      <a:pt x="237" y="803"/>
                    </a:cubicBezTo>
                    <a:cubicBezTo>
                      <a:pt x="235" y="800"/>
                      <a:pt x="235" y="800"/>
                      <a:pt x="235" y="800"/>
                    </a:cubicBezTo>
                    <a:cubicBezTo>
                      <a:pt x="228" y="785"/>
                      <a:pt x="228" y="785"/>
                      <a:pt x="228" y="785"/>
                    </a:cubicBezTo>
                    <a:cubicBezTo>
                      <a:pt x="221" y="771"/>
                      <a:pt x="221" y="771"/>
                      <a:pt x="221" y="771"/>
                    </a:cubicBezTo>
                    <a:cubicBezTo>
                      <a:pt x="213" y="753"/>
                      <a:pt x="213" y="753"/>
                      <a:pt x="213" y="753"/>
                    </a:cubicBezTo>
                    <a:cubicBezTo>
                      <a:pt x="185" y="753"/>
                      <a:pt x="185" y="753"/>
                      <a:pt x="185" y="753"/>
                    </a:cubicBezTo>
                    <a:cubicBezTo>
                      <a:pt x="183" y="753"/>
                      <a:pt x="182" y="752"/>
                      <a:pt x="180" y="750"/>
                    </a:cubicBezTo>
                    <a:cubicBezTo>
                      <a:pt x="179" y="749"/>
                      <a:pt x="178" y="746"/>
                      <a:pt x="178" y="744"/>
                    </a:cubicBezTo>
                    <a:cubicBezTo>
                      <a:pt x="178" y="741"/>
                      <a:pt x="178" y="739"/>
                      <a:pt x="179" y="737"/>
                    </a:cubicBezTo>
                    <a:cubicBezTo>
                      <a:pt x="181" y="735"/>
                      <a:pt x="182" y="734"/>
                      <a:pt x="184" y="733"/>
                    </a:cubicBezTo>
                    <a:cubicBezTo>
                      <a:pt x="184" y="733"/>
                      <a:pt x="185" y="733"/>
                      <a:pt x="185" y="733"/>
                    </a:cubicBezTo>
                    <a:cubicBezTo>
                      <a:pt x="188" y="733"/>
                      <a:pt x="188" y="733"/>
                      <a:pt x="188" y="733"/>
                    </a:cubicBezTo>
                    <a:cubicBezTo>
                      <a:pt x="194" y="733"/>
                      <a:pt x="194" y="733"/>
                      <a:pt x="194" y="733"/>
                    </a:cubicBezTo>
                    <a:cubicBezTo>
                      <a:pt x="206" y="733"/>
                      <a:pt x="206" y="733"/>
                      <a:pt x="206" y="733"/>
                    </a:cubicBezTo>
                    <a:cubicBezTo>
                      <a:pt x="263" y="732"/>
                      <a:pt x="326" y="734"/>
                      <a:pt x="373" y="732"/>
                    </a:cubicBezTo>
                    <a:cubicBezTo>
                      <a:pt x="414" y="731"/>
                      <a:pt x="399" y="727"/>
                      <a:pt x="357" y="725"/>
                    </a:cubicBezTo>
                    <a:cubicBezTo>
                      <a:pt x="357" y="724"/>
                      <a:pt x="357" y="724"/>
                      <a:pt x="357" y="724"/>
                    </a:cubicBezTo>
                    <a:cubicBezTo>
                      <a:pt x="399" y="725"/>
                      <a:pt x="378" y="722"/>
                      <a:pt x="383" y="720"/>
                    </a:cubicBezTo>
                    <a:cubicBezTo>
                      <a:pt x="364" y="720"/>
                      <a:pt x="346" y="720"/>
                      <a:pt x="327" y="719"/>
                    </a:cubicBezTo>
                    <a:cubicBezTo>
                      <a:pt x="361" y="719"/>
                      <a:pt x="361" y="719"/>
                      <a:pt x="361" y="719"/>
                    </a:cubicBezTo>
                    <a:cubicBezTo>
                      <a:pt x="380" y="719"/>
                      <a:pt x="380" y="719"/>
                      <a:pt x="380" y="719"/>
                    </a:cubicBezTo>
                    <a:cubicBezTo>
                      <a:pt x="389" y="720"/>
                      <a:pt x="389" y="720"/>
                      <a:pt x="389" y="720"/>
                    </a:cubicBezTo>
                    <a:cubicBezTo>
                      <a:pt x="393" y="720"/>
                      <a:pt x="393" y="720"/>
                      <a:pt x="393" y="720"/>
                    </a:cubicBezTo>
                    <a:cubicBezTo>
                      <a:pt x="396" y="720"/>
                      <a:pt x="396" y="720"/>
                      <a:pt x="396" y="720"/>
                    </a:cubicBezTo>
                    <a:cubicBezTo>
                      <a:pt x="396" y="720"/>
                      <a:pt x="396" y="720"/>
                      <a:pt x="396" y="720"/>
                    </a:cubicBezTo>
                    <a:cubicBezTo>
                      <a:pt x="397" y="720"/>
                      <a:pt x="397" y="720"/>
                      <a:pt x="397" y="720"/>
                    </a:cubicBezTo>
                    <a:cubicBezTo>
                      <a:pt x="398" y="720"/>
                      <a:pt x="398" y="720"/>
                      <a:pt x="399" y="719"/>
                    </a:cubicBezTo>
                    <a:cubicBezTo>
                      <a:pt x="403" y="719"/>
                      <a:pt x="407" y="717"/>
                      <a:pt x="409" y="715"/>
                    </a:cubicBezTo>
                    <a:cubicBezTo>
                      <a:pt x="412" y="713"/>
                      <a:pt x="414" y="710"/>
                      <a:pt x="416" y="707"/>
                    </a:cubicBezTo>
                    <a:cubicBezTo>
                      <a:pt x="418" y="701"/>
                      <a:pt x="418" y="696"/>
                      <a:pt x="417" y="691"/>
                    </a:cubicBezTo>
                    <a:cubicBezTo>
                      <a:pt x="418" y="697"/>
                      <a:pt x="417" y="703"/>
                      <a:pt x="413" y="708"/>
                    </a:cubicBezTo>
                    <a:cubicBezTo>
                      <a:pt x="412" y="711"/>
                      <a:pt x="409" y="713"/>
                      <a:pt x="406" y="715"/>
                    </a:cubicBezTo>
                    <a:cubicBezTo>
                      <a:pt x="404" y="716"/>
                      <a:pt x="400" y="717"/>
                      <a:pt x="397" y="718"/>
                    </a:cubicBezTo>
                    <a:cubicBezTo>
                      <a:pt x="369" y="717"/>
                      <a:pt x="369" y="717"/>
                      <a:pt x="369" y="717"/>
                    </a:cubicBezTo>
                    <a:cubicBezTo>
                      <a:pt x="350" y="717"/>
                      <a:pt x="330" y="717"/>
                      <a:pt x="311" y="716"/>
                    </a:cubicBezTo>
                    <a:cubicBezTo>
                      <a:pt x="195" y="716"/>
                      <a:pt x="195" y="716"/>
                      <a:pt x="195" y="716"/>
                    </a:cubicBezTo>
                    <a:cubicBezTo>
                      <a:pt x="227" y="716"/>
                      <a:pt x="264" y="715"/>
                      <a:pt x="296" y="716"/>
                    </a:cubicBezTo>
                    <a:cubicBezTo>
                      <a:pt x="319" y="716"/>
                      <a:pt x="341" y="717"/>
                      <a:pt x="362" y="717"/>
                    </a:cubicBezTo>
                    <a:cubicBezTo>
                      <a:pt x="394" y="717"/>
                      <a:pt x="394" y="717"/>
                      <a:pt x="394" y="717"/>
                    </a:cubicBezTo>
                    <a:cubicBezTo>
                      <a:pt x="395" y="717"/>
                      <a:pt x="396" y="717"/>
                      <a:pt x="398" y="717"/>
                    </a:cubicBezTo>
                    <a:cubicBezTo>
                      <a:pt x="400" y="717"/>
                      <a:pt x="402" y="716"/>
                      <a:pt x="403" y="716"/>
                    </a:cubicBezTo>
                    <a:cubicBezTo>
                      <a:pt x="406" y="714"/>
                      <a:pt x="409" y="712"/>
                      <a:pt x="411" y="709"/>
                    </a:cubicBezTo>
                    <a:cubicBezTo>
                      <a:pt x="416" y="704"/>
                      <a:pt x="417" y="697"/>
                      <a:pt x="416" y="691"/>
                    </a:cubicBezTo>
                    <a:cubicBezTo>
                      <a:pt x="416" y="688"/>
                      <a:pt x="415" y="685"/>
                      <a:pt x="414" y="683"/>
                    </a:cubicBezTo>
                    <a:cubicBezTo>
                      <a:pt x="412" y="679"/>
                      <a:pt x="409" y="677"/>
                      <a:pt x="406" y="676"/>
                    </a:cubicBezTo>
                    <a:cubicBezTo>
                      <a:pt x="404" y="674"/>
                      <a:pt x="401" y="674"/>
                      <a:pt x="399" y="674"/>
                    </a:cubicBezTo>
                    <a:cubicBezTo>
                      <a:pt x="397" y="674"/>
                      <a:pt x="396" y="675"/>
                      <a:pt x="396" y="675"/>
                    </a:cubicBezTo>
                    <a:cubicBezTo>
                      <a:pt x="396" y="676"/>
                      <a:pt x="397" y="676"/>
                      <a:pt x="399" y="677"/>
                    </a:cubicBezTo>
                    <a:cubicBezTo>
                      <a:pt x="401" y="678"/>
                      <a:pt x="404" y="679"/>
                      <a:pt x="407" y="683"/>
                    </a:cubicBezTo>
                    <a:cubicBezTo>
                      <a:pt x="408" y="685"/>
                      <a:pt x="410" y="688"/>
                      <a:pt x="410" y="690"/>
                    </a:cubicBezTo>
                    <a:cubicBezTo>
                      <a:pt x="411" y="693"/>
                      <a:pt x="411" y="695"/>
                      <a:pt x="411" y="695"/>
                    </a:cubicBezTo>
                    <a:cubicBezTo>
                      <a:pt x="410" y="697"/>
                      <a:pt x="409" y="696"/>
                      <a:pt x="409" y="695"/>
                    </a:cubicBezTo>
                    <a:cubicBezTo>
                      <a:pt x="409" y="698"/>
                      <a:pt x="408" y="701"/>
                      <a:pt x="406" y="704"/>
                    </a:cubicBezTo>
                    <a:cubicBezTo>
                      <a:pt x="404" y="706"/>
                      <a:pt x="401" y="708"/>
                      <a:pt x="398" y="709"/>
                    </a:cubicBezTo>
                    <a:cubicBezTo>
                      <a:pt x="398" y="709"/>
                      <a:pt x="397" y="709"/>
                      <a:pt x="396" y="709"/>
                    </a:cubicBezTo>
                    <a:cubicBezTo>
                      <a:pt x="393" y="709"/>
                      <a:pt x="393" y="709"/>
                      <a:pt x="393" y="709"/>
                    </a:cubicBezTo>
                    <a:cubicBezTo>
                      <a:pt x="388" y="709"/>
                      <a:pt x="388" y="709"/>
                      <a:pt x="388" y="709"/>
                    </a:cubicBezTo>
                    <a:cubicBezTo>
                      <a:pt x="377" y="709"/>
                      <a:pt x="377" y="709"/>
                      <a:pt x="377" y="709"/>
                    </a:cubicBezTo>
                    <a:cubicBezTo>
                      <a:pt x="332" y="708"/>
                      <a:pt x="332" y="708"/>
                      <a:pt x="332" y="708"/>
                    </a:cubicBezTo>
                    <a:cubicBezTo>
                      <a:pt x="295" y="708"/>
                      <a:pt x="259" y="708"/>
                      <a:pt x="223" y="707"/>
                    </a:cubicBezTo>
                    <a:cubicBezTo>
                      <a:pt x="259" y="708"/>
                      <a:pt x="296" y="708"/>
                      <a:pt x="332" y="708"/>
                    </a:cubicBezTo>
                    <a:cubicBezTo>
                      <a:pt x="377" y="709"/>
                      <a:pt x="377" y="709"/>
                      <a:pt x="377" y="709"/>
                    </a:cubicBezTo>
                    <a:cubicBezTo>
                      <a:pt x="388" y="709"/>
                      <a:pt x="388" y="709"/>
                      <a:pt x="388" y="709"/>
                    </a:cubicBezTo>
                    <a:cubicBezTo>
                      <a:pt x="394" y="709"/>
                      <a:pt x="394" y="709"/>
                      <a:pt x="394" y="709"/>
                    </a:cubicBezTo>
                    <a:cubicBezTo>
                      <a:pt x="395" y="709"/>
                      <a:pt x="395" y="709"/>
                      <a:pt x="395" y="709"/>
                    </a:cubicBezTo>
                    <a:cubicBezTo>
                      <a:pt x="396" y="709"/>
                      <a:pt x="396" y="709"/>
                      <a:pt x="396" y="709"/>
                    </a:cubicBezTo>
                    <a:cubicBezTo>
                      <a:pt x="397" y="709"/>
                      <a:pt x="397" y="709"/>
                      <a:pt x="397" y="709"/>
                    </a:cubicBezTo>
                    <a:cubicBezTo>
                      <a:pt x="397" y="709"/>
                      <a:pt x="398" y="708"/>
                      <a:pt x="399" y="708"/>
                    </a:cubicBezTo>
                    <a:cubicBezTo>
                      <a:pt x="401" y="708"/>
                      <a:pt x="404" y="706"/>
                      <a:pt x="406" y="703"/>
                    </a:cubicBezTo>
                    <a:cubicBezTo>
                      <a:pt x="407" y="701"/>
                      <a:pt x="408" y="697"/>
                      <a:pt x="408" y="694"/>
                    </a:cubicBezTo>
                    <a:cubicBezTo>
                      <a:pt x="408" y="694"/>
                      <a:pt x="407" y="694"/>
                      <a:pt x="407" y="694"/>
                    </a:cubicBezTo>
                    <a:cubicBezTo>
                      <a:pt x="407" y="695"/>
                      <a:pt x="407" y="696"/>
                      <a:pt x="406" y="699"/>
                    </a:cubicBezTo>
                    <a:cubicBezTo>
                      <a:pt x="405" y="700"/>
                      <a:pt x="404" y="703"/>
                      <a:pt x="402" y="704"/>
                    </a:cubicBezTo>
                    <a:cubicBezTo>
                      <a:pt x="400" y="705"/>
                      <a:pt x="399" y="706"/>
                      <a:pt x="397" y="706"/>
                    </a:cubicBezTo>
                    <a:cubicBezTo>
                      <a:pt x="397" y="706"/>
                      <a:pt x="397" y="706"/>
                      <a:pt x="396" y="706"/>
                    </a:cubicBezTo>
                    <a:cubicBezTo>
                      <a:pt x="394" y="706"/>
                      <a:pt x="394" y="706"/>
                      <a:pt x="394" y="706"/>
                    </a:cubicBezTo>
                    <a:cubicBezTo>
                      <a:pt x="390" y="706"/>
                      <a:pt x="390" y="706"/>
                      <a:pt x="390" y="706"/>
                    </a:cubicBezTo>
                    <a:cubicBezTo>
                      <a:pt x="379" y="707"/>
                      <a:pt x="366" y="707"/>
                      <a:pt x="357" y="707"/>
                    </a:cubicBezTo>
                    <a:cubicBezTo>
                      <a:pt x="306" y="705"/>
                      <a:pt x="251" y="706"/>
                      <a:pt x="201" y="705"/>
                    </a:cubicBezTo>
                    <a:cubicBezTo>
                      <a:pt x="187" y="705"/>
                      <a:pt x="187" y="705"/>
                      <a:pt x="187" y="705"/>
                    </a:cubicBezTo>
                    <a:cubicBezTo>
                      <a:pt x="185" y="704"/>
                      <a:pt x="185" y="704"/>
                      <a:pt x="185" y="704"/>
                    </a:cubicBezTo>
                    <a:cubicBezTo>
                      <a:pt x="185" y="704"/>
                      <a:pt x="185" y="704"/>
                      <a:pt x="185" y="704"/>
                    </a:cubicBezTo>
                    <a:cubicBezTo>
                      <a:pt x="184" y="704"/>
                      <a:pt x="184" y="704"/>
                      <a:pt x="183" y="704"/>
                    </a:cubicBezTo>
                    <a:cubicBezTo>
                      <a:pt x="182" y="704"/>
                      <a:pt x="181" y="703"/>
                      <a:pt x="180" y="702"/>
                    </a:cubicBezTo>
                    <a:cubicBezTo>
                      <a:pt x="179" y="700"/>
                      <a:pt x="178" y="697"/>
                      <a:pt x="178" y="694"/>
                    </a:cubicBezTo>
                    <a:cubicBezTo>
                      <a:pt x="178" y="692"/>
                      <a:pt x="179" y="689"/>
                      <a:pt x="181" y="687"/>
                    </a:cubicBezTo>
                    <a:cubicBezTo>
                      <a:pt x="181" y="686"/>
                      <a:pt x="182" y="686"/>
                      <a:pt x="183" y="685"/>
                    </a:cubicBezTo>
                    <a:cubicBezTo>
                      <a:pt x="184" y="685"/>
                      <a:pt x="184" y="685"/>
                      <a:pt x="185" y="685"/>
                    </a:cubicBezTo>
                    <a:cubicBezTo>
                      <a:pt x="185" y="685"/>
                      <a:pt x="185" y="685"/>
                      <a:pt x="185" y="685"/>
                    </a:cubicBezTo>
                    <a:cubicBezTo>
                      <a:pt x="185" y="685"/>
                      <a:pt x="185" y="685"/>
                      <a:pt x="185" y="685"/>
                    </a:cubicBezTo>
                    <a:cubicBezTo>
                      <a:pt x="186" y="685"/>
                      <a:pt x="186" y="685"/>
                      <a:pt x="186" y="685"/>
                    </a:cubicBezTo>
                    <a:cubicBezTo>
                      <a:pt x="187" y="685"/>
                      <a:pt x="187" y="685"/>
                      <a:pt x="187" y="685"/>
                    </a:cubicBezTo>
                    <a:cubicBezTo>
                      <a:pt x="201" y="685"/>
                      <a:pt x="201" y="685"/>
                      <a:pt x="201" y="685"/>
                    </a:cubicBezTo>
                    <a:cubicBezTo>
                      <a:pt x="229" y="685"/>
                      <a:pt x="229" y="685"/>
                      <a:pt x="229" y="685"/>
                    </a:cubicBezTo>
                    <a:cubicBezTo>
                      <a:pt x="279" y="684"/>
                      <a:pt x="334" y="685"/>
                      <a:pt x="376" y="684"/>
                    </a:cubicBezTo>
                    <a:cubicBezTo>
                      <a:pt x="412" y="683"/>
                      <a:pt x="398" y="678"/>
                      <a:pt x="362" y="677"/>
                    </a:cubicBezTo>
                    <a:cubicBezTo>
                      <a:pt x="362" y="675"/>
                      <a:pt x="362" y="675"/>
                      <a:pt x="362" y="675"/>
                    </a:cubicBezTo>
                    <a:cubicBezTo>
                      <a:pt x="398" y="676"/>
                      <a:pt x="380" y="673"/>
                      <a:pt x="385" y="671"/>
                    </a:cubicBezTo>
                    <a:cubicBezTo>
                      <a:pt x="369" y="671"/>
                      <a:pt x="353" y="671"/>
                      <a:pt x="337" y="671"/>
                    </a:cubicBezTo>
                    <a:cubicBezTo>
                      <a:pt x="361" y="671"/>
                      <a:pt x="361" y="671"/>
                      <a:pt x="361" y="671"/>
                    </a:cubicBezTo>
                    <a:cubicBezTo>
                      <a:pt x="380" y="671"/>
                      <a:pt x="380" y="671"/>
                      <a:pt x="380" y="671"/>
                    </a:cubicBezTo>
                    <a:cubicBezTo>
                      <a:pt x="389" y="671"/>
                      <a:pt x="389" y="671"/>
                      <a:pt x="389" y="671"/>
                    </a:cubicBezTo>
                    <a:cubicBezTo>
                      <a:pt x="393" y="671"/>
                      <a:pt x="393" y="671"/>
                      <a:pt x="393" y="671"/>
                    </a:cubicBezTo>
                    <a:cubicBezTo>
                      <a:pt x="396" y="671"/>
                      <a:pt x="396" y="671"/>
                      <a:pt x="396" y="671"/>
                    </a:cubicBezTo>
                    <a:cubicBezTo>
                      <a:pt x="396" y="671"/>
                      <a:pt x="396" y="671"/>
                      <a:pt x="396" y="671"/>
                    </a:cubicBezTo>
                    <a:cubicBezTo>
                      <a:pt x="397" y="671"/>
                      <a:pt x="397" y="671"/>
                      <a:pt x="397" y="671"/>
                    </a:cubicBezTo>
                    <a:cubicBezTo>
                      <a:pt x="398" y="671"/>
                      <a:pt x="399" y="671"/>
                      <a:pt x="399" y="671"/>
                    </a:cubicBezTo>
                    <a:cubicBezTo>
                      <a:pt x="403" y="670"/>
                      <a:pt x="407" y="668"/>
                      <a:pt x="409" y="666"/>
                    </a:cubicBezTo>
                    <a:cubicBezTo>
                      <a:pt x="412" y="664"/>
                      <a:pt x="414" y="661"/>
                      <a:pt x="416" y="658"/>
                    </a:cubicBezTo>
                    <a:cubicBezTo>
                      <a:pt x="418" y="653"/>
                      <a:pt x="418" y="647"/>
                      <a:pt x="417" y="642"/>
                    </a:cubicBezTo>
                    <a:cubicBezTo>
                      <a:pt x="418" y="648"/>
                      <a:pt x="417" y="655"/>
                      <a:pt x="413" y="660"/>
                    </a:cubicBezTo>
                    <a:cubicBezTo>
                      <a:pt x="412" y="662"/>
                      <a:pt x="409" y="665"/>
                      <a:pt x="407" y="666"/>
                    </a:cubicBezTo>
                    <a:cubicBezTo>
                      <a:pt x="404" y="668"/>
                      <a:pt x="400" y="669"/>
                      <a:pt x="397" y="669"/>
                    </a:cubicBezTo>
                    <a:cubicBezTo>
                      <a:pt x="369" y="669"/>
                      <a:pt x="369" y="669"/>
                      <a:pt x="369" y="669"/>
                    </a:cubicBezTo>
                    <a:cubicBezTo>
                      <a:pt x="350" y="668"/>
                      <a:pt x="330" y="668"/>
                      <a:pt x="311" y="668"/>
                    </a:cubicBezTo>
                    <a:cubicBezTo>
                      <a:pt x="195" y="667"/>
                      <a:pt x="195" y="667"/>
                      <a:pt x="195" y="667"/>
                    </a:cubicBezTo>
                    <a:cubicBezTo>
                      <a:pt x="227" y="667"/>
                      <a:pt x="264" y="667"/>
                      <a:pt x="296" y="668"/>
                    </a:cubicBezTo>
                    <a:cubicBezTo>
                      <a:pt x="319" y="668"/>
                      <a:pt x="341" y="668"/>
                      <a:pt x="362" y="668"/>
                    </a:cubicBezTo>
                    <a:cubicBezTo>
                      <a:pt x="394" y="668"/>
                      <a:pt x="394" y="668"/>
                      <a:pt x="394" y="668"/>
                    </a:cubicBezTo>
                    <a:cubicBezTo>
                      <a:pt x="396" y="668"/>
                      <a:pt x="396" y="668"/>
                      <a:pt x="396" y="668"/>
                    </a:cubicBezTo>
                    <a:cubicBezTo>
                      <a:pt x="396" y="668"/>
                      <a:pt x="396" y="668"/>
                      <a:pt x="396" y="668"/>
                    </a:cubicBezTo>
                    <a:cubicBezTo>
                      <a:pt x="397" y="668"/>
                      <a:pt x="397" y="668"/>
                      <a:pt x="397" y="668"/>
                    </a:cubicBezTo>
                    <a:cubicBezTo>
                      <a:pt x="397" y="668"/>
                      <a:pt x="398" y="668"/>
                      <a:pt x="398" y="668"/>
                    </a:cubicBezTo>
                    <a:cubicBezTo>
                      <a:pt x="400" y="668"/>
                      <a:pt x="402" y="668"/>
                      <a:pt x="403" y="667"/>
                    </a:cubicBezTo>
                    <a:cubicBezTo>
                      <a:pt x="407" y="666"/>
                      <a:pt x="409" y="663"/>
                      <a:pt x="411" y="661"/>
                    </a:cubicBezTo>
                    <a:cubicBezTo>
                      <a:pt x="416" y="656"/>
                      <a:pt x="417" y="649"/>
                      <a:pt x="416" y="642"/>
                    </a:cubicBezTo>
                    <a:cubicBezTo>
                      <a:pt x="416" y="639"/>
                      <a:pt x="415" y="637"/>
                      <a:pt x="414" y="634"/>
                    </a:cubicBezTo>
                    <a:cubicBezTo>
                      <a:pt x="412" y="631"/>
                      <a:pt x="409" y="629"/>
                      <a:pt x="406" y="627"/>
                    </a:cubicBezTo>
                    <a:cubicBezTo>
                      <a:pt x="404" y="626"/>
                      <a:pt x="401" y="625"/>
                      <a:pt x="399" y="626"/>
                    </a:cubicBezTo>
                    <a:cubicBezTo>
                      <a:pt x="397" y="626"/>
                      <a:pt x="396" y="626"/>
                      <a:pt x="396" y="627"/>
                    </a:cubicBezTo>
                    <a:cubicBezTo>
                      <a:pt x="396" y="627"/>
                      <a:pt x="397" y="628"/>
                      <a:pt x="399" y="628"/>
                    </a:cubicBezTo>
                    <a:cubicBezTo>
                      <a:pt x="401" y="629"/>
                      <a:pt x="404" y="631"/>
                      <a:pt x="407" y="634"/>
                    </a:cubicBezTo>
                    <a:cubicBezTo>
                      <a:pt x="408" y="636"/>
                      <a:pt x="410" y="639"/>
                      <a:pt x="410" y="642"/>
                    </a:cubicBezTo>
                    <a:cubicBezTo>
                      <a:pt x="411" y="645"/>
                      <a:pt x="411" y="647"/>
                      <a:pt x="411" y="647"/>
                    </a:cubicBezTo>
                    <a:cubicBezTo>
                      <a:pt x="410" y="648"/>
                      <a:pt x="409" y="647"/>
                      <a:pt x="409" y="646"/>
                    </a:cubicBezTo>
                    <a:cubicBezTo>
                      <a:pt x="409" y="650"/>
                      <a:pt x="408" y="653"/>
                      <a:pt x="406" y="655"/>
                    </a:cubicBezTo>
                    <a:cubicBezTo>
                      <a:pt x="404" y="658"/>
                      <a:pt x="401" y="660"/>
                      <a:pt x="398" y="660"/>
                    </a:cubicBezTo>
                    <a:cubicBezTo>
                      <a:pt x="398" y="660"/>
                      <a:pt x="397" y="660"/>
                      <a:pt x="396" y="660"/>
                    </a:cubicBezTo>
                    <a:cubicBezTo>
                      <a:pt x="394" y="660"/>
                      <a:pt x="394" y="660"/>
                      <a:pt x="394" y="660"/>
                    </a:cubicBezTo>
                    <a:cubicBezTo>
                      <a:pt x="388" y="660"/>
                      <a:pt x="388" y="660"/>
                      <a:pt x="388" y="660"/>
                    </a:cubicBezTo>
                    <a:cubicBezTo>
                      <a:pt x="377" y="660"/>
                      <a:pt x="377" y="660"/>
                      <a:pt x="377" y="660"/>
                    </a:cubicBezTo>
                    <a:cubicBezTo>
                      <a:pt x="332" y="660"/>
                      <a:pt x="332" y="660"/>
                      <a:pt x="332" y="660"/>
                    </a:cubicBezTo>
                    <a:cubicBezTo>
                      <a:pt x="295" y="660"/>
                      <a:pt x="259" y="659"/>
                      <a:pt x="223" y="658"/>
                    </a:cubicBezTo>
                    <a:cubicBezTo>
                      <a:pt x="259" y="659"/>
                      <a:pt x="296" y="660"/>
                      <a:pt x="332" y="660"/>
                    </a:cubicBezTo>
                    <a:cubicBezTo>
                      <a:pt x="377" y="660"/>
                      <a:pt x="377" y="660"/>
                      <a:pt x="377" y="660"/>
                    </a:cubicBezTo>
                    <a:cubicBezTo>
                      <a:pt x="388" y="660"/>
                      <a:pt x="388" y="660"/>
                      <a:pt x="388" y="660"/>
                    </a:cubicBezTo>
                    <a:cubicBezTo>
                      <a:pt x="394" y="660"/>
                      <a:pt x="394" y="660"/>
                      <a:pt x="394" y="660"/>
                    </a:cubicBezTo>
                    <a:cubicBezTo>
                      <a:pt x="395" y="660"/>
                      <a:pt x="395" y="660"/>
                      <a:pt x="395" y="660"/>
                    </a:cubicBezTo>
                    <a:cubicBezTo>
                      <a:pt x="396" y="660"/>
                      <a:pt x="396" y="660"/>
                      <a:pt x="396" y="660"/>
                    </a:cubicBezTo>
                    <a:cubicBezTo>
                      <a:pt x="397" y="660"/>
                      <a:pt x="397" y="660"/>
                      <a:pt x="397" y="660"/>
                    </a:cubicBezTo>
                    <a:cubicBezTo>
                      <a:pt x="397" y="660"/>
                      <a:pt x="398" y="660"/>
                      <a:pt x="399" y="660"/>
                    </a:cubicBezTo>
                    <a:cubicBezTo>
                      <a:pt x="402" y="659"/>
                      <a:pt x="404" y="657"/>
                      <a:pt x="406" y="654"/>
                    </a:cubicBezTo>
                    <a:cubicBezTo>
                      <a:pt x="407" y="652"/>
                      <a:pt x="408" y="649"/>
                      <a:pt x="408" y="646"/>
                    </a:cubicBezTo>
                    <a:cubicBezTo>
                      <a:pt x="408" y="645"/>
                      <a:pt x="407" y="645"/>
                      <a:pt x="407" y="646"/>
                    </a:cubicBezTo>
                    <a:cubicBezTo>
                      <a:pt x="407" y="646"/>
                      <a:pt x="407" y="648"/>
                      <a:pt x="406" y="650"/>
                    </a:cubicBezTo>
                    <a:cubicBezTo>
                      <a:pt x="405" y="651"/>
                      <a:pt x="404" y="654"/>
                      <a:pt x="402" y="656"/>
                    </a:cubicBezTo>
                    <a:cubicBezTo>
                      <a:pt x="400" y="657"/>
                      <a:pt x="399" y="658"/>
                      <a:pt x="397" y="658"/>
                    </a:cubicBezTo>
                    <a:cubicBezTo>
                      <a:pt x="397" y="658"/>
                      <a:pt x="397" y="658"/>
                      <a:pt x="396" y="658"/>
                    </a:cubicBezTo>
                    <a:cubicBezTo>
                      <a:pt x="394" y="658"/>
                      <a:pt x="394" y="658"/>
                      <a:pt x="394" y="658"/>
                    </a:cubicBezTo>
                    <a:cubicBezTo>
                      <a:pt x="390" y="658"/>
                      <a:pt x="390" y="658"/>
                      <a:pt x="390" y="658"/>
                    </a:cubicBezTo>
                    <a:cubicBezTo>
                      <a:pt x="379" y="658"/>
                      <a:pt x="366" y="658"/>
                      <a:pt x="357" y="658"/>
                    </a:cubicBezTo>
                    <a:cubicBezTo>
                      <a:pt x="306" y="657"/>
                      <a:pt x="251" y="657"/>
                      <a:pt x="201" y="656"/>
                    </a:cubicBezTo>
                    <a:cubicBezTo>
                      <a:pt x="187" y="656"/>
                      <a:pt x="187" y="656"/>
                      <a:pt x="187" y="656"/>
                    </a:cubicBezTo>
                    <a:cubicBezTo>
                      <a:pt x="185" y="656"/>
                      <a:pt x="185" y="656"/>
                      <a:pt x="185" y="656"/>
                    </a:cubicBezTo>
                    <a:cubicBezTo>
                      <a:pt x="185" y="656"/>
                      <a:pt x="185" y="656"/>
                      <a:pt x="185" y="656"/>
                    </a:cubicBezTo>
                    <a:cubicBezTo>
                      <a:pt x="184" y="656"/>
                      <a:pt x="184" y="656"/>
                      <a:pt x="183" y="655"/>
                    </a:cubicBezTo>
                    <a:cubicBezTo>
                      <a:pt x="182" y="655"/>
                      <a:pt x="181" y="654"/>
                      <a:pt x="180" y="653"/>
                    </a:cubicBezTo>
                    <a:cubicBezTo>
                      <a:pt x="179" y="652"/>
                      <a:pt x="178" y="649"/>
                      <a:pt x="178" y="646"/>
                    </a:cubicBezTo>
                    <a:cubicBezTo>
                      <a:pt x="178" y="643"/>
                      <a:pt x="179" y="640"/>
                      <a:pt x="181" y="638"/>
                    </a:cubicBezTo>
                    <a:cubicBezTo>
                      <a:pt x="181" y="638"/>
                      <a:pt x="182" y="637"/>
                      <a:pt x="183" y="637"/>
                    </a:cubicBezTo>
                    <a:cubicBezTo>
                      <a:pt x="184" y="636"/>
                      <a:pt x="184" y="636"/>
                      <a:pt x="185" y="636"/>
                    </a:cubicBezTo>
                    <a:cubicBezTo>
                      <a:pt x="185" y="636"/>
                      <a:pt x="185" y="636"/>
                      <a:pt x="185" y="636"/>
                    </a:cubicBezTo>
                    <a:cubicBezTo>
                      <a:pt x="185" y="636"/>
                      <a:pt x="185" y="636"/>
                      <a:pt x="185" y="636"/>
                    </a:cubicBezTo>
                    <a:cubicBezTo>
                      <a:pt x="186" y="636"/>
                      <a:pt x="186" y="636"/>
                      <a:pt x="186" y="636"/>
                    </a:cubicBezTo>
                    <a:cubicBezTo>
                      <a:pt x="187" y="636"/>
                      <a:pt x="187" y="636"/>
                      <a:pt x="187" y="636"/>
                    </a:cubicBezTo>
                    <a:cubicBezTo>
                      <a:pt x="201" y="636"/>
                      <a:pt x="201" y="636"/>
                      <a:pt x="201" y="636"/>
                    </a:cubicBezTo>
                    <a:cubicBezTo>
                      <a:pt x="229" y="636"/>
                      <a:pt x="229" y="636"/>
                      <a:pt x="229" y="636"/>
                    </a:cubicBezTo>
                    <a:cubicBezTo>
                      <a:pt x="279" y="635"/>
                      <a:pt x="334" y="636"/>
                      <a:pt x="376" y="635"/>
                    </a:cubicBezTo>
                    <a:cubicBezTo>
                      <a:pt x="412" y="634"/>
                      <a:pt x="398" y="630"/>
                      <a:pt x="362" y="628"/>
                    </a:cubicBezTo>
                    <a:cubicBezTo>
                      <a:pt x="362" y="627"/>
                      <a:pt x="362" y="627"/>
                      <a:pt x="362" y="627"/>
                    </a:cubicBezTo>
                    <a:cubicBezTo>
                      <a:pt x="393" y="627"/>
                      <a:pt x="385" y="625"/>
                      <a:pt x="384" y="624"/>
                    </a:cubicBezTo>
                    <a:cubicBezTo>
                      <a:pt x="391" y="624"/>
                      <a:pt x="391" y="624"/>
                      <a:pt x="391" y="624"/>
                    </a:cubicBezTo>
                    <a:cubicBezTo>
                      <a:pt x="392" y="624"/>
                      <a:pt x="392" y="624"/>
                      <a:pt x="392" y="624"/>
                    </a:cubicBezTo>
                    <a:cubicBezTo>
                      <a:pt x="393" y="624"/>
                      <a:pt x="393" y="624"/>
                      <a:pt x="393" y="624"/>
                    </a:cubicBezTo>
                    <a:cubicBezTo>
                      <a:pt x="394" y="624"/>
                      <a:pt x="394" y="624"/>
                      <a:pt x="394" y="624"/>
                    </a:cubicBezTo>
                    <a:cubicBezTo>
                      <a:pt x="395" y="624"/>
                      <a:pt x="397" y="623"/>
                      <a:pt x="398" y="623"/>
                    </a:cubicBezTo>
                    <a:cubicBezTo>
                      <a:pt x="400" y="623"/>
                      <a:pt x="403" y="622"/>
                      <a:pt x="405" y="620"/>
                    </a:cubicBezTo>
                    <a:cubicBezTo>
                      <a:pt x="410" y="617"/>
                      <a:pt x="414" y="613"/>
                      <a:pt x="415" y="608"/>
                    </a:cubicBezTo>
                    <a:cubicBezTo>
                      <a:pt x="416" y="605"/>
                      <a:pt x="417" y="603"/>
                      <a:pt x="417" y="600"/>
                    </a:cubicBezTo>
                    <a:cubicBezTo>
                      <a:pt x="417" y="594"/>
                      <a:pt x="417" y="594"/>
                      <a:pt x="417" y="594"/>
                    </a:cubicBezTo>
                    <a:cubicBezTo>
                      <a:pt x="417" y="571"/>
                      <a:pt x="417" y="571"/>
                      <a:pt x="417" y="571"/>
                    </a:cubicBezTo>
                    <a:cubicBezTo>
                      <a:pt x="417" y="550"/>
                      <a:pt x="417" y="550"/>
                      <a:pt x="417" y="550"/>
                    </a:cubicBezTo>
                    <a:cubicBezTo>
                      <a:pt x="417" y="549"/>
                      <a:pt x="417" y="549"/>
                      <a:pt x="417" y="549"/>
                    </a:cubicBezTo>
                    <a:cubicBezTo>
                      <a:pt x="420" y="548"/>
                      <a:pt x="420" y="548"/>
                      <a:pt x="420" y="548"/>
                    </a:cubicBezTo>
                    <a:cubicBezTo>
                      <a:pt x="423" y="546"/>
                      <a:pt x="427" y="544"/>
                      <a:pt x="430" y="542"/>
                    </a:cubicBezTo>
                    <a:cubicBezTo>
                      <a:pt x="427" y="544"/>
                      <a:pt x="423" y="546"/>
                      <a:pt x="420" y="548"/>
                    </a:cubicBezTo>
                    <a:cubicBezTo>
                      <a:pt x="417" y="549"/>
                      <a:pt x="417" y="549"/>
                      <a:pt x="417" y="549"/>
                    </a:cubicBezTo>
                    <a:cubicBezTo>
                      <a:pt x="417" y="549"/>
                      <a:pt x="417" y="549"/>
                      <a:pt x="417" y="550"/>
                    </a:cubicBezTo>
                    <a:cubicBezTo>
                      <a:pt x="417" y="572"/>
                      <a:pt x="417" y="572"/>
                      <a:pt x="417" y="572"/>
                    </a:cubicBezTo>
                    <a:cubicBezTo>
                      <a:pt x="417" y="595"/>
                      <a:pt x="417" y="595"/>
                      <a:pt x="417" y="595"/>
                    </a:cubicBezTo>
                    <a:cubicBezTo>
                      <a:pt x="417" y="601"/>
                      <a:pt x="417" y="601"/>
                      <a:pt x="417" y="601"/>
                    </a:cubicBezTo>
                    <a:cubicBezTo>
                      <a:pt x="417" y="603"/>
                      <a:pt x="416" y="606"/>
                      <a:pt x="415" y="609"/>
                    </a:cubicBezTo>
                    <a:cubicBezTo>
                      <a:pt x="413" y="614"/>
                      <a:pt x="409" y="618"/>
                      <a:pt x="405" y="621"/>
                    </a:cubicBezTo>
                    <a:cubicBezTo>
                      <a:pt x="402" y="622"/>
                      <a:pt x="400" y="623"/>
                      <a:pt x="397" y="623"/>
                    </a:cubicBezTo>
                    <a:cubicBezTo>
                      <a:pt x="396" y="623"/>
                      <a:pt x="394" y="624"/>
                      <a:pt x="393" y="624"/>
                    </a:cubicBezTo>
                    <a:cubicBezTo>
                      <a:pt x="390" y="624"/>
                      <a:pt x="390" y="624"/>
                      <a:pt x="390" y="624"/>
                    </a:cubicBezTo>
                    <a:cubicBezTo>
                      <a:pt x="384" y="624"/>
                      <a:pt x="384" y="624"/>
                      <a:pt x="384" y="624"/>
                    </a:cubicBezTo>
                    <a:cubicBezTo>
                      <a:pt x="384" y="623"/>
                      <a:pt x="384" y="623"/>
                      <a:pt x="385" y="623"/>
                    </a:cubicBezTo>
                    <a:cubicBezTo>
                      <a:pt x="379" y="623"/>
                      <a:pt x="374" y="623"/>
                      <a:pt x="369" y="623"/>
                    </a:cubicBezTo>
                    <a:cubicBezTo>
                      <a:pt x="390" y="623"/>
                      <a:pt x="390" y="623"/>
                      <a:pt x="390" y="623"/>
                    </a:cubicBezTo>
                    <a:cubicBezTo>
                      <a:pt x="393" y="623"/>
                      <a:pt x="393" y="623"/>
                      <a:pt x="393" y="623"/>
                    </a:cubicBezTo>
                    <a:cubicBezTo>
                      <a:pt x="394" y="623"/>
                      <a:pt x="395" y="623"/>
                      <a:pt x="397" y="622"/>
                    </a:cubicBezTo>
                    <a:cubicBezTo>
                      <a:pt x="399" y="622"/>
                      <a:pt x="402" y="621"/>
                      <a:pt x="404" y="620"/>
                    </a:cubicBezTo>
                    <a:cubicBezTo>
                      <a:pt x="409" y="617"/>
                      <a:pt x="413" y="612"/>
                      <a:pt x="414" y="607"/>
                    </a:cubicBezTo>
                    <a:cubicBezTo>
                      <a:pt x="415" y="606"/>
                      <a:pt x="415" y="605"/>
                      <a:pt x="415" y="603"/>
                    </a:cubicBezTo>
                    <a:cubicBezTo>
                      <a:pt x="416" y="603"/>
                      <a:pt x="416" y="602"/>
                      <a:pt x="416" y="601"/>
                    </a:cubicBezTo>
                    <a:cubicBezTo>
                      <a:pt x="416" y="601"/>
                      <a:pt x="416" y="600"/>
                      <a:pt x="416" y="599"/>
                    </a:cubicBezTo>
                    <a:cubicBezTo>
                      <a:pt x="416" y="593"/>
                      <a:pt x="416" y="593"/>
                      <a:pt x="416" y="593"/>
                    </a:cubicBezTo>
                    <a:cubicBezTo>
                      <a:pt x="416" y="581"/>
                      <a:pt x="416" y="581"/>
                      <a:pt x="416" y="581"/>
                    </a:cubicBezTo>
                    <a:cubicBezTo>
                      <a:pt x="416" y="557"/>
                      <a:pt x="416" y="557"/>
                      <a:pt x="416" y="557"/>
                    </a:cubicBezTo>
                    <a:cubicBezTo>
                      <a:pt x="416" y="549"/>
                      <a:pt x="416" y="549"/>
                      <a:pt x="416" y="549"/>
                    </a:cubicBezTo>
                    <a:cubicBezTo>
                      <a:pt x="416" y="548"/>
                      <a:pt x="416" y="548"/>
                      <a:pt x="416" y="548"/>
                    </a:cubicBezTo>
                    <a:cubicBezTo>
                      <a:pt x="416" y="548"/>
                      <a:pt x="416" y="548"/>
                      <a:pt x="416" y="548"/>
                    </a:cubicBezTo>
                    <a:cubicBezTo>
                      <a:pt x="417" y="548"/>
                      <a:pt x="417" y="548"/>
                      <a:pt x="417" y="548"/>
                    </a:cubicBezTo>
                    <a:cubicBezTo>
                      <a:pt x="419" y="547"/>
                      <a:pt x="421" y="546"/>
                      <a:pt x="423" y="545"/>
                    </a:cubicBezTo>
                    <a:cubicBezTo>
                      <a:pt x="430" y="541"/>
                      <a:pt x="437" y="537"/>
                      <a:pt x="444" y="533"/>
                    </a:cubicBezTo>
                    <a:cubicBezTo>
                      <a:pt x="445" y="534"/>
                      <a:pt x="445" y="534"/>
                      <a:pt x="445" y="534"/>
                    </a:cubicBezTo>
                    <a:cubicBezTo>
                      <a:pt x="476" y="514"/>
                      <a:pt x="504" y="488"/>
                      <a:pt x="526" y="458"/>
                    </a:cubicBezTo>
                    <a:cubicBezTo>
                      <a:pt x="548" y="428"/>
                      <a:pt x="564" y="394"/>
                      <a:pt x="574" y="357"/>
                    </a:cubicBezTo>
                    <a:cubicBezTo>
                      <a:pt x="583" y="321"/>
                      <a:pt x="585" y="283"/>
                      <a:pt x="579" y="245"/>
                    </a:cubicBezTo>
                    <a:cubicBezTo>
                      <a:pt x="574" y="208"/>
                      <a:pt x="561" y="171"/>
                      <a:pt x="542" y="139"/>
                    </a:cubicBezTo>
                    <a:close/>
                    <a:moveTo>
                      <a:pt x="338" y="819"/>
                    </a:moveTo>
                    <a:cubicBezTo>
                      <a:pt x="339" y="819"/>
                      <a:pt x="340" y="819"/>
                      <a:pt x="340" y="818"/>
                    </a:cubicBezTo>
                    <a:cubicBezTo>
                      <a:pt x="340" y="819"/>
                      <a:pt x="339" y="819"/>
                      <a:pt x="338" y="819"/>
                    </a:cubicBezTo>
                    <a:close/>
                    <a:moveTo>
                      <a:pt x="256" y="820"/>
                    </a:moveTo>
                    <a:cubicBezTo>
                      <a:pt x="265" y="821"/>
                      <a:pt x="274" y="822"/>
                      <a:pt x="283" y="823"/>
                    </a:cubicBezTo>
                    <a:cubicBezTo>
                      <a:pt x="292" y="823"/>
                      <a:pt x="301" y="824"/>
                      <a:pt x="310" y="824"/>
                    </a:cubicBezTo>
                    <a:cubicBezTo>
                      <a:pt x="315" y="824"/>
                      <a:pt x="319" y="823"/>
                      <a:pt x="324" y="823"/>
                    </a:cubicBezTo>
                    <a:cubicBezTo>
                      <a:pt x="328" y="822"/>
                      <a:pt x="333" y="822"/>
                      <a:pt x="336" y="820"/>
                    </a:cubicBezTo>
                    <a:cubicBezTo>
                      <a:pt x="337" y="820"/>
                      <a:pt x="337" y="820"/>
                      <a:pt x="337" y="820"/>
                    </a:cubicBezTo>
                    <a:cubicBezTo>
                      <a:pt x="337" y="820"/>
                      <a:pt x="337" y="820"/>
                      <a:pt x="338" y="819"/>
                    </a:cubicBezTo>
                    <a:cubicBezTo>
                      <a:pt x="337" y="820"/>
                      <a:pt x="337" y="820"/>
                      <a:pt x="337" y="820"/>
                    </a:cubicBezTo>
                    <a:cubicBezTo>
                      <a:pt x="336" y="820"/>
                      <a:pt x="336" y="820"/>
                      <a:pt x="336" y="820"/>
                    </a:cubicBezTo>
                    <a:cubicBezTo>
                      <a:pt x="332" y="822"/>
                      <a:pt x="328" y="822"/>
                      <a:pt x="324" y="823"/>
                    </a:cubicBezTo>
                    <a:cubicBezTo>
                      <a:pt x="319" y="823"/>
                      <a:pt x="315" y="824"/>
                      <a:pt x="310" y="824"/>
                    </a:cubicBezTo>
                    <a:cubicBezTo>
                      <a:pt x="301" y="824"/>
                      <a:pt x="292" y="824"/>
                      <a:pt x="283" y="823"/>
                    </a:cubicBezTo>
                    <a:cubicBezTo>
                      <a:pt x="274" y="822"/>
                      <a:pt x="264" y="821"/>
                      <a:pt x="256" y="820"/>
                    </a:cubicBezTo>
                    <a:cubicBezTo>
                      <a:pt x="253" y="820"/>
                      <a:pt x="251" y="820"/>
                      <a:pt x="249" y="819"/>
                    </a:cubicBezTo>
                    <a:cubicBezTo>
                      <a:pt x="249" y="819"/>
                      <a:pt x="249" y="819"/>
                      <a:pt x="248" y="819"/>
                    </a:cubicBezTo>
                    <a:cubicBezTo>
                      <a:pt x="248" y="819"/>
                      <a:pt x="248" y="819"/>
                      <a:pt x="248" y="819"/>
                    </a:cubicBezTo>
                    <a:cubicBezTo>
                      <a:pt x="249" y="819"/>
                      <a:pt x="249" y="819"/>
                      <a:pt x="249" y="819"/>
                    </a:cubicBezTo>
                    <a:cubicBezTo>
                      <a:pt x="249" y="819"/>
                      <a:pt x="249" y="819"/>
                      <a:pt x="249" y="819"/>
                    </a:cubicBezTo>
                    <a:cubicBezTo>
                      <a:pt x="249" y="819"/>
                      <a:pt x="249" y="819"/>
                      <a:pt x="249" y="819"/>
                    </a:cubicBezTo>
                    <a:cubicBezTo>
                      <a:pt x="251" y="820"/>
                      <a:pt x="254" y="820"/>
                      <a:pt x="256" y="820"/>
                    </a:cubicBezTo>
                    <a:close/>
                    <a:moveTo>
                      <a:pt x="249" y="817"/>
                    </a:moveTo>
                    <a:cubicBezTo>
                      <a:pt x="249" y="817"/>
                      <a:pt x="249" y="817"/>
                      <a:pt x="249" y="817"/>
                    </a:cubicBezTo>
                    <a:cubicBezTo>
                      <a:pt x="249" y="817"/>
                      <a:pt x="249" y="817"/>
                      <a:pt x="249" y="817"/>
                    </a:cubicBezTo>
                    <a:cubicBezTo>
                      <a:pt x="249" y="817"/>
                      <a:pt x="249" y="817"/>
                      <a:pt x="249" y="817"/>
                    </a:cubicBezTo>
                    <a:close/>
                    <a:moveTo>
                      <a:pt x="249" y="819"/>
                    </a:moveTo>
                    <a:cubicBezTo>
                      <a:pt x="249" y="819"/>
                      <a:pt x="249" y="819"/>
                      <a:pt x="249" y="819"/>
                    </a:cubicBezTo>
                    <a:cubicBezTo>
                      <a:pt x="248" y="819"/>
                      <a:pt x="248" y="819"/>
                      <a:pt x="248" y="819"/>
                    </a:cubicBezTo>
                    <a:cubicBezTo>
                      <a:pt x="248" y="819"/>
                      <a:pt x="248" y="819"/>
                      <a:pt x="248" y="819"/>
                    </a:cubicBezTo>
                    <a:cubicBezTo>
                      <a:pt x="249" y="819"/>
                      <a:pt x="249" y="819"/>
                      <a:pt x="249" y="819"/>
                    </a:cubicBezTo>
                    <a:close/>
                    <a:moveTo>
                      <a:pt x="246" y="817"/>
                    </a:moveTo>
                    <a:cubicBezTo>
                      <a:pt x="246" y="818"/>
                      <a:pt x="247" y="818"/>
                      <a:pt x="248" y="818"/>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9"/>
                    </a:cubicBezTo>
                    <a:cubicBezTo>
                      <a:pt x="248" y="819"/>
                      <a:pt x="248" y="819"/>
                      <a:pt x="248" y="818"/>
                    </a:cubicBezTo>
                    <a:cubicBezTo>
                      <a:pt x="247" y="818"/>
                      <a:pt x="246" y="817"/>
                      <a:pt x="245" y="817"/>
                    </a:cubicBezTo>
                    <a:cubicBezTo>
                      <a:pt x="243" y="814"/>
                      <a:pt x="240" y="811"/>
                      <a:pt x="237" y="807"/>
                    </a:cubicBezTo>
                    <a:cubicBezTo>
                      <a:pt x="240" y="811"/>
                      <a:pt x="243" y="814"/>
                      <a:pt x="246" y="817"/>
                    </a:cubicBezTo>
                    <a:close/>
                    <a:moveTo>
                      <a:pt x="230" y="813"/>
                    </a:moveTo>
                    <a:cubicBezTo>
                      <a:pt x="230" y="812"/>
                      <a:pt x="230" y="812"/>
                      <a:pt x="230" y="812"/>
                    </a:cubicBezTo>
                    <a:cubicBezTo>
                      <a:pt x="228" y="811"/>
                      <a:pt x="228" y="811"/>
                      <a:pt x="228" y="811"/>
                    </a:cubicBezTo>
                    <a:cubicBezTo>
                      <a:pt x="228" y="810"/>
                      <a:pt x="228" y="810"/>
                      <a:pt x="228" y="810"/>
                    </a:cubicBezTo>
                    <a:cubicBezTo>
                      <a:pt x="227" y="809"/>
                      <a:pt x="227" y="809"/>
                      <a:pt x="227" y="809"/>
                    </a:cubicBezTo>
                    <a:cubicBezTo>
                      <a:pt x="227" y="808"/>
                      <a:pt x="227" y="808"/>
                      <a:pt x="227" y="808"/>
                    </a:cubicBezTo>
                    <a:cubicBezTo>
                      <a:pt x="223" y="800"/>
                      <a:pt x="223" y="800"/>
                      <a:pt x="223" y="800"/>
                    </a:cubicBezTo>
                    <a:cubicBezTo>
                      <a:pt x="215" y="784"/>
                      <a:pt x="215" y="784"/>
                      <a:pt x="215" y="784"/>
                    </a:cubicBezTo>
                    <a:cubicBezTo>
                      <a:pt x="220" y="793"/>
                      <a:pt x="224" y="804"/>
                      <a:pt x="230" y="813"/>
                    </a:cubicBezTo>
                    <a:close/>
                    <a:moveTo>
                      <a:pt x="190" y="672"/>
                    </a:moveTo>
                    <a:cubicBezTo>
                      <a:pt x="187" y="672"/>
                      <a:pt x="187" y="672"/>
                      <a:pt x="187" y="672"/>
                    </a:cubicBezTo>
                    <a:cubicBezTo>
                      <a:pt x="185" y="672"/>
                      <a:pt x="185" y="672"/>
                      <a:pt x="185" y="672"/>
                    </a:cubicBezTo>
                    <a:cubicBezTo>
                      <a:pt x="185" y="672"/>
                      <a:pt x="184" y="672"/>
                      <a:pt x="183" y="672"/>
                    </a:cubicBezTo>
                    <a:cubicBezTo>
                      <a:pt x="180" y="672"/>
                      <a:pt x="177" y="673"/>
                      <a:pt x="175" y="675"/>
                    </a:cubicBezTo>
                    <a:cubicBezTo>
                      <a:pt x="172" y="677"/>
                      <a:pt x="170" y="679"/>
                      <a:pt x="169" y="681"/>
                    </a:cubicBezTo>
                    <a:cubicBezTo>
                      <a:pt x="166" y="686"/>
                      <a:pt x="165" y="691"/>
                      <a:pt x="165" y="696"/>
                    </a:cubicBezTo>
                    <a:cubicBezTo>
                      <a:pt x="165" y="702"/>
                      <a:pt x="167" y="707"/>
                      <a:pt x="171" y="711"/>
                    </a:cubicBezTo>
                    <a:cubicBezTo>
                      <a:pt x="173" y="713"/>
                      <a:pt x="175" y="715"/>
                      <a:pt x="178" y="716"/>
                    </a:cubicBezTo>
                    <a:cubicBezTo>
                      <a:pt x="179" y="716"/>
                      <a:pt x="181" y="717"/>
                      <a:pt x="182" y="717"/>
                    </a:cubicBezTo>
                    <a:cubicBezTo>
                      <a:pt x="183" y="717"/>
                      <a:pt x="184" y="717"/>
                      <a:pt x="184" y="717"/>
                    </a:cubicBezTo>
                    <a:cubicBezTo>
                      <a:pt x="185" y="717"/>
                      <a:pt x="185" y="717"/>
                      <a:pt x="185" y="717"/>
                    </a:cubicBezTo>
                    <a:cubicBezTo>
                      <a:pt x="186" y="717"/>
                      <a:pt x="186" y="717"/>
                      <a:pt x="186" y="717"/>
                    </a:cubicBezTo>
                    <a:cubicBezTo>
                      <a:pt x="199" y="717"/>
                      <a:pt x="199" y="717"/>
                      <a:pt x="199" y="717"/>
                    </a:cubicBezTo>
                    <a:cubicBezTo>
                      <a:pt x="224" y="718"/>
                      <a:pt x="224" y="718"/>
                      <a:pt x="224" y="718"/>
                    </a:cubicBezTo>
                    <a:cubicBezTo>
                      <a:pt x="257" y="718"/>
                      <a:pt x="290" y="718"/>
                      <a:pt x="325" y="718"/>
                    </a:cubicBezTo>
                    <a:cubicBezTo>
                      <a:pt x="325" y="719"/>
                      <a:pt x="325" y="719"/>
                      <a:pt x="325" y="719"/>
                    </a:cubicBezTo>
                    <a:cubicBezTo>
                      <a:pt x="323" y="719"/>
                      <a:pt x="322" y="719"/>
                      <a:pt x="321" y="719"/>
                    </a:cubicBezTo>
                    <a:cubicBezTo>
                      <a:pt x="300" y="719"/>
                      <a:pt x="300" y="719"/>
                      <a:pt x="300" y="719"/>
                    </a:cubicBezTo>
                    <a:cubicBezTo>
                      <a:pt x="297" y="719"/>
                      <a:pt x="297" y="719"/>
                      <a:pt x="297" y="719"/>
                    </a:cubicBezTo>
                    <a:cubicBezTo>
                      <a:pt x="272" y="719"/>
                      <a:pt x="247" y="718"/>
                      <a:pt x="223" y="718"/>
                    </a:cubicBezTo>
                    <a:cubicBezTo>
                      <a:pt x="198" y="718"/>
                      <a:pt x="198" y="718"/>
                      <a:pt x="198" y="718"/>
                    </a:cubicBezTo>
                    <a:cubicBezTo>
                      <a:pt x="186" y="718"/>
                      <a:pt x="186" y="718"/>
                      <a:pt x="186" y="718"/>
                    </a:cubicBezTo>
                    <a:cubicBezTo>
                      <a:pt x="185" y="718"/>
                      <a:pt x="185" y="718"/>
                      <a:pt x="185" y="718"/>
                    </a:cubicBezTo>
                    <a:cubicBezTo>
                      <a:pt x="184" y="718"/>
                      <a:pt x="184" y="718"/>
                      <a:pt x="184" y="718"/>
                    </a:cubicBezTo>
                    <a:cubicBezTo>
                      <a:pt x="183" y="718"/>
                      <a:pt x="182" y="718"/>
                      <a:pt x="181" y="718"/>
                    </a:cubicBezTo>
                    <a:cubicBezTo>
                      <a:pt x="180" y="718"/>
                      <a:pt x="178" y="717"/>
                      <a:pt x="177" y="716"/>
                    </a:cubicBezTo>
                    <a:cubicBezTo>
                      <a:pt x="174" y="715"/>
                      <a:pt x="172" y="713"/>
                      <a:pt x="170" y="711"/>
                    </a:cubicBezTo>
                    <a:cubicBezTo>
                      <a:pt x="166" y="707"/>
                      <a:pt x="164" y="702"/>
                      <a:pt x="164" y="696"/>
                    </a:cubicBezTo>
                    <a:cubicBezTo>
                      <a:pt x="164" y="691"/>
                      <a:pt x="165" y="685"/>
                      <a:pt x="168" y="680"/>
                    </a:cubicBezTo>
                    <a:cubicBezTo>
                      <a:pt x="170" y="678"/>
                      <a:pt x="172" y="676"/>
                      <a:pt x="174" y="674"/>
                    </a:cubicBezTo>
                    <a:cubicBezTo>
                      <a:pt x="177" y="673"/>
                      <a:pt x="180" y="671"/>
                      <a:pt x="183" y="671"/>
                    </a:cubicBezTo>
                    <a:cubicBezTo>
                      <a:pt x="183" y="671"/>
                      <a:pt x="184" y="671"/>
                      <a:pt x="185" y="671"/>
                    </a:cubicBezTo>
                    <a:cubicBezTo>
                      <a:pt x="187" y="671"/>
                      <a:pt x="187" y="671"/>
                      <a:pt x="187" y="671"/>
                    </a:cubicBezTo>
                    <a:cubicBezTo>
                      <a:pt x="190" y="671"/>
                      <a:pt x="190" y="671"/>
                      <a:pt x="190" y="671"/>
                    </a:cubicBezTo>
                    <a:cubicBezTo>
                      <a:pt x="196" y="671"/>
                      <a:pt x="196" y="671"/>
                      <a:pt x="196" y="671"/>
                    </a:cubicBezTo>
                    <a:cubicBezTo>
                      <a:pt x="196" y="671"/>
                      <a:pt x="194" y="671"/>
                      <a:pt x="197" y="671"/>
                    </a:cubicBezTo>
                    <a:lnTo>
                      <a:pt x="190" y="672"/>
                    </a:lnTo>
                    <a:close/>
                    <a:moveTo>
                      <a:pt x="136" y="380"/>
                    </a:moveTo>
                    <a:cubicBezTo>
                      <a:pt x="135" y="376"/>
                      <a:pt x="135" y="371"/>
                      <a:pt x="136" y="368"/>
                    </a:cubicBezTo>
                    <a:cubicBezTo>
                      <a:pt x="137" y="364"/>
                      <a:pt x="139" y="361"/>
                      <a:pt x="143" y="359"/>
                    </a:cubicBezTo>
                    <a:cubicBezTo>
                      <a:pt x="146" y="356"/>
                      <a:pt x="150" y="355"/>
                      <a:pt x="154" y="354"/>
                    </a:cubicBezTo>
                    <a:cubicBezTo>
                      <a:pt x="158" y="354"/>
                      <a:pt x="162" y="355"/>
                      <a:pt x="166" y="357"/>
                    </a:cubicBezTo>
                    <a:cubicBezTo>
                      <a:pt x="170" y="359"/>
                      <a:pt x="174" y="362"/>
                      <a:pt x="177" y="366"/>
                    </a:cubicBezTo>
                    <a:cubicBezTo>
                      <a:pt x="180" y="369"/>
                      <a:pt x="183" y="373"/>
                      <a:pt x="185" y="377"/>
                    </a:cubicBezTo>
                    <a:cubicBezTo>
                      <a:pt x="188" y="384"/>
                      <a:pt x="188" y="384"/>
                      <a:pt x="188" y="384"/>
                    </a:cubicBezTo>
                    <a:cubicBezTo>
                      <a:pt x="194" y="396"/>
                      <a:pt x="194" y="396"/>
                      <a:pt x="194" y="396"/>
                    </a:cubicBezTo>
                    <a:cubicBezTo>
                      <a:pt x="196" y="395"/>
                      <a:pt x="198" y="394"/>
                      <a:pt x="200" y="393"/>
                    </a:cubicBezTo>
                    <a:cubicBezTo>
                      <a:pt x="201" y="393"/>
                      <a:pt x="201" y="392"/>
                      <a:pt x="202" y="392"/>
                    </a:cubicBezTo>
                    <a:cubicBezTo>
                      <a:pt x="203" y="391"/>
                      <a:pt x="204" y="391"/>
                      <a:pt x="205" y="390"/>
                    </a:cubicBezTo>
                    <a:cubicBezTo>
                      <a:pt x="207" y="389"/>
                      <a:pt x="207" y="389"/>
                      <a:pt x="207" y="389"/>
                    </a:cubicBezTo>
                    <a:cubicBezTo>
                      <a:pt x="209" y="388"/>
                      <a:pt x="209" y="388"/>
                      <a:pt x="209" y="388"/>
                    </a:cubicBezTo>
                    <a:cubicBezTo>
                      <a:pt x="210" y="387"/>
                      <a:pt x="211" y="386"/>
                      <a:pt x="213" y="386"/>
                    </a:cubicBezTo>
                    <a:cubicBezTo>
                      <a:pt x="217" y="383"/>
                      <a:pt x="221" y="380"/>
                      <a:pt x="225" y="376"/>
                    </a:cubicBezTo>
                    <a:cubicBezTo>
                      <a:pt x="229" y="373"/>
                      <a:pt x="233" y="369"/>
                      <a:pt x="237" y="366"/>
                    </a:cubicBezTo>
                    <a:cubicBezTo>
                      <a:pt x="239" y="364"/>
                      <a:pt x="240" y="362"/>
                      <a:pt x="242" y="360"/>
                    </a:cubicBezTo>
                    <a:cubicBezTo>
                      <a:pt x="244" y="358"/>
                      <a:pt x="244" y="358"/>
                      <a:pt x="244" y="358"/>
                    </a:cubicBezTo>
                    <a:cubicBezTo>
                      <a:pt x="246" y="356"/>
                      <a:pt x="246" y="356"/>
                      <a:pt x="246" y="356"/>
                    </a:cubicBezTo>
                    <a:cubicBezTo>
                      <a:pt x="247" y="354"/>
                      <a:pt x="249" y="353"/>
                      <a:pt x="250" y="351"/>
                    </a:cubicBezTo>
                    <a:cubicBezTo>
                      <a:pt x="249" y="349"/>
                      <a:pt x="247" y="348"/>
                      <a:pt x="246" y="346"/>
                    </a:cubicBezTo>
                    <a:cubicBezTo>
                      <a:pt x="245" y="345"/>
                      <a:pt x="245" y="345"/>
                      <a:pt x="245" y="345"/>
                    </a:cubicBezTo>
                    <a:cubicBezTo>
                      <a:pt x="245" y="344"/>
                      <a:pt x="245" y="344"/>
                      <a:pt x="245" y="344"/>
                    </a:cubicBezTo>
                    <a:cubicBezTo>
                      <a:pt x="245" y="343"/>
                      <a:pt x="244" y="343"/>
                      <a:pt x="244" y="342"/>
                    </a:cubicBezTo>
                    <a:cubicBezTo>
                      <a:pt x="243" y="340"/>
                      <a:pt x="242" y="338"/>
                      <a:pt x="242" y="336"/>
                    </a:cubicBezTo>
                    <a:cubicBezTo>
                      <a:pt x="242" y="335"/>
                      <a:pt x="241" y="334"/>
                      <a:pt x="241" y="333"/>
                    </a:cubicBezTo>
                    <a:cubicBezTo>
                      <a:pt x="241" y="332"/>
                      <a:pt x="241" y="332"/>
                      <a:pt x="241" y="331"/>
                    </a:cubicBezTo>
                    <a:cubicBezTo>
                      <a:pt x="241" y="331"/>
                      <a:pt x="241" y="330"/>
                      <a:pt x="241" y="330"/>
                    </a:cubicBezTo>
                    <a:cubicBezTo>
                      <a:pt x="241" y="328"/>
                      <a:pt x="241" y="325"/>
                      <a:pt x="241" y="323"/>
                    </a:cubicBezTo>
                    <a:cubicBezTo>
                      <a:pt x="242" y="314"/>
                      <a:pt x="246" y="306"/>
                      <a:pt x="251" y="298"/>
                    </a:cubicBezTo>
                    <a:cubicBezTo>
                      <a:pt x="253" y="295"/>
                      <a:pt x="256" y="291"/>
                      <a:pt x="260" y="289"/>
                    </a:cubicBezTo>
                    <a:cubicBezTo>
                      <a:pt x="263" y="287"/>
                      <a:pt x="267" y="286"/>
                      <a:pt x="271" y="286"/>
                    </a:cubicBezTo>
                    <a:cubicBezTo>
                      <a:pt x="274" y="287"/>
                      <a:pt x="278" y="288"/>
                      <a:pt x="281" y="291"/>
                    </a:cubicBezTo>
                    <a:cubicBezTo>
                      <a:pt x="285" y="293"/>
                      <a:pt x="287" y="297"/>
                      <a:pt x="288" y="300"/>
                    </a:cubicBezTo>
                    <a:cubicBezTo>
                      <a:pt x="291" y="307"/>
                      <a:pt x="288" y="316"/>
                      <a:pt x="284" y="324"/>
                    </a:cubicBezTo>
                    <a:cubicBezTo>
                      <a:pt x="282" y="328"/>
                      <a:pt x="279" y="332"/>
                      <a:pt x="276" y="335"/>
                    </a:cubicBezTo>
                    <a:cubicBezTo>
                      <a:pt x="275" y="337"/>
                      <a:pt x="275" y="337"/>
                      <a:pt x="275" y="337"/>
                    </a:cubicBezTo>
                    <a:cubicBezTo>
                      <a:pt x="273" y="339"/>
                      <a:pt x="273" y="339"/>
                      <a:pt x="273" y="339"/>
                    </a:cubicBezTo>
                    <a:cubicBezTo>
                      <a:pt x="269" y="344"/>
                      <a:pt x="269" y="344"/>
                      <a:pt x="269" y="344"/>
                    </a:cubicBezTo>
                    <a:cubicBezTo>
                      <a:pt x="268" y="346"/>
                      <a:pt x="267" y="347"/>
                      <a:pt x="267" y="349"/>
                    </a:cubicBezTo>
                    <a:cubicBezTo>
                      <a:pt x="267" y="349"/>
                      <a:pt x="267" y="350"/>
                      <a:pt x="267" y="350"/>
                    </a:cubicBezTo>
                    <a:cubicBezTo>
                      <a:pt x="267" y="351"/>
                      <a:pt x="267" y="351"/>
                      <a:pt x="267" y="351"/>
                    </a:cubicBezTo>
                    <a:cubicBezTo>
                      <a:pt x="267" y="351"/>
                      <a:pt x="267" y="351"/>
                      <a:pt x="268" y="351"/>
                    </a:cubicBezTo>
                    <a:cubicBezTo>
                      <a:pt x="268" y="352"/>
                      <a:pt x="268" y="352"/>
                      <a:pt x="268" y="352"/>
                    </a:cubicBezTo>
                    <a:cubicBezTo>
                      <a:pt x="268" y="352"/>
                      <a:pt x="269" y="353"/>
                      <a:pt x="270" y="353"/>
                    </a:cubicBezTo>
                    <a:cubicBezTo>
                      <a:pt x="270" y="354"/>
                      <a:pt x="271" y="354"/>
                      <a:pt x="272" y="354"/>
                    </a:cubicBezTo>
                    <a:cubicBezTo>
                      <a:pt x="274" y="355"/>
                      <a:pt x="276" y="356"/>
                      <a:pt x="277" y="356"/>
                    </a:cubicBezTo>
                    <a:cubicBezTo>
                      <a:pt x="278" y="356"/>
                      <a:pt x="279" y="357"/>
                      <a:pt x="280" y="357"/>
                    </a:cubicBezTo>
                    <a:cubicBezTo>
                      <a:pt x="283" y="357"/>
                      <a:pt x="283" y="357"/>
                      <a:pt x="283" y="357"/>
                    </a:cubicBezTo>
                    <a:cubicBezTo>
                      <a:pt x="285" y="358"/>
                      <a:pt x="286" y="358"/>
                      <a:pt x="287" y="358"/>
                    </a:cubicBezTo>
                    <a:cubicBezTo>
                      <a:pt x="292" y="359"/>
                      <a:pt x="297" y="359"/>
                      <a:pt x="303" y="359"/>
                    </a:cubicBezTo>
                    <a:cubicBezTo>
                      <a:pt x="308" y="359"/>
                      <a:pt x="313" y="359"/>
                      <a:pt x="318" y="358"/>
                    </a:cubicBezTo>
                    <a:cubicBezTo>
                      <a:pt x="321" y="357"/>
                      <a:pt x="323" y="356"/>
                      <a:pt x="326" y="355"/>
                    </a:cubicBezTo>
                    <a:cubicBezTo>
                      <a:pt x="327" y="355"/>
                      <a:pt x="327" y="355"/>
                      <a:pt x="327" y="355"/>
                    </a:cubicBezTo>
                    <a:cubicBezTo>
                      <a:pt x="328" y="355"/>
                      <a:pt x="328" y="355"/>
                      <a:pt x="328" y="355"/>
                    </a:cubicBezTo>
                    <a:cubicBezTo>
                      <a:pt x="331" y="353"/>
                      <a:pt x="331" y="353"/>
                      <a:pt x="331" y="353"/>
                    </a:cubicBezTo>
                    <a:cubicBezTo>
                      <a:pt x="333" y="353"/>
                      <a:pt x="335" y="352"/>
                      <a:pt x="337" y="351"/>
                    </a:cubicBezTo>
                    <a:cubicBezTo>
                      <a:pt x="336" y="348"/>
                      <a:pt x="336" y="345"/>
                      <a:pt x="335" y="342"/>
                    </a:cubicBezTo>
                    <a:cubicBezTo>
                      <a:pt x="335" y="340"/>
                      <a:pt x="335" y="340"/>
                      <a:pt x="335" y="340"/>
                    </a:cubicBezTo>
                    <a:cubicBezTo>
                      <a:pt x="335" y="339"/>
                      <a:pt x="335" y="339"/>
                      <a:pt x="335" y="339"/>
                    </a:cubicBezTo>
                    <a:cubicBezTo>
                      <a:pt x="334" y="337"/>
                      <a:pt x="334" y="337"/>
                      <a:pt x="334" y="337"/>
                    </a:cubicBezTo>
                    <a:cubicBezTo>
                      <a:pt x="334" y="333"/>
                      <a:pt x="334" y="330"/>
                      <a:pt x="334" y="327"/>
                    </a:cubicBezTo>
                    <a:cubicBezTo>
                      <a:pt x="334" y="320"/>
                      <a:pt x="336" y="314"/>
                      <a:pt x="339" y="309"/>
                    </a:cubicBezTo>
                    <a:cubicBezTo>
                      <a:pt x="340" y="307"/>
                      <a:pt x="342" y="304"/>
                      <a:pt x="345" y="302"/>
                    </a:cubicBezTo>
                    <a:cubicBezTo>
                      <a:pt x="346" y="301"/>
                      <a:pt x="347" y="300"/>
                      <a:pt x="348" y="299"/>
                    </a:cubicBezTo>
                    <a:cubicBezTo>
                      <a:pt x="349" y="298"/>
                      <a:pt x="350" y="297"/>
                      <a:pt x="352" y="297"/>
                    </a:cubicBezTo>
                    <a:cubicBezTo>
                      <a:pt x="357" y="294"/>
                      <a:pt x="363" y="294"/>
                      <a:pt x="367" y="296"/>
                    </a:cubicBezTo>
                    <a:cubicBezTo>
                      <a:pt x="369" y="296"/>
                      <a:pt x="370" y="297"/>
                      <a:pt x="371" y="297"/>
                    </a:cubicBezTo>
                    <a:cubicBezTo>
                      <a:pt x="371" y="298"/>
                      <a:pt x="372" y="298"/>
                      <a:pt x="372" y="299"/>
                    </a:cubicBezTo>
                    <a:cubicBezTo>
                      <a:pt x="373" y="299"/>
                      <a:pt x="373" y="300"/>
                      <a:pt x="374" y="300"/>
                    </a:cubicBezTo>
                    <a:cubicBezTo>
                      <a:pt x="375" y="303"/>
                      <a:pt x="377" y="305"/>
                      <a:pt x="378" y="308"/>
                    </a:cubicBezTo>
                    <a:cubicBezTo>
                      <a:pt x="380" y="313"/>
                      <a:pt x="380" y="319"/>
                      <a:pt x="378" y="325"/>
                    </a:cubicBezTo>
                    <a:cubicBezTo>
                      <a:pt x="376" y="330"/>
                      <a:pt x="372" y="336"/>
                      <a:pt x="367" y="340"/>
                    </a:cubicBezTo>
                    <a:cubicBezTo>
                      <a:pt x="365" y="343"/>
                      <a:pt x="363" y="345"/>
                      <a:pt x="360" y="347"/>
                    </a:cubicBezTo>
                    <a:cubicBezTo>
                      <a:pt x="359" y="347"/>
                      <a:pt x="359" y="348"/>
                      <a:pt x="358" y="348"/>
                    </a:cubicBezTo>
                    <a:cubicBezTo>
                      <a:pt x="357" y="349"/>
                      <a:pt x="357" y="349"/>
                      <a:pt x="357" y="349"/>
                    </a:cubicBezTo>
                    <a:cubicBezTo>
                      <a:pt x="356" y="350"/>
                      <a:pt x="356" y="350"/>
                      <a:pt x="356" y="350"/>
                    </a:cubicBezTo>
                    <a:cubicBezTo>
                      <a:pt x="353" y="352"/>
                      <a:pt x="351" y="353"/>
                      <a:pt x="348" y="355"/>
                    </a:cubicBezTo>
                    <a:cubicBezTo>
                      <a:pt x="349" y="357"/>
                      <a:pt x="349" y="359"/>
                      <a:pt x="350" y="361"/>
                    </a:cubicBezTo>
                    <a:cubicBezTo>
                      <a:pt x="350" y="362"/>
                      <a:pt x="351" y="363"/>
                      <a:pt x="351" y="364"/>
                    </a:cubicBezTo>
                    <a:cubicBezTo>
                      <a:pt x="352" y="366"/>
                      <a:pt x="352" y="366"/>
                      <a:pt x="352" y="366"/>
                    </a:cubicBezTo>
                    <a:cubicBezTo>
                      <a:pt x="353" y="369"/>
                      <a:pt x="354" y="371"/>
                      <a:pt x="356" y="373"/>
                    </a:cubicBezTo>
                    <a:cubicBezTo>
                      <a:pt x="358" y="378"/>
                      <a:pt x="361" y="382"/>
                      <a:pt x="364" y="387"/>
                    </a:cubicBezTo>
                    <a:cubicBezTo>
                      <a:pt x="367" y="391"/>
                      <a:pt x="371" y="395"/>
                      <a:pt x="375" y="398"/>
                    </a:cubicBezTo>
                    <a:cubicBezTo>
                      <a:pt x="376" y="399"/>
                      <a:pt x="377" y="400"/>
                      <a:pt x="378" y="400"/>
                    </a:cubicBezTo>
                    <a:cubicBezTo>
                      <a:pt x="379" y="401"/>
                      <a:pt x="379" y="401"/>
                      <a:pt x="380" y="402"/>
                    </a:cubicBezTo>
                    <a:cubicBezTo>
                      <a:pt x="381" y="402"/>
                      <a:pt x="381" y="402"/>
                      <a:pt x="381" y="402"/>
                    </a:cubicBezTo>
                    <a:cubicBezTo>
                      <a:pt x="381" y="402"/>
                      <a:pt x="381" y="402"/>
                      <a:pt x="381" y="402"/>
                    </a:cubicBezTo>
                    <a:cubicBezTo>
                      <a:pt x="383" y="403"/>
                      <a:pt x="383" y="403"/>
                      <a:pt x="383" y="403"/>
                    </a:cubicBezTo>
                    <a:cubicBezTo>
                      <a:pt x="384" y="404"/>
                      <a:pt x="386" y="405"/>
                      <a:pt x="388" y="406"/>
                    </a:cubicBezTo>
                    <a:cubicBezTo>
                      <a:pt x="391" y="407"/>
                      <a:pt x="391" y="407"/>
                      <a:pt x="391" y="407"/>
                    </a:cubicBezTo>
                    <a:cubicBezTo>
                      <a:pt x="392" y="408"/>
                      <a:pt x="392" y="408"/>
                      <a:pt x="392" y="408"/>
                    </a:cubicBezTo>
                    <a:cubicBezTo>
                      <a:pt x="393" y="408"/>
                      <a:pt x="393" y="408"/>
                      <a:pt x="394" y="408"/>
                    </a:cubicBezTo>
                    <a:cubicBezTo>
                      <a:pt x="401" y="393"/>
                      <a:pt x="401" y="393"/>
                      <a:pt x="401" y="393"/>
                    </a:cubicBezTo>
                    <a:cubicBezTo>
                      <a:pt x="406" y="383"/>
                      <a:pt x="406" y="383"/>
                      <a:pt x="406" y="383"/>
                    </a:cubicBezTo>
                    <a:cubicBezTo>
                      <a:pt x="408" y="379"/>
                      <a:pt x="408" y="379"/>
                      <a:pt x="408" y="379"/>
                    </a:cubicBezTo>
                    <a:cubicBezTo>
                      <a:pt x="409" y="378"/>
                      <a:pt x="409" y="378"/>
                      <a:pt x="409" y="378"/>
                    </a:cubicBezTo>
                    <a:cubicBezTo>
                      <a:pt x="409" y="377"/>
                      <a:pt x="409" y="377"/>
                      <a:pt x="409" y="377"/>
                    </a:cubicBezTo>
                    <a:cubicBezTo>
                      <a:pt x="410" y="376"/>
                      <a:pt x="410" y="375"/>
                      <a:pt x="411" y="375"/>
                    </a:cubicBezTo>
                    <a:cubicBezTo>
                      <a:pt x="413" y="372"/>
                      <a:pt x="415" y="370"/>
                      <a:pt x="417" y="367"/>
                    </a:cubicBezTo>
                    <a:cubicBezTo>
                      <a:pt x="420" y="365"/>
                      <a:pt x="422" y="363"/>
                      <a:pt x="425" y="362"/>
                    </a:cubicBezTo>
                    <a:cubicBezTo>
                      <a:pt x="426" y="361"/>
                      <a:pt x="427" y="361"/>
                      <a:pt x="429" y="361"/>
                    </a:cubicBezTo>
                    <a:cubicBezTo>
                      <a:pt x="430" y="361"/>
                      <a:pt x="431" y="361"/>
                      <a:pt x="432" y="361"/>
                    </a:cubicBezTo>
                    <a:cubicBezTo>
                      <a:pt x="437" y="362"/>
                      <a:pt x="441" y="366"/>
                      <a:pt x="444" y="372"/>
                    </a:cubicBezTo>
                    <a:cubicBezTo>
                      <a:pt x="446" y="377"/>
                      <a:pt x="447" y="384"/>
                      <a:pt x="446" y="390"/>
                    </a:cubicBezTo>
                    <a:cubicBezTo>
                      <a:pt x="445" y="393"/>
                      <a:pt x="445" y="396"/>
                      <a:pt x="443" y="399"/>
                    </a:cubicBezTo>
                    <a:cubicBezTo>
                      <a:pt x="442" y="402"/>
                      <a:pt x="440" y="405"/>
                      <a:pt x="438" y="407"/>
                    </a:cubicBezTo>
                    <a:cubicBezTo>
                      <a:pt x="434" y="411"/>
                      <a:pt x="429" y="415"/>
                      <a:pt x="423" y="417"/>
                    </a:cubicBezTo>
                    <a:cubicBezTo>
                      <a:pt x="420" y="418"/>
                      <a:pt x="416" y="418"/>
                      <a:pt x="413" y="418"/>
                    </a:cubicBezTo>
                    <a:cubicBezTo>
                      <a:pt x="411" y="418"/>
                      <a:pt x="410" y="419"/>
                      <a:pt x="408" y="419"/>
                    </a:cubicBezTo>
                    <a:cubicBezTo>
                      <a:pt x="407" y="418"/>
                      <a:pt x="407" y="418"/>
                      <a:pt x="407" y="418"/>
                    </a:cubicBezTo>
                    <a:cubicBezTo>
                      <a:pt x="407" y="418"/>
                      <a:pt x="406" y="418"/>
                      <a:pt x="406" y="418"/>
                    </a:cubicBezTo>
                    <a:cubicBezTo>
                      <a:pt x="405" y="418"/>
                      <a:pt x="404" y="418"/>
                      <a:pt x="404" y="418"/>
                    </a:cubicBezTo>
                    <a:cubicBezTo>
                      <a:pt x="399" y="418"/>
                      <a:pt x="399" y="418"/>
                      <a:pt x="399" y="418"/>
                    </a:cubicBezTo>
                    <a:cubicBezTo>
                      <a:pt x="398" y="419"/>
                      <a:pt x="397" y="421"/>
                      <a:pt x="397" y="423"/>
                    </a:cubicBezTo>
                    <a:cubicBezTo>
                      <a:pt x="395" y="427"/>
                      <a:pt x="395" y="427"/>
                      <a:pt x="395" y="427"/>
                    </a:cubicBezTo>
                    <a:cubicBezTo>
                      <a:pt x="392" y="432"/>
                      <a:pt x="392" y="432"/>
                      <a:pt x="392" y="432"/>
                    </a:cubicBezTo>
                    <a:cubicBezTo>
                      <a:pt x="387" y="443"/>
                      <a:pt x="387" y="443"/>
                      <a:pt x="387" y="443"/>
                    </a:cubicBezTo>
                    <a:cubicBezTo>
                      <a:pt x="384" y="451"/>
                      <a:pt x="381" y="458"/>
                      <a:pt x="378" y="465"/>
                    </a:cubicBezTo>
                    <a:cubicBezTo>
                      <a:pt x="372" y="480"/>
                      <a:pt x="367" y="495"/>
                      <a:pt x="361" y="510"/>
                    </a:cubicBezTo>
                    <a:cubicBezTo>
                      <a:pt x="351" y="539"/>
                      <a:pt x="341" y="570"/>
                      <a:pt x="332" y="600"/>
                    </a:cubicBezTo>
                    <a:cubicBezTo>
                      <a:pt x="327" y="617"/>
                      <a:pt x="327" y="617"/>
                      <a:pt x="327" y="617"/>
                    </a:cubicBezTo>
                    <a:cubicBezTo>
                      <a:pt x="326" y="622"/>
                      <a:pt x="326" y="622"/>
                      <a:pt x="326" y="622"/>
                    </a:cubicBezTo>
                    <a:cubicBezTo>
                      <a:pt x="325" y="622"/>
                      <a:pt x="325" y="622"/>
                      <a:pt x="325" y="622"/>
                    </a:cubicBezTo>
                    <a:cubicBezTo>
                      <a:pt x="330" y="603"/>
                      <a:pt x="330" y="603"/>
                      <a:pt x="330" y="603"/>
                    </a:cubicBezTo>
                    <a:cubicBezTo>
                      <a:pt x="334" y="592"/>
                      <a:pt x="334" y="592"/>
                      <a:pt x="334" y="592"/>
                    </a:cubicBezTo>
                    <a:cubicBezTo>
                      <a:pt x="342" y="563"/>
                      <a:pt x="352" y="534"/>
                      <a:pt x="362" y="506"/>
                    </a:cubicBezTo>
                    <a:cubicBezTo>
                      <a:pt x="367" y="491"/>
                      <a:pt x="373" y="477"/>
                      <a:pt x="378" y="463"/>
                    </a:cubicBezTo>
                    <a:cubicBezTo>
                      <a:pt x="381" y="456"/>
                      <a:pt x="384" y="449"/>
                      <a:pt x="387" y="442"/>
                    </a:cubicBezTo>
                    <a:cubicBezTo>
                      <a:pt x="392" y="432"/>
                      <a:pt x="392" y="432"/>
                      <a:pt x="392" y="432"/>
                    </a:cubicBezTo>
                    <a:cubicBezTo>
                      <a:pt x="394" y="426"/>
                      <a:pt x="394" y="426"/>
                      <a:pt x="394" y="426"/>
                    </a:cubicBezTo>
                    <a:cubicBezTo>
                      <a:pt x="398" y="417"/>
                      <a:pt x="398" y="417"/>
                      <a:pt x="398" y="417"/>
                    </a:cubicBezTo>
                    <a:cubicBezTo>
                      <a:pt x="403" y="418"/>
                      <a:pt x="403" y="418"/>
                      <a:pt x="403" y="418"/>
                    </a:cubicBezTo>
                    <a:cubicBezTo>
                      <a:pt x="404" y="418"/>
                      <a:pt x="405" y="418"/>
                      <a:pt x="406" y="418"/>
                    </a:cubicBezTo>
                    <a:cubicBezTo>
                      <a:pt x="406" y="418"/>
                      <a:pt x="407" y="418"/>
                      <a:pt x="407" y="418"/>
                    </a:cubicBezTo>
                    <a:cubicBezTo>
                      <a:pt x="408" y="418"/>
                      <a:pt x="408" y="418"/>
                      <a:pt x="408" y="418"/>
                    </a:cubicBezTo>
                    <a:cubicBezTo>
                      <a:pt x="410" y="418"/>
                      <a:pt x="411" y="418"/>
                      <a:pt x="413" y="418"/>
                    </a:cubicBezTo>
                    <a:cubicBezTo>
                      <a:pt x="416" y="417"/>
                      <a:pt x="419" y="417"/>
                      <a:pt x="422" y="416"/>
                    </a:cubicBezTo>
                    <a:cubicBezTo>
                      <a:pt x="428" y="414"/>
                      <a:pt x="434" y="411"/>
                      <a:pt x="438" y="406"/>
                    </a:cubicBezTo>
                    <a:cubicBezTo>
                      <a:pt x="440" y="404"/>
                      <a:pt x="442" y="402"/>
                      <a:pt x="443" y="399"/>
                    </a:cubicBezTo>
                    <a:cubicBezTo>
                      <a:pt x="444" y="396"/>
                      <a:pt x="445" y="393"/>
                      <a:pt x="445" y="390"/>
                    </a:cubicBezTo>
                    <a:cubicBezTo>
                      <a:pt x="446" y="384"/>
                      <a:pt x="446" y="377"/>
                      <a:pt x="443" y="372"/>
                    </a:cubicBezTo>
                    <a:cubicBezTo>
                      <a:pt x="441" y="367"/>
                      <a:pt x="436" y="362"/>
                      <a:pt x="432" y="362"/>
                    </a:cubicBezTo>
                    <a:cubicBezTo>
                      <a:pt x="431" y="362"/>
                      <a:pt x="431" y="362"/>
                      <a:pt x="430" y="361"/>
                    </a:cubicBezTo>
                    <a:cubicBezTo>
                      <a:pt x="430" y="361"/>
                      <a:pt x="429" y="362"/>
                      <a:pt x="429" y="362"/>
                    </a:cubicBezTo>
                    <a:cubicBezTo>
                      <a:pt x="428" y="362"/>
                      <a:pt x="426" y="362"/>
                      <a:pt x="425" y="363"/>
                    </a:cubicBezTo>
                    <a:cubicBezTo>
                      <a:pt x="423" y="364"/>
                      <a:pt x="420" y="366"/>
                      <a:pt x="418" y="368"/>
                    </a:cubicBezTo>
                    <a:cubicBezTo>
                      <a:pt x="415" y="370"/>
                      <a:pt x="413" y="373"/>
                      <a:pt x="411" y="375"/>
                    </a:cubicBezTo>
                    <a:cubicBezTo>
                      <a:pt x="411" y="376"/>
                      <a:pt x="410" y="377"/>
                      <a:pt x="410" y="377"/>
                    </a:cubicBezTo>
                    <a:cubicBezTo>
                      <a:pt x="409" y="378"/>
                      <a:pt x="409" y="378"/>
                      <a:pt x="409" y="378"/>
                    </a:cubicBezTo>
                    <a:cubicBezTo>
                      <a:pt x="409" y="379"/>
                      <a:pt x="409" y="379"/>
                      <a:pt x="409" y="379"/>
                    </a:cubicBezTo>
                    <a:cubicBezTo>
                      <a:pt x="406" y="384"/>
                      <a:pt x="406" y="384"/>
                      <a:pt x="406" y="384"/>
                    </a:cubicBezTo>
                    <a:cubicBezTo>
                      <a:pt x="402" y="394"/>
                      <a:pt x="402" y="394"/>
                      <a:pt x="402" y="394"/>
                    </a:cubicBezTo>
                    <a:cubicBezTo>
                      <a:pt x="394" y="409"/>
                      <a:pt x="394" y="409"/>
                      <a:pt x="394" y="409"/>
                    </a:cubicBezTo>
                    <a:cubicBezTo>
                      <a:pt x="394" y="409"/>
                      <a:pt x="393" y="409"/>
                      <a:pt x="393" y="409"/>
                    </a:cubicBezTo>
                    <a:cubicBezTo>
                      <a:pt x="391" y="408"/>
                      <a:pt x="391" y="408"/>
                      <a:pt x="391" y="408"/>
                    </a:cubicBezTo>
                    <a:cubicBezTo>
                      <a:pt x="388" y="407"/>
                      <a:pt x="388" y="407"/>
                      <a:pt x="388" y="407"/>
                    </a:cubicBezTo>
                    <a:cubicBezTo>
                      <a:pt x="386" y="406"/>
                      <a:pt x="384" y="405"/>
                      <a:pt x="382" y="404"/>
                    </a:cubicBezTo>
                    <a:cubicBezTo>
                      <a:pt x="381" y="403"/>
                      <a:pt x="381" y="403"/>
                      <a:pt x="381" y="403"/>
                    </a:cubicBezTo>
                    <a:cubicBezTo>
                      <a:pt x="380" y="403"/>
                      <a:pt x="380" y="403"/>
                      <a:pt x="380" y="403"/>
                    </a:cubicBezTo>
                    <a:cubicBezTo>
                      <a:pt x="380" y="402"/>
                      <a:pt x="380" y="402"/>
                      <a:pt x="380" y="402"/>
                    </a:cubicBezTo>
                    <a:cubicBezTo>
                      <a:pt x="379" y="402"/>
                      <a:pt x="378" y="402"/>
                      <a:pt x="378" y="401"/>
                    </a:cubicBezTo>
                    <a:cubicBezTo>
                      <a:pt x="377" y="400"/>
                      <a:pt x="376" y="400"/>
                      <a:pt x="375" y="399"/>
                    </a:cubicBezTo>
                    <a:cubicBezTo>
                      <a:pt x="370" y="395"/>
                      <a:pt x="367" y="391"/>
                      <a:pt x="363" y="387"/>
                    </a:cubicBezTo>
                    <a:cubicBezTo>
                      <a:pt x="360" y="383"/>
                      <a:pt x="357" y="378"/>
                      <a:pt x="355" y="374"/>
                    </a:cubicBezTo>
                    <a:cubicBezTo>
                      <a:pt x="354" y="371"/>
                      <a:pt x="352" y="369"/>
                      <a:pt x="351" y="367"/>
                    </a:cubicBezTo>
                    <a:cubicBezTo>
                      <a:pt x="351" y="366"/>
                      <a:pt x="351" y="366"/>
                      <a:pt x="351" y="366"/>
                    </a:cubicBezTo>
                    <a:cubicBezTo>
                      <a:pt x="350" y="364"/>
                      <a:pt x="350" y="364"/>
                      <a:pt x="350" y="364"/>
                    </a:cubicBezTo>
                    <a:cubicBezTo>
                      <a:pt x="350" y="363"/>
                      <a:pt x="350" y="362"/>
                      <a:pt x="349" y="361"/>
                    </a:cubicBezTo>
                    <a:cubicBezTo>
                      <a:pt x="348" y="359"/>
                      <a:pt x="348" y="357"/>
                      <a:pt x="347" y="355"/>
                    </a:cubicBezTo>
                    <a:cubicBezTo>
                      <a:pt x="350" y="353"/>
                      <a:pt x="352" y="351"/>
                      <a:pt x="355" y="349"/>
                    </a:cubicBezTo>
                    <a:cubicBezTo>
                      <a:pt x="357" y="348"/>
                      <a:pt x="357" y="348"/>
                      <a:pt x="357" y="348"/>
                    </a:cubicBezTo>
                    <a:cubicBezTo>
                      <a:pt x="358" y="348"/>
                      <a:pt x="358" y="348"/>
                      <a:pt x="358" y="348"/>
                    </a:cubicBezTo>
                    <a:cubicBezTo>
                      <a:pt x="358" y="347"/>
                      <a:pt x="359" y="347"/>
                      <a:pt x="359" y="346"/>
                    </a:cubicBezTo>
                    <a:cubicBezTo>
                      <a:pt x="362" y="344"/>
                      <a:pt x="364" y="342"/>
                      <a:pt x="367" y="340"/>
                    </a:cubicBezTo>
                    <a:cubicBezTo>
                      <a:pt x="371" y="335"/>
                      <a:pt x="375" y="330"/>
                      <a:pt x="377" y="325"/>
                    </a:cubicBezTo>
                    <a:cubicBezTo>
                      <a:pt x="379" y="319"/>
                      <a:pt x="379" y="313"/>
                      <a:pt x="377" y="308"/>
                    </a:cubicBezTo>
                    <a:cubicBezTo>
                      <a:pt x="376" y="306"/>
                      <a:pt x="375" y="303"/>
                      <a:pt x="373" y="301"/>
                    </a:cubicBezTo>
                    <a:cubicBezTo>
                      <a:pt x="372" y="301"/>
                      <a:pt x="372" y="300"/>
                      <a:pt x="371" y="299"/>
                    </a:cubicBezTo>
                    <a:cubicBezTo>
                      <a:pt x="371" y="299"/>
                      <a:pt x="371" y="299"/>
                      <a:pt x="370" y="298"/>
                    </a:cubicBezTo>
                    <a:cubicBezTo>
                      <a:pt x="369" y="297"/>
                      <a:pt x="368" y="297"/>
                      <a:pt x="367" y="296"/>
                    </a:cubicBezTo>
                    <a:cubicBezTo>
                      <a:pt x="363" y="295"/>
                      <a:pt x="357" y="295"/>
                      <a:pt x="352" y="298"/>
                    </a:cubicBezTo>
                    <a:cubicBezTo>
                      <a:pt x="351" y="298"/>
                      <a:pt x="350" y="299"/>
                      <a:pt x="349" y="300"/>
                    </a:cubicBezTo>
                    <a:cubicBezTo>
                      <a:pt x="347" y="301"/>
                      <a:pt x="346" y="302"/>
                      <a:pt x="345" y="303"/>
                    </a:cubicBezTo>
                    <a:cubicBezTo>
                      <a:pt x="343" y="305"/>
                      <a:pt x="341" y="307"/>
                      <a:pt x="340" y="310"/>
                    </a:cubicBezTo>
                    <a:cubicBezTo>
                      <a:pt x="337" y="315"/>
                      <a:pt x="335" y="321"/>
                      <a:pt x="335" y="327"/>
                    </a:cubicBezTo>
                    <a:cubicBezTo>
                      <a:pt x="335" y="330"/>
                      <a:pt x="335" y="333"/>
                      <a:pt x="335" y="337"/>
                    </a:cubicBezTo>
                    <a:cubicBezTo>
                      <a:pt x="336" y="339"/>
                      <a:pt x="336" y="339"/>
                      <a:pt x="336" y="339"/>
                    </a:cubicBezTo>
                    <a:cubicBezTo>
                      <a:pt x="336" y="340"/>
                      <a:pt x="336" y="340"/>
                      <a:pt x="336" y="340"/>
                    </a:cubicBezTo>
                    <a:cubicBezTo>
                      <a:pt x="336" y="342"/>
                      <a:pt x="336" y="342"/>
                      <a:pt x="336" y="342"/>
                    </a:cubicBezTo>
                    <a:cubicBezTo>
                      <a:pt x="336" y="343"/>
                      <a:pt x="336" y="343"/>
                      <a:pt x="336" y="343"/>
                    </a:cubicBezTo>
                    <a:cubicBezTo>
                      <a:pt x="337" y="344"/>
                      <a:pt x="337" y="344"/>
                      <a:pt x="337" y="344"/>
                    </a:cubicBezTo>
                    <a:cubicBezTo>
                      <a:pt x="337" y="347"/>
                      <a:pt x="337" y="347"/>
                      <a:pt x="337" y="347"/>
                    </a:cubicBezTo>
                    <a:cubicBezTo>
                      <a:pt x="338" y="351"/>
                      <a:pt x="338" y="351"/>
                      <a:pt x="338" y="351"/>
                    </a:cubicBezTo>
                    <a:cubicBezTo>
                      <a:pt x="336" y="352"/>
                      <a:pt x="334" y="353"/>
                      <a:pt x="332" y="354"/>
                    </a:cubicBezTo>
                    <a:cubicBezTo>
                      <a:pt x="331" y="355"/>
                      <a:pt x="330" y="355"/>
                      <a:pt x="329" y="355"/>
                    </a:cubicBezTo>
                    <a:cubicBezTo>
                      <a:pt x="328" y="356"/>
                      <a:pt x="328" y="356"/>
                      <a:pt x="328" y="356"/>
                    </a:cubicBezTo>
                    <a:cubicBezTo>
                      <a:pt x="326" y="356"/>
                      <a:pt x="326" y="356"/>
                      <a:pt x="326" y="356"/>
                    </a:cubicBezTo>
                    <a:cubicBezTo>
                      <a:pt x="324" y="357"/>
                      <a:pt x="321" y="358"/>
                      <a:pt x="318" y="359"/>
                    </a:cubicBezTo>
                    <a:cubicBezTo>
                      <a:pt x="313" y="360"/>
                      <a:pt x="308" y="360"/>
                      <a:pt x="303" y="360"/>
                    </a:cubicBezTo>
                    <a:cubicBezTo>
                      <a:pt x="297" y="360"/>
                      <a:pt x="292" y="360"/>
                      <a:pt x="287" y="359"/>
                    </a:cubicBezTo>
                    <a:cubicBezTo>
                      <a:pt x="286" y="359"/>
                      <a:pt x="284" y="359"/>
                      <a:pt x="283" y="358"/>
                    </a:cubicBezTo>
                    <a:cubicBezTo>
                      <a:pt x="282" y="358"/>
                      <a:pt x="281" y="358"/>
                      <a:pt x="280" y="358"/>
                    </a:cubicBezTo>
                    <a:cubicBezTo>
                      <a:pt x="279" y="358"/>
                      <a:pt x="278" y="357"/>
                      <a:pt x="277" y="357"/>
                    </a:cubicBezTo>
                    <a:cubicBezTo>
                      <a:pt x="275" y="357"/>
                      <a:pt x="273" y="356"/>
                      <a:pt x="271" y="355"/>
                    </a:cubicBezTo>
                    <a:cubicBezTo>
                      <a:pt x="270" y="355"/>
                      <a:pt x="269" y="354"/>
                      <a:pt x="268" y="354"/>
                    </a:cubicBezTo>
                    <a:cubicBezTo>
                      <a:pt x="268" y="353"/>
                      <a:pt x="267" y="353"/>
                      <a:pt x="267" y="352"/>
                    </a:cubicBezTo>
                    <a:cubicBezTo>
                      <a:pt x="266" y="352"/>
                      <a:pt x="266" y="351"/>
                      <a:pt x="266" y="351"/>
                    </a:cubicBezTo>
                    <a:cubicBezTo>
                      <a:pt x="266" y="350"/>
                      <a:pt x="266" y="350"/>
                      <a:pt x="266" y="350"/>
                    </a:cubicBezTo>
                    <a:cubicBezTo>
                      <a:pt x="266" y="350"/>
                      <a:pt x="266" y="349"/>
                      <a:pt x="265" y="349"/>
                    </a:cubicBezTo>
                    <a:cubicBezTo>
                      <a:pt x="265" y="348"/>
                      <a:pt x="266" y="346"/>
                      <a:pt x="268" y="344"/>
                    </a:cubicBezTo>
                    <a:cubicBezTo>
                      <a:pt x="272" y="339"/>
                      <a:pt x="272" y="339"/>
                      <a:pt x="272" y="339"/>
                    </a:cubicBezTo>
                    <a:cubicBezTo>
                      <a:pt x="274" y="336"/>
                      <a:pt x="274" y="336"/>
                      <a:pt x="274" y="336"/>
                    </a:cubicBezTo>
                    <a:cubicBezTo>
                      <a:pt x="275" y="335"/>
                      <a:pt x="275" y="335"/>
                      <a:pt x="275" y="335"/>
                    </a:cubicBezTo>
                    <a:cubicBezTo>
                      <a:pt x="278" y="331"/>
                      <a:pt x="281" y="327"/>
                      <a:pt x="283" y="323"/>
                    </a:cubicBezTo>
                    <a:cubicBezTo>
                      <a:pt x="285" y="319"/>
                      <a:pt x="287" y="315"/>
                      <a:pt x="288" y="311"/>
                    </a:cubicBezTo>
                    <a:cubicBezTo>
                      <a:pt x="289" y="307"/>
                      <a:pt x="289" y="304"/>
                      <a:pt x="288" y="300"/>
                    </a:cubicBezTo>
                    <a:cubicBezTo>
                      <a:pt x="286" y="297"/>
                      <a:pt x="284" y="294"/>
                      <a:pt x="281" y="292"/>
                    </a:cubicBezTo>
                    <a:cubicBezTo>
                      <a:pt x="277" y="289"/>
                      <a:pt x="274" y="288"/>
                      <a:pt x="270" y="287"/>
                    </a:cubicBezTo>
                    <a:cubicBezTo>
                      <a:pt x="267" y="287"/>
                      <a:pt x="264" y="288"/>
                      <a:pt x="260" y="290"/>
                    </a:cubicBezTo>
                    <a:cubicBezTo>
                      <a:pt x="257" y="292"/>
                      <a:pt x="254" y="295"/>
                      <a:pt x="252" y="299"/>
                    </a:cubicBezTo>
                    <a:cubicBezTo>
                      <a:pt x="247" y="306"/>
                      <a:pt x="243" y="315"/>
                      <a:pt x="242" y="323"/>
                    </a:cubicBezTo>
                    <a:cubicBezTo>
                      <a:pt x="242" y="326"/>
                      <a:pt x="242" y="328"/>
                      <a:pt x="242" y="330"/>
                    </a:cubicBezTo>
                    <a:cubicBezTo>
                      <a:pt x="242" y="330"/>
                      <a:pt x="242" y="331"/>
                      <a:pt x="242" y="331"/>
                    </a:cubicBezTo>
                    <a:cubicBezTo>
                      <a:pt x="242" y="332"/>
                      <a:pt x="242" y="332"/>
                      <a:pt x="242" y="333"/>
                    </a:cubicBezTo>
                    <a:cubicBezTo>
                      <a:pt x="242" y="334"/>
                      <a:pt x="243" y="335"/>
                      <a:pt x="243" y="336"/>
                    </a:cubicBezTo>
                    <a:cubicBezTo>
                      <a:pt x="243" y="338"/>
                      <a:pt x="244" y="340"/>
                      <a:pt x="245" y="342"/>
                    </a:cubicBezTo>
                    <a:cubicBezTo>
                      <a:pt x="245" y="342"/>
                      <a:pt x="245" y="343"/>
                      <a:pt x="246" y="343"/>
                    </a:cubicBezTo>
                    <a:cubicBezTo>
                      <a:pt x="246" y="343"/>
                      <a:pt x="246" y="343"/>
                      <a:pt x="246" y="344"/>
                    </a:cubicBezTo>
                    <a:cubicBezTo>
                      <a:pt x="247" y="346"/>
                      <a:pt x="247" y="346"/>
                      <a:pt x="247" y="346"/>
                    </a:cubicBezTo>
                    <a:cubicBezTo>
                      <a:pt x="248" y="347"/>
                      <a:pt x="250" y="349"/>
                      <a:pt x="251" y="351"/>
                    </a:cubicBezTo>
                    <a:cubicBezTo>
                      <a:pt x="250" y="353"/>
                      <a:pt x="248" y="355"/>
                      <a:pt x="247" y="356"/>
                    </a:cubicBezTo>
                    <a:cubicBezTo>
                      <a:pt x="246" y="357"/>
                      <a:pt x="245" y="358"/>
                      <a:pt x="244" y="359"/>
                    </a:cubicBezTo>
                    <a:cubicBezTo>
                      <a:pt x="243" y="361"/>
                      <a:pt x="243" y="361"/>
                      <a:pt x="243" y="361"/>
                    </a:cubicBezTo>
                    <a:cubicBezTo>
                      <a:pt x="241" y="363"/>
                      <a:pt x="239" y="365"/>
                      <a:pt x="237" y="366"/>
                    </a:cubicBezTo>
                    <a:cubicBezTo>
                      <a:pt x="234" y="370"/>
                      <a:pt x="230" y="374"/>
                      <a:pt x="226" y="377"/>
                    </a:cubicBezTo>
                    <a:cubicBezTo>
                      <a:pt x="222" y="380"/>
                      <a:pt x="217" y="384"/>
                      <a:pt x="213" y="387"/>
                    </a:cubicBezTo>
                    <a:cubicBezTo>
                      <a:pt x="212" y="387"/>
                      <a:pt x="211" y="388"/>
                      <a:pt x="210" y="389"/>
                    </a:cubicBezTo>
                    <a:cubicBezTo>
                      <a:pt x="208" y="390"/>
                      <a:pt x="208" y="390"/>
                      <a:pt x="208" y="390"/>
                    </a:cubicBezTo>
                    <a:cubicBezTo>
                      <a:pt x="207" y="390"/>
                      <a:pt x="207" y="390"/>
                      <a:pt x="207" y="390"/>
                    </a:cubicBezTo>
                    <a:cubicBezTo>
                      <a:pt x="206" y="391"/>
                      <a:pt x="206" y="391"/>
                      <a:pt x="206" y="391"/>
                    </a:cubicBezTo>
                    <a:cubicBezTo>
                      <a:pt x="205" y="392"/>
                      <a:pt x="204" y="392"/>
                      <a:pt x="203" y="393"/>
                    </a:cubicBezTo>
                    <a:cubicBezTo>
                      <a:pt x="202" y="393"/>
                      <a:pt x="201" y="394"/>
                      <a:pt x="200" y="394"/>
                    </a:cubicBezTo>
                    <a:cubicBezTo>
                      <a:pt x="198" y="395"/>
                      <a:pt x="196" y="396"/>
                      <a:pt x="194" y="397"/>
                    </a:cubicBezTo>
                    <a:cubicBezTo>
                      <a:pt x="187" y="385"/>
                      <a:pt x="187" y="385"/>
                      <a:pt x="187" y="385"/>
                    </a:cubicBezTo>
                    <a:cubicBezTo>
                      <a:pt x="184" y="378"/>
                      <a:pt x="184" y="378"/>
                      <a:pt x="184" y="378"/>
                    </a:cubicBezTo>
                    <a:cubicBezTo>
                      <a:pt x="182" y="374"/>
                      <a:pt x="179" y="370"/>
                      <a:pt x="177" y="367"/>
                    </a:cubicBezTo>
                    <a:cubicBezTo>
                      <a:pt x="174" y="363"/>
                      <a:pt x="170" y="360"/>
                      <a:pt x="167" y="358"/>
                    </a:cubicBezTo>
                    <a:cubicBezTo>
                      <a:pt x="163" y="356"/>
                      <a:pt x="159" y="355"/>
                      <a:pt x="155" y="355"/>
                    </a:cubicBezTo>
                    <a:cubicBezTo>
                      <a:pt x="152" y="355"/>
                      <a:pt x="148" y="356"/>
                      <a:pt x="144" y="358"/>
                    </a:cubicBezTo>
                    <a:cubicBezTo>
                      <a:pt x="141" y="361"/>
                      <a:pt x="138" y="363"/>
                      <a:pt x="137" y="367"/>
                    </a:cubicBezTo>
                    <a:cubicBezTo>
                      <a:pt x="136" y="370"/>
                      <a:pt x="135" y="374"/>
                      <a:pt x="136" y="378"/>
                    </a:cubicBezTo>
                    <a:cubicBezTo>
                      <a:pt x="137" y="382"/>
                      <a:pt x="139" y="386"/>
                      <a:pt x="141" y="389"/>
                    </a:cubicBezTo>
                    <a:cubicBezTo>
                      <a:pt x="141" y="388"/>
                      <a:pt x="139" y="386"/>
                      <a:pt x="139" y="386"/>
                    </a:cubicBezTo>
                    <a:cubicBezTo>
                      <a:pt x="139" y="385"/>
                      <a:pt x="139" y="386"/>
                      <a:pt x="139" y="387"/>
                    </a:cubicBezTo>
                    <a:cubicBezTo>
                      <a:pt x="140" y="388"/>
                      <a:pt x="141" y="389"/>
                      <a:pt x="142" y="392"/>
                    </a:cubicBezTo>
                    <a:cubicBezTo>
                      <a:pt x="140" y="388"/>
                      <a:pt x="137" y="384"/>
                      <a:pt x="136" y="380"/>
                    </a:cubicBezTo>
                    <a:close/>
                    <a:moveTo>
                      <a:pt x="183" y="623"/>
                    </a:moveTo>
                    <a:cubicBezTo>
                      <a:pt x="180" y="624"/>
                      <a:pt x="177" y="625"/>
                      <a:pt x="175" y="626"/>
                    </a:cubicBezTo>
                    <a:cubicBezTo>
                      <a:pt x="172" y="628"/>
                      <a:pt x="170" y="630"/>
                      <a:pt x="169" y="632"/>
                    </a:cubicBezTo>
                    <a:cubicBezTo>
                      <a:pt x="166" y="637"/>
                      <a:pt x="165" y="642"/>
                      <a:pt x="165" y="648"/>
                    </a:cubicBezTo>
                    <a:cubicBezTo>
                      <a:pt x="165" y="653"/>
                      <a:pt x="167" y="658"/>
                      <a:pt x="171" y="662"/>
                    </a:cubicBezTo>
                    <a:cubicBezTo>
                      <a:pt x="173" y="664"/>
                      <a:pt x="175" y="666"/>
                      <a:pt x="178" y="667"/>
                    </a:cubicBezTo>
                    <a:cubicBezTo>
                      <a:pt x="179" y="668"/>
                      <a:pt x="181" y="668"/>
                      <a:pt x="182" y="668"/>
                    </a:cubicBezTo>
                    <a:cubicBezTo>
                      <a:pt x="183" y="669"/>
                      <a:pt x="184" y="669"/>
                      <a:pt x="184" y="669"/>
                    </a:cubicBezTo>
                    <a:cubicBezTo>
                      <a:pt x="185" y="669"/>
                      <a:pt x="185" y="669"/>
                      <a:pt x="185" y="669"/>
                    </a:cubicBezTo>
                    <a:cubicBezTo>
                      <a:pt x="186" y="669"/>
                      <a:pt x="186" y="669"/>
                      <a:pt x="186" y="669"/>
                    </a:cubicBezTo>
                    <a:cubicBezTo>
                      <a:pt x="199" y="669"/>
                      <a:pt x="199" y="669"/>
                      <a:pt x="199" y="669"/>
                    </a:cubicBezTo>
                    <a:cubicBezTo>
                      <a:pt x="224" y="669"/>
                      <a:pt x="224" y="669"/>
                      <a:pt x="224" y="669"/>
                    </a:cubicBezTo>
                    <a:cubicBezTo>
                      <a:pt x="257" y="669"/>
                      <a:pt x="290" y="670"/>
                      <a:pt x="325" y="669"/>
                    </a:cubicBezTo>
                    <a:cubicBezTo>
                      <a:pt x="325" y="670"/>
                      <a:pt x="325" y="670"/>
                      <a:pt x="325" y="670"/>
                    </a:cubicBezTo>
                    <a:cubicBezTo>
                      <a:pt x="311" y="670"/>
                      <a:pt x="311" y="670"/>
                      <a:pt x="311" y="670"/>
                    </a:cubicBezTo>
                    <a:cubicBezTo>
                      <a:pt x="298" y="670"/>
                      <a:pt x="298" y="670"/>
                      <a:pt x="298" y="670"/>
                    </a:cubicBezTo>
                    <a:cubicBezTo>
                      <a:pt x="273" y="670"/>
                      <a:pt x="248" y="670"/>
                      <a:pt x="223" y="670"/>
                    </a:cubicBezTo>
                    <a:cubicBezTo>
                      <a:pt x="198" y="670"/>
                      <a:pt x="198" y="670"/>
                      <a:pt x="198" y="670"/>
                    </a:cubicBezTo>
                    <a:cubicBezTo>
                      <a:pt x="186" y="670"/>
                      <a:pt x="186" y="670"/>
                      <a:pt x="186" y="670"/>
                    </a:cubicBezTo>
                    <a:cubicBezTo>
                      <a:pt x="185" y="670"/>
                      <a:pt x="185" y="670"/>
                      <a:pt x="185" y="670"/>
                    </a:cubicBezTo>
                    <a:cubicBezTo>
                      <a:pt x="184" y="670"/>
                      <a:pt x="184" y="670"/>
                      <a:pt x="184" y="670"/>
                    </a:cubicBezTo>
                    <a:cubicBezTo>
                      <a:pt x="183" y="670"/>
                      <a:pt x="182" y="669"/>
                      <a:pt x="181" y="669"/>
                    </a:cubicBezTo>
                    <a:cubicBezTo>
                      <a:pt x="180" y="669"/>
                      <a:pt x="178" y="669"/>
                      <a:pt x="177" y="668"/>
                    </a:cubicBezTo>
                    <a:cubicBezTo>
                      <a:pt x="174" y="667"/>
                      <a:pt x="172" y="665"/>
                      <a:pt x="170" y="663"/>
                    </a:cubicBezTo>
                    <a:cubicBezTo>
                      <a:pt x="166" y="658"/>
                      <a:pt x="164" y="653"/>
                      <a:pt x="164" y="648"/>
                    </a:cubicBezTo>
                    <a:cubicBezTo>
                      <a:pt x="164" y="642"/>
                      <a:pt x="165" y="637"/>
                      <a:pt x="168" y="632"/>
                    </a:cubicBezTo>
                    <a:cubicBezTo>
                      <a:pt x="170" y="630"/>
                      <a:pt x="172" y="627"/>
                      <a:pt x="174" y="626"/>
                    </a:cubicBezTo>
                    <a:cubicBezTo>
                      <a:pt x="176" y="624"/>
                      <a:pt x="179" y="623"/>
                      <a:pt x="182" y="623"/>
                    </a:cubicBezTo>
                    <a:cubicBezTo>
                      <a:pt x="182" y="623"/>
                      <a:pt x="183" y="623"/>
                      <a:pt x="183" y="623"/>
                    </a:cubicBezTo>
                    <a:cubicBezTo>
                      <a:pt x="183" y="623"/>
                      <a:pt x="183" y="623"/>
                      <a:pt x="183" y="623"/>
                    </a:cubicBezTo>
                    <a:close/>
                    <a:moveTo>
                      <a:pt x="248" y="379"/>
                    </a:moveTo>
                    <a:cubicBezTo>
                      <a:pt x="251" y="377"/>
                      <a:pt x="253" y="375"/>
                      <a:pt x="255" y="372"/>
                    </a:cubicBezTo>
                    <a:cubicBezTo>
                      <a:pt x="259" y="368"/>
                      <a:pt x="259" y="368"/>
                      <a:pt x="259" y="368"/>
                    </a:cubicBezTo>
                    <a:cubicBezTo>
                      <a:pt x="260" y="368"/>
                      <a:pt x="261" y="369"/>
                      <a:pt x="262" y="369"/>
                    </a:cubicBezTo>
                    <a:cubicBezTo>
                      <a:pt x="262" y="369"/>
                      <a:pt x="262" y="369"/>
                      <a:pt x="262" y="369"/>
                    </a:cubicBezTo>
                    <a:cubicBezTo>
                      <a:pt x="263" y="370"/>
                      <a:pt x="263" y="370"/>
                      <a:pt x="263" y="370"/>
                    </a:cubicBezTo>
                    <a:cubicBezTo>
                      <a:pt x="264" y="370"/>
                      <a:pt x="264" y="370"/>
                      <a:pt x="264" y="370"/>
                    </a:cubicBezTo>
                    <a:cubicBezTo>
                      <a:pt x="266" y="371"/>
                      <a:pt x="266" y="371"/>
                      <a:pt x="266" y="371"/>
                    </a:cubicBezTo>
                    <a:cubicBezTo>
                      <a:pt x="270" y="372"/>
                      <a:pt x="273" y="373"/>
                      <a:pt x="276" y="374"/>
                    </a:cubicBezTo>
                    <a:cubicBezTo>
                      <a:pt x="283" y="376"/>
                      <a:pt x="290" y="377"/>
                      <a:pt x="297" y="377"/>
                    </a:cubicBezTo>
                    <a:cubicBezTo>
                      <a:pt x="304" y="377"/>
                      <a:pt x="311" y="377"/>
                      <a:pt x="318" y="376"/>
                    </a:cubicBezTo>
                    <a:cubicBezTo>
                      <a:pt x="321" y="375"/>
                      <a:pt x="324" y="375"/>
                      <a:pt x="328" y="374"/>
                    </a:cubicBezTo>
                    <a:cubicBezTo>
                      <a:pt x="330" y="373"/>
                      <a:pt x="330" y="373"/>
                      <a:pt x="330" y="373"/>
                    </a:cubicBezTo>
                    <a:cubicBezTo>
                      <a:pt x="332" y="372"/>
                      <a:pt x="332" y="372"/>
                      <a:pt x="332" y="372"/>
                    </a:cubicBezTo>
                    <a:cubicBezTo>
                      <a:pt x="333" y="372"/>
                      <a:pt x="334" y="372"/>
                      <a:pt x="334" y="371"/>
                    </a:cubicBezTo>
                    <a:cubicBezTo>
                      <a:pt x="334" y="372"/>
                      <a:pt x="334" y="372"/>
                      <a:pt x="335" y="372"/>
                    </a:cubicBezTo>
                    <a:cubicBezTo>
                      <a:pt x="335" y="373"/>
                      <a:pt x="335" y="373"/>
                      <a:pt x="335" y="374"/>
                    </a:cubicBezTo>
                    <a:cubicBezTo>
                      <a:pt x="336" y="375"/>
                      <a:pt x="336" y="375"/>
                      <a:pt x="336" y="375"/>
                    </a:cubicBezTo>
                    <a:cubicBezTo>
                      <a:pt x="336" y="376"/>
                      <a:pt x="336" y="376"/>
                      <a:pt x="336" y="376"/>
                    </a:cubicBezTo>
                    <a:cubicBezTo>
                      <a:pt x="336" y="376"/>
                      <a:pt x="337" y="377"/>
                      <a:pt x="337" y="378"/>
                    </a:cubicBezTo>
                    <a:cubicBezTo>
                      <a:pt x="338" y="380"/>
                      <a:pt x="340" y="383"/>
                      <a:pt x="341" y="386"/>
                    </a:cubicBezTo>
                    <a:cubicBezTo>
                      <a:pt x="345" y="391"/>
                      <a:pt x="348" y="396"/>
                      <a:pt x="352" y="400"/>
                    </a:cubicBezTo>
                    <a:cubicBezTo>
                      <a:pt x="356" y="405"/>
                      <a:pt x="361" y="409"/>
                      <a:pt x="365" y="413"/>
                    </a:cubicBezTo>
                    <a:cubicBezTo>
                      <a:pt x="368" y="415"/>
                      <a:pt x="370" y="416"/>
                      <a:pt x="373" y="418"/>
                    </a:cubicBezTo>
                    <a:cubicBezTo>
                      <a:pt x="375" y="419"/>
                      <a:pt x="375" y="419"/>
                      <a:pt x="375" y="419"/>
                    </a:cubicBezTo>
                    <a:cubicBezTo>
                      <a:pt x="376" y="420"/>
                      <a:pt x="376" y="420"/>
                      <a:pt x="376" y="420"/>
                    </a:cubicBezTo>
                    <a:cubicBezTo>
                      <a:pt x="376" y="420"/>
                      <a:pt x="377" y="420"/>
                      <a:pt x="378" y="421"/>
                    </a:cubicBezTo>
                    <a:cubicBezTo>
                      <a:pt x="372" y="434"/>
                      <a:pt x="372" y="434"/>
                      <a:pt x="372" y="434"/>
                    </a:cubicBezTo>
                    <a:cubicBezTo>
                      <a:pt x="369" y="440"/>
                      <a:pt x="367" y="445"/>
                      <a:pt x="364" y="451"/>
                    </a:cubicBezTo>
                    <a:cubicBezTo>
                      <a:pt x="359" y="462"/>
                      <a:pt x="355" y="473"/>
                      <a:pt x="350" y="484"/>
                    </a:cubicBezTo>
                    <a:cubicBezTo>
                      <a:pt x="355" y="473"/>
                      <a:pt x="359" y="462"/>
                      <a:pt x="364" y="451"/>
                    </a:cubicBezTo>
                    <a:cubicBezTo>
                      <a:pt x="367" y="445"/>
                      <a:pt x="369" y="439"/>
                      <a:pt x="371" y="434"/>
                    </a:cubicBezTo>
                    <a:cubicBezTo>
                      <a:pt x="377" y="421"/>
                      <a:pt x="377" y="421"/>
                      <a:pt x="377" y="421"/>
                    </a:cubicBezTo>
                    <a:cubicBezTo>
                      <a:pt x="377" y="420"/>
                      <a:pt x="376" y="420"/>
                      <a:pt x="376" y="420"/>
                    </a:cubicBezTo>
                    <a:cubicBezTo>
                      <a:pt x="375" y="419"/>
                      <a:pt x="375" y="419"/>
                      <a:pt x="375" y="419"/>
                    </a:cubicBezTo>
                    <a:cubicBezTo>
                      <a:pt x="373" y="418"/>
                      <a:pt x="373" y="418"/>
                      <a:pt x="373" y="418"/>
                    </a:cubicBezTo>
                    <a:cubicBezTo>
                      <a:pt x="370" y="417"/>
                      <a:pt x="368" y="415"/>
                      <a:pt x="365" y="413"/>
                    </a:cubicBezTo>
                    <a:cubicBezTo>
                      <a:pt x="360" y="409"/>
                      <a:pt x="356" y="405"/>
                      <a:pt x="352" y="400"/>
                    </a:cubicBezTo>
                    <a:cubicBezTo>
                      <a:pt x="348" y="396"/>
                      <a:pt x="344" y="391"/>
                      <a:pt x="341" y="386"/>
                    </a:cubicBezTo>
                    <a:cubicBezTo>
                      <a:pt x="340" y="383"/>
                      <a:pt x="338" y="380"/>
                      <a:pt x="337" y="378"/>
                    </a:cubicBezTo>
                    <a:cubicBezTo>
                      <a:pt x="336" y="376"/>
                      <a:pt x="336" y="376"/>
                      <a:pt x="336" y="376"/>
                    </a:cubicBezTo>
                    <a:cubicBezTo>
                      <a:pt x="336" y="375"/>
                      <a:pt x="336" y="375"/>
                      <a:pt x="336" y="375"/>
                    </a:cubicBezTo>
                    <a:cubicBezTo>
                      <a:pt x="335" y="374"/>
                      <a:pt x="335" y="374"/>
                      <a:pt x="335" y="374"/>
                    </a:cubicBezTo>
                    <a:cubicBezTo>
                      <a:pt x="335" y="373"/>
                      <a:pt x="335" y="373"/>
                      <a:pt x="335" y="372"/>
                    </a:cubicBezTo>
                    <a:cubicBezTo>
                      <a:pt x="334" y="372"/>
                      <a:pt x="334" y="372"/>
                      <a:pt x="334" y="371"/>
                    </a:cubicBezTo>
                    <a:cubicBezTo>
                      <a:pt x="334" y="372"/>
                      <a:pt x="333" y="372"/>
                      <a:pt x="332" y="372"/>
                    </a:cubicBezTo>
                    <a:cubicBezTo>
                      <a:pt x="330" y="373"/>
                      <a:pt x="330" y="373"/>
                      <a:pt x="330" y="373"/>
                    </a:cubicBezTo>
                    <a:cubicBezTo>
                      <a:pt x="328" y="374"/>
                      <a:pt x="328" y="374"/>
                      <a:pt x="328" y="374"/>
                    </a:cubicBezTo>
                    <a:cubicBezTo>
                      <a:pt x="324" y="375"/>
                      <a:pt x="321" y="375"/>
                      <a:pt x="318" y="376"/>
                    </a:cubicBezTo>
                    <a:cubicBezTo>
                      <a:pt x="311" y="377"/>
                      <a:pt x="304" y="378"/>
                      <a:pt x="297" y="377"/>
                    </a:cubicBezTo>
                    <a:cubicBezTo>
                      <a:pt x="290" y="377"/>
                      <a:pt x="283" y="376"/>
                      <a:pt x="276" y="374"/>
                    </a:cubicBezTo>
                    <a:cubicBezTo>
                      <a:pt x="273" y="374"/>
                      <a:pt x="270" y="373"/>
                      <a:pt x="266" y="371"/>
                    </a:cubicBezTo>
                    <a:cubicBezTo>
                      <a:pt x="265" y="371"/>
                      <a:pt x="265" y="371"/>
                      <a:pt x="264" y="370"/>
                    </a:cubicBezTo>
                    <a:cubicBezTo>
                      <a:pt x="263" y="370"/>
                      <a:pt x="263" y="370"/>
                      <a:pt x="263" y="370"/>
                    </a:cubicBezTo>
                    <a:cubicBezTo>
                      <a:pt x="262" y="370"/>
                      <a:pt x="262" y="370"/>
                      <a:pt x="262" y="370"/>
                    </a:cubicBezTo>
                    <a:cubicBezTo>
                      <a:pt x="262" y="369"/>
                      <a:pt x="262" y="369"/>
                      <a:pt x="262" y="369"/>
                    </a:cubicBezTo>
                    <a:cubicBezTo>
                      <a:pt x="261" y="369"/>
                      <a:pt x="260" y="369"/>
                      <a:pt x="259" y="368"/>
                    </a:cubicBezTo>
                    <a:cubicBezTo>
                      <a:pt x="258" y="369"/>
                      <a:pt x="257" y="370"/>
                      <a:pt x="255" y="373"/>
                    </a:cubicBezTo>
                    <a:cubicBezTo>
                      <a:pt x="253" y="375"/>
                      <a:pt x="250" y="377"/>
                      <a:pt x="248" y="379"/>
                    </a:cubicBezTo>
                    <a:cubicBezTo>
                      <a:pt x="244" y="384"/>
                      <a:pt x="239" y="388"/>
                      <a:pt x="235" y="392"/>
                    </a:cubicBezTo>
                    <a:cubicBezTo>
                      <a:pt x="234" y="393"/>
                      <a:pt x="235" y="393"/>
                      <a:pt x="236" y="393"/>
                    </a:cubicBezTo>
                    <a:cubicBezTo>
                      <a:pt x="236" y="392"/>
                      <a:pt x="238" y="391"/>
                      <a:pt x="242" y="388"/>
                    </a:cubicBezTo>
                    <a:cubicBezTo>
                      <a:pt x="244" y="386"/>
                      <a:pt x="247" y="384"/>
                      <a:pt x="251" y="380"/>
                    </a:cubicBezTo>
                    <a:cubicBezTo>
                      <a:pt x="252" y="378"/>
                      <a:pt x="254" y="377"/>
                      <a:pt x="256" y="374"/>
                    </a:cubicBezTo>
                    <a:cubicBezTo>
                      <a:pt x="259" y="372"/>
                      <a:pt x="259" y="372"/>
                      <a:pt x="259" y="372"/>
                    </a:cubicBezTo>
                    <a:cubicBezTo>
                      <a:pt x="259" y="371"/>
                      <a:pt x="259" y="371"/>
                      <a:pt x="260" y="371"/>
                    </a:cubicBezTo>
                    <a:cubicBezTo>
                      <a:pt x="260" y="371"/>
                      <a:pt x="260" y="371"/>
                      <a:pt x="260" y="371"/>
                    </a:cubicBezTo>
                    <a:cubicBezTo>
                      <a:pt x="261" y="371"/>
                      <a:pt x="261" y="371"/>
                      <a:pt x="261" y="371"/>
                    </a:cubicBezTo>
                    <a:cubicBezTo>
                      <a:pt x="262" y="372"/>
                      <a:pt x="262" y="372"/>
                      <a:pt x="262" y="372"/>
                    </a:cubicBezTo>
                    <a:cubicBezTo>
                      <a:pt x="264" y="373"/>
                      <a:pt x="266" y="374"/>
                      <a:pt x="268" y="374"/>
                    </a:cubicBezTo>
                    <a:cubicBezTo>
                      <a:pt x="273" y="376"/>
                      <a:pt x="277" y="377"/>
                      <a:pt x="282" y="378"/>
                    </a:cubicBezTo>
                    <a:cubicBezTo>
                      <a:pt x="291" y="379"/>
                      <a:pt x="299" y="379"/>
                      <a:pt x="307" y="379"/>
                    </a:cubicBezTo>
                    <a:cubicBezTo>
                      <a:pt x="312" y="379"/>
                      <a:pt x="317" y="378"/>
                      <a:pt x="323" y="377"/>
                    </a:cubicBezTo>
                    <a:cubicBezTo>
                      <a:pt x="325" y="377"/>
                      <a:pt x="328" y="376"/>
                      <a:pt x="331" y="375"/>
                    </a:cubicBezTo>
                    <a:cubicBezTo>
                      <a:pt x="332" y="375"/>
                      <a:pt x="332" y="375"/>
                      <a:pt x="332" y="375"/>
                    </a:cubicBezTo>
                    <a:cubicBezTo>
                      <a:pt x="333" y="374"/>
                      <a:pt x="333" y="374"/>
                      <a:pt x="333" y="374"/>
                    </a:cubicBezTo>
                    <a:cubicBezTo>
                      <a:pt x="333" y="375"/>
                      <a:pt x="333" y="375"/>
                      <a:pt x="333" y="375"/>
                    </a:cubicBezTo>
                    <a:cubicBezTo>
                      <a:pt x="334" y="376"/>
                      <a:pt x="334" y="376"/>
                      <a:pt x="334" y="376"/>
                    </a:cubicBezTo>
                    <a:cubicBezTo>
                      <a:pt x="334" y="376"/>
                      <a:pt x="334" y="376"/>
                      <a:pt x="334" y="376"/>
                    </a:cubicBezTo>
                    <a:cubicBezTo>
                      <a:pt x="334" y="377"/>
                      <a:pt x="334" y="377"/>
                      <a:pt x="334" y="377"/>
                    </a:cubicBezTo>
                    <a:cubicBezTo>
                      <a:pt x="334" y="378"/>
                      <a:pt x="334" y="378"/>
                      <a:pt x="334" y="378"/>
                    </a:cubicBezTo>
                    <a:cubicBezTo>
                      <a:pt x="336" y="380"/>
                      <a:pt x="337" y="383"/>
                      <a:pt x="339" y="386"/>
                    </a:cubicBezTo>
                    <a:cubicBezTo>
                      <a:pt x="342" y="391"/>
                      <a:pt x="345" y="397"/>
                      <a:pt x="350" y="401"/>
                    </a:cubicBezTo>
                    <a:cubicBezTo>
                      <a:pt x="354" y="406"/>
                      <a:pt x="358" y="411"/>
                      <a:pt x="363" y="415"/>
                    </a:cubicBezTo>
                    <a:cubicBezTo>
                      <a:pt x="366" y="417"/>
                      <a:pt x="369" y="418"/>
                      <a:pt x="371" y="420"/>
                    </a:cubicBezTo>
                    <a:cubicBezTo>
                      <a:pt x="374" y="421"/>
                      <a:pt x="374" y="421"/>
                      <a:pt x="374" y="421"/>
                    </a:cubicBezTo>
                    <a:cubicBezTo>
                      <a:pt x="374" y="422"/>
                      <a:pt x="374" y="422"/>
                      <a:pt x="374" y="422"/>
                    </a:cubicBezTo>
                    <a:cubicBezTo>
                      <a:pt x="374" y="422"/>
                      <a:pt x="374" y="422"/>
                      <a:pt x="374" y="423"/>
                    </a:cubicBezTo>
                    <a:cubicBezTo>
                      <a:pt x="372" y="428"/>
                      <a:pt x="372" y="428"/>
                      <a:pt x="372" y="428"/>
                    </a:cubicBezTo>
                    <a:cubicBezTo>
                      <a:pt x="366" y="440"/>
                      <a:pt x="366" y="440"/>
                      <a:pt x="366" y="440"/>
                    </a:cubicBezTo>
                    <a:cubicBezTo>
                      <a:pt x="363" y="448"/>
                      <a:pt x="360" y="456"/>
                      <a:pt x="356" y="464"/>
                    </a:cubicBezTo>
                    <a:cubicBezTo>
                      <a:pt x="350" y="480"/>
                      <a:pt x="344" y="495"/>
                      <a:pt x="338" y="511"/>
                    </a:cubicBezTo>
                    <a:cubicBezTo>
                      <a:pt x="330" y="534"/>
                      <a:pt x="322" y="557"/>
                      <a:pt x="315" y="580"/>
                    </a:cubicBezTo>
                    <a:cubicBezTo>
                      <a:pt x="314" y="585"/>
                      <a:pt x="312" y="591"/>
                      <a:pt x="310" y="597"/>
                    </a:cubicBezTo>
                    <a:cubicBezTo>
                      <a:pt x="308" y="606"/>
                      <a:pt x="308" y="606"/>
                      <a:pt x="308" y="606"/>
                    </a:cubicBezTo>
                    <a:cubicBezTo>
                      <a:pt x="307" y="608"/>
                      <a:pt x="307" y="608"/>
                      <a:pt x="307" y="608"/>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7" y="609"/>
                      <a:pt x="307" y="609"/>
                      <a:pt x="307" y="609"/>
                    </a:cubicBezTo>
                    <a:cubicBezTo>
                      <a:pt x="306" y="609"/>
                      <a:pt x="306" y="609"/>
                      <a:pt x="306" y="609"/>
                    </a:cubicBezTo>
                    <a:cubicBezTo>
                      <a:pt x="304" y="609"/>
                      <a:pt x="304" y="609"/>
                      <a:pt x="304" y="609"/>
                    </a:cubicBezTo>
                    <a:cubicBezTo>
                      <a:pt x="295" y="609"/>
                      <a:pt x="295" y="609"/>
                      <a:pt x="295" y="609"/>
                    </a:cubicBezTo>
                    <a:cubicBezTo>
                      <a:pt x="286" y="609"/>
                      <a:pt x="286" y="609"/>
                      <a:pt x="286" y="609"/>
                    </a:cubicBezTo>
                    <a:cubicBezTo>
                      <a:pt x="286" y="609"/>
                      <a:pt x="286" y="609"/>
                      <a:pt x="286" y="609"/>
                    </a:cubicBezTo>
                    <a:cubicBezTo>
                      <a:pt x="286" y="609"/>
                      <a:pt x="286" y="609"/>
                      <a:pt x="286" y="609"/>
                    </a:cubicBezTo>
                    <a:cubicBezTo>
                      <a:pt x="280" y="587"/>
                      <a:pt x="280" y="587"/>
                      <a:pt x="280" y="587"/>
                    </a:cubicBezTo>
                    <a:cubicBezTo>
                      <a:pt x="277" y="579"/>
                      <a:pt x="275" y="571"/>
                      <a:pt x="272" y="563"/>
                    </a:cubicBezTo>
                    <a:cubicBezTo>
                      <a:pt x="267" y="547"/>
                      <a:pt x="262" y="531"/>
                      <a:pt x="256" y="515"/>
                    </a:cubicBezTo>
                    <a:cubicBezTo>
                      <a:pt x="246" y="484"/>
                      <a:pt x="234" y="454"/>
                      <a:pt x="222" y="429"/>
                    </a:cubicBezTo>
                    <a:cubicBezTo>
                      <a:pt x="217" y="418"/>
                      <a:pt x="214" y="411"/>
                      <a:pt x="211" y="408"/>
                    </a:cubicBezTo>
                    <a:cubicBezTo>
                      <a:pt x="210" y="406"/>
                      <a:pt x="210" y="405"/>
                      <a:pt x="209" y="405"/>
                    </a:cubicBezTo>
                    <a:cubicBezTo>
                      <a:pt x="212" y="404"/>
                      <a:pt x="215" y="402"/>
                      <a:pt x="220" y="400"/>
                    </a:cubicBezTo>
                    <a:cubicBezTo>
                      <a:pt x="223" y="398"/>
                      <a:pt x="226" y="395"/>
                      <a:pt x="229" y="393"/>
                    </a:cubicBezTo>
                    <a:cubicBezTo>
                      <a:pt x="232" y="391"/>
                      <a:pt x="234" y="389"/>
                      <a:pt x="234" y="389"/>
                    </a:cubicBezTo>
                    <a:cubicBezTo>
                      <a:pt x="237" y="388"/>
                      <a:pt x="236" y="389"/>
                      <a:pt x="235" y="391"/>
                    </a:cubicBezTo>
                    <a:cubicBezTo>
                      <a:pt x="240" y="387"/>
                      <a:pt x="244" y="383"/>
                      <a:pt x="248" y="379"/>
                    </a:cubicBezTo>
                    <a:close/>
                    <a:moveTo>
                      <a:pt x="318" y="622"/>
                    </a:moveTo>
                    <a:cubicBezTo>
                      <a:pt x="319" y="621"/>
                      <a:pt x="319" y="621"/>
                      <a:pt x="319" y="621"/>
                    </a:cubicBezTo>
                    <a:cubicBezTo>
                      <a:pt x="323" y="606"/>
                      <a:pt x="323" y="606"/>
                      <a:pt x="323" y="606"/>
                    </a:cubicBezTo>
                    <a:cubicBezTo>
                      <a:pt x="325" y="599"/>
                      <a:pt x="327" y="592"/>
                      <a:pt x="329" y="585"/>
                    </a:cubicBezTo>
                    <a:cubicBezTo>
                      <a:pt x="337" y="557"/>
                      <a:pt x="346" y="530"/>
                      <a:pt x="356" y="502"/>
                    </a:cubicBezTo>
                    <a:cubicBezTo>
                      <a:pt x="361" y="489"/>
                      <a:pt x="366" y="475"/>
                      <a:pt x="372" y="462"/>
                    </a:cubicBezTo>
                    <a:cubicBezTo>
                      <a:pt x="374" y="455"/>
                      <a:pt x="377" y="448"/>
                      <a:pt x="380" y="442"/>
                    </a:cubicBezTo>
                    <a:cubicBezTo>
                      <a:pt x="385" y="432"/>
                      <a:pt x="385" y="432"/>
                      <a:pt x="385" y="432"/>
                    </a:cubicBezTo>
                    <a:cubicBezTo>
                      <a:pt x="392" y="416"/>
                      <a:pt x="392" y="416"/>
                      <a:pt x="392" y="416"/>
                    </a:cubicBezTo>
                    <a:cubicBezTo>
                      <a:pt x="386" y="413"/>
                      <a:pt x="386" y="413"/>
                      <a:pt x="386" y="413"/>
                    </a:cubicBezTo>
                    <a:cubicBezTo>
                      <a:pt x="385" y="412"/>
                      <a:pt x="384" y="412"/>
                      <a:pt x="383" y="411"/>
                    </a:cubicBezTo>
                    <a:cubicBezTo>
                      <a:pt x="381" y="410"/>
                      <a:pt x="381" y="410"/>
                      <a:pt x="381" y="410"/>
                    </a:cubicBezTo>
                    <a:cubicBezTo>
                      <a:pt x="381" y="410"/>
                      <a:pt x="381" y="410"/>
                      <a:pt x="380" y="410"/>
                    </a:cubicBezTo>
                    <a:cubicBezTo>
                      <a:pt x="380" y="410"/>
                      <a:pt x="380" y="410"/>
                      <a:pt x="380" y="410"/>
                    </a:cubicBezTo>
                    <a:cubicBezTo>
                      <a:pt x="378" y="409"/>
                      <a:pt x="376" y="407"/>
                      <a:pt x="374" y="406"/>
                    </a:cubicBezTo>
                    <a:cubicBezTo>
                      <a:pt x="371" y="404"/>
                      <a:pt x="367" y="401"/>
                      <a:pt x="364" y="398"/>
                    </a:cubicBezTo>
                    <a:cubicBezTo>
                      <a:pt x="358" y="392"/>
                      <a:pt x="353" y="385"/>
                      <a:pt x="349" y="377"/>
                    </a:cubicBezTo>
                    <a:cubicBezTo>
                      <a:pt x="353" y="385"/>
                      <a:pt x="358" y="392"/>
                      <a:pt x="364" y="398"/>
                    </a:cubicBezTo>
                    <a:cubicBezTo>
                      <a:pt x="367" y="401"/>
                      <a:pt x="371" y="404"/>
                      <a:pt x="374" y="406"/>
                    </a:cubicBezTo>
                    <a:cubicBezTo>
                      <a:pt x="376" y="407"/>
                      <a:pt x="378" y="409"/>
                      <a:pt x="380" y="410"/>
                    </a:cubicBezTo>
                    <a:cubicBezTo>
                      <a:pt x="383" y="412"/>
                      <a:pt x="388" y="414"/>
                      <a:pt x="391" y="416"/>
                    </a:cubicBezTo>
                    <a:cubicBezTo>
                      <a:pt x="384" y="433"/>
                      <a:pt x="384" y="433"/>
                      <a:pt x="384" y="433"/>
                    </a:cubicBezTo>
                    <a:cubicBezTo>
                      <a:pt x="379" y="445"/>
                      <a:pt x="379" y="445"/>
                      <a:pt x="379" y="445"/>
                    </a:cubicBezTo>
                    <a:cubicBezTo>
                      <a:pt x="375" y="452"/>
                      <a:pt x="372" y="460"/>
                      <a:pt x="369" y="468"/>
                    </a:cubicBezTo>
                    <a:cubicBezTo>
                      <a:pt x="363" y="483"/>
                      <a:pt x="357" y="499"/>
                      <a:pt x="351" y="515"/>
                    </a:cubicBezTo>
                    <a:cubicBezTo>
                      <a:pt x="340" y="546"/>
                      <a:pt x="330" y="578"/>
                      <a:pt x="321" y="612"/>
                    </a:cubicBezTo>
                    <a:cubicBezTo>
                      <a:pt x="321" y="611"/>
                      <a:pt x="321" y="609"/>
                      <a:pt x="320" y="612"/>
                    </a:cubicBezTo>
                    <a:cubicBezTo>
                      <a:pt x="329" y="579"/>
                      <a:pt x="339" y="546"/>
                      <a:pt x="350" y="515"/>
                    </a:cubicBezTo>
                    <a:cubicBezTo>
                      <a:pt x="356" y="499"/>
                      <a:pt x="362" y="483"/>
                      <a:pt x="368" y="468"/>
                    </a:cubicBezTo>
                    <a:cubicBezTo>
                      <a:pt x="371" y="460"/>
                      <a:pt x="375" y="452"/>
                      <a:pt x="378" y="444"/>
                    </a:cubicBezTo>
                    <a:cubicBezTo>
                      <a:pt x="383" y="433"/>
                      <a:pt x="383" y="433"/>
                      <a:pt x="383" y="433"/>
                    </a:cubicBezTo>
                    <a:cubicBezTo>
                      <a:pt x="391" y="416"/>
                      <a:pt x="391" y="416"/>
                      <a:pt x="391" y="416"/>
                    </a:cubicBezTo>
                    <a:cubicBezTo>
                      <a:pt x="384" y="413"/>
                      <a:pt x="384" y="413"/>
                      <a:pt x="384" y="413"/>
                    </a:cubicBezTo>
                    <a:cubicBezTo>
                      <a:pt x="383" y="413"/>
                      <a:pt x="383" y="412"/>
                      <a:pt x="382" y="412"/>
                    </a:cubicBezTo>
                    <a:cubicBezTo>
                      <a:pt x="380" y="411"/>
                      <a:pt x="380" y="411"/>
                      <a:pt x="380" y="411"/>
                    </a:cubicBezTo>
                    <a:cubicBezTo>
                      <a:pt x="379" y="410"/>
                      <a:pt x="379" y="410"/>
                      <a:pt x="379" y="410"/>
                    </a:cubicBezTo>
                    <a:cubicBezTo>
                      <a:pt x="377" y="409"/>
                      <a:pt x="375" y="408"/>
                      <a:pt x="373" y="406"/>
                    </a:cubicBezTo>
                    <a:cubicBezTo>
                      <a:pt x="369" y="404"/>
                      <a:pt x="366" y="401"/>
                      <a:pt x="363" y="397"/>
                    </a:cubicBezTo>
                    <a:cubicBezTo>
                      <a:pt x="356" y="391"/>
                      <a:pt x="350" y="383"/>
                      <a:pt x="346" y="374"/>
                    </a:cubicBezTo>
                    <a:cubicBezTo>
                      <a:pt x="347" y="374"/>
                      <a:pt x="347" y="374"/>
                      <a:pt x="347" y="374"/>
                    </a:cubicBezTo>
                    <a:cubicBezTo>
                      <a:pt x="347" y="373"/>
                      <a:pt x="346" y="372"/>
                      <a:pt x="346" y="372"/>
                    </a:cubicBezTo>
                    <a:cubicBezTo>
                      <a:pt x="346" y="371"/>
                      <a:pt x="346" y="371"/>
                      <a:pt x="346" y="371"/>
                    </a:cubicBezTo>
                    <a:cubicBezTo>
                      <a:pt x="345" y="371"/>
                      <a:pt x="345" y="371"/>
                      <a:pt x="345" y="371"/>
                    </a:cubicBezTo>
                    <a:cubicBezTo>
                      <a:pt x="345" y="370"/>
                      <a:pt x="345" y="370"/>
                      <a:pt x="345" y="370"/>
                    </a:cubicBezTo>
                    <a:cubicBezTo>
                      <a:pt x="344" y="368"/>
                      <a:pt x="344" y="368"/>
                      <a:pt x="344" y="368"/>
                    </a:cubicBezTo>
                    <a:cubicBezTo>
                      <a:pt x="343" y="364"/>
                      <a:pt x="342" y="361"/>
                      <a:pt x="340" y="358"/>
                    </a:cubicBezTo>
                    <a:cubicBezTo>
                      <a:pt x="337" y="359"/>
                      <a:pt x="334" y="360"/>
                      <a:pt x="331" y="361"/>
                    </a:cubicBezTo>
                    <a:cubicBezTo>
                      <a:pt x="330" y="362"/>
                      <a:pt x="330" y="362"/>
                      <a:pt x="329" y="362"/>
                    </a:cubicBezTo>
                    <a:cubicBezTo>
                      <a:pt x="327" y="363"/>
                      <a:pt x="327" y="363"/>
                      <a:pt x="327" y="363"/>
                    </a:cubicBezTo>
                    <a:cubicBezTo>
                      <a:pt x="325" y="363"/>
                      <a:pt x="325" y="363"/>
                      <a:pt x="325" y="363"/>
                    </a:cubicBezTo>
                    <a:cubicBezTo>
                      <a:pt x="322" y="364"/>
                      <a:pt x="319" y="365"/>
                      <a:pt x="316" y="365"/>
                    </a:cubicBezTo>
                    <a:cubicBezTo>
                      <a:pt x="310" y="366"/>
                      <a:pt x="304" y="367"/>
                      <a:pt x="297" y="367"/>
                    </a:cubicBezTo>
                    <a:cubicBezTo>
                      <a:pt x="291" y="366"/>
                      <a:pt x="285" y="365"/>
                      <a:pt x="279" y="364"/>
                    </a:cubicBezTo>
                    <a:cubicBezTo>
                      <a:pt x="276" y="363"/>
                      <a:pt x="273" y="362"/>
                      <a:pt x="270" y="361"/>
                    </a:cubicBezTo>
                    <a:cubicBezTo>
                      <a:pt x="269" y="361"/>
                      <a:pt x="269" y="361"/>
                      <a:pt x="268" y="360"/>
                    </a:cubicBezTo>
                    <a:cubicBezTo>
                      <a:pt x="267" y="360"/>
                      <a:pt x="267" y="360"/>
                      <a:pt x="267" y="360"/>
                    </a:cubicBezTo>
                    <a:cubicBezTo>
                      <a:pt x="266" y="360"/>
                      <a:pt x="266" y="360"/>
                      <a:pt x="266" y="360"/>
                    </a:cubicBezTo>
                    <a:cubicBezTo>
                      <a:pt x="265" y="359"/>
                      <a:pt x="265" y="359"/>
                      <a:pt x="265" y="359"/>
                    </a:cubicBezTo>
                    <a:cubicBezTo>
                      <a:pt x="263" y="358"/>
                      <a:pt x="263" y="358"/>
                      <a:pt x="263" y="358"/>
                    </a:cubicBezTo>
                    <a:cubicBezTo>
                      <a:pt x="261" y="357"/>
                      <a:pt x="261" y="357"/>
                      <a:pt x="261" y="357"/>
                    </a:cubicBezTo>
                    <a:cubicBezTo>
                      <a:pt x="256" y="354"/>
                      <a:pt x="256" y="354"/>
                      <a:pt x="256" y="354"/>
                    </a:cubicBezTo>
                    <a:cubicBezTo>
                      <a:pt x="251" y="361"/>
                      <a:pt x="251" y="361"/>
                      <a:pt x="251" y="361"/>
                    </a:cubicBezTo>
                    <a:cubicBezTo>
                      <a:pt x="248" y="364"/>
                      <a:pt x="248" y="364"/>
                      <a:pt x="248" y="364"/>
                    </a:cubicBezTo>
                    <a:cubicBezTo>
                      <a:pt x="246" y="366"/>
                      <a:pt x="246" y="366"/>
                      <a:pt x="246" y="366"/>
                    </a:cubicBezTo>
                    <a:cubicBezTo>
                      <a:pt x="243" y="369"/>
                      <a:pt x="243" y="369"/>
                      <a:pt x="243" y="369"/>
                    </a:cubicBezTo>
                    <a:cubicBezTo>
                      <a:pt x="241" y="371"/>
                      <a:pt x="239" y="373"/>
                      <a:pt x="237" y="375"/>
                    </a:cubicBezTo>
                    <a:cubicBezTo>
                      <a:pt x="233" y="379"/>
                      <a:pt x="230" y="383"/>
                      <a:pt x="226" y="386"/>
                    </a:cubicBezTo>
                    <a:cubicBezTo>
                      <a:pt x="231" y="383"/>
                      <a:pt x="236" y="378"/>
                      <a:pt x="241" y="374"/>
                    </a:cubicBezTo>
                    <a:cubicBezTo>
                      <a:pt x="243" y="372"/>
                      <a:pt x="245" y="370"/>
                      <a:pt x="247" y="367"/>
                    </a:cubicBezTo>
                    <a:cubicBezTo>
                      <a:pt x="249" y="366"/>
                      <a:pt x="249" y="366"/>
                      <a:pt x="249" y="366"/>
                    </a:cubicBezTo>
                    <a:cubicBezTo>
                      <a:pt x="250" y="365"/>
                      <a:pt x="250" y="365"/>
                      <a:pt x="250" y="365"/>
                    </a:cubicBezTo>
                    <a:cubicBezTo>
                      <a:pt x="251" y="363"/>
                      <a:pt x="251" y="363"/>
                      <a:pt x="251" y="363"/>
                    </a:cubicBezTo>
                    <a:cubicBezTo>
                      <a:pt x="257" y="357"/>
                      <a:pt x="257" y="357"/>
                      <a:pt x="257" y="357"/>
                    </a:cubicBezTo>
                    <a:cubicBezTo>
                      <a:pt x="261" y="359"/>
                      <a:pt x="261" y="359"/>
                      <a:pt x="261" y="359"/>
                    </a:cubicBezTo>
                    <a:cubicBezTo>
                      <a:pt x="263" y="360"/>
                      <a:pt x="263" y="360"/>
                      <a:pt x="263" y="360"/>
                    </a:cubicBezTo>
                    <a:cubicBezTo>
                      <a:pt x="264" y="361"/>
                      <a:pt x="264" y="361"/>
                      <a:pt x="264" y="361"/>
                    </a:cubicBezTo>
                    <a:cubicBezTo>
                      <a:pt x="266" y="362"/>
                      <a:pt x="266" y="362"/>
                      <a:pt x="267" y="362"/>
                    </a:cubicBezTo>
                    <a:cubicBezTo>
                      <a:pt x="269" y="363"/>
                      <a:pt x="269" y="363"/>
                      <a:pt x="269" y="363"/>
                    </a:cubicBezTo>
                    <a:cubicBezTo>
                      <a:pt x="272" y="364"/>
                      <a:pt x="275" y="365"/>
                      <a:pt x="278" y="366"/>
                    </a:cubicBezTo>
                    <a:cubicBezTo>
                      <a:pt x="284" y="367"/>
                      <a:pt x="291" y="368"/>
                      <a:pt x="297" y="369"/>
                    </a:cubicBezTo>
                    <a:cubicBezTo>
                      <a:pt x="303" y="369"/>
                      <a:pt x="310" y="369"/>
                      <a:pt x="316" y="368"/>
                    </a:cubicBezTo>
                    <a:cubicBezTo>
                      <a:pt x="319" y="367"/>
                      <a:pt x="322" y="367"/>
                      <a:pt x="325" y="366"/>
                    </a:cubicBezTo>
                    <a:cubicBezTo>
                      <a:pt x="328" y="365"/>
                      <a:pt x="328" y="365"/>
                      <a:pt x="328" y="365"/>
                    </a:cubicBezTo>
                    <a:cubicBezTo>
                      <a:pt x="329" y="365"/>
                      <a:pt x="329" y="365"/>
                      <a:pt x="329" y="365"/>
                    </a:cubicBezTo>
                    <a:cubicBezTo>
                      <a:pt x="330" y="364"/>
                      <a:pt x="331" y="364"/>
                      <a:pt x="331" y="364"/>
                    </a:cubicBezTo>
                    <a:cubicBezTo>
                      <a:pt x="334" y="363"/>
                      <a:pt x="336" y="362"/>
                      <a:pt x="339" y="361"/>
                    </a:cubicBezTo>
                    <a:cubicBezTo>
                      <a:pt x="342" y="368"/>
                      <a:pt x="342" y="368"/>
                      <a:pt x="342" y="368"/>
                    </a:cubicBezTo>
                    <a:cubicBezTo>
                      <a:pt x="342" y="369"/>
                      <a:pt x="342" y="370"/>
                      <a:pt x="343" y="371"/>
                    </a:cubicBezTo>
                    <a:cubicBezTo>
                      <a:pt x="343" y="372"/>
                      <a:pt x="343" y="372"/>
                      <a:pt x="343" y="372"/>
                    </a:cubicBezTo>
                    <a:cubicBezTo>
                      <a:pt x="343" y="372"/>
                      <a:pt x="343" y="372"/>
                      <a:pt x="343" y="372"/>
                    </a:cubicBezTo>
                    <a:cubicBezTo>
                      <a:pt x="344" y="373"/>
                      <a:pt x="344" y="373"/>
                      <a:pt x="344" y="373"/>
                    </a:cubicBezTo>
                    <a:cubicBezTo>
                      <a:pt x="345" y="376"/>
                      <a:pt x="346" y="378"/>
                      <a:pt x="348" y="381"/>
                    </a:cubicBezTo>
                    <a:cubicBezTo>
                      <a:pt x="351" y="386"/>
                      <a:pt x="354" y="390"/>
                      <a:pt x="358" y="394"/>
                    </a:cubicBezTo>
                    <a:cubicBezTo>
                      <a:pt x="361" y="399"/>
                      <a:pt x="366" y="403"/>
                      <a:pt x="370" y="406"/>
                    </a:cubicBezTo>
                    <a:cubicBezTo>
                      <a:pt x="372" y="408"/>
                      <a:pt x="375" y="409"/>
                      <a:pt x="377" y="411"/>
                    </a:cubicBezTo>
                    <a:cubicBezTo>
                      <a:pt x="378" y="411"/>
                      <a:pt x="378" y="411"/>
                      <a:pt x="378" y="411"/>
                    </a:cubicBezTo>
                    <a:cubicBezTo>
                      <a:pt x="379" y="412"/>
                      <a:pt x="379" y="412"/>
                      <a:pt x="379" y="412"/>
                    </a:cubicBezTo>
                    <a:cubicBezTo>
                      <a:pt x="380" y="413"/>
                      <a:pt x="381" y="413"/>
                      <a:pt x="382" y="414"/>
                    </a:cubicBezTo>
                    <a:cubicBezTo>
                      <a:pt x="384" y="415"/>
                      <a:pt x="386" y="416"/>
                      <a:pt x="388" y="417"/>
                    </a:cubicBezTo>
                    <a:cubicBezTo>
                      <a:pt x="381" y="433"/>
                      <a:pt x="381" y="433"/>
                      <a:pt x="381" y="433"/>
                    </a:cubicBezTo>
                    <a:cubicBezTo>
                      <a:pt x="376" y="445"/>
                      <a:pt x="376" y="445"/>
                      <a:pt x="376" y="445"/>
                    </a:cubicBezTo>
                    <a:cubicBezTo>
                      <a:pt x="372" y="454"/>
                      <a:pt x="369" y="462"/>
                      <a:pt x="365" y="471"/>
                    </a:cubicBezTo>
                    <a:cubicBezTo>
                      <a:pt x="359" y="488"/>
                      <a:pt x="352" y="504"/>
                      <a:pt x="346" y="521"/>
                    </a:cubicBezTo>
                    <a:cubicBezTo>
                      <a:pt x="352" y="505"/>
                      <a:pt x="358" y="488"/>
                      <a:pt x="365" y="471"/>
                    </a:cubicBezTo>
                    <a:cubicBezTo>
                      <a:pt x="368" y="462"/>
                      <a:pt x="372" y="454"/>
                      <a:pt x="375" y="445"/>
                    </a:cubicBezTo>
                    <a:cubicBezTo>
                      <a:pt x="377" y="441"/>
                      <a:pt x="379" y="437"/>
                      <a:pt x="381" y="433"/>
                    </a:cubicBezTo>
                    <a:cubicBezTo>
                      <a:pt x="388" y="417"/>
                      <a:pt x="388" y="417"/>
                      <a:pt x="388" y="417"/>
                    </a:cubicBezTo>
                    <a:cubicBezTo>
                      <a:pt x="385" y="416"/>
                      <a:pt x="382" y="414"/>
                      <a:pt x="380" y="413"/>
                    </a:cubicBezTo>
                    <a:cubicBezTo>
                      <a:pt x="380" y="413"/>
                      <a:pt x="379" y="413"/>
                      <a:pt x="379" y="412"/>
                    </a:cubicBezTo>
                    <a:cubicBezTo>
                      <a:pt x="378" y="412"/>
                      <a:pt x="378" y="412"/>
                      <a:pt x="378" y="412"/>
                    </a:cubicBezTo>
                    <a:cubicBezTo>
                      <a:pt x="377" y="411"/>
                      <a:pt x="377" y="411"/>
                      <a:pt x="377" y="411"/>
                    </a:cubicBezTo>
                    <a:cubicBezTo>
                      <a:pt x="376" y="411"/>
                      <a:pt x="375" y="410"/>
                      <a:pt x="375" y="410"/>
                    </a:cubicBezTo>
                    <a:cubicBezTo>
                      <a:pt x="372" y="408"/>
                      <a:pt x="369" y="406"/>
                      <a:pt x="366" y="403"/>
                    </a:cubicBezTo>
                    <a:cubicBezTo>
                      <a:pt x="360" y="398"/>
                      <a:pt x="355" y="392"/>
                      <a:pt x="351" y="386"/>
                    </a:cubicBezTo>
                    <a:cubicBezTo>
                      <a:pt x="349" y="382"/>
                      <a:pt x="347" y="379"/>
                      <a:pt x="345" y="376"/>
                    </a:cubicBezTo>
                    <a:cubicBezTo>
                      <a:pt x="345" y="375"/>
                      <a:pt x="344" y="374"/>
                      <a:pt x="344" y="373"/>
                    </a:cubicBezTo>
                    <a:cubicBezTo>
                      <a:pt x="343" y="372"/>
                      <a:pt x="343" y="372"/>
                      <a:pt x="343" y="372"/>
                    </a:cubicBezTo>
                    <a:cubicBezTo>
                      <a:pt x="342" y="370"/>
                      <a:pt x="342" y="370"/>
                      <a:pt x="342" y="370"/>
                    </a:cubicBezTo>
                    <a:cubicBezTo>
                      <a:pt x="341" y="367"/>
                      <a:pt x="340" y="364"/>
                      <a:pt x="339" y="361"/>
                    </a:cubicBezTo>
                    <a:cubicBezTo>
                      <a:pt x="336" y="362"/>
                      <a:pt x="334" y="363"/>
                      <a:pt x="331" y="364"/>
                    </a:cubicBezTo>
                    <a:cubicBezTo>
                      <a:pt x="330" y="364"/>
                      <a:pt x="330" y="365"/>
                      <a:pt x="329" y="365"/>
                    </a:cubicBezTo>
                    <a:cubicBezTo>
                      <a:pt x="328" y="365"/>
                      <a:pt x="328" y="365"/>
                      <a:pt x="328" y="365"/>
                    </a:cubicBezTo>
                    <a:cubicBezTo>
                      <a:pt x="325" y="366"/>
                      <a:pt x="325" y="366"/>
                      <a:pt x="325" y="366"/>
                    </a:cubicBezTo>
                    <a:cubicBezTo>
                      <a:pt x="322" y="367"/>
                      <a:pt x="319" y="368"/>
                      <a:pt x="316" y="368"/>
                    </a:cubicBezTo>
                    <a:cubicBezTo>
                      <a:pt x="309" y="369"/>
                      <a:pt x="303" y="369"/>
                      <a:pt x="297" y="369"/>
                    </a:cubicBezTo>
                    <a:cubicBezTo>
                      <a:pt x="290" y="369"/>
                      <a:pt x="284" y="368"/>
                      <a:pt x="278" y="366"/>
                    </a:cubicBezTo>
                    <a:cubicBezTo>
                      <a:pt x="275" y="366"/>
                      <a:pt x="272" y="365"/>
                      <a:pt x="269" y="364"/>
                    </a:cubicBezTo>
                    <a:cubicBezTo>
                      <a:pt x="268" y="363"/>
                      <a:pt x="267" y="363"/>
                      <a:pt x="267" y="363"/>
                    </a:cubicBezTo>
                    <a:cubicBezTo>
                      <a:pt x="266" y="362"/>
                      <a:pt x="266" y="362"/>
                      <a:pt x="264" y="362"/>
                    </a:cubicBezTo>
                    <a:cubicBezTo>
                      <a:pt x="262" y="361"/>
                      <a:pt x="262" y="361"/>
                      <a:pt x="262" y="361"/>
                    </a:cubicBezTo>
                    <a:cubicBezTo>
                      <a:pt x="261" y="360"/>
                      <a:pt x="261" y="360"/>
                      <a:pt x="261" y="360"/>
                    </a:cubicBezTo>
                    <a:cubicBezTo>
                      <a:pt x="257" y="358"/>
                      <a:pt x="257" y="358"/>
                      <a:pt x="257" y="358"/>
                    </a:cubicBezTo>
                    <a:cubicBezTo>
                      <a:pt x="252" y="364"/>
                      <a:pt x="252" y="364"/>
                      <a:pt x="252" y="364"/>
                    </a:cubicBezTo>
                    <a:cubicBezTo>
                      <a:pt x="250" y="366"/>
                      <a:pt x="250" y="366"/>
                      <a:pt x="250" y="366"/>
                    </a:cubicBezTo>
                    <a:cubicBezTo>
                      <a:pt x="248" y="368"/>
                      <a:pt x="248" y="368"/>
                      <a:pt x="248" y="368"/>
                    </a:cubicBezTo>
                    <a:cubicBezTo>
                      <a:pt x="246" y="370"/>
                      <a:pt x="244" y="372"/>
                      <a:pt x="241" y="375"/>
                    </a:cubicBezTo>
                    <a:cubicBezTo>
                      <a:pt x="237" y="379"/>
                      <a:pt x="232" y="383"/>
                      <a:pt x="227" y="387"/>
                    </a:cubicBezTo>
                    <a:cubicBezTo>
                      <a:pt x="225" y="389"/>
                      <a:pt x="222" y="391"/>
                      <a:pt x="220" y="392"/>
                    </a:cubicBezTo>
                    <a:cubicBezTo>
                      <a:pt x="217" y="395"/>
                      <a:pt x="215" y="397"/>
                      <a:pt x="212" y="398"/>
                    </a:cubicBezTo>
                    <a:cubicBezTo>
                      <a:pt x="208" y="402"/>
                      <a:pt x="204" y="405"/>
                      <a:pt x="204" y="406"/>
                    </a:cubicBezTo>
                    <a:cubicBezTo>
                      <a:pt x="205" y="406"/>
                      <a:pt x="206" y="406"/>
                      <a:pt x="208" y="405"/>
                    </a:cubicBezTo>
                    <a:cubicBezTo>
                      <a:pt x="208" y="405"/>
                      <a:pt x="208" y="406"/>
                      <a:pt x="208" y="406"/>
                    </a:cubicBezTo>
                    <a:cubicBezTo>
                      <a:pt x="209" y="411"/>
                      <a:pt x="214" y="426"/>
                      <a:pt x="223" y="449"/>
                    </a:cubicBezTo>
                    <a:cubicBezTo>
                      <a:pt x="222" y="449"/>
                      <a:pt x="222" y="449"/>
                      <a:pt x="222" y="449"/>
                    </a:cubicBezTo>
                    <a:cubicBezTo>
                      <a:pt x="217" y="438"/>
                      <a:pt x="214" y="431"/>
                      <a:pt x="212" y="427"/>
                    </a:cubicBezTo>
                    <a:cubicBezTo>
                      <a:pt x="210" y="423"/>
                      <a:pt x="209" y="422"/>
                      <a:pt x="209" y="422"/>
                    </a:cubicBezTo>
                    <a:cubicBezTo>
                      <a:pt x="207" y="421"/>
                      <a:pt x="208" y="426"/>
                      <a:pt x="206" y="423"/>
                    </a:cubicBezTo>
                    <a:cubicBezTo>
                      <a:pt x="216" y="445"/>
                      <a:pt x="225" y="467"/>
                      <a:pt x="232" y="490"/>
                    </a:cubicBezTo>
                    <a:cubicBezTo>
                      <a:pt x="234" y="496"/>
                      <a:pt x="238" y="507"/>
                      <a:pt x="240" y="513"/>
                    </a:cubicBezTo>
                    <a:cubicBezTo>
                      <a:pt x="251" y="541"/>
                      <a:pt x="260" y="569"/>
                      <a:pt x="268" y="598"/>
                    </a:cubicBezTo>
                    <a:cubicBezTo>
                      <a:pt x="271" y="608"/>
                      <a:pt x="271" y="608"/>
                      <a:pt x="271" y="608"/>
                    </a:cubicBezTo>
                    <a:cubicBezTo>
                      <a:pt x="273" y="614"/>
                      <a:pt x="273" y="614"/>
                      <a:pt x="273" y="614"/>
                    </a:cubicBezTo>
                    <a:cubicBezTo>
                      <a:pt x="274" y="619"/>
                      <a:pt x="274" y="619"/>
                      <a:pt x="274" y="619"/>
                    </a:cubicBezTo>
                    <a:cubicBezTo>
                      <a:pt x="275" y="622"/>
                      <a:pt x="275" y="622"/>
                      <a:pt x="275" y="622"/>
                    </a:cubicBezTo>
                    <a:cubicBezTo>
                      <a:pt x="268" y="622"/>
                      <a:pt x="268" y="622"/>
                      <a:pt x="268" y="622"/>
                    </a:cubicBezTo>
                    <a:cubicBezTo>
                      <a:pt x="268" y="621"/>
                      <a:pt x="268" y="621"/>
                      <a:pt x="268" y="621"/>
                    </a:cubicBezTo>
                    <a:cubicBezTo>
                      <a:pt x="263" y="604"/>
                      <a:pt x="263" y="604"/>
                      <a:pt x="263" y="604"/>
                    </a:cubicBezTo>
                    <a:cubicBezTo>
                      <a:pt x="261" y="595"/>
                      <a:pt x="261" y="595"/>
                      <a:pt x="261" y="595"/>
                    </a:cubicBezTo>
                    <a:cubicBezTo>
                      <a:pt x="257" y="582"/>
                      <a:pt x="253" y="570"/>
                      <a:pt x="249" y="557"/>
                    </a:cubicBezTo>
                    <a:cubicBezTo>
                      <a:pt x="241" y="532"/>
                      <a:pt x="232" y="507"/>
                      <a:pt x="223" y="483"/>
                    </a:cubicBezTo>
                    <a:cubicBezTo>
                      <a:pt x="218" y="471"/>
                      <a:pt x="213" y="459"/>
                      <a:pt x="208" y="447"/>
                    </a:cubicBezTo>
                    <a:cubicBezTo>
                      <a:pt x="206" y="441"/>
                      <a:pt x="203" y="435"/>
                      <a:pt x="201" y="429"/>
                    </a:cubicBezTo>
                    <a:cubicBezTo>
                      <a:pt x="196" y="420"/>
                      <a:pt x="196" y="420"/>
                      <a:pt x="196" y="420"/>
                    </a:cubicBezTo>
                    <a:cubicBezTo>
                      <a:pt x="190" y="406"/>
                      <a:pt x="190" y="406"/>
                      <a:pt x="190" y="406"/>
                    </a:cubicBezTo>
                    <a:cubicBezTo>
                      <a:pt x="185" y="407"/>
                      <a:pt x="185" y="407"/>
                      <a:pt x="185" y="407"/>
                    </a:cubicBezTo>
                    <a:cubicBezTo>
                      <a:pt x="182" y="407"/>
                      <a:pt x="182" y="407"/>
                      <a:pt x="182" y="407"/>
                    </a:cubicBezTo>
                    <a:cubicBezTo>
                      <a:pt x="182" y="407"/>
                      <a:pt x="181" y="408"/>
                      <a:pt x="181" y="408"/>
                    </a:cubicBezTo>
                    <a:cubicBezTo>
                      <a:pt x="180" y="408"/>
                      <a:pt x="180" y="408"/>
                      <a:pt x="180" y="408"/>
                    </a:cubicBezTo>
                    <a:cubicBezTo>
                      <a:pt x="178" y="408"/>
                      <a:pt x="177" y="408"/>
                      <a:pt x="175" y="408"/>
                    </a:cubicBezTo>
                    <a:cubicBezTo>
                      <a:pt x="172" y="408"/>
                      <a:pt x="169" y="407"/>
                      <a:pt x="166" y="407"/>
                    </a:cubicBezTo>
                    <a:cubicBezTo>
                      <a:pt x="159" y="405"/>
                      <a:pt x="154" y="402"/>
                      <a:pt x="149" y="397"/>
                    </a:cubicBezTo>
                    <a:cubicBezTo>
                      <a:pt x="144" y="393"/>
                      <a:pt x="140" y="388"/>
                      <a:pt x="138" y="382"/>
                    </a:cubicBezTo>
                    <a:cubicBezTo>
                      <a:pt x="136" y="376"/>
                      <a:pt x="136" y="370"/>
                      <a:pt x="138" y="366"/>
                    </a:cubicBezTo>
                    <a:cubicBezTo>
                      <a:pt x="139" y="364"/>
                      <a:pt x="141" y="362"/>
                      <a:pt x="143" y="360"/>
                    </a:cubicBezTo>
                    <a:cubicBezTo>
                      <a:pt x="145" y="358"/>
                      <a:pt x="148" y="357"/>
                      <a:pt x="151" y="356"/>
                    </a:cubicBezTo>
                    <a:cubicBezTo>
                      <a:pt x="156" y="355"/>
                      <a:pt x="162" y="356"/>
                      <a:pt x="167" y="359"/>
                    </a:cubicBezTo>
                    <a:cubicBezTo>
                      <a:pt x="172" y="362"/>
                      <a:pt x="177" y="367"/>
                      <a:pt x="180" y="373"/>
                    </a:cubicBezTo>
                    <a:cubicBezTo>
                      <a:pt x="181" y="374"/>
                      <a:pt x="182" y="375"/>
                      <a:pt x="183" y="377"/>
                    </a:cubicBezTo>
                    <a:cubicBezTo>
                      <a:pt x="185" y="382"/>
                      <a:pt x="185" y="382"/>
                      <a:pt x="185" y="382"/>
                    </a:cubicBezTo>
                    <a:cubicBezTo>
                      <a:pt x="193" y="398"/>
                      <a:pt x="193" y="398"/>
                      <a:pt x="193" y="398"/>
                    </a:cubicBezTo>
                    <a:cubicBezTo>
                      <a:pt x="195" y="397"/>
                      <a:pt x="197" y="396"/>
                      <a:pt x="200" y="395"/>
                    </a:cubicBezTo>
                    <a:cubicBezTo>
                      <a:pt x="201" y="394"/>
                      <a:pt x="202" y="394"/>
                      <a:pt x="203" y="393"/>
                    </a:cubicBezTo>
                    <a:cubicBezTo>
                      <a:pt x="204" y="393"/>
                      <a:pt x="205" y="392"/>
                      <a:pt x="206" y="392"/>
                    </a:cubicBezTo>
                    <a:cubicBezTo>
                      <a:pt x="207" y="391"/>
                      <a:pt x="207" y="391"/>
                      <a:pt x="207" y="391"/>
                    </a:cubicBezTo>
                    <a:cubicBezTo>
                      <a:pt x="208" y="390"/>
                      <a:pt x="208" y="390"/>
                      <a:pt x="208" y="390"/>
                    </a:cubicBezTo>
                    <a:cubicBezTo>
                      <a:pt x="210" y="389"/>
                      <a:pt x="210" y="389"/>
                      <a:pt x="210" y="389"/>
                    </a:cubicBezTo>
                    <a:cubicBezTo>
                      <a:pt x="211" y="388"/>
                      <a:pt x="212" y="388"/>
                      <a:pt x="213" y="387"/>
                    </a:cubicBezTo>
                    <a:cubicBezTo>
                      <a:pt x="218" y="384"/>
                      <a:pt x="222" y="381"/>
                      <a:pt x="226" y="378"/>
                    </a:cubicBezTo>
                    <a:cubicBezTo>
                      <a:pt x="230" y="374"/>
                      <a:pt x="234" y="371"/>
                      <a:pt x="238" y="367"/>
                    </a:cubicBezTo>
                    <a:cubicBezTo>
                      <a:pt x="240" y="365"/>
                      <a:pt x="242" y="363"/>
                      <a:pt x="243" y="361"/>
                    </a:cubicBezTo>
                    <a:cubicBezTo>
                      <a:pt x="244" y="360"/>
                      <a:pt x="244" y="360"/>
                      <a:pt x="244" y="360"/>
                    </a:cubicBezTo>
                    <a:cubicBezTo>
                      <a:pt x="245" y="359"/>
                      <a:pt x="245" y="359"/>
                      <a:pt x="245" y="359"/>
                    </a:cubicBezTo>
                    <a:cubicBezTo>
                      <a:pt x="246" y="358"/>
                      <a:pt x="246" y="358"/>
                      <a:pt x="247" y="357"/>
                    </a:cubicBezTo>
                    <a:cubicBezTo>
                      <a:pt x="249" y="355"/>
                      <a:pt x="250" y="353"/>
                      <a:pt x="252" y="351"/>
                    </a:cubicBezTo>
                    <a:cubicBezTo>
                      <a:pt x="250" y="349"/>
                      <a:pt x="249" y="347"/>
                      <a:pt x="248" y="345"/>
                    </a:cubicBezTo>
                    <a:cubicBezTo>
                      <a:pt x="247" y="344"/>
                      <a:pt x="247" y="344"/>
                      <a:pt x="247" y="344"/>
                    </a:cubicBezTo>
                    <a:cubicBezTo>
                      <a:pt x="247" y="344"/>
                      <a:pt x="246" y="343"/>
                      <a:pt x="246" y="343"/>
                    </a:cubicBezTo>
                    <a:cubicBezTo>
                      <a:pt x="246" y="343"/>
                      <a:pt x="246" y="343"/>
                      <a:pt x="246" y="343"/>
                    </a:cubicBezTo>
                    <a:cubicBezTo>
                      <a:pt x="246" y="342"/>
                      <a:pt x="246" y="342"/>
                      <a:pt x="245" y="341"/>
                    </a:cubicBezTo>
                    <a:cubicBezTo>
                      <a:pt x="245" y="340"/>
                      <a:pt x="244" y="338"/>
                      <a:pt x="243" y="336"/>
                    </a:cubicBezTo>
                    <a:cubicBezTo>
                      <a:pt x="243" y="335"/>
                      <a:pt x="243" y="334"/>
                      <a:pt x="243" y="333"/>
                    </a:cubicBezTo>
                    <a:cubicBezTo>
                      <a:pt x="243" y="332"/>
                      <a:pt x="243" y="332"/>
                      <a:pt x="242" y="331"/>
                    </a:cubicBezTo>
                    <a:cubicBezTo>
                      <a:pt x="242" y="331"/>
                      <a:pt x="242" y="330"/>
                      <a:pt x="242" y="330"/>
                    </a:cubicBezTo>
                    <a:cubicBezTo>
                      <a:pt x="242" y="328"/>
                      <a:pt x="242" y="326"/>
                      <a:pt x="243" y="324"/>
                    </a:cubicBezTo>
                    <a:cubicBezTo>
                      <a:pt x="244" y="315"/>
                      <a:pt x="247" y="306"/>
                      <a:pt x="252" y="299"/>
                    </a:cubicBezTo>
                    <a:cubicBezTo>
                      <a:pt x="254" y="296"/>
                      <a:pt x="257" y="293"/>
                      <a:pt x="260" y="291"/>
                    </a:cubicBezTo>
                    <a:cubicBezTo>
                      <a:pt x="263" y="289"/>
                      <a:pt x="267" y="288"/>
                      <a:pt x="270" y="288"/>
                    </a:cubicBezTo>
                    <a:cubicBezTo>
                      <a:pt x="274" y="288"/>
                      <a:pt x="277" y="290"/>
                      <a:pt x="280" y="292"/>
                    </a:cubicBezTo>
                    <a:cubicBezTo>
                      <a:pt x="283" y="294"/>
                      <a:pt x="286" y="297"/>
                      <a:pt x="287" y="300"/>
                    </a:cubicBezTo>
                    <a:cubicBezTo>
                      <a:pt x="288" y="304"/>
                      <a:pt x="288" y="307"/>
                      <a:pt x="287" y="311"/>
                    </a:cubicBezTo>
                    <a:cubicBezTo>
                      <a:pt x="287" y="315"/>
                      <a:pt x="285" y="319"/>
                      <a:pt x="283" y="323"/>
                    </a:cubicBezTo>
                    <a:cubicBezTo>
                      <a:pt x="280" y="327"/>
                      <a:pt x="278" y="330"/>
                      <a:pt x="275" y="334"/>
                    </a:cubicBezTo>
                    <a:cubicBezTo>
                      <a:pt x="274" y="336"/>
                      <a:pt x="274" y="336"/>
                      <a:pt x="274" y="336"/>
                    </a:cubicBezTo>
                    <a:cubicBezTo>
                      <a:pt x="272" y="338"/>
                      <a:pt x="272" y="338"/>
                      <a:pt x="272" y="338"/>
                    </a:cubicBezTo>
                    <a:cubicBezTo>
                      <a:pt x="267" y="344"/>
                      <a:pt x="267" y="344"/>
                      <a:pt x="267" y="344"/>
                    </a:cubicBezTo>
                    <a:cubicBezTo>
                      <a:pt x="266" y="346"/>
                      <a:pt x="265" y="347"/>
                      <a:pt x="265" y="349"/>
                    </a:cubicBezTo>
                    <a:cubicBezTo>
                      <a:pt x="265" y="349"/>
                      <a:pt x="265" y="350"/>
                      <a:pt x="265" y="350"/>
                    </a:cubicBezTo>
                    <a:cubicBezTo>
                      <a:pt x="265" y="351"/>
                      <a:pt x="266" y="351"/>
                      <a:pt x="266" y="351"/>
                    </a:cubicBezTo>
                    <a:cubicBezTo>
                      <a:pt x="266" y="351"/>
                      <a:pt x="266" y="351"/>
                      <a:pt x="266" y="351"/>
                    </a:cubicBezTo>
                    <a:cubicBezTo>
                      <a:pt x="266" y="352"/>
                      <a:pt x="266" y="352"/>
                      <a:pt x="266" y="352"/>
                    </a:cubicBezTo>
                    <a:cubicBezTo>
                      <a:pt x="267" y="354"/>
                      <a:pt x="268" y="354"/>
                      <a:pt x="270" y="355"/>
                    </a:cubicBezTo>
                    <a:cubicBezTo>
                      <a:pt x="272" y="356"/>
                      <a:pt x="274" y="357"/>
                      <a:pt x="276" y="357"/>
                    </a:cubicBezTo>
                    <a:cubicBezTo>
                      <a:pt x="277" y="358"/>
                      <a:pt x="278" y="358"/>
                      <a:pt x="280" y="358"/>
                    </a:cubicBezTo>
                    <a:cubicBezTo>
                      <a:pt x="281" y="358"/>
                      <a:pt x="282" y="359"/>
                      <a:pt x="283" y="359"/>
                    </a:cubicBezTo>
                    <a:cubicBezTo>
                      <a:pt x="285" y="359"/>
                      <a:pt x="285" y="359"/>
                      <a:pt x="285" y="359"/>
                    </a:cubicBezTo>
                    <a:cubicBezTo>
                      <a:pt x="287" y="360"/>
                      <a:pt x="287" y="360"/>
                      <a:pt x="287" y="360"/>
                    </a:cubicBezTo>
                    <a:cubicBezTo>
                      <a:pt x="292" y="360"/>
                      <a:pt x="297" y="361"/>
                      <a:pt x="302" y="361"/>
                    </a:cubicBezTo>
                    <a:cubicBezTo>
                      <a:pt x="308" y="361"/>
                      <a:pt x="313" y="360"/>
                      <a:pt x="318" y="359"/>
                    </a:cubicBezTo>
                    <a:cubicBezTo>
                      <a:pt x="321" y="359"/>
                      <a:pt x="324" y="358"/>
                      <a:pt x="327" y="357"/>
                    </a:cubicBezTo>
                    <a:cubicBezTo>
                      <a:pt x="327" y="357"/>
                      <a:pt x="328" y="356"/>
                      <a:pt x="329" y="356"/>
                    </a:cubicBezTo>
                    <a:cubicBezTo>
                      <a:pt x="330" y="355"/>
                      <a:pt x="331" y="355"/>
                      <a:pt x="332" y="355"/>
                    </a:cubicBezTo>
                    <a:cubicBezTo>
                      <a:pt x="338" y="352"/>
                      <a:pt x="338" y="352"/>
                      <a:pt x="338" y="352"/>
                    </a:cubicBezTo>
                    <a:cubicBezTo>
                      <a:pt x="338" y="347"/>
                      <a:pt x="338" y="347"/>
                      <a:pt x="338" y="347"/>
                    </a:cubicBezTo>
                    <a:cubicBezTo>
                      <a:pt x="337" y="344"/>
                      <a:pt x="337" y="344"/>
                      <a:pt x="337" y="344"/>
                    </a:cubicBezTo>
                    <a:cubicBezTo>
                      <a:pt x="337" y="343"/>
                      <a:pt x="337" y="343"/>
                      <a:pt x="337" y="343"/>
                    </a:cubicBezTo>
                    <a:cubicBezTo>
                      <a:pt x="337" y="342"/>
                      <a:pt x="337" y="342"/>
                      <a:pt x="337" y="342"/>
                    </a:cubicBezTo>
                    <a:cubicBezTo>
                      <a:pt x="336" y="340"/>
                      <a:pt x="336" y="340"/>
                      <a:pt x="336" y="340"/>
                    </a:cubicBezTo>
                    <a:cubicBezTo>
                      <a:pt x="336" y="339"/>
                      <a:pt x="336" y="339"/>
                      <a:pt x="336" y="339"/>
                    </a:cubicBezTo>
                    <a:cubicBezTo>
                      <a:pt x="336" y="336"/>
                      <a:pt x="336" y="336"/>
                      <a:pt x="336" y="336"/>
                    </a:cubicBezTo>
                    <a:cubicBezTo>
                      <a:pt x="336" y="333"/>
                      <a:pt x="335" y="330"/>
                      <a:pt x="335" y="327"/>
                    </a:cubicBezTo>
                    <a:cubicBezTo>
                      <a:pt x="336" y="321"/>
                      <a:pt x="337" y="315"/>
                      <a:pt x="340" y="310"/>
                    </a:cubicBezTo>
                    <a:cubicBezTo>
                      <a:pt x="342" y="307"/>
                      <a:pt x="343" y="305"/>
                      <a:pt x="345" y="303"/>
                    </a:cubicBezTo>
                    <a:cubicBezTo>
                      <a:pt x="347" y="302"/>
                      <a:pt x="348" y="301"/>
                      <a:pt x="349" y="300"/>
                    </a:cubicBezTo>
                    <a:cubicBezTo>
                      <a:pt x="350" y="299"/>
                      <a:pt x="351" y="299"/>
                      <a:pt x="352" y="298"/>
                    </a:cubicBezTo>
                    <a:cubicBezTo>
                      <a:pt x="357" y="296"/>
                      <a:pt x="363" y="295"/>
                      <a:pt x="367" y="297"/>
                    </a:cubicBezTo>
                    <a:cubicBezTo>
                      <a:pt x="368" y="297"/>
                      <a:pt x="369" y="298"/>
                      <a:pt x="370" y="299"/>
                    </a:cubicBezTo>
                    <a:cubicBezTo>
                      <a:pt x="370" y="299"/>
                      <a:pt x="371" y="299"/>
                      <a:pt x="371" y="300"/>
                    </a:cubicBezTo>
                    <a:cubicBezTo>
                      <a:pt x="372" y="300"/>
                      <a:pt x="372" y="301"/>
                      <a:pt x="373" y="301"/>
                    </a:cubicBezTo>
                    <a:cubicBezTo>
                      <a:pt x="374" y="304"/>
                      <a:pt x="376" y="306"/>
                      <a:pt x="377" y="308"/>
                    </a:cubicBezTo>
                    <a:cubicBezTo>
                      <a:pt x="378" y="311"/>
                      <a:pt x="378" y="313"/>
                      <a:pt x="378" y="316"/>
                    </a:cubicBezTo>
                    <a:cubicBezTo>
                      <a:pt x="378" y="319"/>
                      <a:pt x="377" y="322"/>
                      <a:pt x="376" y="324"/>
                    </a:cubicBezTo>
                    <a:cubicBezTo>
                      <a:pt x="374" y="330"/>
                      <a:pt x="371" y="335"/>
                      <a:pt x="366" y="339"/>
                    </a:cubicBezTo>
                    <a:cubicBezTo>
                      <a:pt x="364" y="342"/>
                      <a:pt x="362" y="344"/>
                      <a:pt x="359" y="346"/>
                    </a:cubicBezTo>
                    <a:cubicBezTo>
                      <a:pt x="359" y="346"/>
                      <a:pt x="358" y="347"/>
                      <a:pt x="357" y="347"/>
                    </a:cubicBezTo>
                    <a:cubicBezTo>
                      <a:pt x="356" y="348"/>
                      <a:pt x="356" y="348"/>
                      <a:pt x="356" y="348"/>
                    </a:cubicBezTo>
                    <a:cubicBezTo>
                      <a:pt x="355" y="349"/>
                      <a:pt x="355" y="349"/>
                      <a:pt x="355" y="349"/>
                    </a:cubicBezTo>
                    <a:cubicBezTo>
                      <a:pt x="352" y="351"/>
                      <a:pt x="349" y="353"/>
                      <a:pt x="346" y="355"/>
                    </a:cubicBezTo>
                    <a:cubicBezTo>
                      <a:pt x="347" y="357"/>
                      <a:pt x="348" y="359"/>
                      <a:pt x="349" y="361"/>
                    </a:cubicBezTo>
                    <a:cubicBezTo>
                      <a:pt x="349" y="362"/>
                      <a:pt x="350" y="363"/>
                      <a:pt x="350" y="364"/>
                    </a:cubicBezTo>
                    <a:cubicBezTo>
                      <a:pt x="351" y="366"/>
                      <a:pt x="351" y="366"/>
                      <a:pt x="351" y="366"/>
                    </a:cubicBezTo>
                    <a:cubicBezTo>
                      <a:pt x="351" y="367"/>
                      <a:pt x="351" y="367"/>
                      <a:pt x="351" y="367"/>
                    </a:cubicBezTo>
                    <a:cubicBezTo>
                      <a:pt x="352" y="369"/>
                      <a:pt x="353" y="372"/>
                      <a:pt x="354" y="374"/>
                    </a:cubicBezTo>
                    <a:cubicBezTo>
                      <a:pt x="357" y="378"/>
                      <a:pt x="360" y="383"/>
                      <a:pt x="363" y="387"/>
                    </a:cubicBezTo>
                    <a:cubicBezTo>
                      <a:pt x="366" y="392"/>
                      <a:pt x="370" y="396"/>
                      <a:pt x="374" y="399"/>
                    </a:cubicBezTo>
                    <a:cubicBezTo>
                      <a:pt x="375" y="400"/>
                      <a:pt x="377" y="401"/>
                      <a:pt x="378" y="401"/>
                    </a:cubicBezTo>
                    <a:cubicBezTo>
                      <a:pt x="378" y="402"/>
                      <a:pt x="379" y="402"/>
                      <a:pt x="379" y="403"/>
                    </a:cubicBezTo>
                    <a:cubicBezTo>
                      <a:pt x="380" y="403"/>
                      <a:pt x="380" y="403"/>
                      <a:pt x="380" y="403"/>
                    </a:cubicBezTo>
                    <a:cubicBezTo>
                      <a:pt x="381" y="403"/>
                      <a:pt x="381" y="403"/>
                      <a:pt x="381" y="403"/>
                    </a:cubicBezTo>
                    <a:cubicBezTo>
                      <a:pt x="382" y="404"/>
                      <a:pt x="382" y="404"/>
                      <a:pt x="382" y="404"/>
                    </a:cubicBezTo>
                    <a:cubicBezTo>
                      <a:pt x="384" y="405"/>
                      <a:pt x="386" y="406"/>
                      <a:pt x="388" y="407"/>
                    </a:cubicBezTo>
                    <a:cubicBezTo>
                      <a:pt x="390" y="408"/>
                      <a:pt x="392" y="409"/>
                      <a:pt x="394" y="410"/>
                    </a:cubicBezTo>
                    <a:cubicBezTo>
                      <a:pt x="402" y="394"/>
                      <a:pt x="402" y="394"/>
                      <a:pt x="402" y="394"/>
                    </a:cubicBezTo>
                    <a:cubicBezTo>
                      <a:pt x="407" y="384"/>
                      <a:pt x="407" y="384"/>
                      <a:pt x="407" y="384"/>
                    </a:cubicBezTo>
                    <a:cubicBezTo>
                      <a:pt x="409" y="379"/>
                      <a:pt x="409" y="379"/>
                      <a:pt x="409" y="379"/>
                    </a:cubicBezTo>
                    <a:cubicBezTo>
                      <a:pt x="410" y="378"/>
                      <a:pt x="410" y="378"/>
                      <a:pt x="410" y="378"/>
                    </a:cubicBezTo>
                    <a:cubicBezTo>
                      <a:pt x="410" y="377"/>
                      <a:pt x="410" y="377"/>
                      <a:pt x="410" y="377"/>
                    </a:cubicBezTo>
                    <a:cubicBezTo>
                      <a:pt x="411" y="377"/>
                      <a:pt x="411" y="376"/>
                      <a:pt x="412" y="375"/>
                    </a:cubicBezTo>
                    <a:cubicBezTo>
                      <a:pt x="414" y="373"/>
                      <a:pt x="416" y="370"/>
                      <a:pt x="418" y="368"/>
                    </a:cubicBezTo>
                    <a:cubicBezTo>
                      <a:pt x="420" y="366"/>
                      <a:pt x="423" y="364"/>
                      <a:pt x="425" y="363"/>
                    </a:cubicBezTo>
                    <a:cubicBezTo>
                      <a:pt x="426" y="362"/>
                      <a:pt x="428" y="362"/>
                      <a:pt x="429" y="362"/>
                    </a:cubicBezTo>
                    <a:cubicBezTo>
                      <a:pt x="429" y="362"/>
                      <a:pt x="430" y="362"/>
                      <a:pt x="430" y="362"/>
                    </a:cubicBezTo>
                    <a:cubicBezTo>
                      <a:pt x="431" y="362"/>
                      <a:pt x="431" y="362"/>
                      <a:pt x="432" y="362"/>
                    </a:cubicBezTo>
                    <a:cubicBezTo>
                      <a:pt x="436" y="363"/>
                      <a:pt x="441" y="367"/>
                      <a:pt x="443" y="372"/>
                    </a:cubicBezTo>
                    <a:cubicBezTo>
                      <a:pt x="445" y="377"/>
                      <a:pt x="446" y="384"/>
                      <a:pt x="445" y="390"/>
                    </a:cubicBezTo>
                    <a:cubicBezTo>
                      <a:pt x="445" y="393"/>
                      <a:pt x="444" y="396"/>
                      <a:pt x="442" y="399"/>
                    </a:cubicBezTo>
                    <a:cubicBezTo>
                      <a:pt x="441" y="402"/>
                      <a:pt x="440" y="404"/>
                      <a:pt x="438" y="406"/>
                    </a:cubicBezTo>
                    <a:cubicBezTo>
                      <a:pt x="434" y="411"/>
                      <a:pt x="428" y="414"/>
                      <a:pt x="422" y="416"/>
                    </a:cubicBezTo>
                    <a:cubicBezTo>
                      <a:pt x="419" y="417"/>
                      <a:pt x="416" y="417"/>
                      <a:pt x="413" y="417"/>
                    </a:cubicBezTo>
                    <a:cubicBezTo>
                      <a:pt x="411" y="418"/>
                      <a:pt x="410" y="418"/>
                      <a:pt x="408" y="418"/>
                    </a:cubicBezTo>
                    <a:cubicBezTo>
                      <a:pt x="407" y="418"/>
                      <a:pt x="407" y="418"/>
                      <a:pt x="407" y="418"/>
                    </a:cubicBezTo>
                    <a:cubicBezTo>
                      <a:pt x="407" y="418"/>
                      <a:pt x="406" y="418"/>
                      <a:pt x="406" y="418"/>
                    </a:cubicBezTo>
                    <a:cubicBezTo>
                      <a:pt x="405" y="417"/>
                      <a:pt x="404" y="417"/>
                      <a:pt x="403" y="417"/>
                    </a:cubicBezTo>
                    <a:cubicBezTo>
                      <a:pt x="398" y="417"/>
                      <a:pt x="398" y="417"/>
                      <a:pt x="398" y="417"/>
                    </a:cubicBezTo>
                    <a:cubicBezTo>
                      <a:pt x="394" y="426"/>
                      <a:pt x="394" y="426"/>
                      <a:pt x="394" y="426"/>
                    </a:cubicBezTo>
                    <a:cubicBezTo>
                      <a:pt x="392" y="432"/>
                      <a:pt x="392" y="432"/>
                      <a:pt x="392" y="432"/>
                    </a:cubicBezTo>
                    <a:cubicBezTo>
                      <a:pt x="387" y="442"/>
                      <a:pt x="387" y="442"/>
                      <a:pt x="387" y="442"/>
                    </a:cubicBezTo>
                    <a:cubicBezTo>
                      <a:pt x="384" y="449"/>
                      <a:pt x="381" y="456"/>
                      <a:pt x="378" y="463"/>
                    </a:cubicBezTo>
                    <a:cubicBezTo>
                      <a:pt x="372" y="477"/>
                      <a:pt x="367" y="492"/>
                      <a:pt x="362" y="506"/>
                    </a:cubicBezTo>
                    <a:cubicBezTo>
                      <a:pt x="351" y="535"/>
                      <a:pt x="342" y="564"/>
                      <a:pt x="333" y="593"/>
                    </a:cubicBezTo>
                    <a:cubicBezTo>
                      <a:pt x="330" y="604"/>
                      <a:pt x="330" y="604"/>
                      <a:pt x="330" y="604"/>
                    </a:cubicBezTo>
                    <a:cubicBezTo>
                      <a:pt x="327" y="613"/>
                      <a:pt x="327" y="613"/>
                      <a:pt x="327" y="613"/>
                    </a:cubicBezTo>
                    <a:cubicBezTo>
                      <a:pt x="326" y="619"/>
                      <a:pt x="326" y="619"/>
                      <a:pt x="326" y="619"/>
                    </a:cubicBezTo>
                    <a:cubicBezTo>
                      <a:pt x="325" y="621"/>
                      <a:pt x="325" y="621"/>
                      <a:pt x="325" y="621"/>
                    </a:cubicBezTo>
                    <a:cubicBezTo>
                      <a:pt x="325" y="622"/>
                      <a:pt x="325" y="622"/>
                      <a:pt x="325" y="622"/>
                    </a:cubicBezTo>
                    <a:lnTo>
                      <a:pt x="318" y="6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768601" y="75202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1AA52EC-7DB1-4E87-8C0D-FAA1C5227515}"/>
              </a:ext>
            </a:extLst>
          </p:cNvPr>
          <p:cNvSpPr>
            <a:spLocks noEditPoints="1"/>
          </p:cNvSpPr>
          <p:nvPr/>
        </p:nvSpPr>
        <p:spPr bwMode="auto">
          <a:xfrm>
            <a:off x="7978262" y="258678"/>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1" name="標題 1"/>
          <p:cNvSpPr txBox="1">
            <a:spLocks/>
          </p:cNvSpPr>
          <p:nvPr/>
        </p:nvSpPr>
        <p:spPr bwMode="auto">
          <a:xfrm>
            <a:off x="721015" y="315910"/>
            <a:ext cx="724758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集體報名應繳報名資料（</a:t>
            </a:r>
            <a:r>
              <a:rPr lang="en-US" altLang="zh-TW" sz="2400" b="1" dirty="0">
                <a:solidFill>
                  <a:srgbClr val="002060"/>
                </a:solidFill>
                <a:latin typeface="微軟正黑體" panose="020B0604030504040204" pitchFamily="34" charset="-120"/>
                <a:ea typeface="微軟正黑體" panose="020B0604030504040204" pitchFamily="34" charset="-120"/>
              </a:rPr>
              <a:t>10/11</a:t>
            </a:r>
            <a:r>
              <a:rPr lang="zh-TW" altLang="en-US" sz="2400" b="1" dirty="0">
                <a:solidFill>
                  <a:srgbClr val="002060"/>
                </a:solidFill>
                <a:latin typeface="微軟正黑體" panose="020B0604030504040204" pitchFamily="34" charset="-120"/>
                <a:ea typeface="微軟正黑體" panose="020B0604030504040204" pitchFamily="34" charset="-120"/>
              </a:rPr>
              <a:t>）</a:t>
            </a:r>
            <a:endParaRPr lang="zh-TW" altLang="en-US" sz="3200" dirty="0">
              <a:solidFill>
                <a:srgbClr val="002060"/>
              </a:solidFill>
              <a:latin typeface="微軟正黑體" panose="020B0604030504040204" pitchFamily="34" charset="-120"/>
              <a:ea typeface="微軟正黑體" panose="020B0604030504040204" pitchFamily="34" charset="-120"/>
            </a:endParaRPr>
          </a:p>
        </p:txBody>
      </p:sp>
      <p:sp>
        <p:nvSpPr>
          <p:cNvPr id="12" name="投影片編號版面配置區 4">
            <a:extLst>
              <a:ext uri="{FF2B5EF4-FFF2-40B4-BE49-F238E27FC236}">
                <a16:creationId xmlns:a16="http://schemas.microsoft.com/office/drawing/2014/main" id="{1309065E-2D3D-4AAA-B012-089BBD80C3F1}"/>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21</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3" name="群組 12">
            <a:extLst>
              <a:ext uri="{FF2B5EF4-FFF2-40B4-BE49-F238E27FC236}">
                <a16:creationId xmlns:a16="http://schemas.microsoft.com/office/drawing/2014/main" id="{60C7C513-D322-4007-A0D9-CFF73E44ADEA}"/>
              </a:ext>
            </a:extLst>
          </p:cNvPr>
          <p:cNvGrpSpPr/>
          <p:nvPr/>
        </p:nvGrpSpPr>
        <p:grpSpPr>
          <a:xfrm>
            <a:off x="721189" y="1066460"/>
            <a:ext cx="11160888" cy="5141981"/>
            <a:chOff x="155118" y="1066459"/>
            <a:chExt cx="9041749" cy="5141981"/>
          </a:xfrm>
        </p:grpSpPr>
        <p:sp>
          <p:nvSpPr>
            <p:cNvPr id="14" name="內容版面配置區 2">
              <a:extLst>
                <a:ext uri="{FF2B5EF4-FFF2-40B4-BE49-F238E27FC236}">
                  <a16:creationId xmlns:a16="http://schemas.microsoft.com/office/drawing/2014/main" id="{CDB841A8-CC9F-48E2-9050-F0B393196311}"/>
                </a:ext>
              </a:extLst>
            </p:cNvPr>
            <p:cNvSpPr txBox="1">
              <a:spLocks/>
            </p:cNvSpPr>
            <p:nvPr/>
          </p:nvSpPr>
          <p:spPr>
            <a:xfrm>
              <a:off x="155118" y="2092906"/>
              <a:ext cx="9041749" cy="4115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6.</a:t>
              </a:r>
              <a:r>
                <a:rPr lang="zh-TW" altLang="en-US" sz="2200" b="1" dirty="0">
                  <a:solidFill>
                    <a:schemeClr val="accent5">
                      <a:lumMod val="75000"/>
                    </a:schemeClr>
                  </a:solidFill>
                  <a:latin typeface="微軟正黑體" pitchFamily="34" charset="-120"/>
                  <a:ea typeface="微軟正黑體" pitchFamily="34" charset="-120"/>
                </a:rPr>
                <a:t>具弱勢身分免試生</a:t>
              </a:r>
              <a:r>
                <a:rPr lang="zh-TW" altLang="en-US" sz="2200" b="1" u="sng" dirty="0">
                  <a:solidFill>
                    <a:schemeClr val="accent5">
                      <a:lumMod val="75000"/>
                    </a:schemeClr>
                  </a:solidFill>
                  <a:latin typeface="微軟正黑體" pitchFamily="34" charset="-120"/>
                  <a:ea typeface="微軟正黑體" pitchFamily="34" charset="-120"/>
                </a:rPr>
                <a:t>報名時</a:t>
              </a:r>
              <a:r>
                <a:rPr lang="zh-TW" altLang="en-US" sz="2200" b="1" dirty="0">
                  <a:solidFill>
                    <a:schemeClr val="accent5">
                      <a:lumMod val="75000"/>
                    </a:schemeClr>
                  </a:solidFill>
                  <a:latin typeface="微軟正黑體" pitchFamily="34" charset="-120"/>
                  <a:ea typeface="微軟正黑體" pitchFamily="34" charset="-120"/>
                </a:rPr>
                <a:t>須一併檢附</a:t>
              </a:r>
              <a:r>
                <a:rPr lang="zh-TW" altLang="en-US" sz="2200" b="1" dirty="0">
                  <a:solidFill>
                    <a:srgbClr val="C00000"/>
                  </a:solidFill>
                  <a:latin typeface="微軟正黑體" pitchFamily="34" charset="-120"/>
                  <a:ea typeface="微軟正黑體" pitchFamily="34" charset="-120"/>
                </a:rPr>
                <a:t>身分證明文件，請檢查</a:t>
              </a:r>
              <a:r>
                <a:rPr lang="zh-TW" altLang="en-US" sz="2200" b="1" u="sng" dirty="0">
                  <a:solidFill>
                    <a:srgbClr val="C00000"/>
                  </a:solidFill>
                  <a:latin typeface="微軟正黑體" pitchFamily="34" charset="-120"/>
                  <a:ea typeface="微軟正黑體" pitchFamily="34" charset="-120"/>
                </a:rPr>
                <a:t>證明文件是否在報名期間內</a:t>
              </a:r>
              <a:r>
                <a:rPr lang="zh-TW" altLang="en-US" sz="2200" b="1" dirty="0">
                  <a:solidFill>
                    <a:schemeClr val="accent5">
                      <a:lumMod val="75000"/>
                    </a:schemeClr>
                  </a:solidFill>
                  <a:latin typeface="微軟正黑體" pitchFamily="34" charset="-120"/>
                  <a:ea typeface="微軟正黑體" pitchFamily="34" charset="-120"/>
                </a:rPr>
                <a:t>。</a:t>
              </a:r>
              <a:endParaRPr lang="en-US" altLang="zh-TW" sz="2200" b="1" dirty="0">
                <a:solidFill>
                  <a:schemeClr val="accent5">
                    <a:lumMod val="75000"/>
                  </a:schemeClr>
                </a:solidFill>
                <a:latin typeface="微軟正黑體" pitchFamily="34" charset="-120"/>
                <a:ea typeface="微軟正黑體" pitchFamily="34" charset="-120"/>
              </a:endParaRPr>
            </a:p>
            <a:p>
              <a:pPr marL="0" indent="0">
                <a:lnSpc>
                  <a:spcPct val="100000"/>
                </a:lnSpc>
                <a:spcBef>
                  <a:spcPts val="600"/>
                </a:spcBef>
                <a:spcAft>
                  <a:spcPts val="450"/>
                </a:spcAft>
                <a:buNone/>
                <a:defRPr/>
              </a:pPr>
              <a:r>
                <a:rPr lang="en-US" altLang="zh-TW" sz="2000" b="1" dirty="0">
                  <a:solidFill>
                    <a:schemeClr val="accent6">
                      <a:lumMod val="75000"/>
                    </a:schemeClr>
                  </a:solidFill>
                  <a:latin typeface="微軟正黑體" pitchFamily="34" charset="-120"/>
                  <a:ea typeface="微軟正黑體" pitchFamily="34" charset="-120"/>
                </a:rPr>
                <a:t>   (</a:t>
              </a:r>
              <a:r>
                <a:rPr lang="zh-TW" altLang="en-US" sz="2000" b="1" dirty="0">
                  <a:solidFill>
                    <a:schemeClr val="accent6">
                      <a:lumMod val="75000"/>
                    </a:schemeClr>
                  </a:solidFill>
                  <a:latin typeface="微軟正黑體" pitchFamily="34" charset="-120"/>
                  <a:ea typeface="微軟正黑體" pitchFamily="34" charset="-120"/>
                </a:rPr>
                <a:t>低收入戶、中低收入戶、直系血親尊親屬支領失業給付、特殊境遇家庭子女身分者</a:t>
              </a:r>
              <a:r>
                <a:rPr lang="en-US" altLang="zh-TW" sz="2000" b="1" dirty="0">
                  <a:solidFill>
                    <a:schemeClr val="accent6">
                      <a:lumMod val="75000"/>
                    </a:schemeClr>
                  </a:solidFill>
                  <a:latin typeface="微軟正黑體" pitchFamily="34" charset="-120"/>
                  <a:ea typeface="微軟正黑體" pitchFamily="34" charset="-120"/>
                </a:rPr>
                <a:t>)</a:t>
              </a:r>
              <a:endParaRPr lang="zh-TW" altLang="en-US" sz="2000" b="1" dirty="0">
                <a:solidFill>
                  <a:schemeClr val="accent6">
                    <a:lumMod val="75000"/>
                  </a:schemeClr>
                </a:solidFill>
                <a:latin typeface="微軟正黑體" pitchFamily="34" charset="-120"/>
                <a:ea typeface="微軟正黑體" pitchFamily="34" charset="-120"/>
              </a:endParaRPr>
            </a:p>
            <a:p>
              <a:pPr marL="0" indent="0" defTabSz="733407">
                <a:lnSpc>
                  <a:spcPct val="100000"/>
                </a:lnSpc>
                <a:spcAft>
                  <a:spcPts val="450"/>
                </a:spcAft>
                <a:buNone/>
                <a:tabLst>
                  <a:tab pos="428615" algn="l"/>
                </a:tabLst>
                <a:defRPr/>
              </a:pPr>
              <a:r>
                <a:rPr lang="en-US" altLang="zh-TW" sz="2200" b="1" dirty="0">
                  <a:solidFill>
                    <a:schemeClr val="accent5">
                      <a:lumMod val="75000"/>
                    </a:schemeClr>
                  </a:solidFill>
                  <a:latin typeface="微軟正黑體" pitchFamily="34" charset="-120"/>
                  <a:ea typeface="微軟正黑體" pitchFamily="34" charset="-120"/>
                </a:rPr>
                <a:t>7.</a:t>
              </a:r>
              <a:r>
                <a:rPr lang="zh-TW" altLang="en-US" sz="2200" b="1" dirty="0">
                  <a:solidFill>
                    <a:schemeClr val="accent5">
                      <a:lumMod val="75000"/>
                    </a:schemeClr>
                  </a:solidFill>
                  <a:latin typeface="微軟正黑體" pitchFamily="34" charset="-120"/>
                  <a:ea typeface="微軟正黑體" pitchFamily="34" charset="-120"/>
                </a:rPr>
                <a:t>比序項目</a:t>
              </a:r>
              <a:r>
                <a:rPr lang="zh-TW" altLang="en-US" sz="2200" b="1" dirty="0">
                  <a:solidFill>
                    <a:srgbClr val="C00000"/>
                  </a:solidFill>
                  <a:latin typeface="微軟正黑體" pitchFamily="34" charset="-120"/>
                  <a:ea typeface="微軟正黑體" pitchFamily="34" charset="-120"/>
                </a:rPr>
                <a:t>各項積分</a:t>
              </a:r>
              <a:r>
                <a:rPr lang="zh-TW" altLang="en-US" sz="2200" b="1" dirty="0">
                  <a:solidFill>
                    <a:schemeClr val="accent5">
                      <a:lumMod val="75000"/>
                    </a:schemeClr>
                  </a:solidFill>
                  <a:latin typeface="微軟正黑體" pitchFamily="34" charset="-120"/>
                  <a:ea typeface="微軟正黑體" pitchFamily="34" charset="-120"/>
                </a:rPr>
                <a:t>認定</a:t>
              </a:r>
              <a:endParaRPr lang="en-US" altLang="zh-TW" sz="2200" b="1" dirty="0">
                <a:solidFill>
                  <a:srgbClr val="C00000"/>
                </a:solidFill>
                <a:latin typeface="微軟正黑體" pitchFamily="34" charset="-120"/>
                <a:ea typeface="微軟正黑體" pitchFamily="34" charset="-120"/>
              </a:endParaRPr>
            </a:p>
            <a:p>
              <a:pPr marL="0" indent="0" defTabSz="733407">
                <a:lnSpc>
                  <a:spcPct val="100000"/>
                </a:lnSpc>
                <a:spcAft>
                  <a:spcPts val="450"/>
                </a:spcAft>
                <a:buNone/>
                <a:tabLst>
                  <a:tab pos="428615" algn="l"/>
                </a:tabLst>
                <a:defRPr/>
              </a:pPr>
              <a:r>
                <a:rPr lang="en-US" altLang="zh-TW" sz="2200" b="1" dirty="0">
                  <a:solidFill>
                    <a:schemeClr val="accent5">
                      <a:lumMod val="75000"/>
                    </a:schemeClr>
                  </a:solidFill>
                  <a:latin typeface="微軟正黑體" pitchFamily="34" charset="-120"/>
                  <a:ea typeface="微軟正黑體" pitchFamily="34" charset="-120"/>
                </a:rPr>
                <a:t>8.</a:t>
              </a:r>
              <a:r>
                <a:rPr lang="zh-TW" altLang="en-US" sz="2200" b="1" dirty="0">
                  <a:solidFill>
                    <a:schemeClr val="accent5">
                      <a:lumMod val="75000"/>
                    </a:schemeClr>
                  </a:solidFill>
                  <a:latin typeface="微軟正黑體" pitchFamily="34" charset="-120"/>
                  <a:ea typeface="微軟正黑體" pitchFamily="34" charset="-120"/>
                </a:rPr>
                <a:t>國中學校出具</a:t>
              </a:r>
              <a:r>
                <a:rPr lang="zh-TW" altLang="en-US" sz="2200" b="1" dirty="0">
                  <a:solidFill>
                    <a:srgbClr val="C00000"/>
                  </a:solidFill>
                  <a:latin typeface="微軟正黑體" pitchFamily="34" charset="-120"/>
                  <a:ea typeface="微軟正黑體" pitchFamily="34" charset="-120"/>
                </a:rPr>
                <a:t>「</a:t>
              </a:r>
              <a:r>
                <a:rPr lang="en-US" altLang="zh-TW" sz="2200" b="1" dirty="0">
                  <a:solidFill>
                    <a:srgbClr val="C00000"/>
                  </a:solidFill>
                  <a:latin typeface="微軟正黑體" pitchFamily="34" charset="-120"/>
                  <a:ea typeface="微軟正黑體" pitchFamily="34" charset="-120"/>
                </a:rPr>
                <a:t>114</a:t>
              </a:r>
              <a:r>
                <a:rPr lang="zh-TW" altLang="en-US" sz="2200" b="1" dirty="0">
                  <a:solidFill>
                    <a:srgbClr val="C00000"/>
                  </a:solidFill>
                  <a:latin typeface="微軟正黑體" pitchFamily="34" charset="-120"/>
                  <a:ea typeface="微軟正黑體" pitchFamily="34" charset="-120"/>
                </a:rPr>
                <a:t>學年度五專入學專用優先免試入學比序項目積分證明單」</a:t>
              </a:r>
              <a:r>
                <a:rPr lang="zh-TW" altLang="en-US" sz="2200" b="1" u="sng" dirty="0">
                  <a:solidFill>
                    <a:srgbClr val="C00000"/>
                  </a:solidFill>
                  <a:latin typeface="微軟正黑體" pitchFamily="34" charset="-120"/>
                  <a:ea typeface="微軟正黑體" pitchFamily="34" charset="-120"/>
                </a:rPr>
                <a:t>正本</a:t>
              </a:r>
              <a:endParaRPr lang="en-US" altLang="zh-TW" sz="2200" b="1" u="sng" dirty="0">
                <a:solidFill>
                  <a:srgbClr val="C00000"/>
                </a:solidFill>
                <a:latin typeface="微軟正黑體" pitchFamily="34" charset="-120"/>
                <a:ea typeface="微軟正黑體" pitchFamily="34" charset="-120"/>
              </a:endParaRPr>
            </a:p>
            <a:p>
              <a:pPr marL="0" indent="0" defTabSz="733407">
                <a:lnSpc>
                  <a:spcPct val="100000"/>
                </a:lnSpc>
                <a:spcAft>
                  <a:spcPts val="450"/>
                </a:spcAft>
                <a:buNone/>
                <a:tabLst>
                  <a:tab pos="428615" algn="l"/>
                </a:tabLst>
                <a:defRPr/>
              </a:pPr>
              <a:r>
                <a:rPr lang="zh-TW" altLang="en-US" sz="2200" b="1" dirty="0">
                  <a:solidFill>
                    <a:srgbClr val="C00000"/>
                  </a:solidFill>
                  <a:latin typeface="微軟正黑體" pitchFamily="34" charset="-120"/>
                  <a:ea typeface="微軟正黑體" pitchFamily="34" charset="-120"/>
                </a:rPr>
                <a:t>   </a:t>
              </a:r>
              <a:r>
                <a:rPr lang="zh-TW" altLang="en-US" sz="2200" b="1" dirty="0">
                  <a:solidFill>
                    <a:schemeClr val="accent5">
                      <a:lumMod val="75000"/>
                    </a:schemeClr>
                  </a:solidFill>
                  <a:latin typeface="微軟正黑體" pitchFamily="34" charset="-120"/>
                  <a:ea typeface="微軟正黑體" pitchFamily="34" charset="-120"/>
                </a:rPr>
                <a:t>並</a:t>
              </a:r>
              <a:r>
                <a:rPr lang="zh-TW" altLang="en-US" sz="2200" b="1" dirty="0">
                  <a:solidFill>
                    <a:srgbClr val="C00000"/>
                  </a:solidFill>
                  <a:latin typeface="微軟正黑體" pitchFamily="34" charset="-120"/>
                  <a:ea typeface="微軟正黑體" pitchFamily="34" charset="-120"/>
                </a:rPr>
                <a:t>蓋妥</a:t>
              </a:r>
              <a:r>
                <a:rPr lang="zh-TW" altLang="en-US" sz="2200" b="1" u="sng" dirty="0">
                  <a:solidFill>
                    <a:srgbClr val="C00000"/>
                  </a:solidFill>
                  <a:latin typeface="微軟正黑體" pitchFamily="34" charset="-120"/>
                  <a:ea typeface="微軟正黑體" pitchFamily="34" charset="-120"/>
                </a:rPr>
                <a:t>學校戳章</a:t>
              </a:r>
              <a:endParaRPr lang="en-US" altLang="zh-TW" sz="2200" b="1" dirty="0">
                <a:solidFill>
                  <a:schemeClr val="accent5">
                    <a:lumMod val="75000"/>
                  </a:schemeClr>
                </a:solidFill>
                <a:latin typeface="微軟正黑體" pitchFamily="34" charset="-120"/>
                <a:ea typeface="微軟正黑體" pitchFamily="34" charset="-120"/>
              </a:endParaRPr>
            </a:p>
            <a:p>
              <a:pPr marL="0" indent="0">
                <a:lnSpc>
                  <a:spcPct val="100000"/>
                </a:lnSpc>
                <a:spcAft>
                  <a:spcPts val="450"/>
                </a:spcAft>
                <a:buNone/>
                <a:defRPr/>
              </a:pPr>
              <a:r>
                <a:rPr lang="en-US" altLang="zh-TW" sz="2200" b="1" dirty="0">
                  <a:solidFill>
                    <a:schemeClr val="accent5">
                      <a:lumMod val="75000"/>
                    </a:schemeClr>
                  </a:solidFill>
                  <a:latin typeface="微軟正黑體" pitchFamily="34" charset="-120"/>
                  <a:ea typeface="微軟正黑體" pitchFamily="34" charset="-120"/>
                </a:rPr>
                <a:t>9.</a:t>
              </a:r>
              <a:r>
                <a:rPr lang="zh-TW" altLang="en-US" sz="2200" b="1" dirty="0">
                  <a:solidFill>
                    <a:schemeClr val="accent5">
                      <a:lumMod val="75000"/>
                    </a:schemeClr>
                  </a:solidFill>
                  <a:latin typeface="微軟正黑體" pitchFamily="34" charset="-120"/>
                  <a:ea typeface="微軟正黑體" pitchFamily="34" charset="-120"/>
                </a:rPr>
                <a:t>確認報名表</a:t>
              </a:r>
              <a:r>
                <a:rPr lang="zh-TW" altLang="en-US" sz="2200" b="1" dirty="0">
                  <a:solidFill>
                    <a:srgbClr val="C00000"/>
                  </a:solidFill>
                  <a:latin typeface="微軟正黑體" pitchFamily="34" charset="-120"/>
                  <a:ea typeface="微軟正黑體" pitchFamily="34" charset="-120"/>
                </a:rPr>
                <a:t>「免試生」及「家長</a:t>
              </a:r>
              <a:r>
                <a:rPr lang="en-US" altLang="zh-TW" sz="2200" b="1" dirty="0">
                  <a:solidFill>
                    <a:srgbClr val="C00000"/>
                  </a:solidFill>
                  <a:latin typeface="微軟正黑體" pitchFamily="34" charset="-120"/>
                  <a:ea typeface="微軟正黑體" pitchFamily="34" charset="-120"/>
                </a:rPr>
                <a:t>(</a:t>
              </a:r>
              <a:r>
                <a:rPr lang="zh-TW" altLang="en-US" sz="2200" b="1" dirty="0">
                  <a:solidFill>
                    <a:srgbClr val="C00000"/>
                  </a:solidFill>
                  <a:latin typeface="微軟正黑體" pitchFamily="34" charset="-120"/>
                  <a:ea typeface="微軟正黑體" pitchFamily="34" charset="-120"/>
                </a:rPr>
                <a:t>監護人</a:t>
              </a:r>
              <a:r>
                <a:rPr lang="en-US" altLang="zh-TW" sz="2200" b="1" dirty="0">
                  <a:solidFill>
                    <a:srgbClr val="C00000"/>
                  </a:solidFill>
                  <a:latin typeface="微軟正黑體" pitchFamily="34" charset="-120"/>
                  <a:ea typeface="微軟正黑體" pitchFamily="34" charset="-120"/>
                </a:rPr>
                <a:t>)</a:t>
              </a:r>
              <a:r>
                <a:rPr lang="zh-TW" altLang="en-US" sz="2200" b="1" dirty="0">
                  <a:solidFill>
                    <a:srgbClr val="C00000"/>
                  </a:solidFill>
                  <a:latin typeface="微軟正黑體" pitchFamily="34" charset="-120"/>
                  <a:ea typeface="微軟正黑體" pitchFamily="34" charset="-120"/>
                </a:rPr>
                <a:t>」是否皆已簽章</a:t>
              </a:r>
              <a:endParaRPr lang="en-US" altLang="zh-TW" sz="2200" b="1" dirty="0">
                <a:solidFill>
                  <a:srgbClr val="2F5597"/>
                </a:solidFill>
                <a:latin typeface="微軟正黑體" pitchFamily="34" charset="-120"/>
                <a:ea typeface="微軟正黑體" pitchFamily="34" charset="-120"/>
              </a:endParaRPr>
            </a:p>
            <a:p>
              <a:pPr marL="0" indent="0">
                <a:lnSpc>
                  <a:spcPct val="100000"/>
                </a:lnSpc>
                <a:spcAft>
                  <a:spcPts val="450"/>
                </a:spcAft>
                <a:buNone/>
                <a:defRPr/>
              </a:pPr>
              <a:r>
                <a:rPr lang="en-US" altLang="zh-TW" sz="2200" b="1" dirty="0">
                  <a:solidFill>
                    <a:srgbClr val="2F5597"/>
                  </a:solidFill>
                  <a:latin typeface="微軟正黑體" pitchFamily="34" charset="-120"/>
                  <a:ea typeface="微軟正黑體" pitchFamily="34" charset="-120"/>
                </a:rPr>
                <a:t>10.</a:t>
              </a:r>
              <a:r>
                <a:rPr lang="zh-TW" altLang="en-US" sz="2200" b="1" dirty="0">
                  <a:solidFill>
                    <a:schemeClr val="accent5">
                      <a:lumMod val="75000"/>
                    </a:schemeClr>
                  </a:solidFill>
                  <a:latin typeface="微軟正黑體" pitchFamily="34" charset="-120"/>
                  <a:ea typeface="微軟正黑體" pitchFamily="34" charset="-120"/>
                </a:rPr>
                <a:t>免試生報名之各項證明資料，是否皆已檢附並黏貼</a:t>
              </a:r>
              <a:r>
                <a:rPr lang="en-US" altLang="zh-TW" sz="2200" b="1" dirty="0">
                  <a:solidFill>
                    <a:schemeClr val="accent5">
                      <a:lumMod val="75000"/>
                    </a:schemeClr>
                  </a:solidFill>
                  <a:latin typeface="微軟正黑體" pitchFamily="34" charset="-120"/>
                  <a:ea typeface="微軟正黑體" pitchFamily="34" charset="-120"/>
                </a:rPr>
                <a:t>(</a:t>
              </a:r>
              <a:r>
                <a:rPr lang="zh-TW" altLang="en-US" sz="2200" b="1" dirty="0">
                  <a:solidFill>
                    <a:schemeClr val="accent5">
                      <a:lumMod val="75000"/>
                    </a:schemeClr>
                  </a:solidFill>
                  <a:latin typeface="微軟正黑體" pitchFamily="34" charset="-120"/>
                  <a:ea typeface="微軟正黑體" pitchFamily="34" charset="-120"/>
                </a:rPr>
                <a:t>或釘於報名表後</a:t>
              </a:r>
              <a:r>
                <a:rPr lang="en-US" altLang="zh-TW" sz="2200" b="1" dirty="0">
                  <a:solidFill>
                    <a:schemeClr val="accent5">
                      <a:lumMod val="75000"/>
                    </a:schemeClr>
                  </a:solidFill>
                  <a:latin typeface="微軟正黑體" pitchFamily="34" charset="-120"/>
                  <a:ea typeface="微軟正黑體" pitchFamily="34" charset="-120"/>
                </a:rPr>
                <a:t>)</a:t>
              </a:r>
              <a:r>
                <a:rPr lang="zh-TW" altLang="en-US" sz="2200" b="1" dirty="0">
                  <a:solidFill>
                    <a:schemeClr val="accent5">
                      <a:lumMod val="75000"/>
                    </a:schemeClr>
                  </a:solidFill>
                  <a:latin typeface="微軟正黑體" pitchFamily="34" charset="-120"/>
                  <a:ea typeface="微軟正黑體" pitchFamily="34" charset="-120"/>
                </a:rPr>
                <a:t>  </a:t>
              </a:r>
              <a:endParaRPr lang="zh-TW" altLang="en-US" sz="2200" dirty="0"/>
            </a:p>
          </p:txBody>
        </p:sp>
        <p:grpSp>
          <p:nvGrpSpPr>
            <p:cNvPr id="15" name="组合 4">
              <a:extLst>
                <a:ext uri="{FF2B5EF4-FFF2-40B4-BE49-F238E27FC236}">
                  <a16:creationId xmlns:a16="http://schemas.microsoft.com/office/drawing/2014/main" id="{7A170064-7823-4C5A-84A9-5A759913A267}"/>
                </a:ext>
              </a:extLst>
            </p:cNvPr>
            <p:cNvGrpSpPr/>
            <p:nvPr/>
          </p:nvGrpSpPr>
          <p:grpSpPr>
            <a:xfrm>
              <a:off x="353712" y="1066459"/>
              <a:ext cx="721868" cy="869511"/>
              <a:chOff x="4022275" y="2132856"/>
              <a:chExt cx="1304925" cy="1527175"/>
            </a:xfrm>
          </p:grpSpPr>
          <p:sp>
            <p:nvSpPr>
              <p:cNvPr id="26" name="Freeform 6">
                <a:extLst>
                  <a:ext uri="{FF2B5EF4-FFF2-40B4-BE49-F238E27FC236}">
                    <a16:creationId xmlns:a16="http://schemas.microsoft.com/office/drawing/2014/main" id="{33C5AA21-DB8E-4DA3-A4B2-B56697B34E1D}"/>
                  </a:ext>
                </a:extLst>
              </p:cNvPr>
              <p:cNvSpPr>
                <a:spLocks/>
              </p:cNvSpPr>
              <p:nvPr/>
            </p:nvSpPr>
            <p:spPr bwMode="auto">
              <a:xfrm>
                <a:off x="4022275" y="2132856"/>
                <a:ext cx="1304925" cy="1527175"/>
              </a:xfrm>
              <a:custGeom>
                <a:avLst/>
                <a:gdLst>
                  <a:gd name="T0" fmla="*/ 827 w 1654"/>
                  <a:gd name="T1" fmla="*/ 0 h 1918"/>
                  <a:gd name="T2" fmla="*/ 1654 w 1654"/>
                  <a:gd name="T3" fmla="*/ 827 h 1918"/>
                  <a:gd name="T4" fmla="*/ 1116 w 1654"/>
                  <a:gd name="T5" fmla="*/ 1602 h 1918"/>
                  <a:gd name="T6" fmla="*/ 995 w 1654"/>
                  <a:gd name="T7" fmla="*/ 1741 h 1918"/>
                  <a:gd name="T8" fmla="*/ 870 w 1654"/>
                  <a:gd name="T9" fmla="*/ 1884 h 1918"/>
                  <a:gd name="T10" fmla="*/ 790 w 1654"/>
                  <a:gd name="T11" fmla="*/ 1889 h 1918"/>
                  <a:gd name="T12" fmla="*/ 660 w 1654"/>
                  <a:gd name="T13" fmla="*/ 1741 h 1918"/>
                  <a:gd name="T14" fmla="*/ 540 w 1654"/>
                  <a:gd name="T15" fmla="*/ 1603 h 1918"/>
                  <a:gd name="T16" fmla="*/ 0 w 1654"/>
                  <a:gd name="T17" fmla="*/ 827 h 1918"/>
                  <a:gd name="T18" fmla="*/ 827 w 1654"/>
                  <a:gd name="T19"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4" h="1918">
                    <a:moveTo>
                      <a:pt x="827" y="0"/>
                    </a:moveTo>
                    <a:cubicBezTo>
                      <a:pt x="1284" y="0"/>
                      <a:pt x="1654" y="370"/>
                      <a:pt x="1654" y="827"/>
                    </a:cubicBezTo>
                    <a:cubicBezTo>
                      <a:pt x="1654" y="1182"/>
                      <a:pt x="1430" y="1485"/>
                      <a:pt x="1116" y="1602"/>
                    </a:cubicBezTo>
                    <a:lnTo>
                      <a:pt x="995" y="1741"/>
                    </a:lnTo>
                    <a:cubicBezTo>
                      <a:pt x="954" y="1788"/>
                      <a:pt x="912" y="1836"/>
                      <a:pt x="870" y="1884"/>
                    </a:cubicBezTo>
                    <a:cubicBezTo>
                      <a:pt x="845" y="1916"/>
                      <a:pt x="818" y="1918"/>
                      <a:pt x="790" y="1889"/>
                    </a:cubicBezTo>
                    <a:cubicBezTo>
                      <a:pt x="747" y="1840"/>
                      <a:pt x="703" y="1790"/>
                      <a:pt x="660" y="1741"/>
                    </a:cubicBezTo>
                    <a:lnTo>
                      <a:pt x="540" y="1603"/>
                    </a:lnTo>
                    <a:cubicBezTo>
                      <a:pt x="225" y="1486"/>
                      <a:pt x="0" y="1183"/>
                      <a:pt x="0" y="827"/>
                    </a:cubicBezTo>
                    <a:cubicBezTo>
                      <a:pt x="0" y="370"/>
                      <a:pt x="371" y="0"/>
                      <a:pt x="827" y="0"/>
                    </a:cubicBezTo>
                    <a:close/>
                  </a:path>
                </a:pathLst>
              </a:custGeom>
              <a:solidFill>
                <a:srgbClr val="00AAA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9">
                <a:extLst>
                  <a:ext uri="{FF2B5EF4-FFF2-40B4-BE49-F238E27FC236}">
                    <a16:creationId xmlns:a16="http://schemas.microsoft.com/office/drawing/2014/main" id="{112D96B9-8EF2-4542-B6D4-6E8C25D790C4}"/>
                  </a:ext>
                </a:extLst>
              </p:cNvPr>
              <p:cNvSpPr>
                <a:spLocks noEditPoints="1"/>
              </p:cNvSpPr>
              <p:nvPr/>
            </p:nvSpPr>
            <p:spPr bwMode="auto">
              <a:xfrm>
                <a:off x="4399628" y="2380272"/>
                <a:ext cx="650316" cy="737858"/>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 name="文字方塊 15">
              <a:extLst>
                <a:ext uri="{FF2B5EF4-FFF2-40B4-BE49-F238E27FC236}">
                  <a16:creationId xmlns:a16="http://schemas.microsoft.com/office/drawing/2014/main" id="{FE50308A-67E9-4639-B82B-051BA2EB1617}"/>
                </a:ext>
              </a:extLst>
            </p:cNvPr>
            <p:cNvSpPr txBox="1"/>
            <p:nvPr/>
          </p:nvSpPr>
          <p:spPr>
            <a:xfrm>
              <a:off x="1130953" y="1224651"/>
              <a:ext cx="4852610" cy="523220"/>
            </a:xfrm>
            <a:prstGeom prst="rect">
              <a:avLst/>
            </a:prstGeom>
            <a:noFill/>
          </p:spPr>
          <p:txBody>
            <a:bodyPr wrap="none" rtlCol="0">
              <a:spAutoFit/>
            </a:bodyPr>
            <a:lstStyle/>
            <a:p>
              <a:r>
                <a:rPr lang="zh-TW" altLang="en-US" sz="2800" b="1" dirty="0">
                  <a:solidFill>
                    <a:srgbClr val="0000CC"/>
                  </a:solidFill>
                  <a:latin typeface="微軟正黑體" pitchFamily="34" charset="-120"/>
                  <a:ea typeface="微軟正黑體" pitchFamily="34" charset="-120"/>
                </a:rPr>
                <a:t>寄出報名表前確認及注意項目</a:t>
              </a:r>
              <a:endParaRPr lang="en-US" altLang="zh-TW" sz="2800" b="1" dirty="0">
                <a:solidFill>
                  <a:srgbClr val="0000CC"/>
                </a:solidFill>
                <a:latin typeface="微軟正黑體" pitchFamily="34" charset="-120"/>
                <a:ea typeface="微軟正黑體" pitchFamily="34" charset="-12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2" descr="https://pixabay.com/static/uploads/photo/2013/07/12/12/40/check-146099_640.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6861" y="899957"/>
            <a:ext cx="702469"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6" descr="「打電話」的圖片搜尋結果"/>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73834" y="5214418"/>
            <a:ext cx="1616869"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786019" y="752558"/>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989149" y="259213"/>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738433" y="316445"/>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陸、報名作業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確認報名手續（</a:t>
            </a:r>
            <a:r>
              <a:rPr lang="en-US" altLang="zh-TW" sz="2800" b="1" dirty="0">
                <a:solidFill>
                  <a:srgbClr val="002060"/>
                </a:solidFill>
                <a:latin typeface="微軟正黑體" panose="020B0604030504040204" pitchFamily="34" charset="-120"/>
                <a:ea typeface="微軟正黑體" panose="020B0604030504040204" pitchFamily="34" charset="-120"/>
              </a:rPr>
              <a:t>11/11</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3600" dirty="0">
              <a:solidFill>
                <a:srgbClr val="002060"/>
              </a:solidFill>
              <a:latin typeface="微軟正黑體" panose="020B0604030504040204" pitchFamily="34" charset="-120"/>
              <a:ea typeface="微軟正黑體" panose="020B0604030504040204" pitchFamily="34" charset="-120"/>
            </a:endParaRPr>
          </a:p>
        </p:txBody>
      </p:sp>
      <p:sp>
        <p:nvSpPr>
          <p:cNvPr id="13" name="投影片編號版面配置區 4">
            <a:extLst>
              <a:ext uri="{FF2B5EF4-FFF2-40B4-BE49-F238E27FC236}">
                <a16:creationId xmlns:a16="http://schemas.microsoft.com/office/drawing/2014/main" id="{24EE2A74-D407-4AD8-AF41-9A002817FCB5}"/>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22</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Text Box 8">
            <a:extLst>
              <a:ext uri="{FF2B5EF4-FFF2-40B4-BE49-F238E27FC236}">
                <a16:creationId xmlns:a16="http://schemas.microsoft.com/office/drawing/2014/main" id="{04F0C19F-7C3C-4FBA-81EF-FC14319AF4D1}"/>
              </a:ext>
            </a:extLst>
          </p:cNvPr>
          <p:cNvSpPr txBox="1">
            <a:spLocks noChangeArrowheads="1"/>
          </p:cNvSpPr>
          <p:nvPr/>
        </p:nvSpPr>
        <p:spPr bwMode="auto">
          <a:xfrm>
            <a:off x="1295944" y="1761730"/>
            <a:ext cx="9600111" cy="2849626"/>
          </a:xfrm>
          <a:prstGeom prst="rect">
            <a:avLst/>
          </a:prstGeom>
          <a:noFill/>
          <a:ln w="9525">
            <a:noFill/>
            <a:miter lim="800000"/>
            <a:headEnd/>
            <a:tailEnd/>
          </a:ln>
        </p:spPr>
        <p:txBody>
          <a:bodyPr wrap="square">
            <a:spAutoFit/>
          </a:bodyPr>
          <a:lstStyle>
            <a:lvl1pPr eaLnBrk="0" hangingPunct="0">
              <a:defRPr kumimoji="1" sz="1600">
                <a:solidFill>
                  <a:schemeClr val="tx1"/>
                </a:solidFill>
                <a:latin typeface="Arial" charset="0"/>
                <a:ea typeface="新細明體" pitchFamily="18" charset="-120"/>
              </a:defRPr>
            </a:lvl1pPr>
            <a:lvl2pPr marL="742950" indent="-285750" eaLnBrk="0" hangingPunct="0">
              <a:defRPr kumimoji="1" sz="1600">
                <a:solidFill>
                  <a:schemeClr val="tx1"/>
                </a:solidFill>
                <a:latin typeface="Arial" charset="0"/>
                <a:ea typeface="新細明體" pitchFamily="18" charset="-120"/>
              </a:defRPr>
            </a:lvl2pPr>
            <a:lvl3pPr marL="1143000" indent="-228600" eaLnBrk="0" hangingPunct="0">
              <a:defRPr kumimoji="1" sz="1600">
                <a:solidFill>
                  <a:schemeClr val="tx1"/>
                </a:solidFill>
                <a:latin typeface="Arial" charset="0"/>
                <a:ea typeface="新細明體" pitchFamily="18" charset="-120"/>
              </a:defRPr>
            </a:lvl3pPr>
            <a:lvl4pPr marL="1600200" indent="-228600" eaLnBrk="0" hangingPunct="0">
              <a:defRPr kumimoji="1" sz="1600">
                <a:solidFill>
                  <a:schemeClr val="tx1"/>
                </a:solidFill>
                <a:latin typeface="Arial" charset="0"/>
                <a:ea typeface="新細明體" pitchFamily="18" charset="-120"/>
              </a:defRPr>
            </a:lvl4pPr>
            <a:lvl5pPr marL="2057400" indent="-228600" eaLnBrk="0" hangingPunct="0">
              <a:defRPr kumimoji="1" sz="1600">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sz="1600">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sz="1600">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sz="1600">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sz="1600">
                <a:solidFill>
                  <a:schemeClr val="tx1"/>
                </a:solidFill>
                <a:latin typeface="Arial" charset="0"/>
                <a:ea typeface="新細明體" pitchFamily="18" charset="-120"/>
              </a:defRPr>
            </a:lvl9pPr>
          </a:lstStyle>
          <a:p>
            <a:pPr marL="257168" indent="-257168">
              <a:lnSpc>
                <a:spcPts val="3400"/>
              </a:lnSpc>
              <a:spcBef>
                <a:spcPts val="1200"/>
              </a:spcBef>
              <a:spcAft>
                <a:spcPts val="1200"/>
              </a:spcAft>
              <a:buSzPct val="85000"/>
              <a:buFont typeface="Wingdings" pitchFamily="2" charset="2"/>
              <a:buChar char="u"/>
              <a:defRPr/>
            </a:pPr>
            <a:r>
              <a:rPr lang="zh-TW" altLang="en-US" sz="2400" b="1" dirty="0">
                <a:solidFill>
                  <a:srgbClr val="2F5597"/>
                </a:solidFill>
                <a:latin typeface="微軟正黑體" pitchFamily="34" charset="-120"/>
                <a:ea typeface="微軟正黑體" pitchFamily="34" charset="-120"/>
              </a:rPr>
              <a:t>本會訂於</a:t>
            </a:r>
            <a:r>
              <a:rPr lang="en-US" altLang="zh-TW" sz="2400" b="1" dirty="0">
                <a:solidFill>
                  <a:srgbClr val="C00000"/>
                </a:solidFill>
                <a:highlight>
                  <a:srgbClr val="FFCF9F"/>
                </a:highlight>
                <a:latin typeface="微軟正黑體" pitchFamily="34" charset="-120"/>
                <a:ea typeface="微軟正黑體" pitchFamily="34" charset="-120"/>
              </a:rPr>
              <a:t>114</a:t>
            </a:r>
            <a:r>
              <a:rPr lang="zh-TW" altLang="en-US" sz="2400" b="1" dirty="0">
                <a:solidFill>
                  <a:srgbClr val="C00000"/>
                </a:solidFill>
                <a:highlight>
                  <a:srgbClr val="FFCF9F"/>
                </a:highlight>
                <a:latin typeface="微軟正黑體" pitchFamily="34" charset="-120"/>
                <a:ea typeface="微軟正黑體" pitchFamily="34" charset="-120"/>
              </a:rPr>
              <a:t>年</a:t>
            </a:r>
            <a:r>
              <a:rPr lang="en-US" altLang="zh-TW" sz="2400" b="1" u="heavy" dirty="0">
                <a:solidFill>
                  <a:srgbClr val="C00000"/>
                </a:solidFill>
                <a:highlight>
                  <a:srgbClr val="FFCF9F"/>
                </a:highlight>
                <a:latin typeface="微軟正黑體" pitchFamily="34" charset="-120"/>
                <a:ea typeface="微軟正黑體" pitchFamily="34" charset="-120"/>
              </a:rPr>
              <a:t>5</a:t>
            </a:r>
            <a:r>
              <a:rPr lang="zh-TW" altLang="en-US" sz="2400" b="1" u="heavy" dirty="0">
                <a:solidFill>
                  <a:srgbClr val="C00000"/>
                </a:solidFill>
                <a:highlight>
                  <a:srgbClr val="FFCF9F"/>
                </a:highlight>
                <a:latin typeface="微軟正黑體" pitchFamily="34" charset="-120"/>
                <a:ea typeface="微軟正黑體" pitchFamily="34" charset="-120"/>
              </a:rPr>
              <a:t>月</a:t>
            </a:r>
            <a:r>
              <a:rPr lang="en-US" altLang="zh-TW" sz="2400" b="1" u="heavy" dirty="0">
                <a:solidFill>
                  <a:srgbClr val="C00000"/>
                </a:solidFill>
                <a:highlight>
                  <a:srgbClr val="FFCF9F"/>
                </a:highlight>
                <a:latin typeface="微軟正黑體" pitchFamily="34" charset="-120"/>
                <a:ea typeface="微軟正黑體" pitchFamily="34" charset="-120"/>
              </a:rPr>
              <a:t>27</a:t>
            </a:r>
            <a:r>
              <a:rPr lang="zh-TW" altLang="en-US" sz="2400" b="1" u="heavy" dirty="0">
                <a:solidFill>
                  <a:srgbClr val="C00000"/>
                </a:solidFill>
                <a:highlight>
                  <a:srgbClr val="FFCF9F"/>
                </a:highlight>
                <a:latin typeface="微軟正黑體" pitchFamily="34" charset="-120"/>
                <a:ea typeface="微軟正黑體" pitchFamily="34" charset="-120"/>
              </a:rPr>
              <a:t>日</a:t>
            </a:r>
            <a:r>
              <a:rPr lang="en-US" altLang="zh-TW" sz="2400" b="1" u="heavy" dirty="0">
                <a:solidFill>
                  <a:srgbClr val="C00000"/>
                </a:solidFill>
                <a:highlight>
                  <a:srgbClr val="FFCF9F"/>
                </a:highlight>
                <a:latin typeface="微軟正黑體" pitchFamily="34" charset="-120"/>
                <a:ea typeface="微軟正黑體" pitchFamily="34" charset="-120"/>
              </a:rPr>
              <a:t>(</a:t>
            </a:r>
            <a:r>
              <a:rPr lang="zh-TW" altLang="en-US" sz="2400" b="1" u="heavy" dirty="0">
                <a:solidFill>
                  <a:srgbClr val="C00000"/>
                </a:solidFill>
                <a:highlight>
                  <a:srgbClr val="FFCF9F"/>
                </a:highlight>
                <a:latin typeface="微軟正黑體" pitchFamily="34" charset="-120"/>
                <a:ea typeface="微軟正黑體" pitchFamily="34" charset="-120"/>
              </a:rPr>
              <a:t>二</a:t>
            </a:r>
            <a:r>
              <a:rPr lang="en-US" altLang="zh-TW" sz="2400" b="1" u="heavy" dirty="0">
                <a:solidFill>
                  <a:srgbClr val="C00000"/>
                </a:solidFill>
                <a:highlight>
                  <a:srgbClr val="FFCF9F"/>
                </a:highlight>
                <a:latin typeface="微軟正黑體" pitchFamily="34" charset="-120"/>
                <a:ea typeface="微軟正黑體" pitchFamily="34" charset="-120"/>
              </a:rPr>
              <a:t>)</a:t>
            </a:r>
            <a:r>
              <a:rPr lang="en-US" altLang="zh-TW" sz="2400" b="1" dirty="0">
                <a:solidFill>
                  <a:srgbClr val="C00000"/>
                </a:solidFill>
                <a:highlight>
                  <a:srgbClr val="FFCF9F"/>
                </a:highlight>
                <a:latin typeface="微軟正黑體" pitchFamily="34" charset="-120"/>
                <a:ea typeface="微軟正黑體" pitchFamily="34" charset="-120"/>
              </a:rPr>
              <a:t>10:00</a:t>
            </a:r>
            <a:r>
              <a:rPr lang="zh-TW" altLang="en-US" sz="2400" b="1" dirty="0">
                <a:solidFill>
                  <a:srgbClr val="C00000"/>
                </a:solidFill>
                <a:highlight>
                  <a:srgbClr val="FFCF9F"/>
                </a:highlight>
                <a:latin typeface="微軟正黑體" pitchFamily="34" charset="-120"/>
                <a:ea typeface="微軟正黑體" pitchFamily="34" charset="-120"/>
              </a:rPr>
              <a:t>起至</a:t>
            </a:r>
            <a:r>
              <a:rPr lang="en-US" altLang="zh-TW" sz="2400" b="1" u="heavy" dirty="0">
                <a:solidFill>
                  <a:srgbClr val="C00000"/>
                </a:solidFill>
                <a:highlight>
                  <a:srgbClr val="FFCF9F"/>
                </a:highlight>
                <a:latin typeface="微軟正黑體" pitchFamily="34" charset="-120"/>
                <a:ea typeface="微軟正黑體" pitchFamily="34" charset="-120"/>
              </a:rPr>
              <a:t>29</a:t>
            </a:r>
            <a:r>
              <a:rPr lang="zh-TW" altLang="en-US" sz="2400" b="1" u="heavy" dirty="0">
                <a:solidFill>
                  <a:srgbClr val="C00000"/>
                </a:solidFill>
                <a:highlight>
                  <a:srgbClr val="FFCF9F"/>
                </a:highlight>
                <a:latin typeface="微軟正黑體" pitchFamily="34" charset="-120"/>
                <a:ea typeface="微軟正黑體" pitchFamily="34" charset="-120"/>
              </a:rPr>
              <a:t>日</a:t>
            </a:r>
            <a:r>
              <a:rPr lang="en-US" altLang="zh-TW" sz="2400" b="1" u="heavy" dirty="0">
                <a:solidFill>
                  <a:srgbClr val="C00000"/>
                </a:solidFill>
                <a:highlight>
                  <a:srgbClr val="FFCF9F"/>
                </a:highlight>
                <a:latin typeface="微軟正黑體" pitchFamily="34" charset="-120"/>
                <a:ea typeface="微軟正黑體" pitchFamily="34" charset="-120"/>
              </a:rPr>
              <a:t>(</a:t>
            </a:r>
            <a:r>
              <a:rPr lang="zh-TW" altLang="en-US" sz="2400" b="1" u="heavy" dirty="0">
                <a:solidFill>
                  <a:srgbClr val="C00000"/>
                </a:solidFill>
                <a:highlight>
                  <a:srgbClr val="FFCF9F"/>
                </a:highlight>
                <a:latin typeface="微軟正黑體" pitchFamily="34" charset="-120"/>
                <a:ea typeface="微軟正黑體" pitchFamily="34" charset="-120"/>
              </a:rPr>
              <a:t>四</a:t>
            </a:r>
            <a:r>
              <a:rPr lang="en-US" altLang="zh-TW" sz="2400" b="1" u="heavy" dirty="0">
                <a:solidFill>
                  <a:srgbClr val="C00000"/>
                </a:solidFill>
                <a:highlight>
                  <a:srgbClr val="FFCF9F"/>
                </a:highlight>
                <a:latin typeface="微軟正黑體" pitchFamily="34" charset="-120"/>
                <a:ea typeface="微軟正黑體" pitchFamily="34" charset="-120"/>
              </a:rPr>
              <a:t>)</a:t>
            </a:r>
            <a:r>
              <a:rPr lang="en-US" altLang="zh-TW" sz="2400" b="1" dirty="0">
                <a:solidFill>
                  <a:srgbClr val="C00000"/>
                </a:solidFill>
                <a:highlight>
                  <a:srgbClr val="FFCF9F"/>
                </a:highlight>
                <a:latin typeface="微軟正黑體" pitchFamily="34" charset="-120"/>
                <a:ea typeface="微軟正黑體" pitchFamily="34" charset="-120"/>
              </a:rPr>
              <a:t>17:00</a:t>
            </a:r>
            <a:r>
              <a:rPr lang="zh-TW" altLang="en-US" sz="2400" b="1" dirty="0">
                <a:solidFill>
                  <a:srgbClr val="C00000"/>
                </a:solidFill>
                <a:highlight>
                  <a:srgbClr val="FFCF9F"/>
                </a:highlight>
                <a:latin typeface="微軟正黑體" pitchFamily="34" charset="-120"/>
                <a:ea typeface="微軟正黑體" pitchFamily="34" charset="-120"/>
              </a:rPr>
              <a:t>前</a:t>
            </a:r>
            <a:r>
              <a:rPr lang="zh-TW" altLang="en-US" sz="2400" b="1" dirty="0">
                <a:solidFill>
                  <a:srgbClr val="2F5597"/>
                </a:solidFill>
                <a:latin typeface="微軟正黑體" pitchFamily="34" charset="-120"/>
                <a:ea typeface="微軟正黑體" pitchFamily="34" charset="-120"/>
              </a:rPr>
              <a:t>，至</a:t>
            </a:r>
            <a:r>
              <a:rPr lang="zh-TW" altLang="en-US" sz="2400" b="1" dirty="0">
                <a:solidFill>
                  <a:srgbClr val="C00000"/>
                </a:solidFill>
                <a:latin typeface="微軟正黑體" pitchFamily="34" charset="-120"/>
                <a:ea typeface="微軟正黑體" pitchFamily="34" charset="-120"/>
              </a:rPr>
              <a:t>查詢系統查詢是否完成報名手續</a:t>
            </a:r>
            <a:r>
              <a:rPr lang="zh-TW" altLang="en-US" sz="2400" b="1" dirty="0">
                <a:solidFill>
                  <a:srgbClr val="2F5597"/>
                </a:solidFill>
                <a:latin typeface="微軟正黑體" pitchFamily="34" charset="-120"/>
                <a:ea typeface="微軟正黑體" pitchFamily="34" charset="-120"/>
              </a:rPr>
              <a:t>，以確認各國中學校集體報名收件狀況。</a:t>
            </a:r>
            <a:endParaRPr lang="en-US" altLang="zh-TW" sz="2400" b="1" dirty="0">
              <a:solidFill>
                <a:srgbClr val="2F5597"/>
              </a:solidFill>
              <a:latin typeface="微軟正黑體" pitchFamily="34" charset="-120"/>
              <a:ea typeface="微軟正黑體" pitchFamily="34" charset="-120"/>
            </a:endParaRPr>
          </a:p>
          <a:p>
            <a:pPr marL="257168" indent="-257168">
              <a:lnSpc>
                <a:spcPts val="3400"/>
              </a:lnSpc>
              <a:spcBef>
                <a:spcPts val="1200"/>
              </a:spcBef>
              <a:spcAft>
                <a:spcPts val="1200"/>
              </a:spcAft>
              <a:buSzPct val="85000"/>
              <a:buFont typeface="Wingdings" pitchFamily="2" charset="2"/>
              <a:buChar char="u"/>
              <a:defRPr/>
            </a:pPr>
            <a:r>
              <a:rPr lang="zh-TW" altLang="en-US" sz="2400" b="1" dirty="0">
                <a:solidFill>
                  <a:srgbClr val="2F5597"/>
                </a:solidFill>
                <a:latin typeface="微軟正黑體" pitchFamily="34" charset="-120"/>
                <a:ea typeface="微軟正黑體" pitchFamily="34" charset="-120"/>
              </a:rPr>
              <a:t>報名進度查詢網址：</a:t>
            </a:r>
            <a:r>
              <a:rPr lang="en-US" altLang="zh-TW" sz="2400" b="1" dirty="0">
                <a:solidFill>
                  <a:srgbClr val="2F5597"/>
                </a:solidFill>
                <a:latin typeface="微軟正黑體" pitchFamily="34" charset="-120"/>
                <a:ea typeface="微軟正黑體" pitchFamily="34" charset="-120"/>
              </a:rPr>
              <a:t> </a:t>
            </a:r>
            <a:r>
              <a:rPr lang="en-US" altLang="zh-TW" sz="2400" b="1" dirty="0">
                <a:solidFill>
                  <a:srgbClr val="2F5597"/>
                </a:solidFill>
                <a:latin typeface="微軟正黑體" pitchFamily="34" charset="-120"/>
                <a:ea typeface="微軟正黑體" pitchFamily="34" charset="-120"/>
                <a:hlinkClick r:id="rId5"/>
              </a:rPr>
              <a:t>https://www.jctv.ntut.edu.tw/u5/</a:t>
            </a:r>
            <a:endParaRPr lang="en-US" altLang="zh-TW" sz="2400" b="1" dirty="0">
              <a:solidFill>
                <a:srgbClr val="2F5597"/>
              </a:solidFill>
              <a:latin typeface="微軟正黑體" pitchFamily="34" charset="-120"/>
              <a:ea typeface="微軟正黑體" pitchFamily="34" charset="-120"/>
            </a:endParaRPr>
          </a:p>
          <a:p>
            <a:pPr>
              <a:lnSpc>
                <a:spcPts val="3400"/>
              </a:lnSpc>
              <a:spcBef>
                <a:spcPts val="1200"/>
              </a:spcBef>
              <a:spcAft>
                <a:spcPts val="1200"/>
              </a:spcAft>
              <a:buSzPct val="85000"/>
              <a:defRPr/>
            </a:pPr>
            <a:r>
              <a:rPr lang="zh-TW" altLang="en-US" sz="2400" b="1" dirty="0">
                <a:solidFill>
                  <a:srgbClr val="2F5597"/>
                </a:solidFill>
                <a:latin typeface="微軟正黑體" pitchFamily="34" charset="-120"/>
                <a:ea typeface="微軟正黑體" pitchFamily="34" charset="-120"/>
              </a:rPr>
              <a:t>如報名資料已寄送</a:t>
            </a:r>
            <a:r>
              <a:rPr lang="en-US" altLang="zh-TW" sz="2400" b="1" dirty="0">
                <a:solidFill>
                  <a:srgbClr val="2F5597"/>
                </a:solidFill>
                <a:latin typeface="微軟正黑體" pitchFamily="34" charset="-120"/>
                <a:ea typeface="微軟正黑體" pitchFamily="34" charset="-120"/>
              </a:rPr>
              <a:t>3-5</a:t>
            </a:r>
            <a:r>
              <a:rPr lang="zh-TW" altLang="en-US" sz="2400" b="1" dirty="0">
                <a:solidFill>
                  <a:srgbClr val="2F5597"/>
                </a:solidFill>
                <a:latin typeface="微軟正黑體" pitchFamily="34" charset="-120"/>
                <a:ea typeface="微軟正黑體" pitchFamily="34" charset="-120"/>
              </a:rPr>
              <a:t>日後，經查詢系統顯示為「未收件」，請速電本會（</a:t>
            </a:r>
            <a:r>
              <a:rPr lang="en-US" altLang="zh-TW" sz="2400" b="1" dirty="0">
                <a:solidFill>
                  <a:srgbClr val="2F5597"/>
                </a:solidFill>
                <a:latin typeface="微軟正黑體" pitchFamily="34" charset="-120"/>
                <a:ea typeface="微軟正黑體" pitchFamily="34" charset="-120"/>
              </a:rPr>
              <a:t>02-2772-5333</a:t>
            </a:r>
            <a:r>
              <a:rPr lang="zh-TW" altLang="en-US" sz="2400" b="1" dirty="0">
                <a:solidFill>
                  <a:srgbClr val="2F5597"/>
                </a:solidFill>
                <a:latin typeface="微軟正黑體" pitchFamily="34" charset="-120"/>
                <a:ea typeface="微軟正黑體" pitchFamily="34" charset="-120"/>
              </a:rPr>
              <a:t>）。</a:t>
            </a:r>
            <a:endParaRPr lang="en-US" altLang="zh-TW" sz="2400" b="1" dirty="0">
              <a:solidFill>
                <a:srgbClr val="2F5597"/>
              </a:solidFill>
              <a:latin typeface="微軟正黑體" pitchFamily="34" charset="-120"/>
              <a:ea typeface="微軟正黑體" pitchFamily="34" charset="-12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42">
            <a:extLst>
              <a:ext uri="{FF2B5EF4-FFF2-40B4-BE49-F238E27FC236}">
                <a16:creationId xmlns:a16="http://schemas.microsoft.com/office/drawing/2014/main" id="{2F665846-9C60-44C9-9595-9EC7F9322141}"/>
              </a:ext>
            </a:extLst>
          </p:cNvPr>
          <p:cNvCxnSpPr>
            <a:cxnSpLocks/>
          </p:cNvCxnSpPr>
          <p:nvPr/>
        </p:nvCxnSpPr>
        <p:spPr>
          <a:xfrm>
            <a:off x="819839" y="755002"/>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Freeform 6">
            <a:extLst>
              <a:ext uri="{FF2B5EF4-FFF2-40B4-BE49-F238E27FC236}">
                <a16:creationId xmlns:a16="http://schemas.microsoft.com/office/drawing/2014/main" id="{71AA52EC-7DB1-4E87-8C0D-FAA1C5227515}"/>
              </a:ext>
            </a:extLst>
          </p:cNvPr>
          <p:cNvSpPr>
            <a:spLocks noEditPoints="1"/>
          </p:cNvSpPr>
          <p:nvPr/>
        </p:nvSpPr>
        <p:spPr bwMode="auto">
          <a:xfrm>
            <a:off x="8022968" y="261657"/>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9" name="標題 1"/>
          <p:cNvSpPr txBox="1">
            <a:spLocks/>
          </p:cNvSpPr>
          <p:nvPr/>
        </p:nvSpPr>
        <p:spPr bwMode="auto">
          <a:xfrm>
            <a:off x="772253" y="318889"/>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1/7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0" name="投影片編號版面配置區 4">
            <a:extLst>
              <a:ext uri="{FF2B5EF4-FFF2-40B4-BE49-F238E27FC236}">
                <a16:creationId xmlns:a16="http://schemas.microsoft.com/office/drawing/2014/main" id="{04F2DE86-A676-4885-BD68-871241A230A9}"/>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23</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11" name="表格 10">
            <a:extLst>
              <a:ext uri="{FF2B5EF4-FFF2-40B4-BE49-F238E27FC236}">
                <a16:creationId xmlns:a16="http://schemas.microsoft.com/office/drawing/2014/main" id="{3D127F9E-1F3D-4919-AAE4-1A2C6B5F0CAC}"/>
              </a:ext>
            </a:extLst>
          </p:cNvPr>
          <p:cNvGraphicFramePr>
            <a:graphicFrameLocks noGrp="1"/>
          </p:cNvGraphicFramePr>
          <p:nvPr>
            <p:extLst>
              <p:ext uri="{D42A27DB-BD31-4B8C-83A1-F6EECF244321}">
                <p14:modId xmlns:p14="http://schemas.microsoft.com/office/powerpoint/2010/main" val="2943577010"/>
              </p:ext>
            </p:extLst>
          </p:nvPr>
        </p:nvGraphicFramePr>
        <p:xfrm>
          <a:off x="1822339" y="877674"/>
          <a:ext cx="8617826" cy="5744796"/>
        </p:xfrm>
        <a:graphic>
          <a:graphicData uri="http://schemas.openxmlformats.org/drawingml/2006/table">
            <a:tbl>
              <a:tblPr firstRow="1" bandRow="1">
                <a:tableStyleId>{00A15C55-8517-42AA-B614-E9B94910E393}</a:tableStyleId>
              </a:tblPr>
              <a:tblGrid>
                <a:gridCol w="940338">
                  <a:extLst>
                    <a:ext uri="{9D8B030D-6E8A-4147-A177-3AD203B41FA5}">
                      <a16:colId xmlns:a16="http://schemas.microsoft.com/office/drawing/2014/main" val="534659036"/>
                    </a:ext>
                  </a:extLst>
                </a:gridCol>
                <a:gridCol w="954121">
                  <a:extLst>
                    <a:ext uri="{9D8B030D-6E8A-4147-A177-3AD203B41FA5}">
                      <a16:colId xmlns:a16="http://schemas.microsoft.com/office/drawing/2014/main" val="3338494645"/>
                    </a:ext>
                  </a:extLst>
                </a:gridCol>
                <a:gridCol w="568673">
                  <a:extLst>
                    <a:ext uri="{9D8B030D-6E8A-4147-A177-3AD203B41FA5}">
                      <a16:colId xmlns:a16="http://schemas.microsoft.com/office/drawing/2014/main" val="3464380139"/>
                    </a:ext>
                  </a:extLst>
                </a:gridCol>
                <a:gridCol w="391808">
                  <a:extLst>
                    <a:ext uri="{9D8B030D-6E8A-4147-A177-3AD203B41FA5}">
                      <a16:colId xmlns:a16="http://schemas.microsoft.com/office/drawing/2014/main" val="1635924890"/>
                    </a:ext>
                  </a:extLst>
                </a:gridCol>
                <a:gridCol w="5762886">
                  <a:extLst>
                    <a:ext uri="{9D8B030D-6E8A-4147-A177-3AD203B41FA5}">
                      <a16:colId xmlns:a16="http://schemas.microsoft.com/office/drawing/2014/main" val="477924826"/>
                    </a:ext>
                  </a:extLst>
                </a:gridCol>
              </a:tblGrid>
              <a:tr h="289187">
                <a:tc gridSpan="2">
                  <a:txBody>
                    <a:bodyPr/>
                    <a:lstStyle/>
                    <a:p>
                      <a:pPr algn="ctr">
                        <a:lnSpc>
                          <a:spcPct val="100000"/>
                        </a:lnSpc>
                      </a:pPr>
                      <a:r>
                        <a:rPr lang="zh-TW" altLang="en-US" sz="1600" dirty="0">
                          <a:solidFill>
                            <a:schemeClr val="tx1"/>
                          </a:solidFill>
                          <a:latin typeface="微軟正黑體" panose="020B0604030504040204" pitchFamily="34" charset="-120"/>
                          <a:ea typeface="微軟正黑體" panose="020B0604030504040204" pitchFamily="34" charset="-120"/>
                        </a:rPr>
                        <a:t>積分採計項目</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lnSpc>
                          <a:spcPct val="100000"/>
                        </a:lnSpc>
                      </a:pPr>
                      <a:r>
                        <a:rPr lang="zh-TW" altLang="en-US" sz="1600" dirty="0">
                          <a:solidFill>
                            <a:schemeClr val="tx1"/>
                          </a:solidFill>
                          <a:latin typeface="微軟正黑體" panose="020B0604030504040204" pitchFamily="34" charset="-120"/>
                          <a:ea typeface="微軟正黑體" panose="020B0604030504040204" pitchFamily="34" charset="-120"/>
                        </a:rPr>
                        <a:t>積分上限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0000"/>
                        </a:lnSpc>
                      </a:pPr>
                      <a:r>
                        <a:rPr lang="zh-TW" altLang="en-US" sz="1600" dirty="0">
                          <a:solidFill>
                            <a:schemeClr val="tx1"/>
                          </a:solidFill>
                          <a:latin typeface="微軟正黑體" panose="020B0604030504040204" pitchFamily="34" charset="-120"/>
                          <a:ea typeface="微軟正黑體" panose="020B0604030504040204" pitchFamily="34" charset="-120"/>
                        </a:rPr>
                        <a:t>積分採計項目說明</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439952"/>
                  </a:ext>
                </a:extLst>
              </a:tr>
              <a:tr h="51301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志願序 </a:t>
                      </a:r>
                      <a:r>
                        <a:rPr lang="en-US" altLang="zh-TW" sz="1500" b="1" dirty="0">
                          <a:latin typeface="微軟正黑體" panose="020B0604030504040204" pitchFamily="34" charset="-120"/>
                          <a:ea typeface="微軟正黑體" panose="020B0604030504040204" pitchFamily="34" charset="-120"/>
                        </a:rPr>
                        <a:t>(1~30)</a:t>
                      </a:r>
                      <a:endParaRPr lang="zh-TW" altLang="en-US" sz="15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26</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每 </a:t>
                      </a:r>
                      <a:r>
                        <a:rPr lang="en-US" altLang="zh-TW" sz="1300" dirty="0">
                          <a:latin typeface="微軟正黑體" panose="020B0604030504040204" pitchFamily="34" charset="-120"/>
                          <a:ea typeface="微軟正黑體" panose="020B0604030504040204" pitchFamily="34" charset="-120"/>
                        </a:rPr>
                        <a:t>5 </a:t>
                      </a:r>
                      <a:r>
                        <a:rPr lang="zh-TW" altLang="en-US" sz="1300" dirty="0">
                          <a:latin typeface="微軟正黑體" panose="020B0604030504040204" pitchFamily="34" charset="-120"/>
                          <a:ea typeface="微軟正黑體" panose="020B0604030504040204" pitchFamily="34" charset="-120"/>
                        </a:rPr>
                        <a:t>志願順序為 </a:t>
                      </a:r>
                      <a:r>
                        <a:rPr lang="en-US" altLang="zh-TW" sz="1300" dirty="0">
                          <a:latin typeface="微軟正黑體" panose="020B0604030504040204" pitchFamily="34" charset="-120"/>
                          <a:ea typeface="微軟正黑體" panose="020B0604030504040204" pitchFamily="34" charset="-120"/>
                        </a:rPr>
                        <a:t>1 </a:t>
                      </a:r>
                      <a:r>
                        <a:rPr lang="zh-TW" altLang="en-US" sz="1300" dirty="0">
                          <a:latin typeface="微軟正黑體" panose="020B0604030504040204" pitchFamily="34" charset="-120"/>
                          <a:ea typeface="微軟正黑體" panose="020B0604030504040204" pitchFamily="34" charset="-120"/>
                        </a:rPr>
                        <a:t>級別； 第</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5</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26</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6-</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10</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br>
                        <a:rPr lang="en-US" altLang="zh-TW" sz="1300" dirty="0">
                          <a:latin typeface="微軟正黑體" panose="020B0604030504040204" pitchFamily="34" charset="-120"/>
                          <a:ea typeface="微軟正黑體" panose="020B0604030504040204" pitchFamily="34" charset="-120"/>
                        </a:rPr>
                      </a:b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11-</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15</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16-</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20</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21-</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25</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br>
                        <a:rPr lang="en-US" altLang="zh-TW" sz="1300" dirty="0">
                          <a:latin typeface="微軟正黑體" panose="020B0604030504040204" pitchFamily="34" charset="-120"/>
                          <a:ea typeface="微軟正黑體" panose="020B0604030504040204" pitchFamily="34" charset="-120"/>
                        </a:rPr>
                      </a:b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26-</a:t>
                      </a:r>
                      <a:r>
                        <a:rPr lang="zh-TW" altLang="en-US" sz="1300" dirty="0">
                          <a:latin typeface="微軟正黑體" panose="020B0604030504040204" pitchFamily="34" charset="-120"/>
                          <a:ea typeface="微軟正黑體" panose="020B0604030504040204" pitchFamily="34" charset="-120"/>
                        </a:rPr>
                        <a:t>第</a:t>
                      </a:r>
                      <a:r>
                        <a:rPr lang="en-US" altLang="zh-TW" sz="1300" dirty="0">
                          <a:latin typeface="微軟正黑體" panose="020B0604030504040204" pitchFamily="34" charset="-120"/>
                          <a:ea typeface="微軟正黑體" panose="020B0604030504040204" pitchFamily="34" charset="-120"/>
                        </a:rPr>
                        <a:t>30</a:t>
                      </a:r>
                      <a:r>
                        <a:rPr lang="zh-TW" altLang="en-US" sz="1300" dirty="0">
                          <a:latin typeface="微軟正黑體" panose="020B0604030504040204" pitchFamily="34" charset="-120"/>
                          <a:ea typeface="微軟正黑體" panose="020B0604030504040204" pitchFamily="34" charset="-120"/>
                        </a:rPr>
                        <a:t>志願：</a:t>
                      </a:r>
                      <a:r>
                        <a:rPr lang="en-US" altLang="zh-TW" sz="1300" b="1" dirty="0">
                          <a:solidFill>
                            <a:srgbClr val="FF0000"/>
                          </a:solidFill>
                          <a:latin typeface="微軟正黑體" panose="020B0604030504040204" pitchFamily="34" charset="-120"/>
                          <a:ea typeface="微軟正黑體" panose="020B0604030504040204" pitchFamily="34" charset="-120"/>
                        </a:rPr>
                        <a:t>21</a:t>
                      </a:r>
                      <a:r>
                        <a:rPr lang="zh-TW" altLang="en-US" sz="1300" b="1" dirty="0">
                          <a:solidFill>
                            <a:srgbClr val="FF0000"/>
                          </a:solidFill>
                          <a:latin typeface="微軟正黑體" panose="020B0604030504040204" pitchFamily="34" charset="-120"/>
                          <a:ea typeface="微軟正黑體" panose="020B0604030504040204" pitchFamily="34" charset="-120"/>
                        </a:rPr>
                        <a:t>分</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0551228"/>
                  </a:ext>
                </a:extLst>
              </a:tr>
              <a:tr h="648860">
                <a:tc rowSpan="2">
                  <a:txBody>
                    <a:bodyPr/>
                    <a:lstStyle/>
                    <a:p>
                      <a:pPr marL="0" indent="0" algn="l">
                        <a:lnSpc>
                          <a:spcPct val="100000"/>
                        </a:lnSpc>
                      </a:pPr>
                      <a:r>
                        <a:rPr lang="zh-TW" altLang="en-US" sz="1500" b="1" dirty="0">
                          <a:latin typeface="微軟正黑體" panose="020B0604030504040204" pitchFamily="34" charset="-120"/>
                          <a:ea typeface="微軟正黑體" panose="020B0604030504040204" pitchFamily="34" charset="-120"/>
                        </a:rPr>
                        <a:t>多元學  </a:t>
                      </a:r>
                      <a:br>
                        <a:rPr lang="en-US" altLang="zh-TW" sz="1500" b="1" dirty="0">
                          <a:latin typeface="微軟正黑體" panose="020B0604030504040204" pitchFamily="34" charset="-120"/>
                          <a:ea typeface="微軟正黑體" panose="020B0604030504040204" pitchFamily="34" charset="-120"/>
                        </a:rPr>
                      </a:br>
                      <a:r>
                        <a:rPr lang="zh-TW" altLang="en-US" sz="1500" b="1" dirty="0">
                          <a:latin typeface="微軟正黑體" panose="020B0604030504040204" pitchFamily="34" charset="-120"/>
                          <a:ea typeface="微軟正黑體" panose="020B0604030504040204" pitchFamily="34" charset="-120"/>
                        </a:rPr>
                        <a:t>習表現</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lnSpc>
                          <a:spcPct val="100000"/>
                        </a:lnSpc>
                      </a:pPr>
                      <a:r>
                        <a:rPr lang="zh-TW" altLang="en-US" sz="1500" b="1" dirty="0">
                          <a:solidFill>
                            <a:srgbClr val="0000CC"/>
                          </a:solidFill>
                          <a:latin typeface="微軟正黑體" panose="020B0604030504040204" pitchFamily="34" charset="-120"/>
                          <a:ea typeface="微軟正黑體" panose="020B0604030504040204" pitchFamily="34" charset="-120"/>
                        </a:rPr>
                        <a:t>競 賽</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altLang="zh-TW" sz="1600" b="1" dirty="0">
                          <a:latin typeface="微軟正黑體" panose="020B0604030504040204" pitchFamily="34" charset="-120"/>
                          <a:ea typeface="微軟正黑體" panose="020B0604030504040204" pitchFamily="34" charset="-120"/>
                        </a:rPr>
                        <a:t>7</a:t>
                      </a:r>
                      <a:endParaRPr lang="zh-TW" altLang="en-US" sz="16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rowSpan="2">
                  <a:txBody>
                    <a:bodyPr/>
                    <a:lstStyle/>
                    <a:p>
                      <a:pPr algn="ctr">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15</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簡章“國際、全國”、區域及縣</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市</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競賽項目：</a:t>
                      </a:r>
                      <a:r>
                        <a:rPr lang="en-US" altLang="zh-TW" sz="1300" b="1" dirty="0">
                          <a:solidFill>
                            <a:srgbClr val="FF0000"/>
                          </a:solidFill>
                          <a:latin typeface="微軟正黑體" panose="020B0604030504040204" pitchFamily="34" charset="-120"/>
                          <a:ea typeface="微軟正黑體" panose="020B0604030504040204" pitchFamily="34" charset="-120"/>
                        </a:rPr>
                        <a:t>7-1</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同學年度同項競賽擇優</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次採計</a:t>
                      </a:r>
                      <a:r>
                        <a:rPr lang="en-US" altLang="zh-TW" sz="1300" dirty="0">
                          <a:latin typeface="微軟正黑體" panose="020B0604030504040204" pitchFamily="34" charset="-120"/>
                          <a:ea typeface="微軟正黑體" panose="020B0604030504040204" pitchFamily="34" charset="-120"/>
                        </a:rPr>
                        <a:t>) </a:t>
                      </a:r>
                      <a:r>
                        <a:rPr lang="en-US" altLang="zh-TW" sz="13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採計期限：</a:t>
                      </a:r>
                      <a:r>
                        <a:rPr lang="zh-TW" altLang="en-US" sz="1300" u="sng" dirty="0">
                          <a:latin typeface="微軟正黑體" panose="020B0604030504040204" pitchFamily="34" charset="-120"/>
                          <a:ea typeface="微軟正黑體" panose="020B0604030504040204" pitchFamily="34" charset="-120"/>
                        </a:rPr>
                        <a:t>國中就學期間至</a:t>
                      </a:r>
                      <a:r>
                        <a:rPr lang="en-US" altLang="zh-TW" sz="1300" u="sng" dirty="0">
                          <a:latin typeface="微軟正黑體" panose="020B0604030504040204" pitchFamily="34" charset="-120"/>
                          <a:ea typeface="微軟正黑體" panose="020B0604030504040204" pitchFamily="34" charset="-120"/>
                        </a:rPr>
                        <a:t>114.5.14</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含</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前為限。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63629787"/>
                  </a:ext>
                </a:extLst>
              </a:tr>
              <a:tr h="606096">
                <a:tc vMerge="1">
                  <a:txBody>
                    <a:bodyPr/>
                    <a:lstStyle/>
                    <a:p>
                      <a:endParaRPr lang="zh-TW" altLang="en-US"/>
                    </a:p>
                  </a:txBody>
                  <a:tcPr/>
                </a:tc>
                <a:tc>
                  <a:txBody>
                    <a:bodyPr/>
                    <a:lstStyle/>
                    <a:p>
                      <a:pPr marL="0" marR="0" lvl="0" indent="0" algn="l" defTabSz="1077913" rtl="0" eaLnBrk="1" fontAlgn="auto" latinLnBrk="0" hangingPunct="1">
                        <a:lnSpc>
                          <a:spcPct val="100000"/>
                        </a:lnSpc>
                        <a:spcBef>
                          <a:spcPts val="0"/>
                        </a:spcBef>
                        <a:spcAft>
                          <a:spcPts val="0"/>
                        </a:spcAft>
                        <a:buClrTx/>
                        <a:buSzTx/>
                        <a:buFontTx/>
                        <a:buNone/>
                        <a:tabLst/>
                        <a:defRPr/>
                      </a:pPr>
                      <a:r>
                        <a:rPr lang="zh-TW" altLang="en-US" sz="1500" b="1" dirty="0">
                          <a:solidFill>
                            <a:srgbClr val="0000CC"/>
                          </a:solidFill>
                          <a:latin typeface="微軟正黑體" panose="020B0604030504040204" pitchFamily="34" charset="-120"/>
                          <a:ea typeface="微軟正黑體" panose="020B0604030504040204" pitchFamily="34" charset="-120"/>
                        </a:rPr>
                        <a:t>服務學習</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lnSpc>
                          <a:spcPct val="100000"/>
                        </a:lnSpc>
                      </a:pPr>
                      <a:r>
                        <a:rPr lang="en-US" altLang="zh-TW" sz="1600" b="1" dirty="0">
                          <a:latin typeface="微軟正黑體" panose="020B0604030504040204" pitchFamily="34" charset="-120"/>
                          <a:ea typeface="微軟正黑體" panose="020B0604030504040204" pitchFamily="34" charset="-120"/>
                        </a:rPr>
                        <a:t>15</a:t>
                      </a:r>
                      <a:endParaRPr lang="zh-TW" altLang="en-US" sz="16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擔任班級幹部、小老師或社團幹部任滿一學期得 </a:t>
                      </a:r>
                      <a:r>
                        <a:rPr lang="en-US" altLang="zh-TW" sz="1300" b="1" dirty="0">
                          <a:solidFill>
                            <a:srgbClr val="FF0000"/>
                          </a:solidFill>
                          <a:latin typeface="微軟正黑體" panose="020B0604030504040204" pitchFamily="34" charset="-120"/>
                          <a:ea typeface="微軟正黑體" panose="020B0604030504040204" pitchFamily="34" charset="-120"/>
                        </a:rPr>
                        <a:t>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，同一學期同時擔任班</a:t>
                      </a:r>
                      <a:br>
                        <a:rPr lang="en-US" altLang="zh-TW" sz="1300" dirty="0">
                          <a:latin typeface="微軟正黑體" panose="020B0604030504040204" pitchFamily="34" charset="-120"/>
                          <a:ea typeface="微軟正黑體" panose="020B0604030504040204" pitchFamily="34" charset="-120"/>
                        </a:rPr>
                      </a:br>
                      <a:r>
                        <a:rPr lang="en-US" altLang="zh-TW" sz="1100" dirty="0">
                          <a:latin typeface="微軟正黑體" panose="020B0604030504040204" pitchFamily="34" charset="-120"/>
                          <a:ea typeface="微軟正黑體" panose="020B0604030504040204" pitchFamily="34" charset="-120"/>
                        </a:rPr>
                        <a:t>   </a:t>
                      </a:r>
                      <a:r>
                        <a:rPr lang="en-US" altLang="zh-TW" sz="11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級幹部、小老師或社團幹部，仍以 </a:t>
                      </a:r>
                      <a:r>
                        <a:rPr lang="en-US" altLang="zh-TW" sz="1300" b="1" dirty="0">
                          <a:solidFill>
                            <a:srgbClr val="FF0000"/>
                          </a:solidFill>
                          <a:latin typeface="微軟正黑體" panose="020B0604030504040204" pitchFamily="34" charset="-120"/>
                          <a:ea typeface="微軟正黑體" panose="020B0604030504040204" pitchFamily="34" charset="-120"/>
                        </a:rPr>
                        <a:t>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採計。</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2.</a:t>
                      </a:r>
                      <a:r>
                        <a:rPr lang="zh-TW" altLang="en-US" sz="1300" dirty="0">
                          <a:latin typeface="微軟正黑體" panose="020B0604030504040204" pitchFamily="34" charset="-120"/>
                          <a:ea typeface="微軟正黑體" panose="020B0604030504040204" pitchFamily="34" charset="-120"/>
                        </a:rPr>
                        <a:t>參加校內服務學習課程及活動，或於校外參加志工服務或社區服務每</a:t>
                      </a:r>
                      <a:br>
                        <a:rPr lang="en-US" altLang="zh-TW" sz="1300" dirty="0">
                          <a:latin typeface="微軟正黑體" panose="020B0604030504040204" pitchFamily="34" charset="-120"/>
                          <a:ea typeface="微軟正黑體" panose="020B0604030504040204" pitchFamily="34" charset="-120"/>
                        </a:rPr>
                      </a:br>
                      <a:r>
                        <a:rPr lang="en-US" altLang="zh-TW" sz="11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滿 </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小時</a:t>
                      </a:r>
                      <a:r>
                        <a:rPr lang="zh-TW" altLang="en-US" sz="1300" dirty="0">
                          <a:highlight>
                            <a:srgbClr val="FFCF9F"/>
                          </a:highlight>
                          <a:latin typeface="微軟正黑體" panose="020B0604030504040204" pitchFamily="34" charset="-120"/>
                          <a:ea typeface="微軟正黑體" panose="020B0604030504040204" pitchFamily="34" charset="-120"/>
                        </a:rPr>
                        <a:t>得 </a:t>
                      </a:r>
                      <a:r>
                        <a:rPr lang="en-US" altLang="zh-TW" sz="1300" b="1" dirty="0">
                          <a:solidFill>
                            <a:srgbClr val="FF0000"/>
                          </a:solidFill>
                          <a:highlight>
                            <a:srgbClr val="FFCF9F"/>
                          </a:highlight>
                          <a:latin typeface="微軟正黑體" panose="020B0604030504040204" pitchFamily="34" charset="-120"/>
                          <a:ea typeface="微軟正黑體" panose="020B0604030504040204" pitchFamily="34" charset="-120"/>
                        </a:rPr>
                        <a:t>0.25 </a:t>
                      </a:r>
                      <a:r>
                        <a:rPr lang="zh-TW" altLang="en-US" sz="1300" b="1" dirty="0">
                          <a:solidFill>
                            <a:srgbClr val="FF0000"/>
                          </a:solidFill>
                          <a:highlight>
                            <a:srgbClr val="FFCF9F"/>
                          </a:highlight>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採計期限：</a:t>
                      </a:r>
                      <a:r>
                        <a:rPr lang="zh-TW" altLang="en-US" sz="1300" u="sng" dirty="0">
                          <a:latin typeface="微軟正黑體" panose="020B0604030504040204" pitchFamily="34" charset="-120"/>
                          <a:ea typeface="微軟正黑體" panose="020B0604030504040204" pitchFamily="34" charset="-120"/>
                        </a:rPr>
                        <a:t>國中就學期間至</a:t>
                      </a:r>
                      <a:r>
                        <a:rPr lang="en-US" altLang="zh-TW" sz="1300" u="sng" dirty="0">
                          <a:latin typeface="微軟正黑體" panose="020B0604030504040204" pitchFamily="34" charset="-120"/>
                          <a:ea typeface="微軟正黑體" panose="020B0604030504040204" pitchFamily="34" charset="-120"/>
                        </a:rPr>
                        <a:t>114.5.14</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含</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前為限。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1584362"/>
                  </a:ext>
                </a:extLst>
              </a:tr>
              <a:tr h="754380">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技藝優良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3</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a:latin typeface="微軟正黑體" panose="020B0604030504040204" pitchFamily="34" charset="-120"/>
                          <a:ea typeface="微軟正黑體" panose="020B0604030504040204" pitchFamily="34" charset="-120"/>
                        </a:rPr>
                        <a:t>採計技藝教育課程</a:t>
                      </a:r>
                      <a:r>
                        <a:rPr lang="zh-TW" altLang="en-US" sz="1300" b="1" dirty="0">
                          <a:solidFill>
                            <a:srgbClr val="0000CC"/>
                          </a:solidFill>
                          <a:latin typeface="微軟正黑體" panose="020B0604030504040204" pitchFamily="34" charset="-120"/>
                          <a:ea typeface="微軟正黑體" panose="020B0604030504040204" pitchFamily="34" charset="-120"/>
                        </a:rPr>
                        <a:t>成績</a:t>
                      </a:r>
                      <a:r>
                        <a:rPr lang="en-US" altLang="zh-TW" sz="1300" b="1" dirty="0">
                          <a:solidFill>
                            <a:srgbClr val="0000CC"/>
                          </a:solidFill>
                          <a:latin typeface="微軟正黑體" panose="020B0604030504040204" pitchFamily="34" charset="-120"/>
                          <a:ea typeface="微軟正黑體" panose="020B0604030504040204" pitchFamily="34" charset="-120"/>
                        </a:rPr>
                        <a:t>(</a:t>
                      </a:r>
                      <a:r>
                        <a:rPr lang="zh-TW" altLang="en-US" sz="1300" b="1" dirty="0">
                          <a:solidFill>
                            <a:srgbClr val="0000CC"/>
                          </a:solidFill>
                          <a:latin typeface="微軟正黑體" panose="020B0604030504040204" pitchFamily="34" charset="-120"/>
                          <a:ea typeface="微軟正黑體" panose="020B0604030504040204" pitchFamily="34" charset="-120"/>
                        </a:rPr>
                        <a:t>以單一學期之百分制成績擇優採計</a:t>
                      </a:r>
                      <a:r>
                        <a:rPr lang="en-US" altLang="zh-TW" sz="1300" b="1" dirty="0">
                          <a:solidFill>
                            <a:srgbClr val="0000CC"/>
                          </a:solidFill>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a:t>
                      </a:r>
                      <a:endParaRPr lang="en-US" altLang="zh-TW" sz="13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90</a:t>
                      </a:r>
                      <a:r>
                        <a:rPr lang="zh-TW" altLang="en-US" sz="1300" dirty="0">
                          <a:latin typeface="微軟正黑體" panose="020B0604030504040204" pitchFamily="34" charset="-120"/>
                          <a:ea typeface="微軟正黑體" panose="020B0604030504040204" pitchFamily="34" charset="-120"/>
                        </a:rPr>
                        <a:t>分以上：</a:t>
                      </a:r>
                      <a:r>
                        <a:rPr lang="en-US" altLang="zh-TW" sz="1300" b="1" dirty="0">
                          <a:solidFill>
                            <a:srgbClr val="FF0000"/>
                          </a:solidFill>
                          <a:latin typeface="微軟正黑體" panose="020B0604030504040204" pitchFamily="34" charset="-120"/>
                          <a:ea typeface="微軟正黑體" panose="020B0604030504040204" pitchFamily="34" charset="-120"/>
                        </a:rPr>
                        <a:t>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80</a:t>
                      </a:r>
                      <a:r>
                        <a:rPr lang="zh-TW" altLang="en-US" sz="1300" dirty="0">
                          <a:latin typeface="微軟正黑體" panose="020B0604030504040204" pitchFamily="34" charset="-120"/>
                          <a:ea typeface="微軟正黑體" panose="020B0604030504040204" pitchFamily="34" charset="-120"/>
                        </a:rPr>
                        <a:t>分以上未滿</a:t>
                      </a:r>
                      <a:r>
                        <a:rPr lang="en-US" altLang="zh-TW" sz="1300" dirty="0">
                          <a:latin typeface="微軟正黑體" panose="020B0604030504040204" pitchFamily="34" charset="-120"/>
                          <a:ea typeface="微軟正黑體" panose="020B0604030504040204" pitchFamily="34" charset="-120"/>
                        </a:rPr>
                        <a:t>90</a:t>
                      </a:r>
                      <a:r>
                        <a:rPr lang="zh-TW" altLang="en-US" sz="1300" dirty="0">
                          <a:latin typeface="微軟正黑體" panose="020B0604030504040204" pitchFamily="34" charset="-120"/>
                          <a:ea typeface="微軟正黑體" panose="020B0604030504040204" pitchFamily="34" charset="-120"/>
                        </a:rPr>
                        <a:t>分：</a:t>
                      </a:r>
                      <a:r>
                        <a:rPr lang="en-US" altLang="zh-TW" sz="1300" b="1" dirty="0">
                          <a:solidFill>
                            <a:srgbClr val="FF0000"/>
                          </a:solidFill>
                          <a:latin typeface="微軟正黑體" panose="020B0604030504040204" pitchFamily="34" charset="-120"/>
                          <a:ea typeface="微軟正黑體" panose="020B0604030504040204" pitchFamily="34" charset="-120"/>
                        </a:rPr>
                        <a:t>2.5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70</a:t>
                      </a:r>
                      <a:r>
                        <a:rPr lang="zh-TW" altLang="en-US" sz="1300" dirty="0">
                          <a:latin typeface="微軟正黑體" panose="020B0604030504040204" pitchFamily="34" charset="-120"/>
                          <a:ea typeface="微軟正黑體" panose="020B0604030504040204" pitchFamily="34" charset="-120"/>
                        </a:rPr>
                        <a:t>分以上未滿</a:t>
                      </a:r>
                      <a:r>
                        <a:rPr lang="en-US" altLang="zh-TW" sz="1300" dirty="0">
                          <a:latin typeface="微軟正黑體" panose="020B0604030504040204" pitchFamily="34" charset="-120"/>
                          <a:ea typeface="微軟正黑體" panose="020B0604030504040204" pitchFamily="34" charset="-120"/>
                        </a:rPr>
                        <a:t>80</a:t>
                      </a:r>
                      <a:r>
                        <a:rPr lang="zh-TW" altLang="en-US" sz="1300" dirty="0">
                          <a:latin typeface="微軟正黑體" panose="020B0604030504040204" pitchFamily="34" charset="-120"/>
                          <a:ea typeface="微軟正黑體" panose="020B0604030504040204" pitchFamily="34" charset="-120"/>
                        </a:rPr>
                        <a:t>分：</a:t>
                      </a:r>
                      <a:r>
                        <a:rPr lang="en-US" altLang="zh-TW" sz="1300" b="1" dirty="0">
                          <a:solidFill>
                            <a:srgbClr val="FF0000"/>
                          </a:solidFill>
                          <a:latin typeface="微軟正黑體" panose="020B0604030504040204" pitchFamily="34" charset="-120"/>
                          <a:ea typeface="微軟正黑體" panose="020B0604030504040204" pitchFamily="34" charset="-120"/>
                        </a:rPr>
                        <a:t>1.5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60</a:t>
                      </a:r>
                      <a:r>
                        <a:rPr lang="zh-TW" altLang="en-US" sz="1300" dirty="0">
                          <a:latin typeface="微軟正黑體" panose="020B0604030504040204" pitchFamily="34" charset="-120"/>
                          <a:ea typeface="微軟正黑體" panose="020B0604030504040204" pitchFamily="34" charset="-120"/>
                        </a:rPr>
                        <a:t>分以上未滿</a:t>
                      </a:r>
                      <a:r>
                        <a:rPr lang="en-US" altLang="zh-TW" sz="1300" dirty="0">
                          <a:latin typeface="微軟正黑體" panose="020B0604030504040204" pitchFamily="34" charset="-120"/>
                          <a:ea typeface="微軟正黑體" panose="020B0604030504040204" pitchFamily="34" charset="-120"/>
                        </a:rPr>
                        <a:t>70</a:t>
                      </a:r>
                      <a:r>
                        <a:rPr lang="zh-TW" altLang="en-US" sz="1300" dirty="0">
                          <a:latin typeface="微軟正黑體" panose="020B0604030504040204" pitchFamily="34" charset="-120"/>
                          <a:ea typeface="微軟正黑體" panose="020B0604030504040204" pitchFamily="34" charset="-120"/>
                        </a:rPr>
                        <a:t>分：</a:t>
                      </a:r>
                      <a:r>
                        <a:rPr lang="en-US" altLang="zh-TW" sz="1300" b="1" dirty="0">
                          <a:solidFill>
                            <a:srgbClr val="FF0000"/>
                          </a:solidFill>
                          <a:latin typeface="微軟正黑體" panose="020B0604030504040204" pitchFamily="34" charset="-120"/>
                          <a:ea typeface="微軟正黑體" panose="020B0604030504040204" pitchFamily="34" charset="-120"/>
                        </a:rPr>
                        <a:t>1</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b="0" dirty="0">
                          <a:solidFill>
                            <a:schemeClr val="dk1"/>
                          </a:solidFill>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其成績應於</a:t>
                      </a:r>
                      <a:r>
                        <a:rPr lang="zh-TW" altLang="en-US" sz="1300" u="sng" dirty="0">
                          <a:latin typeface="微軟正黑體" panose="020B0604030504040204" pitchFamily="34" charset="-120"/>
                          <a:ea typeface="微軟正黑體" panose="020B0604030504040204" pitchFamily="34" charset="-120"/>
                        </a:rPr>
                        <a:t>國中就學期間且至</a:t>
                      </a:r>
                      <a:r>
                        <a:rPr lang="en-US" altLang="zh-TW" sz="1300" u="sng" dirty="0">
                          <a:latin typeface="微軟正黑體" panose="020B0604030504040204" pitchFamily="34" charset="-120"/>
                          <a:ea typeface="微軟正黑體" panose="020B0604030504040204" pitchFamily="34" charset="-120"/>
                        </a:rPr>
                        <a:t>114.5.14</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含</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前為限。</a:t>
                      </a:r>
                      <a:endParaRPr lang="en-US" altLang="zh-TW" sz="1300"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rgbClr val="FF0000"/>
                          </a:solidFill>
                          <a:latin typeface="微軟正黑體" panose="020B0604030504040204" pitchFamily="34" charset="-120"/>
                          <a:ea typeface="微軟正黑體" panose="020B0604030504040204" pitchFamily="34" charset="-120"/>
                        </a:rPr>
                        <a:t>（百分制成績小數點以後無條件捨去）</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9931879"/>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弱勢身分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3</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dirty="0">
                          <a:latin typeface="微軟正黑體" panose="020B0604030504040204" pitchFamily="34" charset="-120"/>
                          <a:ea typeface="微軟正黑體" panose="020B0604030504040204" pitchFamily="34" charset="-120"/>
                        </a:rPr>
                        <a:t>低收入戶：</a:t>
                      </a:r>
                      <a:r>
                        <a:rPr lang="en-US" altLang="zh-TW" sz="1300" b="1" dirty="0">
                          <a:solidFill>
                            <a:srgbClr val="FF0000"/>
                          </a:solidFill>
                          <a:latin typeface="微軟正黑體" panose="020B0604030504040204" pitchFamily="34" charset="-120"/>
                          <a:ea typeface="微軟正黑體" panose="020B0604030504040204" pitchFamily="34" charset="-120"/>
                        </a:rPr>
                        <a:t>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；中低收入戶、支領失業給付、特殊境遇家庭：</a:t>
                      </a:r>
                      <a:r>
                        <a:rPr lang="en-US" altLang="zh-TW" sz="1300" b="1" dirty="0">
                          <a:solidFill>
                            <a:srgbClr val="FF0000"/>
                          </a:solidFill>
                          <a:latin typeface="微軟正黑體" panose="020B0604030504040204" pitchFamily="34" charset="-120"/>
                          <a:ea typeface="微軟正黑體" panose="020B0604030504040204" pitchFamily="34" charset="-120"/>
                        </a:rPr>
                        <a:t>1.5</a:t>
                      </a:r>
                      <a:r>
                        <a:rPr lang="zh-TW" altLang="en-US" sz="1300" b="1" dirty="0">
                          <a:solidFill>
                            <a:srgbClr val="FF0000"/>
                          </a:solidFill>
                          <a:latin typeface="微軟正黑體" panose="020B0604030504040204" pitchFamily="34" charset="-120"/>
                          <a:ea typeface="微軟正黑體" panose="020B0604030504040204" pitchFamily="34" charset="-120"/>
                        </a:rPr>
                        <a:t>分</a:t>
                      </a:r>
                      <a:endParaRPr lang="en-US" altLang="zh-TW" sz="1300" b="1"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符合一項即可</a:t>
                      </a:r>
                      <a:r>
                        <a:rPr lang="en-US" altLang="zh-TW" sz="1300" dirty="0">
                          <a:latin typeface="微軟正黑體" panose="020B0604030504040204" pitchFamily="34" charset="-120"/>
                          <a:ea typeface="微軟正黑體" panose="020B0604030504040204" pitchFamily="34" charset="-120"/>
                        </a:rPr>
                        <a:t>)    </a:t>
                      </a:r>
                      <a:r>
                        <a:rPr lang="zh-TW" altLang="en-US" sz="1300" b="1" dirty="0">
                          <a:solidFill>
                            <a:srgbClr val="0000CC"/>
                          </a:solidFill>
                          <a:latin typeface="微軟正黑體" panose="020B0604030504040204" pitchFamily="34" charset="-120"/>
                          <a:ea typeface="微軟正黑體" panose="020B0604030504040204" pitchFamily="34" charset="-120"/>
                        </a:rPr>
                        <a:t>報名時檢附在報名期間內有效之證明文件</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5903771"/>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均衡學習</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21</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健康與體育、藝術</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或藝術與人文</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、綜合、科技：</a:t>
                      </a:r>
                      <a:r>
                        <a:rPr lang="en-US" altLang="zh-TW" sz="1300" dirty="0">
                          <a:latin typeface="微軟正黑體" panose="020B0604030504040204" pitchFamily="34" charset="-120"/>
                          <a:ea typeface="微軟正黑體" panose="020B0604030504040204" pitchFamily="34" charset="-120"/>
                        </a:rPr>
                        <a:t>7</a:t>
                      </a:r>
                      <a:r>
                        <a:rPr lang="zh-TW" altLang="en-US" sz="1300" dirty="0">
                          <a:latin typeface="微軟正黑體" panose="020B0604030504040204" pitchFamily="34" charset="-120"/>
                          <a:ea typeface="微軟正黑體" panose="020B0604030504040204" pitchFamily="34" charset="-120"/>
                        </a:rPr>
                        <a:t>分</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領域 </a:t>
                      </a:r>
                      <a:r>
                        <a:rPr lang="en-US" altLang="zh-TW" sz="1300" dirty="0">
                          <a:latin typeface="微軟正黑體" panose="020B0604030504040204" pitchFamily="34" charset="-120"/>
                          <a:ea typeface="微軟正黑體" panose="020B0604030504040204" pitchFamily="34" charset="-120"/>
                        </a:rPr>
                        <a:t>(</a:t>
                      </a:r>
                      <a:r>
                        <a:rPr lang="zh-TW" altLang="en-US" sz="1300" dirty="0">
                          <a:latin typeface="微軟正黑體" panose="020B0604030504040204" pitchFamily="34" charset="-120"/>
                          <a:ea typeface="微軟正黑體" panose="020B0604030504040204" pitchFamily="34" charset="-120"/>
                        </a:rPr>
                        <a:t>五學期平均成績及格</a:t>
                      </a:r>
                      <a:r>
                        <a:rPr lang="en-US" altLang="zh-TW" sz="1300" dirty="0">
                          <a:latin typeface="微軟正黑體" panose="020B0604030504040204" pitchFamily="34" charset="-120"/>
                          <a:ea typeface="微軟正黑體" panose="020B0604030504040204" pitchFamily="34" charset="-120"/>
                        </a:rPr>
                        <a:t>)</a:t>
                      </a:r>
                      <a:r>
                        <a:rPr lang="zh-TW" altLang="en-US" sz="1300" b="1" dirty="0">
                          <a:solidFill>
                            <a:srgbClr val="FF0000"/>
                          </a:solidFill>
                          <a:latin typeface="微軟正黑體" panose="020B0604030504040204" pitchFamily="34" charset="-120"/>
                          <a:ea typeface="微軟正黑體" panose="020B0604030504040204" pitchFamily="34" charset="-120"/>
                        </a:rPr>
                        <a:t> （平均成績小數點</a:t>
                      </a:r>
                      <a:r>
                        <a:rPr kumimoji="0" lang="zh-TW" altLang="en-US" sz="1300" b="1" i="0" u="none" strike="noStrike" kern="1200" cap="none" spc="0" normalizeH="0" baseline="0" noProof="0" dirty="0">
                          <a:ln>
                            <a:noFill/>
                          </a:ln>
                          <a:solidFill>
                            <a:srgbClr val="FF0000"/>
                          </a:solidFill>
                          <a:effectLst/>
                          <a:uLnTx/>
                          <a:uFillTx/>
                          <a:latin typeface="微軟正黑體" panose="020B0604030504040204" pitchFamily="34" charset="-120"/>
                          <a:ea typeface="微軟正黑體" panose="020B0604030504040204" pitchFamily="34" charset="-120"/>
                          <a:cs typeface="+mn-cs"/>
                        </a:rPr>
                        <a:t>以後</a:t>
                      </a:r>
                      <a:r>
                        <a:rPr lang="zh-TW" altLang="en-US" sz="1300" b="1" dirty="0">
                          <a:solidFill>
                            <a:srgbClr val="FF0000"/>
                          </a:solidFill>
                          <a:latin typeface="微軟正黑體" panose="020B0604030504040204" pitchFamily="34" charset="-120"/>
                          <a:ea typeface="微軟正黑體" panose="020B0604030504040204" pitchFamily="34" charset="-120"/>
                        </a:rPr>
                        <a:t>無條件捨去）</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3036681"/>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國中教育會考</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32</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國文、數學、英語、自然、社會： </a:t>
                      </a:r>
                      <a:r>
                        <a:rPr lang="en-US" altLang="zh-TW" sz="1300" dirty="0">
                          <a:latin typeface="微軟正黑體" panose="020B0604030504040204" pitchFamily="34" charset="-120"/>
                          <a:ea typeface="微軟正黑體" panose="020B0604030504040204" pitchFamily="34" charset="-120"/>
                        </a:rPr>
                        <a:t>A</a:t>
                      </a:r>
                      <a:r>
                        <a:rPr lang="en-US" altLang="zh-TW" sz="1300" baseline="300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dirty="0">
                          <a:latin typeface="微軟正黑體" panose="020B0604030504040204" pitchFamily="34" charset="-120"/>
                          <a:ea typeface="微軟正黑體" panose="020B0604030504040204" pitchFamily="34" charset="-120"/>
                        </a:rPr>
                        <a:t>A</a:t>
                      </a:r>
                      <a:r>
                        <a:rPr lang="en-US" altLang="zh-TW" sz="1300" baseline="300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a:t>
                      </a:r>
                      <a:r>
                        <a:rPr lang="en-US" altLang="zh-TW" sz="1300" dirty="0">
                          <a:latin typeface="微軟正黑體" panose="020B0604030504040204" pitchFamily="34" charset="-120"/>
                          <a:ea typeface="微軟正黑體" panose="020B0604030504040204" pitchFamily="34" charset="-120"/>
                        </a:rPr>
                        <a:t>A</a:t>
                      </a:r>
                      <a:r>
                        <a:rPr lang="zh-TW" altLang="en-US" sz="1300" dirty="0">
                          <a:latin typeface="微軟正黑體" panose="020B0604030504040204" pitchFamily="34" charset="-120"/>
                          <a:ea typeface="微軟正黑體" panose="020B0604030504040204" pitchFamily="34" charset="-120"/>
                        </a:rPr>
                        <a:t>   、 </a:t>
                      </a:r>
                      <a:r>
                        <a:rPr lang="en-US" altLang="zh-TW" sz="1300" noProof="0" dirty="0">
                          <a:latin typeface="微軟正黑體" panose="020B0604030504040204" pitchFamily="34" charset="-120"/>
                          <a:ea typeface="微軟正黑體" panose="020B0604030504040204" pitchFamily="34" charset="-120"/>
                        </a:rPr>
                        <a:t>B</a:t>
                      </a:r>
                      <a:r>
                        <a:rPr lang="en-US" altLang="zh-TW" sz="1300" baseline="30000" noProof="0" dirty="0">
                          <a:latin typeface="微軟正黑體" panose="020B0604030504040204" pitchFamily="34" charset="-120"/>
                          <a:ea typeface="微軟正黑體" panose="020B0604030504040204" pitchFamily="34" charset="-120"/>
                        </a:rPr>
                        <a:t>++</a:t>
                      </a:r>
                      <a:r>
                        <a:rPr lang="en-US" altLang="zh-TW" sz="1300" noProof="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noProof="0" dirty="0">
                          <a:latin typeface="微軟正黑體" panose="020B0604030504040204" pitchFamily="34" charset="-120"/>
                          <a:ea typeface="微軟正黑體" panose="020B0604030504040204" pitchFamily="34" charset="-120"/>
                        </a:rPr>
                        <a:t>B</a:t>
                      </a:r>
                      <a:r>
                        <a:rPr lang="en-US" altLang="zh-TW" sz="1300" baseline="30000" noProof="0" dirty="0">
                          <a:latin typeface="微軟正黑體" panose="020B0604030504040204" pitchFamily="34" charset="-120"/>
                          <a:ea typeface="微軟正黑體" panose="020B0604030504040204" pitchFamily="34" charset="-120"/>
                        </a:rPr>
                        <a:t>+</a:t>
                      </a:r>
                      <a:r>
                        <a:rPr lang="en-US" altLang="zh-TW" sz="1300" noProof="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dirty="0">
                          <a:latin typeface="微軟正黑體" panose="020B0604030504040204" pitchFamily="34" charset="-120"/>
                          <a:ea typeface="微軟正黑體" panose="020B0604030504040204" pitchFamily="34" charset="-120"/>
                        </a:rPr>
                        <a:t>B  </a:t>
                      </a:r>
                      <a:r>
                        <a:rPr lang="zh-TW" altLang="en-US" sz="1300" dirty="0">
                          <a:latin typeface="微軟正黑體" panose="020B0604030504040204" pitchFamily="34" charset="-120"/>
                          <a:ea typeface="微軟正黑體" panose="020B0604030504040204" pitchFamily="34" charset="-120"/>
                        </a:rPr>
                        <a:t>、  </a:t>
                      </a:r>
                      <a:r>
                        <a:rPr lang="en-US" altLang="zh-TW" sz="1300" dirty="0">
                          <a:latin typeface="微軟正黑體" panose="020B0604030504040204" pitchFamily="34" charset="-120"/>
                          <a:ea typeface="微軟正黑體" panose="020B0604030504040204" pitchFamily="34" charset="-120"/>
                        </a:rPr>
                        <a:t>C</a:t>
                      </a:r>
                    </a:p>
                    <a:p>
                      <a:pPr algn="l">
                        <a:lnSpc>
                          <a:spcPct val="100000"/>
                        </a:lnSpc>
                      </a:pP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6.4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b="1" dirty="0">
                          <a:solidFill>
                            <a:srgbClr val="FF0000"/>
                          </a:solidFill>
                          <a:latin typeface="微軟正黑體" panose="020B0604030504040204" pitchFamily="34" charset="-120"/>
                          <a:ea typeface="微軟正黑體" panose="020B0604030504040204" pitchFamily="34" charset="-120"/>
                        </a:rPr>
                        <a:t>6</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b="1" dirty="0">
                          <a:solidFill>
                            <a:srgbClr val="FF0000"/>
                          </a:solidFill>
                          <a:latin typeface="微軟正黑體" panose="020B0604030504040204" pitchFamily="34" charset="-120"/>
                          <a:ea typeface="微軟正黑體" panose="020B0604030504040204" pitchFamily="34" charset="-120"/>
                        </a:rPr>
                        <a:t>5</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3</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a:t>
                      </a:r>
                      <a:r>
                        <a:rPr lang="en-US" altLang="zh-TW" sz="1300" b="1" dirty="0">
                          <a:solidFill>
                            <a:srgbClr val="FF0000"/>
                          </a:solidFill>
                          <a:latin typeface="微軟正黑體" panose="020B0604030504040204" pitchFamily="34" charset="-120"/>
                          <a:ea typeface="微軟正黑體" panose="020B0604030504040204" pitchFamily="34" charset="-120"/>
                        </a:rPr>
                        <a:t>1</a:t>
                      </a:r>
                      <a:r>
                        <a:rPr lang="zh-TW" altLang="en-US" sz="1300" b="1" dirty="0">
                          <a:solidFill>
                            <a:srgbClr val="FF0000"/>
                          </a:solidFill>
                          <a:latin typeface="微軟正黑體" panose="020B0604030504040204" pitchFamily="34" charset="-120"/>
                          <a:ea typeface="微軟正黑體" panose="020B0604030504040204" pitchFamily="34" charset="-120"/>
                        </a:rPr>
                        <a:t>分</a:t>
                      </a:r>
                    </a:p>
                  </a:txBody>
                  <a:tcPr marL="68580" marR="68580" marT="34290" marB="3429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79188298"/>
                  </a:ext>
                </a:extLst>
              </a:tr>
              <a:tr h="514724">
                <a:tc gridSpan="2">
                  <a:txBody>
                    <a:bodyPr/>
                    <a:lstStyle/>
                    <a:p>
                      <a:pPr algn="l">
                        <a:lnSpc>
                          <a:spcPct val="100000"/>
                        </a:lnSpc>
                      </a:pPr>
                      <a:r>
                        <a:rPr lang="zh-TW" altLang="en-US" sz="1500" b="1" dirty="0">
                          <a:latin typeface="微軟正黑體" panose="020B0604030504040204" pitchFamily="34" charset="-120"/>
                          <a:ea typeface="微軟正黑體" panose="020B0604030504040204" pitchFamily="34" charset="-120"/>
                        </a:rPr>
                        <a:t>寫作測驗</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TW" altLang="en-US"/>
                    </a:p>
                  </a:txBody>
                  <a:tcPr/>
                </a:tc>
                <a:tc>
                  <a:txBody>
                    <a:bodyPr/>
                    <a:lstStyle/>
                    <a:p>
                      <a:pPr algn="l">
                        <a:lnSpc>
                          <a:spcPct val="100000"/>
                        </a:lnSpc>
                      </a:pPr>
                      <a:r>
                        <a:rPr lang="zh-TW" altLang="en-US" sz="1300" dirty="0">
                          <a:latin typeface="微軟正黑體" panose="020B0604030504040204" pitchFamily="34" charset="-120"/>
                          <a:ea typeface="微軟正黑體" panose="020B0604030504040204" pitchFamily="34" charset="-120"/>
                        </a:rPr>
                        <a:t>寫作測驗分六級分：</a:t>
                      </a:r>
                      <a:r>
                        <a:rPr lang="en-US" altLang="zh-TW" sz="1300" dirty="0">
                          <a:latin typeface="微軟正黑體" panose="020B0604030504040204" pitchFamily="34" charset="-120"/>
                          <a:ea typeface="微軟正黑體" panose="020B0604030504040204" pitchFamily="34" charset="-120"/>
                        </a:rPr>
                        <a:t>6</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5</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4</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3</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2</a:t>
                      </a:r>
                      <a:r>
                        <a:rPr lang="zh-TW" altLang="en-US" sz="1300" dirty="0">
                          <a:latin typeface="微軟正黑體" panose="020B0604030504040204" pitchFamily="34" charset="-120"/>
                          <a:ea typeface="微軟正黑體" panose="020B0604030504040204" pitchFamily="34" charset="-120"/>
                        </a:rPr>
                        <a:t>級分、  </a:t>
                      </a:r>
                      <a:r>
                        <a:rPr lang="en-US" altLang="zh-TW" sz="1300" dirty="0">
                          <a:latin typeface="微軟正黑體" panose="020B0604030504040204" pitchFamily="34" charset="-120"/>
                          <a:ea typeface="微軟正黑體" panose="020B0604030504040204" pitchFamily="34" charset="-120"/>
                        </a:rPr>
                        <a:t>1</a:t>
                      </a:r>
                      <a:r>
                        <a:rPr lang="zh-TW" altLang="en-US" sz="1300" dirty="0">
                          <a:latin typeface="微軟正黑體" panose="020B0604030504040204" pitchFamily="34" charset="-120"/>
                          <a:ea typeface="微軟正黑體" panose="020B0604030504040204" pitchFamily="34" charset="-120"/>
                        </a:rPr>
                        <a:t>級分</a:t>
                      </a:r>
                    </a:p>
                    <a:p>
                      <a:pPr algn="l">
                        <a:lnSpc>
                          <a:spcPct val="100000"/>
                        </a:lnSpc>
                      </a:pP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1</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0.8</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0.6</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0.4</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 </a:t>
                      </a:r>
                      <a:r>
                        <a:rPr lang="en-US" altLang="zh-TW" sz="1300" b="1" dirty="0">
                          <a:solidFill>
                            <a:srgbClr val="FF0000"/>
                          </a:solidFill>
                          <a:latin typeface="微軟正黑體" panose="020B0604030504040204" pitchFamily="34" charset="-120"/>
                          <a:ea typeface="微軟正黑體" panose="020B0604030504040204" pitchFamily="34" charset="-120"/>
                        </a:rPr>
                        <a:t>0.2</a:t>
                      </a:r>
                      <a:r>
                        <a:rPr lang="zh-TW" altLang="en-US" sz="1300" b="1" dirty="0">
                          <a:solidFill>
                            <a:srgbClr val="FF0000"/>
                          </a:solidFill>
                          <a:latin typeface="微軟正黑體" panose="020B0604030504040204" pitchFamily="34" charset="-120"/>
                          <a:ea typeface="微軟正黑體" panose="020B0604030504040204" pitchFamily="34" charset="-120"/>
                        </a:rPr>
                        <a:t>分</a:t>
                      </a:r>
                      <a:r>
                        <a:rPr lang="zh-TW" altLang="en-US" sz="1300" dirty="0">
                          <a:latin typeface="微軟正黑體" panose="020B0604030504040204" pitchFamily="34" charset="-120"/>
                          <a:ea typeface="微軟正黑體" panose="020B0604030504040204" pitchFamily="34" charset="-120"/>
                        </a:rPr>
                        <a:t> 、</a:t>
                      </a:r>
                      <a:r>
                        <a:rPr lang="zh-TW" altLang="en-US" sz="1300" baseline="0" dirty="0">
                          <a:latin typeface="微軟正黑體" panose="020B0604030504040204" pitchFamily="34" charset="-120"/>
                          <a:ea typeface="微軟正黑體" panose="020B0604030504040204" pitchFamily="34" charset="-120"/>
                        </a:rPr>
                        <a:t> </a:t>
                      </a:r>
                      <a:r>
                        <a:rPr lang="zh-TW" altLang="en-US" sz="1300" dirty="0">
                          <a:latin typeface="微軟正黑體" panose="020B0604030504040204" pitchFamily="34" charset="-120"/>
                          <a:ea typeface="微軟正黑體" panose="020B0604030504040204" pitchFamily="34" charset="-120"/>
                        </a:rPr>
                        <a:t> </a:t>
                      </a:r>
                      <a:r>
                        <a:rPr lang="en-US" altLang="zh-TW" sz="1300" b="1" dirty="0">
                          <a:solidFill>
                            <a:srgbClr val="FF0000"/>
                          </a:solidFill>
                          <a:latin typeface="微軟正黑體" panose="020B0604030504040204" pitchFamily="34" charset="-120"/>
                          <a:ea typeface="微軟正黑體" panose="020B0604030504040204" pitchFamily="34" charset="-120"/>
                        </a:rPr>
                        <a:t>0.1</a:t>
                      </a:r>
                      <a:r>
                        <a:rPr lang="zh-TW" altLang="en-US" sz="1300" b="1" dirty="0">
                          <a:solidFill>
                            <a:srgbClr val="FF0000"/>
                          </a:solidFill>
                          <a:latin typeface="微軟正黑體" panose="020B0604030504040204" pitchFamily="34" charset="-120"/>
                          <a:ea typeface="微軟正黑體" panose="020B0604030504040204" pitchFamily="34" charset="-120"/>
                        </a:rPr>
                        <a:t>分</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439581"/>
                  </a:ext>
                </a:extLst>
              </a:tr>
              <a:tr h="339560">
                <a:tc gridSpan="2">
                  <a:txBody>
                    <a:bodyPr/>
                    <a:lstStyle/>
                    <a:p>
                      <a:pPr algn="ctr">
                        <a:lnSpc>
                          <a:spcPct val="100000"/>
                        </a:lnSpc>
                      </a:pPr>
                      <a:r>
                        <a:rPr lang="zh-TW" altLang="en-US" sz="1500" b="1" dirty="0">
                          <a:latin typeface="微軟正黑體" panose="020B0604030504040204" pitchFamily="34" charset="-120"/>
                          <a:ea typeface="微軟正黑體" panose="020B0604030504040204" pitchFamily="34" charset="-120"/>
                        </a:rPr>
                        <a:t> 總積分</a:t>
                      </a:r>
                      <a:r>
                        <a:rPr lang="en-US" altLang="zh-TW" sz="1500" b="1" dirty="0">
                          <a:latin typeface="微軟正黑體" panose="020B0604030504040204" pitchFamily="34" charset="-120"/>
                          <a:ea typeface="微軟正黑體" panose="020B0604030504040204" pitchFamily="34" charset="-120"/>
                        </a:rPr>
                        <a:t>【</a:t>
                      </a:r>
                      <a:r>
                        <a:rPr lang="zh-TW" altLang="en-US" sz="1500" b="1" dirty="0">
                          <a:latin typeface="微軟正黑體" panose="020B0604030504040204" pitchFamily="34" charset="-120"/>
                          <a:ea typeface="微軟正黑體" panose="020B0604030504040204" pitchFamily="34" charset="-120"/>
                        </a:rPr>
                        <a:t>上限</a:t>
                      </a:r>
                      <a:r>
                        <a:rPr lang="en-US" altLang="zh-TW" sz="1500" b="1" dirty="0">
                          <a:latin typeface="微軟正黑體" panose="020B0604030504040204" pitchFamily="34" charset="-120"/>
                          <a:ea typeface="微軟正黑體" panose="020B0604030504040204" pitchFamily="34" charset="-120"/>
                        </a:rPr>
                        <a:t>】</a:t>
                      </a:r>
                      <a:endParaRPr lang="zh-TW" altLang="en-US" sz="1500" b="1"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1600" b="1" dirty="0">
                          <a:solidFill>
                            <a:srgbClr val="FF0000"/>
                          </a:solidFill>
                          <a:latin typeface="微軟正黑體" panose="020B0604030504040204" pitchFamily="34" charset="-120"/>
                          <a:ea typeface="微軟正黑體" panose="020B0604030504040204" pitchFamily="34" charset="-120"/>
                        </a:rPr>
                        <a:t>101</a:t>
                      </a:r>
                      <a:endParaRPr lang="zh-TW" altLang="en-US" sz="1600" b="1" dirty="0">
                        <a:solidFill>
                          <a:srgbClr val="FF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hMerge="1">
                  <a:txBody>
                    <a:bodyPr/>
                    <a:lstStyle/>
                    <a:p>
                      <a:endParaRPr lang="zh-TW" altLang="en-US"/>
                    </a:p>
                  </a:txBody>
                  <a:tcPr/>
                </a:tc>
                <a:tc>
                  <a:txBody>
                    <a:bodyPr/>
                    <a:lstStyle/>
                    <a:p>
                      <a:pPr algn="l">
                        <a:lnSpc>
                          <a:spcPct val="100000"/>
                        </a:lnSpc>
                      </a:pPr>
                      <a:r>
                        <a:rPr lang="zh-TW" altLang="en-US" sz="1300" b="1" dirty="0">
                          <a:latin typeface="微軟正黑體" panose="020B0604030504040204" pitchFamily="34" charset="-120"/>
                          <a:ea typeface="微軟正黑體" panose="020B0604030504040204" pitchFamily="34" charset="-120"/>
                        </a:rPr>
                        <a:t>會考科目違規每扣</a:t>
                      </a:r>
                      <a:r>
                        <a:rPr lang="en-US" altLang="zh-TW" sz="1300" b="1" dirty="0">
                          <a:latin typeface="微軟正黑體" panose="020B0604030504040204" pitchFamily="34" charset="-120"/>
                          <a:ea typeface="微軟正黑體" panose="020B0604030504040204" pitchFamily="34" charset="-120"/>
                        </a:rPr>
                        <a:t>1</a:t>
                      </a:r>
                      <a:r>
                        <a:rPr lang="zh-TW" altLang="en-US" sz="1300" b="1" dirty="0">
                          <a:latin typeface="微軟正黑體" panose="020B0604030504040204" pitchFamily="34" charset="-120"/>
                          <a:ea typeface="微軟正黑體" panose="020B0604030504040204" pitchFamily="34" charset="-120"/>
                        </a:rPr>
                        <a:t>點，則扣該科積分</a:t>
                      </a:r>
                      <a:r>
                        <a:rPr lang="en-US" altLang="zh-TW" sz="1300" b="1" dirty="0">
                          <a:latin typeface="微軟正黑體" panose="020B0604030504040204" pitchFamily="34" charset="-120"/>
                          <a:ea typeface="微軟正黑體" panose="020B0604030504040204" pitchFamily="34" charset="-120"/>
                        </a:rPr>
                        <a:t>0.15</a:t>
                      </a:r>
                      <a:r>
                        <a:rPr lang="zh-TW" altLang="en-US" sz="1300" b="1" dirty="0">
                          <a:latin typeface="微軟正黑體" panose="020B0604030504040204" pitchFamily="34" charset="-120"/>
                          <a:ea typeface="微軟正黑體" panose="020B0604030504040204" pitchFamily="34" charset="-120"/>
                        </a:rPr>
                        <a:t>分， 至該科積分零分為止。</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2163455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25624" y="1567647"/>
            <a:ext cx="8353425" cy="1107581"/>
          </a:xfrm>
        </p:spPr>
        <p:txBody>
          <a:bodyPr rtlCol="0">
            <a:noAutofit/>
          </a:bodyPr>
          <a:lstStyle/>
          <a:p>
            <a:pPr>
              <a:lnSpc>
                <a:spcPct val="120000"/>
              </a:lnSpc>
              <a:buFont typeface="Wingdings" panose="05000000000000000000" pitchFamily="2" charset="2"/>
              <a:buChar char="l"/>
              <a:defRPr/>
            </a:pPr>
            <a:r>
              <a:rPr lang="zh-TW" altLang="zh-TW" b="1" dirty="0">
                <a:solidFill>
                  <a:srgbClr val="0000FF"/>
                </a:solidFill>
                <a:latin typeface="微軟正黑體" panose="020B0604030504040204" pitchFamily="34" charset="-120"/>
                <a:ea typeface="微軟正黑體" panose="020B0604030504040204" pitchFamily="34" charset="-120"/>
              </a:rPr>
              <a:t>免試生可依志向網路選填</a:t>
            </a:r>
            <a:r>
              <a:rPr lang="en-US" altLang="zh-TW" b="1" u="sng" dirty="0">
                <a:solidFill>
                  <a:srgbClr val="C00000"/>
                </a:solidFill>
                <a:latin typeface="微軟正黑體" panose="020B0604030504040204" pitchFamily="34" charset="-120"/>
                <a:ea typeface="微軟正黑體" panose="020B0604030504040204" pitchFamily="34" charset="-120"/>
              </a:rPr>
              <a:t>30</a:t>
            </a:r>
            <a:r>
              <a:rPr lang="zh-TW" altLang="zh-TW" b="1" u="sng" dirty="0">
                <a:solidFill>
                  <a:srgbClr val="C00000"/>
                </a:solidFill>
                <a:latin typeface="微軟正黑體" panose="020B0604030504040204" pitchFamily="34" charset="-120"/>
                <a:ea typeface="微軟正黑體" panose="020B0604030504040204" pitchFamily="34" charset="-120"/>
              </a:rPr>
              <a:t>個校科（組）志願</a:t>
            </a:r>
            <a:br>
              <a:rPr lang="en-US" altLang="zh-TW" b="1" dirty="0">
                <a:solidFill>
                  <a:srgbClr val="0000FF"/>
                </a:solidFill>
                <a:latin typeface="微軟正黑體" panose="020B0604030504040204" pitchFamily="34" charset="-120"/>
                <a:ea typeface="微軟正黑體" panose="020B0604030504040204" pitchFamily="34" charset="-120"/>
              </a:rPr>
            </a:br>
            <a:r>
              <a:rPr lang="zh-TW" altLang="en-US" b="1" dirty="0">
                <a:solidFill>
                  <a:srgbClr val="0000FF"/>
                </a:solidFill>
                <a:latin typeface="微軟正黑體" panose="020B0604030504040204" pitchFamily="34" charset="-120"/>
                <a:ea typeface="微軟正黑體" panose="020B0604030504040204" pitchFamily="34" charset="-120"/>
              </a:rPr>
              <a:t>每</a:t>
            </a:r>
            <a:r>
              <a:rPr lang="en-US" altLang="zh-TW" b="1" dirty="0">
                <a:solidFill>
                  <a:srgbClr val="0000FF"/>
                </a:solidFill>
                <a:latin typeface="微軟正黑體" panose="020B0604030504040204" pitchFamily="34" charset="-120"/>
                <a:ea typeface="微軟正黑體" panose="020B0604030504040204" pitchFamily="34" charset="-120"/>
              </a:rPr>
              <a:t>5</a:t>
            </a:r>
            <a:r>
              <a:rPr lang="zh-TW" altLang="en-US" b="1" dirty="0">
                <a:solidFill>
                  <a:srgbClr val="0000FF"/>
                </a:solidFill>
                <a:latin typeface="微軟正黑體" panose="020B0604030504040204" pitchFamily="34" charset="-120"/>
                <a:ea typeface="微軟正黑體" panose="020B0604030504040204" pitchFamily="34" charset="-120"/>
              </a:rPr>
              <a:t>志願順序為一級別共</a:t>
            </a:r>
            <a:r>
              <a:rPr lang="en-US" altLang="zh-TW" b="1" dirty="0">
                <a:solidFill>
                  <a:srgbClr val="0000FF"/>
                </a:solidFill>
                <a:latin typeface="微軟正黑體" panose="020B0604030504040204" pitchFamily="34" charset="-120"/>
                <a:ea typeface="微軟正黑體" panose="020B0604030504040204" pitchFamily="34" charset="-120"/>
              </a:rPr>
              <a:t>6</a:t>
            </a:r>
            <a:r>
              <a:rPr lang="zh-TW" altLang="en-US" b="1" dirty="0">
                <a:solidFill>
                  <a:srgbClr val="0000FF"/>
                </a:solidFill>
                <a:latin typeface="微軟正黑體" panose="020B0604030504040204" pitchFamily="34" charset="-120"/>
                <a:ea typeface="微軟正黑體" panose="020B0604030504040204" pitchFamily="34" charset="-120"/>
              </a:rPr>
              <a:t>級別，積分核分準則如下：</a:t>
            </a:r>
            <a:endParaRPr lang="en-US" altLang="zh-TW" b="1" dirty="0">
              <a:solidFill>
                <a:srgbClr val="0000FF"/>
              </a:solidFill>
              <a:latin typeface="微軟正黑體" panose="020B0604030504040204" pitchFamily="34" charset="-120"/>
              <a:ea typeface="微軟正黑體" panose="020B0604030504040204" pitchFamily="34" charset="-120"/>
            </a:endParaRPr>
          </a:p>
          <a:p>
            <a:pPr marL="0" indent="0">
              <a:buNone/>
              <a:defRPr/>
            </a:pPr>
            <a:endParaRPr lang="en-US" altLang="zh-TW" dirty="0">
              <a:latin typeface="微軟正黑體" panose="020B0604030504040204" pitchFamily="34" charset="-120"/>
              <a:ea typeface="微軟正黑體" panose="020B0604030504040204" pitchFamily="34" charset="-120"/>
            </a:endParaRPr>
          </a:p>
          <a:p>
            <a:pPr marL="0" indent="0">
              <a:buNone/>
              <a:defRPr/>
            </a:pPr>
            <a:endParaRPr lang="zh-TW" altLang="en-US"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3524885090"/>
              </p:ext>
            </p:extLst>
          </p:nvPr>
        </p:nvGraphicFramePr>
        <p:xfrm>
          <a:off x="2283972" y="2871111"/>
          <a:ext cx="7624057" cy="2376043"/>
        </p:xfrm>
        <a:graphic>
          <a:graphicData uri="http://schemas.openxmlformats.org/drawingml/2006/table">
            <a:tbl>
              <a:tblPr firstRow="1" bandRow="1">
                <a:tableStyleId>{ED083AE6-46FA-4A59-8FB0-9F97EB10719F}</a:tableStyleId>
              </a:tblPr>
              <a:tblGrid>
                <a:gridCol w="1089151">
                  <a:extLst>
                    <a:ext uri="{9D8B030D-6E8A-4147-A177-3AD203B41FA5}">
                      <a16:colId xmlns:a16="http://schemas.microsoft.com/office/drawing/2014/main" val="20000"/>
                    </a:ext>
                  </a:extLst>
                </a:gridCol>
                <a:gridCol w="1089151">
                  <a:extLst>
                    <a:ext uri="{9D8B030D-6E8A-4147-A177-3AD203B41FA5}">
                      <a16:colId xmlns:a16="http://schemas.microsoft.com/office/drawing/2014/main" val="20001"/>
                    </a:ext>
                  </a:extLst>
                </a:gridCol>
                <a:gridCol w="1089151">
                  <a:extLst>
                    <a:ext uri="{9D8B030D-6E8A-4147-A177-3AD203B41FA5}">
                      <a16:colId xmlns:a16="http://schemas.microsoft.com/office/drawing/2014/main" val="20002"/>
                    </a:ext>
                  </a:extLst>
                </a:gridCol>
                <a:gridCol w="1089151">
                  <a:extLst>
                    <a:ext uri="{9D8B030D-6E8A-4147-A177-3AD203B41FA5}">
                      <a16:colId xmlns:a16="http://schemas.microsoft.com/office/drawing/2014/main" val="20003"/>
                    </a:ext>
                  </a:extLst>
                </a:gridCol>
                <a:gridCol w="1089151">
                  <a:extLst>
                    <a:ext uri="{9D8B030D-6E8A-4147-A177-3AD203B41FA5}">
                      <a16:colId xmlns:a16="http://schemas.microsoft.com/office/drawing/2014/main" val="20004"/>
                    </a:ext>
                  </a:extLst>
                </a:gridCol>
                <a:gridCol w="1089151">
                  <a:extLst>
                    <a:ext uri="{9D8B030D-6E8A-4147-A177-3AD203B41FA5}">
                      <a16:colId xmlns:a16="http://schemas.microsoft.com/office/drawing/2014/main" val="20005"/>
                    </a:ext>
                  </a:extLst>
                </a:gridCol>
                <a:gridCol w="1089151">
                  <a:extLst>
                    <a:ext uri="{9D8B030D-6E8A-4147-A177-3AD203B41FA5}">
                      <a16:colId xmlns:a16="http://schemas.microsoft.com/office/drawing/2014/main" val="20006"/>
                    </a:ext>
                  </a:extLst>
                </a:gridCol>
              </a:tblGrid>
              <a:tr h="780963">
                <a:tc>
                  <a:txBody>
                    <a:bodyPr/>
                    <a:lstStyle/>
                    <a:p>
                      <a:pPr algn="ctr"/>
                      <a:r>
                        <a:rPr lang="zh-TW" altLang="en-US" sz="2000" dirty="0">
                          <a:latin typeface="微軟正黑體" panose="020B0604030504040204" pitchFamily="34" charset="-120"/>
                          <a:ea typeface="微軟正黑體" panose="020B0604030504040204" pitchFamily="34" charset="-120"/>
                        </a:rPr>
                        <a:t>級 別</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4</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5</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微軟正黑體" panose="020B0604030504040204" pitchFamily="34" charset="-120"/>
                          <a:ea typeface="微軟正黑體" panose="020B0604030504040204" pitchFamily="34" charset="-120"/>
                        </a:rPr>
                        <a:t>第</a:t>
                      </a:r>
                      <a:r>
                        <a:rPr lang="en-US" altLang="zh-TW" sz="2000" dirty="0">
                          <a:latin typeface="微軟正黑體" panose="020B0604030504040204" pitchFamily="34" charset="-120"/>
                          <a:ea typeface="微軟正黑體" panose="020B0604030504040204" pitchFamily="34" charset="-120"/>
                        </a:rPr>
                        <a:t>6</a:t>
                      </a:r>
                      <a:r>
                        <a:rPr lang="zh-TW" altLang="en-US" sz="2000" dirty="0">
                          <a:latin typeface="微軟正黑體" panose="020B0604030504040204" pitchFamily="34" charset="-120"/>
                          <a:ea typeface="微軟正黑體" panose="020B0604030504040204" pitchFamily="34" charset="-120"/>
                        </a:rPr>
                        <a:t>級</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0"/>
                  </a:ext>
                </a:extLst>
              </a:tr>
              <a:tr h="8141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latin typeface="微軟正黑體" panose="020B0604030504040204" pitchFamily="34" charset="-120"/>
                          <a:ea typeface="微軟正黑體" panose="020B0604030504040204" pitchFamily="34" charset="-120"/>
                        </a:rPr>
                        <a:t>志願</a:t>
                      </a:r>
                      <a:endParaRPr lang="en-US" altLang="zh-TW" sz="2000" b="1" dirty="0">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latin typeface="微軟正黑體" panose="020B0604030504040204" pitchFamily="34" charset="-120"/>
                          <a:ea typeface="微軟正黑體" panose="020B0604030504040204" pitchFamily="34" charset="-120"/>
                        </a:rPr>
                        <a:t>順序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5</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6</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10</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11</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15</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16</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20</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21</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25</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微軟正黑體" panose="020B0604030504040204" pitchFamily="34" charset="-120"/>
                          <a:ea typeface="微軟正黑體" panose="020B0604030504040204" pitchFamily="34" charset="-120"/>
                        </a:rPr>
                        <a:t>26</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30</a:t>
                      </a:r>
                      <a:endParaRPr lang="zh-TW" altLang="en-US" sz="2000" dirty="0">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80963">
                <a:tc>
                  <a:txBody>
                    <a:bodyPr/>
                    <a:lstStyle/>
                    <a:p>
                      <a:pPr marL="0" algn="ctr" defTabSz="914400" rtl="0" eaLnBrk="1" latinLnBrk="0" hangingPunct="1"/>
                      <a:r>
                        <a:rPr lang="zh-TW" altLang="en-US" sz="2000" b="1" dirty="0">
                          <a:latin typeface="微軟正黑體" panose="020B0604030504040204" pitchFamily="34" charset="-120"/>
                          <a:ea typeface="微軟正黑體" panose="020B0604030504040204" pitchFamily="34" charset="-120"/>
                        </a:rPr>
                        <a:t>積分</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26</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25</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24</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23</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22</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2800" b="1" dirty="0">
                          <a:solidFill>
                            <a:srgbClr val="C00000"/>
                          </a:solidFill>
                          <a:latin typeface="微軟正黑體" panose="020B0604030504040204" pitchFamily="34" charset="-120"/>
                          <a:ea typeface="微軟正黑體" panose="020B0604030504040204" pitchFamily="34" charset="-120"/>
                        </a:rPr>
                        <a:t>21</a:t>
                      </a:r>
                      <a:endParaRPr lang="zh-TW" altLang="en-US" sz="2800" b="1" dirty="0">
                        <a:solidFill>
                          <a:srgbClr val="C00000"/>
                        </a:solidFill>
                        <a:latin typeface="微軟正黑體" panose="020B0604030504040204" pitchFamily="34" charset="-120"/>
                        <a:ea typeface="微軟正黑體" panose="020B0604030504040204" pitchFamily="34" charset="-12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10" name="直接连接符 42">
            <a:extLst>
              <a:ext uri="{FF2B5EF4-FFF2-40B4-BE49-F238E27FC236}">
                <a16:creationId xmlns:a16="http://schemas.microsoft.com/office/drawing/2014/main" id="{2F665846-9C60-44C9-9595-9EC7F9322141}"/>
              </a:ext>
            </a:extLst>
          </p:cNvPr>
          <p:cNvCxnSpPr>
            <a:cxnSpLocks/>
          </p:cNvCxnSpPr>
          <p:nvPr/>
        </p:nvCxnSpPr>
        <p:spPr>
          <a:xfrm>
            <a:off x="803436" y="764227"/>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Freeform 6">
            <a:extLst>
              <a:ext uri="{FF2B5EF4-FFF2-40B4-BE49-F238E27FC236}">
                <a16:creationId xmlns:a16="http://schemas.microsoft.com/office/drawing/2014/main" id="{71AA52EC-7DB1-4E87-8C0D-FAA1C5227515}"/>
              </a:ext>
            </a:extLst>
          </p:cNvPr>
          <p:cNvSpPr>
            <a:spLocks noEditPoints="1"/>
          </p:cNvSpPr>
          <p:nvPr/>
        </p:nvSpPr>
        <p:spPr bwMode="auto">
          <a:xfrm>
            <a:off x="7995409" y="270882"/>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2" name="標題 1"/>
          <p:cNvSpPr txBox="1">
            <a:spLocks/>
          </p:cNvSpPr>
          <p:nvPr/>
        </p:nvSpPr>
        <p:spPr bwMode="auto">
          <a:xfrm>
            <a:off x="755850" y="328114"/>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2/7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1524000" y="992586"/>
            <a:ext cx="2258214" cy="488825"/>
            <a:chOff x="0" y="992585"/>
            <a:chExt cx="2258214" cy="488825"/>
          </a:xfrm>
        </p:grpSpPr>
        <p:grpSp>
          <p:nvGrpSpPr>
            <p:cNvPr id="19" name="组合 7"/>
            <p:cNvGrpSpPr/>
            <p:nvPr/>
          </p:nvGrpSpPr>
          <p:grpSpPr>
            <a:xfrm>
              <a:off x="0" y="992585"/>
              <a:ext cx="2006237" cy="481870"/>
              <a:chOff x="0" y="194743"/>
              <a:chExt cx="1401656" cy="586202"/>
            </a:xfrm>
          </p:grpSpPr>
          <p:sp>
            <p:nvSpPr>
              <p:cNvPr id="20" name="圆角矩形 8"/>
              <p:cNvSpPr/>
              <p:nvPr/>
            </p:nvSpPr>
            <p:spPr>
              <a:xfrm>
                <a:off x="173208" y="194743"/>
                <a:ext cx="1228448"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21" name="组合 9"/>
              <p:cNvGrpSpPr/>
              <p:nvPr/>
            </p:nvGrpSpPr>
            <p:grpSpPr>
              <a:xfrm>
                <a:off x="0" y="290669"/>
                <a:ext cx="424561" cy="355906"/>
                <a:chOff x="469900" y="728859"/>
                <a:chExt cx="424561" cy="355906"/>
              </a:xfrm>
            </p:grpSpPr>
            <p:sp>
              <p:nvSpPr>
                <p:cNvPr id="22"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3"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4"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5"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6"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7"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8"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9"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13" name="內容版面配置區 2"/>
            <p:cNvSpPr txBox="1">
              <a:spLocks/>
            </p:cNvSpPr>
            <p:nvPr/>
          </p:nvSpPr>
          <p:spPr>
            <a:xfrm>
              <a:off x="644007" y="1013142"/>
              <a:ext cx="1614207"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TW" altLang="en-US" b="1" dirty="0">
                  <a:solidFill>
                    <a:srgbClr val="C00000"/>
                  </a:solidFill>
                  <a:latin typeface="微軟正黑體" panose="020B0604030504040204" pitchFamily="34" charset="-120"/>
                  <a:ea typeface="微軟正黑體" panose="020B0604030504040204" pitchFamily="34" charset="-120"/>
                </a:rPr>
                <a:t>志願序</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
        <p:nvSpPr>
          <p:cNvPr id="30" name="投影片編號版面配置區 4">
            <a:extLst>
              <a:ext uri="{FF2B5EF4-FFF2-40B4-BE49-F238E27FC236}">
                <a16:creationId xmlns:a16="http://schemas.microsoft.com/office/drawing/2014/main" id="{C16E1CA0-7EE4-45D5-A874-9EA7AC133F9C}"/>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24</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1" name="副標題 2">
            <a:extLst>
              <a:ext uri="{FF2B5EF4-FFF2-40B4-BE49-F238E27FC236}">
                <a16:creationId xmlns:a16="http://schemas.microsoft.com/office/drawing/2014/main" id="{E675A448-AFBC-47E3-9DBA-2308BEA4683D}"/>
              </a:ext>
            </a:extLst>
          </p:cNvPr>
          <p:cNvSpPr txBox="1">
            <a:spLocks/>
          </p:cNvSpPr>
          <p:nvPr/>
        </p:nvSpPr>
        <p:spPr>
          <a:xfrm>
            <a:off x="489923" y="6143126"/>
            <a:ext cx="10970557" cy="372665"/>
          </a:xfrm>
          <a:prstGeom prst="rect">
            <a:avLst/>
          </a:prstGeom>
          <a:solidFill>
            <a:schemeClr val="bg1">
              <a:lumMod val="95000"/>
            </a:schemeClr>
          </a:solidFill>
        </p:spPr>
        <p:txBody>
          <a:bodyPr>
            <a:normAutofit lnSpcReduction="10000"/>
          </a:bodyPr>
          <a:lstStyle/>
          <a:p>
            <a:pPr marL="171446" indent="-171446">
              <a:lnSpc>
                <a:spcPct val="90000"/>
              </a:lnSpc>
              <a:spcBef>
                <a:spcPts val="750"/>
              </a:spcBef>
              <a:defRPr/>
            </a:pPr>
            <a:endParaRPr lang="en-US" altLang="zh-TW" sz="2100" dirty="0">
              <a:latin typeface="微軟正黑體" pitchFamily="34" charset="-120"/>
              <a:ea typeface="微軟正黑體" pitchFamily="34" charset="-120"/>
            </a:endParaRPr>
          </a:p>
        </p:txBody>
      </p:sp>
      <p:pic>
        <p:nvPicPr>
          <p:cNvPr id="32" name="圖片 7">
            <a:extLst>
              <a:ext uri="{FF2B5EF4-FFF2-40B4-BE49-F238E27FC236}">
                <a16:creationId xmlns:a16="http://schemas.microsoft.com/office/drawing/2014/main" id="{2526E594-9184-41F7-911F-9731177764CD}"/>
              </a:ext>
            </a:extLst>
          </p:cNvPr>
          <p:cNvPicPr>
            <a:picLocks noChangeAspect="1"/>
          </p:cNvPicPr>
          <p:nvPr/>
        </p:nvPicPr>
        <p:blipFill>
          <a:blip r:embed="rId3" cstate="email">
            <a:extLst>
              <a:ext uri="{28A0092B-C50C-407E-A947-70E740481C1C}">
                <a14:useLocalDpi xmlns:a14="http://schemas.microsoft.com/office/drawing/2010/main"/>
              </a:ext>
            </a:extLst>
          </a:blip>
          <a:srcRect r="-98" b="247"/>
          <a:stretch>
            <a:fillRect/>
          </a:stretch>
        </p:blipFill>
        <p:spPr bwMode="auto">
          <a:xfrm>
            <a:off x="10141947" y="5793080"/>
            <a:ext cx="1278731" cy="72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矩形 32">
            <a:extLst>
              <a:ext uri="{FF2B5EF4-FFF2-40B4-BE49-F238E27FC236}">
                <a16:creationId xmlns:a16="http://schemas.microsoft.com/office/drawing/2014/main" id="{07EE821D-ED61-4430-8402-4CA85B10EB27}"/>
              </a:ext>
            </a:extLst>
          </p:cNvPr>
          <p:cNvSpPr/>
          <p:nvPr/>
        </p:nvSpPr>
        <p:spPr>
          <a:xfrm>
            <a:off x="3566557" y="1012791"/>
            <a:ext cx="2089033" cy="461665"/>
          </a:xfrm>
          <a:prstGeom prst="rect">
            <a:avLst/>
          </a:prstGeom>
        </p:spPr>
        <p:txBody>
          <a:bodyPr wrap="none">
            <a:spAutoFit/>
          </a:bodyPr>
          <a:lstStyle/>
          <a:p>
            <a:pPr>
              <a:defRPr/>
            </a:pP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26</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768602" y="76725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971732" y="273908"/>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721016" y="331140"/>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3/7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1524001" y="992586"/>
            <a:ext cx="3005959" cy="488825"/>
            <a:chOff x="0" y="992585"/>
            <a:chExt cx="3005959" cy="488825"/>
          </a:xfrm>
        </p:grpSpPr>
        <p:grpSp>
          <p:nvGrpSpPr>
            <p:cNvPr id="13" name="组合 7"/>
            <p:cNvGrpSpPr/>
            <p:nvPr/>
          </p:nvGrpSpPr>
          <p:grpSpPr>
            <a:xfrm>
              <a:off x="0" y="992585"/>
              <a:ext cx="3005959" cy="481870"/>
              <a:chOff x="0" y="194743"/>
              <a:chExt cx="2100111" cy="586202"/>
            </a:xfrm>
          </p:grpSpPr>
          <p:sp>
            <p:nvSpPr>
              <p:cNvPr id="15" name="圆角矩形 8"/>
              <p:cNvSpPr/>
              <p:nvPr/>
            </p:nvSpPr>
            <p:spPr>
              <a:xfrm>
                <a:off x="173208" y="194743"/>
                <a:ext cx="1926903"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16" name="组合 9"/>
              <p:cNvGrpSpPr/>
              <p:nvPr/>
            </p:nvGrpSpPr>
            <p:grpSpPr>
              <a:xfrm>
                <a:off x="0" y="290669"/>
                <a:ext cx="424561" cy="355906"/>
                <a:chOff x="469900" y="728859"/>
                <a:chExt cx="424561" cy="355906"/>
              </a:xfrm>
            </p:grpSpPr>
            <p:sp>
              <p:nvSpPr>
                <p:cNvPr id="17"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8"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9"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0"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1"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2"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3"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4"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14" name="內容版面配置區 2"/>
            <p:cNvSpPr txBox="1">
              <a:spLocks/>
            </p:cNvSpPr>
            <p:nvPr/>
          </p:nvSpPr>
          <p:spPr>
            <a:xfrm>
              <a:off x="644007" y="1013142"/>
              <a:ext cx="2361952"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TW" altLang="en-US" b="1" dirty="0">
                  <a:solidFill>
                    <a:srgbClr val="C00000"/>
                  </a:solidFill>
                  <a:latin typeface="微軟正黑體" panose="020B0604030504040204" pitchFamily="34" charset="-120"/>
                  <a:ea typeface="微軟正黑體" panose="020B0604030504040204" pitchFamily="34" charset="-120"/>
                </a:rPr>
                <a:t>多元學習表現</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
        <p:nvSpPr>
          <p:cNvPr id="25" name="投影片編號版面配置區 4">
            <a:extLst>
              <a:ext uri="{FF2B5EF4-FFF2-40B4-BE49-F238E27FC236}">
                <a16:creationId xmlns:a16="http://schemas.microsoft.com/office/drawing/2014/main" id="{7F2BF926-92DF-4783-A341-E81351F765B0}"/>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25</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26" name="表格 25">
            <a:extLst>
              <a:ext uri="{FF2B5EF4-FFF2-40B4-BE49-F238E27FC236}">
                <a16:creationId xmlns:a16="http://schemas.microsoft.com/office/drawing/2014/main" id="{AA183C8A-8257-4A58-B998-A2A7330CFBAD}"/>
              </a:ext>
            </a:extLst>
          </p:cNvPr>
          <p:cNvGraphicFramePr>
            <a:graphicFrameLocks noGrp="1"/>
          </p:cNvGraphicFramePr>
          <p:nvPr>
            <p:extLst>
              <p:ext uri="{D42A27DB-BD31-4B8C-83A1-F6EECF244321}">
                <p14:modId xmlns:p14="http://schemas.microsoft.com/office/powerpoint/2010/main" val="3356272007"/>
              </p:ext>
            </p:extLst>
          </p:nvPr>
        </p:nvGraphicFramePr>
        <p:xfrm>
          <a:off x="1022983" y="1598776"/>
          <a:ext cx="10123990" cy="4911114"/>
        </p:xfrm>
        <a:graphic>
          <a:graphicData uri="http://schemas.openxmlformats.org/drawingml/2006/table">
            <a:tbl>
              <a:tblPr firstRow="1" bandRow="1">
                <a:tableStyleId>{1E171933-4619-4E11-9A3F-F7608DF75F80}</a:tableStyleId>
              </a:tblPr>
              <a:tblGrid>
                <a:gridCol w="936430">
                  <a:extLst>
                    <a:ext uri="{9D8B030D-6E8A-4147-A177-3AD203B41FA5}">
                      <a16:colId xmlns:a16="http://schemas.microsoft.com/office/drawing/2014/main" val="20000"/>
                    </a:ext>
                  </a:extLst>
                </a:gridCol>
                <a:gridCol w="817742">
                  <a:extLst>
                    <a:ext uri="{9D8B030D-6E8A-4147-A177-3AD203B41FA5}">
                      <a16:colId xmlns:a16="http://schemas.microsoft.com/office/drawing/2014/main" val="20001"/>
                    </a:ext>
                  </a:extLst>
                </a:gridCol>
                <a:gridCol w="159037">
                  <a:extLst>
                    <a:ext uri="{9D8B030D-6E8A-4147-A177-3AD203B41FA5}">
                      <a16:colId xmlns:a16="http://schemas.microsoft.com/office/drawing/2014/main" val="20002"/>
                    </a:ext>
                  </a:extLst>
                </a:gridCol>
                <a:gridCol w="730857">
                  <a:extLst>
                    <a:ext uri="{9D8B030D-6E8A-4147-A177-3AD203B41FA5}">
                      <a16:colId xmlns:a16="http://schemas.microsoft.com/office/drawing/2014/main" val="20003"/>
                    </a:ext>
                  </a:extLst>
                </a:gridCol>
                <a:gridCol w="337471">
                  <a:extLst>
                    <a:ext uri="{9D8B030D-6E8A-4147-A177-3AD203B41FA5}">
                      <a16:colId xmlns:a16="http://schemas.microsoft.com/office/drawing/2014/main" val="20004"/>
                    </a:ext>
                  </a:extLst>
                </a:gridCol>
                <a:gridCol w="534164">
                  <a:extLst>
                    <a:ext uri="{9D8B030D-6E8A-4147-A177-3AD203B41FA5}">
                      <a16:colId xmlns:a16="http://schemas.microsoft.com/office/drawing/2014/main" val="20005"/>
                    </a:ext>
                  </a:extLst>
                </a:gridCol>
                <a:gridCol w="1208794">
                  <a:extLst>
                    <a:ext uri="{9D8B030D-6E8A-4147-A177-3AD203B41FA5}">
                      <a16:colId xmlns:a16="http://schemas.microsoft.com/office/drawing/2014/main" val="20006"/>
                    </a:ext>
                  </a:extLst>
                </a:gridCol>
                <a:gridCol w="679890">
                  <a:extLst>
                    <a:ext uri="{9D8B030D-6E8A-4147-A177-3AD203B41FA5}">
                      <a16:colId xmlns:a16="http://schemas.microsoft.com/office/drawing/2014/main" val="20007"/>
                    </a:ext>
                  </a:extLst>
                </a:gridCol>
                <a:gridCol w="390387">
                  <a:extLst>
                    <a:ext uri="{9D8B030D-6E8A-4147-A177-3AD203B41FA5}">
                      <a16:colId xmlns:a16="http://schemas.microsoft.com/office/drawing/2014/main" val="20008"/>
                    </a:ext>
                  </a:extLst>
                </a:gridCol>
                <a:gridCol w="950023">
                  <a:extLst>
                    <a:ext uri="{9D8B030D-6E8A-4147-A177-3AD203B41FA5}">
                      <a16:colId xmlns:a16="http://schemas.microsoft.com/office/drawing/2014/main" val="20009"/>
                    </a:ext>
                  </a:extLst>
                </a:gridCol>
                <a:gridCol w="1031881">
                  <a:extLst>
                    <a:ext uri="{9D8B030D-6E8A-4147-A177-3AD203B41FA5}">
                      <a16:colId xmlns:a16="http://schemas.microsoft.com/office/drawing/2014/main" val="20010"/>
                    </a:ext>
                  </a:extLst>
                </a:gridCol>
                <a:gridCol w="2347314">
                  <a:extLst>
                    <a:ext uri="{9D8B030D-6E8A-4147-A177-3AD203B41FA5}">
                      <a16:colId xmlns:a16="http://schemas.microsoft.com/office/drawing/2014/main" val="20011"/>
                    </a:ext>
                  </a:extLst>
                </a:gridCol>
              </a:tblGrid>
              <a:tr h="331460">
                <a:tc>
                  <a:txBody>
                    <a:bodyPr/>
                    <a:lstStyle/>
                    <a:p>
                      <a:pPr algn="ctr"/>
                      <a:r>
                        <a:rPr lang="zh-TW" altLang="en-US" sz="1700" b="1" dirty="0">
                          <a:solidFill>
                            <a:schemeClr val="tx1"/>
                          </a:solidFill>
                          <a:latin typeface="微軟正黑體" panose="020B0604030504040204" pitchFamily="34" charset="-120"/>
                          <a:ea typeface="微軟正黑體" panose="020B0604030504040204" pitchFamily="34" charset="-120"/>
                        </a:rPr>
                        <a:t>分項目</a:t>
                      </a:r>
                    </a:p>
                  </a:txBody>
                  <a:tcPr marL="68584" marR="68584" marT="34285" marB="342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1">
                  <a:txBody>
                    <a:bodyPr/>
                    <a:lstStyle/>
                    <a:p>
                      <a:pPr algn="ctr"/>
                      <a:r>
                        <a:rPr lang="zh-TW" altLang="en-US" sz="1700" b="1" dirty="0">
                          <a:solidFill>
                            <a:schemeClr val="tx1"/>
                          </a:solidFill>
                          <a:latin typeface="微軟正黑體" panose="020B0604030504040204" pitchFamily="34" charset="-120"/>
                          <a:ea typeface="微軟正黑體" panose="020B0604030504040204" pitchFamily="34" charset="-120"/>
                        </a:rPr>
                        <a:t>積分採計原則</a:t>
                      </a:r>
                    </a:p>
                  </a:txBody>
                  <a:tcPr marL="68584" marR="68584" marT="34285" marB="3428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595639">
                <a:tc rowSpan="6">
                  <a:txBody>
                    <a:bodyP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競　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全國競賽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gridSpan="4">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區域及縣市競賽</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tc>
                <a:tc rowSpan="6">
                  <a:txBody>
                    <a:bodyPr/>
                    <a:lstStyle/>
                    <a:p>
                      <a:pPr marL="177800" marR="0" lvl="0" indent="-177800" algn="just" defTabSz="914400" rtl="0" eaLnBrk="1" fontAlgn="auto" latinLnBrk="0" hangingPunct="1">
                        <a:lnSpc>
                          <a:spcPts val="1700"/>
                        </a:lnSpc>
                        <a:spcBef>
                          <a:spcPts val="200"/>
                        </a:spcBef>
                        <a:spcAft>
                          <a:spcPts val="200"/>
                        </a:spcAft>
                        <a:buClrTx/>
                        <a:buSzTx/>
                        <a:buFont typeface="+mj-lt"/>
                        <a:buAutoNum type="arabicPeriod"/>
                        <a:tabLst/>
                        <a:defRPr/>
                      </a:pPr>
                      <a:r>
                        <a:rPr lang="zh-TW" altLang="zh-TW" sz="1200" b="1" u="sng" dirty="0">
                          <a:latin typeface="微軟正黑體" panose="020B0604030504040204" pitchFamily="34" charset="-120"/>
                          <a:ea typeface="微軟正黑體" panose="020B0604030504040204" pitchFamily="34" charset="-120"/>
                        </a:rPr>
                        <a:t>國際性</a:t>
                      </a:r>
                      <a:r>
                        <a:rPr lang="zh-TW" altLang="en-US" sz="1200" b="1" dirty="0">
                          <a:latin typeface="微軟正黑體" panose="020B0604030504040204" pitchFamily="34" charset="-120"/>
                          <a:ea typeface="微軟正黑體" panose="020B0604030504040204" pitchFamily="34" charset="-120"/>
                        </a:rPr>
                        <a:t>、</a:t>
                      </a:r>
                      <a:r>
                        <a:rPr lang="zh-TW" altLang="zh-TW" sz="1200" b="1" u="sng" dirty="0">
                          <a:latin typeface="微軟正黑體" panose="020B0604030504040204" pitchFamily="34" charset="-120"/>
                          <a:ea typeface="微軟正黑體" panose="020B0604030504040204" pitchFamily="34" charset="-120"/>
                        </a:rPr>
                        <a:t>全國性</a:t>
                      </a:r>
                      <a:r>
                        <a:rPr lang="zh-TW" altLang="zh-TW" sz="1200" b="1" dirty="0">
                          <a:latin typeface="微軟正黑體" panose="020B0604030504040204" pitchFamily="34" charset="-120"/>
                          <a:ea typeface="微軟正黑體" panose="020B0604030504040204" pitchFamily="34" charset="-120"/>
                        </a:rPr>
                        <a:t>競賽項目以</a:t>
                      </a:r>
                      <a:r>
                        <a:rPr lang="zh-TW" altLang="zh-TW" sz="1200" b="1" u="sng" dirty="0">
                          <a:solidFill>
                            <a:srgbClr val="FF0000"/>
                          </a:solidFill>
                          <a:latin typeface="微軟正黑體" panose="020B0604030504040204" pitchFamily="34" charset="-120"/>
                          <a:ea typeface="微軟正黑體" panose="020B0604030504040204" pitchFamily="34" charset="-120"/>
                        </a:rPr>
                        <a:t>簡章所列項目</a:t>
                      </a:r>
                      <a:r>
                        <a:rPr lang="zh-TW" altLang="zh-TW" sz="1200" b="1" dirty="0">
                          <a:latin typeface="微軟正黑體" panose="020B0604030504040204" pitchFamily="34" charset="-120"/>
                          <a:ea typeface="微軟正黑體" panose="020B0604030504040204" pitchFamily="34" charset="-120"/>
                        </a:rPr>
                        <a:t>為限</a:t>
                      </a:r>
                      <a:endParaRPr lang="en-US" altLang="zh-TW" sz="1200" b="1" dirty="0">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7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同學年度同項競賽擇優</a:t>
                      </a:r>
                      <a:r>
                        <a:rPr lang="en-US" altLang="zh-TW" sz="1200" b="1" dirty="0">
                          <a:solidFill>
                            <a:schemeClr val="tx1"/>
                          </a:solidFill>
                          <a:latin typeface="微軟正黑體" panose="020B0604030504040204" pitchFamily="34" charset="-120"/>
                          <a:ea typeface="微軟正黑體" panose="020B0604030504040204" pitchFamily="34" charset="-120"/>
                        </a:rPr>
                        <a:t>1</a:t>
                      </a:r>
                      <a:r>
                        <a:rPr lang="zh-TW" altLang="en-US" sz="1200" b="1" dirty="0">
                          <a:solidFill>
                            <a:schemeClr val="tx1"/>
                          </a:solidFill>
                          <a:latin typeface="微軟正黑體" panose="020B0604030504040204" pitchFamily="34" charset="-120"/>
                          <a:ea typeface="微軟正黑體" panose="020B0604030504040204" pitchFamily="34" charset="-120"/>
                        </a:rPr>
                        <a:t>次採計。</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7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參賽者</a:t>
                      </a:r>
                      <a:r>
                        <a:rPr lang="en-US" altLang="zh-TW" sz="1200" b="1" u="sng" dirty="0">
                          <a:solidFill>
                            <a:schemeClr val="tx1"/>
                          </a:solidFill>
                          <a:latin typeface="微軟正黑體" panose="020B0604030504040204" pitchFamily="34" charset="-120"/>
                          <a:ea typeface="微軟正黑體" panose="020B0604030504040204" pitchFamily="34" charset="-120"/>
                        </a:rPr>
                        <a:t>4</a:t>
                      </a:r>
                      <a:r>
                        <a:rPr lang="zh-TW" altLang="en-US" sz="1200" b="1" u="sng" dirty="0">
                          <a:solidFill>
                            <a:schemeClr val="tx1"/>
                          </a:solidFill>
                          <a:latin typeface="微軟正黑體" panose="020B0604030504040204" pitchFamily="34" charset="-120"/>
                          <a:ea typeface="微軟正黑體" panose="020B0604030504040204" pitchFamily="34" charset="-120"/>
                        </a:rPr>
                        <a:t>人以上為團體</a:t>
                      </a:r>
                      <a:r>
                        <a:rPr lang="zh-TW" altLang="en-US" sz="1200" b="1" dirty="0">
                          <a:solidFill>
                            <a:schemeClr val="tx1"/>
                          </a:solidFill>
                          <a:latin typeface="微軟正黑體" panose="020B0604030504040204" pitchFamily="34" charset="-120"/>
                          <a:ea typeface="微軟正黑體" panose="020B0604030504040204" pitchFamily="34" charset="-120"/>
                        </a:rPr>
                        <a:t>。團體賽依個人賽積分</a:t>
                      </a:r>
                      <a:r>
                        <a:rPr lang="zh-TW" altLang="en-US" sz="1200" b="1" dirty="0">
                          <a:solidFill>
                            <a:schemeClr val="tx1"/>
                          </a:solidFill>
                          <a:highlight>
                            <a:srgbClr val="FFFF00"/>
                          </a:highlight>
                          <a:latin typeface="微軟正黑體" panose="020B0604030504040204" pitchFamily="34" charset="-120"/>
                          <a:ea typeface="微軟正黑體" panose="020B0604030504040204" pitchFamily="34" charset="-120"/>
                        </a:rPr>
                        <a:t>折半</a:t>
                      </a:r>
                      <a:r>
                        <a:rPr lang="zh-TW" altLang="en-US" sz="1200" b="1" dirty="0">
                          <a:solidFill>
                            <a:schemeClr val="tx1"/>
                          </a:solidFill>
                          <a:latin typeface="微軟正黑體" panose="020B0604030504040204" pitchFamily="34" charset="-120"/>
                          <a:ea typeface="微軟正黑體" panose="020B0604030504040204" pitchFamily="34" charset="-120"/>
                        </a:rPr>
                        <a:t>計算。</a:t>
                      </a:r>
                      <a:endParaRPr lang="en-US" altLang="zh-TW" sz="1200" b="1" dirty="0">
                        <a:solidFill>
                          <a:schemeClr val="tx1"/>
                        </a:solidFill>
                        <a:latin typeface="微軟正黑體" panose="020B0604030504040204" pitchFamily="34" charset="-120"/>
                        <a:ea typeface="微軟正黑體" panose="020B0604030504040204" pitchFamily="34" charset="-120"/>
                      </a:endParaRPr>
                    </a:p>
                    <a:p>
                      <a:pPr marL="177800" marR="0" lvl="0" indent="-177800" algn="just" defTabSz="914400" rtl="0" eaLnBrk="1" fontAlgn="auto" latinLnBrk="0" hangingPunct="1">
                        <a:lnSpc>
                          <a:spcPts val="1700"/>
                        </a:lnSpc>
                        <a:spcBef>
                          <a:spcPts val="200"/>
                        </a:spcBef>
                        <a:spcAft>
                          <a:spcPts val="200"/>
                        </a:spcAft>
                        <a:buClrTx/>
                        <a:buSzTx/>
                        <a:buFont typeface="+mj-lt"/>
                        <a:buAutoNum type="arabicPeriod"/>
                        <a:tabLst/>
                        <a:defRPr/>
                      </a:pPr>
                      <a:r>
                        <a:rPr lang="zh-TW" altLang="en-US" sz="1200" b="1" kern="1200" dirty="0">
                          <a:solidFill>
                            <a:schemeClr val="tx1"/>
                          </a:solidFill>
                          <a:latin typeface="微軟正黑體" panose="020B0604030504040204" pitchFamily="34" charset="-120"/>
                          <a:ea typeface="微軟正黑體" panose="020B0604030504040204" pitchFamily="34" charset="-120"/>
                        </a:rPr>
                        <a:t>區域及縣市競賽以</a:t>
                      </a:r>
                      <a:r>
                        <a:rPr lang="zh-TW" altLang="en-US" sz="1200" b="1" u="sng" kern="1200" dirty="0">
                          <a:solidFill>
                            <a:srgbClr val="FF0000"/>
                          </a:solidFill>
                          <a:highlight>
                            <a:srgbClr val="FFCF9F"/>
                          </a:highlight>
                          <a:latin typeface="微軟正黑體" panose="020B0604030504040204" pitchFamily="34" charset="-120"/>
                          <a:ea typeface="微軟正黑體" panose="020B0604030504040204" pitchFamily="34" charset="-120"/>
                        </a:rPr>
                        <a:t>縣市政府主辦者為限</a:t>
                      </a:r>
                      <a:r>
                        <a:rPr lang="zh-TW" altLang="en-US" sz="1200" b="1" kern="1200" dirty="0">
                          <a:solidFill>
                            <a:schemeClr val="tx1"/>
                          </a:solidFill>
                          <a:latin typeface="微軟正黑體" panose="020B0604030504040204" pitchFamily="34" charset="-120"/>
                          <a:ea typeface="微軟正黑體" panose="020B0604030504040204" pitchFamily="34" charset="-120"/>
                        </a:rPr>
                        <a:t>，</a:t>
                      </a:r>
                      <a:r>
                        <a:rPr lang="zh-TW" altLang="en-US" sz="1200" b="1" u="sng" kern="1200" dirty="0">
                          <a:solidFill>
                            <a:srgbClr val="FF0000"/>
                          </a:solidFill>
                          <a:highlight>
                            <a:srgbClr val="FFCF9F"/>
                          </a:highlight>
                          <a:latin typeface="微軟正黑體" panose="020B0604030504040204" pitchFamily="34" charset="-120"/>
                          <a:ea typeface="微軟正黑體" panose="020B0604030504040204" pitchFamily="34" charset="-120"/>
                        </a:rPr>
                        <a:t>且</a:t>
                      </a:r>
                      <a:r>
                        <a:rPr lang="zh-TW" altLang="en-US" sz="1200" b="1" kern="1200" dirty="0">
                          <a:solidFill>
                            <a:schemeClr val="tx1"/>
                          </a:solidFill>
                          <a:highlight>
                            <a:srgbClr val="FFCF9F"/>
                          </a:highlight>
                          <a:latin typeface="微軟正黑體" panose="020B0604030504040204" pitchFamily="34" charset="-120"/>
                          <a:ea typeface="微軟正黑體" panose="020B0604030504040204" pitchFamily="34" charset="-120"/>
                        </a:rPr>
                        <a:t>獲獎證明之</a:t>
                      </a:r>
                      <a:r>
                        <a:rPr lang="zh-TW" altLang="en-US" sz="1200" b="1" u="sng" kern="1200" dirty="0">
                          <a:solidFill>
                            <a:srgbClr val="FF0000"/>
                          </a:solidFill>
                          <a:highlight>
                            <a:srgbClr val="FFCF9F"/>
                          </a:highlight>
                          <a:latin typeface="微軟正黑體" panose="020B0604030504040204" pitchFamily="34" charset="-120"/>
                          <a:ea typeface="微軟正黑體" panose="020B0604030504040204" pitchFamily="34" charset="-120"/>
                        </a:rPr>
                        <a:t>落款人</a:t>
                      </a:r>
                      <a:r>
                        <a:rPr lang="zh-TW" altLang="en-US" sz="1200" b="1" kern="1200" dirty="0">
                          <a:solidFill>
                            <a:schemeClr val="tx1"/>
                          </a:solidFill>
                          <a:highlight>
                            <a:srgbClr val="FFCF9F"/>
                          </a:highlight>
                          <a:latin typeface="微軟正黑體" panose="020B0604030504040204" pitchFamily="34" charset="-120"/>
                          <a:ea typeface="微軟正黑體" panose="020B0604030504040204" pitchFamily="34" charset="-120"/>
                        </a:rPr>
                        <a:t>在縣市須為</a:t>
                      </a:r>
                      <a:r>
                        <a:rPr lang="zh-TW" altLang="en-US" sz="1200" b="1" u="sng" kern="1200" dirty="0">
                          <a:solidFill>
                            <a:srgbClr val="FF0000"/>
                          </a:solidFill>
                          <a:highlight>
                            <a:srgbClr val="FFCF9F"/>
                          </a:highlight>
                          <a:latin typeface="微軟正黑體" panose="020B0604030504040204" pitchFamily="34" charset="-120"/>
                          <a:ea typeface="微軟正黑體" panose="020B0604030504040204" pitchFamily="34" charset="-120"/>
                        </a:rPr>
                        <a:t>縣市長</a:t>
                      </a:r>
                      <a:r>
                        <a:rPr lang="zh-TW" altLang="en-US" sz="1200" b="1" kern="1200" dirty="0">
                          <a:solidFill>
                            <a:schemeClr val="tx1"/>
                          </a:solidFill>
                          <a:latin typeface="微軟正黑體" panose="020B0604030504040204" pitchFamily="34" charset="-120"/>
                          <a:ea typeface="微軟正黑體" panose="020B0604030504040204" pitchFamily="34" charset="-120"/>
                        </a:rPr>
                        <a:t>，在直轄市須為</a:t>
                      </a:r>
                      <a:r>
                        <a:rPr lang="zh-TW" altLang="en-US" sz="1200" b="1" u="sng" kern="1200" dirty="0">
                          <a:solidFill>
                            <a:srgbClr val="FF0000"/>
                          </a:solidFill>
                          <a:latin typeface="微軟正黑體" panose="020B0604030504040204" pitchFamily="34" charset="-120"/>
                          <a:ea typeface="微軟正黑體" panose="020B0604030504040204" pitchFamily="34" charset="-120"/>
                        </a:rPr>
                        <a:t>市長</a:t>
                      </a:r>
                      <a:r>
                        <a:rPr lang="zh-TW" altLang="en-US" sz="1200" b="1" kern="1200" dirty="0">
                          <a:solidFill>
                            <a:schemeClr val="tx1"/>
                          </a:solidFill>
                          <a:latin typeface="微軟正黑體" panose="020B0604030504040204" pitchFamily="34" charset="-120"/>
                          <a:ea typeface="微軟正黑體" panose="020B0604030504040204" pitchFamily="34" charset="-120"/>
                        </a:rPr>
                        <a:t>或其所屬</a:t>
                      </a:r>
                      <a:r>
                        <a:rPr lang="zh-TW" altLang="en-US" sz="1200" b="1" u="sng" kern="1200" dirty="0">
                          <a:solidFill>
                            <a:srgbClr val="FF0000"/>
                          </a:solidFill>
                          <a:latin typeface="微軟正黑體" panose="020B0604030504040204" pitchFamily="34" charset="-120"/>
                          <a:ea typeface="微軟正黑體" panose="020B0604030504040204" pitchFamily="34" charset="-120"/>
                        </a:rPr>
                        <a:t>一級機關首長</a:t>
                      </a:r>
                      <a:r>
                        <a:rPr lang="zh-TW" altLang="en-US" sz="1200" b="1" kern="1200" dirty="0">
                          <a:solidFill>
                            <a:schemeClr val="tx1"/>
                          </a:solidFill>
                          <a:latin typeface="微軟正黑體" panose="020B0604030504040204" pitchFamily="34" charset="-120"/>
                          <a:ea typeface="微軟正黑體" panose="020B0604030504040204" pitchFamily="34" charset="-120"/>
                        </a:rPr>
                        <a:t>。</a:t>
                      </a:r>
                      <a:endParaRPr lang="en-US" altLang="zh-TW" sz="1200" b="1" kern="1200" dirty="0">
                        <a:solidFill>
                          <a:schemeClr val="tx1"/>
                        </a:solidFill>
                        <a:latin typeface="微軟正黑體" panose="020B0604030504040204" pitchFamily="34" charset="-120"/>
                        <a:ea typeface="微軟正黑體" panose="020B0604030504040204" pitchFamily="34" charset="-120"/>
                      </a:endParaRPr>
                    </a:p>
                    <a:p>
                      <a:pPr marL="177800" marR="0" indent="-177800" algn="just" defTabSz="914400" rtl="0" eaLnBrk="1" fontAlgn="auto" latinLnBrk="0" hangingPunct="1">
                        <a:lnSpc>
                          <a:spcPts val="1700"/>
                        </a:lnSpc>
                        <a:spcBef>
                          <a:spcPts val="200"/>
                        </a:spcBef>
                        <a:spcAft>
                          <a:spcPts val="200"/>
                        </a:spcAft>
                        <a:buClrTx/>
                        <a:buSzTx/>
                        <a:buFont typeface="+mj-lt"/>
                        <a:buAutoNum type="arabicPeriod"/>
                        <a:tabLst/>
                        <a:defRPr/>
                      </a:pPr>
                      <a:r>
                        <a:rPr lang="zh-TW" altLang="en-US" sz="1200" b="1" dirty="0">
                          <a:solidFill>
                            <a:schemeClr val="tx1"/>
                          </a:solidFill>
                          <a:latin typeface="微軟正黑體" panose="020B0604030504040204" pitchFamily="34" charset="-120"/>
                          <a:ea typeface="微軟正黑體" panose="020B0604030504040204" pitchFamily="34" charset="-120"/>
                        </a:rPr>
                        <a:t>競賽採計以</a:t>
                      </a:r>
                      <a:r>
                        <a:rPr lang="zh-TW" altLang="en-US" sz="1200" b="1" dirty="0">
                          <a:solidFill>
                            <a:srgbClr val="FF0000"/>
                          </a:solidFill>
                          <a:latin typeface="微軟正黑體" panose="020B0604030504040204" pitchFamily="34" charset="-120"/>
                          <a:ea typeface="微軟正黑體" panose="020B0604030504040204" pitchFamily="34" charset="-120"/>
                        </a:rPr>
                        <a:t>國中就學期間至</a:t>
                      </a:r>
                      <a:r>
                        <a:rPr lang="en-US" altLang="zh-TW" sz="1200" b="1" u="sng" dirty="0">
                          <a:solidFill>
                            <a:srgbClr val="FF0000"/>
                          </a:solidFill>
                          <a:latin typeface="微軟正黑體" panose="020B0604030504040204" pitchFamily="34" charset="-120"/>
                          <a:ea typeface="微軟正黑體" panose="020B0604030504040204" pitchFamily="34" charset="-120"/>
                        </a:rPr>
                        <a:t>114</a:t>
                      </a:r>
                      <a:r>
                        <a:rPr lang="zh-TW" altLang="en-US" sz="1200" b="1" u="sng" dirty="0">
                          <a:solidFill>
                            <a:srgbClr val="FF0000"/>
                          </a:solidFill>
                          <a:latin typeface="微軟正黑體" panose="020B0604030504040204" pitchFamily="34" charset="-120"/>
                          <a:ea typeface="微軟正黑體" panose="020B0604030504040204" pitchFamily="34" charset="-120"/>
                        </a:rPr>
                        <a:t>年</a:t>
                      </a:r>
                      <a:r>
                        <a:rPr lang="en-US" altLang="zh-TW" sz="1200" b="1" u="sng" dirty="0">
                          <a:solidFill>
                            <a:srgbClr val="FF0000"/>
                          </a:solidFill>
                          <a:latin typeface="微軟正黑體" panose="020B0604030504040204" pitchFamily="34" charset="-120"/>
                          <a:ea typeface="微軟正黑體" panose="020B0604030504040204" pitchFamily="34" charset="-120"/>
                        </a:rPr>
                        <a:t>5</a:t>
                      </a:r>
                      <a:r>
                        <a:rPr lang="zh-TW" altLang="en-US" sz="1200" b="1" u="sng" dirty="0">
                          <a:solidFill>
                            <a:srgbClr val="FF0000"/>
                          </a:solidFill>
                          <a:latin typeface="微軟正黑體" panose="020B0604030504040204" pitchFamily="34" charset="-120"/>
                          <a:ea typeface="微軟正黑體" panose="020B0604030504040204" pitchFamily="34" charset="-120"/>
                        </a:rPr>
                        <a:t>月</a:t>
                      </a:r>
                      <a:r>
                        <a:rPr lang="en-US" altLang="zh-TW" sz="1200" b="1" u="sng" dirty="0">
                          <a:solidFill>
                            <a:srgbClr val="FF0000"/>
                          </a:solidFill>
                          <a:latin typeface="微軟正黑體" panose="020B0604030504040204" pitchFamily="34" charset="-120"/>
                          <a:ea typeface="微軟正黑體" panose="020B0604030504040204" pitchFamily="34" charset="-120"/>
                        </a:rPr>
                        <a:t>14</a:t>
                      </a:r>
                      <a:r>
                        <a:rPr lang="zh-TW" altLang="en-US" sz="1200" b="1" u="sng" dirty="0">
                          <a:solidFill>
                            <a:srgbClr val="FF0000"/>
                          </a:solidFill>
                          <a:latin typeface="微軟正黑體" panose="020B0604030504040204" pitchFamily="34" charset="-120"/>
                          <a:ea typeface="微軟正黑體" panose="020B0604030504040204" pitchFamily="34" charset="-120"/>
                        </a:rPr>
                        <a:t>日</a:t>
                      </a:r>
                      <a:r>
                        <a:rPr lang="en-US" altLang="zh-TW" sz="1200" b="1" u="sng" dirty="0">
                          <a:solidFill>
                            <a:srgbClr val="FF0000"/>
                          </a:solidFill>
                          <a:latin typeface="微軟正黑體" panose="020B0604030504040204" pitchFamily="34" charset="-120"/>
                          <a:ea typeface="微軟正黑體" panose="020B0604030504040204" pitchFamily="34" charset="-120"/>
                        </a:rPr>
                        <a:t>(</a:t>
                      </a:r>
                      <a:r>
                        <a:rPr lang="zh-TW" altLang="en-US" sz="1200" b="1" u="sng" dirty="0">
                          <a:solidFill>
                            <a:srgbClr val="FF0000"/>
                          </a:solidFill>
                          <a:latin typeface="微軟正黑體" panose="020B0604030504040204" pitchFamily="34" charset="-120"/>
                          <a:ea typeface="微軟正黑體" panose="020B0604030504040204" pitchFamily="34" charset="-120"/>
                        </a:rPr>
                        <a:t>含</a:t>
                      </a:r>
                      <a:r>
                        <a:rPr lang="en-US" altLang="zh-TW" sz="1200" b="1" u="sng" dirty="0">
                          <a:solidFill>
                            <a:srgbClr val="FF0000"/>
                          </a:solidFill>
                          <a:latin typeface="微軟正黑體" panose="020B0604030504040204" pitchFamily="34" charset="-120"/>
                          <a:ea typeface="微軟正黑體" panose="020B0604030504040204" pitchFamily="34" charset="-120"/>
                        </a:rPr>
                        <a:t>)</a:t>
                      </a:r>
                      <a:r>
                        <a:rPr lang="zh-TW" altLang="en-US" sz="1200" b="1" u="sng" dirty="0">
                          <a:solidFill>
                            <a:srgbClr val="FF0000"/>
                          </a:solidFill>
                          <a:latin typeface="微軟正黑體" panose="020B0604030504040204" pitchFamily="34" charset="-120"/>
                          <a:ea typeface="微軟正黑體" panose="020B0604030504040204" pitchFamily="34" charset="-120"/>
                        </a:rPr>
                        <a:t>前</a:t>
                      </a:r>
                      <a:r>
                        <a:rPr lang="zh-TW" altLang="en-US" sz="1200" b="1" dirty="0">
                          <a:solidFill>
                            <a:schemeClr val="tx1"/>
                          </a:solidFill>
                          <a:latin typeface="微軟正黑體" panose="020B0604030504040204" pitchFamily="34" charset="-120"/>
                          <a:ea typeface="微軟正黑體" panose="020B0604030504040204" pitchFamily="34" charset="-120"/>
                        </a:rPr>
                        <a:t>取得為限。</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95639">
                <a:tc vMerge="1">
                  <a:txBody>
                    <a:bodyPr/>
                    <a:lstStyle/>
                    <a:p>
                      <a:pPr algn="ctr"/>
                      <a:endParaRPr lang="zh-TW" altLang="en-US" dirty="0"/>
                    </a:p>
                  </a:txBody>
                  <a:tcPr anchor="ctr"/>
                </a:tc>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第四～六名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2"/>
                  </a:ext>
                </a:extLst>
              </a:tr>
              <a:tr h="595639">
                <a:tc v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6</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5</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4</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3</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3</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2</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1</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0003"/>
                  </a:ext>
                </a:extLst>
              </a:tr>
              <a:tr h="595639">
                <a:tc vMerge="1">
                  <a:txBody>
                    <a:bodyPr/>
                    <a:lstStyle/>
                    <a:p>
                      <a:pPr algn="ctr"/>
                      <a:endParaRPr lang="zh-TW" altLang="en-US" dirty="0"/>
                    </a:p>
                  </a:txBody>
                  <a:tcPr anchor="ctr"/>
                </a:tc>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國際科技展覽及國際運動會</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1" dirty="0">
                        <a:latin typeface="微軟正黑體" pitchFamily="34" charset="-120"/>
                        <a:ea typeface="微軟正黑體" pitchFamily="34" charset="-120"/>
                      </a:endParaRPr>
                    </a:p>
                  </a:txBody>
                  <a:tcPr anchor="c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4"/>
                  </a:ext>
                </a:extLst>
              </a:tr>
              <a:tr h="595639">
                <a:tc vMerge="1">
                  <a:txBody>
                    <a:bodyPr/>
                    <a:lstStyle/>
                    <a:p>
                      <a:endParaRPr lang="zh-TW" alt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第一名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solidFill>
                      <a:schemeClr val="accent2">
                        <a:lumMod val="20000"/>
                        <a:lumOff val="80000"/>
                      </a:schemeClr>
                    </a:solidFill>
                  </a:tcPr>
                </a:tc>
                <a:tc gridSpan="3">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第二名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latin typeface="微軟正黑體" pitchFamily="34" charset="-120"/>
                        <a:ea typeface="微軟正黑體" pitchFamily="34" charset="-120"/>
                      </a:endParaRPr>
                    </a:p>
                  </a:txBody>
                  <a:tcPr>
                    <a:solidFill>
                      <a:schemeClr val="accent2">
                        <a:lumMod val="20000"/>
                        <a:lumOff val="80000"/>
                      </a:schemeClr>
                    </a:solidFill>
                  </a:tcPr>
                </a:tc>
                <a:tc hMerge="1">
                  <a:txBody>
                    <a:bodyPr/>
                    <a:lstStyle/>
                    <a:p>
                      <a:pPr algn="ctr"/>
                      <a:endParaRPr lang="zh-TW" altLang="en-US" b="1" dirty="0">
                        <a:latin typeface="微軟正黑體" pitchFamily="34" charset="-120"/>
                        <a:ea typeface="微軟正黑體" pitchFamily="34" charset="-120"/>
                      </a:endParaRPr>
                    </a:p>
                  </a:txBody>
                  <a:tcPr/>
                </a:tc>
                <a:tc gridSpan="3">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第三名</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5"/>
                  </a:ext>
                </a:extLst>
              </a:tr>
              <a:tr h="595639">
                <a:tc vMerge="1">
                  <a:txBody>
                    <a:bodyPr/>
                    <a:lstStyle/>
                    <a:p>
                      <a:pPr algn="ctr"/>
                      <a:endParaRPr lang="zh-TW" altLang="en-US" dirty="0"/>
                    </a:p>
                  </a:txBody>
                  <a:tcPr anchor="ctr"/>
                </a:tc>
                <a:tc gridSpan="4">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7</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endParaRPr lang="zh-TW" altLang="en-US"/>
                    </a:p>
                  </a:txBody>
                  <a:tcPr/>
                </a:tc>
                <a:tc hMerge="1">
                  <a:txBody>
                    <a:bodyPr/>
                    <a:lstStyle/>
                    <a:p>
                      <a:endParaRPr lang="zh-TW" altLang="en-US" dirty="0"/>
                    </a:p>
                  </a:txBody>
                  <a:tcPr>
                    <a:lnR w="12700" cap="flat" cmpd="sng" algn="ctr">
                      <a:solidFill>
                        <a:schemeClr val="bg1">
                          <a:lumMod val="65000"/>
                        </a:schemeClr>
                      </a:solidFill>
                      <a:prstDash val="solid"/>
                      <a:round/>
                      <a:headEnd type="none" w="med" len="med"/>
                      <a:tailEnd type="none" w="med" len="med"/>
                    </a:lnR>
                  </a:tcPr>
                </a:tc>
                <a:tc gridSpan="3">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6</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hMerge="1">
                  <a:txBody>
                    <a:bodyPr/>
                    <a:lstStyle/>
                    <a:p>
                      <a:pPr algn="ctr"/>
                      <a:endParaRPr lang="zh-TW" altLang="en-US" b="1" dirty="0">
                        <a:solidFill>
                          <a:srgbClr val="C00000"/>
                        </a:solidFill>
                        <a:latin typeface="微軟正黑體" pitchFamily="34" charset="-120"/>
                        <a:ea typeface="微軟正黑體" pitchFamily="34" charset="-120"/>
                      </a:endParaRPr>
                    </a:p>
                  </a:txBody>
                  <a:tcPr/>
                </a:tc>
                <a:tc gridSpan="3">
                  <a:txBody>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5</a:t>
                      </a:r>
                      <a:r>
                        <a:rPr lang="zh-TW" altLang="en-US" sz="1600" b="1" dirty="0">
                          <a:solidFill>
                            <a:srgbClr val="FF0000"/>
                          </a:solidFill>
                          <a:latin typeface="微軟正黑體" panose="020B0604030504040204" pitchFamily="34" charset="-120"/>
                          <a:ea typeface="微軟正黑體" panose="020B0604030504040204" pitchFamily="34" charset="-120"/>
                        </a:rPr>
                        <a:t>分</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dirty="0"/>
                    </a:p>
                  </a:txBody>
                  <a:tcPr anchor="ctr"/>
                </a:tc>
                <a:tc vMerge="1">
                  <a:txBody>
                    <a:bodyPr/>
                    <a:lstStyle/>
                    <a:p>
                      <a:endParaRPr lang="zh-TW" altLang="en-US"/>
                    </a:p>
                  </a:txBody>
                  <a:tcPr/>
                </a:tc>
                <a:extLst>
                  <a:ext uri="{0D108BD9-81ED-4DB2-BD59-A6C34878D82A}">
                    <a16:rowId xmlns:a16="http://schemas.microsoft.com/office/drawing/2014/main" val="10006"/>
                  </a:ext>
                </a:extLst>
              </a:tr>
              <a:tr h="502910">
                <a:tc rowSpan="2">
                  <a:txBody>
                    <a:bodyPr/>
                    <a:lstStyle/>
                    <a:p>
                      <a:pPr algn="ctr"/>
                      <a:r>
                        <a:rPr lang="zh-TW" altLang="en-US" sz="1600" b="1" dirty="0">
                          <a:solidFill>
                            <a:schemeClr val="tx1"/>
                          </a:solidFill>
                          <a:latin typeface="微軟正黑體" panose="020B0604030504040204" pitchFamily="34" charset="-120"/>
                          <a:ea typeface="微軟正黑體" panose="020B0604030504040204" pitchFamily="34" charset="-120"/>
                        </a:rPr>
                        <a:t>服務</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algn="ctr"/>
                      <a:r>
                        <a:rPr lang="zh-TW" altLang="en-US" sz="1600" b="1" dirty="0">
                          <a:solidFill>
                            <a:schemeClr val="tx1"/>
                          </a:solidFill>
                          <a:latin typeface="微軟正黑體" panose="020B0604030504040204" pitchFamily="34" charset="-120"/>
                          <a:ea typeface="微軟正黑體" panose="020B0604030504040204" pitchFamily="34" charset="-120"/>
                        </a:rPr>
                        <a:t>學習</a:t>
                      </a:r>
                      <a:endParaRPr lang="en-US" altLang="zh-TW" sz="1600" b="1" dirty="0">
                        <a:solidFill>
                          <a:schemeClr val="tx1"/>
                        </a:solidFill>
                        <a:latin typeface="微軟正黑體" pitchFamily="34" charset="-120"/>
                        <a:ea typeface="微軟正黑體"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學校服務表現</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8">
                  <a:txBody>
                    <a:bodyPr/>
                    <a:lstStyle/>
                    <a:p>
                      <a:r>
                        <a:rPr lang="zh-TW" altLang="en-US" sz="1200" b="1" dirty="0">
                          <a:solidFill>
                            <a:schemeClr val="tx1"/>
                          </a:solidFill>
                          <a:latin typeface="微軟正黑體" panose="020B0604030504040204" pitchFamily="34" charset="-120"/>
                          <a:ea typeface="微軟正黑體" panose="020B0604030504040204" pitchFamily="34" charset="-120"/>
                        </a:rPr>
                        <a:t>班級幹部、小老師或社團幹部任滿一學期得</a:t>
                      </a:r>
                      <a:r>
                        <a:rPr lang="en-US" altLang="zh-TW" sz="1200" b="1" dirty="0">
                          <a:solidFill>
                            <a:schemeClr val="tx1"/>
                          </a:solidFill>
                          <a:latin typeface="微軟正黑體" panose="020B0604030504040204" pitchFamily="34" charset="-120"/>
                          <a:ea typeface="微軟正黑體" panose="020B0604030504040204" pitchFamily="34" charset="-120"/>
                        </a:rPr>
                        <a:t>2</a:t>
                      </a:r>
                      <a:r>
                        <a:rPr lang="zh-TW" altLang="en-US" sz="1200" b="1" dirty="0">
                          <a:solidFill>
                            <a:schemeClr val="tx1"/>
                          </a:solidFill>
                          <a:latin typeface="微軟正黑體" panose="020B0604030504040204" pitchFamily="34" charset="-120"/>
                          <a:ea typeface="微軟正黑體" panose="020B0604030504040204" pitchFamily="34" charset="-120"/>
                        </a:rPr>
                        <a:t>分，每學期至多</a:t>
                      </a:r>
                      <a:r>
                        <a:rPr lang="en-US" altLang="zh-TW" sz="1400" b="1" dirty="0">
                          <a:solidFill>
                            <a:srgbClr val="FF0000"/>
                          </a:solidFill>
                          <a:latin typeface="微軟正黑體" panose="020B0604030504040204" pitchFamily="34" charset="-120"/>
                          <a:ea typeface="微軟正黑體" panose="020B0604030504040204" pitchFamily="34" charset="-120"/>
                        </a:rPr>
                        <a:t>2</a:t>
                      </a:r>
                      <a:r>
                        <a:rPr lang="zh-TW" altLang="en-US" sz="1400" b="1" dirty="0">
                          <a:solidFill>
                            <a:srgbClr val="FF0000"/>
                          </a:solidFill>
                          <a:latin typeface="微軟正黑體" panose="020B0604030504040204" pitchFamily="34" charset="-120"/>
                          <a:ea typeface="微軟正黑體" panose="020B0604030504040204" pitchFamily="34" charset="-120"/>
                        </a:rPr>
                        <a:t>分</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b="1" dirty="0">
                          <a:solidFill>
                            <a:srgbClr val="0000CC"/>
                          </a:solidFill>
                          <a:latin typeface="微軟正黑體" panose="020B0604030504040204" pitchFamily="34" charset="-120"/>
                          <a:ea typeface="微軟正黑體" panose="020B0604030504040204" pitchFamily="34" charset="-120"/>
                        </a:rPr>
                        <a:t>除副班長、副社長</a:t>
                      </a:r>
                      <a:r>
                        <a:rPr lang="zh-TW" altLang="zh-TW" sz="1200" dirty="0">
                          <a:solidFill>
                            <a:srgbClr val="0000CC"/>
                          </a:solidFill>
                          <a:latin typeface="微軟正黑體" panose="020B0604030504040204" pitchFamily="34" charset="-120"/>
                          <a:ea typeface="微軟正黑體" panose="020B0604030504040204" pitchFamily="34" charset="-120"/>
                        </a:rPr>
                        <a:t>，</a:t>
                      </a:r>
                      <a:r>
                        <a:rPr lang="zh-TW" altLang="zh-TW" sz="1200" b="1" dirty="0">
                          <a:solidFill>
                            <a:srgbClr val="C00000"/>
                          </a:solidFill>
                          <a:latin typeface="微軟正黑體" panose="020B0604030504040204" pitchFamily="34" charset="-120"/>
                          <a:ea typeface="微軟正黑體" panose="020B0604030504040204" pitchFamily="34" charset="-120"/>
                        </a:rPr>
                        <a:t>其餘副級幹部皆不採計</a:t>
                      </a:r>
                      <a:r>
                        <a:rPr lang="zh-TW" altLang="zh-TW" sz="1200" dirty="0">
                          <a:solidFill>
                            <a:srgbClr val="C00000"/>
                          </a:solidFill>
                          <a:latin typeface="微軟正黑體" panose="020B0604030504040204" pitchFamily="34" charset="-120"/>
                          <a:ea typeface="微軟正黑體" panose="020B0604030504040204" pitchFamily="34" charset="-120"/>
                        </a:rPr>
                        <a:t>。</a:t>
                      </a:r>
                      <a:endParaRPr lang="en-US" altLang="zh-TW" sz="1200" dirty="0">
                        <a:solidFill>
                          <a:srgbClr val="C00000"/>
                        </a:solidFill>
                        <a:latin typeface="微軟正黑體" panose="020B0604030504040204" pitchFamily="34" charset="-120"/>
                        <a:ea typeface="微軟正黑體" panose="020B0604030504040204" pitchFamily="34" charset="-120"/>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sz="1600" b="1" dirty="0">
                        <a:latin typeface="微軟正黑體" pitchFamily="34" charset="-120"/>
                        <a:ea typeface="微軟正黑體" pitchFamily="34" charset="-120"/>
                      </a:endParaRPr>
                    </a:p>
                  </a:txBody>
                  <a:tcPr anchor="c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marR="0" indent="0" algn="l" defTabSz="914400" rtl="0" eaLnBrk="1" fontAlgn="auto" latinLnBrk="0" hangingPunct="1">
                        <a:lnSpc>
                          <a:spcPts val="2100"/>
                        </a:lnSpc>
                        <a:spcBef>
                          <a:spcPts val="600"/>
                        </a:spcBef>
                        <a:spcAft>
                          <a:spcPts val="300"/>
                        </a:spcAft>
                        <a:buClrTx/>
                        <a:buSzTx/>
                        <a:buFont typeface="+mj-lt"/>
                        <a:buNone/>
                        <a:tabLst/>
                        <a:defRPr/>
                      </a:pPr>
                      <a:r>
                        <a:rPr lang="zh-TW" altLang="en-US" sz="1400" b="1" kern="1200" dirty="0">
                          <a:solidFill>
                            <a:schemeClr val="tx1"/>
                          </a:solidFill>
                          <a:latin typeface="微軟正黑體" panose="020B0604030504040204" pitchFamily="34" charset="-120"/>
                          <a:ea typeface="微軟正黑體" panose="020B0604030504040204" pitchFamily="34" charset="-120"/>
                        </a:rPr>
                        <a:t>採計</a:t>
                      </a:r>
                      <a:r>
                        <a:rPr lang="zh-TW" altLang="en-US" sz="1400" b="1" kern="1200" dirty="0">
                          <a:solidFill>
                            <a:srgbClr val="FF0000"/>
                          </a:solidFill>
                          <a:latin typeface="微軟正黑體" panose="020B0604030504040204" pitchFamily="34" charset="-120"/>
                          <a:ea typeface="微軟正黑體" panose="020B0604030504040204" pitchFamily="34" charset="-120"/>
                        </a:rPr>
                        <a:t>至</a:t>
                      </a:r>
                      <a:r>
                        <a:rPr lang="en-US" altLang="zh-TW" sz="1400" b="1" u="sng" kern="1200" dirty="0">
                          <a:solidFill>
                            <a:srgbClr val="FF0000"/>
                          </a:solidFill>
                          <a:latin typeface="微軟正黑體" panose="020B0604030504040204" pitchFamily="34" charset="-120"/>
                          <a:ea typeface="微軟正黑體" panose="020B0604030504040204" pitchFamily="34" charset="-120"/>
                        </a:rPr>
                        <a:t>114</a:t>
                      </a:r>
                      <a:r>
                        <a:rPr lang="zh-TW" altLang="en-US" sz="1400" b="1" u="sng" kern="1200" dirty="0">
                          <a:solidFill>
                            <a:srgbClr val="FF0000"/>
                          </a:solidFill>
                          <a:latin typeface="微軟正黑體" panose="020B0604030504040204" pitchFamily="34" charset="-120"/>
                          <a:ea typeface="微軟正黑體" panose="020B0604030504040204" pitchFamily="34" charset="-120"/>
                        </a:rPr>
                        <a:t>年</a:t>
                      </a:r>
                      <a:r>
                        <a:rPr lang="en-US" altLang="zh-TW" sz="1400" b="1" u="sng" kern="1200" dirty="0">
                          <a:solidFill>
                            <a:srgbClr val="FF0000"/>
                          </a:solidFill>
                          <a:latin typeface="微軟正黑體" panose="020B0604030504040204" pitchFamily="34" charset="-120"/>
                          <a:ea typeface="微軟正黑體" panose="020B0604030504040204" pitchFamily="34" charset="-120"/>
                        </a:rPr>
                        <a:t>5</a:t>
                      </a:r>
                      <a:r>
                        <a:rPr lang="zh-TW" altLang="en-US" sz="1400" b="1" u="sng" kern="1200" dirty="0">
                          <a:solidFill>
                            <a:srgbClr val="FF0000"/>
                          </a:solidFill>
                          <a:latin typeface="微軟正黑體" panose="020B0604030504040204" pitchFamily="34" charset="-120"/>
                          <a:ea typeface="微軟正黑體" panose="020B0604030504040204" pitchFamily="34" charset="-120"/>
                        </a:rPr>
                        <a:t>月</a:t>
                      </a:r>
                      <a:r>
                        <a:rPr lang="en-US" altLang="zh-TW" sz="1400" b="1" u="sng" kern="1200" dirty="0">
                          <a:solidFill>
                            <a:srgbClr val="FF0000"/>
                          </a:solidFill>
                          <a:latin typeface="微軟正黑體" panose="020B0604030504040204" pitchFamily="34" charset="-120"/>
                          <a:ea typeface="微軟正黑體" panose="020B0604030504040204" pitchFamily="34" charset="-120"/>
                        </a:rPr>
                        <a:t>14</a:t>
                      </a:r>
                      <a:r>
                        <a:rPr lang="zh-TW" altLang="en-US" sz="1400" b="1" u="sng" kern="1200" dirty="0">
                          <a:solidFill>
                            <a:srgbClr val="FF0000"/>
                          </a:solidFill>
                          <a:latin typeface="微軟正黑體" panose="020B0604030504040204" pitchFamily="34" charset="-120"/>
                          <a:ea typeface="微軟正黑體" panose="020B0604030504040204" pitchFamily="34" charset="-120"/>
                        </a:rPr>
                        <a:t>日</a:t>
                      </a:r>
                      <a:r>
                        <a:rPr lang="en-US" altLang="zh-TW" sz="1400" b="1" u="sng" dirty="0">
                          <a:solidFill>
                            <a:srgbClr val="FF0000"/>
                          </a:solidFill>
                          <a:latin typeface="微軟正黑體" panose="020B0604030504040204" pitchFamily="34" charset="-120"/>
                          <a:ea typeface="微軟正黑體" panose="020B0604030504040204" pitchFamily="34" charset="-120"/>
                        </a:rPr>
                        <a:t>(</a:t>
                      </a:r>
                      <a:r>
                        <a:rPr lang="zh-TW" altLang="en-US" sz="1400" b="1" u="sng" dirty="0">
                          <a:solidFill>
                            <a:srgbClr val="FF0000"/>
                          </a:solidFill>
                          <a:latin typeface="微軟正黑體" panose="020B0604030504040204" pitchFamily="34" charset="-120"/>
                          <a:ea typeface="微軟正黑體" panose="020B0604030504040204" pitchFamily="34" charset="-120"/>
                        </a:rPr>
                        <a:t>含</a:t>
                      </a:r>
                      <a:r>
                        <a:rPr lang="en-US" altLang="zh-TW" sz="1400" b="1" u="sng" dirty="0">
                          <a:solidFill>
                            <a:srgbClr val="FF0000"/>
                          </a:solidFill>
                          <a:latin typeface="微軟正黑體" panose="020B0604030504040204" pitchFamily="34" charset="-120"/>
                          <a:ea typeface="微軟正黑體" panose="020B0604030504040204" pitchFamily="34" charset="-120"/>
                        </a:rPr>
                        <a:t>)</a:t>
                      </a:r>
                      <a:r>
                        <a:rPr lang="zh-TW" altLang="en-US" sz="1400" b="1" u="sng" dirty="0">
                          <a:solidFill>
                            <a:srgbClr val="FF0000"/>
                          </a:solidFill>
                          <a:latin typeface="微軟正黑體" panose="020B0604030504040204" pitchFamily="34" charset="-120"/>
                          <a:ea typeface="微軟正黑體" panose="020B0604030504040204" pitchFamily="34" charset="-120"/>
                        </a:rPr>
                        <a:t>前</a:t>
                      </a:r>
                      <a:r>
                        <a:rPr lang="zh-TW" altLang="en-US" sz="1400" b="1" dirty="0">
                          <a:solidFill>
                            <a:schemeClr val="tx1"/>
                          </a:solidFill>
                          <a:latin typeface="微軟正黑體" panose="020B0604030504040204" pitchFamily="34" charset="-120"/>
                          <a:ea typeface="微軟正黑體" panose="020B0604030504040204" pitchFamily="34" charset="-120"/>
                        </a:rPr>
                        <a:t>取得</a:t>
                      </a:r>
                      <a:r>
                        <a:rPr lang="zh-TW" altLang="en-US" sz="1400" b="1" kern="1200" dirty="0">
                          <a:solidFill>
                            <a:schemeClr val="tx1"/>
                          </a:solidFill>
                          <a:latin typeface="微軟正黑體" panose="020B0604030504040204" pitchFamily="34" charset="-120"/>
                          <a:ea typeface="微軟正黑體" panose="020B0604030504040204" pitchFamily="34" charset="-120"/>
                        </a:rPr>
                        <a:t>。</a:t>
                      </a:r>
                      <a:endParaRPr lang="zh-TW" altLang="en-US" sz="1400" b="1" kern="1200" dirty="0">
                        <a:solidFill>
                          <a:schemeClr val="tx1"/>
                        </a:solidFill>
                        <a:latin typeface="微軟正黑體" pitchFamily="34" charset="-120"/>
                        <a:ea typeface="微軟正黑體" pitchFamily="34" charset="-120"/>
                        <a:cs typeface="+mn-cs"/>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02910">
                <a:tc vMerge="1">
                  <a:txBody>
                    <a:bodyPr/>
                    <a:lstStyle/>
                    <a:p>
                      <a:endParaRPr lang="zh-TW" altLang="en-US" dirty="0"/>
                    </a:p>
                  </a:txBody>
                  <a:tcPr/>
                </a:tc>
                <a:tc gridSpan="2">
                  <a:txBody>
                    <a:bodyP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服務學習時數</a:t>
                      </a: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8">
                  <a:txBody>
                    <a:bodyPr/>
                    <a:lstStyle/>
                    <a:p>
                      <a:pPr marL="0" algn="l" defTabSz="914400" rtl="0" eaLnBrk="1" latinLnBrk="0" hangingPunct="1"/>
                      <a:r>
                        <a:rPr lang="zh-TW" altLang="en-US" sz="1200" b="1" kern="1200" dirty="0">
                          <a:solidFill>
                            <a:schemeClr val="tx1"/>
                          </a:solidFill>
                          <a:latin typeface="微軟正黑體" panose="020B0604030504040204" pitchFamily="34" charset="-120"/>
                          <a:ea typeface="微軟正黑體" panose="020B0604030504040204" pitchFamily="34" charset="-120"/>
                        </a:rPr>
                        <a:t>參加校內或校外（須服務證明）志工或社區服務，累積滿</a:t>
                      </a:r>
                      <a:r>
                        <a:rPr lang="en-US" altLang="zh-TW" sz="1200" b="1" kern="1200" dirty="0">
                          <a:solidFill>
                            <a:schemeClr val="tx1"/>
                          </a:solidFill>
                          <a:latin typeface="微軟正黑體" panose="020B0604030504040204" pitchFamily="34" charset="-120"/>
                          <a:ea typeface="微軟正黑體" panose="020B0604030504040204" pitchFamily="34" charset="-120"/>
                        </a:rPr>
                        <a:t>1</a:t>
                      </a:r>
                      <a:r>
                        <a:rPr lang="zh-TW" altLang="en-US" sz="1200" b="1" kern="1200" dirty="0">
                          <a:solidFill>
                            <a:schemeClr val="tx1"/>
                          </a:solidFill>
                          <a:latin typeface="微軟正黑體" panose="020B0604030504040204" pitchFamily="34" charset="-120"/>
                          <a:ea typeface="微軟正黑體" panose="020B0604030504040204" pitchFamily="34" charset="-120"/>
                        </a:rPr>
                        <a:t>小時得 </a:t>
                      </a:r>
                      <a:r>
                        <a:rPr lang="en-US" altLang="zh-TW" sz="1400" b="1" kern="1200" dirty="0">
                          <a:solidFill>
                            <a:srgbClr val="FF0000"/>
                          </a:solidFill>
                          <a:highlight>
                            <a:srgbClr val="FFCF9F"/>
                          </a:highlight>
                          <a:latin typeface="微軟正黑體" panose="020B0604030504040204" pitchFamily="34" charset="-120"/>
                          <a:ea typeface="微軟正黑體" panose="020B0604030504040204" pitchFamily="34" charset="-120"/>
                        </a:rPr>
                        <a:t>0.25</a:t>
                      </a:r>
                      <a:r>
                        <a:rPr lang="zh-TW" altLang="en-US" sz="1400" b="1" kern="1200" dirty="0">
                          <a:solidFill>
                            <a:srgbClr val="FF0000"/>
                          </a:solidFill>
                          <a:highlight>
                            <a:srgbClr val="FFCF9F"/>
                          </a:highlight>
                          <a:latin typeface="微軟正黑體" panose="020B0604030504040204" pitchFamily="34" charset="-120"/>
                          <a:ea typeface="微軟正黑體" panose="020B0604030504040204" pitchFamily="34" charset="-120"/>
                        </a:rPr>
                        <a:t>分</a:t>
                      </a:r>
                      <a:r>
                        <a:rPr lang="en-US" altLang="zh-TW" sz="1200" b="1" kern="1200" dirty="0">
                          <a:solidFill>
                            <a:srgbClr val="0000FF"/>
                          </a:solidFill>
                          <a:highlight>
                            <a:srgbClr val="FFCF9F"/>
                          </a:highlight>
                          <a:latin typeface="微軟正黑體" panose="020B0604030504040204" pitchFamily="34" charset="-120"/>
                          <a:ea typeface="微軟正黑體" panose="020B0604030504040204" pitchFamily="34" charset="-120"/>
                          <a:cs typeface="+mn-cs"/>
                        </a:rPr>
                        <a:t> </a:t>
                      </a:r>
                      <a:endParaRPr lang="zh-TW" altLang="en-US" sz="1200" b="1" kern="1200" dirty="0">
                        <a:solidFill>
                          <a:srgbClr val="0000FF"/>
                        </a:solidFill>
                        <a:highlight>
                          <a:srgbClr val="FFCF9F"/>
                        </a:highlight>
                        <a:latin typeface="微軟正黑體" pitchFamily="34" charset="-120"/>
                        <a:ea typeface="微軟正黑體" pitchFamily="34" charset="-120"/>
                        <a:cs typeface="+mn-cs"/>
                      </a:endParaRPr>
                    </a:p>
                  </a:txBody>
                  <a:tcPr marL="68584" marR="68584" marT="34285" marB="342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algn="l" defTabSz="914400" rtl="0" eaLnBrk="1" latinLnBrk="0" hangingPunct="1"/>
                      <a:endParaRPr lang="zh-TW" altLang="en-US" sz="1600" b="1" kern="1200" dirty="0">
                        <a:solidFill>
                          <a:schemeClr val="tx1"/>
                        </a:solidFill>
                        <a:latin typeface="微軟正黑體" pitchFamily="34" charset="-120"/>
                        <a:ea typeface="微軟正黑體" pitchFamily="34" charset="-120"/>
                        <a:cs typeface="+mn-cs"/>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bl>
          </a:graphicData>
        </a:graphic>
      </p:graphicFrame>
      <p:sp>
        <p:nvSpPr>
          <p:cNvPr id="28" name="矩形 27">
            <a:extLst>
              <a:ext uri="{FF2B5EF4-FFF2-40B4-BE49-F238E27FC236}">
                <a16:creationId xmlns:a16="http://schemas.microsoft.com/office/drawing/2014/main" id="{75986589-E345-469D-934E-9DE9ADE6F290}"/>
              </a:ext>
            </a:extLst>
          </p:cNvPr>
          <p:cNvSpPr/>
          <p:nvPr/>
        </p:nvSpPr>
        <p:spPr>
          <a:xfrm>
            <a:off x="4513845" y="1033348"/>
            <a:ext cx="2089033" cy="461665"/>
          </a:xfrm>
          <a:prstGeom prst="rect">
            <a:avLst/>
          </a:prstGeom>
        </p:spPr>
        <p:txBody>
          <a:bodyPr wrap="none">
            <a:spAutoFit/>
          </a:bodyPr>
          <a:lstStyle/>
          <a:p>
            <a:pPr>
              <a:defRPr/>
            </a:pP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15</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1964817" y="4202443"/>
            <a:ext cx="9156028" cy="2261290"/>
          </a:xfrm>
          <a:prstGeom prst="rect">
            <a:avLst/>
          </a:prstGeom>
          <a:solidFill>
            <a:srgbClr val="EBF0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1964816" y="2217883"/>
            <a:ext cx="9156029" cy="14062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內容版面配置區 2"/>
          <p:cNvSpPr>
            <a:spLocks noGrp="1"/>
          </p:cNvSpPr>
          <p:nvPr>
            <p:ph idx="1"/>
          </p:nvPr>
        </p:nvSpPr>
        <p:spPr>
          <a:xfrm>
            <a:off x="1964817" y="1717335"/>
            <a:ext cx="9269240" cy="4681220"/>
          </a:xfrm>
        </p:spPr>
        <p:txBody>
          <a:bodyPr rtlCol="0">
            <a:noAutofit/>
          </a:bodyPr>
          <a:lstStyle/>
          <a:p>
            <a:pPr>
              <a:spcAft>
                <a:spcPts val="450"/>
              </a:spcAft>
              <a:buFont typeface="Wingdings" panose="05000000000000000000" pitchFamily="2" charset="2"/>
              <a:buChar char="l"/>
              <a:defRPr/>
            </a:pPr>
            <a:r>
              <a:rPr lang="zh-TW" altLang="zh-TW" b="1" dirty="0">
                <a:solidFill>
                  <a:srgbClr val="0033CC"/>
                </a:solidFill>
                <a:latin typeface="微軟正黑體" panose="020B0604030504040204" pitchFamily="34" charset="-120"/>
                <a:ea typeface="微軟正黑體" panose="020B0604030504040204" pitchFamily="34" charset="-120"/>
              </a:rPr>
              <a:t>競賽</a:t>
            </a:r>
            <a:r>
              <a:rPr lang="zh-TW" altLang="en-US" b="1" dirty="0">
                <a:solidFill>
                  <a:srgbClr val="0033CC"/>
                </a:solidFill>
                <a:latin typeface="微軟正黑體" panose="020B0604030504040204" pitchFamily="34" charset="-120"/>
                <a:ea typeface="微軟正黑體" panose="020B0604030504040204" pitchFamily="34" charset="-120"/>
              </a:rPr>
              <a:t>（上限７分）</a:t>
            </a:r>
            <a:endParaRPr lang="en-US" altLang="zh-TW" b="1" dirty="0">
              <a:solidFill>
                <a:srgbClr val="0033CC"/>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800" dirty="0">
                <a:solidFill>
                  <a:srgbClr val="C00000"/>
                </a:solidFill>
                <a:latin typeface="微軟正黑體" panose="020B0604030504040204" pitchFamily="34" charset="-120"/>
                <a:ea typeface="微軟正黑體" panose="020B0604030504040204" pitchFamily="34" charset="-120"/>
              </a:rPr>
              <a:t>競賽得獎應於國中在學期間且至</a:t>
            </a:r>
            <a:r>
              <a:rPr lang="en-US" altLang="zh-TW" sz="1800" b="1" dirty="0">
                <a:solidFill>
                  <a:srgbClr val="C00000"/>
                </a:solidFill>
                <a:latin typeface="微軟正黑體" panose="020B0604030504040204" pitchFamily="34" charset="-120"/>
                <a:ea typeface="微軟正黑體" panose="020B0604030504040204" pitchFamily="34" charset="-120"/>
              </a:rPr>
              <a:t>114</a:t>
            </a:r>
            <a:r>
              <a:rPr lang="zh-TW" altLang="zh-TW" sz="1800" b="1" dirty="0">
                <a:solidFill>
                  <a:srgbClr val="C00000"/>
                </a:solidFill>
                <a:latin typeface="微軟正黑體" panose="020B0604030504040204" pitchFamily="34" charset="-120"/>
                <a:ea typeface="微軟正黑體" panose="020B0604030504040204" pitchFamily="34" charset="-120"/>
              </a:rPr>
              <a:t>年</a:t>
            </a:r>
            <a:r>
              <a:rPr lang="en-US" altLang="zh-TW" sz="1800" b="1" dirty="0">
                <a:solidFill>
                  <a:srgbClr val="C00000"/>
                </a:solidFill>
                <a:latin typeface="微軟正黑體" panose="020B0604030504040204" pitchFamily="34" charset="-120"/>
                <a:ea typeface="微軟正黑體" panose="020B0604030504040204" pitchFamily="34" charset="-120"/>
              </a:rPr>
              <a:t>5</a:t>
            </a:r>
            <a:r>
              <a:rPr lang="zh-TW" altLang="zh-TW" sz="1800" b="1" dirty="0">
                <a:solidFill>
                  <a:srgbClr val="C00000"/>
                </a:solidFill>
                <a:latin typeface="微軟正黑體" panose="020B0604030504040204" pitchFamily="34" charset="-120"/>
                <a:ea typeface="微軟正黑體" panose="020B0604030504040204" pitchFamily="34" charset="-120"/>
              </a:rPr>
              <a:t>月</a:t>
            </a:r>
            <a:r>
              <a:rPr lang="en-US" altLang="zh-TW" sz="1800" b="1" dirty="0">
                <a:solidFill>
                  <a:srgbClr val="C00000"/>
                </a:solidFill>
                <a:latin typeface="微軟正黑體" panose="020B0604030504040204" pitchFamily="34" charset="-120"/>
                <a:ea typeface="微軟正黑體" panose="020B0604030504040204" pitchFamily="34" charset="-120"/>
              </a:rPr>
              <a:t>14</a:t>
            </a:r>
            <a:r>
              <a:rPr lang="zh-TW" altLang="zh-TW" sz="1800" b="1" dirty="0">
                <a:solidFill>
                  <a:srgbClr val="C00000"/>
                </a:solidFill>
                <a:latin typeface="微軟正黑體" panose="020B0604030504040204" pitchFamily="34" charset="-120"/>
                <a:ea typeface="微軟正黑體" panose="020B0604030504040204" pitchFamily="34" charset="-120"/>
              </a:rPr>
              <a:t>日（星期</a:t>
            </a:r>
            <a:r>
              <a:rPr lang="zh-TW" altLang="en-US" sz="1800" b="1" dirty="0">
                <a:solidFill>
                  <a:srgbClr val="C00000"/>
                </a:solidFill>
                <a:latin typeface="微軟正黑體" panose="020B0604030504040204" pitchFamily="34" charset="-120"/>
                <a:ea typeface="微軟正黑體" panose="020B0604030504040204" pitchFamily="34" charset="-120"/>
              </a:rPr>
              <a:t>三</a:t>
            </a:r>
            <a:r>
              <a:rPr lang="zh-TW" altLang="zh-TW" sz="1800" b="1"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（含）前</a:t>
            </a:r>
            <a:r>
              <a:rPr lang="zh-TW" altLang="zh-TW" sz="1800" b="1" dirty="0">
                <a:solidFill>
                  <a:srgbClr val="C00000"/>
                </a:solidFill>
                <a:latin typeface="微軟正黑體" panose="020B0604030504040204" pitchFamily="34" charset="-120"/>
                <a:ea typeface="微軟正黑體" panose="020B0604030504040204" pitchFamily="34" charset="-120"/>
              </a:rPr>
              <a:t>取得為限</a:t>
            </a:r>
            <a:endParaRPr lang="en-US" altLang="zh-TW" sz="18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800" dirty="0">
                <a:latin typeface="微軟正黑體" panose="020B0604030504040204" pitchFamily="34" charset="-120"/>
                <a:ea typeface="微軟正黑體" panose="020B0604030504040204" pitchFamily="34" charset="-120"/>
              </a:rPr>
              <a:t>國際性</a:t>
            </a:r>
            <a:r>
              <a:rPr lang="zh-TW" altLang="en-US"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全國性競賽項目以</a:t>
            </a:r>
            <a:r>
              <a:rPr lang="zh-TW" altLang="zh-TW" sz="1800" u="sng" dirty="0">
                <a:solidFill>
                  <a:srgbClr val="C00000"/>
                </a:solidFill>
                <a:latin typeface="微軟正黑體" panose="020B0604030504040204" pitchFamily="34" charset="-120"/>
                <a:ea typeface="微軟正黑體" panose="020B0604030504040204" pitchFamily="34" charset="-120"/>
              </a:rPr>
              <a:t>簡章所列項目</a:t>
            </a:r>
            <a:r>
              <a:rPr lang="zh-TW" altLang="zh-TW" sz="1800" dirty="0">
                <a:latin typeface="微軟正黑體" panose="020B0604030504040204" pitchFamily="34" charset="-120"/>
                <a:ea typeface="微軟正黑體" panose="020B0604030504040204" pitchFamily="34" charset="-120"/>
              </a:rPr>
              <a:t>為限</a:t>
            </a:r>
            <a:endParaRPr lang="en-US" altLang="zh-TW" sz="18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800" dirty="0">
                <a:solidFill>
                  <a:srgbClr val="C00000"/>
                </a:solidFill>
                <a:latin typeface="微軟正黑體" panose="020B0604030504040204" pitchFamily="34" charset="-120"/>
                <a:ea typeface="微軟正黑體" panose="020B0604030504040204" pitchFamily="34" charset="-120"/>
              </a:rPr>
              <a:t>區域及縣（市）競賽以</a:t>
            </a:r>
            <a:r>
              <a:rPr lang="zh-TW" altLang="en-US" sz="1800" dirty="0">
                <a:solidFill>
                  <a:srgbClr val="C00000"/>
                </a:solidFill>
                <a:latin typeface="微軟正黑體" panose="020B0604030504040204" pitchFamily="34" charset="-120"/>
                <a:ea typeface="微軟正黑體" panose="020B0604030504040204" pitchFamily="34" charset="-120"/>
              </a:rPr>
              <a:t>縣市</a:t>
            </a:r>
            <a:r>
              <a:rPr lang="zh-TW" altLang="zh-TW" sz="1800" dirty="0">
                <a:solidFill>
                  <a:srgbClr val="C00000"/>
                </a:solidFill>
                <a:latin typeface="微軟正黑體" panose="020B0604030504040204" pitchFamily="34" charset="-120"/>
                <a:ea typeface="微軟正黑體" panose="020B0604030504040204" pitchFamily="34" charset="-120"/>
              </a:rPr>
              <a:t>政府主辦者為限</a:t>
            </a:r>
            <a:r>
              <a:rPr lang="zh-TW" altLang="en-US" sz="1800"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highlight>
                  <a:srgbClr val="FFFF00"/>
                </a:highlight>
                <a:latin typeface="微軟正黑體" panose="020B0604030504040204" pitchFamily="34" charset="-120"/>
                <a:ea typeface="微軟正黑體" panose="020B0604030504040204" pitchFamily="34" charset="-120"/>
              </a:rPr>
              <a:t>且</a:t>
            </a:r>
            <a:r>
              <a:rPr lang="zh-TW" altLang="en-US" sz="1800" dirty="0">
                <a:solidFill>
                  <a:srgbClr val="C00000"/>
                </a:solidFill>
                <a:latin typeface="微軟正黑體" panose="020B0604030504040204" pitchFamily="34" charset="-120"/>
                <a:ea typeface="微軟正黑體" panose="020B0604030504040204" pitchFamily="34" charset="-120"/>
              </a:rPr>
              <a:t>獲獎證明落款人：</a:t>
            </a:r>
            <a:r>
              <a:rPr lang="zh-TW" altLang="en-US" sz="1800" b="1" dirty="0">
                <a:solidFill>
                  <a:srgbClr val="C00000"/>
                </a:solidFill>
                <a:latin typeface="微軟正黑體" panose="020B0604030504040204" pitchFamily="34" charset="-120"/>
                <a:ea typeface="微軟正黑體" panose="020B0604030504040204" pitchFamily="34" charset="-120"/>
              </a:rPr>
              <a:t>縣</a:t>
            </a:r>
            <a:r>
              <a:rPr lang="zh-TW" altLang="zh-TW" sz="1800" dirty="0">
                <a:solidFill>
                  <a:srgbClr val="C00000"/>
                </a:solidFill>
                <a:latin typeface="微軟正黑體" panose="020B0604030504040204" pitchFamily="34" charset="-120"/>
                <a:ea typeface="微軟正黑體" panose="020B0604030504040204" pitchFamily="34" charset="-120"/>
              </a:rPr>
              <a:t>（市）</a:t>
            </a:r>
            <a:r>
              <a:rPr lang="zh-TW" altLang="en-US" sz="1800" b="1" dirty="0">
                <a:solidFill>
                  <a:srgbClr val="C00000"/>
                </a:solidFill>
                <a:latin typeface="微軟正黑體" panose="020B0604030504040204" pitchFamily="34" charset="-120"/>
                <a:ea typeface="微軟正黑體" panose="020B0604030504040204" pitchFamily="34" charset="-120"/>
              </a:rPr>
              <a:t>為縣</a:t>
            </a:r>
            <a:r>
              <a:rPr lang="zh-TW" altLang="zh-TW" sz="1800" dirty="0">
                <a:solidFill>
                  <a:srgbClr val="C00000"/>
                </a:solidFill>
                <a:latin typeface="微軟正黑體" panose="020B0604030504040204" pitchFamily="34" charset="-120"/>
                <a:ea typeface="微軟正黑體" panose="020B0604030504040204" pitchFamily="34" charset="-120"/>
              </a:rPr>
              <a:t>（市）</a:t>
            </a:r>
            <a:r>
              <a:rPr lang="zh-TW" altLang="en-US" sz="1800" b="1" dirty="0">
                <a:solidFill>
                  <a:srgbClr val="C00000"/>
                </a:solidFill>
                <a:latin typeface="微軟正黑體" panose="020B0604030504040204" pitchFamily="34" charset="-120"/>
                <a:ea typeface="微軟正黑體" panose="020B0604030504040204" pitchFamily="34" charset="-120"/>
              </a:rPr>
              <a:t>長</a:t>
            </a:r>
            <a:r>
              <a:rPr lang="zh-TW" altLang="en-US" sz="1800" dirty="0">
                <a:solidFill>
                  <a:srgbClr val="C00000"/>
                </a:solidFill>
                <a:latin typeface="微軟正黑體" panose="020B0604030504040204" pitchFamily="34" charset="-120"/>
                <a:ea typeface="微軟正黑體" panose="020B0604030504040204" pitchFamily="34" charset="-120"/>
              </a:rPr>
              <a:t>；</a:t>
            </a:r>
            <a:r>
              <a:rPr lang="zh-TW" altLang="en-US" sz="1800" b="1" dirty="0">
                <a:solidFill>
                  <a:srgbClr val="C00000"/>
                </a:solidFill>
                <a:latin typeface="微軟正黑體" panose="020B0604030504040204" pitchFamily="34" charset="-120"/>
                <a:ea typeface="微軟正黑體" panose="020B0604030504040204" pitchFamily="34" charset="-120"/>
              </a:rPr>
              <a:t>直轄市為市長或其所屬之一級機關首長</a:t>
            </a:r>
            <a:r>
              <a:rPr lang="zh-TW" altLang="zh-TW" sz="1800" dirty="0">
                <a:solidFill>
                  <a:srgbClr val="C00000"/>
                </a:solidFill>
                <a:latin typeface="微軟正黑體" panose="020B0604030504040204" pitchFamily="34" charset="-120"/>
                <a:ea typeface="微軟正黑體" panose="020B0604030504040204" pitchFamily="34" charset="-120"/>
              </a:rPr>
              <a:t>。</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l"/>
              <a:defRPr/>
            </a:pPr>
            <a:r>
              <a:rPr lang="zh-TW" altLang="zh-TW" b="1" dirty="0">
                <a:solidFill>
                  <a:srgbClr val="0033CC"/>
                </a:solidFill>
                <a:latin typeface="微軟正黑體" panose="020B0604030504040204" pitchFamily="34" charset="-120"/>
                <a:ea typeface="微軟正黑體" panose="020B0604030504040204" pitchFamily="34" charset="-120"/>
              </a:rPr>
              <a:t>服務學習</a:t>
            </a:r>
            <a:r>
              <a:rPr lang="zh-TW" altLang="en-US" b="1" dirty="0">
                <a:solidFill>
                  <a:srgbClr val="0033CC"/>
                </a:solidFill>
                <a:latin typeface="微軟正黑體" panose="020B0604030504040204" pitchFamily="34" charset="-120"/>
                <a:ea typeface="微軟正黑體" panose="020B0604030504040204" pitchFamily="34" charset="-120"/>
              </a:rPr>
              <a:t>（上限</a:t>
            </a:r>
            <a:r>
              <a:rPr lang="en-US" altLang="zh-TW" b="1" dirty="0">
                <a:solidFill>
                  <a:srgbClr val="0033CC"/>
                </a:solidFill>
                <a:latin typeface="微軟正黑體" panose="020B0604030504040204" pitchFamily="34" charset="-120"/>
                <a:ea typeface="微軟正黑體" panose="020B0604030504040204" pitchFamily="34" charset="-120"/>
              </a:rPr>
              <a:t>15</a:t>
            </a:r>
            <a:r>
              <a:rPr lang="zh-TW" altLang="en-US" b="1" dirty="0">
                <a:solidFill>
                  <a:srgbClr val="0033CC"/>
                </a:solidFill>
                <a:latin typeface="微軟正黑體" panose="020B0604030504040204" pitchFamily="34" charset="-120"/>
                <a:ea typeface="微軟正黑體" panose="020B0604030504040204" pitchFamily="34" charset="-120"/>
              </a:rPr>
              <a:t>分）</a:t>
            </a:r>
            <a:endParaRPr lang="en-US" altLang="zh-TW" b="1" dirty="0">
              <a:solidFill>
                <a:srgbClr val="0033CC"/>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Ø"/>
              <a:defRPr/>
            </a:pPr>
            <a:r>
              <a:rPr lang="zh-TW" altLang="zh-TW" sz="1800" dirty="0">
                <a:latin typeface="微軟正黑體" panose="020B0604030504040204" pitchFamily="34" charset="-120"/>
                <a:ea typeface="微軟正黑體" panose="020B0604030504040204" pitchFamily="34" charset="-120"/>
              </a:rPr>
              <a:t>採計學校服務表現</a:t>
            </a:r>
            <a:r>
              <a:rPr lang="zh-TW" altLang="en-US"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擔任班級幹部、小老師或社團幹部任滿</a:t>
            </a:r>
            <a:r>
              <a:rPr lang="zh-TW" altLang="zh-TW" sz="1800" dirty="0">
                <a:solidFill>
                  <a:srgbClr val="C00000"/>
                </a:solidFill>
                <a:latin typeface="微軟正黑體" panose="020B0604030504040204" pitchFamily="34" charset="-120"/>
                <a:ea typeface="微軟正黑體" panose="020B0604030504040204" pitchFamily="34" charset="-120"/>
              </a:rPr>
              <a:t>一學期得</a:t>
            </a:r>
            <a:r>
              <a:rPr lang="en-US" altLang="zh-TW" sz="1800" b="1" dirty="0">
                <a:solidFill>
                  <a:srgbClr val="C00000"/>
                </a:solidFill>
                <a:latin typeface="微軟正黑體" panose="020B0604030504040204" pitchFamily="34" charset="-120"/>
                <a:ea typeface="微軟正黑體" panose="020B0604030504040204" pitchFamily="34" charset="-120"/>
              </a:rPr>
              <a:t>2</a:t>
            </a:r>
            <a:r>
              <a:rPr lang="zh-TW" altLang="zh-TW" sz="1800" b="1" dirty="0">
                <a:solidFill>
                  <a:srgbClr val="C00000"/>
                </a:solidFill>
                <a:latin typeface="微軟正黑體" panose="020B0604030504040204" pitchFamily="34" charset="-120"/>
                <a:ea typeface="微軟正黑體" panose="020B0604030504040204" pitchFamily="34" charset="-120"/>
              </a:rPr>
              <a:t>分</a:t>
            </a:r>
            <a:r>
              <a:rPr lang="zh-TW" altLang="zh-TW" sz="1800" dirty="0">
                <a:latin typeface="微軟正黑體" panose="020B0604030504040204" pitchFamily="34" charset="-120"/>
                <a:ea typeface="微軟正黑體" panose="020B0604030504040204" pitchFamily="34" charset="-120"/>
              </a:rPr>
              <a:t>，</a:t>
            </a:r>
            <a:br>
              <a:rPr lang="en-US" altLang="zh-TW" sz="1800" dirty="0">
                <a:latin typeface="微軟正黑體" panose="020B0604030504040204" pitchFamily="34" charset="-120"/>
                <a:ea typeface="微軟正黑體" panose="020B0604030504040204" pitchFamily="34" charset="-120"/>
              </a:rPr>
            </a:br>
            <a:r>
              <a:rPr lang="zh-TW" altLang="zh-TW" sz="1800" dirty="0">
                <a:solidFill>
                  <a:srgbClr val="C00000"/>
                </a:solidFill>
                <a:latin typeface="微軟正黑體" panose="020B0604030504040204" pitchFamily="34" charset="-120"/>
                <a:ea typeface="微軟正黑體" panose="020B0604030504040204" pitchFamily="34" charset="-120"/>
              </a:rPr>
              <a:t>同一學期同時擔任班級幹部、小老師或社團幹部，仍以</a:t>
            </a:r>
            <a:r>
              <a:rPr lang="en-US" altLang="zh-TW" sz="1800" b="1" dirty="0">
                <a:solidFill>
                  <a:srgbClr val="C00000"/>
                </a:solidFill>
                <a:latin typeface="微軟正黑體" panose="020B0604030504040204" pitchFamily="34" charset="-120"/>
                <a:ea typeface="微軟正黑體" panose="020B0604030504040204" pitchFamily="34" charset="-120"/>
              </a:rPr>
              <a:t>2</a:t>
            </a:r>
            <a:r>
              <a:rPr lang="zh-TW" altLang="zh-TW" sz="1800" b="1" dirty="0">
                <a:solidFill>
                  <a:srgbClr val="C00000"/>
                </a:solidFill>
                <a:latin typeface="微軟正黑體" panose="020B0604030504040204" pitchFamily="34" charset="-120"/>
                <a:ea typeface="微軟正黑體" panose="020B0604030504040204" pitchFamily="34" charset="-120"/>
              </a:rPr>
              <a:t>分</a:t>
            </a:r>
            <a:r>
              <a:rPr lang="zh-TW" altLang="zh-TW" sz="1800" dirty="0">
                <a:solidFill>
                  <a:srgbClr val="C00000"/>
                </a:solidFill>
                <a:latin typeface="微軟正黑體" panose="020B0604030504040204" pitchFamily="34" charset="-120"/>
                <a:ea typeface="微軟正黑體" panose="020B0604030504040204" pitchFamily="34" charset="-120"/>
              </a:rPr>
              <a:t>採計。</a:t>
            </a:r>
            <a:br>
              <a:rPr lang="en-US" altLang="zh-TW" sz="1800" dirty="0">
                <a:solidFill>
                  <a:srgbClr val="C00000"/>
                </a:solidFill>
                <a:latin typeface="微軟正黑體" panose="020B0604030504040204" pitchFamily="34" charset="-120"/>
                <a:ea typeface="微軟正黑體" panose="020B0604030504040204" pitchFamily="34" charset="-120"/>
              </a:rPr>
            </a:br>
            <a:r>
              <a:rPr lang="zh-TW" altLang="zh-TW" sz="1800" dirty="0">
                <a:solidFill>
                  <a:srgbClr val="0000CC"/>
                </a:solidFill>
                <a:latin typeface="微軟正黑體" panose="020B0604030504040204" pitchFamily="34" charset="-120"/>
                <a:ea typeface="微軟正黑體" panose="020B0604030504040204" pitchFamily="34" charset="-120"/>
              </a:rPr>
              <a:t>除副班長、副社長，</a:t>
            </a:r>
            <a:r>
              <a:rPr lang="zh-TW" altLang="zh-TW" sz="1800" dirty="0">
                <a:solidFill>
                  <a:srgbClr val="C00000"/>
                </a:solidFill>
                <a:latin typeface="微軟正黑體" panose="020B0604030504040204" pitchFamily="34" charset="-120"/>
                <a:ea typeface="微軟正黑體" panose="020B0604030504040204" pitchFamily="34" charset="-120"/>
              </a:rPr>
              <a:t>其餘副級幹部皆不採計。</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Ø"/>
              <a:defRPr/>
            </a:pPr>
            <a:r>
              <a:rPr lang="zh-TW" altLang="zh-TW" sz="1800" dirty="0">
                <a:latin typeface="微軟正黑體" panose="020B0604030504040204" pitchFamily="34" charset="-120"/>
                <a:ea typeface="微軟正黑體" panose="020B0604030504040204" pitchFamily="34" charset="-120"/>
              </a:rPr>
              <a:t>校外服務學習時數</a:t>
            </a:r>
            <a:r>
              <a:rPr lang="zh-TW" altLang="en-US"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參加校內服務學習課程及活動，或於校外參加志工服務或社區服務</a:t>
            </a:r>
            <a:r>
              <a:rPr lang="zh-TW" altLang="en-US" sz="1800" dirty="0">
                <a:highlight>
                  <a:srgbClr val="FFFF00"/>
                </a:highlight>
                <a:latin typeface="微軟正黑體" panose="020B0604030504040204" pitchFamily="34" charset="-120"/>
                <a:ea typeface="微軟正黑體" panose="020B0604030504040204" pitchFamily="34" charset="-120"/>
              </a:rPr>
              <a:t>每</a:t>
            </a:r>
            <a:r>
              <a:rPr lang="zh-TW" altLang="zh-TW" sz="1800" dirty="0">
                <a:solidFill>
                  <a:srgbClr val="C00000"/>
                </a:solidFill>
                <a:highlight>
                  <a:srgbClr val="FFFF00"/>
                </a:highlight>
                <a:latin typeface="微軟正黑體" panose="020B0604030504040204" pitchFamily="34" charset="-120"/>
                <a:ea typeface="微軟正黑體" panose="020B0604030504040204" pitchFamily="34" charset="-120"/>
              </a:rPr>
              <a:t>滿</a:t>
            </a:r>
            <a:r>
              <a:rPr lang="en-US" altLang="zh-TW" sz="1800" dirty="0">
                <a:solidFill>
                  <a:srgbClr val="C00000"/>
                </a:solidFill>
                <a:highlight>
                  <a:srgbClr val="FFFF00"/>
                </a:highlight>
                <a:latin typeface="微軟正黑體" panose="020B0604030504040204" pitchFamily="34" charset="-120"/>
                <a:ea typeface="微軟正黑體" panose="020B0604030504040204" pitchFamily="34" charset="-120"/>
              </a:rPr>
              <a:t>1</a:t>
            </a:r>
            <a:r>
              <a:rPr lang="zh-TW" altLang="zh-TW" sz="1800" dirty="0">
                <a:solidFill>
                  <a:srgbClr val="C00000"/>
                </a:solidFill>
                <a:highlight>
                  <a:srgbClr val="FFFF00"/>
                </a:highlight>
                <a:latin typeface="微軟正黑體" panose="020B0604030504040204" pitchFamily="34" charset="-120"/>
                <a:ea typeface="微軟正黑體" panose="020B0604030504040204" pitchFamily="34" charset="-120"/>
              </a:rPr>
              <a:t>小時得</a:t>
            </a:r>
            <a:r>
              <a:rPr lang="en-US" altLang="zh-TW" sz="1800" dirty="0">
                <a:solidFill>
                  <a:srgbClr val="C00000"/>
                </a:solidFill>
                <a:highlight>
                  <a:srgbClr val="FFFF00"/>
                </a:highlight>
                <a:latin typeface="微軟正黑體" panose="020B0604030504040204" pitchFamily="34" charset="-120"/>
                <a:ea typeface="微軟正黑體" panose="020B0604030504040204" pitchFamily="34" charset="-120"/>
              </a:rPr>
              <a:t> </a:t>
            </a:r>
            <a:r>
              <a:rPr lang="en-US" altLang="zh-TW" sz="1800" b="1" dirty="0">
                <a:solidFill>
                  <a:srgbClr val="C00000"/>
                </a:solidFill>
                <a:highlight>
                  <a:srgbClr val="FFFF00"/>
                </a:highlight>
                <a:latin typeface="微軟正黑體" panose="020B0604030504040204" pitchFamily="34" charset="-120"/>
                <a:ea typeface="微軟正黑體" panose="020B0604030504040204" pitchFamily="34" charset="-120"/>
              </a:rPr>
              <a:t>0.25</a:t>
            </a:r>
            <a:r>
              <a:rPr lang="zh-TW" altLang="zh-TW" sz="1800" b="1" dirty="0">
                <a:solidFill>
                  <a:srgbClr val="C00000"/>
                </a:solidFill>
                <a:highlight>
                  <a:srgbClr val="FFFF00"/>
                </a:highlight>
                <a:latin typeface="微軟正黑體" panose="020B0604030504040204" pitchFamily="34" charset="-120"/>
                <a:ea typeface="微軟正黑體" panose="020B0604030504040204" pitchFamily="34" charset="-120"/>
              </a:rPr>
              <a:t>分</a:t>
            </a:r>
            <a:r>
              <a:rPr lang="zh-TW" altLang="zh-TW" sz="1800" dirty="0">
                <a:solidFill>
                  <a:srgbClr val="C00000"/>
                </a:solidFill>
                <a:latin typeface="微軟正黑體" panose="020B0604030504040204" pitchFamily="34" charset="-120"/>
                <a:ea typeface="微軟正黑體" panose="020B0604030504040204" pitchFamily="34" charset="-120"/>
              </a:rPr>
              <a:t>。</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Ø"/>
              <a:defRPr/>
            </a:pPr>
            <a:r>
              <a:rPr lang="zh-TW" altLang="en-US" sz="1800" dirty="0">
                <a:latin typeface="微軟正黑體" panose="020B0604030504040204" pitchFamily="34" charset="-120"/>
                <a:ea typeface="微軟正黑體" panose="020B0604030504040204" pitchFamily="34" charset="-120"/>
              </a:rPr>
              <a:t>相關服務學習應於</a:t>
            </a:r>
            <a:r>
              <a:rPr lang="zh-TW" altLang="en-US" sz="1800" dirty="0">
                <a:solidFill>
                  <a:srgbClr val="C00000"/>
                </a:solidFill>
                <a:latin typeface="微軟正黑體" panose="020B0604030504040204" pitchFamily="34" charset="-120"/>
                <a:ea typeface="微軟正黑體" panose="020B0604030504040204" pitchFamily="34" charset="-120"/>
              </a:rPr>
              <a:t>國中就學期間且至</a:t>
            </a:r>
            <a:r>
              <a:rPr lang="en-US" altLang="zh-TW" sz="1800" b="1" dirty="0">
                <a:solidFill>
                  <a:srgbClr val="C00000"/>
                </a:solidFill>
                <a:latin typeface="微軟正黑體" panose="020B0604030504040204" pitchFamily="34" charset="-120"/>
                <a:ea typeface="微軟正黑體" panose="020B0604030504040204" pitchFamily="34" charset="-120"/>
              </a:rPr>
              <a:t>114</a:t>
            </a:r>
            <a:r>
              <a:rPr lang="zh-TW" altLang="en-US" sz="1800" b="1" dirty="0">
                <a:solidFill>
                  <a:srgbClr val="C00000"/>
                </a:solidFill>
                <a:latin typeface="微軟正黑體" panose="020B0604030504040204" pitchFamily="34" charset="-120"/>
                <a:ea typeface="微軟正黑體" panose="020B0604030504040204" pitchFamily="34" charset="-120"/>
              </a:rPr>
              <a:t>年</a:t>
            </a:r>
            <a:r>
              <a:rPr lang="en-US" altLang="zh-TW" sz="1800" b="1" dirty="0">
                <a:solidFill>
                  <a:srgbClr val="C00000"/>
                </a:solidFill>
                <a:latin typeface="微軟正黑體" panose="020B0604030504040204" pitchFamily="34" charset="-120"/>
                <a:ea typeface="微軟正黑體" panose="020B0604030504040204" pitchFamily="34" charset="-120"/>
              </a:rPr>
              <a:t>5</a:t>
            </a:r>
            <a:r>
              <a:rPr lang="zh-TW" altLang="en-US" sz="1800" b="1" dirty="0">
                <a:solidFill>
                  <a:srgbClr val="C00000"/>
                </a:solidFill>
                <a:latin typeface="微軟正黑體" panose="020B0604030504040204" pitchFamily="34" charset="-120"/>
                <a:ea typeface="微軟正黑體" panose="020B0604030504040204" pitchFamily="34" charset="-120"/>
              </a:rPr>
              <a:t>月</a:t>
            </a:r>
            <a:r>
              <a:rPr lang="en-US" altLang="zh-TW" sz="1800" b="1" dirty="0">
                <a:solidFill>
                  <a:srgbClr val="C00000"/>
                </a:solidFill>
                <a:latin typeface="微軟正黑體" panose="020B0604030504040204" pitchFamily="34" charset="-120"/>
                <a:ea typeface="微軟正黑體" panose="020B0604030504040204" pitchFamily="34" charset="-120"/>
              </a:rPr>
              <a:t>14</a:t>
            </a:r>
            <a:r>
              <a:rPr lang="zh-TW" altLang="en-US" sz="1800" b="1" dirty="0">
                <a:solidFill>
                  <a:srgbClr val="C00000"/>
                </a:solidFill>
                <a:latin typeface="微軟正黑體" panose="020B0604030504040204" pitchFamily="34" charset="-120"/>
                <a:ea typeface="微軟正黑體" panose="020B0604030504040204" pitchFamily="34" charset="-120"/>
              </a:rPr>
              <a:t>日（星期三）（含）前取得為限</a:t>
            </a:r>
            <a:r>
              <a:rPr lang="zh-TW" altLang="en-US" sz="1800" dirty="0">
                <a:solidFill>
                  <a:srgbClr val="C00000"/>
                </a:solidFill>
                <a:latin typeface="微軟正黑體" panose="020B0604030504040204" pitchFamily="34" charset="-120"/>
                <a:ea typeface="微軟正黑體" panose="020B0604030504040204" pitchFamily="34" charset="-120"/>
              </a:rPr>
              <a:t>。</a:t>
            </a:r>
            <a:endParaRPr lang="zh-TW" altLang="zh-TW" sz="1800" dirty="0">
              <a:solidFill>
                <a:srgbClr val="C00000"/>
              </a:solidFill>
              <a:latin typeface="微軟正黑體" panose="020B0604030504040204" pitchFamily="34" charset="-120"/>
              <a:ea typeface="微軟正黑體" panose="020B0604030504040204" pitchFamily="34" charset="-120"/>
            </a:endParaRPr>
          </a:p>
        </p:txBody>
      </p:sp>
      <p:cxnSp>
        <p:nvCxnSpPr>
          <p:cNvPr id="15" name="直接连接符 42">
            <a:extLst>
              <a:ext uri="{FF2B5EF4-FFF2-40B4-BE49-F238E27FC236}">
                <a16:creationId xmlns:a16="http://schemas.microsoft.com/office/drawing/2014/main" id="{2F665846-9C60-44C9-9595-9EC7F9322141}"/>
              </a:ext>
            </a:extLst>
          </p:cNvPr>
          <p:cNvCxnSpPr>
            <a:cxnSpLocks/>
          </p:cNvCxnSpPr>
          <p:nvPr/>
        </p:nvCxnSpPr>
        <p:spPr>
          <a:xfrm>
            <a:off x="863387" y="774251"/>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Freeform 6">
            <a:extLst>
              <a:ext uri="{FF2B5EF4-FFF2-40B4-BE49-F238E27FC236}">
                <a16:creationId xmlns:a16="http://schemas.microsoft.com/office/drawing/2014/main" id="{71AA52EC-7DB1-4E87-8C0D-FAA1C5227515}"/>
              </a:ext>
            </a:extLst>
          </p:cNvPr>
          <p:cNvSpPr>
            <a:spLocks noEditPoints="1"/>
          </p:cNvSpPr>
          <p:nvPr/>
        </p:nvSpPr>
        <p:spPr bwMode="auto">
          <a:xfrm>
            <a:off x="8066513" y="280906"/>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7" name="標題 1"/>
          <p:cNvSpPr txBox="1">
            <a:spLocks/>
          </p:cNvSpPr>
          <p:nvPr/>
        </p:nvSpPr>
        <p:spPr bwMode="auto">
          <a:xfrm>
            <a:off x="815801" y="338138"/>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4/7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18" name="群組 17"/>
          <p:cNvGrpSpPr/>
          <p:nvPr/>
        </p:nvGrpSpPr>
        <p:grpSpPr>
          <a:xfrm>
            <a:off x="1524001" y="992586"/>
            <a:ext cx="3005959" cy="488825"/>
            <a:chOff x="0" y="992585"/>
            <a:chExt cx="3005959" cy="488825"/>
          </a:xfrm>
        </p:grpSpPr>
        <p:grpSp>
          <p:nvGrpSpPr>
            <p:cNvPr id="19" name="组合 7"/>
            <p:cNvGrpSpPr/>
            <p:nvPr/>
          </p:nvGrpSpPr>
          <p:grpSpPr>
            <a:xfrm>
              <a:off x="0" y="992585"/>
              <a:ext cx="3005959" cy="481870"/>
              <a:chOff x="0" y="194743"/>
              <a:chExt cx="2100111" cy="586202"/>
            </a:xfrm>
          </p:grpSpPr>
          <p:sp>
            <p:nvSpPr>
              <p:cNvPr id="21" name="圆角矩形 8"/>
              <p:cNvSpPr/>
              <p:nvPr/>
            </p:nvSpPr>
            <p:spPr>
              <a:xfrm>
                <a:off x="173208" y="194743"/>
                <a:ext cx="1926903"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22" name="组合 9"/>
              <p:cNvGrpSpPr/>
              <p:nvPr/>
            </p:nvGrpSpPr>
            <p:grpSpPr>
              <a:xfrm>
                <a:off x="0" y="290669"/>
                <a:ext cx="424561" cy="355906"/>
                <a:chOff x="469900" y="728859"/>
                <a:chExt cx="424561" cy="355906"/>
              </a:xfrm>
            </p:grpSpPr>
            <p:sp>
              <p:nvSpPr>
                <p:cNvPr id="23"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4"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5"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6"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7"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8"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9"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30"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20" name="內容版面配置區 2"/>
            <p:cNvSpPr txBox="1">
              <a:spLocks/>
            </p:cNvSpPr>
            <p:nvPr/>
          </p:nvSpPr>
          <p:spPr>
            <a:xfrm>
              <a:off x="644007" y="1013142"/>
              <a:ext cx="2361952"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TW" altLang="en-US" b="1" dirty="0">
                  <a:solidFill>
                    <a:srgbClr val="C00000"/>
                  </a:solidFill>
                  <a:latin typeface="微軟正黑體" panose="020B0604030504040204" pitchFamily="34" charset="-120"/>
                  <a:ea typeface="微軟正黑體" panose="020B0604030504040204" pitchFamily="34" charset="-120"/>
                </a:rPr>
                <a:t>多元學習表現</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
        <p:nvSpPr>
          <p:cNvPr id="4" name="文字方塊 3"/>
          <p:cNvSpPr txBox="1"/>
          <p:nvPr/>
        </p:nvSpPr>
        <p:spPr>
          <a:xfrm>
            <a:off x="4777877" y="1100281"/>
            <a:ext cx="4165826" cy="461665"/>
          </a:xfrm>
          <a:prstGeom prst="rect">
            <a:avLst/>
          </a:prstGeom>
          <a:noFill/>
        </p:spPr>
        <p:txBody>
          <a:bodyPr wrap="square" rtlCol="0">
            <a:spAutoFit/>
          </a:bodyPr>
          <a:lstStyle/>
          <a:p>
            <a:r>
              <a:rPr lang="zh-TW" altLang="en-US" sz="2400" b="1" dirty="0">
                <a:solidFill>
                  <a:srgbClr val="0000CC"/>
                </a:solidFill>
                <a:latin typeface="微軟正黑體" panose="020B0604030504040204" pitchFamily="34" charset="-120"/>
                <a:ea typeface="微軟正黑體" panose="020B0604030504040204" pitchFamily="34" charset="-120"/>
              </a:rPr>
              <a:t>分項目為二大項，</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15</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00CC"/>
              </a:solidFill>
              <a:latin typeface="微軟正黑體" panose="020B0604030504040204" pitchFamily="34" charset="-120"/>
              <a:ea typeface="微軟正黑體" panose="020B0604030504040204" pitchFamily="34" charset="-120"/>
            </a:endParaRPr>
          </a:p>
        </p:txBody>
      </p:sp>
      <p:sp>
        <p:nvSpPr>
          <p:cNvPr id="31" name="投影片編號版面配置區 4">
            <a:extLst>
              <a:ext uri="{FF2B5EF4-FFF2-40B4-BE49-F238E27FC236}">
                <a16:creationId xmlns:a16="http://schemas.microsoft.com/office/drawing/2014/main" id="{70E83BCF-6752-4542-AB69-16C840B77CD8}"/>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26</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4C79530B-8989-4A84-80EE-B903E3DE064A}"/>
              </a:ext>
            </a:extLst>
          </p:cNvPr>
          <p:cNvSpPr txBox="1">
            <a:spLocks/>
          </p:cNvSpPr>
          <p:nvPr/>
        </p:nvSpPr>
        <p:spPr bwMode="auto">
          <a:xfrm>
            <a:off x="520719" y="230664"/>
            <a:ext cx="64778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600" b="1" dirty="0">
                <a:solidFill>
                  <a:schemeClr val="accent6">
                    <a:lumMod val="50000"/>
                  </a:schemeClr>
                </a:solidFill>
                <a:latin typeface="微軟正黑體" panose="020B0604030504040204" pitchFamily="34" charset="-120"/>
                <a:ea typeface="微軟正黑體" panose="020B0604030504040204" pitchFamily="34" charset="-120"/>
              </a:rPr>
              <a:t>五專完全免試單獨招生（</a:t>
            </a:r>
            <a:r>
              <a:rPr lang="en-US" altLang="zh-TW" sz="3600" b="1" dirty="0">
                <a:solidFill>
                  <a:schemeClr val="accent6">
                    <a:lumMod val="50000"/>
                  </a:schemeClr>
                </a:solidFill>
                <a:latin typeface="微軟正黑體" panose="020B0604030504040204" pitchFamily="34" charset="-120"/>
                <a:ea typeface="微軟正黑體" panose="020B0604030504040204" pitchFamily="34" charset="-120"/>
              </a:rPr>
              <a:t>3/3</a:t>
            </a:r>
            <a:r>
              <a:rPr lang="zh-TW" altLang="en-US" sz="3600" b="1" dirty="0">
                <a:solidFill>
                  <a:schemeClr val="accent6">
                    <a:lumMod val="50000"/>
                  </a:schemeClr>
                </a:solidFill>
                <a:latin typeface="微軟正黑體" panose="020B0604030504040204" pitchFamily="34" charset="-120"/>
                <a:ea typeface="微軟正黑體" panose="020B0604030504040204" pitchFamily="34" charset="-120"/>
              </a:rPr>
              <a:t>）</a:t>
            </a:r>
            <a:endParaRPr lang="zh-TW" altLang="en-US" sz="3600" dirty="0">
              <a:solidFill>
                <a:schemeClr val="accent6">
                  <a:lumMod val="50000"/>
                </a:schemeClr>
              </a:solidFill>
              <a:latin typeface="微軟正黑體" panose="020B0604030504040204" pitchFamily="34" charset="-120"/>
              <a:ea typeface="微軟正黑體" panose="020B0604030504040204" pitchFamily="34" charset="-120"/>
            </a:endParaRPr>
          </a:p>
        </p:txBody>
      </p:sp>
      <p:cxnSp>
        <p:nvCxnSpPr>
          <p:cNvPr id="6" name="直接连接符 42">
            <a:extLst>
              <a:ext uri="{FF2B5EF4-FFF2-40B4-BE49-F238E27FC236}">
                <a16:creationId xmlns:a16="http://schemas.microsoft.com/office/drawing/2014/main" id="{2C5E1C3D-570F-40AC-9CC2-17D5A8E1CA87}"/>
              </a:ext>
            </a:extLst>
          </p:cNvPr>
          <p:cNvCxnSpPr>
            <a:cxnSpLocks/>
          </p:cNvCxnSpPr>
          <p:nvPr/>
        </p:nvCxnSpPr>
        <p:spPr>
          <a:xfrm>
            <a:off x="568305" y="71853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2C516ED7-FDDF-4ACB-9C28-5B003C30F9D7}"/>
              </a:ext>
            </a:extLst>
          </p:cNvPr>
          <p:cNvSpPr>
            <a:spLocks noEditPoints="1"/>
          </p:cNvSpPr>
          <p:nvPr/>
        </p:nvSpPr>
        <p:spPr bwMode="auto">
          <a:xfrm>
            <a:off x="7755862" y="173432"/>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graphicFrame>
        <p:nvGraphicFramePr>
          <p:cNvPr id="8" name="表格 7">
            <a:extLst>
              <a:ext uri="{FF2B5EF4-FFF2-40B4-BE49-F238E27FC236}">
                <a16:creationId xmlns:a16="http://schemas.microsoft.com/office/drawing/2014/main" id="{9AAF29B6-64F4-4F00-BB4F-2C82292F7AB2}"/>
              </a:ext>
            </a:extLst>
          </p:cNvPr>
          <p:cNvGraphicFramePr>
            <a:graphicFrameLocks noGrp="1"/>
          </p:cNvGraphicFramePr>
          <p:nvPr>
            <p:extLst>
              <p:ext uri="{D42A27DB-BD31-4B8C-83A1-F6EECF244321}">
                <p14:modId xmlns:p14="http://schemas.microsoft.com/office/powerpoint/2010/main" val="2396630578"/>
              </p:ext>
            </p:extLst>
          </p:nvPr>
        </p:nvGraphicFramePr>
        <p:xfrm>
          <a:off x="1974000" y="1016778"/>
          <a:ext cx="8244000" cy="5522134"/>
        </p:xfrm>
        <a:graphic>
          <a:graphicData uri="http://schemas.openxmlformats.org/drawingml/2006/table">
            <a:tbl>
              <a:tblPr firstRow="1" firstCol="1" lastRow="1" lastCol="1" bandRow="1" bandCol="1">
                <a:tableStyleId>{10A1B5D5-9B99-4C35-A422-299274C87663}</a:tableStyleId>
              </a:tblPr>
              <a:tblGrid>
                <a:gridCol w="900000">
                  <a:extLst>
                    <a:ext uri="{9D8B030D-6E8A-4147-A177-3AD203B41FA5}">
                      <a16:colId xmlns:a16="http://schemas.microsoft.com/office/drawing/2014/main" val="2221663476"/>
                    </a:ext>
                  </a:extLst>
                </a:gridCol>
                <a:gridCol w="3240000">
                  <a:extLst>
                    <a:ext uri="{9D8B030D-6E8A-4147-A177-3AD203B41FA5}">
                      <a16:colId xmlns:a16="http://schemas.microsoft.com/office/drawing/2014/main" val="2911145210"/>
                    </a:ext>
                  </a:extLst>
                </a:gridCol>
                <a:gridCol w="900000">
                  <a:extLst>
                    <a:ext uri="{9D8B030D-6E8A-4147-A177-3AD203B41FA5}">
                      <a16:colId xmlns:a16="http://schemas.microsoft.com/office/drawing/2014/main" val="1175609286"/>
                    </a:ext>
                  </a:extLst>
                </a:gridCol>
                <a:gridCol w="3204000">
                  <a:extLst>
                    <a:ext uri="{9D8B030D-6E8A-4147-A177-3AD203B41FA5}">
                      <a16:colId xmlns:a16="http://schemas.microsoft.com/office/drawing/2014/main" val="2845771456"/>
                    </a:ext>
                  </a:extLst>
                </a:gridCol>
              </a:tblGrid>
              <a:tr h="301051">
                <a:tc>
                  <a:txBody>
                    <a:bodyPr/>
                    <a:lstStyle/>
                    <a:p>
                      <a:pPr marR="95885" algn="ctr">
                        <a:lnSpc>
                          <a:spcPct val="100000"/>
                        </a:lnSpc>
                      </a:pPr>
                      <a:r>
                        <a:rPr lang="zh-TW" sz="1800" b="1" kern="100" spc="-30" dirty="0">
                          <a:effectLst/>
                          <a:latin typeface="微軟正黑體" panose="020B0604030504040204" pitchFamily="34" charset="-120"/>
                          <a:ea typeface="微軟正黑體" panose="020B0604030504040204" pitchFamily="34" charset="-120"/>
                        </a:rPr>
                        <a:t>代碼</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28575"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28575"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solidFill>
                      <a:srgbClr val="558335"/>
                    </a:solidFill>
                  </a:tcPr>
                </a:tc>
                <a:tc>
                  <a:txBody>
                    <a:bodyPr/>
                    <a:lstStyle/>
                    <a:p>
                      <a:pPr marR="95885" algn="ctr">
                        <a:lnSpc>
                          <a:spcPct val="100000"/>
                        </a:lnSpc>
                      </a:pPr>
                      <a:r>
                        <a:rPr lang="zh-TW" sz="1800" b="1" kern="100" spc="-30" dirty="0">
                          <a:effectLst/>
                          <a:latin typeface="微軟正黑體" panose="020B0604030504040204" pitchFamily="34" charset="-120"/>
                          <a:ea typeface="微軟正黑體" panose="020B0604030504040204" pitchFamily="34" charset="-120"/>
                        </a:rPr>
                        <a:t>校</a:t>
                      </a:r>
                      <a:r>
                        <a:rPr lang="en-US" sz="1800" b="1" kern="100" spc="-30" dirty="0">
                          <a:effectLst/>
                          <a:latin typeface="微軟正黑體" panose="020B0604030504040204" pitchFamily="34" charset="-120"/>
                          <a:ea typeface="微軟正黑體" panose="020B0604030504040204" pitchFamily="34" charset="-120"/>
                        </a:rPr>
                        <a:t>  </a:t>
                      </a:r>
                      <a:r>
                        <a:rPr lang="zh-TW" sz="1800" b="1" kern="100" spc="-30" dirty="0">
                          <a:effectLst/>
                          <a:latin typeface="微軟正黑體" panose="020B0604030504040204" pitchFamily="34" charset="-120"/>
                          <a:ea typeface="微軟正黑體" panose="020B0604030504040204" pitchFamily="34" charset="-120"/>
                        </a:rPr>
                        <a:t>名</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28575"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solidFill>
                      <a:srgbClr val="558335"/>
                    </a:solidFill>
                  </a:tcPr>
                </a:tc>
                <a:tc>
                  <a:txBody>
                    <a:bodyPr/>
                    <a:lstStyle/>
                    <a:p>
                      <a:pPr marR="95885" algn="ctr">
                        <a:lnSpc>
                          <a:spcPct val="100000"/>
                        </a:lnSpc>
                      </a:pPr>
                      <a:r>
                        <a:rPr lang="zh-TW" sz="1800" b="1" kern="100" spc="-30" dirty="0">
                          <a:effectLst/>
                          <a:latin typeface="微軟正黑體" panose="020B0604030504040204" pitchFamily="34" charset="-120"/>
                          <a:ea typeface="微軟正黑體" panose="020B0604030504040204" pitchFamily="34" charset="-120"/>
                        </a:rPr>
                        <a:t>代碼</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28575"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solidFill>
                      <a:srgbClr val="558335"/>
                    </a:solidFill>
                  </a:tcPr>
                </a:tc>
                <a:tc>
                  <a:txBody>
                    <a:bodyPr/>
                    <a:lstStyle/>
                    <a:p>
                      <a:pPr marR="95885" algn="ctr">
                        <a:lnSpc>
                          <a:spcPct val="100000"/>
                        </a:lnSpc>
                      </a:pPr>
                      <a:r>
                        <a:rPr lang="zh-TW" sz="1800" b="1" kern="100" spc="-30" dirty="0">
                          <a:effectLst/>
                          <a:latin typeface="微軟正黑體" panose="020B0604030504040204" pitchFamily="34" charset="-120"/>
                          <a:ea typeface="微軟正黑體" panose="020B0604030504040204" pitchFamily="34" charset="-120"/>
                        </a:rPr>
                        <a:t>校</a:t>
                      </a:r>
                      <a:r>
                        <a:rPr lang="en-US" sz="1800" b="1" kern="100" spc="-30" dirty="0">
                          <a:effectLst/>
                          <a:latin typeface="微軟正黑體" panose="020B0604030504040204" pitchFamily="34" charset="-120"/>
                          <a:ea typeface="微軟正黑體" panose="020B0604030504040204" pitchFamily="34" charset="-120"/>
                        </a:rPr>
                        <a:t>  </a:t>
                      </a:r>
                      <a:r>
                        <a:rPr lang="zh-TW" sz="1800" b="1" kern="100" spc="-30" dirty="0">
                          <a:effectLst/>
                          <a:latin typeface="微軟正黑體" panose="020B0604030504040204" pitchFamily="34" charset="-120"/>
                          <a:ea typeface="微軟正黑體" panose="020B0604030504040204" pitchFamily="34" charset="-120"/>
                        </a:rPr>
                        <a:t>名</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28575" cap="flat" cmpd="sng" algn="ctr">
                      <a:solidFill>
                        <a:srgbClr val="558335"/>
                      </a:solidFill>
                      <a:prstDash val="solid"/>
                      <a:round/>
                      <a:headEnd type="none" w="med" len="med"/>
                      <a:tailEnd type="none" w="med" len="med"/>
                    </a:lnR>
                    <a:lnT w="28575"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solidFill>
                      <a:srgbClr val="558335"/>
                    </a:solidFill>
                  </a:tcPr>
                </a:tc>
                <a:extLst>
                  <a:ext uri="{0D108BD9-81ED-4DB2-BD59-A6C34878D82A}">
                    <a16:rowId xmlns:a16="http://schemas.microsoft.com/office/drawing/2014/main" val="2127142872"/>
                  </a:ext>
                </a:extLst>
              </a:tr>
              <a:tr h="307502">
                <a:tc>
                  <a:txBody>
                    <a:bodyPr/>
                    <a:lstStyle/>
                    <a:p>
                      <a:pPr algn="ctr"/>
                      <a:r>
                        <a:rPr lang="en-US" sz="2000" b="1" kern="100" dirty="0">
                          <a:effectLst/>
                          <a:latin typeface="微軟正黑體" panose="020B0604030504040204" pitchFamily="34" charset="-120"/>
                          <a:ea typeface="微軟正黑體" panose="020B0604030504040204" pitchFamily="34" charset="-120"/>
                        </a:rPr>
                        <a:t>109</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28575"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dist"/>
                      <a:r>
                        <a:rPr lang="zh-TW" sz="2000" b="1" kern="100" dirty="0">
                          <a:effectLst/>
                          <a:latin typeface="微軟正黑體" panose="020B0604030504040204" pitchFamily="34" charset="-120"/>
                          <a:ea typeface="微軟正黑體" panose="020B0604030504040204" pitchFamily="34" charset="-120"/>
                        </a:rPr>
                        <a:t>國立澎湖科技大學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2000" b="1" kern="100" dirty="0">
                          <a:effectLst/>
                          <a:latin typeface="微軟正黑體" panose="020B0604030504040204" pitchFamily="34" charset="-120"/>
                          <a:ea typeface="微軟正黑體" panose="020B0604030504040204" pitchFamily="34" charset="-120"/>
                        </a:rPr>
                        <a:t>246</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宏國德霖科技大學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28575"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8613674"/>
                  </a:ext>
                </a:extLst>
              </a:tr>
              <a:tr h="307502">
                <a:tc>
                  <a:txBody>
                    <a:bodyPr/>
                    <a:lstStyle/>
                    <a:p>
                      <a:pPr algn="ctr"/>
                      <a:r>
                        <a:rPr lang="en-US" sz="2000" b="1" kern="100">
                          <a:effectLst/>
                          <a:latin typeface="微軟正黑體" panose="020B0604030504040204" pitchFamily="34" charset="-120"/>
                          <a:ea typeface="微軟正黑體" panose="020B0604030504040204" pitchFamily="34" charset="-120"/>
                        </a:rPr>
                        <a:t>202</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28575"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南臺科技大學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00" dirty="0">
                          <a:effectLst/>
                          <a:latin typeface="微軟正黑體" panose="020B0604030504040204" pitchFamily="34" charset="-120"/>
                          <a:ea typeface="微軟正黑體" panose="020B0604030504040204" pitchFamily="34" charset="-120"/>
                        </a:rPr>
                        <a:t>249</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台北海洋科技大學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28575"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5783007"/>
                  </a:ext>
                </a:extLst>
              </a:tr>
              <a:tr h="307502">
                <a:tc>
                  <a:txBody>
                    <a:bodyPr/>
                    <a:lstStyle/>
                    <a:p>
                      <a:pPr algn="ctr"/>
                      <a:r>
                        <a:rPr lang="en-US" sz="2000" b="1" kern="100" dirty="0">
                          <a:effectLst/>
                          <a:latin typeface="微軟正黑體" panose="020B0604030504040204" pitchFamily="34" charset="-120"/>
                          <a:ea typeface="微軟正黑體" panose="020B0604030504040204" pitchFamily="34" charset="-120"/>
                        </a:rPr>
                        <a:t>204</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28575"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dist"/>
                      <a:r>
                        <a:rPr lang="zh-TW" sz="2000" b="1" kern="100" dirty="0">
                          <a:effectLst/>
                          <a:latin typeface="微軟正黑體" panose="020B0604030504040204" pitchFamily="34" charset="-120"/>
                          <a:ea typeface="微軟正黑體" panose="020B0604030504040204" pitchFamily="34" charset="-120"/>
                        </a:rPr>
                        <a:t>嘉南藥理大學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2000" b="1" kern="100" dirty="0">
                          <a:effectLst/>
                          <a:latin typeface="微軟正黑體" panose="020B0604030504040204" pitchFamily="34" charset="-120"/>
                          <a:ea typeface="微軟正黑體" panose="020B0604030504040204" pitchFamily="34" charset="-120"/>
                        </a:rPr>
                        <a:t>415</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100" dirty="0">
                          <a:effectLst/>
                          <a:latin typeface="微軟正黑體" panose="020B0604030504040204" pitchFamily="34" charset="-120"/>
                          <a:ea typeface="微軟正黑體" panose="020B0604030504040204" pitchFamily="34" charset="-120"/>
                        </a:rPr>
                        <a:t>黎明技術學院</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28575"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0090669"/>
                  </a:ext>
                </a:extLst>
              </a:tr>
              <a:tr h="307502">
                <a:tc>
                  <a:txBody>
                    <a:bodyPr/>
                    <a:lstStyle/>
                    <a:p>
                      <a:pPr algn="ctr"/>
                      <a:r>
                        <a:rPr lang="en-US" sz="2000" b="1" kern="100">
                          <a:effectLst/>
                          <a:latin typeface="微軟正黑體" panose="020B0604030504040204" pitchFamily="34" charset="-120"/>
                          <a:ea typeface="微軟正黑體" panose="020B0604030504040204" pitchFamily="34" charset="-120"/>
                        </a:rPr>
                        <a:t>206</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28575"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龍華科技大學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00" dirty="0">
                          <a:effectLst/>
                          <a:latin typeface="微軟正黑體" panose="020B0604030504040204" pitchFamily="34" charset="-120"/>
                          <a:ea typeface="微軟正黑體" panose="020B0604030504040204" pitchFamily="34" charset="-120"/>
                        </a:rPr>
                        <a:t>417</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100" dirty="0">
                          <a:effectLst/>
                          <a:latin typeface="微軟正黑體" panose="020B0604030504040204" pitchFamily="34" charset="-120"/>
                          <a:ea typeface="微軟正黑體" panose="020B0604030504040204" pitchFamily="34" charset="-120"/>
                        </a:rPr>
                        <a:t>德育護理健康學院</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28575"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2365392"/>
                  </a:ext>
                </a:extLst>
              </a:tr>
              <a:tr h="307502">
                <a:tc>
                  <a:txBody>
                    <a:bodyPr/>
                    <a:lstStyle/>
                    <a:p>
                      <a:pPr algn="ctr"/>
                      <a:r>
                        <a:rPr lang="en-US" sz="2000" b="1" kern="100">
                          <a:effectLst/>
                          <a:latin typeface="微軟正黑體" panose="020B0604030504040204" pitchFamily="34" charset="-120"/>
                          <a:ea typeface="微軟正黑體" panose="020B0604030504040204" pitchFamily="34" charset="-120"/>
                        </a:rPr>
                        <a:t>207</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28575"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輔英科技大學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00" dirty="0">
                          <a:effectLst/>
                          <a:latin typeface="微軟正黑體" panose="020B0604030504040204" pitchFamily="34" charset="-120"/>
                          <a:ea typeface="微軟正黑體" panose="020B0604030504040204" pitchFamily="34" charset="-120"/>
                        </a:rPr>
                        <a:t>503</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dist" defTabSz="914400" rtl="0" eaLnBrk="1" latinLnBrk="0" hangingPunct="1"/>
                      <a:r>
                        <a:rPr lang="zh-TW" altLang="en-US" sz="2000" b="1" kern="100" dirty="0">
                          <a:solidFill>
                            <a:schemeClr val="dk1"/>
                          </a:solidFill>
                          <a:effectLst/>
                          <a:latin typeface="微軟正黑體" panose="020B0604030504040204" pitchFamily="34" charset="-120"/>
                          <a:ea typeface="微軟正黑體" panose="020B0604030504040204" pitchFamily="34" charset="-120"/>
                          <a:cs typeface="+mn-cs"/>
                        </a:rPr>
                        <a:t>國立臺東專科學校</a:t>
                      </a:r>
                    </a:p>
                  </a:txBody>
                  <a:tcPr marL="53500" marR="53500" marT="0" marB="0" anchor="ctr">
                    <a:lnL w="12700" cap="flat" cmpd="sng" algn="ctr">
                      <a:solidFill>
                        <a:srgbClr val="558335"/>
                      </a:solidFill>
                      <a:prstDash val="solid"/>
                      <a:round/>
                      <a:headEnd type="none" w="med" len="med"/>
                      <a:tailEnd type="none" w="med" len="med"/>
                    </a:lnL>
                    <a:lnR w="28575"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767458"/>
                  </a:ext>
                </a:extLst>
              </a:tr>
              <a:tr h="307502">
                <a:tc>
                  <a:txBody>
                    <a:bodyPr/>
                    <a:lstStyle/>
                    <a:p>
                      <a:pPr algn="ctr"/>
                      <a:r>
                        <a:rPr lang="en-US" sz="2000" b="1" kern="100" dirty="0">
                          <a:effectLst/>
                          <a:latin typeface="微軟正黑體" panose="020B0604030504040204" pitchFamily="34" charset="-120"/>
                          <a:ea typeface="微軟正黑體" panose="020B0604030504040204" pitchFamily="34" charset="-120"/>
                        </a:rPr>
                        <a:t>211</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28575"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dist"/>
                      <a:r>
                        <a:rPr lang="zh-TW" sz="2000" b="1" kern="100" dirty="0">
                          <a:effectLst/>
                          <a:latin typeface="微軟正黑體" panose="020B0604030504040204" pitchFamily="34" charset="-120"/>
                          <a:ea typeface="微軟正黑體" panose="020B0604030504040204" pitchFamily="34" charset="-120"/>
                        </a:rPr>
                        <a:t>正修科技大學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2000" b="1" kern="100" dirty="0">
                          <a:effectLst/>
                          <a:latin typeface="微軟正黑體" panose="020B0604030504040204" pitchFamily="34" charset="-120"/>
                          <a:ea typeface="微軟正黑體" panose="020B0604030504040204" pitchFamily="34" charset="-120"/>
                        </a:rPr>
                        <a:t>602</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100" dirty="0">
                          <a:effectLst/>
                          <a:latin typeface="微軟正黑體" panose="020B0604030504040204" pitchFamily="34" charset="-120"/>
                          <a:ea typeface="微軟正黑體" panose="020B0604030504040204" pitchFamily="34" charset="-120"/>
                        </a:rPr>
                        <a:t>馬偕醫護管理專科學校</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28575"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4061353"/>
                  </a:ext>
                </a:extLst>
              </a:tr>
              <a:tr h="307502">
                <a:tc>
                  <a:txBody>
                    <a:bodyPr/>
                    <a:lstStyle/>
                    <a:p>
                      <a:pPr algn="ctr"/>
                      <a:r>
                        <a:rPr lang="en-US" sz="2000" b="1" kern="100">
                          <a:effectLst/>
                          <a:latin typeface="微軟正黑體" panose="020B0604030504040204" pitchFamily="34" charset="-120"/>
                          <a:ea typeface="微軟正黑體" panose="020B0604030504040204" pitchFamily="34" charset="-120"/>
                        </a:rPr>
                        <a:t>216</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28575"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大仁科技大學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00" dirty="0">
                          <a:effectLst/>
                          <a:latin typeface="微軟正黑體" panose="020B0604030504040204" pitchFamily="34" charset="-120"/>
                          <a:ea typeface="微軟正黑體" panose="020B0604030504040204" pitchFamily="34" charset="-120"/>
                        </a:rPr>
                        <a:t>603</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100" dirty="0">
                          <a:effectLst/>
                          <a:latin typeface="微軟正黑體" panose="020B0604030504040204" pitchFamily="34" charset="-120"/>
                          <a:ea typeface="微軟正黑體" panose="020B0604030504040204" pitchFamily="34" charset="-120"/>
                        </a:rPr>
                        <a:t>仁德醫護管理專科學校</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28575"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3969813"/>
                  </a:ext>
                </a:extLst>
              </a:tr>
              <a:tr h="307502">
                <a:tc>
                  <a:txBody>
                    <a:bodyPr/>
                    <a:lstStyle/>
                    <a:p>
                      <a:pPr algn="ctr"/>
                      <a:r>
                        <a:rPr lang="en-US" sz="2000" b="1" kern="100">
                          <a:effectLst/>
                          <a:latin typeface="微軟正黑體" panose="020B0604030504040204" pitchFamily="34" charset="-120"/>
                          <a:ea typeface="微軟正黑體" panose="020B0604030504040204" pitchFamily="34" charset="-120"/>
                        </a:rPr>
                        <a:t>225</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28575"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中華醫事科技大學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00" dirty="0">
                          <a:effectLst/>
                          <a:latin typeface="微軟正黑體" panose="020B0604030504040204" pitchFamily="34" charset="-120"/>
                          <a:ea typeface="微軟正黑體" panose="020B0604030504040204" pitchFamily="34" charset="-120"/>
                        </a:rPr>
                        <a:t>604</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樹人醫護管理專科學校</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28575"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7794220"/>
                  </a:ext>
                </a:extLst>
              </a:tr>
              <a:tr h="307502">
                <a:tc>
                  <a:txBody>
                    <a:bodyPr/>
                    <a:lstStyle/>
                    <a:p>
                      <a:pPr algn="ctr"/>
                      <a:r>
                        <a:rPr lang="en-US" sz="2000" b="1" kern="100">
                          <a:effectLst/>
                          <a:latin typeface="微軟正黑體" panose="020B0604030504040204" pitchFamily="34" charset="-120"/>
                          <a:ea typeface="微軟正黑體" panose="020B0604030504040204" pitchFamily="34" charset="-120"/>
                        </a:rPr>
                        <a:t>220</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28575"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中臺科技大學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00" dirty="0">
                          <a:effectLst/>
                          <a:latin typeface="微軟正黑體" panose="020B0604030504040204" pitchFamily="34" charset="-120"/>
                          <a:ea typeface="微軟正黑體" panose="020B0604030504040204" pitchFamily="34" charset="-120"/>
                        </a:rPr>
                        <a:t>605</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慈惠醫護管理專科學校</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28575"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648962"/>
                  </a:ext>
                </a:extLst>
              </a:tr>
              <a:tr h="307502">
                <a:tc>
                  <a:txBody>
                    <a:bodyPr/>
                    <a:lstStyle/>
                    <a:p>
                      <a:pPr algn="ctr"/>
                      <a:r>
                        <a:rPr lang="en-US" sz="2000" b="1" kern="100">
                          <a:effectLst/>
                          <a:latin typeface="微軟正黑體" panose="020B0604030504040204" pitchFamily="34" charset="-120"/>
                          <a:ea typeface="微軟正黑體" panose="020B0604030504040204" pitchFamily="34" charset="-120"/>
                        </a:rPr>
                        <a:t>228</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28575"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南開科技大學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00" dirty="0">
                          <a:effectLst/>
                          <a:latin typeface="微軟正黑體" panose="020B0604030504040204" pitchFamily="34" charset="-120"/>
                          <a:ea typeface="微軟正黑體" panose="020B0604030504040204" pitchFamily="34" charset="-120"/>
                        </a:rPr>
                        <a:t>606</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100" dirty="0">
                          <a:effectLst/>
                          <a:latin typeface="微軟正黑體" panose="020B0604030504040204" pitchFamily="34" charset="-120"/>
                          <a:ea typeface="微軟正黑體" panose="020B0604030504040204" pitchFamily="34" charset="-120"/>
                        </a:rPr>
                        <a:t>耕莘健康管理專科學校</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28575"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3476955"/>
                  </a:ext>
                </a:extLst>
              </a:tr>
              <a:tr h="307502">
                <a:tc>
                  <a:txBody>
                    <a:bodyPr/>
                    <a:lstStyle/>
                    <a:p>
                      <a:pPr algn="ctr"/>
                      <a:r>
                        <a:rPr lang="en-US" sz="2000" b="1" kern="100">
                          <a:effectLst/>
                          <a:latin typeface="微軟正黑體" panose="020B0604030504040204" pitchFamily="34" charset="-120"/>
                          <a:ea typeface="微軟正黑體" panose="020B0604030504040204" pitchFamily="34" charset="-120"/>
                        </a:rPr>
                        <a:t>229</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28575"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中華科技大學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00" dirty="0">
                          <a:effectLst/>
                          <a:latin typeface="微軟正黑體" panose="020B0604030504040204" pitchFamily="34" charset="-120"/>
                          <a:ea typeface="微軟正黑體" panose="020B0604030504040204" pitchFamily="34" charset="-120"/>
                        </a:rPr>
                        <a:t>607</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敏惠醫護管理專科學校</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28575"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0861230"/>
                  </a:ext>
                </a:extLst>
              </a:tr>
              <a:tr h="307502">
                <a:tc>
                  <a:txBody>
                    <a:bodyPr/>
                    <a:lstStyle/>
                    <a:p>
                      <a:pPr algn="ctr"/>
                      <a:r>
                        <a:rPr lang="en-US" sz="2000" b="1" kern="100">
                          <a:effectLst/>
                          <a:latin typeface="微軟正黑體" panose="020B0604030504040204" pitchFamily="34" charset="-120"/>
                          <a:ea typeface="微軟正黑體" panose="020B0604030504040204" pitchFamily="34" charset="-120"/>
                        </a:rPr>
                        <a:t>232</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28575"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美和科技大學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00" dirty="0">
                          <a:effectLst/>
                          <a:latin typeface="微軟正黑體" panose="020B0604030504040204" pitchFamily="34" charset="-120"/>
                          <a:ea typeface="微軟正黑體" panose="020B0604030504040204" pitchFamily="34" charset="-120"/>
                        </a:rPr>
                        <a:t>609</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育英醫護管理專科學校</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28575"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6202044"/>
                  </a:ext>
                </a:extLst>
              </a:tr>
              <a:tr h="307502">
                <a:tc>
                  <a:txBody>
                    <a:bodyPr/>
                    <a:lstStyle/>
                    <a:p>
                      <a:pPr algn="ctr"/>
                      <a:r>
                        <a:rPr lang="en-US" sz="2000" b="1" kern="100" dirty="0">
                          <a:effectLst/>
                          <a:latin typeface="微軟正黑體" panose="020B0604030504040204" pitchFamily="34" charset="-120"/>
                          <a:ea typeface="微軟正黑體" panose="020B0604030504040204" pitchFamily="34" charset="-120"/>
                        </a:rPr>
                        <a:t>238</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28575"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dist"/>
                      <a:r>
                        <a:rPr lang="zh-TW" sz="2000" b="1" kern="100" dirty="0">
                          <a:effectLst/>
                          <a:latin typeface="微軟正黑體" panose="020B0604030504040204" pitchFamily="34" charset="-120"/>
                          <a:ea typeface="微軟正黑體" panose="020B0604030504040204" pitchFamily="34" charset="-120"/>
                        </a:rPr>
                        <a:t>敏實科技大學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2000" b="1" kern="100" dirty="0">
                          <a:effectLst/>
                          <a:latin typeface="微軟正黑體" panose="020B0604030504040204" pitchFamily="34" charset="-120"/>
                          <a:ea typeface="微軟正黑體" panose="020B0604030504040204" pitchFamily="34" charset="-120"/>
                        </a:rPr>
                        <a:t>610</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崇仁醫護管理專科學校</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28575"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0855591"/>
                  </a:ext>
                </a:extLst>
              </a:tr>
              <a:tr h="307502">
                <a:tc>
                  <a:txBody>
                    <a:bodyPr/>
                    <a:lstStyle/>
                    <a:p>
                      <a:pPr algn="ctr"/>
                      <a:r>
                        <a:rPr lang="en-US" sz="2000" b="1" kern="100">
                          <a:effectLst/>
                          <a:latin typeface="微軟正黑體" panose="020B0604030504040204" pitchFamily="34" charset="-120"/>
                          <a:ea typeface="微軟正黑體" panose="020B0604030504040204" pitchFamily="34" charset="-120"/>
                        </a:rPr>
                        <a:t>239</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28575"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臺北城市科技大學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00" dirty="0">
                          <a:effectLst/>
                          <a:latin typeface="微軟正黑體" panose="020B0604030504040204" pitchFamily="34" charset="-120"/>
                          <a:ea typeface="微軟正黑體" panose="020B0604030504040204" pitchFamily="34" charset="-120"/>
                        </a:rPr>
                        <a:t>611</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100" dirty="0">
                          <a:effectLst/>
                          <a:latin typeface="微軟正黑體" panose="020B0604030504040204" pitchFamily="34" charset="-120"/>
                          <a:ea typeface="微軟正黑體" panose="020B0604030504040204" pitchFamily="34" charset="-120"/>
                        </a:rPr>
                        <a:t>聖母醫護管理專科學校</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28575"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6454809"/>
                  </a:ext>
                </a:extLst>
              </a:tr>
              <a:tr h="307502">
                <a:tc>
                  <a:txBody>
                    <a:bodyPr/>
                    <a:lstStyle/>
                    <a:p>
                      <a:pPr algn="ctr"/>
                      <a:r>
                        <a:rPr lang="en-US" sz="2000" b="1" kern="100">
                          <a:effectLst/>
                          <a:latin typeface="微軟正黑體" panose="020B0604030504040204" pitchFamily="34" charset="-120"/>
                          <a:ea typeface="微軟正黑體" panose="020B0604030504040204" pitchFamily="34" charset="-120"/>
                        </a:rPr>
                        <a:t>241</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28575"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文藻外語大學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00" dirty="0">
                          <a:effectLst/>
                          <a:latin typeface="微軟正黑體" panose="020B0604030504040204" pitchFamily="34" charset="-120"/>
                          <a:ea typeface="微軟正黑體" panose="020B0604030504040204" pitchFamily="34" charset="-120"/>
                        </a:rPr>
                        <a:t>612</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100" dirty="0">
                          <a:effectLst/>
                          <a:latin typeface="微軟正黑體" panose="020B0604030504040204" pitchFamily="34" charset="-120"/>
                          <a:ea typeface="微軟正黑體" panose="020B0604030504040204" pitchFamily="34" charset="-120"/>
                        </a:rPr>
                        <a:t>新生醫護管理專科學校</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28575"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8163937"/>
                  </a:ext>
                </a:extLst>
              </a:tr>
              <a:tr h="307502">
                <a:tc>
                  <a:txBody>
                    <a:bodyPr/>
                    <a:lstStyle/>
                    <a:p>
                      <a:pPr algn="ctr"/>
                      <a:r>
                        <a:rPr lang="en-US" sz="2000" b="1" kern="100">
                          <a:effectLst/>
                          <a:latin typeface="微軟正黑體" panose="020B0604030504040204" pitchFamily="34" charset="-120"/>
                          <a:ea typeface="微軟正黑體" panose="020B0604030504040204" pitchFamily="34" charset="-120"/>
                        </a:rPr>
                        <a:t>245</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28575"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0" spc="-20" dirty="0">
                          <a:effectLst/>
                          <a:latin typeface="微軟正黑體" panose="020B0604030504040204" pitchFamily="34" charset="-120"/>
                          <a:ea typeface="微軟正黑體" panose="020B0604030504040204" pitchFamily="34" charset="-120"/>
                        </a:rPr>
                        <a:t>致理科技大學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kern="100" dirty="0">
                          <a:effectLst/>
                          <a:latin typeface="微軟正黑體" panose="020B0604030504040204" pitchFamily="34" charset="-120"/>
                          <a:ea typeface="微軟正黑體" panose="020B0604030504040204" pitchFamily="34" charset="-120"/>
                        </a:rPr>
                        <a:t>832</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12700"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dist"/>
                      <a:r>
                        <a:rPr lang="zh-TW" sz="2000" b="1" kern="100" dirty="0">
                          <a:effectLst/>
                          <a:latin typeface="微軟正黑體" panose="020B0604030504040204" pitchFamily="34" charset="-120"/>
                          <a:ea typeface="微軟正黑體" panose="020B0604030504040204" pitchFamily="34" charset="-120"/>
                        </a:rPr>
                        <a:t>康寧大學</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12700" cap="flat" cmpd="sng" algn="ctr">
                      <a:solidFill>
                        <a:srgbClr val="558335"/>
                      </a:solidFill>
                      <a:prstDash val="solid"/>
                      <a:round/>
                      <a:headEnd type="none" w="med" len="med"/>
                      <a:tailEnd type="none" w="med" len="med"/>
                    </a:lnL>
                    <a:lnR w="28575"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12700"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1549602"/>
                  </a:ext>
                </a:extLst>
              </a:tr>
              <a:tr h="301051">
                <a:tc gridSpan="4">
                  <a:txBody>
                    <a:bodyPr/>
                    <a:lstStyle/>
                    <a:p>
                      <a:pPr algn="ctr"/>
                      <a:r>
                        <a:rPr lang="zh-TW" sz="1800" b="1" kern="100" dirty="0">
                          <a:effectLst/>
                          <a:latin typeface="微軟正黑體" panose="020B0604030504040204" pitchFamily="34" charset="-120"/>
                          <a:ea typeface="微軟正黑體" panose="020B0604030504040204" pitchFamily="34" charset="-120"/>
                        </a:rPr>
                        <a:t>合計</a:t>
                      </a:r>
                      <a:r>
                        <a:rPr lang="en-US" sz="1800" b="1" kern="100" dirty="0">
                          <a:effectLst/>
                          <a:latin typeface="微軟正黑體" panose="020B0604030504040204" pitchFamily="34" charset="-120"/>
                          <a:ea typeface="微軟正黑體" panose="020B0604030504040204" pitchFamily="34" charset="-120"/>
                        </a:rPr>
                        <a:t>32</a:t>
                      </a:r>
                      <a:r>
                        <a:rPr lang="zh-TW" sz="1800" b="1" kern="100" dirty="0">
                          <a:effectLst/>
                          <a:latin typeface="微軟正黑體" panose="020B0604030504040204" pitchFamily="34" charset="-120"/>
                          <a:ea typeface="微軟正黑體" panose="020B0604030504040204" pitchFamily="34" charset="-120"/>
                        </a:rPr>
                        <a:t>校</a:t>
                      </a:r>
                      <a:endParaRPr lang="zh-TW" sz="18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3500" marR="53500" marT="0" marB="0" anchor="ctr">
                    <a:lnL w="28575" cap="flat" cmpd="sng" algn="ctr">
                      <a:solidFill>
                        <a:srgbClr val="558335"/>
                      </a:solidFill>
                      <a:prstDash val="solid"/>
                      <a:round/>
                      <a:headEnd type="none" w="med" len="med"/>
                      <a:tailEnd type="none" w="med" len="med"/>
                    </a:lnL>
                    <a:lnR w="28575" cap="flat" cmpd="sng" algn="ctr">
                      <a:solidFill>
                        <a:srgbClr val="558335"/>
                      </a:solidFill>
                      <a:prstDash val="solid"/>
                      <a:round/>
                      <a:headEnd type="none" w="med" len="med"/>
                      <a:tailEnd type="none" w="med" len="med"/>
                    </a:lnR>
                    <a:lnT w="12700" cap="flat" cmpd="sng" algn="ctr">
                      <a:solidFill>
                        <a:srgbClr val="558335"/>
                      </a:solidFill>
                      <a:prstDash val="solid"/>
                      <a:round/>
                      <a:headEnd type="none" w="med" len="med"/>
                      <a:tailEnd type="none" w="med" len="med"/>
                    </a:lnT>
                    <a:lnB w="28575" cap="flat" cmpd="sng" algn="ctr">
                      <a:solidFill>
                        <a:srgbClr val="55833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302037297"/>
                  </a:ext>
                </a:extLst>
              </a:tr>
            </a:tbl>
          </a:graphicData>
        </a:graphic>
      </p:graphicFrame>
    </p:spTree>
    <p:extLst>
      <p:ext uri="{BB962C8B-B14F-4D97-AF65-F5344CB8AC3E}">
        <p14:creationId xmlns:p14="http://schemas.microsoft.com/office/powerpoint/2010/main" val="3585141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內容版面配置區 2"/>
          <p:cNvSpPr txBox="1">
            <a:spLocks/>
          </p:cNvSpPr>
          <p:nvPr/>
        </p:nvSpPr>
        <p:spPr bwMode="auto">
          <a:xfrm>
            <a:off x="1770382" y="972986"/>
            <a:ext cx="8661488" cy="135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buFont typeface="Wingdings" panose="05000000000000000000" pitchFamily="2" charset="2"/>
              <a:buChar char="Ø"/>
            </a:pPr>
            <a:r>
              <a:rPr lang="zh-TW" altLang="zh-TW" sz="2600" dirty="0">
                <a:solidFill>
                  <a:srgbClr val="0000CC"/>
                </a:solidFill>
                <a:latin typeface="微軟正黑體" panose="020B0604030504040204" pitchFamily="34" charset="-120"/>
                <a:ea typeface="微軟正黑體" panose="020B0604030504040204" pitchFamily="34" charset="-120"/>
              </a:rPr>
              <a:t>區域及縣（市）競賽以</a:t>
            </a:r>
            <a:r>
              <a:rPr lang="zh-TW" altLang="en-US" sz="2600" b="1" dirty="0">
                <a:solidFill>
                  <a:srgbClr val="0000CC"/>
                </a:solidFill>
                <a:latin typeface="微軟正黑體" panose="020B0604030504040204" pitchFamily="34" charset="-120"/>
                <a:ea typeface="微軟正黑體" panose="020B0604030504040204" pitchFamily="34" charset="-120"/>
              </a:rPr>
              <a:t>縣市</a:t>
            </a:r>
            <a:r>
              <a:rPr lang="zh-TW" altLang="zh-TW" sz="2600" b="1" dirty="0">
                <a:solidFill>
                  <a:srgbClr val="0000CC"/>
                </a:solidFill>
                <a:latin typeface="微軟正黑體" panose="020B0604030504040204" pitchFamily="34" charset="-120"/>
                <a:ea typeface="微軟正黑體" panose="020B0604030504040204" pitchFamily="34" charset="-120"/>
              </a:rPr>
              <a:t>政府主辦者</a:t>
            </a:r>
            <a:r>
              <a:rPr lang="zh-TW" altLang="zh-TW" sz="2600" dirty="0">
                <a:solidFill>
                  <a:srgbClr val="0000CC"/>
                </a:solidFill>
                <a:latin typeface="微軟正黑體" panose="020B0604030504040204" pitchFamily="34" charset="-120"/>
                <a:ea typeface="微軟正黑體" panose="020B0604030504040204" pitchFamily="34" charset="-120"/>
              </a:rPr>
              <a:t>為限</a:t>
            </a:r>
            <a:endParaRPr lang="en-US" altLang="zh-TW" sz="2600" dirty="0">
              <a:solidFill>
                <a:srgbClr val="0000CC"/>
              </a:solidFill>
              <a:latin typeface="微軟正黑體" panose="020B0604030504040204" pitchFamily="34" charset="-120"/>
              <a:ea typeface="微軟正黑體" panose="020B0604030504040204" pitchFamily="34" charset="-120"/>
            </a:endParaRPr>
          </a:p>
          <a:p>
            <a:pPr marL="0" indent="0">
              <a:buNone/>
            </a:pPr>
            <a:r>
              <a:rPr lang="zh-TW" altLang="en-US" sz="2600" dirty="0">
                <a:solidFill>
                  <a:srgbClr val="C00000"/>
                </a:solidFill>
                <a:latin typeface="微軟正黑體" panose="020B0604030504040204" pitchFamily="34" charset="-120"/>
                <a:ea typeface="微軟正黑體" panose="020B0604030504040204" pitchFamily="34" charset="-120"/>
              </a:rPr>
              <a:t>獲獎證明落款人：</a:t>
            </a:r>
            <a:r>
              <a:rPr lang="zh-TW" altLang="en-US" sz="2600" b="1" dirty="0">
                <a:solidFill>
                  <a:srgbClr val="C00000"/>
                </a:solidFill>
                <a:latin typeface="微軟正黑體" panose="020B0604030504040204" pitchFamily="34" charset="-120"/>
                <a:ea typeface="微軟正黑體" panose="020B0604030504040204" pitchFamily="34" charset="-120"/>
              </a:rPr>
              <a:t>縣（市）為縣（市）長</a:t>
            </a:r>
            <a:r>
              <a:rPr lang="zh-TW" altLang="en-US" sz="2600" dirty="0">
                <a:solidFill>
                  <a:srgbClr val="C00000"/>
                </a:solidFill>
                <a:latin typeface="微軟正黑體" panose="020B0604030504040204" pitchFamily="34" charset="-120"/>
                <a:ea typeface="微軟正黑體" panose="020B0604030504040204" pitchFamily="34" charset="-120"/>
              </a:rPr>
              <a:t>；</a:t>
            </a:r>
            <a:br>
              <a:rPr lang="en-US" altLang="zh-TW" sz="2600" dirty="0">
                <a:solidFill>
                  <a:srgbClr val="C00000"/>
                </a:solidFill>
                <a:latin typeface="微軟正黑體" panose="020B0604030504040204" pitchFamily="34" charset="-120"/>
                <a:ea typeface="微軟正黑體" panose="020B0604030504040204" pitchFamily="34" charset="-120"/>
              </a:rPr>
            </a:br>
            <a:r>
              <a:rPr lang="zh-TW" altLang="en-US" sz="2600" dirty="0">
                <a:solidFill>
                  <a:srgbClr val="C00000"/>
                </a:solidFill>
                <a:latin typeface="微軟正黑體" panose="020B0604030504040204" pitchFamily="34" charset="-120"/>
                <a:ea typeface="微軟正黑體" panose="020B0604030504040204" pitchFamily="34" charset="-120"/>
              </a:rPr>
              <a:t>　　　　　　　　</a:t>
            </a:r>
            <a:r>
              <a:rPr lang="zh-TW" altLang="en-US" sz="2600" b="1" dirty="0">
                <a:solidFill>
                  <a:srgbClr val="C00000"/>
                </a:solidFill>
                <a:latin typeface="微軟正黑體" panose="020B0604030504040204" pitchFamily="34" charset="-120"/>
                <a:ea typeface="微軟正黑體" panose="020B0604030504040204" pitchFamily="34" charset="-120"/>
              </a:rPr>
              <a:t>直轄市為市長或其所屬之一級機關首長</a:t>
            </a:r>
            <a:endParaRPr lang="zh-TW" altLang="zh-TW" sz="2600" dirty="0">
              <a:solidFill>
                <a:srgbClr val="C00000"/>
              </a:solidFill>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6357394" y="2365914"/>
            <a:ext cx="4134336" cy="4348749"/>
            <a:chOff x="4833394" y="2365913"/>
            <a:chExt cx="4134336" cy="4348749"/>
          </a:xfrm>
        </p:grpSpPr>
        <p:grpSp>
          <p:nvGrpSpPr>
            <p:cNvPr id="5" name="群組 4"/>
            <p:cNvGrpSpPr>
              <a:grpSpLocks noChangeAspect="1"/>
            </p:cNvGrpSpPr>
            <p:nvPr/>
          </p:nvGrpSpPr>
          <p:grpSpPr>
            <a:xfrm>
              <a:off x="4833394" y="2365913"/>
              <a:ext cx="3116336" cy="4348749"/>
              <a:chOff x="6373621" y="1499764"/>
              <a:chExt cx="3743348" cy="5223723"/>
            </a:xfrm>
          </p:grpSpPr>
          <p:pic>
            <p:nvPicPr>
              <p:cNvPr id="3" name="圖片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73621" y="1499764"/>
                <a:ext cx="3743348" cy="5223723"/>
              </a:xfrm>
              <a:prstGeom prst="rect">
                <a:avLst/>
              </a:prstGeom>
            </p:spPr>
          </p:pic>
          <p:sp>
            <p:nvSpPr>
              <p:cNvPr id="16" name="圓角矩形 15"/>
              <p:cNvSpPr/>
              <p:nvPr/>
            </p:nvSpPr>
            <p:spPr bwMode="auto">
              <a:xfrm>
                <a:off x="7911686" y="3634498"/>
                <a:ext cx="234197" cy="21050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圓角矩形 16"/>
              <p:cNvSpPr/>
              <p:nvPr/>
            </p:nvSpPr>
            <p:spPr bwMode="auto">
              <a:xfrm>
                <a:off x="7893470" y="3886915"/>
                <a:ext cx="504825" cy="2189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3" name="圓角矩形 52"/>
              <p:cNvSpPr/>
              <p:nvPr/>
            </p:nvSpPr>
            <p:spPr bwMode="auto">
              <a:xfrm>
                <a:off x="6970465" y="2335297"/>
                <a:ext cx="504825" cy="2189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4" name="圓角矩形 53"/>
              <p:cNvSpPr/>
              <p:nvPr/>
            </p:nvSpPr>
            <p:spPr bwMode="auto">
              <a:xfrm>
                <a:off x="7811348" y="5728369"/>
                <a:ext cx="45719" cy="4571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5" name="圓角矩形 54"/>
              <p:cNvSpPr/>
              <p:nvPr/>
            </p:nvSpPr>
            <p:spPr bwMode="auto">
              <a:xfrm>
                <a:off x="7814105" y="5667010"/>
                <a:ext cx="36000" cy="36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文字方塊 1"/>
              <p:cNvSpPr txBox="1"/>
              <p:nvPr/>
            </p:nvSpPr>
            <p:spPr>
              <a:xfrm>
                <a:off x="7693437" y="5552026"/>
                <a:ext cx="291140" cy="277276"/>
              </a:xfrm>
              <a:prstGeom prst="rect">
                <a:avLst/>
              </a:prstGeom>
              <a:noFill/>
            </p:spPr>
            <p:txBody>
              <a:bodyPr wrap="none" rtlCol="0">
                <a:spAutoFit/>
              </a:bodyPr>
              <a:lstStyle/>
              <a:p>
                <a:r>
                  <a:rPr lang="en-US" altLang="zh-TW" sz="900" dirty="0">
                    <a:solidFill>
                      <a:schemeClr val="tx1">
                        <a:lumMod val="65000"/>
                        <a:lumOff val="35000"/>
                      </a:schemeClr>
                    </a:solidFill>
                    <a:latin typeface="標楷體" panose="03000509000000000000" pitchFamily="65" charset="-120"/>
                    <a:ea typeface="標楷體" panose="03000509000000000000" pitchFamily="65" charset="-120"/>
                  </a:rPr>
                  <a:t>9</a:t>
                </a:r>
                <a:endParaRPr lang="zh-TW" altLang="en-US" sz="900" dirty="0">
                  <a:solidFill>
                    <a:schemeClr val="tx1">
                      <a:lumMod val="65000"/>
                      <a:lumOff val="35000"/>
                    </a:schemeClr>
                  </a:solidFill>
                  <a:latin typeface="標楷體" panose="03000509000000000000" pitchFamily="65" charset="-120"/>
                  <a:ea typeface="標楷體" panose="03000509000000000000" pitchFamily="65" charset="-120"/>
                </a:endParaRPr>
              </a:p>
            </p:txBody>
          </p:sp>
        </p:grpSp>
        <p:sp>
          <p:nvSpPr>
            <p:cNvPr id="19" name="圓角矩形 18"/>
            <p:cNvSpPr/>
            <p:nvPr/>
          </p:nvSpPr>
          <p:spPr>
            <a:xfrm>
              <a:off x="5370496" y="4995124"/>
              <a:ext cx="899111" cy="296911"/>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19"/>
            <p:cNvSpPr/>
            <p:nvPr/>
          </p:nvSpPr>
          <p:spPr>
            <a:xfrm>
              <a:off x="7183613" y="3916485"/>
              <a:ext cx="1784117" cy="683264"/>
            </a:xfrm>
            <a:prstGeom prst="rect">
              <a:avLst/>
            </a:prstGeom>
            <a:solidFill>
              <a:schemeClr val="accent5">
                <a:lumMod val="20000"/>
                <a:lumOff val="80000"/>
              </a:schemeClr>
            </a:solidFill>
            <a:ln>
              <a:solidFill>
                <a:schemeClr val="bg1">
                  <a:lumMod val="85000"/>
                </a:schemeClr>
              </a:solidFill>
            </a:ln>
            <a:effectLst>
              <a:outerShdw blurRad="50800" dist="38100" dir="2700000" algn="tl" rotWithShape="0">
                <a:prstClr val="black">
                  <a:alpha val="40000"/>
                </a:prstClr>
              </a:outerShdw>
            </a:effectLst>
          </p:spPr>
          <p:txBody>
            <a:bodyPr wrap="square">
              <a:spAutoFit/>
            </a:bodyPr>
            <a:lstStyle/>
            <a:p>
              <a:pPr>
                <a:spcBef>
                  <a:spcPct val="20000"/>
                </a:spcBef>
                <a:defRPr/>
              </a:pPr>
              <a:r>
                <a:rPr lang="zh-TW" altLang="en-US" sz="1200" b="1" dirty="0">
                  <a:solidFill>
                    <a:srgbClr val="C00000"/>
                  </a:solidFill>
                  <a:latin typeface="微軟正黑體" pitchFamily="34" charset="-120"/>
                  <a:ea typeface="微軟正黑體" pitchFamily="34" charset="-120"/>
                </a:rPr>
                <a:t>落款人：</a:t>
              </a:r>
              <a:endParaRPr lang="en-US" altLang="zh-TW" sz="1200" b="1" dirty="0">
                <a:solidFill>
                  <a:srgbClr val="C00000"/>
                </a:solidFill>
                <a:latin typeface="微軟正黑體" pitchFamily="34" charset="-120"/>
                <a:ea typeface="微軟正黑體" pitchFamily="34" charset="-120"/>
              </a:endParaRPr>
            </a:p>
            <a:p>
              <a:pPr marL="214308" indent="-214308">
                <a:spcBef>
                  <a:spcPct val="20000"/>
                </a:spcBef>
                <a:buFont typeface="Wingdings" panose="05000000000000000000" pitchFamily="2" charset="2"/>
                <a:buChar char="ü"/>
                <a:defRPr/>
              </a:pPr>
              <a:r>
                <a:rPr lang="zh-TW" altLang="en-US" sz="1200" dirty="0">
                  <a:solidFill>
                    <a:srgbClr val="C00000"/>
                  </a:solidFill>
                  <a:latin typeface="微軟正黑體" panose="020B0604030504040204" pitchFamily="34" charset="-120"/>
                  <a:ea typeface="微軟正黑體" panose="020B0604030504040204" pitchFamily="34" charset="-120"/>
                </a:rPr>
                <a:t>直轄市為</a:t>
              </a:r>
              <a:r>
                <a:rPr lang="zh-TW" altLang="en-US" sz="1200" b="1" dirty="0">
                  <a:solidFill>
                    <a:srgbClr val="C00000"/>
                  </a:solidFill>
                  <a:latin typeface="微軟正黑體" panose="020B0604030504040204" pitchFamily="34" charset="-120"/>
                  <a:ea typeface="微軟正黑體" panose="020B0604030504040204" pitchFamily="34" charset="-120"/>
                </a:rPr>
                <a:t>市長或其所屬之一級機關首長</a:t>
              </a:r>
              <a:endParaRPr lang="zh-TW" altLang="en-US" sz="1200" dirty="0">
                <a:solidFill>
                  <a:srgbClr val="0070C0"/>
                </a:solidFill>
                <a:latin typeface="微軟正黑體" pitchFamily="34" charset="-120"/>
                <a:ea typeface="微軟正黑體" pitchFamily="34" charset="-120"/>
              </a:endParaRPr>
            </a:p>
          </p:txBody>
        </p:sp>
        <p:cxnSp>
          <p:nvCxnSpPr>
            <p:cNvPr id="21" name="直線單箭頭接點 20"/>
            <p:cNvCxnSpPr/>
            <p:nvPr/>
          </p:nvCxnSpPr>
          <p:spPr>
            <a:xfrm flipH="1">
              <a:off x="6269607" y="4593287"/>
              <a:ext cx="914006" cy="496147"/>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 name="群組 6"/>
          <p:cNvGrpSpPr/>
          <p:nvPr/>
        </p:nvGrpSpPr>
        <p:grpSpPr>
          <a:xfrm>
            <a:off x="1736835" y="2364392"/>
            <a:ext cx="4333023" cy="4348749"/>
            <a:chOff x="212834" y="2364391"/>
            <a:chExt cx="4333023" cy="4348749"/>
          </a:xfrm>
        </p:grpSpPr>
        <p:sp>
          <p:nvSpPr>
            <p:cNvPr id="13" name="矩形 12"/>
            <p:cNvSpPr/>
            <p:nvPr/>
          </p:nvSpPr>
          <p:spPr>
            <a:xfrm>
              <a:off x="212834" y="4213064"/>
              <a:ext cx="1339276" cy="498598"/>
            </a:xfrm>
            <a:prstGeom prst="rect">
              <a:avLst/>
            </a:prstGeom>
            <a:solidFill>
              <a:schemeClr val="accent5">
                <a:lumMod val="20000"/>
                <a:lumOff val="80000"/>
              </a:schemeClr>
            </a:solidFill>
            <a:ln>
              <a:solidFill>
                <a:schemeClr val="bg1">
                  <a:lumMod val="75000"/>
                </a:schemeClr>
              </a:solidFill>
            </a:ln>
            <a:effectLst>
              <a:outerShdw blurRad="50800" dist="38100" dir="2700000" algn="tl" rotWithShape="0">
                <a:prstClr val="black">
                  <a:alpha val="40000"/>
                </a:prstClr>
              </a:outerShdw>
            </a:effectLst>
          </p:spPr>
          <p:txBody>
            <a:bodyPr wrap="square">
              <a:spAutoFit/>
            </a:bodyPr>
            <a:lstStyle/>
            <a:p>
              <a:pPr>
                <a:spcBef>
                  <a:spcPct val="20000"/>
                </a:spcBef>
                <a:defRPr/>
              </a:pPr>
              <a:r>
                <a:rPr lang="zh-TW" altLang="en-US" sz="1200" b="1" dirty="0">
                  <a:solidFill>
                    <a:srgbClr val="C00000"/>
                  </a:solidFill>
                  <a:latin typeface="微軟正黑體" pitchFamily="34" charset="-120"/>
                  <a:ea typeface="微軟正黑體" pitchFamily="34" charset="-120"/>
                </a:rPr>
                <a:t>落款人：</a:t>
              </a:r>
              <a:endParaRPr lang="en-US" altLang="zh-TW" sz="1200" b="1" dirty="0">
                <a:solidFill>
                  <a:srgbClr val="C00000"/>
                </a:solidFill>
                <a:latin typeface="微軟正黑體" pitchFamily="34" charset="-120"/>
                <a:ea typeface="微軟正黑體" pitchFamily="34" charset="-120"/>
              </a:endParaRPr>
            </a:p>
            <a:p>
              <a:pPr marL="214308" indent="-214308">
                <a:spcBef>
                  <a:spcPct val="20000"/>
                </a:spcBef>
                <a:buFont typeface="Wingdings" panose="05000000000000000000" pitchFamily="2" charset="2"/>
                <a:buChar char="ü"/>
                <a:defRPr/>
              </a:pPr>
              <a:r>
                <a:rPr lang="zh-TW" altLang="en-US" sz="1200" b="1" dirty="0">
                  <a:solidFill>
                    <a:srgbClr val="C00000"/>
                  </a:solidFill>
                  <a:latin typeface="微軟正黑體" panose="020B0604030504040204" pitchFamily="34" charset="-120"/>
                  <a:ea typeface="微軟正黑體" panose="020B0604030504040204" pitchFamily="34" charset="-120"/>
                </a:rPr>
                <a:t>縣市為縣市長</a:t>
              </a:r>
              <a:endParaRPr lang="en-US" altLang="zh-TW" sz="1200" dirty="0">
                <a:solidFill>
                  <a:srgbClr val="C00000"/>
                </a:solidFill>
                <a:latin typeface="微軟正黑體" panose="020B0604030504040204" pitchFamily="34" charset="-120"/>
                <a:ea typeface="微軟正黑體" panose="020B0604030504040204" pitchFamily="34" charset="-120"/>
              </a:endParaRPr>
            </a:p>
          </p:txBody>
        </p:sp>
        <p:grpSp>
          <p:nvGrpSpPr>
            <p:cNvPr id="25" name="群組 24"/>
            <p:cNvGrpSpPr>
              <a:grpSpLocks noChangeAspect="1"/>
            </p:cNvGrpSpPr>
            <p:nvPr/>
          </p:nvGrpSpPr>
          <p:grpSpPr>
            <a:xfrm>
              <a:off x="1552110" y="2364391"/>
              <a:ext cx="2993747" cy="4348749"/>
              <a:chOff x="2464576" y="1414039"/>
              <a:chExt cx="3596092" cy="5223723"/>
            </a:xfrm>
          </p:grpSpPr>
          <p:pic>
            <p:nvPicPr>
              <p:cNvPr id="10" name="圖片 9"/>
              <p:cNvPicPr>
                <a:picLocks noChangeAspect="1"/>
              </p:cNvPicPr>
              <p:nvPr/>
            </p:nvPicPr>
            <p:blipFill rotWithShape="1">
              <a:blip r:embed="rId4" cstate="email">
                <a:extLst>
                  <a:ext uri="{28A0092B-C50C-407E-A947-70E740481C1C}">
                    <a14:useLocalDpi xmlns:a14="http://schemas.microsoft.com/office/drawing/2010/main"/>
                  </a:ext>
                </a:extLst>
              </a:blip>
              <a:srcRect l="5732" t="4363" r="6017" b="4607"/>
              <a:stretch/>
            </p:blipFill>
            <p:spPr>
              <a:xfrm>
                <a:off x="2464576" y="1414039"/>
                <a:ext cx="3596092" cy="5223723"/>
              </a:xfrm>
              <a:prstGeom prst="rect">
                <a:avLst/>
              </a:prstGeom>
            </p:spPr>
          </p:pic>
          <p:sp>
            <p:nvSpPr>
              <p:cNvPr id="27" name="圓角矩形 26"/>
              <p:cNvSpPr/>
              <p:nvPr/>
            </p:nvSpPr>
            <p:spPr bwMode="auto">
              <a:xfrm>
                <a:off x="2826269" y="2878206"/>
                <a:ext cx="364430" cy="2121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圓角矩形 27"/>
              <p:cNvSpPr/>
              <p:nvPr/>
            </p:nvSpPr>
            <p:spPr bwMode="auto">
              <a:xfrm>
                <a:off x="3963539" y="2878206"/>
                <a:ext cx="711376" cy="21214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11" name="圓角矩形 10"/>
            <p:cNvSpPr/>
            <p:nvPr/>
          </p:nvSpPr>
          <p:spPr>
            <a:xfrm>
              <a:off x="2214124" y="4687910"/>
              <a:ext cx="2010146" cy="59242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5" name="直線單箭頭接點 14"/>
            <p:cNvCxnSpPr/>
            <p:nvPr/>
          </p:nvCxnSpPr>
          <p:spPr>
            <a:xfrm flipH="1" flipV="1">
              <a:off x="1492315" y="4593287"/>
              <a:ext cx="721808" cy="347692"/>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56" name="直接连接符 42">
            <a:extLst>
              <a:ext uri="{FF2B5EF4-FFF2-40B4-BE49-F238E27FC236}">
                <a16:creationId xmlns:a16="http://schemas.microsoft.com/office/drawing/2014/main" id="{2F665846-9C60-44C9-9595-9EC7F9322141}"/>
              </a:ext>
            </a:extLst>
          </p:cNvPr>
          <p:cNvCxnSpPr>
            <a:cxnSpLocks/>
          </p:cNvCxnSpPr>
          <p:nvPr/>
        </p:nvCxnSpPr>
        <p:spPr>
          <a:xfrm>
            <a:off x="770951" y="76142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 name="Freeform 6">
            <a:extLst>
              <a:ext uri="{FF2B5EF4-FFF2-40B4-BE49-F238E27FC236}">
                <a16:creationId xmlns:a16="http://schemas.microsoft.com/office/drawing/2014/main" id="{71AA52EC-7DB1-4E87-8C0D-FAA1C5227515}"/>
              </a:ext>
            </a:extLst>
          </p:cNvPr>
          <p:cNvSpPr>
            <a:spLocks noEditPoints="1"/>
          </p:cNvSpPr>
          <p:nvPr/>
        </p:nvSpPr>
        <p:spPr bwMode="auto">
          <a:xfrm>
            <a:off x="7974079" y="268078"/>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58" name="標題 1"/>
          <p:cNvSpPr txBox="1">
            <a:spLocks/>
          </p:cNvSpPr>
          <p:nvPr/>
        </p:nvSpPr>
        <p:spPr bwMode="auto">
          <a:xfrm>
            <a:off x="723365" y="325310"/>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競賽獎狀範例（</a:t>
            </a:r>
            <a:r>
              <a:rPr lang="en-US" altLang="zh-TW" sz="2800" b="1" dirty="0">
                <a:solidFill>
                  <a:srgbClr val="002060"/>
                </a:solidFill>
                <a:latin typeface="微軟正黑體" panose="020B0604030504040204" pitchFamily="34" charset="-120"/>
                <a:ea typeface="微軟正黑體" panose="020B0604030504040204" pitchFamily="34" charset="-120"/>
              </a:rPr>
              <a:t>5/7</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a:p>
            <a:pPr>
              <a:lnSpc>
                <a:spcPct val="90000"/>
              </a:lnSpc>
            </a:pP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29" name="投影片編號版面配置區 4">
            <a:extLst>
              <a:ext uri="{FF2B5EF4-FFF2-40B4-BE49-F238E27FC236}">
                <a16:creationId xmlns:a16="http://schemas.microsoft.com/office/drawing/2014/main" id="{9398AE8A-F235-4253-B640-ECC8D602594C}"/>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27</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接连接符 42">
            <a:extLst>
              <a:ext uri="{FF2B5EF4-FFF2-40B4-BE49-F238E27FC236}">
                <a16:creationId xmlns:a16="http://schemas.microsoft.com/office/drawing/2014/main" id="{2F665846-9C60-44C9-9595-9EC7F9322141}"/>
              </a:ext>
            </a:extLst>
          </p:cNvPr>
          <p:cNvCxnSpPr>
            <a:cxnSpLocks/>
          </p:cNvCxnSpPr>
          <p:nvPr/>
        </p:nvCxnSpPr>
        <p:spPr>
          <a:xfrm>
            <a:off x="812524" y="764305"/>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7" name="Freeform 6">
            <a:extLst>
              <a:ext uri="{FF2B5EF4-FFF2-40B4-BE49-F238E27FC236}">
                <a16:creationId xmlns:a16="http://schemas.microsoft.com/office/drawing/2014/main" id="{71AA52EC-7DB1-4E87-8C0D-FAA1C5227515}"/>
              </a:ext>
            </a:extLst>
          </p:cNvPr>
          <p:cNvSpPr>
            <a:spLocks noEditPoints="1"/>
          </p:cNvSpPr>
          <p:nvPr/>
        </p:nvSpPr>
        <p:spPr bwMode="auto">
          <a:xfrm>
            <a:off x="8015651" y="270960"/>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8" name="標題 1"/>
          <p:cNvSpPr txBox="1">
            <a:spLocks/>
          </p:cNvSpPr>
          <p:nvPr/>
        </p:nvSpPr>
        <p:spPr bwMode="auto">
          <a:xfrm>
            <a:off x="764938" y="328192"/>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6/7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44" name="投影片編號版面配置區 4">
            <a:extLst>
              <a:ext uri="{FF2B5EF4-FFF2-40B4-BE49-F238E27FC236}">
                <a16:creationId xmlns:a16="http://schemas.microsoft.com/office/drawing/2014/main" id="{6B8F229F-9CA7-4503-B453-AE6E7E535979}"/>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28</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4" name="矩形 63">
            <a:extLst>
              <a:ext uri="{FF2B5EF4-FFF2-40B4-BE49-F238E27FC236}">
                <a16:creationId xmlns:a16="http://schemas.microsoft.com/office/drawing/2014/main" id="{83603301-5E33-461D-83D4-CBBA587D41E7}"/>
              </a:ext>
            </a:extLst>
          </p:cNvPr>
          <p:cNvSpPr/>
          <p:nvPr/>
        </p:nvSpPr>
        <p:spPr>
          <a:xfrm>
            <a:off x="1258100" y="3653400"/>
            <a:ext cx="8472336" cy="5976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5" name="內容版面配置區 2">
            <a:extLst>
              <a:ext uri="{FF2B5EF4-FFF2-40B4-BE49-F238E27FC236}">
                <a16:creationId xmlns:a16="http://schemas.microsoft.com/office/drawing/2014/main" id="{56C85255-057B-4FA0-8BBE-E528FEA07409}"/>
              </a:ext>
            </a:extLst>
          </p:cNvPr>
          <p:cNvSpPr>
            <a:spLocks noGrp="1"/>
          </p:cNvSpPr>
          <p:nvPr>
            <p:ph idx="1"/>
          </p:nvPr>
        </p:nvSpPr>
        <p:spPr>
          <a:xfrm>
            <a:off x="1186612" y="1592978"/>
            <a:ext cx="9742644" cy="4922812"/>
          </a:xfrm>
        </p:spPr>
        <p:txBody>
          <a:bodyPr rtlCol="0">
            <a:noAutofit/>
          </a:bodyPr>
          <a:lstStyle/>
          <a:p>
            <a:pPr>
              <a:lnSpc>
                <a:spcPct val="100000"/>
              </a:lnSpc>
              <a:spcBef>
                <a:spcPts val="450"/>
              </a:spcBef>
              <a:spcAft>
                <a:spcPts val="225"/>
              </a:spcAft>
              <a:buFont typeface="Wingdings" panose="05000000000000000000" pitchFamily="2" charset="2"/>
              <a:buChar char="l"/>
              <a:defRPr/>
            </a:pPr>
            <a:r>
              <a:rPr lang="zh-TW" altLang="zh-TW" sz="2400" b="1" dirty="0">
                <a:solidFill>
                  <a:srgbClr val="0033CC"/>
                </a:solidFill>
                <a:latin typeface="微軟正黑體" panose="020B0604030504040204" pitchFamily="34" charset="-120"/>
                <a:ea typeface="微軟正黑體" panose="020B0604030504040204" pitchFamily="34" charset="-120"/>
              </a:rPr>
              <a:t>技藝優良</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3</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marL="0" indent="0">
              <a:lnSpc>
                <a:spcPct val="100000"/>
              </a:lnSpc>
              <a:spcBef>
                <a:spcPts val="450"/>
              </a:spcBef>
              <a:spcAft>
                <a:spcPts val="225"/>
              </a:spcAft>
              <a:buNone/>
              <a:defRPr/>
            </a:pPr>
            <a:endParaRPr lang="en-US" altLang="zh-TW" sz="3600" b="1" dirty="0">
              <a:solidFill>
                <a:srgbClr val="0033CC"/>
              </a:solidFill>
              <a:latin typeface="微軟正黑體" panose="020B0604030504040204" pitchFamily="34" charset="-120"/>
              <a:ea typeface="微軟正黑體" panose="020B0604030504040204" pitchFamily="34" charset="-120"/>
            </a:endParaRPr>
          </a:p>
          <a:p>
            <a:pPr>
              <a:lnSpc>
                <a:spcPct val="100000"/>
              </a:lnSpc>
              <a:spcBef>
                <a:spcPts val="450"/>
              </a:spcBef>
              <a:spcAft>
                <a:spcPts val="225"/>
              </a:spcAft>
              <a:buFont typeface="Wingdings" panose="05000000000000000000" pitchFamily="2" charset="2"/>
              <a:buChar char="l"/>
              <a:defRPr/>
            </a:pPr>
            <a:endParaRPr lang="en-US" altLang="zh-TW" sz="2400" b="1" dirty="0">
              <a:solidFill>
                <a:srgbClr val="0033CC"/>
              </a:solidFill>
              <a:latin typeface="微軟正黑體" panose="020B0604030504040204" pitchFamily="34" charset="-120"/>
              <a:ea typeface="微軟正黑體" panose="020B0604030504040204" pitchFamily="34" charset="-120"/>
            </a:endParaRPr>
          </a:p>
          <a:p>
            <a:pPr>
              <a:lnSpc>
                <a:spcPct val="100000"/>
              </a:lnSpc>
              <a:spcBef>
                <a:spcPts val="450"/>
              </a:spcBef>
              <a:spcAft>
                <a:spcPts val="225"/>
              </a:spcAft>
              <a:buFont typeface="Wingdings" panose="05000000000000000000" pitchFamily="2" charset="2"/>
              <a:buChar char="l"/>
              <a:defRPr/>
            </a:pPr>
            <a:r>
              <a:rPr lang="zh-TW" altLang="zh-TW" sz="2400" b="1" dirty="0">
                <a:solidFill>
                  <a:srgbClr val="0033CC"/>
                </a:solidFill>
                <a:latin typeface="微軟正黑體" panose="020B0604030504040204" pitchFamily="34" charset="-120"/>
                <a:ea typeface="微軟正黑體" panose="020B0604030504040204" pitchFamily="34" charset="-120"/>
              </a:rPr>
              <a:t>弱勢身分</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3</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a:lnSpc>
                <a:spcPct val="100000"/>
              </a:lnSpc>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報名時具</a:t>
            </a:r>
            <a:r>
              <a:rPr lang="zh-TW" altLang="zh-TW" sz="1600" dirty="0">
                <a:solidFill>
                  <a:srgbClr val="C00000"/>
                </a:solidFill>
                <a:latin typeface="微軟正黑體" panose="020B0604030504040204" pitchFamily="34" charset="-120"/>
                <a:ea typeface="微軟正黑體" panose="020B0604030504040204" pitchFamily="34" charset="-120"/>
              </a:rPr>
              <a:t>低收入戶</a:t>
            </a:r>
            <a:r>
              <a:rPr lang="en-US" altLang="zh-TW" sz="1700" b="1" dirty="0">
                <a:solidFill>
                  <a:srgbClr val="C00000"/>
                </a:solidFill>
                <a:latin typeface="微軟正黑體" panose="020B0604030504040204" pitchFamily="34" charset="-120"/>
                <a:ea typeface="微軟正黑體" panose="020B0604030504040204" pitchFamily="34" charset="-120"/>
              </a:rPr>
              <a:t>3</a:t>
            </a:r>
            <a:r>
              <a:rPr lang="zh-TW" altLang="en-US" sz="1700" b="1" dirty="0">
                <a:solidFill>
                  <a:srgbClr val="C00000"/>
                </a:solidFill>
                <a:latin typeface="微軟正黑體" panose="020B0604030504040204" pitchFamily="34" charset="-120"/>
                <a:ea typeface="微軟正黑體" panose="020B0604030504040204" pitchFamily="34" charset="-120"/>
              </a:rPr>
              <a:t>分</a:t>
            </a:r>
            <a:r>
              <a:rPr lang="zh-TW" altLang="zh-TW" sz="1600" dirty="0">
                <a:solidFill>
                  <a:srgbClr val="C00000"/>
                </a:solidFill>
                <a:latin typeface="微軟正黑體" panose="020B0604030504040204" pitchFamily="34" charset="-120"/>
                <a:ea typeface="微軟正黑體" panose="020B0604030504040204" pitchFamily="34" charset="-120"/>
              </a:rPr>
              <a:t>、中低收入戶、直系血親尊親屬支領失業給付</a:t>
            </a:r>
            <a:br>
              <a:rPr lang="en-US" altLang="zh-TW" sz="1600" dirty="0">
                <a:solidFill>
                  <a:srgbClr val="C00000"/>
                </a:solidFill>
                <a:latin typeface="微軟正黑體" panose="020B0604030504040204" pitchFamily="34" charset="-120"/>
                <a:ea typeface="微軟正黑體" panose="020B0604030504040204" pitchFamily="34" charset="-120"/>
              </a:rPr>
            </a:br>
            <a:r>
              <a:rPr lang="zh-TW" altLang="zh-TW" sz="1600" dirty="0">
                <a:solidFill>
                  <a:srgbClr val="C00000"/>
                </a:solidFill>
                <a:latin typeface="微軟正黑體" panose="020B0604030504040204" pitchFamily="34" charset="-120"/>
                <a:ea typeface="微軟正黑體" panose="020B0604030504040204" pitchFamily="34" charset="-120"/>
              </a:rPr>
              <a:t>及特殊境遇家庭子女身分者</a:t>
            </a:r>
            <a:r>
              <a:rPr lang="zh-TW" altLang="en-US" sz="1600" dirty="0">
                <a:solidFill>
                  <a:srgbClr val="C00000"/>
                </a:solidFill>
                <a:latin typeface="微軟正黑體" panose="020B0604030504040204" pitchFamily="34" charset="-120"/>
                <a:ea typeface="微軟正黑體" panose="020B0604030504040204" pitchFamily="34" charset="-120"/>
              </a:rPr>
              <a:t>採計</a:t>
            </a:r>
            <a:r>
              <a:rPr lang="en-US" altLang="zh-TW" sz="1700" b="1" dirty="0">
                <a:solidFill>
                  <a:srgbClr val="C00000"/>
                </a:solidFill>
                <a:latin typeface="微軟正黑體" panose="020B0604030504040204" pitchFamily="34" charset="-120"/>
                <a:ea typeface="微軟正黑體" panose="020B0604030504040204" pitchFamily="34" charset="-120"/>
              </a:rPr>
              <a:t>1.5</a:t>
            </a:r>
            <a:r>
              <a:rPr lang="zh-TW" altLang="zh-TW" sz="1700" b="1" dirty="0">
                <a:solidFill>
                  <a:srgbClr val="C00000"/>
                </a:solidFill>
                <a:latin typeface="微軟正黑體" panose="020B0604030504040204" pitchFamily="34" charset="-120"/>
                <a:ea typeface="微軟正黑體" panose="020B0604030504040204" pitchFamily="34" charset="-120"/>
              </a:rPr>
              <a:t>分</a:t>
            </a:r>
            <a:r>
              <a:rPr lang="zh-TW" altLang="zh-TW" sz="1600" dirty="0">
                <a:latin typeface="微軟正黑體" panose="020B0604030504040204" pitchFamily="34" charset="-120"/>
                <a:ea typeface="微軟正黑體" panose="020B0604030504040204" pitchFamily="34" charset="-120"/>
              </a:rPr>
              <a:t>，若免試生同時具備</a:t>
            </a:r>
            <a:r>
              <a:rPr lang="en-US" altLang="zh-TW" sz="1600" dirty="0">
                <a:latin typeface="微軟正黑體" panose="020B0604030504040204" pitchFamily="34" charset="-120"/>
                <a:ea typeface="微軟正黑體" panose="020B0604030504040204" pitchFamily="34" charset="-120"/>
              </a:rPr>
              <a:t>2</a:t>
            </a:r>
            <a:r>
              <a:rPr lang="zh-TW" altLang="zh-TW" sz="1600" dirty="0">
                <a:latin typeface="微軟正黑體" panose="020B0604030504040204" pitchFamily="34" charset="-120"/>
                <a:ea typeface="微軟正黑體" panose="020B0604030504040204" pitchFamily="34" charset="-120"/>
              </a:rPr>
              <a:t>種以上資格者僅得</a:t>
            </a:r>
            <a:r>
              <a:rPr lang="zh-TW" altLang="zh-TW" sz="1600" b="1" dirty="0">
                <a:latin typeface="微軟正黑體" panose="020B0604030504040204" pitchFamily="34" charset="-120"/>
                <a:ea typeface="微軟正黑體" panose="020B0604030504040204" pitchFamily="34" charset="-120"/>
              </a:rPr>
              <a:t>擇一</a:t>
            </a:r>
            <a:r>
              <a:rPr lang="zh-TW" altLang="zh-TW" sz="1600" dirty="0">
                <a:latin typeface="微軟正黑體" panose="020B0604030504040204" pitchFamily="34" charset="-120"/>
                <a:ea typeface="微軟正黑體" panose="020B0604030504040204" pitchFamily="34" charset="-120"/>
              </a:rPr>
              <a:t>計分。</a:t>
            </a:r>
            <a:endParaRPr lang="zh-TW" altLang="zh-TW" sz="1500" dirty="0">
              <a:latin typeface="微軟正黑體" panose="020B0604030504040204" pitchFamily="34" charset="-120"/>
              <a:ea typeface="微軟正黑體" panose="020B0604030504040204" pitchFamily="34" charset="-120"/>
            </a:endParaRPr>
          </a:p>
          <a:p>
            <a:pPr>
              <a:lnSpc>
                <a:spcPct val="100000"/>
              </a:lnSpc>
              <a:spcBef>
                <a:spcPts val="450"/>
              </a:spcBef>
              <a:spcAft>
                <a:spcPts val="225"/>
              </a:spcAft>
              <a:buFont typeface="Wingdings" panose="05000000000000000000" pitchFamily="2" charset="2"/>
              <a:buChar char="l"/>
              <a:defRPr/>
            </a:pPr>
            <a:endParaRPr lang="en-US" altLang="zh-TW" sz="1000" b="1" dirty="0">
              <a:solidFill>
                <a:srgbClr val="0033CC"/>
              </a:solidFill>
              <a:latin typeface="微軟正黑體" panose="020B0604030504040204" pitchFamily="34" charset="-120"/>
              <a:ea typeface="微軟正黑體" panose="020B0604030504040204" pitchFamily="34" charset="-120"/>
            </a:endParaRPr>
          </a:p>
          <a:p>
            <a:pPr>
              <a:lnSpc>
                <a:spcPct val="100000"/>
              </a:lnSpc>
              <a:spcBef>
                <a:spcPts val="450"/>
              </a:spcBef>
              <a:spcAft>
                <a:spcPts val="225"/>
              </a:spcAft>
              <a:buFont typeface="Wingdings" panose="05000000000000000000" pitchFamily="2" charset="2"/>
              <a:buChar char="l"/>
              <a:defRPr/>
            </a:pPr>
            <a:r>
              <a:rPr lang="zh-TW" altLang="zh-TW" sz="2400" b="1" dirty="0">
                <a:solidFill>
                  <a:srgbClr val="0033CC"/>
                </a:solidFill>
                <a:latin typeface="微軟正黑體" panose="020B0604030504040204" pitchFamily="34" charset="-120"/>
                <a:ea typeface="微軟正黑體" panose="020B0604030504040204" pitchFamily="34" charset="-120"/>
              </a:rPr>
              <a:t>均衡學習</a:t>
            </a:r>
            <a:r>
              <a:rPr lang="zh-TW" altLang="en-US" sz="2400" b="1" dirty="0">
                <a:solidFill>
                  <a:srgbClr val="0033CC"/>
                </a:solidFill>
                <a:latin typeface="微軟正黑體" panose="020B0604030504040204" pitchFamily="34" charset="-120"/>
                <a:ea typeface="微軟正黑體" panose="020B0604030504040204" pitchFamily="34" charset="-120"/>
              </a:rPr>
              <a:t>（上限</a:t>
            </a:r>
            <a:r>
              <a:rPr lang="en-US" altLang="zh-TW" sz="2400" b="1" dirty="0">
                <a:solidFill>
                  <a:srgbClr val="0033CC"/>
                </a:solidFill>
                <a:latin typeface="微軟正黑體" panose="020B0604030504040204" pitchFamily="34" charset="-120"/>
                <a:ea typeface="微軟正黑體" panose="020B0604030504040204" pitchFamily="34" charset="-120"/>
              </a:rPr>
              <a:t>21</a:t>
            </a:r>
            <a:r>
              <a:rPr lang="zh-TW" altLang="en-US" sz="2400" b="1" dirty="0">
                <a:solidFill>
                  <a:srgbClr val="0033CC"/>
                </a:solidFill>
                <a:latin typeface="微軟正黑體" panose="020B0604030504040204" pitchFamily="34" charset="-120"/>
                <a:ea typeface="微軟正黑體" panose="020B0604030504040204" pitchFamily="34" charset="-120"/>
              </a:rPr>
              <a:t>分）</a:t>
            </a:r>
            <a:endParaRPr lang="en-US" altLang="zh-TW" sz="2400" b="1" dirty="0">
              <a:solidFill>
                <a:srgbClr val="0033CC"/>
              </a:solidFill>
              <a:latin typeface="微軟正黑體" panose="020B0604030504040204" pitchFamily="34" charset="-120"/>
              <a:ea typeface="微軟正黑體" panose="020B0604030504040204" pitchFamily="34" charset="-120"/>
            </a:endParaRPr>
          </a:p>
          <a:p>
            <a:pPr>
              <a:spcBef>
                <a:spcPts val="900"/>
              </a:spcBef>
              <a:spcAft>
                <a:spcPts val="45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採計</a:t>
            </a:r>
            <a:r>
              <a:rPr lang="zh-TW" altLang="zh-TW" sz="1600" dirty="0">
                <a:solidFill>
                  <a:srgbClr val="C00000"/>
                </a:solidFill>
                <a:latin typeface="微軟正黑體" panose="020B0604030504040204" pitchFamily="34" charset="-120"/>
                <a:ea typeface="微軟正黑體" panose="020B0604030504040204" pitchFamily="34" charset="-120"/>
              </a:rPr>
              <a:t>健康與體育</a:t>
            </a:r>
            <a:r>
              <a:rPr lang="zh-TW" altLang="en-US" sz="1600" dirty="0">
                <a:solidFill>
                  <a:srgbClr val="C00000"/>
                </a:solidFill>
                <a:latin typeface="微軟正黑體" panose="020B0604030504040204" pitchFamily="34" charset="-120"/>
                <a:ea typeface="微軟正黑體" panose="020B0604030504040204" pitchFamily="34" charset="-120"/>
              </a:rPr>
              <a:t>、藝術</a:t>
            </a:r>
            <a:r>
              <a:rPr lang="en-US" altLang="zh-TW" sz="1600" dirty="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或</a:t>
            </a:r>
            <a:r>
              <a:rPr lang="zh-TW" altLang="zh-TW" sz="1600" dirty="0">
                <a:solidFill>
                  <a:srgbClr val="C00000"/>
                </a:solidFill>
                <a:latin typeface="微軟正黑體" panose="020B0604030504040204" pitchFamily="34" charset="-120"/>
                <a:ea typeface="微軟正黑體" panose="020B0604030504040204" pitchFamily="34" charset="-120"/>
              </a:rPr>
              <a:t>藝術與人文</a:t>
            </a:r>
            <a:r>
              <a:rPr lang="en-US" altLang="zh-TW" sz="1600" dirty="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a:t>
            </a:r>
            <a:r>
              <a:rPr lang="zh-TW" altLang="zh-TW" sz="1600" dirty="0">
                <a:solidFill>
                  <a:srgbClr val="C00000"/>
                </a:solidFill>
                <a:latin typeface="微軟正黑體" panose="020B0604030504040204" pitchFamily="34" charset="-120"/>
                <a:ea typeface="微軟正黑體" panose="020B0604030504040204" pitchFamily="34" charset="-120"/>
              </a:rPr>
              <a:t>綜合活動</a:t>
            </a:r>
            <a:r>
              <a:rPr lang="zh-TW" altLang="en-US" sz="1600" dirty="0">
                <a:solidFill>
                  <a:srgbClr val="C00000"/>
                </a:solidFill>
                <a:latin typeface="微軟正黑體" panose="020B0604030504040204" pitchFamily="34" charset="-120"/>
                <a:ea typeface="微軟正黑體" panose="020B0604030504040204" pitchFamily="34" charset="-120"/>
              </a:rPr>
              <a:t>、科技</a:t>
            </a:r>
            <a:r>
              <a:rPr lang="zh-TW" altLang="en-US" sz="1600" dirty="0">
                <a:latin typeface="微軟正黑體" panose="020B0604030504040204" pitchFamily="34" charset="-120"/>
                <a:ea typeface="微軟正黑體" panose="020B0604030504040204" pitchFamily="34" charset="-120"/>
              </a:rPr>
              <a:t>等</a:t>
            </a:r>
            <a:r>
              <a:rPr lang="zh-TW" altLang="zh-TW" sz="1600" dirty="0">
                <a:latin typeface="微軟正黑體" panose="020B0604030504040204" pitchFamily="34" charset="-120"/>
                <a:ea typeface="微軟正黑體" panose="020B0604030504040204" pitchFamily="34" charset="-120"/>
              </a:rPr>
              <a:t>學習領域</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a:spcBef>
                <a:spcPts val="900"/>
              </a:spcBef>
              <a:spcAft>
                <a:spcPts val="450"/>
              </a:spcAft>
              <a:buFont typeface="Wingdings" panose="05000000000000000000" pitchFamily="2" charset="2"/>
              <a:buChar char="Ø"/>
              <a:defRPr/>
            </a:pPr>
            <a:r>
              <a:rPr lang="zh-TW" altLang="en-US" sz="1600" dirty="0">
                <a:solidFill>
                  <a:srgbClr val="C00000"/>
                </a:solidFill>
                <a:latin typeface="微軟正黑體" panose="020B0604030504040204" pitchFamily="34" charset="-120"/>
                <a:ea typeface="微軟正黑體" panose="020B0604030504040204" pitchFamily="34" charset="-120"/>
              </a:rPr>
              <a:t>每１項可採計學習領域「５學期平均成績」達 </a:t>
            </a:r>
            <a:r>
              <a:rPr lang="en-US" altLang="zh-TW" sz="1600" dirty="0">
                <a:solidFill>
                  <a:srgbClr val="C00000"/>
                </a:solidFill>
                <a:latin typeface="微軟正黑體" panose="020B0604030504040204" pitchFamily="34" charset="-120"/>
                <a:ea typeface="微軟正黑體" panose="020B0604030504040204" pitchFamily="34" charset="-120"/>
              </a:rPr>
              <a:t>60</a:t>
            </a:r>
            <a:r>
              <a:rPr lang="zh-TW" altLang="en-US" sz="1600" dirty="0">
                <a:solidFill>
                  <a:srgbClr val="C00000"/>
                </a:solidFill>
                <a:latin typeface="微軟正黑體" panose="020B0604030504040204" pitchFamily="34" charset="-120"/>
                <a:ea typeface="微軟正黑體" panose="020B0604030504040204" pitchFamily="34" charset="-120"/>
              </a:rPr>
              <a:t>分以上得 </a:t>
            </a:r>
            <a:r>
              <a:rPr lang="en-US" altLang="zh-TW" sz="1700" b="1" dirty="0">
                <a:solidFill>
                  <a:srgbClr val="C00000"/>
                </a:solidFill>
                <a:latin typeface="微軟正黑體" panose="020B0604030504040204" pitchFamily="34" charset="-120"/>
                <a:ea typeface="微軟正黑體" panose="020B0604030504040204" pitchFamily="34" charset="-120"/>
              </a:rPr>
              <a:t>7</a:t>
            </a:r>
            <a:r>
              <a:rPr lang="zh-TW" altLang="en-US" sz="1700" b="1" dirty="0">
                <a:solidFill>
                  <a:srgbClr val="C00000"/>
                </a:solidFill>
                <a:latin typeface="微軟正黑體" panose="020B0604030504040204" pitchFamily="34" charset="-120"/>
                <a:ea typeface="微軟正黑體" panose="020B0604030504040204" pitchFamily="34" charset="-120"/>
              </a:rPr>
              <a:t>分</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資賦優異縮短修業年限學生以其實際就讀學期數進行平均成績計算。</a:t>
            </a:r>
            <a:r>
              <a:rPr lang="zh-TW" altLang="en-US" sz="1600" dirty="0">
                <a:latin typeface="微軟正黑體" panose="020B0604030504040204" pitchFamily="34" charset="-120"/>
                <a:ea typeface="微軟正黑體" panose="020B0604030504040204" pitchFamily="34" charset="-120"/>
              </a:rPr>
              <a:t> </a:t>
            </a:r>
            <a:r>
              <a:rPr lang="zh-TW" altLang="en-US" sz="1600" dirty="0">
                <a:solidFill>
                  <a:srgbClr val="C00000"/>
                </a:solidFill>
                <a:latin typeface="微軟正黑體" panose="020B0604030504040204" pitchFamily="34" charset="-120"/>
                <a:ea typeface="微軟正黑體" panose="020B0604030504040204" pitchFamily="34" charset="-120"/>
              </a:rPr>
              <a:t>（平均成績小數點以後無條件捨去）</a:t>
            </a:r>
            <a:endParaRPr lang="en-US" altLang="zh-TW" sz="1600" dirty="0">
              <a:solidFill>
                <a:srgbClr val="C00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免試生繳交之積分證明文件中，科目名稱與採計學習領域名稱不同者，不予採計。</a:t>
            </a:r>
            <a:endParaRPr lang="zh-TW" altLang="en-US" sz="1600" dirty="0">
              <a:latin typeface="微軟正黑體" panose="020B0604030504040204" pitchFamily="34" charset="-120"/>
              <a:ea typeface="微軟正黑體" panose="020B0604030504040204" pitchFamily="34" charset="-120"/>
            </a:endParaRPr>
          </a:p>
        </p:txBody>
      </p:sp>
      <p:grpSp>
        <p:nvGrpSpPr>
          <p:cNvPr id="66" name="群組 72">
            <a:extLst>
              <a:ext uri="{FF2B5EF4-FFF2-40B4-BE49-F238E27FC236}">
                <a16:creationId xmlns:a16="http://schemas.microsoft.com/office/drawing/2014/main" id="{B8D3BD34-E0B4-495C-ACEB-A4970A9A8ABB}"/>
              </a:ext>
            </a:extLst>
          </p:cNvPr>
          <p:cNvGrpSpPr>
            <a:grpSpLocks/>
          </p:cNvGrpSpPr>
          <p:nvPr/>
        </p:nvGrpSpPr>
        <p:grpSpPr bwMode="auto">
          <a:xfrm>
            <a:off x="1593804" y="2165917"/>
            <a:ext cx="6490097" cy="751952"/>
            <a:chOff x="847725" y="1589764"/>
            <a:chExt cx="8652365" cy="1003077"/>
          </a:xfrm>
        </p:grpSpPr>
        <p:grpSp>
          <p:nvGrpSpPr>
            <p:cNvPr id="67" name="组合 25">
              <a:extLst>
                <a:ext uri="{FF2B5EF4-FFF2-40B4-BE49-F238E27FC236}">
                  <a16:creationId xmlns:a16="http://schemas.microsoft.com/office/drawing/2014/main" id="{A01AAD1A-FE4B-4E70-AF43-15010FA48153}"/>
                </a:ext>
              </a:extLst>
            </p:cNvPr>
            <p:cNvGrpSpPr>
              <a:grpSpLocks/>
            </p:cNvGrpSpPr>
            <p:nvPr/>
          </p:nvGrpSpPr>
          <p:grpSpPr bwMode="auto">
            <a:xfrm>
              <a:off x="847725" y="1624310"/>
              <a:ext cx="2088001" cy="900000"/>
              <a:chOff x="1019174" y="1624310"/>
              <a:chExt cx="2160001" cy="1154198"/>
            </a:xfrm>
          </p:grpSpPr>
          <p:sp>
            <p:nvSpPr>
              <p:cNvPr id="97" name="圆角矩形 6">
                <a:extLst>
                  <a:ext uri="{FF2B5EF4-FFF2-40B4-BE49-F238E27FC236}">
                    <a16:creationId xmlns:a16="http://schemas.microsoft.com/office/drawing/2014/main" id="{D4A52868-F0CA-4C23-ABDF-68CC391D170F}"/>
                  </a:ext>
                </a:extLst>
              </p:cNvPr>
              <p:cNvSpPr/>
              <p:nvPr/>
            </p:nvSpPr>
            <p:spPr>
              <a:xfrm>
                <a:off x="1019175" y="1624310"/>
                <a:ext cx="2160000" cy="1154198"/>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98" name="矩形 97">
                <a:extLst>
                  <a:ext uri="{FF2B5EF4-FFF2-40B4-BE49-F238E27FC236}">
                    <a16:creationId xmlns:a16="http://schemas.microsoft.com/office/drawing/2014/main" id="{98C77F9A-2056-4750-98DB-4C57F4335DA8}"/>
                  </a:ext>
                </a:extLst>
              </p:cNvPr>
              <p:cNvSpPr/>
              <p:nvPr/>
            </p:nvSpPr>
            <p:spPr>
              <a:xfrm>
                <a:off x="1019174" y="2085142"/>
                <a:ext cx="2159274" cy="664009"/>
              </a:xfrm>
              <a:prstGeom prst="rect">
                <a:avLst/>
              </a:prstGeom>
              <a:gradFill>
                <a:gsLst>
                  <a:gs pos="3000">
                    <a:srgbClr val="F38258"/>
                  </a:gs>
                  <a:gs pos="95000">
                    <a:srgbClr val="F38258"/>
                  </a:gs>
                  <a:gs pos="48600">
                    <a:srgbClr val="F98E60"/>
                  </a:gs>
                  <a:gs pos="0">
                    <a:srgbClr val="DB5339"/>
                  </a:gs>
                  <a:gs pos="100000">
                    <a:srgbClr val="DB5339"/>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68" name="组合 26">
              <a:extLst>
                <a:ext uri="{FF2B5EF4-FFF2-40B4-BE49-F238E27FC236}">
                  <a16:creationId xmlns:a16="http://schemas.microsoft.com/office/drawing/2014/main" id="{4C79ECAD-2E96-4E5F-811B-D7FA5998081F}"/>
                </a:ext>
              </a:extLst>
            </p:cNvPr>
            <p:cNvGrpSpPr>
              <a:grpSpLocks/>
            </p:cNvGrpSpPr>
            <p:nvPr/>
          </p:nvGrpSpPr>
          <p:grpSpPr bwMode="auto">
            <a:xfrm>
              <a:off x="3035845" y="1600711"/>
              <a:ext cx="2088000" cy="900000"/>
              <a:chOff x="1019175" y="1533525"/>
              <a:chExt cx="2486025" cy="1244983"/>
            </a:xfrm>
          </p:grpSpPr>
          <p:sp>
            <p:nvSpPr>
              <p:cNvPr id="95" name="圆角矩形 27">
                <a:extLst>
                  <a:ext uri="{FF2B5EF4-FFF2-40B4-BE49-F238E27FC236}">
                    <a16:creationId xmlns:a16="http://schemas.microsoft.com/office/drawing/2014/main" id="{BE16B89B-7C7A-4FD8-A1E5-7020E9450DB8}"/>
                  </a:ext>
                </a:extLst>
              </p:cNvPr>
              <p:cNvSpPr/>
              <p:nvPr/>
            </p:nvSpPr>
            <p:spPr>
              <a:xfrm>
                <a:off x="1019175" y="1533525"/>
                <a:ext cx="2486025" cy="1244983"/>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96" name="矩形 95">
                <a:extLst>
                  <a:ext uri="{FF2B5EF4-FFF2-40B4-BE49-F238E27FC236}">
                    <a16:creationId xmlns:a16="http://schemas.microsoft.com/office/drawing/2014/main" id="{765B4614-5414-4043-BCF4-E574A454DC24}"/>
                  </a:ext>
                </a:extLst>
              </p:cNvPr>
              <p:cNvSpPr/>
              <p:nvPr/>
            </p:nvSpPr>
            <p:spPr>
              <a:xfrm>
                <a:off x="1020086" y="2087416"/>
                <a:ext cx="2485188" cy="663508"/>
              </a:xfrm>
              <a:prstGeom prst="rect">
                <a:avLst/>
              </a:prstGeom>
              <a:solidFill>
                <a:schemeClr val="tx2">
                  <a:lumMod val="60000"/>
                  <a:lumOff val="40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69" name="组合 29">
              <a:extLst>
                <a:ext uri="{FF2B5EF4-FFF2-40B4-BE49-F238E27FC236}">
                  <a16:creationId xmlns:a16="http://schemas.microsoft.com/office/drawing/2014/main" id="{5464F43F-A5CC-487A-B0C3-76E4002AFCE5}"/>
                </a:ext>
              </a:extLst>
            </p:cNvPr>
            <p:cNvGrpSpPr>
              <a:grpSpLocks/>
            </p:cNvGrpSpPr>
            <p:nvPr/>
          </p:nvGrpSpPr>
          <p:grpSpPr bwMode="auto">
            <a:xfrm>
              <a:off x="5213577" y="1600711"/>
              <a:ext cx="2088000" cy="900000"/>
              <a:chOff x="1019175" y="1600711"/>
              <a:chExt cx="2486025" cy="1177797"/>
            </a:xfrm>
          </p:grpSpPr>
          <p:sp>
            <p:nvSpPr>
              <p:cNvPr id="81" name="圆角矩形 30">
                <a:extLst>
                  <a:ext uri="{FF2B5EF4-FFF2-40B4-BE49-F238E27FC236}">
                    <a16:creationId xmlns:a16="http://schemas.microsoft.com/office/drawing/2014/main" id="{44A049CC-3981-4A81-BA92-C94B865D6CA6}"/>
                  </a:ext>
                </a:extLst>
              </p:cNvPr>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94" name="矩形 93">
                <a:extLst>
                  <a:ext uri="{FF2B5EF4-FFF2-40B4-BE49-F238E27FC236}">
                    <a16:creationId xmlns:a16="http://schemas.microsoft.com/office/drawing/2014/main" id="{91E4F17B-3162-46E2-A9BA-63A4A306F7E3}"/>
                  </a:ext>
                </a:extLst>
              </p:cNvPr>
              <p:cNvSpPr/>
              <p:nvPr/>
            </p:nvSpPr>
            <p:spPr>
              <a:xfrm>
                <a:off x="1018245" y="2087298"/>
                <a:ext cx="2487079" cy="665114"/>
              </a:xfrm>
              <a:prstGeom prst="rect">
                <a:avLst/>
              </a:prstGeom>
              <a:gradFill>
                <a:gsLst>
                  <a:gs pos="7000">
                    <a:srgbClr val="EFA840"/>
                  </a:gs>
                  <a:gs pos="95000">
                    <a:srgbClr val="EFA840"/>
                  </a:gs>
                  <a:gs pos="48600">
                    <a:srgbClr val="F8CE5E"/>
                  </a:gs>
                  <a:gs pos="0">
                    <a:srgbClr val="DE9636"/>
                  </a:gs>
                  <a:gs pos="100000">
                    <a:srgbClr val="DE9636"/>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grpSp>
          <p:nvGrpSpPr>
            <p:cNvPr id="70" name="组合 32">
              <a:extLst>
                <a:ext uri="{FF2B5EF4-FFF2-40B4-BE49-F238E27FC236}">
                  <a16:creationId xmlns:a16="http://schemas.microsoft.com/office/drawing/2014/main" id="{CEB96BEE-3FD4-41A5-9DA6-7E82AB20CB13}"/>
                </a:ext>
              </a:extLst>
            </p:cNvPr>
            <p:cNvGrpSpPr>
              <a:grpSpLocks/>
            </p:cNvGrpSpPr>
            <p:nvPr/>
          </p:nvGrpSpPr>
          <p:grpSpPr bwMode="auto">
            <a:xfrm>
              <a:off x="7412090" y="1600711"/>
              <a:ext cx="2088000" cy="900000"/>
              <a:chOff x="1019175" y="1600711"/>
              <a:chExt cx="2486025" cy="1177797"/>
            </a:xfrm>
          </p:grpSpPr>
          <p:sp>
            <p:nvSpPr>
              <p:cNvPr id="79" name="圆角矩形 33">
                <a:extLst>
                  <a:ext uri="{FF2B5EF4-FFF2-40B4-BE49-F238E27FC236}">
                    <a16:creationId xmlns:a16="http://schemas.microsoft.com/office/drawing/2014/main" id="{D9C806C5-C5E6-438C-A176-0314F3FADBB5}"/>
                  </a:ext>
                </a:extLst>
              </p:cNvPr>
              <p:cNvSpPr/>
              <p:nvPr/>
            </p:nvSpPr>
            <p:spPr>
              <a:xfrm>
                <a:off x="1019175" y="1600711"/>
                <a:ext cx="2486025" cy="1177797"/>
              </a:xfrm>
              <a:prstGeom prst="roundRect">
                <a:avLst>
                  <a:gd name="adj" fmla="val 13517"/>
                </a:avLst>
              </a:prstGeom>
              <a:solidFill>
                <a:schemeClr val="bg1">
                  <a:lumMod val="95000"/>
                </a:schemeClr>
              </a:solidFill>
              <a:ln w="19050">
                <a:gradFill flip="none" rotWithShape="1">
                  <a:gsLst>
                    <a:gs pos="0">
                      <a:schemeClr val="bg1"/>
                    </a:gs>
                    <a:gs pos="100000">
                      <a:schemeClr val="bg1">
                        <a:lumMod val="85000"/>
                      </a:schemeClr>
                    </a:gs>
                  </a:gsLst>
                  <a:lin ang="2700000" scaled="1"/>
                  <a:tileRect/>
                </a:gradFill>
              </a:ln>
              <a:effectLst>
                <a:softEdge rad="0"/>
              </a:effec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000000"/>
                  </a:solidFill>
                  <a:latin typeface="Arial" panose="020B0604020202020204" pitchFamily="34" charset="0"/>
                  <a:ea typeface="Microsoft YaHei" panose="020B0503020204020204" pitchFamily="34" charset="-122"/>
                </a:endParaRPr>
              </a:p>
            </p:txBody>
          </p:sp>
          <p:sp>
            <p:nvSpPr>
              <p:cNvPr id="80" name="矩形 79">
                <a:extLst>
                  <a:ext uri="{FF2B5EF4-FFF2-40B4-BE49-F238E27FC236}">
                    <a16:creationId xmlns:a16="http://schemas.microsoft.com/office/drawing/2014/main" id="{3E1451C7-ED68-40CA-B6B9-0240661C93E9}"/>
                  </a:ext>
                </a:extLst>
              </p:cNvPr>
              <p:cNvSpPr/>
              <p:nvPr/>
            </p:nvSpPr>
            <p:spPr>
              <a:xfrm>
                <a:off x="1020011" y="2087298"/>
                <a:ext cx="2485189" cy="665114"/>
              </a:xfrm>
              <a:prstGeom prst="rect">
                <a:avLst/>
              </a:prstGeom>
              <a:gradFill>
                <a:gsLst>
                  <a:gs pos="3000">
                    <a:srgbClr val="25A6A7"/>
                  </a:gs>
                  <a:gs pos="95000">
                    <a:srgbClr val="25A6A7"/>
                  </a:gs>
                  <a:gs pos="48600">
                    <a:srgbClr val="2AB7B8"/>
                  </a:gs>
                  <a:gs pos="0">
                    <a:srgbClr val="23A1A2"/>
                  </a:gs>
                  <a:gs pos="100000">
                    <a:srgbClr val="23A1A2"/>
                  </a:gs>
                </a:gsLst>
                <a:lin ang="5400000" scaled="0"/>
              </a:gra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CN" altLang="en-US">
                  <a:solidFill>
                    <a:srgbClr val="FFFFFF"/>
                  </a:solidFill>
                  <a:ea typeface="SimSun" panose="02010600030101010101" pitchFamily="2" charset="-122"/>
                </a:endParaRPr>
              </a:p>
            </p:txBody>
          </p:sp>
        </p:grpSp>
        <p:sp>
          <p:nvSpPr>
            <p:cNvPr id="71" name="矩形 77">
              <a:extLst>
                <a:ext uri="{FF2B5EF4-FFF2-40B4-BE49-F238E27FC236}">
                  <a16:creationId xmlns:a16="http://schemas.microsoft.com/office/drawing/2014/main" id="{F99222CA-DFD3-4846-B9A0-8606EB3A4A7E}"/>
                </a:ext>
              </a:extLst>
            </p:cNvPr>
            <p:cNvSpPr>
              <a:spLocks noChangeArrowheads="1"/>
            </p:cNvSpPr>
            <p:nvPr/>
          </p:nvSpPr>
          <p:spPr bwMode="auto">
            <a:xfrm>
              <a:off x="1303976" y="1624310"/>
              <a:ext cx="1318997"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dirty="0">
                  <a:latin typeface="微軟正黑體" panose="020B0604030504040204" pitchFamily="34" charset="-120"/>
                  <a:ea typeface="微軟正黑體" panose="020B0604030504040204" pitchFamily="34" charset="-120"/>
                </a:rPr>
                <a:t>90</a:t>
              </a:r>
              <a:r>
                <a:rPr lang="zh-TW" altLang="en-US" sz="1500" b="1" dirty="0">
                  <a:latin typeface="微軟正黑體" panose="020B0604030504040204" pitchFamily="34" charset="-120"/>
                  <a:ea typeface="微軟正黑體" panose="020B0604030504040204" pitchFamily="34" charset="-120"/>
                </a:rPr>
                <a:t>分以上</a:t>
              </a:r>
              <a:endParaRPr lang="zh-CN" altLang="en-US" sz="1500" b="1" dirty="0">
                <a:latin typeface="微軟正黑體" panose="020B0604030504040204" pitchFamily="34" charset="-120"/>
                <a:ea typeface="微軟正黑體" panose="020B0604030504040204" pitchFamily="34" charset="-120"/>
              </a:endParaRPr>
            </a:p>
          </p:txBody>
        </p:sp>
        <p:sp>
          <p:nvSpPr>
            <p:cNvPr id="72" name="矩形 78">
              <a:extLst>
                <a:ext uri="{FF2B5EF4-FFF2-40B4-BE49-F238E27FC236}">
                  <a16:creationId xmlns:a16="http://schemas.microsoft.com/office/drawing/2014/main" id="{305C1842-B61D-4D29-BF7C-999148502666}"/>
                </a:ext>
              </a:extLst>
            </p:cNvPr>
            <p:cNvSpPr>
              <a:spLocks noChangeArrowheads="1"/>
            </p:cNvSpPr>
            <p:nvPr/>
          </p:nvSpPr>
          <p:spPr bwMode="auto">
            <a:xfrm>
              <a:off x="3462461" y="1614430"/>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dirty="0">
                  <a:latin typeface="微軟正黑體" panose="020B0604030504040204" pitchFamily="34" charset="-120"/>
                  <a:ea typeface="微軟正黑體" panose="020B0604030504040204" pitchFamily="34" charset="-120"/>
                </a:rPr>
                <a:t>80</a:t>
              </a:r>
              <a:r>
                <a:rPr lang="zh-TW" altLang="en-US" sz="1500" b="1" dirty="0">
                  <a:latin typeface="微軟正黑體" panose="020B0604030504040204" pitchFamily="34" charset="-120"/>
                  <a:ea typeface="微軟正黑體" panose="020B0604030504040204" pitchFamily="34" charset="-120"/>
                </a:rPr>
                <a:t>～</a:t>
              </a:r>
              <a:r>
                <a:rPr lang="en-US" altLang="zh-TW" sz="1500" b="1" dirty="0">
                  <a:latin typeface="微軟正黑體" panose="020B0604030504040204" pitchFamily="34" charset="-120"/>
                  <a:ea typeface="微軟正黑體" panose="020B0604030504040204" pitchFamily="34" charset="-120"/>
                </a:rPr>
                <a:t>89</a:t>
              </a:r>
              <a:r>
                <a:rPr lang="zh-TW" altLang="en-US" sz="1500" b="1" dirty="0">
                  <a:latin typeface="微軟正黑體" panose="020B0604030504040204" pitchFamily="34" charset="-120"/>
                  <a:ea typeface="微軟正黑體" panose="020B0604030504040204" pitchFamily="34" charset="-120"/>
                </a:rPr>
                <a:t>分</a:t>
              </a:r>
              <a:endParaRPr lang="zh-CN" altLang="en-US" sz="1500" b="1" dirty="0">
                <a:latin typeface="微軟正黑體" panose="020B0604030504040204" pitchFamily="34" charset="-120"/>
                <a:ea typeface="微軟正黑體" panose="020B0604030504040204" pitchFamily="34" charset="-120"/>
              </a:endParaRPr>
            </a:p>
          </p:txBody>
        </p:sp>
        <p:sp>
          <p:nvSpPr>
            <p:cNvPr id="73" name="矩形 79">
              <a:extLst>
                <a:ext uri="{FF2B5EF4-FFF2-40B4-BE49-F238E27FC236}">
                  <a16:creationId xmlns:a16="http://schemas.microsoft.com/office/drawing/2014/main" id="{D951D86E-ED54-4D40-950B-F6185E389B1D}"/>
                </a:ext>
              </a:extLst>
            </p:cNvPr>
            <p:cNvSpPr>
              <a:spLocks noChangeArrowheads="1"/>
            </p:cNvSpPr>
            <p:nvPr/>
          </p:nvSpPr>
          <p:spPr bwMode="auto">
            <a:xfrm>
              <a:off x="5640193" y="1600711"/>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a:latin typeface="微軟正黑體" panose="020B0604030504040204" pitchFamily="34" charset="-120"/>
                  <a:ea typeface="微軟正黑體" panose="020B0604030504040204" pitchFamily="34" charset="-120"/>
                </a:rPr>
                <a:t>70</a:t>
              </a:r>
              <a:r>
                <a:rPr lang="zh-TW" altLang="en-US" sz="1500" b="1">
                  <a:latin typeface="微軟正黑體" panose="020B0604030504040204" pitchFamily="34" charset="-120"/>
                  <a:ea typeface="微軟正黑體" panose="020B0604030504040204" pitchFamily="34" charset="-120"/>
                </a:rPr>
                <a:t>～</a:t>
              </a:r>
              <a:r>
                <a:rPr lang="en-US" altLang="zh-TW" sz="1500" b="1">
                  <a:latin typeface="微軟正黑體" panose="020B0604030504040204" pitchFamily="34" charset="-120"/>
                  <a:ea typeface="微軟正黑體" panose="020B0604030504040204" pitchFamily="34" charset="-120"/>
                </a:rPr>
                <a:t>7</a:t>
              </a:r>
              <a:r>
                <a:rPr lang="en-US" altLang="zh-CN" sz="1500" b="1">
                  <a:latin typeface="微軟正黑體" panose="020B0604030504040204" pitchFamily="34" charset="-120"/>
                  <a:ea typeface="微軟正黑體" panose="020B0604030504040204" pitchFamily="34" charset="-120"/>
                </a:rPr>
                <a:t>9</a:t>
              </a:r>
              <a:r>
                <a:rPr lang="zh-TW" altLang="en-US" sz="1500" b="1">
                  <a:latin typeface="微軟正黑體" panose="020B0604030504040204" pitchFamily="34" charset="-120"/>
                  <a:ea typeface="微軟正黑體" panose="020B0604030504040204" pitchFamily="34" charset="-120"/>
                </a:rPr>
                <a:t>分</a:t>
              </a:r>
              <a:endParaRPr lang="zh-CN" altLang="en-US" sz="1500" b="1">
                <a:latin typeface="微軟正黑體" panose="020B0604030504040204" pitchFamily="34" charset="-120"/>
                <a:ea typeface="微軟正黑體" panose="020B0604030504040204" pitchFamily="34" charset="-120"/>
              </a:endParaRPr>
            </a:p>
          </p:txBody>
        </p:sp>
        <p:sp>
          <p:nvSpPr>
            <p:cNvPr id="74" name="矩形 80">
              <a:extLst>
                <a:ext uri="{FF2B5EF4-FFF2-40B4-BE49-F238E27FC236}">
                  <a16:creationId xmlns:a16="http://schemas.microsoft.com/office/drawing/2014/main" id="{E8725959-A9BD-4185-9601-36731D12F88A}"/>
                </a:ext>
              </a:extLst>
            </p:cNvPr>
            <p:cNvSpPr>
              <a:spLocks noChangeArrowheads="1"/>
            </p:cNvSpPr>
            <p:nvPr/>
          </p:nvSpPr>
          <p:spPr bwMode="auto">
            <a:xfrm>
              <a:off x="7838706" y="1589764"/>
              <a:ext cx="1366012" cy="43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CN" sz="1500" b="1">
                  <a:latin typeface="微軟正黑體" panose="020B0604030504040204" pitchFamily="34" charset="-120"/>
                  <a:ea typeface="微軟正黑體" panose="020B0604030504040204" pitchFamily="34" charset="-120"/>
                </a:rPr>
                <a:t>60</a:t>
              </a:r>
              <a:r>
                <a:rPr lang="zh-TW" altLang="en-US" sz="1500" b="1">
                  <a:latin typeface="微軟正黑體" panose="020B0604030504040204" pitchFamily="34" charset="-120"/>
                  <a:ea typeface="微軟正黑體" panose="020B0604030504040204" pitchFamily="34" charset="-120"/>
                </a:rPr>
                <a:t>～</a:t>
              </a:r>
              <a:r>
                <a:rPr lang="en-US" altLang="zh-TW" sz="1500" b="1">
                  <a:latin typeface="微軟正黑體" panose="020B0604030504040204" pitchFamily="34" charset="-120"/>
                  <a:ea typeface="微軟正黑體" panose="020B0604030504040204" pitchFamily="34" charset="-120"/>
                </a:rPr>
                <a:t>69</a:t>
              </a:r>
              <a:r>
                <a:rPr lang="zh-TW" altLang="en-US" sz="1500" b="1">
                  <a:latin typeface="微軟正黑體" panose="020B0604030504040204" pitchFamily="34" charset="-120"/>
                  <a:ea typeface="微軟正黑體" panose="020B0604030504040204" pitchFamily="34" charset="-120"/>
                </a:rPr>
                <a:t>分</a:t>
              </a:r>
              <a:endParaRPr lang="zh-CN" altLang="en-US" sz="1500" b="1">
                <a:latin typeface="微軟正黑體" panose="020B0604030504040204" pitchFamily="34" charset="-120"/>
                <a:ea typeface="微軟正黑體" panose="020B0604030504040204" pitchFamily="34" charset="-120"/>
              </a:endParaRPr>
            </a:p>
          </p:txBody>
        </p:sp>
        <p:sp>
          <p:nvSpPr>
            <p:cNvPr id="75" name="矩形 74">
              <a:extLst>
                <a:ext uri="{FF2B5EF4-FFF2-40B4-BE49-F238E27FC236}">
                  <a16:creationId xmlns:a16="http://schemas.microsoft.com/office/drawing/2014/main" id="{3C3BFFF6-96FB-44E3-9C98-BCF70F4860F8}"/>
                </a:ext>
              </a:extLst>
            </p:cNvPr>
            <p:cNvSpPr/>
            <p:nvPr/>
          </p:nvSpPr>
          <p:spPr>
            <a:xfrm>
              <a:off x="1303976" y="1976996"/>
              <a:ext cx="1263738" cy="615845"/>
            </a:xfrm>
            <a:prstGeom prst="rect">
              <a:avLst/>
            </a:prstGeom>
          </p:spPr>
          <p:txBody>
            <a:bodyPr>
              <a:spAutoFit/>
            </a:bodyPr>
            <a:lstStyle/>
            <a:p>
              <a:pPr algn="ctr">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3</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76" name="矩形 75">
              <a:extLst>
                <a:ext uri="{FF2B5EF4-FFF2-40B4-BE49-F238E27FC236}">
                  <a16:creationId xmlns:a16="http://schemas.microsoft.com/office/drawing/2014/main" id="{FD78F7C9-1F16-47FA-A6C5-F0EF10BD5730}"/>
                </a:ext>
              </a:extLst>
            </p:cNvPr>
            <p:cNvSpPr/>
            <p:nvPr/>
          </p:nvSpPr>
          <p:spPr>
            <a:xfrm>
              <a:off x="3385835" y="1959630"/>
              <a:ext cx="1460019" cy="615845"/>
            </a:xfrm>
            <a:prstGeom prst="rect">
              <a:avLst/>
            </a:prstGeom>
          </p:spPr>
          <p:txBody>
            <a:bodyPr>
              <a:spAutoFit/>
            </a:bodyPr>
            <a:lstStyle/>
            <a:p>
              <a:pPr algn="ctr">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2.5</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77" name="矩形 76">
              <a:extLst>
                <a:ext uri="{FF2B5EF4-FFF2-40B4-BE49-F238E27FC236}">
                  <a16:creationId xmlns:a16="http://schemas.microsoft.com/office/drawing/2014/main" id="{5B59EB67-8479-481E-A9E6-BF8EEB3559E9}"/>
                </a:ext>
              </a:extLst>
            </p:cNvPr>
            <p:cNvSpPr/>
            <p:nvPr/>
          </p:nvSpPr>
          <p:spPr>
            <a:xfrm>
              <a:off x="5625199" y="1956351"/>
              <a:ext cx="1336754" cy="615845"/>
            </a:xfrm>
            <a:prstGeom prst="rect">
              <a:avLst/>
            </a:prstGeom>
          </p:spPr>
          <p:txBody>
            <a:bodyPr>
              <a:spAutoFit/>
            </a:bodyPr>
            <a:lstStyle/>
            <a:p>
              <a:pPr algn="ctr">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1.5</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sp>
          <p:nvSpPr>
            <p:cNvPr id="78" name="矩形 77">
              <a:extLst>
                <a:ext uri="{FF2B5EF4-FFF2-40B4-BE49-F238E27FC236}">
                  <a16:creationId xmlns:a16="http://schemas.microsoft.com/office/drawing/2014/main" id="{522656CE-0119-4FC4-909B-B3F208D2DC06}"/>
                </a:ext>
              </a:extLst>
            </p:cNvPr>
            <p:cNvSpPr/>
            <p:nvPr/>
          </p:nvSpPr>
          <p:spPr>
            <a:xfrm>
              <a:off x="7824221" y="1956716"/>
              <a:ext cx="1263738" cy="615845"/>
            </a:xfrm>
            <a:prstGeom prst="rect">
              <a:avLst/>
            </a:prstGeom>
          </p:spPr>
          <p:txBody>
            <a:bodyPr>
              <a:spAutoFit/>
            </a:bodyPr>
            <a:lstStyle/>
            <a:p>
              <a:pPr algn="ctr">
                <a:defRPr/>
              </a:pPr>
              <a:r>
                <a:rPr lang="en-US" altLang="zh-CN"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rPr>
                <a:t>1</a:t>
              </a:r>
              <a:endParaRPr lang="zh-CN" altLang="en-US" sz="2400" b="1" dirty="0">
                <a:ln>
                  <a:solidFill>
                    <a:schemeClr val="bg1"/>
                  </a:solidFill>
                </a:ln>
                <a:solidFill>
                  <a:srgbClr val="C00000"/>
                </a:solidFill>
                <a:effectLst>
                  <a:glow rad="101600">
                    <a:schemeClr val="bg1"/>
                  </a:glow>
                </a:effectLst>
                <a:latin typeface="微軟正黑體" panose="020B0604030504040204" pitchFamily="34" charset="-120"/>
                <a:ea typeface="微軟正黑體" panose="020B0604030504040204" pitchFamily="34" charset="-120"/>
              </a:endParaRPr>
            </a:p>
          </p:txBody>
        </p:sp>
      </p:grpSp>
      <p:sp>
        <p:nvSpPr>
          <p:cNvPr id="99" name="矩形 5">
            <a:extLst>
              <a:ext uri="{FF2B5EF4-FFF2-40B4-BE49-F238E27FC236}">
                <a16:creationId xmlns:a16="http://schemas.microsoft.com/office/drawing/2014/main" id="{D5E20658-332E-4C05-A7DA-D97831B27395}"/>
              </a:ext>
            </a:extLst>
          </p:cNvPr>
          <p:cNvSpPr>
            <a:spLocks noChangeArrowheads="1"/>
          </p:cNvSpPr>
          <p:nvPr/>
        </p:nvSpPr>
        <p:spPr bwMode="auto">
          <a:xfrm>
            <a:off x="4317444" y="1640346"/>
            <a:ext cx="62547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其成績（以單一學期之百分制擇優採計，</a:t>
            </a:r>
            <a:r>
              <a:rPr lang="zh-TW" altLang="en-US" sz="1200" b="1" dirty="0">
                <a:solidFill>
                  <a:srgbClr val="C00000"/>
                </a:solidFill>
                <a:latin typeface="微軟正黑體" panose="020B0604030504040204" pitchFamily="34" charset="-120"/>
                <a:ea typeface="微軟正黑體" panose="020B0604030504040204" pitchFamily="34" charset="-120"/>
              </a:rPr>
              <a:t>百分制成績小數點以後無條件捨去</a:t>
            </a:r>
            <a:r>
              <a:rPr lang="zh-TW" altLang="en-US" sz="1200" b="1" dirty="0">
                <a:latin typeface="微軟正黑體" panose="020B0604030504040204" pitchFamily="34" charset="-120"/>
                <a:ea typeface="微軟正黑體" panose="020B0604030504040204" pitchFamily="34" charset="-120"/>
              </a:rPr>
              <a:t>）應於國中就學期間且至</a:t>
            </a:r>
            <a:r>
              <a:rPr lang="en-US" altLang="zh-TW" sz="1200" b="1" dirty="0">
                <a:latin typeface="微軟正黑體" panose="020B0604030504040204" pitchFamily="34" charset="-120"/>
                <a:ea typeface="微軟正黑體" panose="020B0604030504040204" pitchFamily="34" charset="-120"/>
              </a:rPr>
              <a:t>114</a:t>
            </a:r>
            <a:r>
              <a:rPr lang="zh-TW" altLang="en-US" sz="1200" b="1" dirty="0">
                <a:latin typeface="微軟正黑體" panose="020B0604030504040204" pitchFamily="34" charset="-120"/>
                <a:ea typeface="微軟正黑體" panose="020B0604030504040204" pitchFamily="34" charset="-120"/>
              </a:rPr>
              <a:t>年</a:t>
            </a:r>
            <a:r>
              <a:rPr lang="en-US" altLang="zh-TW" sz="1200" b="1" dirty="0">
                <a:latin typeface="微軟正黑體" panose="020B0604030504040204" pitchFamily="34" charset="-120"/>
                <a:ea typeface="微軟正黑體" panose="020B0604030504040204" pitchFamily="34" charset="-120"/>
              </a:rPr>
              <a:t>5</a:t>
            </a:r>
            <a:r>
              <a:rPr lang="zh-TW" altLang="en-US" sz="1200" b="1" dirty="0">
                <a:latin typeface="微軟正黑體" panose="020B0604030504040204" pitchFamily="34" charset="-120"/>
                <a:ea typeface="微軟正黑體" panose="020B0604030504040204" pitchFamily="34" charset="-120"/>
              </a:rPr>
              <a:t>月</a:t>
            </a:r>
            <a:r>
              <a:rPr lang="en-US" altLang="zh-TW" sz="1200" b="1" dirty="0">
                <a:latin typeface="微軟正黑體" panose="020B0604030504040204" pitchFamily="34" charset="-120"/>
                <a:ea typeface="微軟正黑體" panose="020B0604030504040204" pitchFamily="34" charset="-120"/>
              </a:rPr>
              <a:t>14</a:t>
            </a:r>
            <a:r>
              <a:rPr lang="zh-TW" altLang="en-US" sz="1200" b="1" dirty="0">
                <a:latin typeface="微軟正黑體" panose="020B0604030504040204" pitchFamily="34" charset="-120"/>
                <a:ea typeface="微軟正黑體" panose="020B0604030504040204" pitchFamily="34" charset="-120"/>
              </a:rPr>
              <a:t>日（星期三）（含）前取得為限</a:t>
            </a:r>
            <a:r>
              <a:rPr lang="en-US" altLang="zh-TW" sz="1200" b="1" dirty="0">
                <a:latin typeface="微軟正黑體" panose="020B0604030504040204" pitchFamily="34" charset="-120"/>
                <a:ea typeface="微軟正黑體" panose="020B0604030504040204" pitchFamily="34" charset="-120"/>
              </a:rPr>
              <a:t>】</a:t>
            </a:r>
            <a:endParaRPr lang="zh-TW" altLang="en-US" sz="1200" b="1" dirty="0">
              <a:latin typeface="微軟正黑體" panose="020B0604030504040204" pitchFamily="34" charset="-120"/>
              <a:ea typeface="微軟正黑體" panose="020B0604030504040204" pitchFamily="34" charset="-120"/>
            </a:endParaRPr>
          </a:p>
        </p:txBody>
      </p:sp>
      <p:pic>
        <p:nvPicPr>
          <p:cNvPr id="100" name="图片 5">
            <a:extLst>
              <a:ext uri="{FF2B5EF4-FFF2-40B4-BE49-F238E27FC236}">
                <a16:creationId xmlns:a16="http://schemas.microsoft.com/office/drawing/2014/main" id="{4A45AB1D-6145-41A2-9BD5-87B331AEF32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4971" y="4801595"/>
            <a:ext cx="2039564" cy="865629"/>
          </a:xfrm>
          <a:prstGeom prst="rect">
            <a:avLst/>
          </a:prstGeom>
        </p:spPr>
      </p:pic>
      <p:grpSp>
        <p:nvGrpSpPr>
          <p:cNvPr id="101" name="群組 100">
            <a:extLst>
              <a:ext uri="{FF2B5EF4-FFF2-40B4-BE49-F238E27FC236}">
                <a16:creationId xmlns:a16="http://schemas.microsoft.com/office/drawing/2014/main" id="{473A0C7D-61E4-435F-9BF7-CC0837476A93}"/>
              </a:ext>
            </a:extLst>
          </p:cNvPr>
          <p:cNvGrpSpPr/>
          <p:nvPr/>
        </p:nvGrpSpPr>
        <p:grpSpPr>
          <a:xfrm>
            <a:off x="1524000" y="992586"/>
            <a:ext cx="5820938" cy="488825"/>
            <a:chOff x="0" y="992585"/>
            <a:chExt cx="5820938" cy="488825"/>
          </a:xfrm>
        </p:grpSpPr>
        <p:grpSp>
          <p:nvGrpSpPr>
            <p:cNvPr id="102" name="组合 7">
              <a:extLst>
                <a:ext uri="{FF2B5EF4-FFF2-40B4-BE49-F238E27FC236}">
                  <a16:creationId xmlns:a16="http://schemas.microsoft.com/office/drawing/2014/main" id="{47435EB5-0CFA-4613-AA1B-0C29765A3999}"/>
                </a:ext>
              </a:extLst>
            </p:cNvPr>
            <p:cNvGrpSpPr/>
            <p:nvPr/>
          </p:nvGrpSpPr>
          <p:grpSpPr>
            <a:xfrm>
              <a:off x="0" y="992585"/>
              <a:ext cx="5820938" cy="481870"/>
              <a:chOff x="0" y="194743"/>
              <a:chExt cx="4066794" cy="586202"/>
            </a:xfrm>
          </p:grpSpPr>
          <p:sp>
            <p:nvSpPr>
              <p:cNvPr id="104" name="圆角矩形 8">
                <a:extLst>
                  <a:ext uri="{FF2B5EF4-FFF2-40B4-BE49-F238E27FC236}">
                    <a16:creationId xmlns:a16="http://schemas.microsoft.com/office/drawing/2014/main" id="{9607C888-3DFC-46C4-9A38-C2B0EF08C9AC}"/>
                  </a:ext>
                </a:extLst>
              </p:cNvPr>
              <p:cNvSpPr/>
              <p:nvPr/>
            </p:nvSpPr>
            <p:spPr>
              <a:xfrm>
                <a:off x="173208" y="194743"/>
                <a:ext cx="3893586"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105" name="组合 9">
                <a:extLst>
                  <a:ext uri="{FF2B5EF4-FFF2-40B4-BE49-F238E27FC236}">
                    <a16:creationId xmlns:a16="http://schemas.microsoft.com/office/drawing/2014/main" id="{85ECDF33-432B-469C-93C9-2B25DCE943E9}"/>
                  </a:ext>
                </a:extLst>
              </p:cNvPr>
              <p:cNvGrpSpPr/>
              <p:nvPr/>
            </p:nvGrpSpPr>
            <p:grpSpPr>
              <a:xfrm>
                <a:off x="0" y="290669"/>
                <a:ext cx="424561" cy="355906"/>
                <a:chOff x="469900" y="728859"/>
                <a:chExt cx="424561" cy="355906"/>
              </a:xfrm>
            </p:grpSpPr>
            <p:sp>
              <p:nvSpPr>
                <p:cNvPr id="106" name="椭圆 10">
                  <a:extLst>
                    <a:ext uri="{FF2B5EF4-FFF2-40B4-BE49-F238E27FC236}">
                      <a16:creationId xmlns:a16="http://schemas.microsoft.com/office/drawing/2014/main" id="{B5024D75-4F6D-4B2A-AD18-53FA202BD7BF}"/>
                    </a:ext>
                  </a:extLst>
                </p:cNvPr>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07" name="椭圆 11">
                  <a:extLst>
                    <a:ext uri="{FF2B5EF4-FFF2-40B4-BE49-F238E27FC236}">
                      <a16:creationId xmlns:a16="http://schemas.microsoft.com/office/drawing/2014/main" id="{C574C28A-6E8D-4BBE-BE68-AFF932C784D3}"/>
                    </a:ext>
                  </a:extLst>
                </p:cNvPr>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08" name="椭圆 12">
                  <a:extLst>
                    <a:ext uri="{FF2B5EF4-FFF2-40B4-BE49-F238E27FC236}">
                      <a16:creationId xmlns:a16="http://schemas.microsoft.com/office/drawing/2014/main" id="{89491C5C-5C92-4C13-AA89-2834B7FA033E}"/>
                    </a:ext>
                  </a:extLst>
                </p:cNvPr>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09" name="椭圆 13">
                  <a:extLst>
                    <a:ext uri="{FF2B5EF4-FFF2-40B4-BE49-F238E27FC236}">
                      <a16:creationId xmlns:a16="http://schemas.microsoft.com/office/drawing/2014/main" id="{606CE1EA-D1D0-489D-BB27-641045339CBF}"/>
                    </a:ext>
                  </a:extLst>
                </p:cNvPr>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10" name="圆角矩形 14">
                  <a:extLst>
                    <a:ext uri="{FF2B5EF4-FFF2-40B4-BE49-F238E27FC236}">
                      <a16:creationId xmlns:a16="http://schemas.microsoft.com/office/drawing/2014/main" id="{2AD040B2-CD82-418E-8604-FFCDCEEC2BF2}"/>
                    </a:ext>
                  </a:extLst>
                </p:cNvPr>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11" name="圆角矩形 15">
                  <a:extLst>
                    <a:ext uri="{FF2B5EF4-FFF2-40B4-BE49-F238E27FC236}">
                      <a16:creationId xmlns:a16="http://schemas.microsoft.com/office/drawing/2014/main" id="{2ECE6D8D-9CDF-4465-AC1C-08434615E4C3}"/>
                    </a:ext>
                  </a:extLst>
                </p:cNvPr>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12" name="圆角矩形 16">
                  <a:extLst>
                    <a:ext uri="{FF2B5EF4-FFF2-40B4-BE49-F238E27FC236}">
                      <a16:creationId xmlns:a16="http://schemas.microsoft.com/office/drawing/2014/main" id="{E8B26626-4180-40BF-8D05-CBEA004124C0}"/>
                    </a:ext>
                  </a:extLst>
                </p:cNvPr>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13" name="圆角矩形 17">
                  <a:extLst>
                    <a:ext uri="{FF2B5EF4-FFF2-40B4-BE49-F238E27FC236}">
                      <a16:creationId xmlns:a16="http://schemas.microsoft.com/office/drawing/2014/main" id="{9BE9175E-776A-4719-9700-A7C75EC03C68}"/>
                    </a:ext>
                  </a:extLst>
                </p:cNvPr>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103" name="內容版面配置區 2">
              <a:extLst>
                <a:ext uri="{FF2B5EF4-FFF2-40B4-BE49-F238E27FC236}">
                  <a16:creationId xmlns:a16="http://schemas.microsoft.com/office/drawing/2014/main" id="{391DC129-D799-4520-BF16-A8D6A58B7872}"/>
                </a:ext>
              </a:extLst>
            </p:cNvPr>
            <p:cNvSpPr txBox="1">
              <a:spLocks/>
            </p:cNvSpPr>
            <p:nvPr/>
          </p:nvSpPr>
          <p:spPr>
            <a:xfrm>
              <a:off x="644007" y="1013142"/>
              <a:ext cx="5176930"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TW" altLang="en-US" b="1" dirty="0">
                  <a:solidFill>
                    <a:srgbClr val="C00000"/>
                  </a:solidFill>
                  <a:latin typeface="微軟正黑體" panose="020B0604030504040204" pitchFamily="34" charset="-120"/>
                  <a:ea typeface="微軟正黑體" panose="020B0604030504040204" pitchFamily="34" charset="-120"/>
                </a:rPr>
                <a:t>技藝優良、弱勢身分、均衡學習</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462487" y="4293894"/>
            <a:ext cx="938018" cy="33963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內容版面配置區 2"/>
          <p:cNvSpPr>
            <a:spLocks noGrp="1"/>
          </p:cNvSpPr>
          <p:nvPr>
            <p:ph idx="1"/>
          </p:nvPr>
        </p:nvSpPr>
        <p:spPr>
          <a:xfrm>
            <a:off x="1595804" y="1777749"/>
            <a:ext cx="9176688" cy="3703676"/>
          </a:xfrm>
        </p:spPr>
        <p:txBody>
          <a:bodyPr rtlCol="0">
            <a:noAutofit/>
          </a:bodyPr>
          <a:lstStyle/>
          <a:p>
            <a:pPr>
              <a:lnSpc>
                <a:spcPct val="100000"/>
              </a:lnSpc>
              <a:buFont typeface="Wingdings" panose="05000000000000000000" pitchFamily="2" charset="2"/>
              <a:buChar char="l"/>
              <a:defRPr/>
            </a:pPr>
            <a:r>
              <a:rPr lang="zh-TW" altLang="zh-TW" b="1" dirty="0">
                <a:solidFill>
                  <a:srgbClr val="0033CC"/>
                </a:solidFill>
                <a:latin typeface="微軟正黑體" panose="020B0604030504040204" pitchFamily="34" charset="-120"/>
                <a:ea typeface="微軟正黑體" panose="020B0604030504040204" pitchFamily="34" charset="-120"/>
              </a:rPr>
              <a:t>國中教育會考</a:t>
            </a:r>
            <a:r>
              <a:rPr lang="zh-TW" altLang="en-US" b="1" dirty="0">
                <a:solidFill>
                  <a:srgbClr val="0033CC"/>
                </a:solidFill>
                <a:latin typeface="微軟正黑體" panose="020B0604030504040204" pitchFamily="34" charset="-120"/>
                <a:ea typeface="微軟正黑體" panose="020B0604030504040204" pitchFamily="34" charset="-120"/>
              </a:rPr>
              <a:t>（上限</a:t>
            </a:r>
            <a:r>
              <a:rPr lang="en-US" altLang="zh-TW" b="1" dirty="0">
                <a:solidFill>
                  <a:srgbClr val="0033CC"/>
                </a:solidFill>
                <a:latin typeface="微軟正黑體" panose="020B0604030504040204" pitchFamily="34" charset="-120"/>
                <a:ea typeface="微軟正黑體" panose="020B0604030504040204" pitchFamily="34" charset="-120"/>
              </a:rPr>
              <a:t>32</a:t>
            </a:r>
            <a:r>
              <a:rPr lang="zh-TW" altLang="en-US" b="1" dirty="0">
                <a:solidFill>
                  <a:srgbClr val="0033CC"/>
                </a:solidFill>
                <a:latin typeface="微軟正黑體" panose="020B0604030504040204" pitchFamily="34" charset="-120"/>
                <a:ea typeface="微軟正黑體" panose="020B0604030504040204" pitchFamily="34" charset="-120"/>
              </a:rPr>
              <a:t>分）</a:t>
            </a:r>
            <a:endParaRPr lang="en-US" altLang="zh-TW" b="1" dirty="0">
              <a:solidFill>
                <a:srgbClr val="0033CC"/>
              </a:solidFill>
              <a:latin typeface="微軟正黑體" panose="020B0604030504040204" pitchFamily="34" charset="-120"/>
              <a:ea typeface="微軟正黑體" panose="020B0604030504040204" pitchFamily="34" charset="-120"/>
            </a:endParaRPr>
          </a:p>
          <a:p>
            <a:pPr>
              <a:lnSpc>
                <a:spcPct val="100000"/>
              </a:lnSpc>
              <a:spcBef>
                <a:spcPts val="900"/>
              </a:spcBef>
              <a:spcAft>
                <a:spcPts val="900"/>
              </a:spcAft>
              <a:buFont typeface="Wingdings" panose="05000000000000000000" pitchFamily="2" charset="2"/>
              <a:buChar char="Ø"/>
              <a:defRPr/>
            </a:pPr>
            <a:r>
              <a:rPr lang="zh-TW" altLang="en-US" sz="1800" b="1" dirty="0">
                <a:solidFill>
                  <a:schemeClr val="accent6">
                    <a:lumMod val="50000"/>
                  </a:schemeClr>
                </a:solidFill>
                <a:latin typeface="微軟正黑體" panose="020B0604030504040204" pitchFamily="34" charset="-120"/>
                <a:ea typeface="微軟正黑體" panose="020B0604030504040204" pitchFamily="34" charset="-120"/>
              </a:rPr>
              <a:t>分項目為</a:t>
            </a:r>
            <a:r>
              <a:rPr lang="zh-TW" altLang="zh-TW" sz="1800" b="1" dirty="0">
                <a:solidFill>
                  <a:schemeClr val="accent6">
                    <a:lumMod val="50000"/>
                  </a:schemeClr>
                </a:solidFill>
                <a:latin typeface="微軟正黑體" panose="020B0604030504040204" pitchFamily="34" charset="-120"/>
                <a:ea typeface="微軟正黑體" panose="020B0604030504040204" pitchFamily="34" charset="-120"/>
              </a:rPr>
              <a:t>「國文」、「英語」、「數學」、「自然」及「社會」</a:t>
            </a:r>
            <a:endParaRPr lang="en-US" altLang="zh-TW" sz="1800" b="1" dirty="0">
              <a:solidFill>
                <a:schemeClr val="accent6">
                  <a:lumMod val="50000"/>
                </a:schemeClr>
              </a:solidFill>
              <a:latin typeface="微軟正黑體" panose="020B0604030504040204" pitchFamily="34" charset="-120"/>
              <a:ea typeface="微軟正黑體" panose="020B0604030504040204" pitchFamily="34" charset="-120"/>
            </a:endParaRPr>
          </a:p>
          <a:p>
            <a:pPr marL="1009625" lvl="5" indent="-201211">
              <a:lnSpc>
                <a:spcPct val="100000"/>
              </a:lnSpc>
              <a:spcBef>
                <a:spcPts val="0"/>
              </a:spcBef>
              <a:buFont typeface="Wingdings" panose="05000000000000000000" pitchFamily="2" charset="2"/>
              <a:buChar char="ü"/>
              <a:defRPr/>
            </a:pPr>
            <a:r>
              <a:rPr lang="en-US" altLang="zh-TW" b="1" dirty="0">
                <a:solidFill>
                  <a:srgbClr val="C00000"/>
                </a:solidFill>
                <a:latin typeface="微軟正黑體" panose="020B0604030504040204" pitchFamily="34" charset="-120"/>
                <a:ea typeface="微軟正黑體" panose="020B0604030504040204" pitchFamily="34" charset="-120"/>
              </a:rPr>
              <a:t>A</a:t>
            </a:r>
            <a:r>
              <a:rPr lang="zh-TW" altLang="zh-TW" dirty="0">
                <a:latin typeface="微軟正黑體" panose="020B0604030504040204" pitchFamily="34" charset="-120"/>
                <a:ea typeface="微軟正黑體" panose="020B0604030504040204" pitchFamily="34" charset="-120"/>
              </a:rPr>
              <a:t>「精熟</a:t>
            </a:r>
            <a:r>
              <a:rPr lang="zh-TW" altLang="en-US" dirty="0">
                <a:latin typeface="微軟正黑體" panose="020B0604030504040204" pitchFamily="34" charset="-120"/>
                <a:ea typeface="微軟正黑體" panose="020B0604030504040204" pitchFamily="34" charset="-120"/>
              </a:rPr>
              <a:t>級</a:t>
            </a:r>
            <a:r>
              <a:rPr lang="zh-TW" altLang="zh-TW" dirty="0">
                <a:latin typeface="微軟正黑體" panose="020B0604030504040204" pitchFamily="34" charset="-120"/>
                <a:ea typeface="微軟正黑體" panose="020B0604030504040204" pitchFamily="34" charset="-120"/>
              </a:rPr>
              <a:t>」科目</a:t>
            </a:r>
            <a:r>
              <a:rPr lang="en-US" altLang="zh-TW" dirty="0">
                <a:latin typeface="微軟正黑體" panose="020B0604030504040204" pitchFamily="34" charset="-120"/>
                <a:ea typeface="微軟正黑體" panose="020B0604030504040204" pitchFamily="34" charset="-120"/>
              </a:rPr>
              <a:t> </a:t>
            </a:r>
            <a:r>
              <a:rPr lang="en-US" altLang="zh-TW" b="1" dirty="0">
                <a:solidFill>
                  <a:srgbClr val="C00000"/>
                </a:solidFill>
                <a:latin typeface="微軟正黑體" panose="020B0604030504040204" pitchFamily="34" charset="-120"/>
                <a:ea typeface="微軟正黑體" panose="020B0604030504040204" pitchFamily="34" charset="-120"/>
              </a:rPr>
              <a:t>A</a:t>
            </a:r>
            <a:r>
              <a:rPr lang="en-US" altLang="zh-TW" baseline="30000" dirty="0">
                <a:solidFill>
                  <a:srgbClr val="C00000"/>
                </a:solidFill>
              </a:rPr>
              <a:t>++</a:t>
            </a:r>
            <a:r>
              <a:rPr lang="zh-TW" altLang="zh-TW" dirty="0">
                <a:latin typeface="微軟正黑體" panose="020B0604030504040204" pitchFamily="34" charset="-120"/>
                <a:ea typeface="微軟正黑體" panose="020B0604030504040204" pitchFamily="34" charset="-120"/>
              </a:rPr>
              <a:t>每科得</a:t>
            </a:r>
            <a:r>
              <a:rPr lang="en-US" altLang="zh-TW" b="1" dirty="0">
                <a:latin typeface="微軟正黑體" panose="020B0604030504040204" pitchFamily="34" charset="-120"/>
                <a:ea typeface="微軟正黑體" panose="020B0604030504040204" pitchFamily="34" charset="-120"/>
              </a:rPr>
              <a:t>6.4</a:t>
            </a:r>
            <a:r>
              <a:rPr lang="zh-TW" altLang="zh-TW" b="1" dirty="0">
                <a:latin typeface="微軟正黑體" panose="020B0604030504040204" pitchFamily="34" charset="-120"/>
                <a:ea typeface="微軟正黑體" panose="020B0604030504040204" pitchFamily="34" charset="-120"/>
              </a:rPr>
              <a:t>分</a:t>
            </a:r>
            <a:r>
              <a:rPr lang="zh-TW" altLang="en-US" dirty="0">
                <a:latin typeface="微軟正黑體" panose="020B0604030504040204" pitchFamily="34" charset="-120"/>
                <a:ea typeface="微軟正黑體" panose="020B0604030504040204" pitchFamily="34" charset="-120"/>
              </a:rPr>
              <a:t>、</a:t>
            </a:r>
            <a:r>
              <a:rPr lang="en-US" altLang="zh-TW" b="1" dirty="0">
                <a:solidFill>
                  <a:srgbClr val="C00000"/>
                </a:solidFill>
                <a:latin typeface="微軟正黑體" panose="020B0604030504040204" pitchFamily="34" charset="-120"/>
                <a:ea typeface="微軟正黑體" panose="020B0604030504040204" pitchFamily="34" charset="-120"/>
              </a:rPr>
              <a:t>A</a:t>
            </a:r>
            <a:r>
              <a:rPr lang="en-US" altLang="zh-TW" baseline="30000" dirty="0">
                <a:solidFill>
                  <a:srgbClr val="C00000"/>
                </a:solidFill>
              </a:rPr>
              <a:t>+ </a:t>
            </a:r>
            <a:r>
              <a:rPr lang="zh-TW" altLang="zh-TW" dirty="0">
                <a:latin typeface="微軟正黑體" panose="020B0604030504040204" pitchFamily="34" charset="-120"/>
                <a:ea typeface="微軟正黑體" panose="020B0604030504040204" pitchFamily="34" charset="-120"/>
              </a:rPr>
              <a:t>每科得</a:t>
            </a:r>
            <a:r>
              <a:rPr lang="en-US" altLang="zh-TW" b="1" dirty="0">
                <a:latin typeface="微軟正黑體" panose="020B0604030504040204" pitchFamily="34" charset="-120"/>
                <a:ea typeface="微軟正黑體" panose="020B0604030504040204" pitchFamily="34" charset="-120"/>
              </a:rPr>
              <a:t>6</a:t>
            </a:r>
            <a:r>
              <a:rPr lang="zh-TW" altLang="zh-TW" b="1" dirty="0">
                <a:latin typeface="微軟正黑體" panose="020B0604030504040204" pitchFamily="34" charset="-120"/>
                <a:ea typeface="微軟正黑體" panose="020B0604030504040204" pitchFamily="34" charset="-120"/>
              </a:rPr>
              <a:t>分</a:t>
            </a:r>
            <a:r>
              <a:rPr lang="zh-TW" altLang="en-US" dirty="0">
                <a:latin typeface="微軟正黑體" panose="020B0604030504040204" pitchFamily="34" charset="-120"/>
                <a:ea typeface="微軟正黑體" panose="020B0604030504040204" pitchFamily="34" charset="-120"/>
              </a:rPr>
              <a:t>、</a:t>
            </a:r>
            <a:r>
              <a:rPr lang="en-US" altLang="zh-TW" b="1" dirty="0">
                <a:solidFill>
                  <a:srgbClr val="C00000"/>
                </a:solidFill>
                <a:latin typeface="微軟正黑體" panose="020B0604030504040204" pitchFamily="34" charset="-120"/>
                <a:ea typeface="微軟正黑體" panose="020B0604030504040204" pitchFamily="34" charset="-120"/>
              </a:rPr>
              <a:t>A</a:t>
            </a:r>
            <a:r>
              <a:rPr lang="zh-TW" altLang="zh-TW" dirty="0">
                <a:latin typeface="微軟正黑體" panose="020B0604030504040204" pitchFamily="34" charset="-120"/>
                <a:ea typeface="微軟正黑體" panose="020B0604030504040204" pitchFamily="34" charset="-120"/>
              </a:rPr>
              <a:t>每科得</a:t>
            </a:r>
            <a:r>
              <a:rPr lang="en-US" altLang="zh-TW" b="1" dirty="0">
                <a:latin typeface="微軟正黑體" panose="020B0604030504040204" pitchFamily="34" charset="-120"/>
                <a:ea typeface="微軟正黑體" panose="020B0604030504040204" pitchFamily="34" charset="-120"/>
              </a:rPr>
              <a:t>5</a:t>
            </a:r>
            <a:r>
              <a:rPr lang="zh-TW" altLang="zh-TW" b="1" dirty="0">
                <a:latin typeface="微軟正黑體" panose="020B0604030504040204" pitchFamily="34" charset="-120"/>
                <a:ea typeface="微軟正黑體" panose="020B0604030504040204" pitchFamily="34" charset="-120"/>
              </a:rPr>
              <a:t>分</a:t>
            </a:r>
            <a:endParaRPr lang="en-US" altLang="zh-TW" b="1" dirty="0">
              <a:latin typeface="微軟正黑體" panose="020B0604030504040204" pitchFamily="34" charset="-120"/>
              <a:ea typeface="微軟正黑體" panose="020B0604030504040204" pitchFamily="34" charset="-120"/>
            </a:endParaRPr>
          </a:p>
          <a:p>
            <a:pPr marL="1009625" lvl="5">
              <a:lnSpc>
                <a:spcPct val="100000"/>
              </a:lnSpc>
              <a:spcBef>
                <a:spcPts val="0"/>
              </a:spcBef>
              <a:buFont typeface="Wingdings" panose="05000000000000000000" pitchFamily="2" charset="2"/>
              <a:buChar char="ü"/>
              <a:defRPr/>
            </a:pPr>
            <a:r>
              <a:rPr lang="en-US" altLang="zh-TW" b="1" dirty="0">
                <a:solidFill>
                  <a:srgbClr val="C00000"/>
                </a:solidFill>
                <a:latin typeface="微軟正黑體" panose="020B0604030504040204" pitchFamily="34" charset="-120"/>
                <a:ea typeface="微軟正黑體" panose="020B0604030504040204" pitchFamily="34" charset="-120"/>
              </a:rPr>
              <a:t>B</a:t>
            </a:r>
            <a:r>
              <a:rPr lang="zh-TW" altLang="zh-TW" dirty="0">
                <a:latin typeface="微軟正黑體" panose="020B0604030504040204" pitchFamily="34" charset="-120"/>
                <a:ea typeface="微軟正黑體" panose="020B0604030504040204" pitchFamily="34" charset="-120"/>
              </a:rPr>
              <a:t>「基礎</a:t>
            </a:r>
            <a:r>
              <a:rPr lang="zh-TW" altLang="en-US" dirty="0">
                <a:latin typeface="微軟正黑體" panose="020B0604030504040204" pitchFamily="34" charset="-120"/>
                <a:ea typeface="微軟正黑體" panose="020B0604030504040204" pitchFamily="34" charset="-120"/>
              </a:rPr>
              <a:t>級</a:t>
            </a:r>
            <a:r>
              <a:rPr lang="zh-TW" altLang="zh-TW" dirty="0">
                <a:latin typeface="微軟正黑體" panose="020B0604030504040204" pitchFamily="34" charset="-120"/>
                <a:ea typeface="微軟正黑體" panose="020B0604030504040204" pitchFamily="34" charset="-120"/>
              </a:rPr>
              <a:t>」科目</a:t>
            </a:r>
            <a:r>
              <a:rPr lang="en-US" altLang="zh-TW" dirty="0">
                <a:latin typeface="微軟正黑體" panose="020B0604030504040204" pitchFamily="34" charset="-120"/>
                <a:ea typeface="微軟正黑體" panose="020B0604030504040204" pitchFamily="34" charset="-120"/>
              </a:rPr>
              <a:t> </a:t>
            </a:r>
            <a:r>
              <a:rPr lang="en-US" altLang="zh-TW" b="1" dirty="0">
                <a:solidFill>
                  <a:srgbClr val="C00000"/>
                </a:solidFill>
                <a:latin typeface="微軟正黑體" panose="020B0604030504040204" pitchFamily="34" charset="-120"/>
                <a:ea typeface="微軟正黑體" panose="020B0604030504040204" pitchFamily="34" charset="-120"/>
              </a:rPr>
              <a:t>B</a:t>
            </a:r>
            <a:r>
              <a:rPr lang="en-US" altLang="zh-TW" baseline="30000" dirty="0">
                <a:solidFill>
                  <a:srgbClr val="C00000"/>
                </a:solidFill>
              </a:rPr>
              <a:t>++ </a:t>
            </a:r>
            <a:r>
              <a:rPr lang="zh-TW" altLang="zh-TW" dirty="0">
                <a:latin typeface="微軟正黑體" panose="020B0604030504040204" pitchFamily="34" charset="-120"/>
                <a:ea typeface="微軟正黑體" panose="020B0604030504040204" pitchFamily="34" charset="-120"/>
              </a:rPr>
              <a:t>每科得</a:t>
            </a:r>
            <a:r>
              <a:rPr lang="en-US" altLang="zh-TW" b="1" dirty="0">
                <a:latin typeface="微軟正黑體" panose="020B0604030504040204" pitchFamily="34" charset="-120"/>
                <a:ea typeface="微軟正黑體" panose="020B0604030504040204" pitchFamily="34" charset="-120"/>
              </a:rPr>
              <a:t>4</a:t>
            </a:r>
            <a:r>
              <a:rPr lang="zh-TW" altLang="zh-TW" b="1" dirty="0">
                <a:latin typeface="微軟正黑體" panose="020B0604030504040204" pitchFamily="34" charset="-120"/>
                <a:ea typeface="微軟正黑體" panose="020B0604030504040204" pitchFamily="34" charset="-120"/>
              </a:rPr>
              <a:t>分</a:t>
            </a:r>
            <a:r>
              <a:rPr lang="zh-TW" altLang="en-US" dirty="0">
                <a:latin typeface="微軟正黑體" panose="020B0604030504040204" pitchFamily="34" charset="-120"/>
                <a:ea typeface="微軟正黑體" panose="020B0604030504040204" pitchFamily="34" charset="-120"/>
              </a:rPr>
              <a:t>、   </a:t>
            </a:r>
            <a:r>
              <a:rPr lang="en-US" altLang="zh-TW" b="1" dirty="0">
                <a:solidFill>
                  <a:srgbClr val="C00000"/>
                </a:solidFill>
                <a:latin typeface="微軟正黑體" panose="020B0604030504040204" pitchFamily="34" charset="-120"/>
                <a:ea typeface="微軟正黑體" panose="020B0604030504040204" pitchFamily="34" charset="-120"/>
              </a:rPr>
              <a:t>B</a:t>
            </a:r>
            <a:r>
              <a:rPr lang="en-US" altLang="zh-TW" baseline="30000" dirty="0">
                <a:solidFill>
                  <a:srgbClr val="C00000"/>
                </a:solidFill>
              </a:rPr>
              <a:t>+  </a:t>
            </a:r>
            <a:r>
              <a:rPr lang="zh-TW" altLang="zh-TW" dirty="0">
                <a:latin typeface="微軟正黑體" panose="020B0604030504040204" pitchFamily="34" charset="-120"/>
                <a:ea typeface="微軟正黑體" panose="020B0604030504040204" pitchFamily="34" charset="-120"/>
              </a:rPr>
              <a:t>每科得</a:t>
            </a:r>
            <a:r>
              <a:rPr lang="en-US" altLang="zh-TW" b="1" dirty="0">
                <a:latin typeface="微軟正黑體" panose="020B0604030504040204" pitchFamily="34" charset="-120"/>
                <a:ea typeface="微軟正黑體" panose="020B0604030504040204" pitchFamily="34" charset="-120"/>
              </a:rPr>
              <a:t>3</a:t>
            </a:r>
            <a:r>
              <a:rPr lang="zh-TW" altLang="zh-TW" b="1" dirty="0">
                <a:latin typeface="微軟正黑體" panose="020B0604030504040204" pitchFamily="34" charset="-120"/>
                <a:ea typeface="微軟正黑體" panose="020B0604030504040204" pitchFamily="34" charset="-120"/>
              </a:rPr>
              <a:t>分</a:t>
            </a:r>
            <a:r>
              <a:rPr lang="zh-TW" altLang="en-US" dirty="0">
                <a:latin typeface="微軟正黑體" panose="020B0604030504040204" pitchFamily="34" charset="-120"/>
                <a:ea typeface="微軟正黑體" panose="020B0604030504040204" pitchFamily="34" charset="-120"/>
              </a:rPr>
              <a:t>、</a:t>
            </a:r>
            <a:r>
              <a:rPr lang="en-US" altLang="zh-TW" b="1" dirty="0">
                <a:solidFill>
                  <a:srgbClr val="C00000"/>
                </a:solidFill>
                <a:latin typeface="微軟正黑體" panose="020B0604030504040204" pitchFamily="34" charset="-120"/>
                <a:ea typeface="微軟正黑體" panose="020B0604030504040204" pitchFamily="34" charset="-120"/>
              </a:rPr>
              <a:t>B</a:t>
            </a:r>
            <a:r>
              <a:rPr lang="zh-TW" altLang="zh-TW" dirty="0">
                <a:latin typeface="微軟正黑體" panose="020B0604030504040204" pitchFamily="34" charset="-120"/>
                <a:ea typeface="微軟正黑體" panose="020B0604030504040204" pitchFamily="34" charset="-120"/>
              </a:rPr>
              <a:t>每科得</a:t>
            </a:r>
            <a:r>
              <a:rPr lang="en-US" altLang="zh-TW" b="1" dirty="0">
                <a:latin typeface="微軟正黑體" panose="020B0604030504040204" pitchFamily="34" charset="-120"/>
                <a:ea typeface="微軟正黑體" panose="020B0604030504040204" pitchFamily="34" charset="-120"/>
              </a:rPr>
              <a:t>2</a:t>
            </a:r>
            <a:r>
              <a:rPr lang="zh-TW" altLang="zh-TW" b="1" dirty="0">
                <a:latin typeface="微軟正黑體" panose="020B0604030504040204" pitchFamily="34" charset="-120"/>
                <a:ea typeface="微軟正黑體" panose="020B0604030504040204" pitchFamily="34" charset="-120"/>
              </a:rPr>
              <a:t>分</a:t>
            </a:r>
            <a:endParaRPr lang="en-US" altLang="zh-TW" b="1" dirty="0">
              <a:latin typeface="微軟正黑體" panose="020B0604030504040204" pitchFamily="34" charset="-120"/>
              <a:ea typeface="微軟正黑體" panose="020B0604030504040204" pitchFamily="34" charset="-120"/>
            </a:endParaRPr>
          </a:p>
          <a:p>
            <a:pPr marL="1009625" lvl="5">
              <a:lnSpc>
                <a:spcPct val="100000"/>
              </a:lnSpc>
              <a:spcBef>
                <a:spcPts val="0"/>
              </a:spcBef>
              <a:buFont typeface="Wingdings" panose="05000000000000000000" pitchFamily="2" charset="2"/>
              <a:buChar char="ü"/>
              <a:defRPr/>
            </a:pPr>
            <a:r>
              <a:rPr lang="en-US" altLang="zh-TW" b="1" dirty="0">
                <a:solidFill>
                  <a:srgbClr val="C00000"/>
                </a:solidFill>
                <a:latin typeface="微軟正黑體" panose="020B0604030504040204" pitchFamily="34" charset="-120"/>
                <a:ea typeface="微軟正黑體" panose="020B0604030504040204" pitchFamily="34" charset="-120"/>
              </a:rPr>
              <a:t>C</a:t>
            </a:r>
            <a:r>
              <a:rPr lang="zh-TW" altLang="zh-TW" dirty="0">
                <a:latin typeface="微軟正黑體" panose="020B0604030504040204" pitchFamily="34" charset="-120"/>
                <a:ea typeface="微軟正黑體" panose="020B0604030504040204" pitchFamily="34" charset="-120"/>
              </a:rPr>
              <a:t>「待加強</a:t>
            </a:r>
            <a:r>
              <a:rPr lang="zh-TW" altLang="en-US" dirty="0">
                <a:latin typeface="微軟正黑體" panose="020B0604030504040204" pitchFamily="34" charset="-120"/>
                <a:ea typeface="微軟正黑體" panose="020B0604030504040204" pitchFamily="34" charset="-120"/>
              </a:rPr>
              <a:t>級</a:t>
            </a:r>
            <a:r>
              <a:rPr lang="zh-TW" altLang="zh-TW" dirty="0">
                <a:latin typeface="微軟正黑體" panose="020B0604030504040204" pitchFamily="34" charset="-120"/>
                <a:ea typeface="微軟正黑體" panose="020B0604030504040204" pitchFamily="34" charset="-120"/>
              </a:rPr>
              <a:t>」科目每科得</a:t>
            </a:r>
            <a:r>
              <a:rPr lang="en-US" altLang="zh-TW" b="1" dirty="0">
                <a:latin typeface="微軟正黑體" panose="020B0604030504040204" pitchFamily="34" charset="-120"/>
                <a:ea typeface="微軟正黑體" panose="020B0604030504040204" pitchFamily="34" charset="-120"/>
              </a:rPr>
              <a:t>1</a:t>
            </a:r>
            <a:r>
              <a:rPr lang="zh-TW" altLang="zh-TW" b="1" dirty="0">
                <a:latin typeface="微軟正黑體" panose="020B0604030504040204" pitchFamily="34" charset="-120"/>
                <a:ea typeface="微軟正黑體" panose="020B0604030504040204" pitchFamily="34" charset="-120"/>
              </a:rPr>
              <a:t>分</a:t>
            </a:r>
            <a:endParaRPr lang="en-US" altLang="zh-TW" b="1" dirty="0">
              <a:latin typeface="微軟正黑體" panose="020B0604030504040204" pitchFamily="34" charset="-120"/>
              <a:ea typeface="微軟正黑體" panose="020B0604030504040204" pitchFamily="34" charset="-120"/>
            </a:endParaRPr>
          </a:p>
          <a:p>
            <a:pPr>
              <a:lnSpc>
                <a:spcPct val="100000"/>
              </a:lnSpc>
              <a:spcBef>
                <a:spcPts val="1200"/>
              </a:spcBef>
              <a:spcAft>
                <a:spcPts val="1200"/>
              </a:spcAft>
              <a:buFont typeface="Wingdings" panose="05000000000000000000" pitchFamily="2" charset="2"/>
              <a:buChar char="Ø"/>
              <a:defRPr/>
            </a:pPr>
            <a:r>
              <a:rPr lang="zh-TW" altLang="zh-TW" sz="1600" dirty="0">
                <a:latin typeface="微軟正黑體" panose="020B0604030504040204" pitchFamily="34" charset="-120"/>
                <a:ea typeface="微軟正黑體" panose="020B0604030504040204" pitchFamily="34" charset="-120"/>
              </a:rPr>
              <a:t>若違反國中教育會考試場規則，該各科目依違規情節不予列計等級或扣點，而該科目積分則不予計分或每扣一點扣該科目積分</a:t>
            </a:r>
            <a:r>
              <a:rPr lang="en-US" altLang="zh-TW" sz="1600" dirty="0">
                <a:latin typeface="微軟正黑體" panose="020B0604030504040204" pitchFamily="34" charset="-120"/>
                <a:ea typeface="微軟正黑體" panose="020B0604030504040204" pitchFamily="34" charset="-120"/>
              </a:rPr>
              <a:t>0.15</a:t>
            </a:r>
            <a:r>
              <a:rPr lang="zh-TW" altLang="zh-TW" sz="1600" dirty="0">
                <a:latin typeface="微軟正黑體" panose="020B0604030504040204" pitchFamily="34" charset="-120"/>
                <a:ea typeface="微軟正黑體" panose="020B0604030504040204" pitchFamily="34" charset="-120"/>
              </a:rPr>
              <a:t>分，扣至該科目</a:t>
            </a:r>
            <a:r>
              <a:rPr lang="en-US" altLang="zh-TW" sz="1600" dirty="0">
                <a:latin typeface="微軟正黑體" panose="020B0604030504040204" pitchFamily="34" charset="-120"/>
                <a:ea typeface="微軟正黑體" panose="020B0604030504040204" pitchFamily="34" charset="-120"/>
              </a:rPr>
              <a:t>0</a:t>
            </a:r>
            <a:r>
              <a:rPr lang="zh-TW" altLang="zh-TW" sz="1600" dirty="0">
                <a:latin typeface="微軟正黑體" panose="020B0604030504040204" pitchFamily="34" charset="-120"/>
                <a:ea typeface="微軟正黑體" panose="020B0604030504040204" pitchFamily="34" charset="-120"/>
              </a:rPr>
              <a:t>分為止。</a:t>
            </a:r>
            <a:endParaRPr lang="en-US" altLang="zh-TW" sz="1600" dirty="0">
              <a:latin typeface="微軟正黑體" panose="020B0604030504040204" pitchFamily="34" charset="-120"/>
              <a:ea typeface="微軟正黑體" panose="020B0604030504040204" pitchFamily="34" charset="-120"/>
            </a:endParaRPr>
          </a:p>
          <a:p>
            <a:pPr marL="0" indent="0">
              <a:lnSpc>
                <a:spcPct val="100000"/>
              </a:lnSpc>
              <a:spcBef>
                <a:spcPts val="0"/>
              </a:spcBef>
              <a:spcAft>
                <a:spcPts val="1200"/>
              </a:spcAft>
              <a:buNone/>
              <a:defRPr/>
            </a:pPr>
            <a:r>
              <a:rPr lang="en-US" altLang="zh-TW" sz="1800" b="1"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zh-TW" altLang="zh-TW" sz="1800" dirty="0">
                <a:solidFill>
                  <a:srgbClr val="C00000"/>
                </a:solidFill>
                <a:latin typeface="微軟正黑體" panose="020B0604030504040204" pitchFamily="34" charset="-120"/>
                <a:ea typeface="微軟正黑體" panose="020B0604030504040204" pitchFamily="34" charset="-120"/>
              </a:rPr>
              <a:t>國中教育會考成績採計以</a:t>
            </a:r>
            <a:r>
              <a:rPr lang="en-US" altLang="zh-TW" sz="1800" dirty="0">
                <a:solidFill>
                  <a:srgbClr val="C00000"/>
                </a:solidFill>
                <a:latin typeface="微軟正黑體" panose="020B0604030504040204" pitchFamily="34" charset="-120"/>
                <a:ea typeface="微軟正黑體" panose="020B0604030504040204" pitchFamily="34" charset="-120"/>
              </a:rPr>
              <a:t> </a:t>
            </a:r>
            <a:r>
              <a:rPr lang="en-US" altLang="zh-TW" sz="1800" b="1" u="sng" dirty="0">
                <a:solidFill>
                  <a:srgbClr val="C00000"/>
                </a:solidFill>
                <a:latin typeface="微軟正黑體" panose="020B0604030504040204" pitchFamily="34" charset="-120"/>
                <a:ea typeface="微軟正黑體" panose="020B0604030504040204" pitchFamily="34" charset="-120"/>
              </a:rPr>
              <a:t>114</a:t>
            </a:r>
            <a:r>
              <a:rPr lang="zh-TW" altLang="zh-TW" sz="1800" b="1" u="sng" dirty="0">
                <a:solidFill>
                  <a:srgbClr val="C00000"/>
                </a:solidFill>
                <a:latin typeface="微軟正黑體" panose="020B0604030504040204" pitchFamily="34" charset="-120"/>
                <a:ea typeface="微軟正黑體" panose="020B0604030504040204" pitchFamily="34" charset="-120"/>
              </a:rPr>
              <a:t>年度</a:t>
            </a:r>
            <a:r>
              <a:rPr lang="en-US" altLang="zh-TW" sz="1800" b="1" dirty="0">
                <a:solidFill>
                  <a:srgbClr val="C00000"/>
                </a:solidFill>
                <a:latin typeface="微軟正黑體" panose="020B0604030504040204" pitchFamily="34" charset="-120"/>
                <a:ea typeface="微軟正黑體" panose="020B0604030504040204" pitchFamily="34" charset="-120"/>
              </a:rPr>
              <a:t> </a:t>
            </a:r>
            <a:r>
              <a:rPr lang="zh-TW" altLang="zh-TW" sz="1800" dirty="0">
                <a:solidFill>
                  <a:srgbClr val="C00000"/>
                </a:solidFill>
                <a:latin typeface="微軟正黑體" panose="020B0604030504040204" pitchFamily="34" charset="-120"/>
                <a:ea typeface="微軟正黑體" panose="020B0604030504040204" pitchFamily="34" charset="-120"/>
              </a:rPr>
              <a:t>取得之成績為準</a:t>
            </a:r>
            <a:endParaRPr lang="en-US" altLang="zh-TW" sz="1800" dirty="0">
              <a:solidFill>
                <a:srgbClr val="C00000"/>
              </a:solidFill>
              <a:latin typeface="微軟正黑體" panose="020B0604030504040204" pitchFamily="34" charset="-120"/>
              <a:ea typeface="微軟正黑體" panose="020B0604030504040204" pitchFamily="34" charset="-120"/>
            </a:endParaRPr>
          </a:p>
          <a:p>
            <a:pPr>
              <a:lnSpc>
                <a:spcPct val="100000"/>
              </a:lnSpc>
              <a:spcBef>
                <a:spcPts val="0"/>
              </a:spcBef>
              <a:spcAft>
                <a:spcPts val="450"/>
              </a:spcAft>
              <a:buFont typeface="Wingdings" panose="05000000000000000000" pitchFamily="2" charset="2"/>
              <a:buChar char="l"/>
              <a:defRPr/>
            </a:pPr>
            <a:r>
              <a:rPr lang="zh-TW" altLang="en-US" b="1" dirty="0">
                <a:solidFill>
                  <a:srgbClr val="0033CC"/>
                </a:solidFill>
                <a:latin typeface="微軟正黑體" panose="020B0604030504040204" pitchFamily="34" charset="-120"/>
                <a:ea typeface="微軟正黑體" panose="020B0604030504040204" pitchFamily="34" charset="-120"/>
              </a:rPr>
              <a:t>寫作測驗（上限１分）</a:t>
            </a:r>
            <a:endParaRPr lang="en-US" altLang="zh-TW" b="1" dirty="0">
              <a:solidFill>
                <a:srgbClr val="0033CC"/>
              </a:solidFill>
              <a:latin typeface="微軟正黑體" panose="020B0604030504040204" pitchFamily="34" charset="-120"/>
              <a:ea typeface="微軟正黑體" panose="020B0604030504040204" pitchFamily="34" charset="-120"/>
            </a:endParaRPr>
          </a:p>
        </p:txBody>
      </p:sp>
      <p:pic>
        <p:nvPicPr>
          <p:cNvPr id="59397" name="圖片 6"/>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83526" y="2626521"/>
            <a:ext cx="1071563"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表格 3"/>
          <p:cNvGraphicFramePr>
            <a:graphicFrameLocks noGrp="1"/>
          </p:cNvGraphicFramePr>
          <p:nvPr>
            <p:extLst>
              <p:ext uri="{D42A27DB-BD31-4B8C-83A1-F6EECF244321}">
                <p14:modId xmlns:p14="http://schemas.microsoft.com/office/powerpoint/2010/main" val="1603104322"/>
              </p:ext>
            </p:extLst>
          </p:nvPr>
        </p:nvGraphicFramePr>
        <p:xfrm>
          <a:off x="2003455" y="5319221"/>
          <a:ext cx="6096000" cy="720046"/>
        </p:xfrm>
        <a:graphic>
          <a:graphicData uri="http://schemas.openxmlformats.org/drawingml/2006/table">
            <a:tbl>
              <a:tblPr firstRow="1" bandRow="1">
                <a:tableStyleId>{69012ECD-51FC-41F1-AA8D-1B2483CD663E}</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tblGrid>
              <a:tr h="342878">
                <a:tc>
                  <a:txBody>
                    <a:bodyPr/>
                    <a:lstStyle/>
                    <a:p>
                      <a:pPr algn="ctr"/>
                      <a:r>
                        <a:rPr lang="en-US" altLang="zh-TW" sz="1800" dirty="0">
                          <a:latin typeface="微軟正黑體" panose="020B0604030504040204" pitchFamily="34" charset="-120"/>
                          <a:ea typeface="微軟正黑體" panose="020B0604030504040204" pitchFamily="34" charset="-120"/>
                        </a:rPr>
                        <a:t>6</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5</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4</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3</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2</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1800" dirty="0">
                          <a:latin typeface="微軟正黑體" panose="020B0604030504040204" pitchFamily="34" charset="-120"/>
                          <a:ea typeface="微軟正黑體" panose="020B0604030504040204" pitchFamily="34" charset="-120"/>
                        </a:rPr>
                        <a:t>1</a:t>
                      </a:r>
                      <a:r>
                        <a:rPr lang="zh-TW" altLang="en-US" sz="1800" dirty="0">
                          <a:latin typeface="微軟正黑體" panose="020B0604030504040204" pitchFamily="34" charset="-120"/>
                          <a:ea typeface="微軟正黑體" panose="020B0604030504040204" pitchFamily="34" charset="-120"/>
                        </a:rPr>
                        <a:t>級分</a:t>
                      </a:r>
                      <a:endParaRPr lang="zh-TW" altLang="en-US" sz="1800" b="1" dirty="0">
                        <a:latin typeface="微軟正黑體" panose="020B0604030504040204" pitchFamily="34" charset="-120"/>
                        <a:ea typeface="微軟正黑體" panose="020B0604030504040204" pitchFamily="34" charset="-120"/>
                      </a:endParaRPr>
                    </a:p>
                  </a:txBody>
                  <a:tcPr marL="68580" marR="68580" marT="34279" marB="34279"/>
                </a:tc>
                <a:extLst>
                  <a:ext uri="{0D108BD9-81ED-4DB2-BD59-A6C34878D82A}">
                    <a16:rowId xmlns:a16="http://schemas.microsoft.com/office/drawing/2014/main" val="10000"/>
                  </a:ext>
                </a:extLst>
              </a:tr>
              <a:tr h="377168">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1</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0.8</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0.6</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0.4</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0.2</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tc>
                  <a:txBody>
                    <a:bodyPr/>
                    <a:lstStyle/>
                    <a:p>
                      <a:pPr algn="ctr"/>
                      <a:r>
                        <a:rPr lang="en-US" altLang="zh-TW" sz="2000" b="1" dirty="0">
                          <a:solidFill>
                            <a:srgbClr val="C00000"/>
                          </a:solidFill>
                          <a:latin typeface="微軟正黑體" panose="020B0604030504040204" pitchFamily="34" charset="-120"/>
                          <a:ea typeface="微軟正黑體" panose="020B0604030504040204" pitchFamily="34" charset="-120"/>
                        </a:rPr>
                        <a:t>0.1</a:t>
                      </a:r>
                      <a:endParaRPr lang="zh-TW" altLang="en-US" sz="2000" b="1" dirty="0">
                        <a:solidFill>
                          <a:srgbClr val="C00000"/>
                        </a:solidFill>
                        <a:latin typeface="微軟正黑體" panose="020B0604030504040204" pitchFamily="34" charset="-120"/>
                        <a:ea typeface="微軟正黑體" panose="020B0604030504040204" pitchFamily="34" charset="-120"/>
                      </a:endParaRPr>
                    </a:p>
                  </a:txBody>
                  <a:tcPr marL="68580" marR="68580" marT="34279" marB="34279"/>
                </a:tc>
                <a:extLst>
                  <a:ext uri="{0D108BD9-81ED-4DB2-BD59-A6C34878D82A}">
                    <a16:rowId xmlns:a16="http://schemas.microsoft.com/office/drawing/2014/main" val="10001"/>
                  </a:ext>
                </a:extLst>
              </a:tr>
            </a:tbl>
          </a:graphicData>
        </a:graphic>
      </p:graphicFrame>
      <p:cxnSp>
        <p:nvCxnSpPr>
          <p:cNvPr id="8" name="直接连接符 42">
            <a:extLst>
              <a:ext uri="{FF2B5EF4-FFF2-40B4-BE49-F238E27FC236}">
                <a16:creationId xmlns:a16="http://schemas.microsoft.com/office/drawing/2014/main" id="{2F665846-9C60-44C9-9595-9EC7F9322141}"/>
              </a:ext>
            </a:extLst>
          </p:cNvPr>
          <p:cNvCxnSpPr>
            <a:cxnSpLocks/>
          </p:cNvCxnSpPr>
          <p:nvPr/>
        </p:nvCxnSpPr>
        <p:spPr>
          <a:xfrm>
            <a:off x="862487" y="752421"/>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8065618" y="259076"/>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814901" y="316308"/>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柒、成績採計與計算（</a:t>
            </a:r>
            <a:r>
              <a:rPr lang="en-US" altLang="zh-TW" sz="3000" b="1" dirty="0">
                <a:solidFill>
                  <a:srgbClr val="002060"/>
                </a:solidFill>
                <a:latin typeface="微軟正黑體" panose="020B0604030504040204" pitchFamily="34" charset="-120"/>
                <a:ea typeface="微軟正黑體" panose="020B0604030504040204" pitchFamily="34" charset="-120"/>
              </a:rPr>
              <a:t>7/7</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12" name="群組 11"/>
          <p:cNvGrpSpPr/>
          <p:nvPr/>
        </p:nvGrpSpPr>
        <p:grpSpPr>
          <a:xfrm>
            <a:off x="1524000" y="992586"/>
            <a:ext cx="4850780" cy="488825"/>
            <a:chOff x="0" y="992585"/>
            <a:chExt cx="4850780" cy="488825"/>
          </a:xfrm>
        </p:grpSpPr>
        <p:grpSp>
          <p:nvGrpSpPr>
            <p:cNvPr id="13" name="组合 7"/>
            <p:cNvGrpSpPr/>
            <p:nvPr/>
          </p:nvGrpSpPr>
          <p:grpSpPr>
            <a:xfrm>
              <a:off x="0" y="992585"/>
              <a:ext cx="4716966" cy="481870"/>
              <a:chOff x="0" y="194743"/>
              <a:chExt cx="3295505" cy="586202"/>
            </a:xfrm>
          </p:grpSpPr>
          <p:sp>
            <p:nvSpPr>
              <p:cNvPr id="15" name="圆角矩形 8"/>
              <p:cNvSpPr/>
              <p:nvPr/>
            </p:nvSpPr>
            <p:spPr>
              <a:xfrm>
                <a:off x="173208" y="194743"/>
                <a:ext cx="3122297" cy="586202"/>
              </a:xfrm>
              <a:prstGeom prst="roundRect">
                <a:avLst>
                  <a:gd name="adj" fmla="val 9976"/>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b="100000"/>
                </a:path>
                <a:tileRect t="-100000" r="-100000"/>
              </a:gra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dirty="0">
                  <a:solidFill>
                    <a:prstClr val="white"/>
                  </a:solidFill>
                  <a:latin typeface="Calibri"/>
                  <a:ea typeface="宋体" panose="02010600030101010101" pitchFamily="2" charset="-122"/>
                </a:endParaRPr>
              </a:p>
            </p:txBody>
          </p:sp>
          <p:grpSp>
            <p:nvGrpSpPr>
              <p:cNvPr id="16" name="组合 9"/>
              <p:cNvGrpSpPr/>
              <p:nvPr/>
            </p:nvGrpSpPr>
            <p:grpSpPr>
              <a:xfrm>
                <a:off x="0" y="290669"/>
                <a:ext cx="424561" cy="355906"/>
                <a:chOff x="469900" y="728859"/>
                <a:chExt cx="424561" cy="355906"/>
              </a:xfrm>
            </p:grpSpPr>
            <p:sp>
              <p:nvSpPr>
                <p:cNvPr id="17"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8"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19"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0"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1"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2"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3"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sp>
              <p:nvSpPr>
                <p:cNvPr id="24"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zh-CN" altLang="en-US">
                    <a:solidFill>
                      <a:prstClr val="white"/>
                    </a:solidFill>
                    <a:latin typeface="Calibri"/>
                    <a:ea typeface="宋体" panose="02010600030101010101" pitchFamily="2" charset="-122"/>
                  </a:endParaRPr>
                </a:p>
              </p:txBody>
            </p:sp>
          </p:grpSp>
        </p:grpSp>
        <p:sp>
          <p:nvSpPr>
            <p:cNvPr id="14" name="內容版面配置區 2"/>
            <p:cNvSpPr txBox="1">
              <a:spLocks/>
            </p:cNvSpPr>
            <p:nvPr/>
          </p:nvSpPr>
          <p:spPr>
            <a:xfrm>
              <a:off x="644007" y="1013142"/>
              <a:ext cx="4206773" cy="4682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TW" altLang="en-US" b="1" dirty="0">
                  <a:solidFill>
                    <a:srgbClr val="C00000"/>
                  </a:solidFill>
                  <a:latin typeface="微軟正黑體" panose="020B0604030504040204" pitchFamily="34" charset="-120"/>
                  <a:ea typeface="微軟正黑體" panose="020B0604030504040204" pitchFamily="34" charset="-120"/>
                </a:rPr>
                <a:t>國中教育會考、寫作測驗</a:t>
              </a:r>
              <a:endParaRPr lang="zh-TW" altLang="zh-TW" sz="1600" dirty="0">
                <a:solidFill>
                  <a:srgbClr val="C00000"/>
                </a:solidFill>
                <a:latin typeface="微軟正黑體" panose="020B0604030504040204" pitchFamily="34" charset="-120"/>
                <a:ea typeface="微軟正黑體" panose="020B0604030504040204" pitchFamily="34" charset="-120"/>
              </a:endParaRPr>
            </a:p>
          </p:txBody>
        </p:sp>
      </p:grpSp>
      <p:sp>
        <p:nvSpPr>
          <p:cNvPr id="26" name="投影片編號版面配置區 4">
            <a:extLst>
              <a:ext uri="{FF2B5EF4-FFF2-40B4-BE49-F238E27FC236}">
                <a16:creationId xmlns:a16="http://schemas.microsoft.com/office/drawing/2014/main" id="{E5D34C62-1BCF-4C9B-AC56-DD3A79E4D5E2}"/>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29</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文字方塊 4"/>
          <p:cNvSpPr txBox="1">
            <a:spLocks noChangeArrowheads="1"/>
          </p:cNvSpPr>
          <p:nvPr/>
        </p:nvSpPr>
        <p:spPr bwMode="auto">
          <a:xfrm>
            <a:off x="1822340" y="957731"/>
            <a:ext cx="7450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000" b="1" dirty="0">
                <a:solidFill>
                  <a:srgbClr val="0000CC"/>
                </a:solidFill>
                <a:latin typeface="微軟正黑體" panose="020B0604030504040204" pitchFamily="34" charset="-120"/>
                <a:ea typeface="微軟正黑體" panose="020B0604030504040204" pitchFamily="34" charset="-120"/>
              </a:rPr>
              <a:t>（範例）</a:t>
            </a:r>
            <a:r>
              <a:rPr lang="zh-TW" altLang="zh-TW" sz="2000" b="1" dirty="0">
                <a:solidFill>
                  <a:srgbClr val="0000CC"/>
                </a:solidFill>
                <a:latin typeface="微軟正黑體" panose="020B0604030504040204" pitchFamily="34" charset="-120"/>
                <a:ea typeface="微軟正黑體" panose="020B0604030504040204" pitchFamily="34" charset="-120"/>
              </a:rPr>
              <a:t>信義國民中學</a:t>
            </a:r>
            <a:r>
              <a:rPr lang="en-US" altLang="zh-TW" sz="2000" b="1" dirty="0">
                <a:solidFill>
                  <a:srgbClr val="0000CC"/>
                </a:solidFill>
                <a:latin typeface="微軟正黑體" panose="020B0604030504040204" pitchFamily="34" charset="-120"/>
                <a:ea typeface="微軟正黑體" panose="020B0604030504040204" pitchFamily="34" charset="-120"/>
              </a:rPr>
              <a:t>  </a:t>
            </a:r>
            <a:r>
              <a:rPr lang="zh-TW" altLang="zh-TW" sz="2000" b="1" dirty="0">
                <a:solidFill>
                  <a:srgbClr val="0000CC"/>
                </a:solidFill>
                <a:latin typeface="微軟正黑體" panose="020B0604030504040204" pitchFamily="34" charset="-120"/>
                <a:ea typeface="微軟正黑體" panose="020B0604030504040204" pitchFamily="34" charset="-120"/>
              </a:rPr>
              <a:t>陳同學</a:t>
            </a:r>
            <a:r>
              <a:rPr lang="zh-TW" altLang="zh-TW" sz="2800" b="1" u="sng" dirty="0">
                <a:solidFill>
                  <a:srgbClr val="C00000"/>
                </a:solidFill>
                <a:latin typeface="微軟正黑體" panose="020B0604030504040204" pitchFamily="34" charset="-120"/>
                <a:ea typeface="微軟正黑體" panose="020B0604030504040204" pitchFamily="34" charset="-120"/>
              </a:rPr>
              <a:t>優先</a:t>
            </a:r>
            <a:r>
              <a:rPr lang="zh-TW" altLang="zh-TW" sz="2000" b="1" dirty="0">
                <a:solidFill>
                  <a:srgbClr val="0000CC"/>
                </a:solidFill>
                <a:latin typeface="微軟正黑體" panose="020B0604030504040204" pitchFamily="34" charset="-120"/>
                <a:ea typeface="微軟正黑體" panose="020B0604030504040204" pitchFamily="34" charset="-120"/>
              </a:rPr>
              <a:t>免試入學報名之積分證明單</a:t>
            </a:r>
            <a:endParaRPr lang="zh-TW" altLang="en-US" sz="2000" b="1" dirty="0">
              <a:solidFill>
                <a:srgbClr val="0000CC"/>
              </a:solidFill>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540973690"/>
              </p:ext>
            </p:extLst>
          </p:nvPr>
        </p:nvGraphicFramePr>
        <p:xfrm>
          <a:off x="3244638" y="2049862"/>
          <a:ext cx="4951584" cy="3951853"/>
        </p:xfrm>
        <a:graphic>
          <a:graphicData uri="http://schemas.openxmlformats.org/drawingml/2006/table">
            <a:tbl>
              <a:tblPr/>
              <a:tblGrid>
                <a:gridCol w="307814">
                  <a:extLst>
                    <a:ext uri="{9D8B030D-6E8A-4147-A177-3AD203B41FA5}">
                      <a16:colId xmlns:a16="http://schemas.microsoft.com/office/drawing/2014/main" val="2412145488"/>
                    </a:ext>
                  </a:extLst>
                </a:gridCol>
                <a:gridCol w="121574">
                  <a:extLst>
                    <a:ext uri="{9D8B030D-6E8A-4147-A177-3AD203B41FA5}">
                      <a16:colId xmlns:a16="http://schemas.microsoft.com/office/drawing/2014/main" val="2445900467"/>
                    </a:ext>
                  </a:extLst>
                </a:gridCol>
                <a:gridCol w="191415">
                  <a:extLst>
                    <a:ext uri="{9D8B030D-6E8A-4147-A177-3AD203B41FA5}">
                      <a16:colId xmlns:a16="http://schemas.microsoft.com/office/drawing/2014/main" val="2247415801"/>
                    </a:ext>
                  </a:extLst>
                </a:gridCol>
                <a:gridCol w="1029497">
                  <a:extLst>
                    <a:ext uri="{9D8B030D-6E8A-4147-A177-3AD203B41FA5}">
                      <a16:colId xmlns:a16="http://schemas.microsoft.com/office/drawing/2014/main" val="378969113"/>
                    </a:ext>
                  </a:extLst>
                </a:gridCol>
                <a:gridCol w="539322">
                  <a:extLst>
                    <a:ext uri="{9D8B030D-6E8A-4147-A177-3AD203B41FA5}">
                      <a16:colId xmlns:a16="http://schemas.microsoft.com/office/drawing/2014/main" val="1614657572"/>
                    </a:ext>
                  </a:extLst>
                </a:gridCol>
                <a:gridCol w="856189">
                  <a:extLst>
                    <a:ext uri="{9D8B030D-6E8A-4147-A177-3AD203B41FA5}">
                      <a16:colId xmlns:a16="http://schemas.microsoft.com/office/drawing/2014/main" val="1837348424"/>
                    </a:ext>
                  </a:extLst>
                </a:gridCol>
                <a:gridCol w="1153656">
                  <a:extLst>
                    <a:ext uri="{9D8B030D-6E8A-4147-A177-3AD203B41FA5}">
                      <a16:colId xmlns:a16="http://schemas.microsoft.com/office/drawing/2014/main" val="3964698715"/>
                    </a:ext>
                  </a:extLst>
                </a:gridCol>
                <a:gridCol w="42076">
                  <a:extLst>
                    <a:ext uri="{9D8B030D-6E8A-4147-A177-3AD203B41FA5}">
                      <a16:colId xmlns:a16="http://schemas.microsoft.com/office/drawing/2014/main" val="2149978844"/>
                    </a:ext>
                  </a:extLst>
                </a:gridCol>
                <a:gridCol w="397054">
                  <a:extLst>
                    <a:ext uri="{9D8B030D-6E8A-4147-A177-3AD203B41FA5}">
                      <a16:colId xmlns:a16="http://schemas.microsoft.com/office/drawing/2014/main" val="4240950933"/>
                    </a:ext>
                  </a:extLst>
                </a:gridCol>
                <a:gridCol w="312987">
                  <a:extLst>
                    <a:ext uri="{9D8B030D-6E8A-4147-A177-3AD203B41FA5}">
                      <a16:colId xmlns:a16="http://schemas.microsoft.com/office/drawing/2014/main" val="1058245826"/>
                    </a:ext>
                  </a:extLst>
                </a:gridCol>
              </a:tblGrid>
              <a:tr h="177958">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a:t>
                      </a: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信義國中</a:t>
                      </a:r>
                    </a:p>
                  </a:txBody>
                  <a:tcPr marL="13335" marR="13335" marT="0" marB="0" anchor="ctr" horzOverflow="overflow">
                    <a:lnL>
                      <a:noFill/>
                    </a:lnL>
                    <a:lnR>
                      <a:noFill/>
                    </a:lnR>
                    <a:lnT>
                      <a:noFill/>
                    </a:lnT>
                    <a:lnB>
                      <a:noFill/>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就讀國中代碼：</a:t>
                      </a:r>
                    </a:p>
                  </a:txBody>
                  <a:tcPr marL="13335" marR="13335" marT="0" marB="0" anchor="ctr" horzOverflow="overflow">
                    <a:lnL>
                      <a:noFill/>
                    </a:lnL>
                    <a:lnR>
                      <a:noFill/>
                    </a:lnR>
                    <a:lnT>
                      <a:noFill/>
                    </a:lnT>
                    <a:lnB>
                      <a:noFill/>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323505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07410867"/>
                  </a:ext>
                </a:extLst>
              </a:tr>
              <a:tr h="198821">
                <a:tc gridSpan="2">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85725"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 </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同學</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身分證統一編號：</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A23456****</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70630877"/>
                  </a:ext>
                </a:extLst>
              </a:tr>
              <a:tr h="471279">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積分核算說明</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單項</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9903071"/>
                  </a:ext>
                </a:extLst>
              </a:tr>
              <a:tr h="785466">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多元學習表現</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2024</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年臺灣國際科學展覽會（電腦科學科）</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等獎（</a:t>
                      </a:r>
                      <a:r>
                        <a:rPr kumimoji="0" lang="zh-TW" altLang="en-US"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全</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113</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學年度全國學生美術比賽（國中組）書法類優等（全國競賽）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en-US"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北市</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113</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學年度學生音樂比賽（團體</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組）弦樂合奏特優</a:t>
                      </a:r>
                      <a:endPar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（區域及縣市競賽）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0063747"/>
                  </a:ext>
                </a:extLst>
              </a:tr>
              <a:tr h="549826">
                <a:tc v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服務</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擔任班級幹部、小老師或社團幹部滿</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a:t>
                      </a: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參加校內服務學習課程及活動，或於校外參加志工服務或社區服務，累計滿</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36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小時</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3174080663"/>
                  </a:ext>
                </a:extLst>
              </a:tr>
              <a:tr h="380734">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技藝優良</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技藝教育課程成績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以單一學期之百分制成績擇優採計</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418277"/>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弱勢身分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具</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低收入戶子女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367029"/>
                  </a:ext>
                </a:extLst>
              </a:tr>
              <a:tr h="647713">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均衡學習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健康與體育</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或</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藝術與人文</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綜合活動</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科技</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502954"/>
                  </a:ext>
                </a:extLst>
              </a:tr>
              <a:tr h="386596">
                <a:tc gridSpan="9">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0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合計</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extLst>
                  <a:ext uri="{0D108BD9-81ED-4DB2-BD59-A6C34878D82A}">
                    <a16:rowId xmlns:a16="http://schemas.microsoft.com/office/drawing/2014/main" val="4123481545"/>
                  </a:ext>
                </a:extLst>
              </a:tr>
            </a:tbl>
          </a:graphicData>
        </a:graphic>
      </p:graphicFrame>
      <p:sp>
        <p:nvSpPr>
          <p:cNvPr id="61498" name="文字方塊 17"/>
          <p:cNvSpPr txBox="1">
            <a:spLocks noChangeArrowheads="1"/>
          </p:cNvSpPr>
          <p:nvPr/>
        </p:nvSpPr>
        <p:spPr bwMode="auto">
          <a:xfrm>
            <a:off x="2818161" y="1621544"/>
            <a:ext cx="54055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600" b="1" dirty="0">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學年度五專入學專用優先免試入學比序項目積分證明單</a:t>
            </a:r>
          </a:p>
        </p:txBody>
      </p:sp>
      <p:grpSp>
        <p:nvGrpSpPr>
          <p:cNvPr id="4" name="群組 3"/>
          <p:cNvGrpSpPr/>
          <p:nvPr/>
        </p:nvGrpSpPr>
        <p:grpSpPr>
          <a:xfrm>
            <a:off x="3282494" y="5974440"/>
            <a:ext cx="2819069" cy="1071176"/>
            <a:chOff x="4251325" y="5770084"/>
            <a:chExt cx="3758758" cy="1428235"/>
          </a:xfrm>
        </p:grpSpPr>
        <p:sp>
          <p:nvSpPr>
            <p:cNvPr id="61500" name="文字方塊 16"/>
            <p:cNvSpPr txBox="1">
              <a:spLocks noChangeArrowheads="1"/>
            </p:cNvSpPr>
            <p:nvPr/>
          </p:nvSpPr>
          <p:spPr bwMode="auto">
            <a:xfrm>
              <a:off x="4251325" y="6210376"/>
              <a:ext cx="1682512"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050" dirty="0">
                  <a:latin typeface="標楷體" panose="03000509000000000000" pitchFamily="65" charset="-120"/>
                  <a:ea typeface="標楷體" panose="03000509000000000000" pitchFamily="65" charset="-120"/>
                </a:rPr>
                <a:t>就讀國中學校戳章</a:t>
              </a:r>
            </a:p>
          </p:txBody>
        </p:sp>
        <p:pic>
          <p:nvPicPr>
            <p:cNvPr id="3" name="圖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6642" y="5770084"/>
              <a:ext cx="2793441" cy="1428235"/>
            </a:xfrm>
            <a:prstGeom prst="rect">
              <a:avLst/>
            </a:prstGeom>
          </p:spPr>
        </p:pic>
      </p:grpSp>
      <p:cxnSp>
        <p:nvCxnSpPr>
          <p:cNvPr id="11" name="直接连接符 42">
            <a:extLst>
              <a:ext uri="{FF2B5EF4-FFF2-40B4-BE49-F238E27FC236}">
                <a16:creationId xmlns:a16="http://schemas.microsoft.com/office/drawing/2014/main" id="{2F665846-9C60-44C9-9595-9EC7F9322141}"/>
              </a:ext>
            </a:extLst>
          </p:cNvPr>
          <p:cNvCxnSpPr>
            <a:cxnSpLocks/>
          </p:cNvCxnSpPr>
          <p:nvPr/>
        </p:nvCxnSpPr>
        <p:spPr>
          <a:xfrm>
            <a:off x="794727" y="735538"/>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Freeform 6">
            <a:extLst>
              <a:ext uri="{FF2B5EF4-FFF2-40B4-BE49-F238E27FC236}">
                <a16:creationId xmlns:a16="http://schemas.microsoft.com/office/drawing/2014/main" id="{71AA52EC-7DB1-4E87-8C0D-FAA1C5227515}"/>
              </a:ext>
            </a:extLst>
          </p:cNvPr>
          <p:cNvSpPr>
            <a:spLocks noEditPoints="1"/>
          </p:cNvSpPr>
          <p:nvPr/>
        </p:nvSpPr>
        <p:spPr bwMode="auto">
          <a:xfrm>
            <a:off x="7997855" y="242193"/>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3" name="標題 1"/>
          <p:cNvSpPr txBox="1">
            <a:spLocks/>
          </p:cNvSpPr>
          <p:nvPr/>
        </p:nvSpPr>
        <p:spPr bwMode="auto">
          <a:xfrm>
            <a:off x="747141" y="299425"/>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捌、分發順位比序原則（</a:t>
            </a:r>
            <a:r>
              <a:rPr lang="en-US" altLang="zh-TW" sz="3000" b="1" dirty="0">
                <a:solidFill>
                  <a:srgbClr val="002060"/>
                </a:solidFill>
                <a:latin typeface="微軟正黑體" panose="020B0604030504040204" pitchFamily="34" charset="-120"/>
                <a:ea typeface="微軟正黑體" panose="020B0604030504040204" pitchFamily="34" charset="-120"/>
              </a:rPr>
              <a:t>1/4</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5" name="投影片編號版面配置區 4">
            <a:extLst>
              <a:ext uri="{FF2B5EF4-FFF2-40B4-BE49-F238E27FC236}">
                <a16:creationId xmlns:a16="http://schemas.microsoft.com/office/drawing/2014/main" id="{29F48607-C89C-43D2-881D-BEEA8FAA4FA9}"/>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30</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p:cNvSpPr/>
          <p:nvPr/>
        </p:nvSpPr>
        <p:spPr>
          <a:xfrm>
            <a:off x="1840183" y="6248142"/>
            <a:ext cx="8228730" cy="487826"/>
          </a:xfrm>
          <a:prstGeom prst="roundRect">
            <a:avLst/>
          </a:prstGeom>
          <a:solidFill>
            <a:schemeClr val="accent6">
              <a:lumMod val="20000"/>
              <a:lumOff val="80000"/>
            </a:schemeClr>
          </a:solid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445489" indent="-469094" algn="just">
              <a:defRPr/>
            </a:pPr>
            <a:r>
              <a:rPr lang="zh-TW" altLang="zh-TW" sz="1300" b="1" dirty="0">
                <a:solidFill>
                  <a:schemeClr val="tx1"/>
                </a:solidFill>
                <a:latin typeface="微軟正黑體" panose="020B0604030504040204" pitchFamily="34" charset="-120"/>
                <a:ea typeface="微軟正黑體" panose="020B0604030504040204" pitchFamily="34" charset="-120"/>
              </a:rPr>
              <a:t>註</a:t>
            </a:r>
            <a:r>
              <a:rPr lang="en-US" altLang="zh-TW" sz="1300" b="1" dirty="0">
                <a:solidFill>
                  <a:schemeClr val="tx1"/>
                </a:solidFill>
                <a:latin typeface="微軟正黑體" panose="020B0604030504040204" pitchFamily="34" charset="-120"/>
                <a:ea typeface="微軟正黑體" panose="020B0604030504040204" pitchFamily="34" charset="-120"/>
              </a:rPr>
              <a:t>1</a:t>
            </a:r>
            <a:r>
              <a:rPr lang="zh-TW" altLang="zh-TW" sz="1300" b="1" dirty="0">
                <a:solidFill>
                  <a:schemeClr val="tx1"/>
                </a:solidFill>
                <a:latin typeface="微軟正黑體" panose="020B0604030504040204" pitchFamily="34" charset="-120"/>
                <a:ea typeface="微軟正黑體" panose="020B0604030504040204" pitchFamily="34" charset="-120"/>
              </a:rPr>
              <a:t>：志願序積分</a:t>
            </a:r>
            <a:r>
              <a:rPr lang="zh-TW" altLang="en-US" sz="1300" b="1" dirty="0">
                <a:solidFill>
                  <a:schemeClr val="tx1"/>
                </a:solidFill>
                <a:latin typeface="微軟正黑體" panose="020B0604030504040204" pitchFamily="34" charset="-120"/>
                <a:ea typeface="微軟正黑體" panose="020B0604030504040204" pitchFamily="34" charset="-120"/>
              </a:rPr>
              <a:t>係</a:t>
            </a:r>
            <a:r>
              <a:rPr lang="zh-TW" altLang="zh-TW" sz="1300" b="1" dirty="0">
                <a:solidFill>
                  <a:schemeClr val="tx1"/>
                </a:solidFill>
                <a:latin typeface="微軟正黑體" panose="020B0604030504040204" pitchFamily="34" charset="-120"/>
                <a:ea typeface="微軟正黑體" panose="020B0604030504040204" pitchFamily="34" charset="-120"/>
              </a:rPr>
              <a:t>以級別方式計算，並於免試生完成選填登記志願後，納入比序總積分之主項目採計。</a:t>
            </a:r>
          </a:p>
          <a:p>
            <a:pPr marL="445489" indent="-469094" algn="just">
              <a:defRPr/>
            </a:pPr>
            <a:r>
              <a:rPr lang="zh-TW" altLang="zh-TW" sz="1300" b="1" dirty="0">
                <a:solidFill>
                  <a:schemeClr val="tx1"/>
                </a:solidFill>
                <a:latin typeface="微軟正黑體" panose="020B0604030504040204" pitchFamily="34" charset="-120"/>
                <a:ea typeface="微軟正黑體" panose="020B0604030504040204" pitchFamily="34" charset="-120"/>
              </a:rPr>
              <a:t>註</a:t>
            </a:r>
            <a:r>
              <a:rPr lang="en-US" altLang="zh-TW" sz="1300" b="1" dirty="0">
                <a:solidFill>
                  <a:schemeClr val="tx1"/>
                </a:solidFill>
                <a:latin typeface="微軟正黑體" panose="020B0604030504040204" pitchFamily="34" charset="-120"/>
                <a:ea typeface="微軟正黑體" panose="020B0604030504040204" pitchFamily="34" charset="-120"/>
              </a:rPr>
              <a:t>2</a:t>
            </a:r>
            <a:r>
              <a:rPr lang="zh-TW" altLang="zh-TW" sz="1300" b="1" dirty="0">
                <a:solidFill>
                  <a:schemeClr val="tx1"/>
                </a:solidFill>
                <a:latin typeface="微軟正黑體" panose="020B0604030504040204" pitchFamily="34" charset="-120"/>
                <a:ea typeface="微軟正黑體" panose="020B0604030504040204" pitchFamily="34" charset="-120"/>
              </a:rPr>
              <a:t>：陳同學</a:t>
            </a:r>
            <a:r>
              <a:rPr lang="zh-TW" altLang="zh-TW" sz="1300" b="1" dirty="0">
                <a:solidFill>
                  <a:srgbClr val="0000CC"/>
                </a:solidFill>
                <a:latin typeface="微軟正黑體" panose="020B0604030504040204" pitchFamily="34" charset="-120"/>
                <a:ea typeface="微軟正黑體" panose="020B0604030504040204" pitchFamily="34" charset="-120"/>
              </a:rPr>
              <a:t>未持有原住民文化及語言能力證明</a:t>
            </a:r>
            <a:r>
              <a:rPr lang="zh-TW" altLang="zh-TW" sz="1300" b="1" dirty="0">
                <a:solidFill>
                  <a:schemeClr val="tx1"/>
                </a:solidFill>
                <a:latin typeface="微軟正黑體" panose="020B0604030504040204" pitchFamily="34" charset="-120"/>
                <a:ea typeface="微軟正黑體" panose="020B0604030504040204" pitchFamily="34" charset="-120"/>
              </a:rPr>
              <a:t>，</a:t>
            </a:r>
            <a:r>
              <a:rPr lang="zh-TW" altLang="zh-TW" sz="1300" b="1" dirty="0">
                <a:solidFill>
                  <a:srgbClr val="FF0000"/>
                </a:solidFill>
                <a:latin typeface="微軟正黑體" panose="020B0604030504040204" pitchFamily="34" charset="-120"/>
                <a:ea typeface="微軟正黑體" panose="020B0604030504040204" pitchFamily="34" charset="-120"/>
              </a:rPr>
              <a:t>加分</a:t>
            </a:r>
            <a:r>
              <a:rPr lang="zh-TW" altLang="zh-TW" sz="1300" b="1" dirty="0">
                <a:solidFill>
                  <a:schemeClr val="tx1"/>
                </a:solidFill>
                <a:latin typeface="微軟正黑體" panose="020B0604030504040204" pitchFamily="34" charset="-120"/>
                <a:ea typeface="微軟正黑體" panose="020B0604030504040204" pitchFamily="34" charset="-120"/>
              </a:rPr>
              <a:t>比率以</a:t>
            </a:r>
            <a:r>
              <a:rPr lang="en-US" altLang="zh-TW" sz="1300" b="1" dirty="0">
                <a:solidFill>
                  <a:srgbClr val="FF0000"/>
                </a:solidFill>
                <a:latin typeface="微軟正黑體" panose="020B0604030504040204" pitchFamily="34" charset="-120"/>
                <a:ea typeface="微軟正黑體" panose="020B0604030504040204" pitchFamily="34" charset="-120"/>
              </a:rPr>
              <a:t>10%</a:t>
            </a:r>
            <a:r>
              <a:rPr lang="zh-TW" altLang="zh-TW" sz="1300" b="1" dirty="0">
                <a:solidFill>
                  <a:schemeClr val="tx1"/>
                </a:solidFill>
                <a:latin typeface="微軟正黑體" panose="020B0604030504040204" pitchFamily="34" charset="-120"/>
                <a:ea typeface="微軟正黑體" panose="020B0604030504040204" pitchFamily="34" charset="-120"/>
              </a:rPr>
              <a:t>計算。</a:t>
            </a:r>
            <a:endParaRPr lang="zh-TW" altLang="en-US" sz="1300" b="1" dirty="0">
              <a:solidFill>
                <a:schemeClr val="tx1"/>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1822338" y="864719"/>
            <a:ext cx="4595606" cy="707886"/>
          </a:xfrm>
          <a:prstGeom prst="rect">
            <a:avLst/>
          </a:prstGeom>
        </p:spPr>
        <p:txBody>
          <a:bodyPr wrap="square">
            <a:spAutoFit/>
          </a:bodyPr>
          <a:lstStyle/>
          <a:p>
            <a:pPr>
              <a:defRPr/>
            </a:pPr>
            <a:r>
              <a:rPr lang="zh-TW" altLang="en-US" sz="2000" b="1" dirty="0">
                <a:solidFill>
                  <a:srgbClr val="C00000"/>
                </a:solidFill>
                <a:latin typeface="微軟正黑體" pitchFamily="34" charset="-120"/>
                <a:ea typeface="微軟正黑體" pitchFamily="34" charset="-120"/>
              </a:rPr>
              <a:t>免試生比序總積分計算範例</a:t>
            </a:r>
            <a:endParaRPr lang="en-US" altLang="zh-TW" sz="2000" b="1" dirty="0">
              <a:solidFill>
                <a:srgbClr val="C00000"/>
              </a:solidFill>
              <a:latin typeface="微軟正黑體" pitchFamily="34" charset="-120"/>
              <a:ea typeface="微軟正黑體" pitchFamily="34" charset="-120"/>
            </a:endParaRPr>
          </a:p>
          <a:p>
            <a:pPr>
              <a:defRPr/>
            </a:pPr>
            <a:r>
              <a:rPr lang="zh-TW" altLang="zh-TW" sz="2000" b="1" dirty="0">
                <a:solidFill>
                  <a:schemeClr val="accent6">
                    <a:lumMod val="75000"/>
                  </a:schemeClr>
                </a:solidFill>
                <a:latin typeface="微軟正黑體" pitchFamily="34" charset="-120"/>
                <a:ea typeface="微軟正黑體" pitchFamily="34" charset="-120"/>
              </a:rPr>
              <a:t>陳同學國中教育會考成績與採計積分表</a:t>
            </a:r>
            <a:endParaRPr lang="zh-TW" altLang="en-US" sz="2000" b="1" dirty="0">
              <a:solidFill>
                <a:schemeClr val="accent6">
                  <a:lumMod val="75000"/>
                </a:schemeClr>
              </a:solidFill>
              <a:latin typeface="微軟正黑體" pitchFamily="34" charset="-120"/>
              <a:ea typeface="微軟正黑體" pitchFamily="34" charset="-120"/>
            </a:endParaRPr>
          </a:p>
        </p:txBody>
      </p:sp>
      <p:sp>
        <p:nvSpPr>
          <p:cNvPr id="15" name="矩形 14"/>
          <p:cNvSpPr/>
          <p:nvPr/>
        </p:nvSpPr>
        <p:spPr bwMode="auto">
          <a:xfrm>
            <a:off x="1822339" y="3507683"/>
            <a:ext cx="7939994" cy="369332"/>
          </a:xfrm>
          <a:prstGeom prst="rect">
            <a:avLst/>
          </a:prstGeom>
        </p:spPr>
        <p:txBody>
          <a:bodyPr wrap="none">
            <a:spAutoFit/>
          </a:bodyPr>
          <a:lstStyle/>
          <a:p>
            <a:pPr>
              <a:defRPr/>
            </a:pPr>
            <a:r>
              <a:rPr lang="zh-TW" altLang="en-US" b="1" dirty="0">
                <a:solidFill>
                  <a:schemeClr val="accent6">
                    <a:lumMod val="75000"/>
                  </a:schemeClr>
                </a:solidFill>
                <a:latin typeface="微軟正黑體" pitchFamily="34" charset="-120"/>
                <a:ea typeface="微軟正黑體" pitchFamily="34" charset="-120"/>
              </a:rPr>
              <a:t>陳同學以第</a:t>
            </a:r>
            <a:r>
              <a:rPr lang="en-US" altLang="zh-TW" b="1" dirty="0">
                <a:solidFill>
                  <a:schemeClr val="accent6">
                    <a:lumMod val="75000"/>
                  </a:schemeClr>
                </a:solidFill>
                <a:latin typeface="微軟正黑體" pitchFamily="34" charset="-120"/>
                <a:ea typeface="微軟正黑體" pitchFamily="34" charset="-120"/>
              </a:rPr>
              <a:t>2</a:t>
            </a:r>
            <a:r>
              <a:rPr lang="zh-TW" altLang="en-US" b="1" dirty="0">
                <a:solidFill>
                  <a:schemeClr val="accent6">
                    <a:lumMod val="75000"/>
                  </a:schemeClr>
                </a:solidFill>
                <a:latin typeface="微軟正黑體" pitchFamily="34" charset="-120"/>
                <a:ea typeface="微軟正黑體" pitchFamily="34" charset="-120"/>
              </a:rPr>
              <a:t>志願選填登記○○科技大學○○科（組）之比序項目積分採計表</a:t>
            </a:r>
          </a:p>
        </p:txBody>
      </p:sp>
      <p:sp>
        <p:nvSpPr>
          <p:cNvPr id="22" name="矩形 21"/>
          <p:cNvSpPr/>
          <p:nvPr/>
        </p:nvSpPr>
        <p:spPr bwMode="auto">
          <a:xfrm>
            <a:off x="2810309" y="2701160"/>
            <a:ext cx="6102461" cy="546538"/>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6" name="群組 5"/>
          <p:cNvGrpSpPr/>
          <p:nvPr/>
        </p:nvGrpSpPr>
        <p:grpSpPr>
          <a:xfrm>
            <a:off x="1774752" y="5192682"/>
            <a:ext cx="8272054" cy="932147"/>
            <a:chOff x="250752" y="5192681"/>
            <a:chExt cx="8272054" cy="932147"/>
          </a:xfrm>
        </p:grpSpPr>
        <p:sp>
          <p:nvSpPr>
            <p:cNvPr id="16" name="矩形 15"/>
            <p:cNvSpPr/>
            <p:nvPr/>
          </p:nvSpPr>
          <p:spPr bwMode="auto">
            <a:xfrm>
              <a:off x="250752" y="5629252"/>
              <a:ext cx="8272054" cy="4955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sp>
          <p:nvSpPr>
            <p:cNvPr id="17" name="矩形 16"/>
            <p:cNvSpPr/>
            <p:nvPr/>
          </p:nvSpPr>
          <p:spPr>
            <a:xfrm>
              <a:off x="255994" y="5192681"/>
              <a:ext cx="8266812" cy="394529"/>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b="1" dirty="0"/>
            </a:p>
          </p:txBody>
        </p:sp>
      </p:grpSp>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820853" y="743628"/>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Freeform 6">
            <a:extLst>
              <a:ext uri="{FF2B5EF4-FFF2-40B4-BE49-F238E27FC236}">
                <a16:creationId xmlns:a16="http://schemas.microsoft.com/office/drawing/2014/main" id="{71AA52EC-7DB1-4E87-8C0D-FAA1C5227515}"/>
              </a:ext>
            </a:extLst>
          </p:cNvPr>
          <p:cNvSpPr>
            <a:spLocks noEditPoints="1"/>
          </p:cNvSpPr>
          <p:nvPr/>
        </p:nvSpPr>
        <p:spPr bwMode="auto">
          <a:xfrm>
            <a:off x="8023979" y="250283"/>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0" name="標題 1"/>
          <p:cNvSpPr txBox="1">
            <a:spLocks/>
          </p:cNvSpPr>
          <p:nvPr/>
        </p:nvSpPr>
        <p:spPr bwMode="auto">
          <a:xfrm>
            <a:off x="773267" y="307515"/>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捌、分發順位比序原則（</a:t>
            </a:r>
            <a:r>
              <a:rPr lang="en-US" altLang="zh-TW" sz="3000" b="1" dirty="0">
                <a:solidFill>
                  <a:srgbClr val="002060"/>
                </a:solidFill>
                <a:latin typeface="微軟正黑體" panose="020B0604030504040204" pitchFamily="34" charset="-120"/>
                <a:ea typeface="微軟正黑體" panose="020B0604030504040204" pitchFamily="34" charset="-120"/>
              </a:rPr>
              <a:t>2/4</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3983641525"/>
              </p:ext>
            </p:extLst>
          </p:nvPr>
        </p:nvGraphicFramePr>
        <p:xfrm>
          <a:off x="2810309" y="1606004"/>
          <a:ext cx="6096002" cy="1630680"/>
        </p:xfrm>
        <a:graphic>
          <a:graphicData uri="http://schemas.openxmlformats.org/drawingml/2006/table">
            <a:tbl>
              <a:tblPr firstRow="1" bandRow="1">
                <a:tableStyleId>{D27102A9-8310-4765-A935-A1911B00CA55}</a:tableStyleId>
              </a:tblPr>
              <a:tblGrid>
                <a:gridCol w="1131068">
                  <a:extLst>
                    <a:ext uri="{9D8B030D-6E8A-4147-A177-3AD203B41FA5}">
                      <a16:colId xmlns:a16="http://schemas.microsoft.com/office/drawing/2014/main" val="3533527737"/>
                    </a:ext>
                  </a:extLst>
                </a:gridCol>
                <a:gridCol w="827489">
                  <a:extLst>
                    <a:ext uri="{9D8B030D-6E8A-4147-A177-3AD203B41FA5}">
                      <a16:colId xmlns:a16="http://schemas.microsoft.com/office/drawing/2014/main" val="2979835095"/>
                    </a:ext>
                  </a:extLst>
                </a:gridCol>
                <a:gridCol w="827489">
                  <a:extLst>
                    <a:ext uri="{9D8B030D-6E8A-4147-A177-3AD203B41FA5}">
                      <a16:colId xmlns:a16="http://schemas.microsoft.com/office/drawing/2014/main" val="2271207029"/>
                    </a:ext>
                  </a:extLst>
                </a:gridCol>
                <a:gridCol w="827489">
                  <a:extLst>
                    <a:ext uri="{9D8B030D-6E8A-4147-A177-3AD203B41FA5}">
                      <a16:colId xmlns:a16="http://schemas.microsoft.com/office/drawing/2014/main" val="3550894035"/>
                    </a:ext>
                  </a:extLst>
                </a:gridCol>
                <a:gridCol w="827489">
                  <a:extLst>
                    <a:ext uri="{9D8B030D-6E8A-4147-A177-3AD203B41FA5}">
                      <a16:colId xmlns:a16="http://schemas.microsoft.com/office/drawing/2014/main" val="3101752897"/>
                    </a:ext>
                  </a:extLst>
                </a:gridCol>
                <a:gridCol w="827489">
                  <a:extLst>
                    <a:ext uri="{9D8B030D-6E8A-4147-A177-3AD203B41FA5}">
                      <a16:colId xmlns:a16="http://schemas.microsoft.com/office/drawing/2014/main" val="678496905"/>
                    </a:ext>
                  </a:extLst>
                </a:gridCol>
                <a:gridCol w="827489">
                  <a:extLst>
                    <a:ext uri="{9D8B030D-6E8A-4147-A177-3AD203B41FA5}">
                      <a16:colId xmlns:a16="http://schemas.microsoft.com/office/drawing/2014/main" val="2761485684"/>
                    </a:ext>
                  </a:extLst>
                </a:gridCol>
              </a:tblGrid>
              <a:tr h="370840">
                <a:tc>
                  <a:txBody>
                    <a:bodyPr/>
                    <a:lstStyle/>
                    <a:p>
                      <a:pPr algn="ctr"/>
                      <a:r>
                        <a:rPr lang="zh-TW" altLang="en-US" sz="1600" dirty="0"/>
                        <a:t>科目名稱</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國文</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數學</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英語</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自然</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社會</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600" dirty="0"/>
                        <a:t>寫作</a:t>
                      </a:r>
                      <a:endParaRPr lang="zh-TW" altLang="en-US" sz="1600" b="0" dirty="0">
                        <a:solidFill>
                          <a:schemeClr val="tx1"/>
                        </a:solidFill>
                        <a:latin typeface="微軟正黑體" panose="020B0604030504040204" pitchFamily="34" charset="-120"/>
                        <a:ea typeface="微軟正黑體" panose="020B0604030504040204" pitchFamily="34" charset="-120"/>
                      </a:endParaRPr>
                    </a:p>
                  </a:txBody>
                  <a:tcP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276073960"/>
                  </a:ext>
                </a:extLst>
              </a:tr>
              <a:tr h="370840">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等級或級分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精熟</a:t>
                      </a:r>
                      <a:r>
                        <a:rPr lang="en-US" altLang="zh-TW" sz="1400" b="0" dirty="0">
                          <a:solidFill>
                            <a:schemeClr val="tx1"/>
                          </a:solidFill>
                          <a:latin typeface="微軟正黑體" panose="020B0604030504040204" pitchFamily="34" charset="-120"/>
                          <a:ea typeface="微軟正黑體" panose="020B0604030504040204" pitchFamily="34" charset="-120"/>
                        </a:rPr>
                        <a:t>(A</a:t>
                      </a:r>
                      <a:r>
                        <a:rPr lang="en-US" altLang="zh-TW" sz="1400" b="0" baseline="30000" dirty="0">
                          <a:solidFill>
                            <a:schemeClr val="tx1"/>
                          </a:solidFill>
                          <a:latin typeface="微軟正黑體" panose="020B0604030504040204" pitchFamily="34" charset="-120"/>
                          <a:ea typeface="微軟正黑體" panose="020B0604030504040204" pitchFamily="34" charset="-120"/>
                        </a:rPr>
                        <a:t>+</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基礎</a:t>
                      </a:r>
                      <a:r>
                        <a:rPr lang="en-US" altLang="zh-TW" sz="1400" b="0" dirty="0">
                          <a:solidFill>
                            <a:schemeClr val="tx1"/>
                          </a:solidFill>
                          <a:latin typeface="微軟正黑體" panose="020B0604030504040204" pitchFamily="34" charset="-120"/>
                          <a:ea typeface="微軟正黑體" panose="020B0604030504040204" pitchFamily="34" charset="-120"/>
                        </a:rPr>
                        <a:t>(B</a:t>
                      </a:r>
                      <a:r>
                        <a:rPr lang="en-US" altLang="zh-TW" sz="1400" b="0" baseline="30000" dirty="0">
                          <a:solidFill>
                            <a:schemeClr val="tx1"/>
                          </a:solidFill>
                          <a:latin typeface="微軟正黑體" panose="020B0604030504040204" pitchFamily="34" charset="-120"/>
                          <a:ea typeface="微軟正黑體" panose="020B0604030504040204" pitchFamily="34" charset="-120"/>
                        </a:rPr>
                        <a:t>+</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基礎</a:t>
                      </a:r>
                      <a:r>
                        <a:rPr lang="en-US" altLang="zh-TW" sz="1400" b="0" dirty="0">
                          <a:solidFill>
                            <a:schemeClr val="tx1"/>
                          </a:solidFill>
                          <a:latin typeface="微軟正黑體" panose="020B0604030504040204" pitchFamily="34" charset="-120"/>
                          <a:ea typeface="微軟正黑體" panose="020B0604030504040204" pitchFamily="34" charset="-120"/>
                        </a:rPr>
                        <a:t>(B)</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精熟</a:t>
                      </a:r>
                      <a:r>
                        <a:rPr lang="en-US" altLang="zh-TW" sz="1400" b="0" dirty="0">
                          <a:solidFill>
                            <a:schemeClr val="tx1"/>
                          </a:solidFill>
                          <a:latin typeface="微軟正黑體" panose="020B0604030504040204" pitchFamily="34" charset="-120"/>
                          <a:ea typeface="微軟正黑體" panose="020B0604030504040204" pitchFamily="34" charset="-120"/>
                        </a:rPr>
                        <a:t>(A)</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基礎</a:t>
                      </a:r>
                      <a:r>
                        <a:rPr lang="en-US" altLang="zh-TW" sz="1400" b="0" dirty="0">
                          <a:solidFill>
                            <a:schemeClr val="tx1"/>
                          </a:solidFill>
                          <a:latin typeface="微軟正黑體" panose="020B0604030504040204" pitchFamily="34" charset="-120"/>
                          <a:ea typeface="微軟正黑體" panose="020B0604030504040204" pitchFamily="34" charset="-120"/>
                        </a:rPr>
                        <a:t>(B</a:t>
                      </a:r>
                      <a:r>
                        <a:rPr lang="en-US" altLang="zh-TW" sz="1400" b="0" baseline="30000" dirty="0">
                          <a:solidFill>
                            <a:schemeClr val="tx1"/>
                          </a:solidFill>
                          <a:latin typeface="微軟正黑體" panose="020B0604030504040204" pitchFamily="34" charset="-120"/>
                          <a:ea typeface="微軟正黑體" panose="020B0604030504040204" pitchFamily="34" charset="-120"/>
                        </a:rPr>
                        <a:t>+</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4</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65565165"/>
                  </a:ext>
                </a:extLst>
              </a:tr>
              <a:tr h="370840">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違紀扣點</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177704625"/>
                  </a:ext>
                </a:extLst>
              </a:tr>
              <a:tr h="370840">
                <a:tc>
                  <a:txBody>
                    <a:bodyPr/>
                    <a:lstStyle/>
                    <a:p>
                      <a:pPr algn="ctr"/>
                      <a:r>
                        <a:rPr lang="zh-TW" altLang="en-US" sz="1400" b="0" dirty="0">
                          <a:solidFill>
                            <a:schemeClr val="tx1"/>
                          </a:solidFill>
                          <a:latin typeface="微軟正黑體" panose="020B0604030504040204" pitchFamily="34" charset="-120"/>
                          <a:ea typeface="微軟正黑體" panose="020B0604030504040204" pitchFamily="34" charset="-120"/>
                        </a:rPr>
                        <a:t>採計積分</a:t>
                      </a:r>
                      <a:br>
                        <a:rPr lang="en-US" altLang="zh-TW" sz="1400" b="0" dirty="0">
                          <a:solidFill>
                            <a:schemeClr val="tx1"/>
                          </a:solidFill>
                          <a:latin typeface="微軟正黑體" panose="020B0604030504040204" pitchFamily="34" charset="-120"/>
                          <a:ea typeface="微軟正黑體" panose="020B0604030504040204" pitchFamily="34" charset="-120"/>
                        </a:rPr>
                      </a:br>
                      <a:r>
                        <a:rPr lang="en-US" altLang="zh-TW" sz="1400" b="0" dirty="0">
                          <a:solidFill>
                            <a:schemeClr val="tx1"/>
                          </a:solidFill>
                          <a:latin typeface="微軟正黑體" panose="020B0604030504040204" pitchFamily="34" charset="-120"/>
                          <a:ea typeface="微軟正黑體" panose="020B0604030504040204" pitchFamily="34" charset="-120"/>
                        </a:rPr>
                        <a:t>(</a:t>
                      </a:r>
                      <a:r>
                        <a:rPr lang="zh-TW" altLang="en-US" sz="1400" b="0" dirty="0">
                          <a:solidFill>
                            <a:schemeClr val="tx1"/>
                          </a:solidFill>
                          <a:latin typeface="微軟正黑體" panose="020B0604030504040204" pitchFamily="34" charset="-120"/>
                          <a:ea typeface="微軟正黑體" panose="020B0604030504040204" pitchFamily="34" charset="-120"/>
                        </a:rPr>
                        <a:t>扣點後積分</a:t>
                      </a:r>
                      <a:r>
                        <a:rPr lang="en-US" altLang="zh-TW" sz="1400" b="0" dirty="0">
                          <a:solidFill>
                            <a:schemeClr val="tx1"/>
                          </a:solidFill>
                          <a:latin typeface="微軟正黑體" panose="020B0604030504040204" pitchFamily="34" charset="-120"/>
                          <a:ea typeface="微軟正黑體" panose="020B0604030504040204" pitchFamily="34" charset="-120"/>
                        </a:rPr>
                        <a:t>)</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6</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3</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2</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5</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3</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400" b="0" dirty="0">
                          <a:solidFill>
                            <a:schemeClr val="tx1"/>
                          </a:solidFill>
                          <a:latin typeface="微軟正黑體" panose="020B0604030504040204" pitchFamily="34" charset="-120"/>
                          <a:ea typeface="微軟正黑體" panose="020B0604030504040204" pitchFamily="34" charset="-120"/>
                        </a:rPr>
                        <a:t>0.6</a:t>
                      </a:r>
                      <a:endParaRPr lang="zh-TW" altLang="en-US" sz="1400" b="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6980564"/>
                  </a:ext>
                </a:extLst>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2847408828"/>
              </p:ext>
            </p:extLst>
          </p:nvPr>
        </p:nvGraphicFramePr>
        <p:xfrm>
          <a:off x="1811147" y="3904168"/>
          <a:ext cx="8235660" cy="2199640"/>
        </p:xfrm>
        <a:graphic>
          <a:graphicData uri="http://schemas.openxmlformats.org/drawingml/2006/table">
            <a:tbl>
              <a:tblPr firstRow="1" bandRow="1">
                <a:tableStyleId>{D27102A9-8310-4765-A935-A1911B00CA55}</a:tableStyleId>
              </a:tblPr>
              <a:tblGrid>
                <a:gridCol w="983518">
                  <a:extLst>
                    <a:ext uri="{9D8B030D-6E8A-4147-A177-3AD203B41FA5}">
                      <a16:colId xmlns:a16="http://schemas.microsoft.com/office/drawing/2014/main" val="284243871"/>
                    </a:ext>
                  </a:extLst>
                </a:gridCol>
                <a:gridCol w="641131">
                  <a:extLst>
                    <a:ext uri="{9D8B030D-6E8A-4147-A177-3AD203B41FA5}">
                      <a16:colId xmlns:a16="http://schemas.microsoft.com/office/drawing/2014/main" val="93567448"/>
                    </a:ext>
                  </a:extLst>
                </a:gridCol>
                <a:gridCol w="557049">
                  <a:extLst>
                    <a:ext uri="{9D8B030D-6E8A-4147-A177-3AD203B41FA5}">
                      <a16:colId xmlns:a16="http://schemas.microsoft.com/office/drawing/2014/main" val="3922342771"/>
                    </a:ext>
                  </a:extLst>
                </a:gridCol>
                <a:gridCol w="557049">
                  <a:extLst>
                    <a:ext uri="{9D8B030D-6E8A-4147-A177-3AD203B41FA5}">
                      <a16:colId xmlns:a16="http://schemas.microsoft.com/office/drawing/2014/main" val="228450105"/>
                    </a:ext>
                  </a:extLst>
                </a:gridCol>
                <a:gridCol w="585076">
                  <a:extLst>
                    <a:ext uri="{9D8B030D-6E8A-4147-A177-3AD203B41FA5}">
                      <a16:colId xmlns:a16="http://schemas.microsoft.com/office/drawing/2014/main" val="1856099014"/>
                    </a:ext>
                  </a:extLst>
                </a:gridCol>
                <a:gridCol w="585076">
                  <a:extLst>
                    <a:ext uri="{9D8B030D-6E8A-4147-A177-3AD203B41FA5}">
                      <a16:colId xmlns:a16="http://schemas.microsoft.com/office/drawing/2014/main" val="2007307133"/>
                    </a:ext>
                  </a:extLst>
                </a:gridCol>
                <a:gridCol w="585076">
                  <a:extLst>
                    <a:ext uri="{9D8B030D-6E8A-4147-A177-3AD203B41FA5}">
                      <a16:colId xmlns:a16="http://schemas.microsoft.com/office/drawing/2014/main" val="132044695"/>
                    </a:ext>
                  </a:extLst>
                </a:gridCol>
                <a:gridCol w="520262">
                  <a:extLst>
                    <a:ext uri="{9D8B030D-6E8A-4147-A177-3AD203B41FA5}">
                      <a16:colId xmlns:a16="http://schemas.microsoft.com/office/drawing/2014/main" val="253677508"/>
                    </a:ext>
                  </a:extLst>
                </a:gridCol>
                <a:gridCol w="520262">
                  <a:extLst>
                    <a:ext uri="{9D8B030D-6E8A-4147-A177-3AD203B41FA5}">
                      <a16:colId xmlns:a16="http://schemas.microsoft.com/office/drawing/2014/main" val="2394203821"/>
                    </a:ext>
                  </a:extLst>
                </a:gridCol>
                <a:gridCol w="520262">
                  <a:extLst>
                    <a:ext uri="{9D8B030D-6E8A-4147-A177-3AD203B41FA5}">
                      <a16:colId xmlns:a16="http://schemas.microsoft.com/office/drawing/2014/main" val="2238934309"/>
                    </a:ext>
                  </a:extLst>
                </a:gridCol>
                <a:gridCol w="520262">
                  <a:extLst>
                    <a:ext uri="{9D8B030D-6E8A-4147-A177-3AD203B41FA5}">
                      <a16:colId xmlns:a16="http://schemas.microsoft.com/office/drawing/2014/main" val="2706450470"/>
                    </a:ext>
                  </a:extLst>
                </a:gridCol>
                <a:gridCol w="520262">
                  <a:extLst>
                    <a:ext uri="{9D8B030D-6E8A-4147-A177-3AD203B41FA5}">
                      <a16:colId xmlns:a16="http://schemas.microsoft.com/office/drawing/2014/main" val="2040232837"/>
                    </a:ext>
                  </a:extLst>
                </a:gridCol>
                <a:gridCol w="520262">
                  <a:extLst>
                    <a:ext uri="{9D8B030D-6E8A-4147-A177-3AD203B41FA5}">
                      <a16:colId xmlns:a16="http://schemas.microsoft.com/office/drawing/2014/main" val="2270235163"/>
                    </a:ext>
                  </a:extLst>
                </a:gridCol>
                <a:gridCol w="620113">
                  <a:extLst>
                    <a:ext uri="{9D8B030D-6E8A-4147-A177-3AD203B41FA5}">
                      <a16:colId xmlns:a16="http://schemas.microsoft.com/office/drawing/2014/main" val="351779646"/>
                    </a:ext>
                  </a:extLst>
                </a:gridCol>
              </a:tblGrid>
              <a:tr h="370840">
                <a:tc>
                  <a:txBody>
                    <a:bodyPr/>
                    <a:lstStyle/>
                    <a:p>
                      <a:r>
                        <a:rPr lang="zh-TW" altLang="en-US" sz="1200" dirty="0">
                          <a:solidFill>
                            <a:schemeClr val="tx1"/>
                          </a:solidFill>
                          <a:latin typeface="微軟正黑體" panose="020B0604030504040204" pitchFamily="34" charset="-120"/>
                          <a:ea typeface="微軟正黑體" panose="020B0604030504040204" pitchFamily="34" charset="-120"/>
                        </a:rPr>
                        <a:t>主項目名稱</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志願序</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多元學習表現</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技藝優良</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弱勢身分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均衡學習</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國中教育會考</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rowSpan="3">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比序總積分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19395414"/>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分項目名稱</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競賽</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服務學習</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國文</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數學</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英語</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自然</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社會</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zh-TW" altLang="en-US" sz="1200" dirty="0">
                          <a:solidFill>
                            <a:schemeClr val="tx1"/>
                          </a:solidFill>
                          <a:latin typeface="微軟正黑體" panose="020B0604030504040204" pitchFamily="34" charset="-120"/>
                          <a:ea typeface="微軟正黑體" panose="020B0604030504040204" pitchFamily="34" charset="-120"/>
                        </a:rPr>
                        <a:t>寫作測驗</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v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32413842"/>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分項目積分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7</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15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21</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2</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5</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3</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dirty="0">
                          <a:solidFill>
                            <a:schemeClr val="tx1"/>
                          </a:solidFill>
                          <a:latin typeface="微軟正黑體" panose="020B0604030504040204" pitchFamily="34" charset="-120"/>
                          <a:ea typeface="微軟正黑體" panose="020B0604030504040204" pitchFamily="34" charset="-120"/>
                        </a:rPr>
                        <a:t>0.6</a:t>
                      </a: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v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07232545"/>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一般生</a:t>
                      </a:r>
                      <a:br>
                        <a:rPr lang="en-US" altLang="zh-TW" sz="1200" b="1" dirty="0">
                          <a:solidFill>
                            <a:schemeClr val="tx1"/>
                          </a:solidFill>
                          <a:latin typeface="微軟正黑體" panose="020B0604030504040204" pitchFamily="34" charset="-120"/>
                          <a:ea typeface="微軟正黑體" panose="020B0604030504040204" pitchFamily="34" charset="-120"/>
                        </a:rPr>
                      </a:br>
                      <a:r>
                        <a:rPr lang="zh-TW" altLang="en-US" sz="1200" b="1" dirty="0">
                          <a:solidFill>
                            <a:schemeClr val="tx1"/>
                          </a:solidFill>
                          <a:latin typeface="微軟正黑體" panose="020B0604030504040204" pitchFamily="34" charset="-120"/>
                          <a:ea typeface="微軟正黑體" panose="020B0604030504040204" pitchFamily="34" charset="-120"/>
                        </a:rPr>
                        <a:t>主項目積分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3</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21</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19.6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87.1</a:t>
                      </a:r>
                      <a:br>
                        <a:rPr lang="en-US" altLang="zh-TW" sz="1200" b="1" dirty="0">
                          <a:solidFill>
                            <a:schemeClr val="tx1"/>
                          </a:solidFill>
                          <a:latin typeface="微軟正黑體" panose="020B0604030504040204" pitchFamily="34" charset="-120"/>
                          <a:ea typeface="微軟正黑體" panose="020B0604030504040204" pitchFamily="34" charset="-120"/>
                        </a:rPr>
                      </a:b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註</a:t>
                      </a:r>
                      <a:r>
                        <a:rPr lang="en-US" altLang="zh-TW" sz="1200" b="1" dirty="0">
                          <a:solidFill>
                            <a:schemeClr val="tx1"/>
                          </a:solidFill>
                          <a:latin typeface="微軟正黑體" panose="020B0604030504040204" pitchFamily="34" charset="-120"/>
                          <a:ea typeface="微軟正黑體" panose="020B0604030504040204" pitchFamily="34" charset="-120"/>
                        </a:rPr>
                        <a:t>1)</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819585420"/>
                  </a:ext>
                </a:extLst>
              </a:tr>
              <a:tr h="370840">
                <a:tc>
                  <a:txBody>
                    <a:bodyPr/>
                    <a:lstStyle/>
                    <a:p>
                      <a:pPr algn="ctr"/>
                      <a:r>
                        <a:rPr lang="zh-TW" altLang="en-US" sz="1200" b="1" dirty="0">
                          <a:solidFill>
                            <a:schemeClr val="tx1"/>
                          </a:solidFill>
                          <a:latin typeface="微軟正黑體" panose="020B0604030504040204" pitchFamily="34" charset="-120"/>
                          <a:ea typeface="微軟正黑體" panose="020B0604030504040204" pitchFamily="34" charset="-120"/>
                        </a:rPr>
                        <a:t>特種身分生主項目積分</a:t>
                      </a: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28.60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2">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16.50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2.75</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3.30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23.10</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gridSpan="6">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21.56</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hMerge="1">
                  <a:txBody>
                    <a:bodyPr/>
                    <a:lstStyle/>
                    <a:p>
                      <a:pPr algn="ctr"/>
                      <a:endParaRPr lang="zh-TW" altLang="en-US" sz="1200"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gn="ctr"/>
                      <a:r>
                        <a:rPr lang="en-US" altLang="zh-TW" sz="1200" b="1" dirty="0">
                          <a:solidFill>
                            <a:schemeClr val="tx1"/>
                          </a:solidFill>
                          <a:latin typeface="微軟正黑體" panose="020B0604030504040204" pitchFamily="34" charset="-120"/>
                          <a:ea typeface="微軟正黑體" panose="020B0604030504040204" pitchFamily="34" charset="-120"/>
                        </a:rPr>
                        <a:t>95.81</a:t>
                      </a:r>
                      <a:br>
                        <a:rPr lang="en-US" altLang="zh-TW" sz="1200" b="1" dirty="0">
                          <a:solidFill>
                            <a:schemeClr val="tx1"/>
                          </a:solidFill>
                          <a:latin typeface="微軟正黑體" panose="020B0604030504040204" pitchFamily="34" charset="-120"/>
                          <a:ea typeface="微軟正黑體" panose="020B0604030504040204" pitchFamily="34" charset="-120"/>
                        </a:rPr>
                      </a:br>
                      <a:r>
                        <a:rPr lang="en-US" altLang="zh-TW" sz="1200" b="1" dirty="0">
                          <a:solidFill>
                            <a:schemeClr val="tx1"/>
                          </a:solidFill>
                          <a:latin typeface="微軟正黑體" panose="020B0604030504040204" pitchFamily="34" charset="-120"/>
                          <a:ea typeface="微軟正黑體" panose="020B0604030504040204" pitchFamily="34" charset="-120"/>
                        </a:rPr>
                        <a:t>(</a:t>
                      </a:r>
                      <a:r>
                        <a:rPr lang="zh-TW" altLang="en-US" sz="1200" b="1" dirty="0">
                          <a:solidFill>
                            <a:schemeClr val="tx1"/>
                          </a:solidFill>
                          <a:latin typeface="微軟正黑體" panose="020B0604030504040204" pitchFamily="34" charset="-120"/>
                          <a:ea typeface="微軟正黑體" panose="020B0604030504040204" pitchFamily="34" charset="-120"/>
                        </a:rPr>
                        <a:t>註</a:t>
                      </a:r>
                      <a:r>
                        <a:rPr lang="en-US" altLang="zh-TW" sz="1200" b="1" dirty="0">
                          <a:solidFill>
                            <a:schemeClr val="tx1"/>
                          </a:solidFill>
                          <a:latin typeface="微軟正黑體" panose="020B0604030504040204" pitchFamily="34" charset="-120"/>
                          <a:ea typeface="微軟正黑體" panose="020B0604030504040204" pitchFamily="34" charset="-120"/>
                        </a:rPr>
                        <a:t>2)</a:t>
                      </a:r>
                      <a:endParaRPr lang="zh-TW" altLang="en-US" sz="1200" b="1" dirty="0">
                        <a:solidFill>
                          <a:schemeClr val="tx1"/>
                        </a:solidFill>
                        <a:latin typeface="微軟正黑體" panose="020B0604030504040204" pitchFamily="34" charset="-120"/>
                        <a:ea typeface="微軟正黑體" panose="020B0604030504040204" pitchFamily="34" charset="-120"/>
                      </a:endParaRPr>
                    </a:p>
                  </a:txBody>
                  <a:tcPr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01611905"/>
                  </a:ext>
                </a:extLst>
              </a:tr>
            </a:tbl>
          </a:graphicData>
        </a:graphic>
      </p:graphicFrame>
      <p:sp>
        <p:nvSpPr>
          <p:cNvPr id="23" name="投影片編號版面配置區 4">
            <a:extLst>
              <a:ext uri="{FF2B5EF4-FFF2-40B4-BE49-F238E27FC236}">
                <a16:creationId xmlns:a16="http://schemas.microsoft.com/office/drawing/2014/main" id="{C01BEDFB-3AE5-46A8-84EF-F744BA3C835F}"/>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31</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1822340" y="969512"/>
            <a:ext cx="8537189" cy="432197"/>
          </a:xfrm>
          <a:prstGeom prst="rect">
            <a:avLst/>
          </a:prstGeom>
        </p:spPr>
        <p:txBody>
          <a:bodyPr anchor="ctr"/>
          <a:lstStyle/>
          <a:p>
            <a:pPr>
              <a:spcBef>
                <a:spcPts val="450"/>
              </a:spcBef>
              <a:spcAft>
                <a:spcPts val="450"/>
              </a:spcAft>
              <a:defRPr/>
            </a:pPr>
            <a:r>
              <a:rPr lang="zh-TW" altLang="en-US" b="1" dirty="0">
                <a:solidFill>
                  <a:schemeClr val="accent6">
                    <a:lumMod val="75000"/>
                  </a:schemeClr>
                </a:solidFill>
                <a:latin typeface="微軟正黑體" pitchFamily="34" charset="-120"/>
                <a:ea typeface="微軟正黑體" pitchFamily="34" charset="-120"/>
              </a:rPr>
              <a:t>陳同學選填登記○○科技大學○○科（組）之一般生</a:t>
            </a:r>
            <a:r>
              <a:rPr lang="zh-TW" altLang="en-US" b="1" dirty="0">
                <a:solidFill>
                  <a:srgbClr val="FF0000"/>
                </a:solidFill>
                <a:latin typeface="微軟正黑體" pitchFamily="34" charset="-120"/>
                <a:ea typeface="微軟正黑體" pitchFamily="34" charset="-120"/>
              </a:rPr>
              <a:t>同分比序項目積分順序採計表</a:t>
            </a:r>
            <a:endParaRPr lang="zh-TW" altLang="en-US" sz="1600" b="1" dirty="0">
              <a:solidFill>
                <a:srgbClr val="FF0000"/>
              </a:solidFill>
              <a:latin typeface="微軟正黑體" pitchFamily="34" charset="-120"/>
              <a:ea typeface="微軟正黑體" pitchFamily="34" charset="-120"/>
            </a:endParaRPr>
          </a:p>
        </p:txBody>
      </p:sp>
      <p:sp>
        <p:nvSpPr>
          <p:cNvPr id="14" name="標題 1"/>
          <p:cNvSpPr txBox="1">
            <a:spLocks/>
          </p:cNvSpPr>
          <p:nvPr/>
        </p:nvSpPr>
        <p:spPr>
          <a:xfrm>
            <a:off x="1822340" y="3665500"/>
            <a:ext cx="8893249" cy="432197"/>
          </a:xfrm>
          <a:prstGeom prst="rect">
            <a:avLst/>
          </a:prstGeom>
        </p:spPr>
        <p:txBody>
          <a:bodyPr anchor="ctr"/>
          <a:lstStyle/>
          <a:p>
            <a:pPr>
              <a:spcBef>
                <a:spcPts val="450"/>
              </a:spcBef>
              <a:spcAft>
                <a:spcPts val="450"/>
              </a:spcAft>
              <a:defRPr/>
            </a:pPr>
            <a:r>
              <a:rPr lang="zh-TW" altLang="en-US" sz="1750" b="1" dirty="0">
                <a:solidFill>
                  <a:schemeClr val="accent6">
                    <a:lumMod val="75000"/>
                  </a:schemeClr>
                </a:solidFill>
                <a:latin typeface="微軟正黑體" pitchFamily="34" charset="-120"/>
                <a:ea typeface="微軟正黑體" pitchFamily="34" charset="-120"/>
              </a:rPr>
              <a:t>陳同學選填登記○○科技大學○○科（組）特種身分生之</a:t>
            </a:r>
            <a:r>
              <a:rPr lang="zh-TW" altLang="en-US" sz="1750" b="1" dirty="0">
                <a:solidFill>
                  <a:srgbClr val="FF0000"/>
                </a:solidFill>
                <a:latin typeface="微軟正黑體" pitchFamily="34" charset="-120"/>
                <a:ea typeface="微軟正黑體" pitchFamily="34" charset="-120"/>
              </a:rPr>
              <a:t>同分比序項目積分順序採計表</a:t>
            </a:r>
          </a:p>
        </p:txBody>
      </p:sp>
      <p:graphicFrame>
        <p:nvGraphicFramePr>
          <p:cNvPr id="3" name="表格 2"/>
          <p:cNvGraphicFramePr>
            <a:graphicFrameLocks noGrp="1"/>
          </p:cNvGraphicFramePr>
          <p:nvPr>
            <p:extLst>
              <p:ext uri="{D42A27DB-BD31-4B8C-83A1-F6EECF244321}">
                <p14:modId xmlns:p14="http://schemas.microsoft.com/office/powerpoint/2010/main" val="255836679"/>
              </p:ext>
            </p:extLst>
          </p:nvPr>
        </p:nvGraphicFramePr>
        <p:xfrm>
          <a:off x="2439897" y="1498227"/>
          <a:ext cx="7302073" cy="1939863"/>
        </p:xfrm>
        <a:graphic>
          <a:graphicData uri="http://schemas.openxmlformats.org/drawingml/2006/table">
            <a:tbl>
              <a:tblPr>
                <a:tableStyleId>{D27102A9-8310-4765-A935-A1911B00CA55}</a:tableStyleId>
              </a:tblPr>
              <a:tblGrid>
                <a:gridCol w="807609">
                  <a:extLst>
                    <a:ext uri="{9D8B030D-6E8A-4147-A177-3AD203B41FA5}">
                      <a16:colId xmlns:a16="http://schemas.microsoft.com/office/drawing/2014/main" val="20000"/>
                    </a:ext>
                  </a:extLst>
                </a:gridCol>
                <a:gridCol w="457202">
                  <a:extLst>
                    <a:ext uri="{9D8B030D-6E8A-4147-A177-3AD203B41FA5}">
                      <a16:colId xmlns:a16="http://schemas.microsoft.com/office/drawing/2014/main" val="20001"/>
                    </a:ext>
                  </a:extLst>
                </a:gridCol>
                <a:gridCol w="457202">
                  <a:extLst>
                    <a:ext uri="{9D8B030D-6E8A-4147-A177-3AD203B41FA5}">
                      <a16:colId xmlns:a16="http://schemas.microsoft.com/office/drawing/2014/main" val="20002"/>
                    </a:ext>
                  </a:extLst>
                </a:gridCol>
                <a:gridCol w="457202">
                  <a:extLst>
                    <a:ext uri="{9D8B030D-6E8A-4147-A177-3AD203B41FA5}">
                      <a16:colId xmlns:a16="http://schemas.microsoft.com/office/drawing/2014/main" val="20003"/>
                    </a:ext>
                  </a:extLst>
                </a:gridCol>
                <a:gridCol w="457202">
                  <a:extLst>
                    <a:ext uri="{9D8B030D-6E8A-4147-A177-3AD203B41FA5}">
                      <a16:colId xmlns:a16="http://schemas.microsoft.com/office/drawing/2014/main" val="20004"/>
                    </a:ext>
                  </a:extLst>
                </a:gridCol>
                <a:gridCol w="457202">
                  <a:extLst>
                    <a:ext uri="{9D8B030D-6E8A-4147-A177-3AD203B41FA5}">
                      <a16:colId xmlns:a16="http://schemas.microsoft.com/office/drawing/2014/main" val="20005"/>
                    </a:ext>
                  </a:extLst>
                </a:gridCol>
                <a:gridCol w="457202">
                  <a:extLst>
                    <a:ext uri="{9D8B030D-6E8A-4147-A177-3AD203B41FA5}">
                      <a16:colId xmlns:a16="http://schemas.microsoft.com/office/drawing/2014/main" val="20006"/>
                    </a:ext>
                  </a:extLst>
                </a:gridCol>
                <a:gridCol w="457202">
                  <a:extLst>
                    <a:ext uri="{9D8B030D-6E8A-4147-A177-3AD203B41FA5}">
                      <a16:colId xmlns:a16="http://schemas.microsoft.com/office/drawing/2014/main" val="20007"/>
                    </a:ext>
                  </a:extLst>
                </a:gridCol>
                <a:gridCol w="457202">
                  <a:extLst>
                    <a:ext uri="{9D8B030D-6E8A-4147-A177-3AD203B41FA5}">
                      <a16:colId xmlns:a16="http://schemas.microsoft.com/office/drawing/2014/main" val="20008"/>
                    </a:ext>
                  </a:extLst>
                </a:gridCol>
                <a:gridCol w="457202">
                  <a:extLst>
                    <a:ext uri="{9D8B030D-6E8A-4147-A177-3AD203B41FA5}">
                      <a16:colId xmlns:a16="http://schemas.microsoft.com/office/drawing/2014/main" val="20009"/>
                    </a:ext>
                  </a:extLst>
                </a:gridCol>
                <a:gridCol w="457202">
                  <a:extLst>
                    <a:ext uri="{9D8B030D-6E8A-4147-A177-3AD203B41FA5}">
                      <a16:colId xmlns:a16="http://schemas.microsoft.com/office/drawing/2014/main" val="20010"/>
                    </a:ext>
                  </a:extLst>
                </a:gridCol>
                <a:gridCol w="457202">
                  <a:extLst>
                    <a:ext uri="{9D8B030D-6E8A-4147-A177-3AD203B41FA5}">
                      <a16:colId xmlns:a16="http://schemas.microsoft.com/office/drawing/2014/main" val="20011"/>
                    </a:ext>
                  </a:extLst>
                </a:gridCol>
                <a:gridCol w="457202">
                  <a:extLst>
                    <a:ext uri="{9D8B030D-6E8A-4147-A177-3AD203B41FA5}">
                      <a16:colId xmlns:a16="http://schemas.microsoft.com/office/drawing/2014/main" val="20012"/>
                    </a:ext>
                  </a:extLst>
                </a:gridCol>
                <a:gridCol w="457202">
                  <a:extLst>
                    <a:ext uri="{9D8B030D-6E8A-4147-A177-3AD203B41FA5}">
                      <a16:colId xmlns:a16="http://schemas.microsoft.com/office/drawing/2014/main" val="20013"/>
                    </a:ext>
                  </a:extLst>
                </a:gridCol>
                <a:gridCol w="550838">
                  <a:extLst>
                    <a:ext uri="{9D8B030D-6E8A-4147-A177-3AD203B41FA5}">
                      <a16:colId xmlns:a16="http://schemas.microsoft.com/office/drawing/2014/main" val="20014"/>
                    </a:ext>
                  </a:extLst>
                </a:gridCol>
              </a:tblGrid>
              <a:tr h="314157">
                <a:tc>
                  <a:txBody>
                    <a:bodyPr/>
                    <a:lstStyle/>
                    <a:p>
                      <a:pPr algn="ctr">
                        <a:spcAft>
                          <a:spcPts val="0"/>
                        </a:spcAft>
                      </a:pPr>
                      <a:r>
                        <a:rPr lang="zh-TW" sz="1400" kern="0" spc="-30" dirty="0">
                          <a:effectLst/>
                          <a:latin typeface="微軟正黑體" panose="020B0604030504040204" pitchFamily="34" charset="-120"/>
                          <a:ea typeface="微軟正黑體" panose="020B0604030504040204" pitchFamily="34" charset="-120"/>
                        </a:rPr>
                        <a:t>比序順序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8</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9</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89877">
                <a:tc>
                  <a:txBody>
                    <a:bodyPr/>
                    <a:lstStyle/>
                    <a:p>
                      <a:pPr algn="ctr">
                        <a:spcAft>
                          <a:spcPts val="0"/>
                        </a:spcAft>
                      </a:pPr>
                      <a:r>
                        <a:rPr lang="zh-TW" sz="1400" kern="0" spc="-30" dirty="0">
                          <a:effectLst/>
                          <a:latin typeface="微軟正黑體" panose="020B0604030504040204" pitchFamily="34" charset="-120"/>
                          <a:ea typeface="微軟正黑體" panose="020B0604030504040204" pitchFamily="34" charset="-120"/>
                        </a:rPr>
                        <a:t>同分比序項目</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2773" marB="2773"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技藝優良</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志願序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弱勢身分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spcAft>
                          <a:spcPts val="0"/>
                        </a:spcAft>
                      </a:pPr>
                      <a:r>
                        <a:rPr lang="zh-TW" altLang="en-US" sz="1400" kern="100" dirty="0">
                          <a:effectLst/>
                          <a:latin typeface="微軟正黑體" panose="020B0604030504040204" pitchFamily="34" charset="-120"/>
                          <a:ea typeface="微軟正黑體" panose="020B0604030504040204" pitchFamily="34" charset="-120"/>
                        </a:rPr>
                        <a:t>表現</a:t>
                      </a:r>
                      <a:endParaRPr lang="zh-TW" sz="1400" kern="100" dirty="0">
                        <a:effectLst/>
                        <a:latin typeface="微軟正黑體" panose="020B0604030504040204" pitchFamily="34" charset="-120"/>
                        <a:ea typeface="微軟正黑體" panose="020B0604030504040204" pitchFamily="34" charset="-120"/>
                      </a:endParaRPr>
                    </a:p>
                    <a:p>
                      <a:pPr marL="72000">
                        <a:spcAft>
                          <a:spcPts val="0"/>
                        </a:spcAft>
                      </a:pPr>
                      <a:r>
                        <a:rPr lang="zh-TW" altLang="en-US" sz="1400" kern="0" dirty="0">
                          <a:effectLst/>
                          <a:latin typeface="微軟正黑體" panose="020B0604030504040204" pitchFamily="34" charset="-120"/>
                          <a:ea typeface="微軟正黑體" panose="020B0604030504040204" pitchFamily="34" charset="-120"/>
                        </a:rPr>
                        <a:t>多元學習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altLang="en-US" sz="1400" kern="100" dirty="0">
                          <a:effectLst/>
                          <a:latin typeface="微軟正黑體" panose="020B0604030504040204" pitchFamily="34" charset="-120"/>
                          <a:ea typeface="微軟正黑體" panose="020B0604030504040204" pitchFamily="34" charset="-120"/>
                        </a:rPr>
                        <a:t>寫作測驗</a:t>
                      </a:r>
                      <a:endParaRPr lang="zh-TW" sz="1400" kern="100" dirty="0">
                        <a:effectLst/>
                        <a:latin typeface="微軟正黑體" panose="020B0604030504040204" pitchFamily="34" charset="-120"/>
                        <a:ea typeface="微軟正黑體" panose="020B0604030504040204" pitchFamily="34" charset="-120"/>
                      </a:endParaRPr>
                    </a:p>
                    <a:p>
                      <a:pPr marL="72000" algn="just">
                        <a:spcAft>
                          <a:spcPts val="0"/>
                        </a:spcAft>
                      </a:pPr>
                      <a:r>
                        <a:rPr lang="zh-TW" altLang="en-US" sz="1400" kern="100" dirty="0">
                          <a:effectLst/>
                          <a:latin typeface="微軟正黑體" panose="020B0604030504040204" pitchFamily="34" charset="-120"/>
                          <a:ea typeface="微軟正黑體" panose="020B0604030504040204" pitchFamily="34" charset="-120"/>
                        </a:rPr>
                        <a:t>會考</a:t>
                      </a:r>
                      <a:r>
                        <a:rPr lang="en-US" altLang="zh-TW" sz="1400" kern="10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服務學習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競賽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國文</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數學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英語</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自然</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社會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72000" algn="just">
                        <a:spcAft>
                          <a:spcPts val="0"/>
                        </a:spcAft>
                      </a:pPr>
                      <a:r>
                        <a:rPr lang="zh-TW" sz="1400" kern="0" dirty="0">
                          <a:effectLst/>
                          <a:latin typeface="微軟正黑體" panose="020B0604030504040204" pitchFamily="34" charset="-120"/>
                          <a:ea typeface="微軟正黑體" panose="020B0604030504040204" pitchFamily="34" charset="-120"/>
                        </a:rPr>
                        <a:t>寫作測驗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245276">
                <a:tc rowSpan="2">
                  <a:txBody>
                    <a:bodyPr/>
                    <a:lstStyle/>
                    <a:p>
                      <a:pPr marL="7620" indent="-69850" algn="ctr">
                        <a:spcAft>
                          <a:spcPts val="0"/>
                        </a:spcAft>
                      </a:pPr>
                      <a:r>
                        <a:rPr lang="zh-TW" sz="1400" kern="0" dirty="0">
                          <a:effectLst/>
                          <a:latin typeface="微軟正黑體" panose="020B0604030504040204" pitchFamily="34" charset="-120"/>
                          <a:ea typeface="微軟正黑體" panose="020B0604030504040204" pitchFamily="34" charset="-120"/>
                        </a:rPr>
                        <a:t>比序積分</a:t>
                      </a:r>
                      <a:endParaRPr lang="zh-TW" sz="1400" kern="100" dirty="0">
                        <a:effectLst/>
                        <a:latin typeface="微軟正黑體" panose="020B0604030504040204" pitchFamily="34" charset="-120"/>
                        <a:ea typeface="微軟正黑體" panose="020B0604030504040204" pitchFamily="34" charset="-120"/>
                      </a:endParaRPr>
                    </a:p>
                    <a:p>
                      <a:pPr marL="7620" indent="-69850" algn="ctr">
                        <a:spcAft>
                          <a:spcPts val="0"/>
                        </a:spcAft>
                      </a:pPr>
                      <a:r>
                        <a:rPr lang="zh-TW" sz="1400" kern="0" dirty="0">
                          <a:effectLst/>
                          <a:latin typeface="微軟正黑體" panose="020B0604030504040204" pitchFamily="34" charset="-120"/>
                          <a:ea typeface="微軟正黑體" panose="020B0604030504040204" pitchFamily="34" charset="-120"/>
                        </a:rPr>
                        <a:t>與級分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gridSpan="8">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一般生同分比序項目積分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三等級四標示</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級分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490553">
                <a:tc vMerge="1">
                  <a:txBody>
                    <a:bodyPr/>
                    <a:lstStyle/>
                    <a:p>
                      <a:endParaRPr lang="zh-TW" altLang="en-US"/>
                    </a:p>
                  </a:txBody>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21</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2.5</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26</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3</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15</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19.6</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15</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7</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A</a:t>
                      </a:r>
                      <a:r>
                        <a:rPr lang="en-US" sz="1400" b="1" kern="0" baseline="300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B</a:t>
                      </a:r>
                      <a:r>
                        <a:rPr lang="en-US" sz="1400" b="1" kern="0" baseline="300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B</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A</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400" b="1" kern="0" dirty="0">
                          <a:effectLst/>
                          <a:latin typeface="微軟正黑體" panose="020B0604030504040204" pitchFamily="34" charset="-120"/>
                          <a:ea typeface="微軟正黑體" panose="020B0604030504040204" pitchFamily="34" charset="-120"/>
                        </a:rPr>
                        <a:t>B</a:t>
                      </a:r>
                      <a:r>
                        <a:rPr lang="en-US" sz="1400" b="1" kern="0" baseline="30000" dirty="0">
                          <a:effectLst/>
                          <a:latin typeface="微軟正黑體" panose="020B0604030504040204" pitchFamily="34" charset="-120"/>
                          <a:ea typeface="微軟正黑體" panose="020B0604030504040204" pitchFamily="34" charset="-120"/>
                        </a:rPr>
                        <a:t>+</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indent="-2540" algn="ctr">
                        <a:spcAft>
                          <a:spcPts val="0"/>
                        </a:spcAft>
                      </a:pPr>
                      <a:r>
                        <a:rPr lang="en-US" sz="1400" b="1" kern="0" dirty="0">
                          <a:effectLst/>
                          <a:latin typeface="微軟正黑體" panose="020B0604030504040204" pitchFamily="34" charset="-120"/>
                          <a:ea typeface="微軟正黑體" panose="020B0604030504040204" pitchFamily="34" charset="-120"/>
                        </a:rPr>
                        <a:t>4</a:t>
                      </a:r>
                      <a:r>
                        <a:rPr lang="zh-TW" sz="1400" b="1" kern="0" dirty="0">
                          <a:effectLst/>
                          <a:latin typeface="微軟正黑體" panose="020B0604030504040204" pitchFamily="34" charset="-120"/>
                          <a:ea typeface="微軟正黑體" panose="020B0604030504040204" pitchFamily="34" charset="-120"/>
                        </a:rPr>
                        <a:t>級分</a:t>
                      </a:r>
                      <a:endParaRPr lang="zh-TW" sz="14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矩形 12"/>
          <p:cNvSpPr/>
          <p:nvPr/>
        </p:nvSpPr>
        <p:spPr>
          <a:xfrm>
            <a:off x="2415269" y="2676689"/>
            <a:ext cx="7326700" cy="761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aphicFrame>
        <p:nvGraphicFramePr>
          <p:cNvPr id="4" name="表格 3"/>
          <p:cNvGraphicFramePr>
            <a:graphicFrameLocks noGrp="1"/>
          </p:cNvGraphicFramePr>
          <p:nvPr>
            <p:extLst>
              <p:ext uri="{D42A27DB-BD31-4B8C-83A1-F6EECF244321}">
                <p14:modId xmlns:p14="http://schemas.microsoft.com/office/powerpoint/2010/main" val="2862686247"/>
              </p:ext>
            </p:extLst>
          </p:nvPr>
        </p:nvGraphicFramePr>
        <p:xfrm>
          <a:off x="2329417" y="4199648"/>
          <a:ext cx="7523030" cy="2246916"/>
        </p:xfrm>
        <a:graphic>
          <a:graphicData uri="http://schemas.openxmlformats.org/drawingml/2006/table">
            <a:tbl>
              <a:tblPr>
                <a:tableStyleId>{D27102A9-8310-4765-A935-A1911B00CA55}</a:tableStyleId>
              </a:tblPr>
              <a:tblGrid>
                <a:gridCol w="830541">
                  <a:extLst>
                    <a:ext uri="{9D8B030D-6E8A-4147-A177-3AD203B41FA5}">
                      <a16:colId xmlns:a16="http://schemas.microsoft.com/office/drawing/2014/main" val="20000"/>
                    </a:ext>
                  </a:extLst>
                </a:gridCol>
                <a:gridCol w="478812">
                  <a:extLst>
                    <a:ext uri="{9D8B030D-6E8A-4147-A177-3AD203B41FA5}">
                      <a16:colId xmlns:a16="http://schemas.microsoft.com/office/drawing/2014/main" val="20001"/>
                    </a:ext>
                  </a:extLst>
                </a:gridCol>
                <a:gridCol w="478812">
                  <a:extLst>
                    <a:ext uri="{9D8B030D-6E8A-4147-A177-3AD203B41FA5}">
                      <a16:colId xmlns:a16="http://schemas.microsoft.com/office/drawing/2014/main" val="20002"/>
                    </a:ext>
                  </a:extLst>
                </a:gridCol>
                <a:gridCol w="478812">
                  <a:extLst>
                    <a:ext uri="{9D8B030D-6E8A-4147-A177-3AD203B41FA5}">
                      <a16:colId xmlns:a16="http://schemas.microsoft.com/office/drawing/2014/main" val="20003"/>
                    </a:ext>
                  </a:extLst>
                </a:gridCol>
                <a:gridCol w="478812">
                  <a:extLst>
                    <a:ext uri="{9D8B030D-6E8A-4147-A177-3AD203B41FA5}">
                      <a16:colId xmlns:a16="http://schemas.microsoft.com/office/drawing/2014/main" val="20004"/>
                    </a:ext>
                  </a:extLst>
                </a:gridCol>
                <a:gridCol w="478812">
                  <a:extLst>
                    <a:ext uri="{9D8B030D-6E8A-4147-A177-3AD203B41FA5}">
                      <a16:colId xmlns:a16="http://schemas.microsoft.com/office/drawing/2014/main" val="20005"/>
                    </a:ext>
                  </a:extLst>
                </a:gridCol>
                <a:gridCol w="478812">
                  <a:extLst>
                    <a:ext uri="{9D8B030D-6E8A-4147-A177-3AD203B41FA5}">
                      <a16:colId xmlns:a16="http://schemas.microsoft.com/office/drawing/2014/main" val="20006"/>
                    </a:ext>
                  </a:extLst>
                </a:gridCol>
                <a:gridCol w="478812">
                  <a:extLst>
                    <a:ext uri="{9D8B030D-6E8A-4147-A177-3AD203B41FA5}">
                      <a16:colId xmlns:a16="http://schemas.microsoft.com/office/drawing/2014/main" val="20007"/>
                    </a:ext>
                  </a:extLst>
                </a:gridCol>
                <a:gridCol w="478812">
                  <a:extLst>
                    <a:ext uri="{9D8B030D-6E8A-4147-A177-3AD203B41FA5}">
                      <a16:colId xmlns:a16="http://schemas.microsoft.com/office/drawing/2014/main" val="20008"/>
                    </a:ext>
                  </a:extLst>
                </a:gridCol>
                <a:gridCol w="478812">
                  <a:extLst>
                    <a:ext uri="{9D8B030D-6E8A-4147-A177-3AD203B41FA5}">
                      <a16:colId xmlns:a16="http://schemas.microsoft.com/office/drawing/2014/main" val="20009"/>
                    </a:ext>
                  </a:extLst>
                </a:gridCol>
                <a:gridCol w="478812">
                  <a:extLst>
                    <a:ext uri="{9D8B030D-6E8A-4147-A177-3AD203B41FA5}">
                      <a16:colId xmlns:a16="http://schemas.microsoft.com/office/drawing/2014/main" val="20010"/>
                    </a:ext>
                  </a:extLst>
                </a:gridCol>
                <a:gridCol w="478812">
                  <a:extLst>
                    <a:ext uri="{9D8B030D-6E8A-4147-A177-3AD203B41FA5}">
                      <a16:colId xmlns:a16="http://schemas.microsoft.com/office/drawing/2014/main" val="20011"/>
                    </a:ext>
                  </a:extLst>
                </a:gridCol>
                <a:gridCol w="478812">
                  <a:extLst>
                    <a:ext uri="{9D8B030D-6E8A-4147-A177-3AD203B41FA5}">
                      <a16:colId xmlns:a16="http://schemas.microsoft.com/office/drawing/2014/main" val="20012"/>
                    </a:ext>
                  </a:extLst>
                </a:gridCol>
                <a:gridCol w="478812">
                  <a:extLst>
                    <a:ext uri="{9D8B030D-6E8A-4147-A177-3AD203B41FA5}">
                      <a16:colId xmlns:a16="http://schemas.microsoft.com/office/drawing/2014/main" val="20013"/>
                    </a:ext>
                  </a:extLst>
                </a:gridCol>
                <a:gridCol w="467933">
                  <a:extLst>
                    <a:ext uri="{9D8B030D-6E8A-4147-A177-3AD203B41FA5}">
                      <a16:colId xmlns:a16="http://schemas.microsoft.com/office/drawing/2014/main" val="20014"/>
                    </a:ext>
                  </a:extLst>
                </a:gridCol>
              </a:tblGrid>
              <a:tr h="286563">
                <a:tc>
                  <a:txBody>
                    <a:bodyPr/>
                    <a:lstStyle/>
                    <a:p>
                      <a:pPr algn="ctr">
                        <a:spcAft>
                          <a:spcPts val="0"/>
                        </a:spcAft>
                      </a:pPr>
                      <a:r>
                        <a:rPr lang="zh-TW" sz="1400" kern="0" spc="-30" dirty="0">
                          <a:effectLst/>
                          <a:latin typeface="微軟正黑體" panose="020B0604030504040204" pitchFamily="34" charset="-120"/>
                          <a:ea typeface="微軟正黑體" panose="020B0604030504040204" pitchFamily="34" charset="-120"/>
                        </a:rPr>
                        <a:t>比序順序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7</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8</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9</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en-US" sz="1400" kern="0" dirty="0">
                          <a:effectLst/>
                          <a:latin typeface="微軟正黑體" panose="020B0604030504040204" pitchFamily="34" charset="-120"/>
                          <a:ea typeface="微軟正黑體" panose="020B0604030504040204" pitchFamily="34" charset="-120"/>
                        </a:rPr>
                        <a:t>14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14099">
                <a:tc>
                  <a:txBody>
                    <a:bodyPr/>
                    <a:lstStyle/>
                    <a:p>
                      <a:pPr algn="ctr">
                        <a:spcAft>
                          <a:spcPts val="0"/>
                        </a:spcAft>
                      </a:pPr>
                      <a:r>
                        <a:rPr lang="zh-TW" sz="1400" kern="0" spc="-30">
                          <a:effectLst/>
                          <a:latin typeface="微軟正黑體" panose="020B0604030504040204" pitchFamily="34" charset="-120"/>
                          <a:ea typeface="微軟正黑體" panose="020B0604030504040204" pitchFamily="34" charset="-120"/>
                        </a:rPr>
                        <a:t>同分比序項目</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均衡學習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2773" marB="2773"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技藝優良</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志願序</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弱勢身分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spcAft>
                          <a:spcPts val="0"/>
                        </a:spcAft>
                      </a:pPr>
                      <a:r>
                        <a:rPr lang="zh-TW" altLang="en-US" sz="1400" kern="100" dirty="0">
                          <a:effectLst/>
                          <a:latin typeface="微軟正黑體" panose="020B0604030504040204" pitchFamily="34" charset="-120"/>
                          <a:ea typeface="微軟正黑體" panose="020B0604030504040204" pitchFamily="34" charset="-120"/>
                        </a:rPr>
                        <a:t>表現</a:t>
                      </a:r>
                      <a:endParaRPr lang="zh-TW" sz="1400" kern="100" dirty="0">
                        <a:effectLst/>
                        <a:latin typeface="微軟正黑體" panose="020B0604030504040204" pitchFamily="34" charset="-120"/>
                        <a:ea typeface="微軟正黑體" panose="020B0604030504040204" pitchFamily="34" charset="-120"/>
                      </a:endParaRPr>
                    </a:p>
                    <a:p>
                      <a:pPr marL="36000">
                        <a:spcAft>
                          <a:spcPts val="0"/>
                        </a:spcAft>
                      </a:pPr>
                      <a:r>
                        <a:rPr lang="zh-TW" altLang="en-US" sz="1400" kern="0" dirty="0">
                          <a:effectLst/>
                          <a:latin typeface="微軟正黑體" panose="020B0604030504040204" pitchFamily="34" charset="-120"/>
                          <a:ea typeface="微軟正黑體" panose="020B0604030504040204" pitchFamily="34" charset="-120"/>
                        </a:rPr>
                        <a:t>多元學習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altLang="en-US" sz="1400" kern="100" dirty="0">
                          <a:effectLst/>
                          <a:latin typeface="微軟正黑體" panose="020B0604030504040204" pitchFamily="34" charset="-120"/>
                          <a:ea typeface="微軟正黑體" panose="020B0604030504040204" pitchFamily="34" charset="-120"/>
                        </a:rPr>
                        <a:t>寫作測驗</a:t>
                      </a:r>
                      <a:endParaRPr lang="en-US" altLang="zh-TW" sz="1400" kern="100" dirty="0">
                        <a:effectLst/>
                        <a:latin typeface="微軟正黑體" panose="020B0604030504040204" pitchFamily="34" charset="-120"/>
                        <a:ea typeface="微軟正黑體" panose="020B0604030504040204" pitchFamily="34" charset="-120"/>
                      </a:endParaRPr>
                    </a:p>
                    <a:p>
                      <a:pPr marL="36000" algn="just">
                        <a:spcAft>
                          <a:spcPts val="0"/>
                        </a:spcAft>
                      </a:pPr>
                      <a:r>
                        <a:rPr lang="zh-TW" altLang="en-US" sz="1400" kern="100" dirty="0">
                          <a:effectLst/>
                          <a:latin typeface="微軟正黑體" panose="020B0604030504040204" pitchFamily="34" charset="-120"/>
                          <a:ea typeface="微軟正黑體" panose="020B0604030504040204" pitchFamily="34" charset="-120"/>
                        </a:rPr>
                        <a:t>會考</a:t>
                      </a:r>
                      <a:r>
                        <a:rPr lang="en-US" altLang="zh-TW" sz="1400" kern="100" dirty="0">
                          <a:effectLst/>
                          <a:latin typeface="微軟正黑體" panose="020B0604030504040204" pitchFamily="34" charset="-120"/>
                          <a:ea typeface="微軟正黑體" panose="020B0604030504040204" pitchFamily="34" charset="-120"/>
                        </a:rPr>
                        <a:t>+</a:t>
                      </a:r>
                      <a:endParaRPr lang="en-US" alt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b">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服務學習</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競賽</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國文</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數學</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英語</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自然</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社會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36000" algn="just">
                        <a:spcAft>
                          <a:spcPts val="0"/>
                        </a:spcAft>
                      </a:pPr>
                      <a:r>
                        <a:rPr lang="zh-TW" sz="1400" kern="0" dirty="0">
                          <a:effectLst/>
                          <a:latin typeface="微軟正黑體" panose="020B0604030504040204" pitchFamily="34" charset="-120"/>
                          <a:ea typeface="微軟正黑體" panose="020B0604030504040204" pitchFamily="34" charset="-120"/>
                        </a:rPr>
                        <a:t>寫作測驗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vert="eaVert"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286563">
                <a:tc rowSpan="2">
                  <a:txBody>
                    <a:bodyPr/>
                    <a:lstStyle/>
                    <a:p>
                      <a:pPr marL="17780" algn="ctr">
                        <a:spcAft>
                          <a:spcPts val="0"/>
                        </a:spcAft>
                      </a:pPr>
                      <a:r>
                        <a:rPr lang="zh-TW" sz="1400" kern="0" dirty="0">
                          <a:effectLst/>
                          <a:latin typeface="微軟正黑體" panose="020B0604030504040204" pitchFamily="34" charset="-120"/>
                          <a:ea typeface="微軟正黑體" panose="020B0604030504040204" pitchFamily="34" charset="-120"/>
                        </a:rPr>
                        <a:t>特種身分生加分</a:t>
                      </a:r>
                      <a:endParaRPr lang="zh-TW" sz="1400" kern="100" dirty="0">
                        <a:effectLst/>
                        <a:latin typeface="微軟正黑體" panose="020B0604030504040204" pitchFamily="34" charset="-120"/>
                        <a:ea typeface="微軟正黑體" panose="020B0604030504040204" pitchFamily="34" charset="-120"/>
                      </a:endParaRPr>
                    </a:p>
                    <a:p>
                      <a:pPr indent="-62230" algn="ctr">
                        <a:spcAft>
                          <a:spcPts val="0"/>
                        </a:spcAft>
                      </a:pPr>
                      <a:r>
                        <a:rPr lang="zh-TW" sz="1400" kern="0" spc="-60" dirty="0">
                          <a:effectLst/>
                          <a:latin typeface="微軟正黑體" panose="020B0604030504040204" pitchFamily="34" charset="-120"/>
                          <a:ea typeface="微軟正黑體" panose="020B0604030504040204" pitchFamily="34" charset="-120"/>
                        </a:rPr>
                        <a:t>（加</a:t>
                      </a:r>
                      <a:r>
                        <a:rPr lang="en-US" sz="1400" kern="0" spc="-60" dirty="0">
                          <a:effectLst/>
                          <a:latin typeface="微軟正黑體" panose="020B0604030504040204" pitchFamily="34" charset="-120"/>
                          <a:ea typeface="微軟正黑體" panose="020B0604030504040204" pitchFamily="34" charset="-120"/>
                        </a:rPr>
                        <a:t>10%</a:t>
                      </a:r>
                      <a:r>
                        <a:rPr lang="zh-TW" sz="1400" kern="0" spc="-6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gridSpan="8">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特種身分生同分比序項目積分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三等級四標示</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400" kern="0" dirty="0">
                          <a:effectLst/>
                          <a:latin typeface="微軟正黑體" panose="020B0604030504040204" pitchFamily="34" charset="-120"/>
                          <a:ea typeface="微軟正黑體" panose="020B0604030504040204" pitchFamily="34" charset="-120"/>
                        </a:rPr>
                        <a:t>級分</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573128">
                <a:tc vMerge="1">
                  <a:txBody>
                    <a:bodyPr/>
                    <a:lstStyle/>
                    <a:p>
                      <a:endParaRPr lang="zh-TW" altLang="en-US"/>
                    </a:p>
                  </a:txBody>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23.1</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2.75</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28.6</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3.3</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16.5</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21.56</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16.50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7.7</a:t>
                      </a:r>
                      <a:r>
                        <a:rPr lang="en-US" altLang="zh-TW" sz="1300" b="1" kern="0" dirty="0">
                          <a:effectLst/>
                          <a:latin typeface="微軟正黑體" panose="020B0604030504040204" pitchFamily="34" charset="-120"/>
                          <a:ea typeface="微軟正黑體" panose="020B0604030504040204" pitchFamily="34" charset="-120"/>
                        </a:rPr>
                        <a:t>0</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A</a:t>
                      </a:r>
                      <a:r>
                        <a:rPr lang="en-US" sz="1300" b="1" kern="0" baseline="30000" dirty="0">
                          <a:effectLst/>
                          <a:latin typeface="微軟正黑體" panose="020B0604030504040204" pitchFamily="34" charset="-120"/>
                          <a:ea typeface="微軟正黑體" panose="020B0604030504040204" pitchFamily="34" charset="-12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B</a:t>
                      </a:r>
                      <a:r>
                        <a:rPr lang="en-US" sz="1300" b="1" kern="0" baseline="30000" dirty="0">
                          <a:effectLst/>
                          <a:latin typeface="微軟正黑體" panose="020B0604030504040204" pitchFamily="34" charset="-120"/>
                          <a:ea typeface="微軟正黑體" panose="020B0604030504040204" pitchFamily="34" charset="-12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B</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A</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spcAft>
                          <a:spcPts val="0"/>
                        </a:spcAft>
                      </a:pPr>
                      <a:r>
                        <a:rPr lang="en-US" sz="1300" b="1" kern="0" dirty="0">
                          <a:effectLst/>
                          <a:latin typeface="微軟正黑體" panose="020B0604030504040204" pitchFamily="34" charset="-120"/>
                          <a:ea typeface="微軟正黑體" panose="020B0604030504040204" pitchFamily="34" charset="-120"/>
                        </a:rPr>
                        <a:t>B</a:t>
                      </a:r>
                      <a:r>
                        <a:rPr lang="en-US" sz="1300" b="1" kern="0" baseline="30000" dirty="0">
                          <a:effectLst/>
                          <a:latin typeface="微軟正黑體" panose="020B0604030504040204" pitchFamily="34" charset="-120"/>
                          <a:ea typeface="微軟正黑體" panose="020B0604030504040204" pitchFamily="34" charset="-120"/>
                        </a:rPr>
                        <a:t>+</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indent="-2540" algn="ctr">
                        <a:spcAft>
                          <a:spcPts val="0"/>
                        </a:spcAft>
                      </a:pPr>
                      <a:r>
                        <a:rPr lang="en-US" sz="1300" b="1" kern="0" dirty="0">
                          <a:effectLst/>
                          <a:latin typeface="微軟正黑體" panose="020B0604030504040204" pitchFamily="34" charset="-120"/>
                          <a:ea typeface="微軟正黑體" panose="020B0604030504040204" pitchFamily="34" charset="-120"/>
                        </a:rPr>
                        <a:t>4</a:t>
                      </a:r>
                      <a:r>
                        <a:rPr lang="zh-TW" sz="1300" b="1" kern="0" dirty="0">
                          <a:effectLst/>
                          <a:latin typeface="微軟正黑體" panose="020B0604030504040204" pitchFamily="34" charset="-120"/>
                          <a:ea typeface="微軟正黑體" panose="020B0604030504040204" pitchFamily="34" charset="-120"/>
                        </a:rPr>
                        <a:t>級分</a:t>
                      </a:r>
                      <a:endParaRPr lang="zh-TW" sz="13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286563">
                <a:tc gridSpan="15">
                  <a:txBody>
                    <a:bodyPr/>
                    <a:lstStyle/>
                    <a:p>
                      <a:pPr marL="43180" algn="just">
                        <a:spcAft>
                          <a:spcPts val="0"/>
                        </a:spcAft>
                      </a:pPr>
                      <a:r>
                        <a:rPr lang="zh-TW" sz="1400" kern="0" dirty="0">
                          <a:effectLst/>
                          <a:latin typeface="微軟正黑體" panose="020B0604030504040204" pitchFamily="34" charset="-120"/>
                          <a:ea typeface="微軟正黑體" panose="020B0604030504040204" pitchFamily="34" charset="-120"/>
                        </a:rPr>
                        <a:t>註：陳同學未持有原住民文化及語言能力證明，加分比率以</a:t>
                      </a:r>
                      <a:r>
                        <a:rPr lang="en-US" sz="1400" kern="0" dirty="0">
                          <a:effectLst/>
                          <a:latin typeface="微軟正黑體" panose="020B0604030504040204" pitchFamily="34" charset="-120"/>
                          <a:ea typeface="微軟正黑體" panose="020B0604030504040204" pitchFamily="34" charset="-120"/>
                        </a:rPr>
                        <a:t>10%</a:t>
                      </a:r>
                      <a:r>
                        <a:rPr lang="zh-TW" sz="1400" kern="0" dirty="0">
                          <a:effectLst/>
                          <a:latin typeface="微軟正黑體" panose="020B0604030504040204" pitchFamily="34" charset="-120"/>
                          <a:ea typeface="微軟正黑體" panose="020B0604030504040204" pitchFamily="34" charset="-120"/>
                        </a:rPr>
                        <a:t>計算。</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2774" marR="2774" marT="0" marB="0"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sp>
        <p:nvSpPr>
          <p:cNvPr id="19" name="矩形 18"/>
          <p:cNvSpPr/>
          <p:nvPr/>
        </p:nvSpPr>
        <p:spPr>
          <a:xfrm>
            <a:off x="2304791" y="5266715"/>
            <a:ext cx="7547657" cy="870331"/>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0" name="直接连接符 42">
            <a:extLst>
              <a:ext uri="{FF2B5EF4-FFF2-40B4-BE49-F238E27FC236}">
                <a16:creationId xmlns:a16="http://schemas.microsoft.com/office/drawing/2014/main" id="{2F665846-9C60-44C9-9595-9EC7F9322141}"/>
              </a:ext>
            </a:extLst>
          </p:cNvPr>
          <p:cNvCxnSpPr>
            <a:cxnSpLocks/>
          </p:cNvCxnSpPr>
          <p:nvPr/>
        </p:nvCxnSpPr>
        <p:spPr>
          <a:xfrm>
            <a:off x="786019" y="751940"/>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Freeform 6">
            <a:extLst>
              <a:ext uri="{FF2B5EF4-FFF2-40B4-BE49-F238E27FC236}">
                <a16:creationId xmlns:a16="http://schemas.microsoft.com/office/drawing/2014/main" id="{71AA52EC-7DB1-4E87-8C0D-FAA1C5227515}"/>
              </a:ext>
            </a:extLst>
          </p:cNvPr>
          <p:cNvSpPr>
            <a:spLocks noEditPoints="1"/>
          </p:cNvSpPr>
          <p:nvPr/>
        </p:nvSpPr>
        <p:spPr bwMode="auto">
          <a:xfrm>
            <a:off x="7982978" y="258595"/>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5" name="標題 1"/>
          <p:cNvSpPr txBox="1">
            <a:spLocks/>
          </p:cNvSpPr>
          <p:nvPr/>
        </p:nvSpPr>
        <p:spPr bwMode="auto">
          <a:xfrm>
            <a:off x="738433" y="315827"/>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捌、分發順位比序原則（</a:t>
            </a:r>
            <a:r>
              <a:rPr lang="en-US" altLang="zh-TW" sz="3000" b="1" dirty="0">
                <a:solidFill>
                  <a:srgbClr val="002060"/>
                </a:solidFill>
                <a:latin typeface="微軟正黑體" panose="020B0604030504040204" pitchFamily="34" charset="-120"/>
                <a:ea typeface="微軟正黑體" panose="020B0604030504040204" pitchFamily="34" charset="-120"/>
              </a:rPr>
              <a:t>3/4</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7" name="投影片編號版面配置區 4">
            <a:extLst>
              <a:ext uri="{FF2B5EF4-FFF2-40B4-BE49-F238E27FC236}">
                <a16:creationId xmlns:a16="http://schemas.microsoft.com/office/drawing/2014/main" id="{6F039EF8-9E19-4BB5-AFDE-3FE00F661557}"/>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32</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直接连接符 42">
            <a:extLst>
              <a:ext uri="{FF2B5EF4-FFF2-40B4-BE49-F238E27FC236}">
                <a16:creationId xmlns:a16="http://schemas.microsoft.com/office/drawing/2014/main" id="{2F665846-9C60-44C9-9595-9EC7F9322141}"/>
              </a:ext>
            </a:extLst>
          </p:cNvPr>
          <p:cNvCxnSpPr>
            <a:cxnSpLocks/>
          </p:cNvCxnSpPr>
          <p:nvPr/>
        </p:nvCxnSpPr>
        <p:spPr>
          <a:xfrm>
            <a:off x="857170" y="745227"/>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0" name="Freeform 6">
            <a:extLst>
              <a:ext uri="{FF2B5EF4-FFF2-40B4-BE49-F238E27FC236}">
                <a16:creationId xmlns:a16="http://schemas.microsoft.com/office/drawing/2014/main" id="{71AA52EC-7DB1-4E87-8C0D-FAA1C5227515}"/>
              </a:ext>
            </a:extLst>
          </p:cNvPr>
          <p:cNvSpPr>
            <a:spLocks noEditPoints="1"/>
          </p:cNvSpPr>
          <p:nvPr/>
        </p:nvSpPr>
        <p:spPr bwMode="auto">
          <a:xfrm>
            <a:off x="8046962" y="251882"/>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81" name="標題 1"/>
          <p:cNvSpPr txBox="1">
            <a:spLocks/>
          </p:cNvSpPr>
          <p:nvPr/>
        </p:nvSpPr>
        <p:spPr bwMode="auto">
          <a:xfrm>
            <a:off x="809583" y="309114"/>
            <a:ext cx="8000882"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2800" b="1" dirty="0">
                <a:solidFill>
                  <a:srgbClr val="002060"/>
                </a:solidFill>
                <a:latin typeface="微軟正黑體" panose="020B0604030504040204" pitchFamily="34" charset="-120"/>
                <a:ea typeface="微軟正黑體" panose="020B0604030504040204" pitchFamily="34" charset="-120"/>
              </a:rPr>
              <a:t>捌、分發順位排定原則 </a:t>
            </a:r>
            <a:r>
              <a:rPr lang="en-US" altLang="zh-TW" sz="2800" b="1" dirty="0">
                <a:solidFill>
                  <a:srgbClr val="002060"/>
                </a:solidFill>
                <a:latin typeface="微軟正黑體" panose="020B0604030504040204" pitchFamily="34" charset="-120"/>
                <a:ea typeface="微軟正黑體" panose="020B0604030504040204" pitchFamily="34" charset="-120"/>
              </a:rPr>
              <a:t>- </a:t>
            </a:r>
            <a:r>
              <a:rPr lang="zh-TW" altLang="en-US" sz="2300" b="1" dirty="0">
                <a:solidFill>
                  <a:srgbClr val="002060"/>
                </a:solidFill>
                <a:latin typeface="微軟正黑體" panose="020B0604030504040204" pitchFamily="34" charset="-120"/>
                <a:ea typeface="微軟正黑體" panose="020B0604030504040204" pitchFamily="34" charset="-120"/>
              </a:rPr>
              <a:t>同分比序項目順序（</a:t>
            </a:r>
            <a:r>
              <a:rPr lang="en-US" altLang="zh-TW" sz="2300" b="1" dirty="0">
                <a:solidFill>
                  <a:srgbClr val="002060"/>
                </a:solidFill>
                <a:latin typeface="微軟正黑體" panose="020B0604030504040204" pitchFamily="34" charset="-120"/>
                <a:ea typeface="微軟正黑體" panose="020B0604030504040204" pitchFamily="34" charset="-120"/>
              </a:rPr>
              <a:t>4/4</a:t>
            </a:r>
            <a:r>
              <a:rPr lang="zh-TW" altLang="en-US" sz="2300" b="1" dirty="0">
                <a:solidFill>
                  <a:srgbClr val="002060"/>
                </a:solidFill>
                <a:latin typeface="微軟正黑體" panose="020B0604030504040204" pitchFamily="34" charset="-120"/>
                <a:ea typeface="微軟正黑體" panose="020B0604030504040204" pitchFamily="34" charset="-120"/>
              </a:rPr>
              <a:t>）</a:t>
            </a:r>
            <a:endParaRPr lang="zh-TW" altLang="en-US" sz="2300" dirty="0">
              <a:solidFill>
                <a:srgbClr val="002060"/>
              </a:solidFill>
              <a:latin typeface="微軟正黑體" panose="020B0604030504040204" pitchFamily="34" charset="-120"/>
              <a:ea typeface="微軟正黑體" panose="020B0604030504040204" pitchFamily="34" charset="-120"/>
            </a:endParaRPr>
          </a:p>
        </p:txBody>
      </p:sp>
      <p:sp>
        <p:nvSpPr>
          <p:cNvPr id="83" name="投影片編號版面配置區 4">
            <a:extLst>
              <a:ext uri="{FF2B5EF4-FFF2-40B4-BE49-F238E27FC236}">
                <a16:creationId xmlns:a16="http://schemas.microsoft.com/office/drawing/2014/main" id="{ABB5E54C-7610-4958-B86C-F72324C48195}"/>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33</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4" name="矩形 83">
            <a:extLst>
              <a:ext uri="{FF2B5EF4-FFF2-40B4-BE49-F238E27FC236}">
                <a16:creationId xmlns:a16="http://schemas.microsoft.com/office/drawing/2014/main" id="{F9C75FBC-AF41-4BDE-A2FA-5D186EABC63A}"/>
              </a:ext>
            </a:extLst>
          </p:cNvPr>
          <p:cNvSpPr/>
          <p:nvPr/>
        </p:nvSpPr>
        <p:spPr>
          <a:xfrm>
            <a:off x="896988" y="892772"/>
            <a:ext cx="10398024" cy="4800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5" name="文字方塊 84">
            <a:extLst>
              <a:ext uri="{FF2B5EF4-FFF2-40B4-BE49-F238E27FC236}">
                <a16:creationId xmlns:a16="http://schemas.microsoft.com/office/drawing/2014/main" id="{226CCA3B-899B-49C8-8AAA-761C8DE7C2D8}"/>
              </a:ext>
            </a:extLst>
          </p:cNvPr>
          <p:cNvSpPr txBox="1"/>
          <p:nvPr/>
        </p:nvSpPr>
        <p:spPr>
          <a:xfrm>
            <a:off x="1664184" y="5216263"/>
            <a:ext cx="8937715" cy="1015663"/>
          </a:xfrm>
          <a:prstGeom prst="rect">
            <a:avLst/>
          </a:prstGeom>
          <a:noFill/>
        </p:spPr>
        <p:txBody>
          <a:bodyPr wrap="square">
            <a:spAutoFit/>
          </a:bodyPr>
          <a:lstStyle/>
          <a:p>
            <a:pPr>
              <a:spcBef>
                <a:spcPts val="600"/>
              </a:spcBef>
              <a:defRPr/>
            </a:pP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積分採計</a:t>
            </a:r>
            <a:r>
              <a:rPr lang="zh-TW" altLang="en-US" sz="1600" b="1" dirty="0">
                <a:solidFill>
                  <a:srgbClr val="C00000"/>
                </a:solidFill>
                <a:latin typeface="微軟正黑體" panose="020B0604030504040204" pitchFamily="34" charset="-120"/>
                <a:ea typeface="微軟正黑體" panose="020B0604030504040204" pitchFamily="34" charset="-120"/>
              </a:rPr>
              <a:t>無論是否採計</a:t>
            </a:r>
            <a:r>
              <a:rPr lang="zh-TW" altLang="en-US" sz="1600" b="1" u="sng" dirty="0">
                <a:solidFill>
                  <a:srgbClr val="C00000"/>
                </a:solidFill>
                <a:latin typeface="微軟正黑體" panose="020B0604030504040204" pitchFamily="34" charset="-120"/>
                <a:ea typeface="微軟正黑體" panose="020B0604030504040204" pitchFamily="34" charset="-120"/>
              </a:rPr>
              <a:t>會考成績</a:t>
            </a:r>
            <a:r>
              <a:rPr lang="zh-TW" altLang="en-US" sz="1600" b="1" dirty="0">
                <a:solidFill>
                  <a:srgbClr val="C00000"/>
                </a:solidFill>
                <a:latin typeface="微軟正黑體" panose="020B0604030504040204" pitchFamily="34" charset="-120"/>
                <a:ea typeface="微軟正黑體" panose="020B0604030504040204" pitchFamily="34" charset="-120"/>
              </a:rPr>
              <a:t>，於同分比序項目皆為一致標準，</a:t>
            </a:r>
            <a:r>
              <a:rPr lang="zh-TW" altLang="en-US" sz="1600" b="1" dirty="0">
                <a:solidFill>
                  <a:srgbClr val="C00000"/>
                </a:solidFill>
                <a:highlight>
                  <a:srgbClr val="FFE699"/>
                </a:highlight>
                <a:latin typeface="微軟正黑體" panose="020B0604030504040204" pitchFamily="34" charset="-120"/>
                <a:ea typeface="微軟正黑體" panose="020B0604030504040204" pitchFamily="34" charset="-120"/>
              </a:rPr>
              <a:t>且均</a:t>
            </a:r>
            <a:r>
              <a:rPr lang="zh-TW" altLang="en-US" b="1" u="sng" dirty="0">
                <a:solidFill>
                  <a:srgbClr val="C00000"/>
                </a:solidFill>
                <a:highlight>
                  <a:srgbClr val="FFE699"/>
                </a:highlight>
                <a:latin typeface="微軟正黑體" panose="020B0604030504040204" pitchFamily="34" charset="-120"/>
                <a:ea typeface="微軟正黑體" panose="020B0604030504040204" pitchFamily="34" charset="-120"/>
              </a:rPr>
              <a:t>包含</a:t>
            </a:r>
            <a:r>
              <a:rPr lang="zh-TW" altLang="en-US" sz="1600" b="1" dirty="0">
                <a:solidFill>
                  <a:srgbClr val="C00000"/>
                </a:solidFill>
                <a:highlight>
                  <a:srgbClr val="FFE699"/>
                </a:highlight>
                <a:latin typeface="微軟正黑體" panose="020B0604030504040204" pitchFamily="34" charset="-120"/>
                <a:ea typeface="微軟正黑體" panose="020B0604030504040204" pitchFamily="34" charset="-120"/>
              </a:rPr>
              <a:t>會考科目之比序</a:t>
            </a:r>
            <a:r>
              <a:rPr lang="zh-TW" altLang="en-US" sz="1600" b="1" dirty="0">
                <a:solidFill>
                  <a:srgbClr val="C00000"/>
                </a:solidFill>
                <a:latin typeface="微軟正黑體" panose="020B0604030504040204" pitchFamily="34" charset="-120"/>
                <a:ea typeface="微軟正黑體" panose="020B0604030504040204" pitchFamily="34" charset="-120"/>
              </a:rPr>
              <a:t>。</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342892" indent="-342892">
              <a:spcBef>
                <a:spcPts val="600"/>
              </a:spcBef>
              <a:buFont typeface="Wingdings" panose="05000000000000000000" pitchFamily="2" charset="2"/>
              <a:buChar char="Ø"/>
              <a:defRPr/>
            </a:pPr>
            <a:r>
              <a:rPr lang="zh-TW" altLang="en-US" sz="1600" b="1" dirty="0">
                <a:solidFill>
                  <a:srgbClr val="C00000"/>
                </a:solidFill>
                <a:latin typeface="微軟正黑體" panose="020B0604030504040204" pitchFamily="34" charset="-120"/>
                <a:ea typeface="微軟正黑體" panose="020B0604030504040204" pitchFamily="34" charset="-120"/>
              </a:rPr>
              <a:t>護理科及國立招生學校之各科組，總積分計算項目須採計國中教育會考成績。</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342892" indent="-342892">
              <a:spcBef>
                <a:spcPts val="600"/>
              </a:spcBef>
              <a:buFont typeface="Wingdings" panose="05000000000000000000" pitchFamily="2" charset="2"/>
              <a:buChar char="Ø"/>
              <a:defRPr/>
            </a:pPr>
            <a:r>
              <a:rPr lang="zh-TW" altLang="en-US" sz="1600" b="1" dirty="0">
                <a:latin typeface="微軟正黑體" panose="020B0604030504040204" pitchFamily="34" charset="-120"/>
                <a:ea typeface="微軟正黑體" panose="020B0604030504040204" pitchFamily="34" charset="-120"/>
              </a:rPr>
              <a:t>非</a:t>
            </a:r>
            <a:r>
              <a:rPr lang="zh-TW" altLang="en-US" sz="1600" b="1" dirty="0">
                <a:solidFill>
                  <a:srgbClr val="C00000"/>
                </a:solidFill>
                <a:latin typeface="微軟正黑體" panose="020B0604030504040204" pitchFamily="34" charset="-120"/>
                <a:ea typeface="微軟正黑體" panose="020B0604030504040204" pitchFamily="34" charset="-120"/>
              </a:rPr>
              <a:t>護理科</a:t>
            </a:r>
            <a:r>
              <a:rPr lang="zh-TW" altLang="en-US" sz="1600" b="1" dirty="0">
                <a:latin typeface="微軟正黑體" panose="020B0604030504040204" pitchFamily="34" charset="-120"/>
                <a:ea typeface="微軟正黑體" panose="020B0604030504040204" pitchFamily="34" charset="-120"/>
              </a:rPr>
              <a:t>之私立招生學校各科組</a:t>
            </a:r>
            <a:r>
              <a:rPr lang="zh-TW" altLang="en-US" sz="1600" dirty="0">
                <a:latin typeface="微軟正黑體" panose="020B0604030504040204" pitchFamily="34" charset="-120"/>
                <a:ea typeface="微軟正黑體" panose="020B0604030504040204" pitchFamily="34" charset="-120"/>
              </a:rPr>
              <a:t>，</a:t>
            </a:r>
            <a:r>
              <a:rPr lang="zh-TW" altLang="en-US" sz="1600" b="1" dirty="0">
                <a:solidFill>
                  <a:srgbClr val="C00000"/>
                </a:solidFill>
                <a:highlight>
                  <a:srgbClr val="FFE699"/>
                </a:highlight>
                <a:latin typeface="微軟正黑體" panose="020B0604030504040204" pitchFamily="34" charset="-120"/>
                <a:ea typeface="微軟正黑體" panose="020B0604030504040204" pitchFamily="34" charset="-120"/>
              </a:rPr>
              <a:t>總積分計算項目由</a:t>
            </a:r>
            <a:r>
              <a:rPr lang="zh-TW" altLang="en-US" sz="1600" b="1" u="sng" dirty="0">
                <a:solidFill>
                  <a:srgbClr val="C00000"/>
                </a:solidFill>
                <a:highlight>
                  <a:srgbClr val="FFE699"/>
                </a:highlight>
                <a:latin typeface="微軟正黑體" panose="020B0604030504040204" pitchFamily="34" charset="-120"/>
                <a:ea typeface="微軟正黑體" panose="020B0604030504040204" pitchFamily="34" charset="-120"/>
              </a:rPr>
              <a:t>各校自行決定是否採計國中教育會考成績</a:t>
            </a:r>
            <a:r>
              <a:rPr lang="zh-TW" altLang="en-US" sz="1600" b="1" dirty="0">
                <a:solidFill>
                  <a:srgbClr val="C00000"/>
                </a:solidFill>
                <a:highlight>
                  <a:srgbClr val="FFE699"/>
                </a:highlight>
                <a:latin typeface="微軟正黑體" panose="020B0604030504040204" pitchFamily="34" charset="-120"/>
                <a:ea typeface="微軟正黑體" panose="020B0604030504040204" pitchFamily="34" charset="-120"/>
              </a:rPr>
              <a:t>。</a:t>
            </a:r>
            <a:endParaRPr lang="en-US" altLang="zh-TW" sz="1600" b="1" dirty="0">
              <a:solidFill>
                <a:srgbClr val="C00000"/>
              </a:solidFill>
              <a:highlight>
                <a:srgbClr val="FFE699"/>
              </a:highlight>
              <a:latin typeface="微軟正黑體" panose="020B0604030504040204" pitchFamily="34" charset="-120"/>
              <a:ea typeface="微軟正黑體" panose="020B0604030504040204" pitchFamily="34" charset="-120"/>
            </a:endParaRPr>
          </a:p>
        </p:txBody>
      </p:sp>
      <p:grpSp>
        <p:nvGrpSpPr>
          <p:cNvPr id="86" name="群組 85">
            <a:extLst>
              <a:ext uri="{FF2B5EF4-FFF2-40B4-BE49-F238E27FC236}">
                <a16:creationId xmlns:a16="http://schemas.microsoft.com/office/drawing/2014/main" id="{217AB2D2-E06F-4F48-89FA-534F2ECAC9ED}"/>
              </a:ext>
            </a:extLst>
          </p:cNvPr>
          <p:cNvGrpSpPr/>
          <p:nvPr/>
        </p:nvGrpSpPr>
        <p:grpSpPr>
          <a:xfrm>
            <a:off x="2553047" y="1669129"/>
            <a:ext cx="7067565" cy="3397573"/>
            <a:chOff x="174141" y="195486"/>
            <a:chExt cx="8788842" cy="4254708"/>
          </a:xfrm>
        </p:grpSpPr>
        <p:grpSp>
          <p:nvGrpSpPr>
            <p:cNvPr id="87" name="群組 86">
              <a:extLst>
                <a:ext uri="{FF2B5EF4-FFF2-40B4-BE49-F238E27FC236}">
                  <a16:creationId xmlns:a16="http://schemas.microsoft.com/office/drawing/2014/main" id="{A34C5934-390E-4EA3-9EC5-8A42C8D1F588}"/>
                </a:ext>
              </a:extLst>
            </p:cNvPr>
            <p:cNvGrpSpPr/>
            <p:nvPr/>
          </p:nvGrpSpPr>
          <p:grpSpPr>
            <a:xfrm>
              <a:off x="174141" y="195486"/>
              <a:ext cx="8788842" cy="1973111"/>
              <a:chOff x="174141" y="195486"/>
              <a:chExt cx="8788842" cy="1973111"/>
            </a:xfrm>
          </p:grpSpPr>
          <p:grpSp>
            <p:nvGrpSpPr>
              <p:cNvPr id="120" name="群組 119">
                <a:extLst>
                  <a:ext uri="{FF2B5EF4-FFF2-40B4-BE49-F238E27FC236}">
                    <a16:creationId xmlns:a16="http://schemas.microsoft.com/office/drawing/2014/main" id="{0A63785E-0DF7-44E5-A6E2-51E2DB0E40FA}"/>
                  </a:ext>
                </a:extLst>
              </p:cNvPr>
              <p:cNvGrpSpPr/>
              <p:nvPr/>
            </p:nvGrpSpPr>
            <p:grpSpPr>
              <a:xfrm>
                <a:off x="174141" y="195486"/>
                <a:ext cx="8788842" cy="1973111"/>
                <a:chOff x="387611" y="1929900"/>
                <a:chExt cx="7476867" cy="1322460"/>
              </a:xfrm>
            </p:grpSpPr>
            <p:grpSp>
              <p:nvGrpSpPr>
                <p:cNvPr id="126" name="组合 63">
                  <a:extLst>
                    <a:ext uri="{FF2B5EF4-FFF2-40B4-BE49-F238E27FC236}">
                      <a16:creationId xmlns:a16="http://schemas.microsoft.com/office/drawing/2014/main" id="{5CC54589-B162-4A30-A144-102D4362659C}"/>
                    </a:ext>
                  </a:extLst>
                </p:cNvPr>
                <p:cNvGrpSpPr/>
                <p:nvPr/>
              </p:nvGrpSpPr>
              <p:grpSpPr>
                <a:xfrm>
                  <a:off x="387611" y="1956216"/>
                  <a:ext cx="7471607" cy="1296144"/>
                  <a:chOff x="387611" y="1956216"/>
                  <a:chExt cx="7471607" cy="1296144"/>
                </a:xfrm>
              </p:grpSpPr>
              <p:cxnSp>
                <p:nvCxnSpPr>
                  <p:cNvPr id="150" name="直接连接符 64">
                    <a:extLst>
                      <a:ext uri="{FF2B5EF4-FFF2-40B4-BE49-F238E27FC236}">
                        <a16:creationId xmlns:a16="http://schemas.microsoft.com/office/drawing/2014/main" id="{91429388-D656-4B68-9DC0-8B76CDCCFFBC}"/>
                      </a:ext>
                    </a:extLst>
                  </p:cNvPr>
                  <p:cNvCxnSpPr/>
                  <p:nvPr/>
                </p:nvCxnSpPr>
                <p:spPr>
                  <a:xfrm>
                    <a:off x="387611"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1" name="直接连接符 65">
                    <a:extLst>
                      <a:ext uri="{FF2B5EF4-FFF2-40B4-BE49-F238E27FC236}">
                        <a16:creationId xmlns:a16="http://schemas.microsoft.com/office/drawing/2014/main" id="{F632D8D4-D13D-4124-94F2-8E906EBA4B2F}"/>
                      </a:ext>
                    </a:extLst>
                  </p:cNvPr>
                  <p:cNvCxnSpPr/>
                  <p:nvPr/>
                </p:nvCxnSpPr>
                <p:spPr>
                  <a:xfrm>
                    <a:off x="13875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2" name="直接连接符 66">
                    <a:extLst>
                      <a:ext uri="{FF2B5EF4-FFF2-40B4-BE49-F238E27FC236}">
                        <a16:creationId xmlns:a16="http://schemas.microsoft.com/office/drawing/2014/main" id="{F91A6482-1166-4435-8031-3DC8ED2E7E8B}"/>
                      </a:ext>
                    </a:extLst>
                  </p:cNvPr>
                  <p:cNvCxnSpPr/>
                  <p:nvPr/>
                </p:nvCxnSpPr>
                <p:spPr>
                  <a:xfrm>
                    <a:off x="2301930"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3" name="直接连接符 67">
                    <a:extLst>
                      <a:ext uri="{FF2B5EF4-FFF2-40B4-BE49-F238E27FC236}">
                        <a16:creationId xmlns:a16="http://schemas.microsoft.com/office/drawing/2014/main" id="{2A064AD2-598A-45AE-A106-DCA99DD2C10F}"/>
                      </a:ext>
                    </a:extLst>
                  </p:cNvPr>
                  <p:cNvCxnSpPr/>
                  <p:nvPr/>
                </p:nvCxnSpPr>
                <p:spPr>
                  <a:xfrm>
                    <a:off x="3209752"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4" name="直接连接符 68">
                    <a:extLst>
                      <a:ext uri="{FF2B5EF4-FFF2-40B4-BE49-F238E27FC236}">
                        <a16:creationId xmlns:a16="http://schemas.microsoft.com/office/drawing/2014/main" id="{7F43DEE0-4DCF-438E-B405-88207E42051A}"/>
                      </a:ext>
                    </a:extLst>
                  </p:cNvPr>
                  <p:cNvCxnSpPr/>
                  <p:nvPr/>
                </p:nvCxnSpPr>
                <p:spPr>
                  <a:xfrm>
                    <a:off x="411099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5" name="直接连接符 69">
                    <a:extLst>
                      <a:ext uri="{FF2B5EF4-FFF2-40B4-BE49-F238E27FC236}">
                        <a16:creationId xmlns:a16="http://schemas.microsoft.com/office/drawing/2014/main" id="{39D3155D-3877-4532-8503-14785FD76384}"/>
                      </a:ext>
                    </a:extLst>
                  </p:cNvPr>
                  <p:cNvCxnSpPr/>
                  <p:nvPr/>
                </p:nvCxnSpPr>
                <p:spPr>
                  <a:xfrm>
                    <a:off x="5926639"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6" name="直接连接符 70">
                    <a:extLst>
                      <a:ext uri="{FF2B5EF4-FFF2-40B4-BE49-F238E27FC236}">
                        <a16:creationId xmlns:a16="http://schemas.microsoft.com/office/drawing/2014/main" id="{1AB27AC1-DFA2-4EDB-8426-C4237F4C9377}"/>
                      </a:ext>
                    </a:extLst>
                  </p:cNvPr>
                  <p:cNvCxnSpPr/>
                  <p:nvPr/>
                </p:nvCxnSpPr>
                <p:spPr>
                  <a:xfrm>
                    <a:off x="6854196"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7" name="直接连接符 71">
                    <a:extLst>
                      <a:ext uri="{FF2B5EF4-FFF2-40B4-BE49-F238E27FC236}">
                        <a16:creationId xmlns:a16="http://schemas.microsoft.com/office/drawing/2014/main" id="{8E591C82-4C6E-4781-9666-C71229CBCD71}"/>
                      </a:ext>
                    </a:extLst>
                  </p:cNvPr>
                  <p:cNvCxnSpPr/>
                  <p:nvPr/>
                </p:nvCxnSpPr>
                <p:spPr>
                  <a:xfrm>
                    <a:off x="7859218"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8" name="直接连接符 73">
                    <a:extLst>
                      <a:ext uri="{FF2B5EF4-FFF2-40B4-BE49-F238E27FC236}">
                        <a16:creationId xmlns:a16="http://schemas.microsoft.com/office/drawing/2014/main" id="{BBB7D447-8A1B-434B-ACB3-7CC7ECA7C800}"/>
                      </a:ext>
                    </a:extLst>
                  </p:cNvPr>
                  <p:cNvCxnSpPr/>
                  <p:nvPr/>
                </p:nvCxnSpPr>
                <p:spPr>
                  <a:xfrm>
                    <a:off x="5031975" y="1956216"/>
                    <a:ext cx="0" cy="129614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27" name="圆角矩形 74">
                  <a:extLst>
                    <a:ext uri="{FF2B5EF4-FFF2-40B4-BE49-F238E27FC236}">
                      <a16:creationId xmlns:a16="http://schemas.microsoft.com/office/drawing/2014/main" id="{007D9758-7991-4734-95E1-CBB51A2653B1}"/>
                    </a:ext>
                  </a:extLst>
                </p:cNvPr>
                <p:cNvSpPr/>
                <p:nvPr/>
              </p:nvSpPr>
              <p:spPr>
                <a:xfrm>
                  <a:off x="387611" y="2485422"/>
                  <a:ext cx="1114686" cy="219282"/>
                </a:xfrm>
                <a:prstGeom prst="roundRect">
                  <a:avLst>
                    <a:gd name="adj" fmla="val 50000"/>
                  </a:avLst>
                </a:prstGeom>
                <a:solidFill>
                  <a:srgbClr val="BD39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25" dirty="0">
                    <a:solidFill>
                      <a:schemeClr val="bg1"/>
                    </a:solidFill>
                  </a:endParaRPr>
                </a:p>
              </p:txBody>
            </p:sp>
            <p:sp>
              <p:nvSpPr>
                <p:cNvPr id="128" name="圆角矩形 75">
                  <a:extLst>
                    <a:ext uri="{FF2B5EF4-FFF2-40B4-BE49-F238E27FC236}">
                      <a16:creationId xmlns:a16="http://schemas.microsoft.com/office/drawing/2014/main" id="{D1E5A125-10CF-4ADA-A735-CC357FF6603F}"/>
                    </a:ext>
                  </a:extLst>
                </p:cNvPr>
                <p:cNvSpPr/>
                <p:nvPr/>
              </p:nvSpPr>
              <p:spPr>
                <a:xfrm>
                  <a:off x="1297077" y="2485422"/>
                  <a:ext cx="1114686" cy="219282"/>
                </a:xfrm>
                <a:prstGeom prst="roundRect">
                  <a:avLst>
                    <a:gd name="adj" fmla="val 50000"/>
                  </a:avLst>
                </a:prstGeom>
                <a:solidFill>
                  <a:srgbClr val="8CA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01</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29" name="圆角矩形 76">
                  <a:extLst>
                    <a:ext uri="{FF2B5EF4-FFF2-40B4-BE49-F238E27FC236}">
                      <a16:creationId xmlns:a16="http://schemas.microsoft.com/office/drawing/2014/main" id="{EB7D8639-CF90-4A49-A9B5-DC247399E0DD}"/>
                    </a:ext>
                  </a:extLst>
                </p:cNvPr>
                <p:cNvSpPr/>
                <p:nvPr/>
              </p:nvSpPr>
              <p:spPr>
                <a:xfrm>
                  <a:off x="2206543" y="2485422"/>
                  <a:ext cx="1114686" cy="219282"/>
                </a:xfrm>
                <a:prstGeom prst="roundRect">
                  <a:avLst>
                    <a:gd name="adj" fmla="val 50000"/>
                  </a:avLst>
                </a:prstGeom>
                <a:solidFill>
                  <a:srgbClr val="F29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02</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30" name="圆角矩形 77">
                  <a:extLst>
                    <a:ext uri="{FF2B5EF4-FFF2-40B4-BE49-F238E27FC236}">
                      <a16:creationId xmlns:a16="http://schemas.microsoft.com/office/drawing/2014/main" id="{B28C315D-F87F-41D5-B4A2-CB709234B72A}"/>
                    </a:ext>
                  </a:extLst>
                </p:cNvPr>
                <p:cNvSpPr/>
                <p:nvPr/>
              </p:nvSpPr>
              <p:spPr>
                <a:xfrm>
                  <a:off x="3116010" y="2485422"/>
                  <a:ext cx="1114686" cy="219282"/>
                </a:xfrm>
                <a:prstGeom prst="roundRect">
                  <a:avLst>
                    <a:gd name="adj" fmla="val 50000"/>
                  </a:avLst>
                </a:prstGeom>
                <a:solidFill>
                  <a:srgbClr val="3B9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03</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31" name="圆角矩形 78">
                  <a:extLst>
                    <a:ext uri="{FF2B5EF4-FFF2-40B4-BE49-F238E27FC236}">
                      <a16:creationId xmlns:a16="http://schemas.microsoft.com/office/drawing/2014/main" id="{E7474F35-B5B4-44B3-8EB7-EDC738557E3A}"/>
                    </a:ext>
                  </a:extLst>
                </p:cNvPr>
                <p:cNvSpPr/>
                <p:nvPr/>
              </p:nvSpPr>
              <p:spPr>
                <a:xfrm>
                  <a:off x="4021393" y="2485422"/>
                  <a:ext cx="1114686" cy="219282"/>
                </a:xfrm>
                <a:prstGeom prst="roundRect">
                  <a:avLst>
                    <a:gd name="adj" fmla="val 50000"/>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04</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32" name="圆角矩形 79">
                  <a:extLst>
                    <a:ext uri="{FF2B5EF4-FFF2-40B4-BE49-F238E27FC236}">
                      <a16:creationId xmlns:a16="http://schemas.microsoft.com/office/drawing/2014/main" id="{6ECF542D-7340-475A-AB1F-9F0DDB9D4638}"/>
                    </a:ext>
                  </a:extLst>
                </p:cNvPr>
                <p:cNvSpPr/>
                <p:nvPr/>
              </p:nvSpPr>
              <p:spPr>
                <a:xfrm>
                  <a:off x="4930859" y="2485422"/>
                  <a:ext cx="1114686" cy="219282"/>
                </a:xfrm>
                <a:prstGeom prst="roundRect">
                  <a:avLst>
                    <a:gd name="adj" fmla="val 50000"/>
                  </a:avLst>
                </a:prstGeom>
                <a:solidFill>
                  <a:srgbClr val="785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05</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33" name="圆角矩形 80">
                  <a:extLst>
                    <a:ext uri="{FF2B5EF4-FFF2-40B4-BE49-F238E27FC236}">
                      <a16:creationId xmlns:a16="http://schemas.microsoft.com/office/drawing/2014/main" id="{F7C6EA76-9FC5-40B1-91DD-3C7A393156ED}"/>
                    </a:ext>
                  </a:extLst>
                </p:cNvPr>
                <p:cNvSpPr/>
                <p:nvPr/>
              </p:nvSpPr>
              <p:spPr>
                <a:xfrm>
                  <a:off x="5840325" y="2485422"/>
                  <a:ext cx="1114686" cy="219282"/>
                </a:xfrm>
                <a:prstGeom prst="roundRect">
                  <a:avLst>
                    <a:gd name="adj" fmla="val 50000"/>
                  </a:avLst>
                </a:prstGeom>
                <a:solidFill>
                  <a:srgbClr val="9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06</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34" name="圆角矩形 81">
                  <a:extLst>
                    <a:ext uri="{FF2B5EF4-FFF2-40B4-BE49-F238E27FC236}">
                      <a16:creationId xmlns:a16="http://schemas.microsoft.com/office/drawing/2014/main" id="{81A31AC5-3F35-4A19-B948-F7581C7E5B58}"/>
                    </a:ext>
                  </a:extLst>
                </p:cNvPr>
                <p:cNvSpPr/>
                <p:nvPr/>
              </p:nvSpPr>
              <p:spPr>
                <a:xfrm>
                  <a:off x="6749792" y="2485422"/>
                  <a:ext cx="1114686" cy="219282"/>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07</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35" name="矩形 134">
                  <a:extLst>
                    <a:ext uri="{FF2B5EF4-FFF2-40B4-BE49-F238E27FC236}">
                      <a16:creationId xmlns:a16="http://schemas.microsoft.com/office/drawing/2014/main" id="{F2C98EB7-80DC-482F-9206-85BB940222DF}"/>
                    </a:ext>
                  </a:extLst>
                </p:cNvPr>
                <p:cNvSpPr/>
                <p:nvPr/>
              </p:nvSpPr>
              <p:spPr>
                <a:xfrm>
                  <a:off x="468305" y="2829900"/>
                  <a:ext cx="902232" cy="247542"/>
                </a:xfrm>
                <a:prstGeom prst="rect">
                  <a:avLst/>
                </a:prstGeom>
              </p:spPr>
              <p:txBody>
                <a:bodyPr wrap="none">
                  <a:spAutoFit/>
                </a:bodyPr>
                <a:lstStyle/>
                <a:p>
                  <a:r>
                    <a:rPr lang="en-US" altLang="zh-CN" sz="1300" b="1" dirty="0">
                      <a:solidFill>
                        <a:srgbClr val="002060"/>
                      </a:solidFill>
                      <a:latin typeface="微軟正黑體" panose="020B0604030504040204" pitchFamily="34" charset="-120"/>
                      <a:ea typeface="微軟正黑體" panose="020B0604030504040204" pitchFamily="34" charset="-120"/>
                    </a:rPr>
                    <a:t>101</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21</a:t>
                  </a:r>
                  <a:endParaRPr lang="zh-CN" altLang="en-US" sz="1300" b="1" dirty="0">
                    <a:solidFill>
                      <a:srgbClr val="002060"/>
                    </a:solidFill>
                    <a:latin typeface="微軟正黑體" panose="020B0604030504040204" pitchFamily="34" charset="-120"/>
                    <a:ea typeface="微軟正黑體" panose="020B0604030504040204" pitchFamily="34" charset="-120"/>
                  </a:endParaRPr>
                </a:p>
              </p:txBody>
            </p:sp>
            <p:sp>
              <p:nvSpPr>
                <p:cNvPr id="136" name="矩形 135">
                  <a:extLst>
                    <a:ext uri="{FF2B5EF4-FFF2-40B4-BE49-F238E27FC236}">
                      <a16:creationId xmlns:a16="http://schemas.microsoft.com/office/drawing/2014/main" id="{FDC72313-F83A-46BD-873F-CB828CF575B5}"/>
                    </a:ext>
                  </a:extLst>
                </p:cNvPr>
                <p:cNvSpPr/>
                <p:nvPr/>
              </p:nvSpPr>
              <p:spPr>
                <a:xfrm>
                  <a:off x="1398731" y="2829900"/>
                  <a:ext cx="973145" cy="412569"/>
                </a:xfrm>
                <a:prstGeom prst="rect">
                  <a:avLst/>
                </a:prstGeom>
              </p:spPr>
              <p:txBody>
                <a:bodyPr wrap="none">
                  <a:spAutoFit/>
                </a:bodyPr>
                <a:lstStyle/>
                <a:p>
                  <a:pPr algn="ctr"/>
                  <a:r>
                    <a:rPr lang="en-US" altLang="zh-CN"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14</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0</a:t>
                  </a:r>
                  <a:endParaRPr lang="zh-CN"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7" name="矩形 136">
                  <a:extLst>
                    <a:ext uri="{FF2B5EF4-FFF2-40B4-BE49-F238E27FC236}">
                      <a16:creationId xmlns:a16="http://schemas.microsoft.com/office/drawing/2014/main" id="{09A5B532-2138-4A4C-A4B2-2D049CC2829E}"/>
                    </a:ext>
                  </a:extLst>
                </p:cNvPr>
                <p:cNvSpPr/>
                <p:nvPr/>
              </p:nvSpPr>
              <p:spPr>
                <a:xfrm>
                  <a:off x="2265702" y="2829900"/>
                  <a:ext cx="1016783" cy="412569"/>
                </a:xfrm>
                <a:prstGeom prst="rect">
                  <a:avLst/>
                </a:prstGeom>
              </p:spPr>
              <p:txBody>
                <a:bodyPr wrap="none">
                  <a:spAutoFit/>
                </a:bodyPr>
                <a:lstStyle/>
                <a:p>
                  <a:pPr algn="ctr"/>
                  <a:r>
                    <a:rPr lang="en-US" altLang="zh-CN" sz="1300" b="1" dirty="0">
                      <a:solidFill>
                        <a:srgbClr val="002060"/>
                      </a:solidFill>
                      <a:latin typeface="微軟正黑體" panose="020B0604030504040204" pitchFamily="34" charset="-120"/>
                      <a:ea typeface="微軟正黑體" panose="020B0604030504040204" pitchFamily="34" charset="-120"/>
                    </a:rPr>
                    <a:t>3</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CN" sz="1300" b="1" dirty="0">
                      <a:solidFill>
                        <a:srgbClr val="002060"/>
                      </a:solidFill>
                      <a:latin typeface="微軟正黑體" panose="020B0604030504040204" pitchFamily="34" charset="-120"/>
                      <a:ea typeface="微軟正黑體" panose="020B0604030504040204" pitchFamily="34" charset="-120"/>
                    </a:rPr>
                    <a:t>2.5</a:t>
                  </a:r>
                  <a:r>
                    <a:rPr lang="zh-TW" altLang="en-US" sz="1300" b="1" dirty="0">
                      <a:solidFill>
                        <a:srgbClr val="002060"/>
                      </a:solidFill>
                      <a:latin typeface="微軟正黑體" panose="020B0604030504040204" pitchFamily="34" charset="-120"/>
                      <a:ea typeface="微軟正黑體" panose="020B0604030504040204" pitchFamily="34" charset="-120"/>
                    </a:rPr>
                    <a:t>、</a:t>
                  </a:r>
                  <a:endParaRPr lang="en-US" altLang="zh-TW" sz="1300" b="1" dirty="0">
                    <a:solidFill>
                      <a:srgbClr val="002060"/>
                    </a:solidFill>
                    <a:latin typeface="微軟正黑體" panose="020B0604030504040204" pitchFamily="34" charset="-120"/>
                    <a:ea typeface="微軟正黑體" panose="020B0604030504040204" pitchFamily="34" charset="-120"/>
                  </a:endParaRPr>
                </a:p>
                <a:p>
                  <a:pPr algn="ctr"/>
                  <a:r>
                    <a:rPr lang="en-US" altLang="zh-CN" sz="1300" b="1" dirty="0">
                      <a:solidFill>
                        <a:srgbClr val="002060"/>
                      </a:solidFill>
                      <a:latin typeface="微軟正黑體" panose="020B0604030504040204" pitchFamily="34" charset="-120"/>
                      <a:ea typeface="微軟正黑體" panose="020B0604030504040204" pitchFamily="34" charset="-120"/>
                    </a:rPr>
                    <a:t>1.5</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1</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0</a:t>
                  </a:r>
                  <a:endParaRPr lang="en-US" altLang="zh-CN" sz="1300" b="1" dirty="0">
                    <a:solidFill>
                      <a:srgbClr val="002060"/>
                    </a:solidFill>
                    <a:latin typeface="微軟正黑體" panose="020B0604030504040204" pitchFamily="34" charset="-120"/>
                    <a:ea typeface="微軟正黑體" panose="020B0604030504040204" pitchFamily="34" charset="-120"/>
                  </a:endParaRPr>
                </a:p>
              </p:txBody>
            </p:sp>
            <p:sp>
              <p:nvSpPr>
                <p:cNvPr id="138" name="矩形 137">
                  <a:extLst>
                    <a:ext uri="{FF2B5EF4-FFF2-40B4-BE49-F238E27FC236}">
                      <a16:creationId xmlns:a16="http://schemas.microsoft.com/office/drawing/2014/main" id="{3EB8F226-46D2-4A8E-B58E-67F6251277B1}"/>
                    </a:ext>
                  </a:extLst>
                </p:cNvPr>
                <p:cNvSpPr/>
                <p:nvPr/>
              </p:nvSpPr>
              <p:spPr>
                <a:xfrm>
                  <a:off x="3280306" y="2829900"/>
                  <a:ext cx="798589" cy="247542"/>
                </a:xfrm>
                <a:prstGeom prst="rect">
                  <a:avLst/>
                </a:prstGeom>
              </p:spPr>
              <p:txBody>
                <a:bodyPr wrap="none">
                  <a:spAutoFit/>
                </a:bodyPr>
                <a:lstStyle/>
                <a:p>
                  <a:r>
                    <a:rPr lang="en-US" altLang="zh-CN" sz="1300" b="1" dirty="0">
                      <a:solidFill>
                        <a:srgbClr val="002060"/>
                      </a:solidFill>
                      <a:latin typeface="微軟正黑體" panose="020B0604030504040204" pitchFamily="34" charset="-120"/>
                      <a:ea typeface="微軟正黑體" panose="020B0604030504040204" pitchFamily="34" charset="-120"/>
                    </a:rPr>
                    <a:t>26</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21</a:t>
                  </a:r>
                  <a:endParaRPr lang="zh-CN" altLang="en-US" sz="1300" b="1" dirty="0">
                    <a:solidFill>
                      <a:srgbClr val="002060"/>
                    </a:solidFill>
                    <a:latin typeface="微軟正黑體" panose="020B0604030504040204" pitchFamily="34" charset="-120"/>
                    <a:ea typeface="微軟正黑體" panose="020B0604030504040204" pitchFamily="34" charset="-120"/>
                  </a:endParaRPr>
                </a:p>
              </p:txBody>
            </p:sp>
            <p:sp>
              <p:nvSpPr>
                <p:cNvPr id="139" name="矩形 138">
                  <a:extLst>
                    <a:ext uri="{FF2B5EF4-FFF2-40B4-BE49-F238E27FC236}">
                      <a16:creationId xmlns:a16="http://schemas.microsoft.com/office/drawing/2014/main" id="{1031678A-3BD0-447F-9565-CE5DF6F30B25}"/>
                    </a:ext>
                  </a:extLst>
                </p:cNvPr>
                <p:cNvSpPr/>
                <p:nvPr/>
              </p:nvSpPr>
              <p:spPr>
                <a:xfrm>
                  <a:off x="4078266" y="2829900"/>
                  <a:ext cx="1012754" cy="245410"/>
                </a:xfrm>
                <a:prstGeom prst="rect">
                  <a:avLst/>
                </a:prstGeom>
              </p:spPr>
              <p:txBody>
                <a:bodyPr wrap="none">
                  <a:spAutoFit/>
                </a:bodyPr>
                <a:lstStyle/>
                <a:p>
                  <a:r>
                    <a:rPr lang="en-US" altLang="zh-CN" sz="1300" b="1" dirty="0">
                      <a:solidFill>
                        <a:srgbClr val="002060"/>
                      </a:solidFill>
                      <a:latin typeface="微軟正黑體" panose="020B0604030504040204" pitchFamily="34" charset="-120"/>
                      <a:ea typeface="微軟正黑體" panose="020B0604030504040204" pitchFamily="34" charset="-120"/>
                    </a:rPr>
                    <a:t>3</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1.5</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0</a:t>
                  </a:r>
                  <a:endParaRPr lang="zh-CN" altLang="en-US" sz="1300" b="1" dirty="0">
                    <a:solidFill>
                      <a:srgbClr val="002060"/>
                    </a:solidFill>
                    <a:latin typeface="微軟正黑體" panose="020B0604030504040204" pitchFamily="34" charset="-120"/>
                    <a:ea typeface="微軟正黑體" panose="020B0604030504040204" pitchFamily="34" charset="-120"/>
                  </a:endParaRPr>
                </a:p>
              </p:txBody>
            </p:sp>
            <p:sp>
              <p:nvSpPr>
                <p:cNvPr id="140" name="矩形 139">
                  <a:extLst>
                    <a:ext uri="{FF2B5EF4-FFF2-40B4-BE49-F238E27FC236}">
                      <a16:creationId xmlns:a16="http://schemas.microsoft.com/office/drawing/2014/main" id="{BAC5BCB2-DD9A-4B31-8FFD-933487941E74}"/>
                    </a:ext>
                  </a:extLst>
                </p:cNvPr>
                <p:cNvSpPr/>
                <p:nvPr/>
              </p:nvSpPr>
              <p:spPr>
                <a:xfrm>
                  <a:off x="5146574" y="2829900"/>
                  <a:ext cx="687153" cy="245410"/>
                </a:xfrm>
                <a:prstGeom prst="rect">
                  <a:avLst/>
                </a:prstGeom>
              </p:spPr>
              <p:txBody>
                <a:bodyPr wrap="none">
                  <a:spAutoFit/>
                </a:bodyPr>
                <a:lstStyle/>
                <a:p>
                  <a:r>
                    <a:rPr lang="en-US" altLang="zh-CN" sz="1300" b="1" dirty="0">
                      <a:solidFill>
                        <a:srgbClr val="002060"/>
                      </a:solidFill>
                      <a:latin typeface="微軟正黑體" panose="020B0604030504040204" pitchFamily="34" charset="-120"/>
                      <a:ea typeface="微軟正黑體" panose="020B0604030504040204" pitchFamily="34" charset="-120"/>
                    </a:rPr>
                    <a:t>15</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0</a:t>
                  </a:r>
                  <a:endParaRPr lang="zh-CN" altLang="en-US" sz="1300" b="1" dirty="0">
                    <a:solidFill>
                      <a:srgbClr val="002060"/>
                    </a:solidFill>
                    <a:latin typeface="微軟正黑體" panose="020B0604030504040204" pitchFamily="34" charset="-120"/>
                    <a:ea typeface="微軟正黑體" panose="020B0604030504040204" pitchFamily="34" charset="-120"/>
                  </a:endParaRPr>
                </a:p>
              </p:txBody>
            </p:sp>
            <p:sp>
              <p:nvSpPr>
                <p:cNvPr id="141" name="矩形 140">
                  <a:extLst>
                    <a:ext uri="{FF2B5EF4-FFF2-40B4-BE49-F238E27FC236}">
                      <a16:creationId xmlns:a16="http://schemas.microsoft.com/office/drawing/2014/main" id="{8CD536E2-A545-4CDC-AC1F-D55C512A138A}"/>
                    </a:ext>
                  </a:extLst>
                </p:cNvPr>
                <p:cNvSpPr/>
                <p:nvPr/>
              </p:nvSpPr>
              <p:spPr>
                <a:xfrm>
                  <a:off x="6060746" y="2829900"/>
                  <a:ext cx="694947" cy="247542"/>
                </a:xfrm>
                <a:prstGeom prst="rect">
                  <a:avLst/>
                </a:prstGeom>
              </p:spPr>
              <p:txBody>
                <a:bodyPr wrap="none">
                  <a:spAutoFit/>
                </a:bodyPr>
                <a:lstStyle/>
                <a:p>
                  <a:r>
                    <a:rPr lang="en-US" altLang="zh-CN" sz="1300" b="1" dirty="0">
                      <a:solidFill>
                        <a:srgbClr val="002060"/>
                      </a:solidFill>
                      <a:latin typeface="微軟正黑體" panose="020B0604030504040204" pitchFamily="34" charset="-120"/>
                      <a:ea typeface="微軟正黑體" panose="020B0604030504040204" pitchFamily="34" charset="-120"/>
                    </a:rPr>
                    <a:t>33</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0</a:t>
                  </a:r>
                  <a:endParaRPr lang="zh-CN" altLang="en-US" sz="1300" b="1" dirty="0">
                    <a:solidFill>
                      <a:srgbClr val="002060"/>
                    </a:solidFill>
                    <a:latin typeface="微軟正黑體" panose="020B0604030504040204" pitchFamily="34" charset="-120"/>
                    <a:ea typeface="微軟正黑體" panose="020B0604030504040204" pitchFamily="34" charset="-120"/>
                  </a:endParaRPr>
                </a:p>
              </p:txBody>
            </p:sp>
            <p:sp>
              <p:nvSpPr>
                <p:cNvPr id="142" name="矩形 141">
                  <a:extLst>
                    <a:ext uri="{FF2B5EF4-FFF2-40B4-BE49-F238E27FC236}">
                      <a16:creationId xmlns:a16="http://schemas.microsoft.com/office/drawing/2014/main" id="{CCB0475C-058C-4DCE-9FDF-A8E6032A0615}"/>
                    </a:ext>
                  </a:extLst>
                </p:cNvPr>
                <p:cNvSpPr/>
                <p:nvPr/>
              </p:nvSpPr>
              <p:spPr>
                <a:xfrm>
                  <a:off x="7013131" y="2829900"/>
                  <a:ext cx="687153" cy="245410"/>
                </a:xfrm>
                <a:prstGeom prst="rect">
                  <a:avLst/>
                </a:prstGeom>
              </p:spPr>
              <p:txBody>
                <a:bodyPr wrap="none">
                  <a:spAutoFit/>
                </a:bodyPr>
                <a:lstStyle/>
                <a:p>
                  <a:pPr algn="ctr"/>
                  <a:r>
                    <a:rPr lang="en-US" altLang="zh-CN" sz="1300" b="1" dirty="0">
                      <a:solidFill>
                        <a:srgbClr val="002060"/>
                      </a:solidFill>
                      <a:latin typeface="微軟正黑體" panose="020B0604030504040204" pitchFamily="34" charset="-120"/>
                      <a:ea typeface="微軟正黑體" panose="020B0604030504040204" pitchFamily="34" charset="-120"/>
                    </a:rPr>
                    <a:t>15</a:t>
                  </a:r>
                  <a:r>
                    <a:rPr lang="zh-TW" altLang="en-US" sz="1300" b="1" dirty="0">
                      <a:solidFill>
                        <a:srgbClr val="002060"/>
                      </a:solidFill>
                      <a:latin typeface="微軟正黑體" panose="020B0604030504040204" pitchFamily="34" charset="-120"/>
                      <a:ea typeface="微軟正黑體" panose="020B0604030504040204" pitchFamily="34" charset="-120"/>
                    </a:rPr>
                    <a:t>～</a:t>
                  </a:r>
                  <a:r>
                    <a:rPr lang="en-US" altLang="zh-TW" sz="1300" b="1" dirty="0">
                      <a:solidFill>
                        <a:srgbClr val="002060"/>
                      </a:solidFill>
                      <a:latin typeface="微軟正黑體" panose="020B0604030504040204" pitchFamily="34" charset="-120"/>
                      <a:ea typeface="微軟正黑體" panose="020B0604030504040204" pitchFamily="34" charset="-120"/>
                    </a:rPr>
                    <a:t>0</a:t>
                  </a:r>
                </a:p>
              </p:txBody>
            </p:sp>
            <p:cxnSp>
              <p:nvCxnSpPr>
                <p:cNvPr id="143" name="直接连接符 104">
                  <a:extLst>
                    <a:ext uri="{FF2B5EF4-FFF2-40B4-BE49-F238E27FC236}">
                      <a16:creationId xmlns:a16="http://schemas.microsoft.com/office/drawing/2014/main" id="{9E63FC57-6DA6-434E-82FC-A852BCE4B9B8}"/>
                    </a:ext>
                  </a:extLst>
                </p:cNvPr>
                <p:cNvCxnSpPr/>
                <p:nvPr/>
              </p:nvCxnSpPr>
              <p:spPr>
                <a:xfrm>
                  <a:off x="387611" y="2816458"/>
                  <a:ext cx="0" cy="28803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4" name="群組 143">
                  <a:extLst>
                    <a:ext uri="{FF2B5EF4-FFF2-40B4-BE49-F238E27FC236}">
                      <a16:creationId xmlns:a16="http://schemas.microsoft.com/office/drawing/2014/main" id="{239A3D6D-DFC3-4C11-B73B-5A623D8C43C6}"/>
                    </a:ext>
                  </a:extLst>
                </p:cNvPr>
                <p:cNvGrpSpPr/>
                <p:nvPr/>
              </p:nvGrpSpPr>
              <p:grpSpPr>
                <a:xfrm>
                  <a:off x="788374" y="2486824"/>
                  <a:ext cx="263369" cy="203319"/>
                  <a:chOff x="716996" y="2379483"/>
                  <a:chExt cx="433248" cy="346035"/>
                </a:xfrm>
              </p:grpSpPr>
              <p:sp>
                <p:nvSpPr>
                  <p:cNvPr id="148" name="Freeform 72">
                    <a:extLst>
                      <a:ext uri="{FF2B5EF4-FFF2-40B4-BE49-F238E27FC236}">
                        <a16:creationId xmlns:a16="http://schemas.microsoft.com/office/drawing/2014/main" id="{124B949B-79CC-4473-AFEA-1102274250EA}"/>
                      </a:ext>
                    </a:extLst>
                  </p:cNvPr>
                  <p:cNvSpPr>
                    <a:spLocks noEditPoints="1"/>
                  </p:cNvSpPr>
                  <p:nvPr/>
                </p:nvSpPr>
                <p:spPr bwMode="auto">
                  <a:xfrm>
                    <a:off x="716996" y="2379483"/>
                    <a:ext cx="433248" cy="346035"/>
                  </a:xfrm>
                  <a:custGeom>
                    <a:avLst/>
                    <a:gdLst>
                      <a:gd name="T0" fmla="*/ 220 w 308"/>
                      <a:gd name="T1" fmla="*/ 70 h 246"/>
                      <a:gd name="T2" fmla="*/ 222 w 308"/>
                      <a:gd name="T3" fmla="*/ 18 h 246"/>
                      <a:gd name="T4" fmla="*/ 201 w 308"/>
                      <a:gd name="T5" fmla="*/ 0 h 246"/>
                      <a:gd name="T6" fmla="*/ 179 w 308"/>
                      <a:gd name="T7" fmla="*/ 0 h 246"/>
                      <a:gd name="T8" fmla="*/ 135 w 308"/>
                      <a:gd name="T9" fmla="*/ 91 h 246"/>
                      <a:gd name="T10" fmla="*/ 99 w 308"/>
                      <a:gd name="T11" fmla="*/ 106 h 246"/>
                      <a:gd name="T12" fmla="*/ 114 w 308"/>
                      <a:gd name="T13" fmla="*/ 229 h 246"/>
                      <a:gd name="T14" fmla="*/ 147 w 308"/>
                      <a:gd name="T15" fmla="*/ 215 h 246"/>
                      <a:gd name="T16" fmla="*/ 238 w 308"/>
                      <a:gd name="T17" fmla="*/ 225 h 246"/>
                      <a:gd name="T18" fmla="*/ 269 w 308"/>
                      <a:gd name="T19" fmla="*/ 221 h 246"/>
                      <a:gd name="T20" fmla="*/ 280 w 308"/>
                      <a:gd name="T21" fmla="*/ 200 h 246"/>
                      <a:gd name="T22" fmla="*/ 283 w 308"/>
                      <a:gd name="T23" fmla="*/ 184 h 246"/>
                      <a:gd name="T24" fmla="*/ 294 w 308"/>
                      <a:gd name="T25" fmla="*/ 165 h 246"/>
                      <a:gd name="T26" fmla="*/ 288 w 308"/>
                      <a:gd name="T27" fmla="*/ 149 h 246"/>
                      <a:gd name="T28" fmla="*/ 298 w 308"/>
                      <a:gd name="T29" fmla="*/ 129 h 246"/>
                      <a:gd name="T30" fmla="*/ 305 w 308"/>
                      <a:gd name="T31" fmla="*/ 106 h 246"/>
                      <a:gd name="T32" fmla="*/ 306 w 308"/>
                      <a:gd name="T33" fmla="*/ 84 h 246"/>
                      <a:gd name="T34" fmla="*/ 288 w 308"/>
                      <a:gd name="T35" fmla="*/ 70 h 246"/>
                      <a:gd name="T36" fmla="*/ 293 w 308"/>
                      <a:gd name="T37" fmla="*/ 98 h 246"/>
                      <a:gd name="T38" fmla="*/ 233 w 308"/>
                      <a:gd name="T39" fmla="*/ 104 h 246"/>
                      <a:gd name="T40" fmla="*/ 224 w 308"/>
                      <a:gd name="T41" fmla="*/ 93 h 246"/>
                      <a:gd name="T42" fmla="*/ 231 w 308"/>
                      <a:gd name="T43" fmla="*/ 84 h 246"/>
                      <a:gd name="T44" fmla="*/ 287 w 308"/>
                      <a:gd name="T45" fmla="*/ 84 h 246"/>
                      <a:gd name="T46" fmla="*/ 284 w 308"/>
                      <a:gd name="T47" fmla="*/ 129 h 246"/>
                      <a:gd name="T48" fmla="*/ 274 w 308"/>
                      <a:gd name="T49" fmla="*/ 140 h 246"/>
                      <a:gd name="T50" fmla="*/ 217 w 308"/>
                      <a:gd name="T51" fmla="*/ 136 h 246"/>
                      <a:gd name="T52" fmla="*/ 217 w 308"/>
                      <a:gd name="T53" fmla="*/ 121 h 246"/>
                      <a:gd name="T54" fmla="*/ 274 w 308"/>
                      <a:gd name="T55" fmla="*/ 118 h 246"/>
                      <a:gd name="T56" fmla="*/ 284 w 308"/>
                      <a:gd name="T57" fmla="*/ 129 h 246"/>
                      <a:gd name="T58" fmla="*/ 114 w 308"/>
                      <a:gd name="T59" fmla="*/ 215 h 246"/>
                      <a:gd name="T60" fmla="*/ 142 w 308"/>
                      <a:gd name="T61" fmla="*/ 113 h 246"/>
                      <a:gd name="T62" fmla="*/ 184 w 308"/>
                      <a:gd name="T63" fmla="*/ 58 h 246"/>
                      <a:gd name="T64" fmla="*/ 201 w 308"/>
                      <a:gd name="T65" fmla="*/ 16 h 246"/>
                      <a:gd name="T66" fmla="*/ 202 w 308"/>
                      <a:gd name="T67" fmla="*/ 80 h 246"/>
                      <a:gd name="T68" fmla="*/ 203 w 308"/>
                      <a:gd name="T69" fmla="*/ 84 h 246"/>
                      <a:gd name="T70" fmla="*/ 203 w 308"/>
                      <a:gd name="T71" fmla="*/ 112 h 246"/>
                      <a:gd name="T72" fmla="*/ 183 w 308"/>
                      <a:gd name="T73" fmla="*/ 141 h 246"/>
                      <a:gd name="T74" fmla="*/ 148 w 308"/>
                      <a:gd name="T75" fmla="*/ 160 h 246"/>
                      <a:gd name="T76" fmla="*/ 166 w 308"/>
                      <a:gd name="T77" fmla="*/ 162 h 246"/>
                      <a:gd name="T78" fmla="*/ 203 w 308"/>
                      <a:gd name="T79" fmla="*/ 142 h 246"/>
                      <a:gd name="T80" fmla="*/ 198 w 308"/>
                      <a:gd name="T81" fmla="*/ 153 h 246"/>
                      <a:gd name="T82" fmla="*/ 197 w 308"/>
                      <a:gd name="T83" fmla="*/ 174 h 246"/>
                      <a:gd name="T84" fmla="*/ 197 w 308"/>
                      <a:gd name="T85" fmla="*/ 190 h 246"/>
                      <a:gd name="T86" fmla="*/ 198 w 308"/>
                      <a:gd name="T87" fmla="*/ 211 h 246"/>
                      <a:gd name="T88" fmla="*/ 153 w 308"/>
                      <a:gd name="T89" fmla="*/ 203 h 246"/>
                      <a:gd name="T90" fmla="*/ 219 w 308"/>
                      <a:gd name="T91" fmla="*/ 210 h 246"/>
                      <a:gd name="T92" fmla="*/ 209 w 308"/>
                      <a:gd name="T93" fmla="*/ 200 h 246"/>
                      <a:gd name="T94" fmla="*/ 255 w 308"/>
                      <a:gd name="T95" fmla="*/ 189 h 246"/>
                      <a:gd name="T96" fmla="*/ 266 w 308"/>
                      <a:gd name="T97" fmla="*/ 200 h 246"/>
                      <a:gd name="T98" fmla="*/ 255 w 308"/>
                      <a:gd name="T99" fmla="*/ 210 h 246"/>
                      <a:gd name="T100" fmla="*/ 219 w 308"/>
                      <a:gd name="T101" fmla="*/ 175 h 246"/>
                      <a:gd name="T102" fmla="*/ 209 w 308"/>
                      <a:gd name="T103" fmla="*/ 165 h 246"/>
                      <a:gd name="T104" fmla="*/ 225 w 308"/>
                      <a:gd name="T105" fmla="*/ 154 h 246"/>
                      <a:gd name="T106" fmla="*/ 279 w 308"/>
                      <a:gd name="T107" fmla="*/ 160 h 246"/>
                      <a:gd name="T108" fmla="*/ 273 w 308"/>
                      <a:gd name="T109" fmla="*/ 17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8" h="246">
                        <a:moveTo>
                          <a:pt x="283" y="68"/>
                        </a:moveTo>
                        <a:lnTo>
                          <a:pt x="233" y="68"/>
                        </a:lnTo>
                        <a:lnTo>
                          <a:pt x="233" y="68"/>
                        </a:lnTo>
                        <a:lnTo>
                          <a:pt x="231" y="70"/>
                        </a:lnTo>
                        <a:lnTo>
                          <a:pt x="220" y="70"/>
                        </a:lnTo>
                        <a:lnTo>
                          <a:pt x="225" y="55"/>
                        </a:lnTo>
                        <a:lnTo>
                          <a:pt x="225" y="30"/>
                        </a:lnTo>
                        <a:lnTo>
                          <a:pt x="225" y="30"/>
                        </a:lnTo>
                        <a:lnTo>
                          <a:pt x="224" y="23"/>
                        </a:lnTo>
                        <a:lnTo>
                          <a:pt x="222" y="18"/>
                        </a:lnTo>
                        <a:lnTo>
                          <a:pt x="219" y="13"/>
                        </a:lnTo>
                        <a:lnTo>
                          <a:pt x="216" y="9"/>
                        </a:lnTo>
                        <a:lnTo>
                          <a:pt x="212" y="5"/>
                        </a:lnTo>
                        <a:lnTo>
                          <a:pt x="206" y="3"/>
                        </a:lnTo>
                        <a:lnTo>
                          <a:pt x="201" y="0"/>
                        </a:lnTo>
                        <a:lnTo>
                          <a:pt x="195" y="0"/>
                        </a:lnTo>
                        <a:lnTo>
                          <a:pt x="188" y="0"/>
                        </a:lnTo>
                        <a:lnTo>
                          <a:pt x="188" y="0"/>
                        </a:lnTo>
                        <a:lnTo>
                          <a:pt x="186" y="0"/>
                        </a:lnTo>
                        <a:lnTo>
                          <a:pt x="179" y="0"/>
                        </a:lnTo>
                        <a:lnTo>
                          <a:pt x="179" y="39"/>
                        </a:lnTo>
                        <a:lnTo>
                          <a:pt x="173" y="49"/>
                        </a:lnTo>
                        <a:lnTo>
                          <a:pt x="141" y="84"/>
                        </a:lnTo>
                        <a:lnTo>
                          <a:pt x="141" y="84"/>
                        </a:lnTo>
                        <a:lnTo>
                          <a:pt x="135" y="91"/>
                        </a:lnTo>
                        <a:lnTo>
                          <a:pt x="114" y="91"/>
                        </a:lnTo>
                        <a:lnTo>
                          <a:pt x="103" y="91"/>
                        </a:lnTo>
                        <a:lnTo>
                          <a:pt x="0" y="91"/>
                        </a:lnTo>
                        <a:lnTo>
                          <a:pt x="0" y="106"/>
                        </a:lnTo>
                        <a:lnTo>
                          <a:pt x="99" y="106"/>
                        </a:lnTo>
                        <a:lnTo>
                          <a:pt x="99" y="230"/>
                        </a:lnTo>
                        <a:lnTo>
                          <a:pt x="0" y="230"/>
                        </a:lnTo>
                        <a:lnTo>
                          <a:pt x="0" y="246"/>
                        </a:lnTo>
                        <a:lnTo>
                          <a:pt x="114" y="246"/>
                        </a:lnTo>
                        <a:lnTo>
                          <a:pt x="114" y="229"/>
                        </a:lnTo>
                        <a:lnTo>
                          <a:pt x="136" y="229"/>
                        </a:lnTo>
                        <a:lnTo>
                          <a:pt x="136" y="209"/>
                        </a:lnTo>
                        <a:lnTo>
                          <a:pt x="139" y="209"/>
                        </a:lnTo>
                        <a:lnTo>
                          <a:pt x="139" y="209"/>
                        </a:lnTo>
                        <a:lnTo>
                          <a:pt x="147" y="215"/>
                        </a:lnTo>
                        <a:lnTo>
                          <a:pt x="156" y="221"/>
                        </a:lnTo>
                        <a:lnTo>
                          <a:pt x="164" y="224"/>
                        </a:lnTo>
                        <a:lnTo>
                          <a:pt x="174" y="225"/>
                        </a:lnTo>
                        <a:lnTo>
                          <a:pt x="238" y="225"/>
                        </a:lnTo>
                        <a:lnTo>
                          <a:pt x="238" y="225"/>
                        </a:lnTo>
                        <a:lnTo>
                          <a:pt x="255" y="225"/>
                        </a:lnTo>
                        <a:lnTo>
                          <a:pt x="255" y="225"/>
                        </a:lnTo>
                        <a:lnTo>
                          <a:pt x="260" y="224"/>
                        </a:lnTo>
                        <a:lnTo>
                          <a:pt x="265" y="223"/>
                        </a:lnTo>
                        <a:lnTo>
                          <a:pt x="269" y="221"/>
                        </a:lnTo>
                        <a:lnTo>
                          <a:pt x="272" y="217"/>
                        </a:lnTo>
                        <a:lnTo>
                          <a:pt x="276" y="213"/>
                        </a:lnTo>
                        <a:lnTo>
                          <a:pt x="278" y="210"/>
                        </a:lnTo>
                        <a:lnTo>
                          <a:pt x="280" y="205"/>
                        </a:lnTo>
                        <a:lnTo>
                          <a:pt x="280" y="200"/>
                        </a:lnTo>
                        <a:lnTo>
                          <a:pt x="280" y="200"/>
                        </a:lnTo>
                        <a:lnTo>
                          <a:pt x="279" y="194"/>
                        </a:lnTo>
                        <a:lnTo>
                          <a:pt x="277" y="188"/>
                        </a:lnTo>
                        <a:lnTo>
                          <a:pt x="277" y="188"/>
                        </a:lnTo>
                        <a:lnTo>
                          <a:pt x="283" y="184"/>
                        </a:lnTo>
                        <a:lnTo>
                          <a:pt x="290" y="179"/>
                        </a:lnTo>
                        <a:lnTo>
                          <a:pt x="293" y="172"/>
                        </a:lnTo>
                        <a:lnTo>
                          <a:pt x="294" y="169"/>
                        </a:lnTo>
                        <a:lnTo>
                          <a:pt x="294" y="165"/>
                        </a:lnTo>
                        <a:lnTo>
                          <a:pt x="294" y="165"/>
                        </a:lnTo>
                        <a:lnTo>
                          <a:pt x="294" y="160"/>
                        </a:lnTo>
                        <a:lnTo>
                          <a:pt x="293" y="156"/>
                        </a:lnTo>
                        <a:lnTo>
                          <a:pt x="291" y="153"/>
                        </a:lnTo>
                        <a:lnTo>
                          <a:pt x="288" y="149"/>
                        </a:lnTo>
                        <a:lnTo>
                          <a:pt x="288" y="149"/>
                        </a:lnTo>
                        <a:lnTo>
                          <a:pt x="293" y="145"/>
                        </a:lnTo>
                        <a:lnTo>
                          <a:pt x="296" y="141"/>
                        </a:lnTo>
                        <a:lnTo>
                          <a:pt x="298" y="135"/>
                        </a:lnTo>
                        <a:lnTo>
                          <a:pt x="298" y="129"/>
                        </a:lnTo>
                        <a:lnTo>
                          <a:pt x="298" y="129"/>
                        </a:lnTo>
                        <a:lnTo>
                          <a:pt x="297" y="121"/>
                        </a:lnTo>
                        <a:lnTo>
                          <a:pt x="295" y="116"/>
                        </a:lnTo>
                        <a:lnTo>
                          <a:pt x="295" y="116"/>
                        </a:lnTo>
                        <a:lnTo>
                          <a:pt x="300" y="112"/>
                        </a:lnTo>
                        <a:lnTo>
                          <a:pt x="305" y="106"/>
                        </a:lnTo>
                        <a:lnTo>
                          <a:pt x="307" y="101"/>
                        </a:lnTo>
                        <a:lnTo>
                          <a:pt x="308" y="93"/>
                        </a:lnTo>
                        <a:lnTo>
                          <a:pt x="308" y="93"/>
                        </a:lnTo>
                        <a:lnTo>
                          <a:pt x="308" y="89"/>
                        </a:lnTo>
                        <a:lnTo>
                          <a:pt x="306" y="84"/>
                        </a:lnTo>
                        <a:lnTo>
                          <a:pt x="304" y="79"/>
                        </a:lnTo>
                        <a:lnTo>
                          <a:pt x="300" y="76"/>
                        </a:lnTo>
                        <a:lnTo>
                          <a:pt x="297" y="73"/>
                        </a:lnTo>
                        <a:lnTo>
                          <a:pt x="293" y="71"/>
                        </a:lnTo>
                        <a:lnTo>
                          <a:pt x="288" y="70"/>
                        </a:lnTo>
                        <a:lnTo>
                          <a:pt x="283" y="68"/>
                        </a:lnTo>
                        <a:lnTo>
                          <a:pt x="283" y="68"/>
                        </a:lnTo>
                        <a:close/>
                        <a:moveTo>
                          <a:pt x="294" y="93"/>
                        </a:moveTo>
                        <a:lnTo>
                          <a:pt x="294" y="93"/>
                        </a:lnTo>
                        <a:lnTo>
                          <a:pt x="293" y="98"/>
                        </a:lnTo>
                        <a:lnTo>
                          <a:pt x="291" y="101"/>
                        </a:lnTo>
                        <a:lnTo>
                          <a:pt x="287" y="103"/>
                        </a:lnTo>
                        <a:lnTo>
                          <a:pt x="283" y="104"/>
                        </a:lnTo>
                        <a:lnTo>
                          <a:pt x="274" y="104"/>
                        </a:lnTo>
                        <a:lnTo>
                          <a:pt x="233" y="104"/>
                        </a:lnTo>
                        <a:lnTo>
                          <a:pt x="233" y="104"/>
                        </a:lnTo>
                        <a:lnTo>
                          <a:pt x="230" y="103"/>
                        </a:lnTo>
                        <a:lnTo>
                          <a:pt x="226" y="101"/>
                        </a:lnTo>
                        <a:lnTo>
                          <a:pt x="224" y="98"/>
                        </a:lnTo>
                        <a:lnTo>
                          <a:pt x="224" y="93"/>
                        </a:lnTo>
                        <a:lnTo>
                          <a:pt x="224" y="93"/>
                        </a:lnTo>
                        <a:lnTo>
                          <a:pt x="224" y="90"/>
                        </a:lnTo>
                        <a:lnTo>
                          <a:pt x="226" y="87"/>
                        </a:lnTo>
                        <a:lnTo>
                          <a:pt x="228" y="85"/>
                        </a:lnTo>
                        <a:lnTo>
                          <a:pt x="231" y="84"/>
                        </a:lnTo>
                        <a:lnTo>
                          <a:pt x="254" y="84"/>
                        </a:lnTo>
                        <a:lnTo>
                          <a:pt x="254" y="82"/>
                        </a:lnTo>
                        <a:lnTo>
                          <a:pt x="283" y="82"/>
                        </a:lnTo>
                        <a:lnTo>
                          <a:pt x="283" y="82"/>
                        </a:lnTo>
                        <a:lnTo>
                          <a:pt x="287" y="84"/>
                        </a:lnTo>
                        <a:lnTo>
                          <a:pt x="291" y="86"/>
                        </a:lnTo>
                        <a:lnTo>
                          <a:pt x="293" y="89"/>
                        </a:lnTo>
                        <a:lnTo>
                          <a:pt x="294" y="93"/>
                        </a:lnTo>
                        <a:lnTo>
                          <a:pt x="294" y="93"/>
                        </a:lnTo>
                        <a:close/>
                        <a:moveTo>
                          <a:pt x="284" y="129"/>
                        </a:moveTo>
                        <a:lnTo>
                          <a:pt x="284" y="129"/>
                        </a:lnTo>
                        <a:lnTo>
                          <a:pt x="284" y="133"/>
                        </a:lnTo>
                        <a:lnTo>
                          <a:pt x="281" y="136"/>
                        </a:lnTo>
                        <a:lnTo>
                          <a:pt x="278" y="139"/>
                        </a:lnTo>
                        <a:lnTo>
                          <a:pt x="274" y="140"/>
                        </a:lnTo>
                        <a:lnTo>
                          <a:pt x="269" y="140"/>
                        </a:lnTo>
                        <a:lnTo>
                          <a:pt x="225" y="140"/>
                        </a:lnTo>
                        <a:lnTo>
                          <a:pt x="225" y="140"/>
                        </a:lnTo>
                        <a:lnTo>
                          <a:pt x="220" y="139"/>
                        </a:lnTo>
                        <a:lnTo>
                          <a:pt x="217" y="136"/>
                        </a:lnTo>
                        <a:lnTo>
                          <a:pt x="215" y="133"/>
                        </a:lnTo>
                        <a:lnTo>
                          <a:pt x="214" y="129"/>
                        </a:lnTo>
                        <a:lnTo>
                          <a:pt x="214" y="129"/>
                        </a:lnTo>
                        <a:lnTo>
                          <a:pt x="215" y="125"/>
                        </a:lnTo>
                        <a:lnTo>
                          <a:pt x="217" y="121"/>
                        </a:lnTo>
                        <a:lnTo>
                          <a:pt x="220" y="119"/>
                        </a:lnTo>
                        <a:lnTo>
                          <a:pt x="225" y="118"/>
                        </a:lnTo>
                        <a:lnTo>
                          <a:pt x="233" y="118"/>
                        </a:lnTo>
                        <a:lnTo>
                          <a:pt x="274" y="118"/>
                        </a:lnTo>
                        <a:lnTo>
                          <a:pt x="274" y="118"/>
                        </a:lnTo>
                        <a:lnTo>
                          <a:pt x="278" y="119"/>
                        </a:lnTo>
                        <a:lnTo>
                          <a:pt x="281" y="121"/>
                        </a:lnTo>
                        <a:lnTo>
                          <a:pt x="284" y="125"/>
                        </a:lnTo>
                        <a:lnTo>
                          <a:pt x="284" y="129"/>
                        </a:lnTo>
                        <a:lnTo>
                          <a:pt x="284" y="129"/>
                        </a:lnTo>
                        <a:close/>
                        <a:moveTo>
                          <a:pt x="114" y="215"/>
                        </a:moveTo>
                        <a:lnTo>
                          <a:pt x="114" y="113"/>
                        </a:lnTo>
                        <a:lnTo>
                          <a:pt x="122" y="113"/>
                        </a:lnTo>
                        <a:lnTo>
                          <a:pt x="122" y="215"/>
                        </a:lnTo>
                        <a:lnTo>
                          <a:pt x="114" y="215"/>
                        </a:lnTo>
                        <a:close/>
                        <a:moveTo>
                          <a:pt x="148" y="198"/>
                        </a:moveTo>
                        <a:lnTo>
                          <a:pt x="147" y="195"/>
                        </a:lnTo>
                        <a:lnTo>
                          <a:pt x="136" y="195"/>
                        </a:lnTo>
                        <a:lnTo>
                          <a:pt x="136" y="113"/>
                        </a:lnTo>
                        <a:lnTo>
                          <a:pt x="142" y="113"/>
                        </a:lnTo>
                        <a:lnTo>
                          <a:pt x="143" y="107"/>
                        </a:lnTo>
                        <a:lnTo>
                          <a:pt x="143" y="107"/>
                        </a:lnTo>
                        <a:lnTo>
                          <a:pt x="146" y="100"/>
                        </a:lnTo>
                        <a:lnTo>
                          <a:pt x="151" y="93"/>
                        </a:lnTo>
                        <a:lnTo>
                          <a:pt x="184" y="58"/>
                        </a:lnTo>
                        <a:lnTo>
                          <a:pt x="193" y="44"/>
                        </a:lnTo>
                        <a:lnTo>
                          <a:pt x="193" y="14"/>
                        </a:lnTo>
                        <a:lnTo>
                          <a:pt x="195" y="14"/>
                        </a:lnTo>
                        <a:lnTo>
                          <a:pt x="195" y="14"/>
                        </a:lnTo>
                        <a:lnTo>
                          <a:pt x="201" y="16"/>
                        </a:lnTo>
                        <a:lnTo>
                          <a:pt x="205" y="19"/>
                        </a:lnTo>
                        <a:lnTo>
                          <a:pt x="209" y="23"/>
                        </a:lnTo>
                        <a:lnTo>
                          <a:pt x="210" y="30"/>
                        </a:lnTo>
                        <a:lnTo>
                          <a:pt x="210" y="53"/>
                        </a:lnTo>
                        <a:lnTo>
                          <a:pt x="202" y="80"/>
                        </a:lnTo>
                        <a:lnTo>
                          <a:pt x="202" y="80"/>
                        </a:lnTo>
                        <a:lnTo>
                          <a:pt x="202" y="80"/>
                        </a:lnTo>
                        <a:lnTo>
                          <a:pt x="202" y="80"/>
                        </a:lnTo>
                        <a:lnTo>
                          <a:pt x="202" y="84"/>
                        </a:lnTo>
                        <a:lnTo>
                          <a:pt x="203" y="84"/>
                        </a:lnTo>
                        <a:lnTo>
                          <a:pt x="203" y="84"/>
                        </a:lnTo>
                        <a:lnTo>
                          <a:pt x="205" y="90"/>
                        </a:lnTo>
                        <a:lnTo>
                          <a:pt x="205" y="98"/>
                        </a:lnTo>
                        <a:lnTo>
                          <a:pt x="205" y="105"/>
                        </a:lnTo>
                        <a:lnTo>
                          <a:pt x="203" y="112"/>
                        </a:lnTo>
                        <a:lnTo>
                          <a:pt x="203" y="112"/>
                        </a:lnTo>
                        <a:lnTo>
                          <a:pt x="200" y="121"/>
                        </a:lnTo>
                        <a:lnTo>
                          <a:pt x="196" y="129"/>
                        </a:lnTo>
                        <a:lnTo>
                          <a:pt x="189" y="135"/>
                        </a:lnTo>
                        <a:lnTo>
                          <a:pt x="183" y="141"/>
                        </a:lnTo>
                        <a:lnTo>
                          <a:pt x="175" y="145"/>
                        </a:lnTo>
                        <a:lnTo>
                          <a:pt x="168" y="147"/>
                        </a:lnTo>
                        <a:lnTo>
                          <a:pt x="160" y="148"/>
                        </a:lnTo>
                        <a:lnTo>
                          <a:pt x="151" y="147"/>
                        </a:lnTo>
                        <a:lnTo>
                          <a:pt x="148" y="160"/>
                        </a:lnTo>
                        <a:lnTo>
                          <a:pt x="148" y="160"/>
                        </a:lnTo>
                        <a:lnTo>
                          <a:pt x="155" y="161"/>
                        </a:lnTo>
                        <a:lnTo>
                          <a:pt x="161" y="162"/>
                        </a:lnTo>
                        <a:lnTo>
                          <a:pt x="161" y="162"/>
                        </a:lnTo>
                        <a:lnTo>
                          <a:pt x="166" y="162"/>
                        </a:lnTo>
                        <a:lnTo>
                          <a:pt x="173" y="161"/>
                        </a:lnTo>
                        <a:lnTo>
                          <a:pt x="178" y="159"/>
                        </a:lnTo>
                        <a:lnTo>
                          <a:pt x="184" y="157"/>
                        </a:lnTo>
                        <a:lnTo>
                          <a:pt x="195" y="151"/>
                        </a:lnTo>
                        <a:lnTo>
                          <a:pt x="203" y="142"/>
                        </a:lnTo>
                        <a:lnTo>
                          <a:pt x="203" y="142"/>
                        </a:lnTo>
                        <a:lnTo>
                          <a:pt x="205" y="144"/>
                        </a:lnTo>
                        <a:lnTo>
                          <a:pt x="205" y="144"/>
                        </a:lnTo>
                        <a:lnTo>
                          <a:pt x="201" y="148"/>
                        </a:lnTo>
                        <a:lnTo>
                          <a:pt x="198" y="153"/>
                        </a:lnTo>
                        <a:lnTo>
                          <a:pt x="196" y="158"/>
                        </a:lnTo>
                        <a:lnTo>
                          <a:pt x="195" y="165"/>
                        </a:lnTo>
                        <a:lnTo>
                          <a:pt x="195" y="165"/>
                        </a:lnTo>
                        <a:lnTo>
                          <a:pt x="196" y="170"/>
                        </a:lnTo>
                        <a:lnTo>
                          <a:pt x="197" y="174"/>
                        </a:lnTo>
                        <a:lnTo>
                          <a:pt x="199" y="179"/>
                        </a:lnTo>
                        <a:lnTo>
                          <a:pt x="202" y="182"/>
                        </a:lnTo>
                        <a:lnTo>
                          <a:pt x="202" y="182"/>
                        </a:lnTo>
                        <a:lnTo>
                          <a:pt x="199" y="186"/>
                        </a:lnTo>
                        <a:lnTo>
                          <a:pt x="197" y="190"/>
                        </a:lnTo>
                        <a:lnTo>
                          <a:pt x="196" y="195"/>
                        </a:lnTo>
                        <a:lnTo>
                          <a:pt x="195" y="200"/>
                        </a:lnTo>
                        <a:lnTo>
                          <a:pt x="195" y="200"/>
                        </a:lnTo>
                        <a:lnTo>
                          <a:pt x="196" y="206"/>
                        </a:lnTo>
                        <a:lnTo>
                          <a:pt x="198" y="211"/>
                        </a:lnTo>
                        <a:lnTo>
                          <a:pt x="174" y="211"/>
                        </a:lnTo>
                        <a:lnTo>
                          <a:pt x="174" y="211"/>
                        </a:lnTo>
                        <a:lnTo>
                          <a:pt x="166" y="210"/>
                        </a:lnTo>
                        <a:lnTo>
                          <a:pt x="160" y="207"/>
                        </a:lnTo>
                        <a:lnTo>
                          <a:pt x="153" y="203"/>
                        </a:lnTo>
                        <a:lnTo>
                          <a:pt x="148" y="198"/>
                        </a:lnTo>
                        <a:lnTo>
                          <a:pt x="148" y="198"/>
                        </a:lnTo>
                        <a:close/>
                        <a:moveTo>
                          <a:pt x="255" y="210"/>
                        </a:moveTo>
                        <a:lnTo>
                          <a:pt x="219" y="210"/>
                        </a:lnTo>
                        <a:lnTo>
                          <a:pt x="219" y="210"/>
                        </a:lnTo>
                        <a:lnTo>
                          <a:pt x="215" y="210"/>
                        </a:lnTo>
                        <a:lnTo>
                          <a:pt x="212" y="208"/>
                        </a:lnTo>
                        <a:lnTo>
                          <a:pt x="210" y="203"/>
                        </a:lnTo>
                        <a:lnTo>
                          <a:pt x="209" y="200"/>
                        </a:lnTo>
                        <a:lnTo>
                          <a:pt x="209" y="200"/>
                        </a:lnTo>
                        <a:lnTo>
                          <a:pt x="210" y="196"/>
                        </a:lnTo>
                        <a:lnTo>
                          <a:pt x="212" y="193"/>
                        </a:lnTo>
                        <a:lnTo>
                          <a:pt x="215" y="190"/>
                        </a:lnTo>
                        <a:lnTo>
                          <a:pt x="219" y="189"/>
                        </a:lnTo>
                        <a:lnTo>
                          <a:pt x="255" y="189"/>
                        </a:lnTo>
                        <a:lnTo>
                          <a:pt x="255" y="189"/>
                        </a:lnTo>
                        <a:lnTo>
                          <a:pt x="259" y="190"/>
                        </a:lnTo>
                        <a:lnTo>
                          <a:pt x="263" y="193"/>
                        </a:lnTo>
                        <a:lnTo>
                          <a:pt x="265" y="196"/>
                        </a:lnTo>
                        <a:lnTo>
                          <a:pt x="266" y="200"/>
                        </a:lnTo>
                        <a:lnTo>
                          <a:pt x="266" y="200"/>
                        </a:lnTo>
                        <a:lnTo>
                          <a:pt x="265" y="203"/>
                        </a:lnTo>
                        <a:lnTo>
                          <a:pt x="263" y="208"/>
                        </a:lnTo>
                        <a:lnTo>
                          <a:pt x="259" y="210"/>
                        </a:lnTo>
                        <a:lnTo>
                          <a:pt x="255" y="210"/>
                        </a:lnTo>
                        <a:lnTo>
                          <a:pt x="255" y="210"/>
                        </a:lnTo>
                        <a:close/>
                        <a:moveTo>
                          <a:pt x="269" y="175"/>
                        </a:moveTo>
                        <a:lnTo>
                          <a:pt x="255" y="175"/>
                        </a:lnTo>
                        <a:lnTo>
                          <a:pt x="219" y="175"/>
                        </a:lnTo>
                        <a:lnTo>
                          <a:pt x="219" y="175"/>
                        </a:lnTo>
                        <a:lnTo>
                          <a:pt x="215" y="174"/>
                        </a:lnTo>
                        <a:lnTo>
                          <a:pt x="212" y="172"/>
                        </a:lnTo>
                        <a:lnTo>
                          <a:pt x="210" y="169"/>
                        </a:lnTo>
                        <a:lnTo>
                          <a:pt x="209" y="165"/>
                        </a:lnTo>
                        <a:lnTo>
                          <a:pt x="209" y="165"/>
                        </a:lnTo>
                        <a:lnTo>
                          <a:pt x="210" y="160"/>
                        </a:lnTo>
                        <a:lnTo>
                          <a:pt x="212" y="157"/>
                        </a:lnTo>
                        <a:lnTo>
                          <a:pt x="215" y="155"/>
                        </a:lnTo>
                        <a:lnTo>
                          <a:pt x="219" y="154"/>
                        </a:lnTo>
                        <a:lnTo>
                          <a:pt x="225" y="154"/>
                        </a:lnTo>
                        <a:lnTo>
                          <a:pt x="269" y="154"/>
                        </a:lnTo>
                        <a:lnTo>
                          <a:pt x="269" y="154"/>
                        </a:lnTo>
                        <a:lnTo>
                          <a:pt x="273" y="155"/>
                        </a:lnTo>
                        <a:lnTo>
                          <a:pt x="277" y="157"/>
                        </a:lnTo>
                        <a:lnTo>
                          <a:pt x="279" y="160"/>
                        </a:lnTo>
                        <a:lnTo>
                          <a:pt x="280" y="165"/>
                        </a:lnTo>
                        <a:lnTo>
                          <a:pt x="280" y="165"/>
                        </a:lnTo>
                        <a:lnTo>
                          <a:pt x="279" y="169"/>
                        </a:lnTo>
                        <a:lnTo>
                          <a:pt x="277" y="172"/>
                        </a:lnTo>
                        <a:lnTo>
                          <a:pt x="273" y="174"/>
                        </a:lnTo>
                        <a:lnTo>
                          <a:pt x="269" y="175"/>
                        </a:lnTo>
                        <a:lnTo>
                          <a:pt x="269" y="1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a:p>
                </p:txBody>
              </p:sp>
              <p:sp>
                <p:nvSpPr>
                  <p:cNvPr id="149" name="Freeform 73">
                    <a:extLst>
                      <a:ext uri="{FF2B5EF4-FFF2-40B4-BE49-F238E27FC236}">
                        <a16:creationId xmlns:a16="http://schemas.microsoft.com/office/drawing/2014/main" id="{2E214ACC-60A8-4DA0-85A7-F8E38E42A220}"/>
                      </a:ext>
                    </a:extLst>
                  </p:cNvPr>
                  <p:cNvSpPr>
                    <a:spLocks noEditPoints="1"/>
                  </p:cNvSpPr>
                  <p:nvPr/>
                </p:nvSpPr>
                <p:spPr bwMode="auto">
                  <a:xfrm>
                    <a:off x="804203" y="2655186"/>
                    <a:ext cx="46420" cy="46420"/>
                  </a:xfrm>
                  <a:custGeom>
                    <a:avLst/>
                    <a:gdLst>
                      <a:gd name="T0" fmla="*/ 33 w 33"/>
                      <a:gd name="T1" fmla="*/ 16 h 33"/>
                      <a:gd name="T2" fmla="*/ 33 w 33"/>
                      <a:gd name="T3" fmla="*/ 16 h 33"/>
                      <a:gd name="T4" fmla="*/ 33 w 33"/>
                      <a:gd name="T5" fmla="*/ 13 h 33"/>
                      <a:gd name="T6" fmla="*/ 32 w 33"/>
                      <a:gd name="T7" fmla="*/ 10 h 33"/>
                      <a:gd name="T8" fmla="*/ 29 w 33"/>
                      <a:gd name="T9" fmla="*/ 4 h 33"/>
                      <a:gd name="T10" fmla="*/ 23 w 33"/>
                      <a:gd name="T11" fmla="*/ 1 h 33"/>
                      <a:gd name="T12" fmla="*/ 20 w 33"/>
                      <a:gd name="T13" fmla="*/ 0 h 33"/>
                      <a:gd name="T14" fmla="*/ 17 w 33"/>
                      <a:gd name="T15" fmla="*/ 0 h 33"/>
                      <a:gd name="T16" fmla="*/ 17 w 33"/>
                      <a:gd name="T17" fmla="*/ 0 h 33"/>
                      <a:gd name="T18" fmla="*/ 14 w 33"/>
                      <a:gd name="T19" fmla="*/ 0 h 33"/>
                      <a:gd name="T20" fmla="*/ 10 w 33"/>
                      <a:gd name="T21" fmla="*/ 1 h 33"/>
                      <a:gd name="T22" fmla="*/ 5 w 33"/>
                      <a:gd name="T23" fmla="*/ 4 h 33"/>
                      <a:gd name="T24" fmla="*/ 1 w 33"/>
                      <a:gd name="T25" fmla="*/ 10 h 33"/>
                      <a:gd name="T26" fmla="*/ 0 w 33"/>
                      <a:gd name="T27" fmla="*/ 13 h 33"/>
                      <a:gd name="T28" fmla="*/ 0 w 33"/>
                      <a:gd name="T29" fmla="*/ 16 h 33"/>
                      <a:gd name="T30" fmla="*/ 0 w 33"/>
                      <a:gd name="T31" fmla="*/ 16 h 33"/>
                      <a:gd name="T32" fmla="*/ 0 w 33"/>
                      <a:gd name="T33" fmla="*/ 19 h 33"/>
                      <a:gd name="T34" fmla="*/ 1 w 33"/>
                      <a:gd name="T35" fmla="*/ 23 h 33"/>
                      <a:gd name="T36" fmla="*/ 5 w 33"/>
                      <a:gd name="T37" fmla="*/ 28 h 33"/>
                      <a:gd name="T38" fmla="*/ 10 w 33"/>
                      <a:gd name="T39" fmla="*/ 32 h 33"/>
                      <a:gd name="T40" fmla="*/ 14 w 33"/>
                      <a:gd name="T41" fmla="*/ 33 h 33"/>
                      <a:gd name="T42" fmla="*/ 17 w 33"/>
                      <a:gd name="T43" fmla="*/ 33 h 33"/>
                      <a:gd name="T44" fmla="*/ 17 w 33"/>
                      <a:gd name="T45" fmla="*/ 33 h 33"/>
                      <a:gd name="T46" fmla="*/ 20 w 33"/>
                      <a:gd name="T47" fmla="*/ 33 h 33"/>
                      <a:gd name="T48" fmla="*/ 23 w 33"/>
                      <a:gd name="T49" fmla="*/ 32 h 33"/>
                      <a:gd name="T50" fmla="*/ 29 w 33"/>
                      <a:gd name="T51" fmla="*/ 28 h 33"/>
                      <a:gd name="T52" fmla="*/ 32 w 33"/>
                      <a:gd name="T53" fmla="*/ 23 h 33"/>
                      <a:gd name="T54" fmla="*/ 33 w 33"/>
                      <a:gd name="T55" fmla="*/ 19 h 33"/>
                      <a:gd name="T56" fmla="*/ 33 w 33"/>
                      <a:gd name="T57" fmla="*/ 16 h 33"/>
                      <a:gd name="T58" fmla="*/ 33 w 33"/>
                      <a:gd name="T59" fmla="*/ 16 h 33"/>
                      <a:gd name="T60" fmla="*/ 14 w 33"/>
                      <a:gd name="T61" fmla="*/ 16 h 33"/>
                      <a:gd name="T62" fmla="*/ 14 w 33"/>
                      <a:gd name="T63" fmla="*/ 16 h 33"/>
                      <a:gd name="T64" fmla="*/ 15 w 33"/>
                      <a:gd name="T65" fmla="*/ 14 h 33"/>
                      <a:gd name="T66" fmla="*/ 17 w 33"/>
                      <a:gd name="T67" fmla="*/ 14 h 33"/>
                      <a:gd name="T68" fmla="*/ 17 w 33"/>
                      <a:gd name="T69" fmla="*/ 14 h 33"/>
                      <a:gd name="T70" fmla="*/ 18 w 33"/>
                      <a:gd name="T71" fmla="*/ 14 h 33"/>
                      <a:gd name="T72" fmla="*/ 19 w 33"/>
                      <a:gd name="T73" fmla="*/ 16 h 33"/>
                      <a:gd name="T74" fmla="*/ 19 w 33"/>
                      <a:gd name="T75" fmla="*/ 16 h 33"/>
                      <a:gd name="T76" fmla="*/ 18 w 33"/>
                      <a:gd name="T77" fmla="*/ 18 h 33"/>
                      <a:gd name="T78" fmla="*/ 17 w 33"/>
                      <a:gd name="T79" fmla="*/ 19 h 33"/>
                      <a:gd name="T80" fmla="*/ 17 w 33"/>
                      <a:gd name="T81" fmla="*/ 19 h 33"/>
                      <a:gd name="T82" fmla="*/ 15 w 33"/>
                      <a:gd name="T83" fmla="*/ 18 h 33"/>
                      <a:gd name="T84" fmla="*/ 14 w 33"/>
                      <a:gd name="T85" fmla="*/ 16 h 33"/>
                      <a:gd name="T86" fmla="*/ 14 w 33"/>
                      <a:gd name="T8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33">
                        <a:moveTo>
                          <a:pt x="33" y="16"/>
                        </a:moveTo>
                        <a:lnTo>
                          <a:pt x="33" y="16"/>
                        </a:lnTo>
                        <a:lnTo>
                          <a:pt x="33" y="13"/>
                        </a:lnTo>
                        <a:lnTo>
                          <a:pt x="32" y="10"/>
                        </a:lnTo>
                        <a:lnTo>
                          <a:pt x="29" y="4"/>
                        </a:lnTo>
                        <a:lnTo>
                          <a:pt x="23" y="1"/>
                        </a:lnTo>
                        <a:lnTo>
                          <a:pt x="20" y="0"/>
                        </a:lnTo>
                        <a:lnTo>
                          <a:pt x="17" y="0"/>
                        </a:lnTo>
                        <a:lnTo>
                          <a:pt x="17" y="0"/>
                        </a:lnTo>
                        <a:lnTo>
                          <a:pt x="14" y="0"/>
                        </a:lnTo>
                        <a:lnTo>
                          <a:pt x="10" y="1"/>
                        </a:lnTo>
                        <a:lnTo>
                          <a:pt x="5" y="4"/>
                        </a:lnTo>
                        <a:lnTo>
                          <a:pt x="1" y="10"/>
                        </a:lnTo>
                        <a:lnTo>
                          <a:pt x="0" y="13"/>
                        </a:lnTo>
                        <a:lnTo>
                          <a:pt x="0" y="16"/>
                        </a:lnTo>
                        <a:lnTo>
                          <a:pt x="0" y="16"/>
                        </a:lnTo>
                        <a:lnTo>
                          <a:pt x="0" y="19"/>
                        </a:lnTo>
                        <a:lnTo>
                          <a:pt x="1" y="23"/>
                        </a:lnTo>
                        <a:lnTo>
                          <a:pt x="5" y="28"/>
                        </a:lnTo>
                        <a:lnTo>
                          <a:pt x="10" y="32"/>
                        </a:lnTo>
                        <a:lnTo>
                          <a:pt x="14" y="33"/>
                        </a:lnTo>
                        <a:lnTo>
                          <a:pt x="17" y="33"/>
                        </a:lnTo>
                        <a:lnTo>
                          <a:pt x="17" y="33"/>
                        </a:lnTo>
                        <a:lnTo>
                          <a:pt x="20" y="33"/>
                        </a:lnTo>
                        <a:lnTo>
                          <a:pt x="23" y="32"/>
                        </a:lnTo>
                        <a:lnTo>
                          <a:pt x="29" y="28"/>
                        </a:lnTo>
                        <a:lnTo>
                          <a:pt x="32" y="23"/>
                        </a:lnTo>
                        <a:lnTo>
                          <a:pt x="33" y="19"/>
                        </a:lnTo>
                        <a:lnTo>
                          <a:pt x="33" y="16"/>
                        </a:lnTo>
                        <a:lnTo>
                          <a:pt x="33" y="16"/>
                        </a:lnTo>
                        <a:close/>
                        <a:moveTo>
                          <a:pt x="14" y="16"/>
                        </a:moveTo>
                        <a:lnTo>
                          <a:pt x="14" y="16"/>
                        </a:lnTo>
                        <a:lnTo>
                          <a:pt x="15" y="14"/>
                        </a:lnTo>
                        <a:lnTo>
                          <a:pt x="17" y="14"/>
                        </a:lnTo>
                        <a:lnTo>
                          <a:pt x="17" y="14"/>
                        </a:lnTo>
                        <a:lnTo>
                          <a:pt x="18" y="14"/>
                        </a:lnTo>
                        <a:lnTo>
                          <a:pt x="19" y="16"/>
                        </a:lnTo>
                        <a:lnTo>
                          <a:pt x="19" y="16"/>
                        </a:lnTo>
                        <a:lnTo>
                          <a:pt x="18" y="18"/>
                        </a:lnTo>
                        <a:lnTo>
                          <a:pt x="17" y="19"/>
                        </a:lnTo>
                        <a:lnTo>
                          <a:pt x="17" y="19"/>
                        </a:lnTo>
                        <a:lnTo>
                          <a:pt x="15" y="18"/>
                        </a:lnTo>
                        <a:lnTo>
                          <a:pt x="14" y="16"/>
                        </a:lnTo>
                        <a:lnTo>
                          <a:pt x="14"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ko-KR" altLang="en-US"/>
                  </a:p>
                </p:txBody>
              </p:sp>
            </p:grpSp>
            <p:sp>
              <p:nvSpPr>
                <p:cNvPr id="145" name="矩形 144">
                  <a:extLst>
                    <a:ext uri="{FF2B5EF4-FFF2-40B4-BE49-F238E27FC236}">
                      <a16:creationId xmlns:a16="http://schemas.microsoft.com/office/drawing/2014/main" id="{191FB00B-033B-4832-A412-655F60C60F52}"/>
                    </a:ext>
                  </a:extLst>
                </p:cNvPr>
                <p:cNvSpPr/>
                <p:nvPr/>
              </p:nvSpPr>
              <p:spPr>
                <a:xfrm>
                  <a:off x="483836" y="1929900"/>
                  <a:ext cx="846562" cy="490818"/>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比序</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總積分</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46" name="矩形 145">
                  <a:extLst>
                    <a:ext uri="{FF2B5EF4-FFF2-40B4-BE49-F238E27FC236}">
                      <a16:creationId xmlns:a16="http://schemas.microsoft.com/office/drawing/2014/main" id="{9701770E-89C7-476B-8A56-1CAB52C5632A}"/>
                    </a:ext>
                  </a:extLst>
                </p:cNvPr>
                <p:cNvSpPr/>
                <p:nvPr/>
              </p:nvSpPr>
              <p:spPr>
                <a:xfrm>
                  <a:off x="1516577" y="1939773"/>
                  <a:ext cx="645855" cy="495083"/>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均衡</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學習</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47" name="矩形 146">
                  <a:extLst>
                    <a:ext uri="{FF2B5EF4-FFF2-40B4-BE49-F238E27FC236}">
                      <a16:creationId xmlns:a16="http://schemas.microsoft.com/office/drawing/2014/main" id="{DE97F46C-717D-4F36-A1DA-F68CCBA54039}"/>
                    </a:ext>
                  </a:extLst>
                </p:cNvPr>
                <p:cNvSpPr/>
                <p:nvPr/>
              </p:nvSpPr>
              <p:spPr>
                <a:xfrm>
                  <a:off x="2431795" y="1929900"/>
                  <a:ext cx="645855" cy="495083"/>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技藝</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優良</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sp>
            <p:nvSpPr>
              <p:cNvPr id="121" name="矩形 120">
                <a:extLst>
                  <a:ext uri="{FF2B5EF4-FFF2-40B4-BE49-F238E27FC236}">
                    <a16:creationId xmlns:a16="http://schemas.microsoft.com/office/drawing/2014/main" id="{B8D5FFB9-D381-45E7-9866-1C458D619258}"/>
                  </a:ext>
                </a:extLst>
              </p:cNvPr>
              <p:cNvSpPr/>
              <p:nvPr/>
            </p:nvSpPr>
            <p:spPr>
              <a:xfrm>
                <a:off x="3504514" y="195486"/>
                <a:ext cx="1015663"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志願序</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22" name="矩形 121">
                <a:extLst>
                  <a:ext uri="{FF2B5EF4-FFF2-40B4-BE49-F238E27FC236}">
                    <a16:creationId xmlns:a16="http://schemas.microsoft.com/office/drawing/2014/main" id="{B97757AD-5C8D-460F-9DC4-1CA911831153}"/>
                  </a:ext>
                </a:extLst>
              </p:cNvPr>
              <p:cNvSpPr/>
              <p:nvPr/>
            </p:nvSpPr>
            <p:spPr>
              <a:xfrm>
                <a:off x="4706563" y="195486"/>
                <a:ext cx="759184" cy="738664"/>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弱勢</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身分</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123" name="矩形 122">
                <a:extLst>
                  <a:ext uri="{FF2B5EF4-FFF2-40B4-BE49-F238E27FC236}">
                    <a16:creationId xmlns:a16="http://schemas.microsoft.com/office/drawing/2014/main" id="{7DB1DE3C-1021-4C52-90E9-A764F26C64DE}"/>
                  </a:ext>
                </a:extLst>
              </p:cNvPr>
              <p:cNvSpPr/>
              <p:nvPr/>
            </p:nvSpPr>
            <p:spPr>
              <a:xfrm>
                <a:off x="5493148" y="195486"/>
                <a:ext cx="1332517" cy="732301"/>
              </a:xfrm>
              <a:prstGeom prst="rect">
                <a:avLst/>
              </a:prstGeom>
            </p:spPr>
            <p:txBody>
              <a:bodyPr wrap="squar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多元學習</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表現</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24" name="矩形 123">
                <a:extLst>
                  <a:ext uri="{FF2B5EF4-FFF2-40B4-BE49-F238E27FC236}">
                    <a16:creationId xmlns:a16="http://schemas.microsoft.com/office/drawing/2014/main" id="{160B289B-A386-4779-BD6A-BBD46A5BE0DB}"/>
                  </a:ext>
                </a:extLst>
              </p:cNvPr>
              <p:cNvSpPr/>
              <p:nvPr/>
            </p:nvSpPr>
            <p:spPr>
              <a:xfrm>
                <a:off x="6916867" y="250671"/>
                <a:ext cx="739953" cy="704519"/>
              </a:xfrm>
              <a:prstGeom prst="rect">
                <a:avLst/>
              </a:prstGeom>
            </p:spPr>
            <p:txBody>
              <a:bodyPr wrap="none">
                <a:spAutoFit/>
              </a:bodyPr>
              <a:lstStyle/>
              <a:p>
                <a:pPr algn="ctr">
                  <a:lnSpc>
                    <a:spcPts val="1200"/>
                  </a:lnSpc>
                </a:pPr>
                <a:r>
                  <a:rPr lang="zh-TW" altLang="en-US" sz="1600" b="1" dirty="0">
                    <a:solidFill>
                      <a:srgbClr val="002060"/>
                    </a:solidFill>
                    <a:latin typeface="微軟正黑體" panose="020B0604030504040204" pitchFamily="34" charset="-120"/>
                    <a:ea typeface="微軟正黑體" panose="020B0604030504040204" pitchFamily="34" charset="-120"/>
                  </a:rPr>
                  <a:t>會考</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lnSpc>
                    <a:spcPts val="1200"/>
                  </a:lnSpc>
                </a:pPr>
                <a:r>
                  <a:rPr lang="en-US" altLang="zh-CN" sz="1600" b="1" dirty="0">
                    <a:solidFill>
                      <a:srgbClr val="002060"/>
                    </a:solidFill>
                    <a:latin typeface="微軟正黑體" panose="020B0604030504040204" pitchFamily="34" charset="-120"/>
                    <a:ea typeface="微軟正黑體" panose="020B0604030504040204" pitchFamily="34" charset="-120"/>
                  </a:rPr>
                  <a:t>+</a:t>
                </a:r>
              </a:p>
              <a:p>
                <a:pPr algn="ctr">
                  <a:lnSpc>
                    <a:spcPts val="1200"/>
                  </a:lnSpc>
                </a:pPr>
                <a:r>
                  <a:rPr lang="zh-TW" altLang="en-US" sz="1600" b="1" dirty="0">
                    <a:solidFill>
                      <a:srgbClr val="002060"/>
                    </a:solidFill>
                    <a:latin typeface="微軟正黑體" panose="020B0604030504040204" pitchFamily="34" charset="-120"/>
                    <a:ea typeface="微軟正黑體" panose="020B0604030504040204" pitchFamily="34" charset="-120"/>
                  </a:rPr>
                  <a:t>寫作</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25" name="矩形 124">
                <a:extLst>
                  <a:ext uri="{FF2B5EF4-FFF2-40B4-BE49-F238E27FC236}">
                    <a16:creationId xmlns:a16="http://schemas.microsoft.com/office/drawing/2014/main" id="{F5BF89FA-A493-4087-B1A9-3E39DF087E4F}"/>
                  </a:ext>
                </a:extLst>
              </p:cNvPr>
              <p:cNvSpPr/>
              <p:nvPr/>
            </p:nvSpPr>
            <p:spPr>
              <a:xfrm>
                <a:off x="7945316" y="195486"/>
                <a:ext cx="759184" cy="738664"/>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服務</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學習</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grpSp>
          <p:nvGrpSpPr>
            <p:cNvPr id="88" name="群組 87">
              <a:extLst>
                <a:ext uri="{FF2B5EF4-FFF2-40B4-BE49-F238E27FC236}">
                  <a16:creationId xmlns:a16="http://schemas.microsoft.com/office/drawing/2014/main" id="{DDF99FBC-0DB2-4975-AE59-63C19CE67E9D}"/>
                </a:ext>
              </a:extLst>
            </p:cNvPr>
            <p:cNvGrpSpPr/>
            <p:nvPr/>
          </p:nvGrpSpPr>
          <p:grpSpPr>
            <a:xfrm>
              <a:off x="683568" y="2211710"/>
              <a:ext cx="7732799" cy="2238484"/>
              <a:chOff x="990195" y="2454029"/>
              <a:chExt cx="7732799" cy="2238484"/>
            </a:xfrm>
          </p:grpSpPr>
          <p:grpSp>
            <p:nvGrpSpPr>
              <p:cNvPr id="89" name="群組 88">
                <a:extLst>
                  <a:ext uri="{FF2B5EF4-FFF2-40B4-BE49-F238E27FC236}">
                    <a16:creationId xmlns:a16="http://schemas.microsoft.com/office/drawing/2014/main" id="{AD1F6ACC-A328-469F-AC6C-AAEDFC3BBF41}"/>
                  </a:ext>
                </a:extLst>
              </p:cNvPr>
              <p:cNvGrpSpPr/>
              <p:nvPr/>
            </p:nvGrpSpPr>
            <p:grpSpPr>
              <a:xfrm>
                <a:off x="990195" y="2454031"/>
                <a:ext cx="7732799" cy="2238482"/>
                <a:chOff x="1286009" y="1929900"/>
                <a:chExt cx="6578469" cy="1500322"/>
              </a:xfrm>
            </p:grpSpPr>
            <p:grpSp>
              <p:nvGrpSpPr>
                <p:cNvPr id="95" name="组合 63">
                  <a:extLst>
                    <a:ext uri="{FF2B5EF4-FFF2-40B4-BE49-F238E27FC236}">
                      <a16:creationId xmlns:a16="http://schemas.microsoft.com/office/drawing/2014/main" id="{5A30E28B-AF61-4A73-A05A-B53ABEBA8E8E}"/>
                    </a:ext>
                  </a:extLst>
                </p:cNvPr>
                <p:cNvGrpSpPr/>
                <p:nvPr/>
              </p:nvGrpSpPr>
              <p:grpSpPr>
                <a:xfrm>
                  <a:off x="1286009" y="1956214"/>
                  <a:ext cx="6573209" cy="1389929"/>
                  <a:chOff x="1286009" y="1956214"/>
                  <a:chExt cx="6573209" cy="1389929"/>
                </a:xfrm>
              </p:grpSpPr>
              <p:cxnSp>
                <p:nvCxnSpPr>
                  <p:cNvPr id="112" name="直接连接符 65">
                    <a:extLst>
                      <a:ext uri="{FF2B5EF4-FFF2-40B4-BE49-F238E27FC236}">
                        <a16:creationId xmlns:a16="http://schemas.microsoft.com/office/drawing/2014/main" id="{5AFE4E15-C65D-4A48-AC22-1FC5D1749BF7}"/>
                      </a:ext>
                    </a:extLst>
                  </p:cNvPr>
                  <p:cNvCxnSpPr/>
                  <p:nvPr/>
                </p:nvCxnSpPr>
                <p:spPr>
                  <a:xfrm>
                    <a:off x="1286009" y="1956214"/>
                    <a:ext cx="0" cy="13899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直接连接符 66">
                    <a:extLst>
                      <a:ext uri="{FF2B5EF4-FFF2-40B4-BE49-F238E27FC236}">
                        <a16:creationId xmlns:a16="http://schemas.microsoft.com/office/drawing/2014/main" id="{F5101D09-3325-4753-94F8-CAF15935F0C4}"/>
                      </a:ext>
                    </a:extLst>
                  </p:cNvPr>
                  <p:cNvCxnSpPr/>
                  <p:nvPr/>
                </p:nvCxnSpPr>
                <p:spPr>
                  <a:xfrm>
                    <a:off x="2301930" y="1956214"/>
                    <a:ext cx="0" cy="13899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4" name="直接连接符 67">
                    <a:extLst>
                      <a:ext uri="{FF2B5EF4-FFF2-40B4-BE49-F238E27FC236}">
                        <a16:creationId xmlns:a16="http://schemas.microsoft.com/office/drawing/2014/main" id="{DBA41FA7-27DB-4F63-AD72-299BF64B5731}"/>
                      </a:ext>
                    </a:extLst>
                  </p:cNvPr>
                  <p:cNvCxnSpPr/>
                  <p:nvPr/>
                </p:nvCxnSpPr>
                <p:spPr>
                  <a:xfrm>
                    <a:off x="3209752" y="1956214"/>
                    <a:ext cx="0" cy="13899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5" name="直接连接符 68">
                    <a:extLst>
                      <a:ext uri="{FF2B5EF4-FFF2-40B4-BE49-F238E27FC236}">
                        <a16:creationId xmlns:a16="http://schemas.microsoft.com/office/drawing/2014/main" id="{0A62C3B0-24BF-46E0-ABF2-682F05A6A93F}"/>
                      </a:ext>
                    </a:extLst>
                  </p:cNvPr>
                  <p:cNvCxnSpPr/>
                  <p:nvPr/>
                </p:nvCxnSpPr>
                <p:spPr>
                  <a:xfrm>
                    <a:off x="4110995" y="1956214"/>
                    <a:ext cx="0" cy="13899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直接连接符 69">
                    <a:extLst>
                      <a:ext uri="{FF2B5EF4-FFF2-40B4-BE49-F238E27FC236}">
                        <a16:creationId xmlns:a16="http://schemas.microsoft.com/office/drawing/2014/main" id="{10B90681-C517-4D18-A17B-203ED07122DD}"/>
                      </a:ext>
                    </a:extLst>
                  </p:cNvPr>
                  <p:cNvCxnSpPr/>
                  <p:nvPr/>
                </p:nvCxnSpPr>
                <p:spPr>
                  <a:xfrm>
                    <a:off x="5926639" y="1956214"/>
                    <a:ext cx="0" cy="13899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70">
                    <a:extLst>
                      <a:ext uri="{FF2B5EF4-FFF2-40B4-BE49-F238E27FC236}">
                        <a16:creationId xmlns:a16="http://schemas.microsoft.com/office/drawing/2014/main" id="{D27F810C-85C6-4F65-8F44-99713CAC8685}"/>
                      </a:ext>
                    </a:extLst>
                  </p:cNvPr>
                  <p:cNvCxnSpPr/>
                  <p:nvPr/>
                </p:nvCxnSpPr>
                <p:spPr>
                  <a:xfrm>
                    <a:off x="6854196" y="1956215"/>
                    <a:ext cx="0" cy="13899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71">
                    <a:extLst>
                      <a:ext uri="{FF2B5EF4-FFF2-40B4-BE49-F238E27FC236}">
                        <a16:creationId xmlns:a16="http://schemas.microsoft.com/office/drawing/2014/main" id="{8DD79E2A-F4EB-4590-8400-DAC734ACC24E}"/>
                      </a:ext>
                    </a:extLst>
                  </p:cNvPr>
                  <p:cNvCxnSpPr/>
                  <p:nvPr/>
                </p:nvCxnSpPr>
                <p:spPr>
                  <a:xfrm>
                    <a:off x="7859218" y="1956214"/>
                    <a:ext cx="0" cy="13899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73">
                    <a:extLst>
                      <a:ext uri="{FF2B5EF4-FFF2-40B4-BE49-F238E27FC236}">
                        <a16:creationId xmlns:a16="http://schemas.microsoft.com/office/drawing/2014/main" id="{5D8297D5-DE59-4751-82EB-45A0D58CB26B}"/>
                      </a:ext>
                    </a:extLst>
                  </p:cNvPr>
                  <p:cNvCxnSpPr/>
                  <p:nvPr/>
                </p:nvCxnSpPr>
                <p:spPr>
                  <a:xfrm>
                    <a:off x="5031975" y="1956214"/>
                    <a:ext cx="0" cy="138992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96" name="圆角矩形 75">
                  <a:extLst>
                    <a:ext uri="{FF2B5EF4-FFF2-40B4-BE49-F238E27FC236}">
                      <a16:creationId xmlns:a16="http://schemas.microsoft.com/office/drawing/2014/main" id="{372646A9-6B8E-4A23-81F9-F13436084FD3}"/>
                    </a:ext>
                  </a:extLst>
                </p:cNvPr>
                <p:cNvSpPr/>
                <p:nvPr/>
              </p:nvSpPr>
              <p:spPr>
                <a:xfrm>
                  <a:off x="1297077" y="2485422"/>
                  <a:ext cx="1114686" cy="219282"/>
                </a:xfrm>
                <a:prstGeom prst="roundRect">
                  <a:avLst>
                    <a:gd name="adj" fmla="val 50000"/>
                  </a:avLst>
                </a:prstGeom>
                <a:solidFill>
                  <a:srgbClr val="8CA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08</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97" name="圆角矩形 76">
                  <a:extLst>
                    <a:ext uri="{FF2B5EF4-FFF2-40B4-BE49-F238E27FC236}">
                      <a16:creationId xmlns:a16="http://schemas.microsoft.com/office/drawing/2014/main" id="{D590F587-4741-4F68-8BBD-E5EEE5AEE736}"/>
                    </a:ext>
                  </a:extLst>
                </p:cNvPr>
                <p:cNvSpPr/>
                <p:nvPr/>
              </p:nvSpPr>
              <p:spPr>
                <a:xfrm>
                  <a:off x="2206543" y="2485422"/>
                  <a:ext cx="1114686" cy="219282"/>
                </a:xfrm>
                <a:prstGeom prst="roundRect">
                  <a:avLst>
                    <a:gd name="adj" fmla="val 50000"/>
                  </a:avLst>
                </a:prstGeom>
                <a:solidFill>
                  <a:srgbClr val="F29B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09</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98" name="圆角矩形 77">
                  <a:extLst>
                    <a:ext uri="{FF2B5EF4-FFF2-40B4-BE49-F238E27FC236}">
                      <a16:creationId xmlns:a16="http://schemas.microsoft.com/office/drawing/2014/main" id="{B5B8B180-4521-4C06-BF2F-CB4286618160}"/>
                    </a:ext>
                  </a:extLst>
                </p:cNvPr>
                <p:cNvSpPr/>
                <p:nvPr/>
              </p:nvSpPr>
              <p:spPr>
                <a:xfrm>
                  <a:off x="3116010" y="2485422"/>
                  <a:ext cx="1114686" cy="219282"/>
                </a:xfrm>
                <a:prstGeom prst="roundRect">
                  <a:avLst>
                    <a:gd name="adj" fmla="val 50000"/>
                  </a:avLst>
                </a:prstGeom>
                <a:solidFill>
                  <a:srgbClr val="3B9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10</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99" name="圆角矩形 78">
                  <a:extLst>
                    <a:ext uri="{FF2B5EF4-FFF2-40B4-BE49-F238E27FC236}">
                      <a16:creationId xmlns:a16="http://schemas.microsoft.com/office/drawing/2014/main" id="{6C5C6536-B1F8-433D-8ADA-A216EAA15834}"/>
                    </a:ext>
                  </a:extLst>
                </p:cNvPr>
                <p:cNvSpPr/>
                <p:nvPr/>
              </p:nvSpPr>
              <p:spPr>
                <a:xfrm>
                  <a:off x="4021393" y="2485422"/>
                  <a:ext cx="1114686" cy="219282"/>
                </a:xfrm>
                <a:prstGeom prst="roundRect">
                  <a:avLst>
                    <a:gd name="adj" fmla="val 50000"/>
                  </a:avLst>
                </a:prstGeom>
                <a:solidFill>
                  <a:srgbClr val="3845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11</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00" name="圆角矩形 79">
                  <a:extLst>
                    <a:ext uri="{FF2B5EF4-FFF2-40B4-BE49-F238E27FC236}">
                      <a16:creationId xmlns:a16="http://schemas.microsoft.com/office/drawing/2014/main" id="{FF5F7B69-E9CE-47E3-A29C-86B4C164DE71}"/>
                    </a:ext>
                  </a:extLst>
                </p:cNvPr>
                <p:cNvSpPr/>
                <p:nvPr/>
              </p:nvSpPr>
              <p:spPr>
                <a:xfrm>
                  <a:off x="4930859" y="2485422"/>
                  <a:ext cx="1114686" cy="219282"/>
                </a:xfrm>
                <a:prstGeom prst="roundRect">
                  <a:avLst>
                    <a:gd name="adj" fmla="val 50000"/>
                  </a:avLst>
                </a:prstGeom>
                <a:solidFill>
                  <a:srgbClr val="7854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12</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01" name="圆角矩形 80">
                  <a:extLst>
                    <a:ext uri="{FF2B5EF4-FFF2-40B4-BE49-F238E27FC236}">
                      <a16:creationId xmlns:a16="http://schemas.microsoft.com/office/drawing/2014/main" id="{E8AB006F-5AAF-43B2-B000-A5202DAFD31A}"/>
                    </a:ext>
                  </a:extLst>
                </p:cNvPr>
                <p:cNvSpPr/>
                <p:nvPr/>
              </p:nvSpPr>
              <p:spPr>
                <a:xfrm>
                  <a:off x="5840325" y="2485422"/>
                  <a:ext cx="1114686" cy="219282"/>
                </a:xfrm>
                <a:prstGeom prst="roundRect">
                  <a:avLst>
                    <a:gd name="adj" fmla="val 50000"/>
                  </a:avLst>
                </a:prstGeom>
                <a:solidFill>
                  <a:srgbClr val="932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13</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02" name="圆角矩形 81">
                  <a:extLst>
                    <a:ext uri="{FF2B5EF4-FFF2-40B4-BE49-F238E27FC236}">
                      <a16:creationId xmlns:a16="http://schemas.microsoft.com/office/drawing/2014/main" id="{E8A8EA6F-CD84-4E29-ACF5-1A982DFA4581}"/>
                    </a:ext>
                  </a:extLst>
                </p:cNvPr>
                <p:cNvSpPr/>
                <p:nvPr/>
              </p:nvSpPr>
              <p:spPr>
                <a:xfrm>
                  <a:off x="6749792" y="2485422"/>
                  <a:ext cx="1114686" cy="219282"/>
                </a:xfrm>
                <a:prstGeom prst="roundRect">
                  <a:avLst>
                    <a:gd name="adj"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50" b="1" dirty="0">
                      <a:solidFill>
                        <a:schemeClr val="bg1"/>
                      </a:solidFill>
                      <a:latin typeface="微軟正黑體" panose="020B0604030504040204" pitchFamily="34" charset="-120"/>
                      <a:ea typeface="微軟正黑體" panose="020B0604030504040204" pitchFamily="34" charset="-120"/>
                    </a:rPr>
                    <a:t>Step 14</a:t>
                  </a:r>
                  <a:endParaRPr lang="zh-CN" altLang="en-US" sz="1050" b="1" dirty="0">
                    <a:solidFill>
                      <a:schemeClr val="bg1"/>
                    </a:solidFill>
                    <a:latin typeface="微軟正黑體" panose="020B0604030504040204" pitchFamily="34" charset="-120"/>
                    <a:ea typeface="微軟正黑體" panose="020B0604030504040204" pitchFamily="34" charset="-120"/>
                  </a:endParaRPr>
                </a:p>
              </p:txBody>
            </p:sp>
            <p:sp>
              <p:nvSpPr>
                <p:cNvPr id="103" name="矩形 102">
                  <a:extLst>
                    <a:ext uri="{FF2B5EF4-FFF2-40B4-BE49-F238E27FC236}">
                      <a16:creationId xmlns:a16="http://schemas.microsoft.com/office/drawing/2014/main" id="{F99CA488-6FEC-4996-83F3-76A4FB3FD7F6}"/>
                    </a:ext>
                  </a:extLst>
                </p:cNvPr>
                <p:cNvSpPr/>
                <p:nvPr/>
              </p:nvSpPr>
              <p:spPr>
                <a:xfrm>
                  <a:off x="1293718" y="2732742"/>
                  <a:ext cx="1044058" cy="577596"/>
                </a:xfrm>
                <a:prstGeom prst="rect">
                  <a:avLst/>
                </a:prstGeom>
              </p:spPr>
              <p:txBody>
                <a:bodyPr wrap="none">
                  <a:spAutoFit/>
                </a:bodyPr>
                <a:lstStyle/>
                <a:p>
                  <a:pPr algn="ct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0</a:t>
                  </a:r>
                  <a:endParaRPr lang="zh-CN" altLang="en-US" sz="13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4" name="矩形 103">
                  <a:extLst>
                    <a:ext uri="{FF2B5EF4-FFF2-40B4-BE49-F238E27FC236}">
                      <a16:creationId xmlns:a16="http://schemas.microsoft.com/office/drawing/2014/main" id="{EEC9DBCD-F82D-4D4C-84F3-4164BF2DBBE9}"/>
                    </a:ext>
                  </a:extLst>
                </p:cNvPr>
                <p:cNvSpPr/>
                <p:nvPr/>
              </p:nvSpPr>
              <p:spPr>
                <a:xfrm>
                  <a:off x="2315203" y="2732742"/>
                  <a:ext cx="917788" cy="69747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TW" sz="1200" b="1" dirty="0">
                      <a:solidFill>
                        <a:srgbClr val="002060"/>
                      </a:solidFill>
                      <a:latin typeface="微軟正黑體" panose="020B0604030504040204" pitchFamily="34" charset="-120"/>
                      <a:ea typeface="微軟正黑體" panose="020B0604030504040204" pitchFamily="34" charset="-120"/>
                    </a:rPr>
                    <a:t>&gt;B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C&gt;</a:t>
                  </a:r>
                  <a:r>
                    <a:rPr lang="zh-TW" altLang="en-US" sz="1200" b="1" dirty="0">
                      <a:solidFill>
                        <a:srgbClr val="002060"/>
                      </a:solidFill>
                      <a:latin typeface="微軟正黑體" panose="020B0604030504040204" pitchFamily="34" charset="-120"/>
                      <a:ea typeface="微軟正黑體" panose="020B0604030504040204" pitchFamily="34" charset="-120"/>
                    </a:rPr>
                    <a:t>缺考</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105" name="矩形 104">
                  <a:extLst>
                    <a:ext uri="{FF2B5EF4-FFF2-40B4-BE49-F238E27FC236}">
                      <a16:creationId xmlns:a16="http://schemas.microsoft.com/office/drawing/2014/main" id="{243D7443-7CFE-4269-8A82-F44B3CD49FA8}"/>
                    </a:ext>
                  </a:extLst>
                </p:cNvPr>
                <p:cNvSpPr/>
                <p:nvPr/>
              </p:nvSpPr>
              <p:spPr>
                <a:xfrm>
                  <a:off x="3194525" y="2732743"/>
                  <a:ext cx="917788" cy="69747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TW" sz="1200" b="1" dirty="0">
                      <a:solidFill>
                        <a:srgbClr val="002060"/>
                      </a:solidFill>
                      <a:latin typeface="微軟正黑體" panose="020B0604030504040204" pitchFamily="34" charset="-120"/>
                      <a:ea typeface="微軟正黑體" panose="020B0604030504040204" pitchFamily="34" charset="-120"/>
                    </a:rPr>
                    <a:t>&gt;B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C&gt;</a:t>
                  </a:r>
                  <a:r>
                    <a:rPr lang="zh-TW" altLang="en-US" sz="1200" b="1" dirty="0">
                      <a:solidFill>
                        <a:srgbClr val="002060"/>
                      </a:solidFill>
                      <a:latin typeface="微軟正黑體" panose="020B0604030504040204" pitchFamily="34" charset="-120"/>
                      <a:ea typeface="微軟正黑體" panose="020B0604030504040204" pitchFamily="34" charset="-120"/>
                    </a:rPr>
                    <a:t>缺考</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106" name="矩形 105">
                  <a:extLst>
                    <a:ext uri="{FF2B5EF4-FFF2-40B4-BE49-F238E27FC236}">
                      <a16:creationId xmlns:a16="http://schemas.microsoft.com/office/drawing/2014/main" id="{CE966AEC-5A5B-43DF-B99E-3EF92A53A97A}"/>
                    </a:ext>
                  </a:extLst>
                </p:cNvPr>
                <p:cNvSpPr/>
                <p:nvPr/>
              </p:nvSpPr>
              <p:spPr>
                <a:xfrm>
                  <a:off x="4137655" y="2732743"/>
                  <a:ext cx="917788" cy="69747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TW" sz="1200" b="1" dirty="0">
                      <a:solidFill>
                        <a:srgbClr val="002060"/>
                      </a:solidFill>
                      <a:latin typeface="微軟正黑體" panose="020B0604030504040204" pitchFamily="34" charset="-120"/>
                      <a:ea typeface="微軟正黑體" panose="020B0604030504040204" pitchFamily="34" charset="-120"/>
                    </a:rPr>
                    <a:t>&gt;B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C&gt;</a:t>
                  </a:r>
                  <a:r>
                    <a:rPr lang="zh-TW" altLang="en-US" sz="1200" b="1" dirty="0">
                      <a:solidFill>
                        <a:srgbClr val="002060"/>
                      </a:solidFill>
                      <a:latin typeface="微軟正黑體" panose="020B0604030504040204" pitchFamily="34" charset="-120"/>
                      <a:ea typeface="微軟正黑體" panose="020B0604030504040204" pitchFamily="34" charset="-120"/>
                    </a:rPr>
                    <a:t>缺考</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107" name="矩形 106">
                  <a:extLst>
                    <a:ext uri="{FF2B5EF4-FFF2-40B4-BE49-F238E27FC236}">
                      <a16:creationId xmlns:a16="http://schemas.microsoft.com/office/drawing/2014/main" id="{FB54BE11-21A6-49C7-A334-C482374B5A8E}"/>
                    </a:ext>
                  </a:extLst>
                </p:cNvPr>
                <p:cNvSpPr/>
                <p:nvPr/>
              </p:nvSpPr>
              <p:spPr>
                <a:xfrm>
                  <a:off x="5008971" y="2732743"/>
                  <a:ext cx="917788" cy="69747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TW" sz="1200" b="1" dirty="0">
                      <a:solidFill>
                        <a:srgbClr val="002060"/>
                      </a:solidFill>
                      <a:latin typeface="微軟正黑體" panose="020B0604030504040204" pitchFamily="34" charset="-120"/>
                      <a:ea typeface="微軟正黑體" panose="020B0604030504040204" pitchFamily="34" charset="-120"/>
                    </a:rPr>
                    <a:t>&gt;B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C&gt;</a:t>
                  </a:r>
                  <a:r>
                    <a:rPr lang="zh-TW" altLang="en-US" sz="1200" b="1" dirty="0">
                      <a:solidFill>
                        <a:srgbClr val="002060"/>
                      </a:solidFill>
                      <a:latin typeface="微軟正黑體" panose="020B0604030504040204" pitchFamily="34" charset="-120"/>
                      <a:ea typeface="微軟正黑體" panose="020B0604030504040204" pitchFamily="34" charset="-120"/>
                    </a:rPr>
                    <a:t>缺考</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108" name="矩形 107">
                  <a:extLst>
                    <a:ext uri="{FF2B5EF4-FFF2-40B4-BE49-F238E27FC236}">
                      <a16:creationId xmlns:a16="http://schemas.microsoft.com/office/drawing/2014/main" id="{C1D720AD-914C-47A2-A997-CF5ED863B759}"/>
                    </a:ext>
                  </a:extLst>
                </p:cNvPr>
                <p:cNvSpPr/>
                <p:nvPr/>
              </p:nvSpPr>
              <p:spPr>
                <a:xfrm>
                  <a:off x="5923141" y="2732743"/>
                  <a:ext cx="917788" cy="697479"/>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CN"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CN" sz="1200" b="1" dirty="0">
                      <a:solidFill>
                        <a:srgbClr val="002060"/>
                      </a:solidFill>
                      <a:latin typeface="微軟正黑體" panose="020B0604030504040204" pitchFamily="34" charset="-120"/>
                      <a:ea typeface="微軟正黑體" panose="020B0604030504040204" pitchFamily="34" charset="-120"/>
                    </a:rPr>
                    <a:t>A</a:t>
                  </a:r>
                  <a:r>
                    <a:rPr lang="en-US" altLang="zh-TW" sz="1200" b="1" dirty="0">
                      <a:solidFill>
                        <a:srgbClr val="002060"/>
                      </a:solidFill>
                      <a:latin typeface="微軟正黑體" panose="020B0604030504040204" pitchFamily="34" charset="-120"/>
                      <a:ea typeface="微軟正黑體" panose="020B0604030504040204" pitchFamily="34" charset="-120"/>
                    </a:rPr>
                    <a:t>&gt;B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B</a:t>
                  </a:r>
                  <a:r>
                    <a:rPr lang="en-US" altLang="zh-TW" sz="1200" b="1" baseline="30000" dirty="0">
                      <a:solidFill>
                        <a:srgbClr val="002060"/>
                      </a:solidFill>
                      <a:latin typeface="微軟正黑體" panose="020B0604030504040204" pitchFamily="34" charset="-120"/>
                      <a:ea typeface="微軟正黑體" panose="020B0604030504040204" pitchFamily="34" charset="-120"/>
                    </a:rPr>
                    <a:t>+</a:t>
                  </a:r>
                  <a:r>
                    <a:rPr lang="en-US" altLang="zh-TW" sz="1200" b="1" dirty="0">
                      <a:solidFill>
                        <a:srgbClr val="002060"/>
                      </a:solidFill>
                      <a:latin typeface="微軟正黑體" panose="020B0604030504040204" pitchFamily="34" charset="-120"/>
                      <a:ea typeface="微軟正黑體" panose="020B0604030504040204" pitchFamily="34" charset="-120"/>
                    </a:rPr>
                    <a:t>&gt;B&gt;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C&gt;</a:t>
                  </a:r>
                  <a:r>
                    <a:rPr lang="zh-TW" altLang="en-US" sz="1200" b="1" dirty="0">
                      <a:solidFill>
                        <a:srgbClr val="002060"/>
                      </a:solidFill>
                      <a:latin typeface="微軟正黑體" panose="020B0604030504040204" pitchFamily="34" charset="-120"/>
                      <a:ea typeface="微軟正黑體" panose="020B0604030504040204" pitchFamily="34" charset="-120"/>
                    </a:rPr>
                    <a:t>缺考</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109" name="矩形 108">
                  <a:extLst>
                    <a:ext uri="{FF2B5EF4-FFF2-40B4-BE49-F238E27FC236}">
                      <a16:creationId xmlns:a16="http://schemas.microsoft.com/office/drawing/2014/main" id="{C0E53E47-F08C-4E42-B568-DC53C43617B2}"/>
                    </a:ext>
                  </a:extLst>
                </p:cNvPr>
                <p:cNvSpPr/>
                <p:nvPr/>
              </p:nvSpPr>
              <p:spPr>
                <a:xfrm>
                  <a:off x="6930881" y="2732743"/>
                  <a:ext cx="851651" cy="542484"/>
                </a:xfrm>
                <a:prstGeom prst="rect">
                  <a:avLst/>
                </a:prstGeom>
              </p:spPr>
              <p:txBody>
                <a:bodyPr wrap="none">
                  <a:spAutoFit/>
                </a:bodyPr>
                <a:lstStyle/>
                <a:p>
                  <a:pPr algn="ctr"/>
                  <a:r>
                    <a:rPr lang="en-US" altLang="zh-CN" sz="1200" b="1" dirty="0">
                      <a:solidFill>
                        <a:srgbClr val="002060"/>
                      </a:solidFill>
                      <a:latin typeface="微軟正黑體" panose="020B0604030504040204" pitchFamily="34" charset="-120"/>
                      <a:ea typeface="微軟正黑體" panose="020B0604030504040204" pitchFamily="34" charset="-120"/>
                    </a:rPr>
                    <a:t>6</a:t>
                  </a:r>
                  <a:r>
                    <a:rPr lang="en-US" altLang="zh-TW" sz="1200" b="1" dirty="0">
                      <a:solidFill>
                        <a:srgbClr val="002060"/>
                      </a:solidFill>
                      <a:latin typeface="微軟正黑體" panose="020B0604030504040204" pitchFamily="34" charset="-120"/>
                      <a:ea typeface="微軟正黑體" panose="020B0604030504040204" pitchFamily="34" charset="-120"/>
                    </a:rPr>
                    <a:t>&gt;5&gt;4&gt;</a:t>
                  </a:r>
                </a:p>
                <a:p>
                  <a:pPr algn="ctr"/>
                  <a:r>
                    <a:rPr lang="en-US" altLang="zh-TW" sz="1200" b="1" dirty="0">
                      <a:solidFill>
                        <a:srgbClr val="002060"/>
                      </a:solidFill>
                      <a:latin typeface="微軟正黑體" panose="020B0604030504040204" pitchFamily="34" charset="-120"/>
                      <a:ea typeface="微軟正黑體" panose="020B0604030504040204" pitchFamily="34" charset="-120"/>
                    </a:rPr>
                    <a:t>3&gt;2&gt;1&gt;</a:t>
                  </a:r>
                </a:p>
                <a:p>
                  <a:pPr algn="ctr"/>
                  <a:r>
                    <a:rPr lang="zh-TW" altLang="en-US" sz="1200" b="1" dirty="0">
                      <a:solidFill>
                        <a:srgbClr val="002060"/>
                      </a:solidFill>
                      <a:latin typeface="微軟正黑體" panose="020B0604030504040204" pitchFamily="34" charset="-120"/>
                      <a:ea typeface="微軟正黑體" panose="020B0604030504040204" pitchFamily="34" charset="-120"/>
                    </a:rPr>
                    <a:t>缺考</a:t>
                  </a:r>
                  <a:endParaRPr lang="en-US" altLang="zh-CN" sz="1200" b="1" dirty="0">
                    <a:solidFill>
                      <a:srgbClr val="002060"/>
                    </a:solidFill>
                    <a:latin typeface="微軟正黑體" panose="020B0604030504040204" pitchFamily="34" charset="-120"/>
                    <a:ea typeface="微軟正黑體" panose="020B0604030504040204" pitchFamily="34" charset="-120"/>
                  </a:endParaRPr>
                </a:p>
              </p:txBody>
            </p:sp>
            <p:sp>
              <p:nvSpPr>
                <p:cNvPr id="110" name="矩形 109">
                  <a:extLst>
                    <a:ext uri="{FF2B5EF4-FFF2-40B4-BE49-F238E27FC236}">
                      <a16:creationId xmlns:a16="http://schemas.microsoft.com/office/drawing/2014/main" id="{43D43456-08BA-4FC7-9EE3-02C68E35EA09}"/>
                    </a:ext>
                  </a:extLst>
                </p:cNvPr>
                <p:cNvSpPr/>
                <p:nvPr/>
              </p:nvSpPr>
              <p:spPr>
                <a:xfrm>
                  <a:off x="1489041" y="1939773"/>
                  <a:ext cx="645855" cy="288798"/>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競賽</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111" name="矩形 110">
                  <a:extLst>
                    <a:ext uri="{FF2B5EF4-FFF2-40B4-BE49-F238E27FC236}">
                      <a16:creationId xmlns:a16="http://schemas.microsoft.com/office/drawing/2014/main" id="{37893F8B-059D-4148-AAD3-32CF38765F74}"/>
                    </a:ext>
                  </a:extLst>
                </p:cNvPr>
                <p:cNvSpPr/>
                <p:nvPr/>
              </p:nvSpPr>
              <p:spPr>
                <a:xfrm>
                  <a:off x="2431794" y="1929900"/>
                  <a:ext cx="645855" cy="288798"/>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國文</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sp>
            <p:nvSpPr>
              <p:cNvPr id="90" name="矩形 89">
                <a:extLst>
                  <a:ext uri="{FF2B5EF4-FFF2-40B4-BE49-F238E27FC236}">
                    <a16:creationId xmlns:a16="http://schemas.microsoft.com/office/drawing/2014/main" id="{CB4EA2E1-3E55-42DE-A20E-31FB5E432566}"/>
                  </a:ext>
                </a:extLst>
              </p:cNvPr>
              <p:cNvSpPr/>
              <p:nvPr/>
            </p:nvSpPr>
            <p:spPr>
              <a:xfrm>
                <a:off x="3392763" y="2454029"/>
                <a:ext cx="759184"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數學</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91" name="矩形 90">
                <a:extLst>
                  <a:ext uri="{FF2B5EF4-FFF2-40B4-BE49-F238E27FC236}">
                    <a16:creationId xmlns:a16="http://schemas.microsoft.com/office/drawing/2014/main" id="{4164E44E-C4D4-4962-9094-AE32CAF0E4CD}"/>
                  </a:ext>
                </a:extLst>
              </p:cNvPr>
              <p:cNvSpPr/>
              <p:nvPr/>
            </p:nvSpPr>
            <p:spPr>
              <a:xfrm>
                <a:off x="4466572" y="2454029"/>
                <a:ext cx="759184"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英語</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92" name="矩形 91">
                <a:extLst>
                  <a:ext uri="{FF2B5EF4-FFF2-40B4-BE49-F238E27FC236}">
                    <a16:creationId xmlns:a16="http://schemas.microsoft.com/office/drawing/2014/main" id="{66D1197E-CE75-4C81-95B8-CAF19C9A7E95}"/>
                  </a:ext>
                </a:extLst>
              </p:cNvPr>
              <p:cNvSpPr/>
              <p:nvPr/>
            </p:nvSpPr>
            <p:spPr>
              <a:xfrm>
                <a:off x="5324830" y="2454029"/>
                <a:ext cx="1229901" cy="430887"/>
              </a:xfrm>
              <a:prstGeom prst="rect">
                <a:avLst/>
              </a:prstGeom>
            </p:spPr>
            <p:txBody>
              <a:bodyPr wrap="squar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自然</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93" name="矩形 92">
                <a:extLst>
                  <a:ext uri="{FF2B5EF4-FFF2-40B4-BE49-F238E27FC236}">
                    <a16:creationId xmlns:a16="http://schemas.microsoft.com/office/drawing/2014/main" id="{D21BABEE-B082-48DC-BC76-B4A9B90A5892}"/>
                  </a:ext>
                </a:extLst>
              </p:cNvPr>
              <p:cNvSpPr/>
              <p:nvPr/>
            </p:nvSpPr>
            <p:spPr>
              <a:xfrm>
                <a:off x="6579898" y="2454029"/>
                <a:ext cx="759184" cy="430887"/>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社會</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94" name="矩形 93">
                <a:extLst>
                  <a:ext uri="{FF2B5EF4-FFF2-40B4-BE49-F238E27FC236}">
                    <a16:creationId xmlns:a16="http://schemas.microsoft.com/office/drawing/2014/main" id="{5DA5099D-9BE8-449C-B84E-7E65E9070EC8}"/>
                  </a:ext>
                </a:extLst>
              </p:cNvPr>
              <p:cNvSpPr/>
              <p:nvPr/>
            </p:nvSpPr>
            <p:spPr>
              <a:xfrm>
                <a:off x="7705327" y="2454029"/>
                <a:ext cx="759184" cy="738664"/>
              </a:xfrm>
              <a:prstGeom prst="rect">
                <a:avLst/>
              </a:prstGeom>
            </p:spPr>
            <p:txBody>
              <a:bodyPr wrap="none">
                <a:spAutoFit/>
              </a:bodyPr>
              <a:lstStyle/>
              <a:p>
                <a:pPr algn="ctr"/>
                <a:r>
                  <a:rPr lang="zh-TW" altLang="en-US" sz="1600" b="1" dirty="0">
                    <a:solidFill>
                      <a:srgbClr val="002060"/>
                    </a:solidFill>
                    <a:latin typeface="微軟正黑體" panose="020B0604030504040204" pitchFamily="34" charset="-120"/>
                    <a:ea typeface="微軟正黑體" panose="020B0604030504040204" pitchFamily="34" charset="-120"/>
                  </a:rPr>
                  <a:t>寫作</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algn="ctr"/>
                <a:r>
                  <a:rPr lang="zh-TW" altLang="en-US" sz="1600" b="1" dirty="0">
                    <a:solidFill>
                      <a:srgbClr val="002060"/>
                    </a:solidFill>
                    <a:latin typeface="微軟正黑體" panose="020B0604030504040204" pitchFamily="34" charset="-120"/>
                    <a:ea typeface="微軟正黑體" panose="020B0604030504040204" pitchFamily="34" charset="-120"/>
                  </a:rPr>
                  <a:t>測驗</a:t>
                </a:r>
                <a:endParaRPr lang="zh-CN" altLang="en-US" sz="1600" b="1" dirty="0">
                  <a:solidFill>
                    <a:srgbClr val="002060"/>
                  </a:solidFill>
                  <a:latin typeface="微軟正黑體" panose="020B0604030504040204" pitchFamily="34" charset="-120"/>
                  <a:ea typeface="微軟正黑體" panose="020B0604030504040204" pitchFamily="34" charset="-120"/>
                </a:endParaRPr>
              </a:p>
            </p:txBody>
          </p:sp>
        </p:grpSp>
      </p:grpSp>
      <p:sp>
        <p:nvSpPr>
          <p:cNvPr id="159" name="文字方塊 158">
            <a:extLst>
              <a:ext uri="{FF2B5EF4-FFF2-40B4-BE49-F238E27FC236}">
                <a16:creationId xmlns:a16="http://schemas.microsoft.com/office/drawing/2014/main" id="{76BD53F7-9021-42C1-963E-3E93C10881A0}"/>
              </a:ext>
            </a:extLst>
          </p:cNvPr>
          <p:cNvSpPr txBox="1"/>
          <p:nvPr/>
        </p:nvSpPr>
        <p:spPr>
          <a:xfrm>
            <a:off x="867454" y="959666"/>
            <a:ext cx="10427558" cy="369332"/>
          </a:xfrm>
          <a:prstGeom prst="rect">
            <a:avLst/>
          </a:prstGeom>
          <a:noFill/>
        </p:spPr>
        <p:txBody>
          <a:bodyPr wrap="square" rtlCol="0">
            <a:spAutoFit/>
          </a:bodyPr>
          <a:lstStyle/>
          <a:p>
            <a:r>
              <a:rPr lang="zh-TW" altLang="en-US" b="1" dirty="0">
                <a:solidFill>
                  <a:srgbClr val="0000CC"/>
                </a:solidFill>
                <a:latin typeface="微軟正黑體" panose="020B0604030504040204" pitchFamily="34" charset="-120"/>
                <a:ea typeface="微軟正黑體" panose="020B0604030504040204" pitchFamily="34" charset="-120"/>
              </a:rPr>
              <a:t>分發順位排定原則及同分比序順序，其中總績分為比序總績分，</a:t>
            </a:r>
            <a:r>
              <a:rPr lang="zh-TW" altLang="en-US" b="1" dirty="0">
                <a:solidFill>
                  <a:srgbClr val="FF0000"/>
                </a:solidFill>
                <a:latin typeface="微軟正黑體" panose="020B0604030504040204" pitchFamily="34" charset="-120"/>
                <a:ea typeface="微軟正黑體" panose="020B0604030504040204" pitchFamily="34" charset="-120"/>
              </a:rPr>
              <a:t>同分比序相同者，分發順位相同</a:t>
            </a:r>
            <a:r>
              <a:rPr lang="zh-TW" altLang="en-US" b="1" dirty="0">
                <a:solidFill>
                  <a:srgbClr val="0000CC"/>
                </a:solidFill>
                <a:latin typeface="微軟正黑體" panose="020B0604030504040204" pitchFamily="34" charset="-120"/>
                <a:ea typeface="微軟正黑體" panose="020B0604030504040204" pitchFamily="34" charset="-120"/>
              </a:rPr>
              <a:t>。</a:t>
            </a:r>
            <a:endParaRPr lang="en-US" altLang="zh-TW" b="1" dirty="0">
              <a:solidFill>
                <a:srgbClr val="0000CC"/>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42">
            <a:extLst>
              <a:ext uri="{FF2B5EF4-FFF2-40B4-BE49-F238E27FC236}">
                <a16:creationId xmlns:a16="http://schemas.microsoft.com/office/drawing/2014/main" id="{2F665846-9C60-44C9-9595-9EC7F9322141}"/>
              </a:ext>
            </a:extLst>
          </p:cNvPr>
          <p:cNvCxnSpPr>
            <a:cxnSpLocks/>
          </p:cNvCxnSpPr>
          <p:nvPr/>
        </p:nvCxnSpPr>
        <p:spPr>
          <a:xfrm>
            <a:off x="814183" y="763332"/>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 name="Freeform 6">
            <a:extLst>
              <a:ext uri="{FF2B5EF4-FFF2-40B4-BE49-F238E27FC236}">
                <a16:creationId xmlns:a16="http://schemas.microsoft.com/office/drawing/2014/main" id="{71AA52EC-7DB1-4E87-8C0D-FAA1C5227515}"/>
              </a:ext>
            </a:extLst>
          </p:cNvPr>
          <p:cNvSpPr>
            <a:spLocks noEditPoints="1"/>
          </p:cNvSpPr>
          <p:nvPr/>
        </p:nvSpPr>
        <p:spPr bwMode="auto">
          <a:xfrm>
            <a:off x="8023853" y="269987"/>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6" name="標題 1"/>
          <p:cNvSpPr txBox="1">
            <a:spLocks/>
          </p:cNvSpPr>
          <p:nvPr/>
        </p:nvSpPr>
        <p:spPr bwMode="auto">
          <a:xfrm>
            <a:off x="766597" y="327219"/>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玖、網路選填登記志願（</a:t>
            </a:r>
            <a:r>
              <a:rPr lang="en-US" altLang="zh-TW" sz="3000" b="1" dirty="0">
                <a:solidFill>
                  <a:srgbClr val="002060"/>
                </a:solidFill>
                <a:latin typeface="微軟正黑體" panose="020B0604030504040204" pitchFamily="34" charset="-120"/>
                <a:ea typeface="微軟正黑體" panose="020B0604030504040204" pitchFamily="34" charset="-120"/>
              </a:rPr>
              <a:t>1/2</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0" y="927481"/>
            <a:ext cx="12192001" cy="5273486"/>
            <a:chOff x="-1524001" y="927481"/>
            <a:chExt cx="12192001" cy="5273486"/>
          </a:xfrm>
        </p:grpSpPr>
        <p:sp>
          <p:nvSpPr>
            <p:cNvPr id="21" name="Rectangle 3"/>
            <p:cNvSpPr/>
            <p:nvPr/>
          </p:nvSpPr>
          <p:spPr>
            <a:xfrm rot="16200000">
              <a:off x="4758774" y="4225990"/>
              <a:ext cx="523219" cy="9703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11" name="Rectangle 3"/>
            <p:cNvSpPr/>
            <p:nvPr/>
          </p:nvSpPr>
          <p:spPr>
            <a:xfrm rot="16200000">
              <a:off x="4310390" y="-4906910"/>
              <a:ext cx="523219" cy="12192001"/>
            </a:xfrm>
            <a:prstGeom prst="rect">
              <a:avLst/>
            </a:prstGeom>
            <a:solidFill>
              <a:srgbClr val="CDEF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3" name="文字方塊 2"/>
            <p:cNvSpPr txBox="1"/>
            <p:nvPr/>
          </p:nvSpPr>
          <p:spPr>
            <a:xfrm>
              <a:off x="871707" y="5092971"/>
              <a:ext cx="7802136" cy="1107996"/>
            </a:xfrm>
            <a:prstGeom prst="rect">
              <a:avLst/>
            </a:prstGeom>
            <a:noFill/>
          </p:spPr>
          <p:txBody>
            <a:bodyPr wrap="none" rtlCol="0">
              <a:spAutoFit/>
            </a:bodyPr>
            <a:lstStyle/>
            <a:p>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28</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止</a:t>
              </a:r>
              <a:br>
                <a:rPr lang="en-US" altLang="zh-TW" sz="22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en-US"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免試生事先熟悉操作介面流程或試填志願順序</a:t>
              </a:r>
              <a:br>
                <a:rPr lang="en-US" altLang="zh-TW"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br>
              <a:r>
                <a:rPr lang="zh-TW" altLang="zh-TW" sz="2200" b="1" dirty="0">
                  <a:latin typeface="微軟正黑體" panose="020B0604030504040204" pitchFamily="34" charset="-120"/>
                  <a:ea typeface="微軟正黑體" panose="020B0604030504040204" pitchFamily="34" charset="-120"/>
                </a:rPr>
                <a:t>練習版系統</a:t>
              </a:r>
              <a:r>
                <a:rPr lang="zh-TW" altLang="zh-TW" sz="2200" b="1" dirty="0">
                  <a:solidFill>
                    <a:srgbClr val="C00000"/>
                  </a:solidFill>
                  <a:latin typeface="微軟正黑體" panose="020B0604030504040204" pitchFamily="34" charset="-120"/>
                  <a:ea typeface="微軟正黑體" panose="020B0604030504040204" pitchFamily="34" charset="-120"/>
                </a:rPr>
                <a:t>不儲存</a:t>
              </a:r>
              <a:r>
                <a:rPr lang="zh-TW" altLang="zh-TW" sz="2200" b="1" dirty="0">
                  <a:latin typeface="微軟正黑體" panose="020B0604030504040204" pitchFamily="34" charset="-120"/>
                  <a:ea typeface="微軟正黑體" panose="020B0604030504040204" pitchFamily="34" charset="-120"/>
                </a:rPr>
                <a:t>免試生修改後之通行碼，亦</a:t>
              </a:r>
              <a:r>
                <a:rPr lang="zh-TW" altLang="zh-TW" sz="2200" b="1" dirty="0">
                  <a:solidFill>
                    <a:srgbClr val="C00000"/>
                  </a:solidFill>
                  <a:latin typeface="微軟正黑體" panose="020B0604030504040204" pitchFamily="34" charset="-120"/>
                  <a:ea typeface="微軟正黑體" panose="020B0604030504040204" pitchFamily="34" charset="-120"/>
                </a:rPr>
                <a:t>不</a:t>
              </a:r>
              <a:r>
                <a:rPr lang="zh-TW" altLang="en-US" sz="2200" b="1" dirty="0">
                  <a:solidFill>
                    <a:srgbClr val="C00000"/>
                  </a:solidFill>
                  <a:latin typeface="微軟正黑體" panose="020B0604030504040204" pitchFamily="34" charset="-120"/>
                  <a:ea typeface="微軟正黑體" panose="020B0604030504040204" pitchFamily="34" charset="-120"/>
                </a:rPr>
                <a:t>留</a:t>
              </a:r>
              <a:r>
                <a:rPr lang="zh-TW" altLang="zh-TW" sz="2200" b="1" dirty="0">
                  <a:solidFill>
                    <a:srgbClr val="C00000"/>
                  </a:solidFill>
                  <a:latin typeface="微軟正黑體" panose="020B0604030504040204" pitchFamily="34" charset="-120"/>
                  <a:ea typeface="微軟正黑體" panose="020B0604030504040204" pitchFamily="34" charset="-120"/>
                </a:rPr>
                <a:t>用</a:t>
              </a:r>
              <a:r>
                <a:rPr lang="zh-TW" altLang="zh-TW" sz="2200" b="1" dirty="0">
                  <a:latin typeface="微軟正黑體" panose="020B0604030504040204" pitchFamily="34" charset="-120"/>
                  <a:ea typeface="微軟正黑體" panose="020B0604030504040204" pitchFamily="34" charset="-120"/>
                </a:rPr>
                <a:t>至正式版</a:t>
              </a:r>
              <a:endParaRPr lang="en-US" altLang="zh-TW" sz="22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五角星 85"/>
            <p:cNvSpPr/>
            <p:nvPr/>
          </p:nvSpPr>
          <p:spPr>
            <a:xfrm rot="1235633">
              <a:off x="343073" y="4431387"/>
              <a:ext cx="576000" cy="576000"/>
            </a:xfrm>
            <a:prstGeom prst="star5">
              <a:avLst>
                <a:gd name="adj" fmla="val 30128"/>
                <a:gd name="hf" fmla="val 105146"/>
                <a:gd name="vf" fmla="val 110557"/>
              </a:avLst>
            </a:prstGeom>
            <a:solidFill>
              <a:srgbClr val="B2DF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92064" y="4530612"/>
              <a:ext cx="4801314" cy="461665"/>
            </a:xfrm>
            <a:prstGeom prst="rect">
              <a:avLst/>
            </a:prstGeom>
          </p:spPr>
          <p:txBody>
            <a:bodyPr wrap="none">
              <a:spAutoFit/>
            </a:bodyPr>
            <a:lstStyle/>
            <a:p>
              <a:r>
                <a:rPr lang="zh-TW" altLang="en-US" sz="24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提供網路選填登記志願系統</a:t>
              </a:r>
              <a:r>
                <a:rPr lang="zh-TW" altLang="en-US" sz="24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練習版</a:t>
              </a:r>
              <a:endParaRPr lang="zh-TW" altLang="en-US" sz="2400" dirty="0">
                <a:solidFill>
                  <a:srgbClr val="C00000"/>
                </a:solidFill>
              </a:endParaRPr>
            </a:p>
          </p:txBody>
        </p:sp>
        <p:sp>
          <p:nvSpPr>
            <p:cNvPr id="22" name="五角星 88"/>
            <p:cNvSpPr/>
            <p:nvPr/>
          </p:nvSpPr>
          <p:spPr>
            <a:xfrm rot="3078546">
              <a:off x="367578" y="4431387"/>
              <a:ext cx="576000" cy="576000"/>
            </a:xfrm>
            <a:prstGeom prst="star5">
              <a:avLst>
                <a:gd name="adj" fmla="val 30128"/>
                <a:gd name="hf" fmla="val 105146"/>
                <a:gd name="vf" fmla="val 110557"/>
              </a:avLst>
            </a:prstGeom>
            <a:solidFill>
              <a:srgbClr val="FFC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6" name="投影片編號版面配置區 4">
            <a:extLst>
              <a:ext uri="{FF2B5EF4-FFF2-40B4-BE49-F238E27FC236}">
                <a16:creationId xmlns:a16="http://schemas.microsoft.com/office/drawing/2014/main" id="{4F402FA9-2FE0-478C-8705-E46CEAF88F3F}"/>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34</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37" name="文字方塊 36">
            <a:extLst>
              <a:ext uri="{FF2B5EF4-FFF2-40B4-BE49-F238E27FC236}">
                <a16:creationId xmlns:a16="http://schemas.microsoft.com/office/drawing/2014/main" id="{A5D82B49-54F5-41E0-80FC-FB3F6099D26A}"/>
              </a:ext>
            </a:extLst>
          </p:cNvPr>
          <p:cNvSpPr txBox="1"/>
          <p:nvPr/>
        </p:nvSpPr>
        <p:spPr>
          <a:xfrm>
            <a:off x="1641521" y="953476"/>
            <a:ext cx="8068234" cy="492443"/>
          </a:xfrm>
          <a:prstGeom prst="rect">
            <a:avLst/>
          </a:prstGeom>
          <a:noFill/>
        </p:spPr>
        <p:txBody>
          <a:bodyPr wrap="none" rtlCol="0">
            <a:spAutoFit/>
          </a:bodyPr>
          <a:lstStyle/>
          <a:p>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)10:00</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起至</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114</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日</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)17:00</a:t>
            </a:r>
            <a:r>
              <a:rPr lang="zh-TW" altLang="en-US" sz="26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止</a:t>
            </a:r>
            <a:endParaRPr lang="zh-TW" altLang="en-US" sz="2600" dirty="0"/>
          </a:p>
        </p:txBody>
      </p:sp>
      <p:sp>
        <p:nvSpPr>
          <p:cNvPr id="39" name="內容版面配置區 2">
            <a:extLst>
              <a:ext uri="{FF2B5EF4-FFF2-40B4-BE49-F238E27FC236}">
                <a16:creationId xmlns:a16="http://schemas.microsoft.com/office/drawing/2014/main" id="{962AE33B-7B54-421B-B912-18A9DFD2F578}"/>
              </a:ext>
            </a:extLst>
          </p:cNvPr>
          <p:cNvSpPr txBox="1">
            <a:spLocks/>
          </p:cNvSpPr>
          <p:nvPr/>
        </p:nvSpPr>
        <p:spPr>
          <a:xfrm>
            <a:off x="948159" y="1835886"/>
            <a:ext cx="10625531" cy="2931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Wingdings" panose="05000000000000000000" pitchFamily="2" charset="2"/>
              <a:buChar char="Ø"/>
            </a:pPr>
            <a:r>
              <a:rPr lang="zh-TW" altLang="en-US" sz="2400" dirty="0">
                <a:solidFill>
                  <a:srgbClr val="2F5597"/>
                </a:solidFill>
                <a:latin typeface="微軟正黑體" panose="020B0604030504040204" pitchFamily="34" charset="-120"/>
                <a:ea typeface="微軟正黑體" panose="020B0604030504040204" pitchFamily="34" charset="-120"/>
              </a:rPr>
              <a:t>本招生一律</a:t>
            </a:r>
            <a:r>
              <a:rPr lang="zh-TW" altLang="en-US" sz="2400" b="1" dirty="0">
                <a:solidFill>
                  <a:srgbClr val="C00000"/>
                </a:solidFill>
                <a:latin typeface="微軟正黑體" panose="020B0604030504040204" pitchFamily="34" charset="-120"/>
                <a:ea typeface="微軟正黑體" panose="020B0604030504040204" pitchFamily="34" charset="-120"/>
              </a:rPr>
              <a:t>採網路選填登記志願</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marL="0" indent="0">
              <a:lnSpc>
                <a:spcPct val="100000"/>
              </a:lnSpc>
              <a:spcBef>
                <a:spcPts val="600"/>
              </a:spcBef>
              <a:buFont typeface="Wingdings" panose="05000000000000000000" pitchFamily="2" charset="2"/>
              <a:buChar char="Ø"/>
            </a:pPr>
            <a:r>
              <a:rPr lang="zh-TW" altLang="en-US" sz="2400" b="1" dirty="0">
                <a:solidFill>
                  <a:srgbClr val="C00000"/>
                </a:solidFill>
                <a:latin typeface="微軟正黑體" panose="020B0604030504040204" pitchFamily="34" charset="-120"/>
                <a:ea typeface="微軟正黑體" panose="020B0604030504040204" pitchFamily="34" charset="-120"/>
              </a:rPr>
              <a:t>全國一區</a:t>
            </a:r>
            <a:r>
              <a:rPr lang="zh-TW" altLang="en-US" sz="2400" dirty="0">
                <a:solidFill>
                  <a:srgbClr val="2F5597"/>
                </a:solidFill>
                <a:latin typeface="微軟正黑體" panose="020B0604030504040204" pitchFamily="34" charset="-120"/>
                <a:ea typeface="微軟正黑體" panose="020B0604030504040204" pitchFamily="34" charset="-120"/>
              </a:rPr>
              <a:t>，免試生可就招生學校各科（組）選填登記志願，</a:t>
            </a:r>
            <a:r>
              <a:rPr lang="zh-TW" altLang="en-US" sz="2400" b="1" dirty="0">
                <a:solidFill>
                  <a:srgbClr val="C00000"/>
                </a:solidFill>
                <a:latin typeface="微軟正黑體" panose="020B0604030504040204" pitchFamily="34" charset="-120"/>
                <a:ea typeface="微軟正黑體" panose="020B0604030504040204" pitchFamily="34" charset="-120"/>
              </a:rPr>
              <a:t>最多以</a:t>
            </a:r>
            <a:r>
              <a:rPr lang="en-US" altLang="zh-TW" sz="2400" b="1" dirty="0">
                <a:solidFill>
                  <a:srgbClr val="C00000"/>
                </a:solidFill>
                <a:latin typeface="微軟正黑體" panose="020B0604030504040204" pitchFamily="34" charset="-120"/>
                <a:ea typeface="微軟正黑體" panose="020B0604030504040204" pitchFamily="34" charset="-120"/>
              </a:rPr>
              <a:t>30</a:t>
            </a:r>
            <a:r>
              <a:rPr lang="zh-TW" altLang="en-US" sz="2400" b="1" dirty="0">
                <a:solidFill>
                  <a:srgbClr val="C00000"/>
                </a:solidFill>
                <a:latin typeface="微軟正黑體" panose="020B0604030504040204" pitchFamily="34" charset="-120"/>
                <a:ea typeface="微軟正黑體" panose="020B0604030504040204" pitchFamily="34" charset="-120"/>
              </a:rPr>
              <a:t>個為限</a:t>
            </a:r>
            <a:r>
              <a:rPr lang="zh-TW" altLang="en-US" sz="2400" dirty="0">
                <a:solidFill>
                  <a:srgbClr val="2F5597"/>
                </a:solidFill>
                <a:latin typeface="微軟正黑體" panose="020B0604030504040204" pitchFamily="34" charset="-120"/>
                <a:ea typeface="微軟正黑體" panose="020B0604030504040204" pitchFamily="34" charset="-120"/>
              </a:rPr>
              <a:t>。</a:t>
            </a:r>
            <a:endParaRPr lang="en-US" altLang="zh-TW" sz="2400" dirty="0">
              <a:solidFill>
                <a:srgbClr val="2F5597"/>
              </a:solidFill>
              <a:latin typeface="微軟正黑體" panose="020B0604030504040204" pitchFamily="34" charset="-120"/>
              <a:ea typeface="微軟正黑體" panose="020B0604030504040204" pitchFamily="34" charset="-120"/>
            </a:endParaRPr>
          </a:p>
          <a:p>
            <a:pPr marL="0" indent="0">
              <a:lnSpc>
                <a:spcPct val="100000"/>
              </a:lnSpc>
              <a:spcBef>
                <a:spcPts val="600"/>
              </a:spcBef>
              <a:buFont typeface="Wingdings" panose="05000000000000000000" pitchFamily="2" charset="2"/>
              <a:buChar char="Ø"/>
            </a:pPr>
            <a:r>
              <a:rPr lang="zh-TW" altLang="en-US" sz="2400" dirty="0">
                <a:solidFill>
                  <a:srgbClr val="2F5597"/>
                </a:solidFill>
                <a:latin typeface="微軟正黑體" panose="020B0604030504040204" pitchFamily="34" charset="-120"/>
                <a:ea typeface="微軟正黑體" panose="020B0604030504040204" pitchFamily="34" charset="-120"/>
              </a:rPr>
              <a:t>免試生於網路選填登記志願規定期間內，至本委員會網站網路選填登記志願系統，輸入「</a:t>
            </a:r>
            <a:r>
              <a:rPr lang="zh-TW" altLang="en-US" sz="2400" b="1" dirty="0">
                <a:solidFill>
                  <a:srgbClr val="C00000"/>
                </a:solidFill>
                <a:highlight>
                  <a:srgbClr val="FFCF9F"/>
                </a:highlight>
                <a:latin typeface="微軟正黑體" panose="020B0604030504040204" pitchFamily="34" charset="-120"/>
                <a:ea typeface="微軟正黑體" panose="020B0604030504040204" pitchFamily="34" charset="-120"/>
              </a:rPr>
              <a:t>身分證統一編號</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居留證號或入出境許可證統一證號</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dirty="0">
                <a:solidFill>
                  <a:srgbClr val="2F5597"/>
                </a:solidFill>
                <a:latin typeface="微軟正黑體" panose="020B0604030504040204" pitchFamily="34" charset="-120"/>
                <a:ea typeface="微軟正黑體" panose="020B0604030504040204" pitchFamily="34" charset="-120"/>
              </a:rPr>
              <a:t>」、「</a:t>
            </a:r>
            <a:r>
              <a:rPr lang="zh-TW" altLang="en-US" sz="2400" b="1" dirty="0">
                <a:solidFill>
                  <a:srgbClr val="C00000"/>
                </a:solidFill>
                <a:highlight>
                  <a:srgbClr val="FFCF9F"/>
                </a:highlight>
                <a:latin typeface="微軟正黑體" panose="020B0604030504040204" pitchFamily="34" charset="-120"/>
                <a:ea typeface="微軟正黑體" panose="020B0604030504040204" pitchFamily="34" charset="-120"/>
              </a:rPr>
              <a:t>出生年月日</a:t>
            </a:r>
            <a:r>
              <a:rPr lang="zh-TW" altLang="en-US" sz="2400" dirty="0">
                <a:solidFill>
                  <a:srgbClr val="2F5597"/>
                </a:solidFill>
                <a:latin typeface="微軟正黑體" panose="020B0604030504040204" pitchFamily="34" charset="-120"/>
                <a:ea typeface="微軟正黑體" panose="020B0604030504040204" pitchFamily="34" charset="-120"/>
              </a:rPr>
              <a:t>」及自行設定之「</a:t>
            </a:r>
            <a:r>
              <a:rPr lang="zh-TW" altLang="en-US" sz="2400" b="1" dirty="0">
                <a:solidFill>
                  <a:srgbClr val="C00000"/>
                </a:solidFill>
                <a:highlight>
                  <a:srgbClr val="FFCF9F"/>
                </a:highlight>
                <a:latin typeface="微軟正黑體" panose="020B0604030504040204" pitchFamily="34" charset="-120"/>
                <a:ea typeface="微軟正黑體" panose="020B0604030504040204" pitchFamily="34" charset="-120"/>
              </a:rPr>
              <a:t>通行碼</a:t>
            </a:r>
            <a:r>
              <a:rPr lang="zh-TW" altLang="en-US" sz="2400" dirty="0">
                <a:solidFill>
                  <a:srgbClr val="2F5597"/>
                </a:solidFill>
                <a:latin typeface="微軟正黑體" panose="020B0604030504040204" pitchFamily="34" charset="-120"/>
                <a:ea typeface="微軟正黑體" panose="020B0604030504040204" pitchFamily="34" charset="-120"/>
              </a:rPr>
              <a:t>」後，即可登入系統進行選填登記志願。</a:t>
            </a:r>
            <a:endParaRPr lang="en-US" altLang="zh-TW" sz="2400" dirty="0">
              <a:solidFill>
                <a:srgbClr val="2F5597"/>
              </a:solidFill>
              <a:latin typeface="微軟正黑體" panose="020B0604030504040204" pitchFamily="34" charset="-120"/>
              <a:ea typeface="微軟正黑體" panose="020B0604030504040204" pitchFamily="34" charset="-120"/>
            </a:endParaRPr>
          </a:p>
        </p:txBody>
      </p:sp>
      <p:grpSp>
        <p:nvGrpSpPr>
          <p:cNvPr id="40" name="群組 39">
            <a:extLst>
              <a:ext uri="{FF2B5EF4-FFF2-40B4-BE49-F238E27FC236}">
                <a16:creationId xmlns:a16="http://schemas.microsoft.com/office/drawing/2014/main" id="{7D49E348-262F-4A09-8390-F44A855FCA1D}"/>
              </a:ext>
            </a:extLst>
          </p:cNvPr>
          <p:cNvGrpSpPr/>
          <p:nvPr/>
        </p:nvGrpSpPr>
        <p:grpSpPr>
          <a:xfrm>
            <a:off x="8830138" y="4059365"/>
            <a:ext cx="1587110" cy="1094148"/>
            <a:chOff x="6746130" y="4364994"/>
            <a:chExt cx="1587110" cy="1094148"/>
          </a:xfrm>
        </p:grpSpPr>
        <p:grpSp>
          <p:nvGrpSpPr>
            <p:cNvPr id="41" name="组合 2">
              <a:extLst>
                <a:ext uri="{FF2B5EF4-FFF2-40B4-BE49-F238E27FC236}">
                  <a16:creationId xmlns:a16="http://schemas.microsoft.com/office/drawing/2014/main" id="{0CA1D455-4543-459B-B435-985F298AAC50}"/>
                </a:ext>
              </a:extLst>
            </p:cNvPr>
            <p:cNvGrpSpPr>
              <a:grpSpLocks noChangeAspect="1"/>
            </p:cNvGrpSpPr>
            <p:nvPr/>
          </p:nvGrpSpPr>
          <p:grpSpPr>
            <a:xfrm>
              <a:off x="6746130" y="4364994"/>
              <a:ext cx="1332313" cy="846230"/>
              <a:chOff x="5173662" y="745331"/>
              <a:chExt cx="1679575" cy="1066800"/>
            </a:xfrm>
          </p:grpSpPr>
          <p:sp>
            <p:nvSpPr>
              <p:cNvPr id="50" name="Freeform 16">
                <a:extLst>
                  <a:ext uri="{FF2B5EF4-FFF2-40B4-BE49-F238E27FC236}">
                    <a16:creationId xmlns:a16="http://schemas.microsoft.com/office/drawing/2014/main" id="{F0FA3F81-E2F7-47DE-B418-06E86FE39392}"/>
                  </a:ext>
                </a:extLst>
              </p:cNvPr>
              <p:cNvSpPr>
                <a:spLocks noEditPoints="1"/>
              </p:cNvSpPr>
              <p:nvPr/>
            </p:nvSpPr>
            <p:spPr bwMode="auto">
              <a:xfrm>
                <a:off x="6450012" y="770731"/>
                <a:ext cx="403225" cy="1041400"/>
              </a:xfrm>
              <a:custGeom>
                <a:avLst/>
                <a:gdLst>
                  <a:gd name="T0" fmla="*/ 105 w 150"/>
                  <a:gd name="T1" fmla="*/ 0 h 388"/>
                  <a:gd name="T2" fmla="*/ 44 w 150"/>
                  <a:gd name="T3" fmla="*/ 0 h 388"/>
                  <a:gd name="T4" fmla="*/ 0 w 150"/>
                  <a:gd name="T5" fmla="*/ 45 h 388"/>
                  <a:gd name="T6" fmla="*/ 0 w 150"/>
                  <a:gd name="T7" fmla="*/ 343 h 388"/>
                  <a:gd name="T8" fmla="*/ 44 w 150"/>
                  <a:gd name="T9" fmla="*/ 388 h 388"/>
                  <a:gd name="T10" fmla="*/ 105 w 150"/>
                  <a:gd name="T11" fmla="*/ 388 h 388"/>
                  <a:gd name="T12" fmla="*/ 150 w 150"/>
                  <a:gd name="T13" fmla="*/ 343 h 388"/>
                  <a:gd name="T14" fmla="*/ 150 w 150"/>
                  <a:gd name="T15" fmla="*/ 45 h 388"/>
                  <a:gd name="T16" fmla="*/ 105 w 150"/>
                  <a:gd name="T17" fmla="*/ 0 h 388"/>
                  <a:gd name="T18" fmla="*/ 75 w 150"/>
                  <a:gd name="T19" fmla="*/ 223 h 388"/>
                  <a:gd name="T20" fmla="*/ 62 w 150"/>
                  <a:gd name="T21" fmla="*/ 211 h 388"/>
                  <a:gd name="T22" fmla="*/ 75 w 150"/>
                  <a:gd name="T23" fmla="*/ 198 h 388"/>
                  <a:gd name="T24" fmla="*/ 87 w 150"/>
                  <a:gd name="T25" fmla="*/ 211 h 388"/>
                  <a:gd name="T26" fmla="*/ 75 w 150"/>
                  <a:gd name="T27" fmla="*/ 223 h 388"/>
                  <a:gd name="T28" fmla="*/ 69 w 150"/>
                  <a:gd name="T29" fmla="*/ 179 h 388"/>
                  <a:gd name="T30" fmla="*/ 75 w 150"/>
                  <a:gd name="T31" fmla="*/ 174 h 388"/>
                  <a:gd name="T32" fmla="*/ 80 w 150"/>
                  <a:gd name="T33" fmla="*/ 179 h 388"/>
                  <a:gd name="T34" fmla="*/ 75 w 150"/>
                  <a:gd name="T35" fmla="*/ 185 h 388"/>
                  <a:gd name="T36" fmla="*/ 69 w 150"/>
                  <a:gd name="T37" fmla="*/ 179 h 388"/>
                  <a:gd name="T38" fmla="*/ 119 w 150"/>
                  <a:gd name="T39" fmla="*/ 94 h 388"/>
                  <a:gd name="T40" fmla="*/ 30 w 150"/>
                  <a:gd name="T41" fmla="*/ 94 h 388"/>
                  <a:gd name="T42" fmla="*/ 26 w 150"/>
                  <a:gd name="T43" fmla="*/ 90 h 388"/>
                  <a:gd name="T44" fmla="*/ 30 w 150"/>
                  <a:gd name="T45" fmla="*/ 85 h 388"/>
                  <a:gd name="T46" fmla="*/ 119 w 150"/>
                  <a:gd name="T47" fmla="*/ 85 h 388"/>
                  <a:gd name="T48" fmla="*/ 123 w 150"/>
                  <a:gd name="T49" fmla="*/ 90 h 388"/>
                  <a:gd name="T50" fmla="*/ 119 w 150"/>
                  <a:gd name="T51" fmla="*/ 94 h 388"/>
                  <a:gd name="T52" fmla="*/ 119 w 150"/>
                  <a:gd name="T53" fmla="*/ 72 h 388"/>
                  <a:gd name="T54" fmla="*/ 30 w 150"/>
                  <a:gd name="T55" fmla="*/ 72 h 388"/>
                  <a:gd name="T56" fmla="*/ 26 w 150"/>
                  <a:gd name="T57" fmla="*/ 67 h 388"/>
                  <a:gd name="T58" fmla="*/ 30 w 150"/>
                  <a:gd name="T59" fmla="*/ 63 h 388"/>
                  <a:gd name="T60" fmla="*/ 119 w 150"/>
                  <a:gd name="T61" fmla="*/ 63 h 388"/>
                  <a:gd name="T62" fmla="*/ 123 w 150"/>
                  <a:gd name="T63" fmla="*/ 67 h 388"/>
                  <a:gd name="T64" fmla="*/ 119 w 150"/>
                  <a:gd name="T65" fmla="*/ 72 h 388"/>
                  <a:gd name="T66" fmla="*/ 119 w 150"/>
                  <a:gd name="T67" fmla="*/ 49 h 388"/>
                  <a:gd name="T68" fmla="*/ 30 w 150"/>
                  <a:gd name="T69" fmla="*/ 49 h 388"/>
                  <a:gd name="T70" fmla="*/ 26 w 150"/>
                  <a:gd name="T71" fmla="*/ 45 h 388"/>
                  <a:gd name="T72" fmla="*/ 30 w 150"/>
                  <a:gd name="T73" fmla="*/ 40 h 388"/>
                  <a:gd name="T74" fmla="*/ 119 w 150"/>
                  <a:gd name="T75" fmla="*/ 40 h 388"/>
                  <a:gd name="T76" fmla="*/ 123 w 150"/>
                  <a:gd name="T77" fmla="*/ 45 h 388"/>
                  <a:gd name="T78" fmla="*/ 119 w 150"/>
                  <a:gd name="T79" fmla="*/ 49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0" h="388">
                    <a:moveTo>
                      <a:pt x="105" y="0"/>
                    </a:moveTo>
                    <a:cubicBezTo>
                      <a:pt x="44" y="0"/>
                      <a:pt x="44" y="0"/>
                      <a:pt x="44" y="0"/>
                    </a:cubicBezTo>
                    <a:cubicBezTo>
                      <a:pt x="20" y="0"/>
                      <a:pt x="0" y="20"/>
                      <a:pt x="0" y="45"/>
                    </a:cubicBezTo>
                    <a:cubicBezTo>
                      <a:pt x="0" y="343"/>
                      <a:pt x="0" y="343"/>
                      <a:pt x="0" y="343"/>
                    </a:cubicBezTo>
                    <a:cubicBezTo>
                      <a:pt x="0" y="368"/>
                      <a:pt x="20" y="388"/>
                      <a:pt x="44" y="388"/>
                    </a:cubicBezTo>
                    <a:cubicBezTo>
                      <a:pt x="105" y="388"/>
                      <a:pt x="105" y="388"/>
                      <a:pt x="105" y="388"/>
                    </a:cubicBezTo>
                    <a:cubicBezTo>
                      <a:pt x="130" y="388"/>
                      <a:pt x="150" y="368"/>
                      <a:pt x="150" y="343"/>
                    </a:cubicBezTo>
                    <a:cubicBezTo>
                      <a:pt x="150" y="45"/>
                      <a:pt x="150" y="45"/>
                      <a:pt x="150" y="45"/>
                    </a:cubicBezTo>
                    <a:cubicBezTo>
                      <a:pt x="150" y="20"/>
                      <a:pt x="130" y="0"/>
                      <a:pt x="105" y="0"/>
                    </a:cubicBezTo>
                    <a:close/>
                    <a:moveTo>
                      <a:pt x="75" y="223"/>
                    </a:moveTo>
                    <a:cubicBezTo>
                      <a:pt x="68" y="223"/>
                      <a:pt x="62" y="218"/>
                      <a:pt x="62" y="211"/>
                    </a:cubicBezTo>
                    <a:cubicBezTo>
                      <a:pt x="62" y="204"/>
                      <a:pt x="68" y="198"/>
                      <a:pt x="75" y="198"/>
                    </a:cubicBezTo>
                    <a:cubicBezTo>
                      <a:pt x="82" y="198"/>
                      <a:pt x="87" y="204"/>
                      <a:pt x="87" y="211"/>
                    </a:cubicBezTo>
                    <a:cubicBezTo>
                      <a:pt x="87" y="218"/>
                      <a:pt x="82" y="223"/>
                      <a:pt x="75" y="223"/>
                    </a:cubicBezTo>
                    <a:close/>
                    <a:moveTo>
                      <a:pt x="69" y="179"/>
                    </a:moveTo>
                    <a:cubicBezTo>
                      <a:pt x="69" y="176"/>
                      <a:pt x="72" y="174"/>
                      <a:pt x="75" y="174"/>
                    </a:cubicBezTo>
                    <a:cubicBezTo>
                      <a:pt x="78" y="174"/>
                      <a:pt x="80" y="176"/>
                      <a:pt x="80" y="179"/>
                    </a:cubicBezTo>
                    <a:cubicBezTo>
                      <a:pt x="80" y="182"/>
                      <a:pt x="78" y="185"/>
                      <a:pt x="75" y="185"/>
                    </a:cubicBezTo>
                    <a:cubicBezTo>
                      <a:pt x="72" y="185"/>
                      <a:pt x="69" y="182"/>
                      <a:pt x="69" y="179"/>
                    </a:cubicBezTo>
                    <a:close/>
                    <a:moveTo>
                      <a:pt x="119" y="94"/>
                    </a:moveTo>
                    <a:cubicBezTo>
                      <a:pt x="30" y="94"/>
                      <a:pt x="30" y="94"/>
                      <a:pt x="30" y="94"/>
                    </a:cubicBezTo>
                    <a:cubicBezTo>
                      <a:pt x="28" y="94"/>
                      <a:pt x="26" y="92"/>
                      <a:pt x="26" y="90"/>
                    </a:cubicBezTo>
                    <a:cubicBezTo>
                      <a:pt x="26" y="87"/>
                      <a:pt x="28" y="85"/>
                      <a:pt x="30" y="85"/>
                    </a:cubicBezTo>
                    <a:cubicBezTo>
                      <a:pt x="119" y="85"/>
                      <a:pt x="119" y="85"/>
                      <a:pt x="119" y="85"/>
                    </a:cubicBezTo>
                    <a:cubicBezTo>
                      <a:pt x="121" y="85"/>
                      <a:pt x="123" y="87"/>
                      <a:pt x="123" y="90"/>
                    </a:cubicBezTo>
                    <a:cubicBezTo>
                      <a:pt x="123" y="92"/>
                      <a:pt x="121" y="94"/>
                      <a:pt x="119" y="94"/>
                    </a:cubicBezTo>
                    <a:close/>
                    <a:moveTo>
                      <a:pt x="119" y="72"/>
                    </a:moveTo>
                    <a:cubicBezTo>
                      <a:pt x="30" y="72"/>
                      <a:pt x="30" y="72"/>
                      <a:pt x="30" y="72"/>
                    </a:cubicBezTo>
                    <a:cubicBezTo>
                      <a:pt x="28" y="72"/>
                      <a:pt x="26" y="70"/>
                      <a:pt x="26" y="67"/>
                    </a:cubicBezTo>
                    <a:cubicBezTo>
                      <a:pt x="26" y="65"/>
                      <a:pt x="28" y="63"/>
                      <a:pt x="30" y="63"/>
                    </a:cubicBezTo>
                    <a:cubicBezTo>
                      <a:pt x="119" y="63"/>
                      <a:pt x="119" y="63"/>
                      <a:pt x="119" y="63"/>
                    </a:cubicBezTo>
                    <a:cubicBezTo>
                      <a:pt x="121" y="63"/>
                      <a:pt x="123" y="65"/>
                      <a:pt x="123" y="67"/>
                    </a:cubicBezTo>
                    <a:cubicBezTo>
                      <a:pt x="123" y="70"/>
                      <a:pt x="121" y="72"/>
                      <a:pt x="119" y="72"/>
                    </a:cubicBezTo>
                    <a:close/>
                    <a:moveTo>
                      <a:pt x="119" y="49"/>
                    </a:moveTo>
                    <a:cubicBezTo>
                      <a:pt x="30" y="49"/>
                      <a:pt x="30" y="49"/>
                      <a:pt x="30" y="49"/>
                    </a:cubicBezTo>
                    <a:cubicBezTo>
                      <a:pt x="28" y="49"/>
                      <a:pt x="26" y="47"/>
                      <a:pt x="26" y="45"/>
                    </a:cubicBezTo>
                    <a:cubicBezTo>
                      <a:pt x="26" y="42"/>
                      <a:pt x="28" y="40"/>
                      <a:pt x="30" y="40"/>
                    </a:cubicBezTo>
                    <a:cubicBezTo>
                      <a:pt x="119" y="40"/>
                      <a:pt x="119" y="40"/>
                      <a:pt x="119" y="40"/>
                    </a:cubicBezTo>
                    <a:cubicBezTo>
                      <a:pt x="121" y="40"/>
                      <a:pt x="123" y="42"/>
                      <a:pt x="123" y="45"/>
                    </a:cubicBezTo>
                    <a:cubicBezTo>
                      <a:pt x="123" y="47"/>
                      <a:pt x="121" y="49"/>
                      <a:pt x="119" y="49"/>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7">
                <a:extLst>
                  <a:ext uri="{FF2B5EF4-FFF2-40B4-BE49-F238E27FC236}">
                    <a16:creationId xmlns:a16="http://schemas.microsoft.com/office/drawing/2014/main" id="{48FD5480-8B53-485F-B49C-F53AEA16C7CB}"/>
                  </a:ext>
                </a:extLst>
              </p:cNvPr>
              <p:cNvSpPr>
                <a:spLocks noEditPoints="1"/>
              </p:cNvSpPr>
              <p:nvPr/>
            </p:nvSpPr>
            <p:spPr bwMode="auto">
              <a:xfrm>
                <a:off x="5173662" y="745331"/>
                <a:ext cx="1244600" cy="869950"/>
              </a:xfrm>
              <a:custGeom>
                <a:avLst/>
                <a:gdLst>
                  <a:gd name="T0" fmla="*/ 407 w 464"/>
                  <a:gd name="T1" fmla="*/ 0 h 324"/>
                  <a:gd name="T2" fmla="*/ 57 w 464"/>
                  <a:gd name="T3" fmla="*/ 0 h 324"/>
                  <a:gd name="T4" fmla="*/ 0 w 464"/>
                  <a:gd name="T5" fmla="*/ 57 h 324"/>
                  <a:gd name="T6" fmla="*/ 0 w 464"/>
                  <a:gd name="T7" fmla="*/ 267 h 324"/>
                  <a:gd name="T8" fmla="*/ 57 w 464"/>
                  <a:gd name="T9" fmla="*/ 324 h 324"/>
                  <a:gd name="T10" fmla="*/ 407 w 464"/>
                  <a:gd name="T11" fmla="*/ 324 h 324"/>
                  <a:gd name="T12" fmla="*/ 464 w 464"/>
                  <a:gd name="T13" fmla="*/ 267 h 324"/>
                  <a:gd name="T14" fmla="*/ 464 w 464"/>
                  <a:gd name="T15" fmla="*/ 57 h 324"/>
                  <a:gd name="T16" fmla="*/ 407 w 464"/>
                  <a:gd name="T17" fmla="*/ 0 h 324"/>
                  <a:gd name="T18" fmla="*/ 351 w 464"/>
                  <a:gd name="T19" fmla="*/ 312 h 324"/>
                  <a:gd name="T20" fmla="*/ 305 w 464"/>
                  <a:gd name="T21" fmla="*/ 312 h 324"/>
                  <a:gd name="T22" fmla="*/ 300 w 464"/>
                  <a:gd name="T23" fmla="*/ 306 h 324"/>
                  <a:gd name="T24" fmla="*/ 305 w 464"/>
                  <a:gd name="T25" fmla="*/ 301 h 324"/>
                  <a:gd name="T26" fmla="*/ 351 w 464"/>
                  <a:gd name="T27" fmla="*/ 301 h 324"/>
                  <a:gd name="T28" fmla="*/ 357 w 464"/>
                  <a:gd name="T29" fmla="*/ 306 h 324"/>
                  <a:gd name="T30" fmla="*/ 351 w 464"/>
                  <a:gd name="T31" fmla="*/ 312 h 324"/>
                  <a:gd name="T32" fmla="*/ 371 w 464"/>
                  <a:gd name="T33" fmla="*/ 312 h 324"/>
                  <a:gd name="T34" fmla="*/ 365 w 464"/>
                  <a:gd name="T35" fmla="*/ 306 h 324"/>
                  <a:gd name="T36" fmla="*/ 371 w 464"/>
                  <a:gd name="T37" fmla="*/ 300 h 324"/>
                  <a:gd name="T38" fmla="*/ 377 w 464"/>
                  <a:gd name="T39" fmla="*/ 306 h 324"/>
                  <a:gd name="T40" fmla="*/ 371 w 464"/>
                  <a:gd name="T41" fmla="*/ 312 h 324"/>
                  <a:gd name="T42" fmla="*/ 431 w 464"/>
                  <a:gd name="T43" fmla="*/ 267 h 324"/>
                  <a:gd name="T44" fmla="*/ 407 w 464"/>
                  <a:gd name="T45" fmla="*/ 291 h 324"/>
                  <a:gd name="T46" fmla="*/ 57 w 464"/>
                  <a:gd name="T47" fmla="*/ 291 h 324"/>
                  <a:gd name="T48" fmla="*/ 33 w 464"/>
                  <a:gd name="T49" fmla="*/ 267 h 324"/>
                  <a:gd name="T50" fmla="*/ 33 w 464"/>
                  <a:gd name="T51" fmla="*/ 57 h 324"/>
                  <a:gd name="T52" fmla="*/ 57 w 464"/>
                  <a:gd name="T53" fmla="*/ 33 h 324"/>
                  <a:gd name="T54" fmla="*/ 407 w 464"/>
                  <a:gd name="T55" fmla="*/ 33 h 324"/>
                  <a:gd name="T56" fmla="*/ 431 w 464"/>
                  <a:gd name="T57" fmla="*/ 57 h 324"/>
                  <a:gd name="T58" fmla="*/ 431 w 464"/>
                  <a:gd name="T59" fmla="*/ 267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4" h="324">
                    <a:moveTo>
                      <a:pt x="407" y="0"/>
                    </a:moveTo>
                    <a:cubicBezTo>
                      <a:pt x="57" y="0"/>
                      <a:pt x="57" y="0"/>
                      <a:pt x="57" y="0"/>
                    </a:cubicBezTo>
                    <a:cubicBezTo>
                      <a:pt x="25" y="0"/>
                      <a:pt x="0" y="26"/>
                      <a:pt x="0" y="57"/>
                    </a:cubicBezTo>
                    <a:cubicBezTo>
                      <a:pt x="0" y="267"/>
                      <a:pt x="0" y="267"/>
                      <a:pt x="0" y="267"/>
                    </a:cubicBezTo>
                    <a:cubicBezTo>
                      <a:pt x="0" y="298"/>
                      <a:pt x="25" y="324"/>
                      <a:pt x="57" y="324"/>
                    </a:cubicBezTo>
                    <a:cubicBezTo>
                      <a:pt x="407" y="324"/>
                      <a:pt x="407" y="324"/>
                      <a:pt x="407" y="324"/>
                    </a:cubicBezTo>
                    <a:cubicBezTo>
                      <a:pt x="439" y="324"/>
                      <a:pt x="464" y="298"/>
                      <a:pt x="464" y="267"/>
                    </a:cubicBezTo>
                    <a:cubicBezTo>
                      <a:pt x="464" y="57"/>
                      <a:pt x="464" y="57"/>
                      <a:pt x="464" y="57"/>
                    </a:cubicBezTo>
                    <a:cubicBezTo>
                      <a:pt x="464" y="26"/>
                      <a:pt x="439" y="0"/>
                      <a:pt x="407" y="0"/>
                    </a:cubicBezTo>
                    <a:close/>
                    <a:moveTo>
                      <a:pt x="351" y="312"/>
                    </a:moveTo>
                    <a:cubicBezTo>
                      <a:pt x="305" y="312"/>
                      <a:pt x="305" y="312"/>
                      <a:pt x="305" y="312"/>
                    </a:cubicBezTo>
                    <a:cubicBezTo>
                      <a:pt x="302" y="312"/>
                      <a:pt x="300" y="310"/>
                      <a:pt x="300" y="306"/>
                    </a:cubicBezTo>
                    <a:cubicBezTo>
                      <a:pt x="300" y="303"/>
                      <a:pt x="302" y="301"/>
                      <a:pt x="305" y="301"/>
                    </a:cubicBezTo>
                    <a:cubicBezTo>
                      <a:pt x="351" y="301"/>
                      <a:pt x="351" y="301"/>
                      <a:pt x="351" y="301"/>
                    </a:cubicBezTo>
                    <a:cubicBezTo>
                      <a:pt x="355" y="301"/>
                      <a:pt x="357" y="303"/>
                      <a:pt x="357" y="306"/>
                    </a:cubicBezTo>
                    <a:cubicBezTo>
                      <a:pt x="357" y="310"/>
                      <a:pt x="355" y="312"/>
                      <a:pt x="351" y="312"/>
                    </a:cubicBezTo>
                    <a:close/>
                    <a:moveTo>
                      <a:pt x="371" y="312"/>
                    </a:moveTo>
                    <a:cubicBezTo>
                      <a:pt x="368" y="312"/>
                      <a:pt x="365" y="310"/>
                      <a:pt x="365" y="306"/>
                    </a:cubicBezTo>
                    <a:cubicBezTo>
                      <a:pt x="365" y="303"/>
                      <a:pt x="368" y="300"/>
                      <a:pt x="371" y="300"/>
                    </a:cubicBezTo>
                    <a:cubicBezTo>
                      <a:pt x="374" y="300"/>
                      <a:pt x="377" y="303"/>
                      <a:pt x="377" y="306"/>
                    </a:cubicBezTo>
                    <a:cubicBezTo>
                      <a:pt x="377" y="310"/>
                      <a:pt x="374" y="312"/>
                      <a:pt x="371" y="312"/>
                    </a:cubicBezTo>
                    <a:close/>
                    <a:moveTo>
                      <a:pt x="431" y="267"/>
                    </a:moveTo>
                    <a:cubicBezTo>
                      <a:pt x="431" y="280"/>
                      <a:pt x="420" y="291"/>
                      <a:pt x="407" y="291"/>
                    </a:cubicBezTo>
                    <a:cubicBezTo>
                      <a:pt x="57" y="291"/>
                      <a:pt x="57" y="291"/>
                      <a:pt x="57" y="291"/>
                    </a:cubicBezTo>
                    <a:cubicBezTo>
                      <a:pt x="44" y="291"/>
                      <a:pt x="33" y="280"/>
                      <a:pt x="33" y="267"/>
                    </a:cubicBezTo>
                    <a:cubicBezTo>
                      <a:pt x="33" y="57"/>
                      <a:pt x="33" y="57"/>
                      <a:pt x="33" y="57"/>
                    </a:cubicBezTo>
                    <a:cubicBezTo>
                      <a:pt x="33" y="44"/>
                      <a:pt x="44" y="33"/>
                      <a:pt x="57" y="33"/>
                    </a:cubicBezTo>
                    <a:cubicBezTo>
                      <a:pt x="407" y="33"/>
                      <a:pt x="407" y="33"/>
                      <a:pt x="407" y="33"/>
                    </a:cubicBezTo>
                    <a:cubicBezTo>
                      <a:pt x="420" y="33"/>
                      <a:pt x="431" y="44"/>
                      <a:pt x="431" y="57"/>
                    </a:cubicBezTo>
                    <a:lnTo>
                      <a:pt x="431" y="267"/>
                    </a:ln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8">
                <a:extLst>
                  <a:ext uri="{FF2B5EF4-FFF2-40B4-BE49-F238E27FC236}">
                    <a16:creationId xmlns:a16="http://schemas.microsoft.com/office/drawing/2014/main" id="{39D5E79D-6F93-46C9-9B88-D660A2E23F6D}"/>
                  </a:ext>
                </a:extLst>
              </p:cNvPr>
              <p:cNvSpPr>
                <a:spLocks/>
              </p:cNvSpPr>
              <p:nvPr/>
            </p:nvSpPr>
            <p:spPr bwMode="auto">
              <a:xfrm>
                <a:off x="5465762" y="1567656"/>
                <a:ext cx="660400" cy="244475"/>
              </a:xfrm>
              <a:custGeom>
                <a:avLst/>
                <a:gdLst>
                  <a:gd name="T0" fmla="*/ 242 w 246"/>
                  <a:gd name="T1" fmla="*/ 79 h 91"/>
                  <a:gd name="T2" fmla="*/ 230 w 246"/>
                  <a:gd name="T3" fmla="*/ 78 h 91"/>
                  <a:gd name="T4" fmla="*/ 174 w 246"/>
                  <a:gd name="T5" fmla="*/ 57 h 91"/>
                  <a:gd name="T6" fmla="*/ 167 w 246"/>
                  <a:gd name="T7" fmla="*/ 48 h 91"/>
                  <a:gd name="T8" fmla="*/ 167 w 246"/>
                  <a:gd name="T9" fmla="*/ 0 h 91"/>
                  <a:gd name="T10" fmla="*/ 78 w 246"/>
                  <a:gd name="T11" fmla="*/ 0 h 91"/>
                  <a:gd name="T12" fmla="*/ 78 w 246"/>
                  <a:gd name="T13" fmla="*/ 48 h 91"/>
                  <a:gd name="T14" fmla="*/ 75 w 246"/>
                  <a:gd name="T15" fmla="*/ 60 h 91"/>
                  <a:gd name="T16" fmla="*/ 32 w 246"/>
                  <a:gd name="T17" fmla="*/ 76 h 91"/>
                  <a:gd name="T18" fmla="*/ 17 w 246"/>
                  <a:gd name="T19" fmla="*/ 79 h 91"/>
                  <a:gd name="T20" fmla="*/ 8 w 246"/>
                  <a:gd name="T21" fmla="*/ 79 h 91"/>
                  <a:gd name="T22" fmla="*/ 0 w 246"/>
                  <a:gd name="T23" fmla="*/ 85 h 91"/>
                  <a:gd name="T24" fmla="*/ 0 w 246"/>
                  <a:gd name="T25" fmla="*/ 85 h 91"/>
                  <a:gd name="T26" fmla="*/ 8 w 246"/>
                  <a:gd name="T27" fmla="*/ 91 h 91"/>
                  <a:gd name="T28" fmla="*/ 238 w 246"/>
                  <a:gd name="T29" fmla="*/ 91 h 91"/>
                  <a:gd name="T30" fmla="*/ 246 w 246"/>
                  <a:gd name="T31" fmla="*/ 85 h 91"/>
                  <a:gd name="T32" fmla="*/ 246 w 246"/>
                  <a:gd name="T33" fmla="*/ 85 h 91"/>
                  <a:gd name="T34" fmla="*/ 242 w 246"/>
                  <a:gd name="T35" fmla="*/ 7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91">
                    <a:moveTo>
                      <a:pt x="242" y="79"/>
                    </a:moveTo>
                    <a:cubicBezTo>
                      <a:pt x="240" y="79"/>
                      <a:pt x="234" y="78"/>
                      <a:pt x="230" y="78"/>
                    </a:cubicBezTo>
                    <a:cubicBezTo>
                      <a:pt x="174" y="57"/>
                      <a:pt x="174" y="57"/>
                      <a:pt x="174" y="57"/>
                    </a:cubicBezTo>
                    <a:cubicBezTo>
                      <a:pt x="171" y="56"/>
                      <a:pt x="167" y="52"/>
                      <a:pt x="167" y="48"/>
                    </a:cubicBezTo>
                    <a:cubicBezTo>
                      <a:pt x="167" y="0"/>
                      <a:pt x="167" y="0"/>
                      <a:pt x="167" y="0"/>
                    </a:cubicBezTo>
                    <a:cubicBezTo>
                      <a:pt x="78" y="0"/>
                      <a:pt x="78" y="0"/>
                      <a:pt x="78" y="0"/>
                    </a:cubicBezTo>
                    <a:cubicBezTo>
                      <a:pt x="78" y="48"/>
                      <a:pt x="78" y="48"/>
                      <a:pt x="78" y="48"/>
                    </a:cubicBezTo>
                    <a:cubicBezTo>
                      <a:pt x="78" y="52"/>
                      <a:pt x="77" y="57"/>
                      <a:pt x="75" y="60"/>
                    </a:cubicBezTo>
                    <a:cubicBezTo>
                      <a:pt x="32" y="76"/>
                      <a:pt x="32" y="76"/>
                      <a:pt x="32" y="76"/>
                    </a:cubicBezTo>
                    <a:cubicBezTo>
                      <a:pt x="29" y="77"/>
                      <a:pt x="22" y="79"/>
                      <a:pt x="17" y="79"/>
                    </a:cubicBezTo>
                    <a:cubicBezTo>
                      <a:pt x="8" y="79"/>
                      <a:pt x="8" y="79"/>
                      <a:pt x="8" y="79"/>
                    </a:cubicBezTo>
                    <a:cubicBezTo>
                      <a:pt x="4" y="79"/>
                      <a:pt x="0" y="82"/>
                      <a:pt x="0" y="85"/>
                    </a:cubicBezTo>
                    <a:cubicBezTo>
                      <a:pt x="0" y="85"/>
                      <a:pt x="0" y="85"/>
                      <a:pt x="0" y="85"/>
                    </a:cubicBezTo>
                    <a:cubicBezTo>
                      <a:pt x="0" y="88"/>
                      <a:pt x="4" y="91"/>
                      <a:pt x="8" y="91"/>
                    </a:cubicBezTo>
                    <a:cubicBezTo>
                      <a:pt x="238" y="91"/>
                      <a:pt x="238" y="91"/>
                      <a:pt x="238" y="91"/>
                    </a:cubicBezTo>
                    <a:cubicBezTo>
                      <a:pt x="242" y="91"/>
                      <a:pt x="246" y="88"/>
                      <a:pt x="246" y="85"/>
                    </a:cubicBezTo>
                    <a:cubicBezTo>
                      <a:pt x="246" y="85"/>
                      <a:pt x="246" y="85"/>
                      <a:pt x="246" y="85"/>
                    </a:cubicBezTo>
                    <a:cubicBezTo>
                      <a:pt x="246" y="82"/>
                      <a:pt x="244" y="79"/>
                      <a:pt x="242" y="79"/>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9">
                <a:extLst>
                  <a:ext uri="{FF2B5EF4-FFF2-40B4-BE49-F238E27FC236}">
                    <a16:creationId xmlns:a16="http://schemas.microsoft.com/office/drawing/2014/main" id="{CBCE7CCC-41C5-4DB1-B860-1CBF02627A66}"/>
                  </a:ext>
                </a:extLst>
              </p:cNvPr>
              <p:cNvSpPr>
                <a:spLocks/>
              </p:cNvSpPr>
              <p:nvPr/>
            </p:nvSpPr>
            <p:spPr bwMode="auto">
              <a:xfrm>
                <a:off x="5302250" y="861219"/>
                <a:ext cx="987425" cy="638175"/>
              </a:xfrm>
              <a:custGeom>
                <a:avLst/>
                <a:gdLst>
                  <a:gd name="T0" fmla="*/ 368 w 368"/>
                  <a:gd name="T1" fmla="*/ 216 h 238"/>
                  <a:gd name="T2" fmla="*/ 346 w 368"/>
                  <a:gd name="T3" fmla="*/ 238 h 238"/>
                  <a:gd name="T4" fmla="*/ 22 w 368"/>
                  <a:gd name="T5" fmla="*/ 238 h 238"/>
                  <a:gd name="T6" fmla="*/ 0 w 368"/>
                  <a:gd name="T7" fmla="*/ 216 h 238"/>
                  <a:gd name="T8" fmla="*/ 0 w 368"/>
                  <a:gd name="T9" fmla="*/ 23 h 238"/>
                  <a:gd name="T10" fmla="*/ 22 w 368"/>
                  <a:gd name="T11" fmla="*/ 0 h 238"/>
                  <a:gd name="T12" fmla="*/ 346 w 368"/>
                  <a:gd name="T13" fmla="*/ 0 h 238"/>
                  <a:gd name="T14" fmla="*/ 368 w 368"/>
                  <a:gd name="T15" fmla="*/ 23 h 238"/>
                  <a:gd name="T16" fmla="*/ 368 w 368"/>
                  <a:gd name="T17" fmla="*/ 21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238">
                    <a:moveTo>
                      <a:pt x="368" y="216"/>
                    </a:moveTo>
                    <a:cubicBezTo>
                      <a:pt x="368" y="228"/>
                      <a:pt x="358" y="238"/>
                      <a:pt x="346" y="238"/>
                    </a:cubicBezTo>
                    <a:cubicBezTo>
                      <a:pt x="22" y="238"/>
                      <a:pt x="22" y="238"/>
                      <a:pt x="22" y="238"/>
                    </a:cubicBezTo>
                    <a:cubicBezTo>
                      <a:pt x="10" y="238"/>
                      <a:pt x="0" y="228"/>
                      <a:pt x="0" y="216"/>
                    </a:cubicBezTo>
                    <a:cubicBezTo>
                      <a:pt x="0" y="23"/>
                      <a:pt x="0" y="23"/>
                      <a:pt x="0" y="23"/>
                    </a:cubicBezTo>
                    <a:cubicBezTo>
                      <a:pt x="0" y="10"/>
                      <a:pt x="10" y="0"/>
                      <a:pt x="22" y="0"/>
                    </a:cubicBezTo>
                    <a:cubicBezTo>
                      <a:pt x="346" y="0"/>
                      <a:pt x="346" y="0"/>
                      <a:pt x="346" y="0"/>
                    </a:cubicBezTo>
                    <a:cubicBezTo>
                      <a:pt x="358" y="0"/>
                      <a:pt x="368" y="10"/>
                      <a:pt x="368" y="23"/>
                    </a:cubicBezTo>
                    <a:lnTo>
                      <a:pt x="368" y="216"/>
                    </a:ln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2" name="组合 5">
              <a:extLst>
                <a:ext uri="{FF2B5EF4-FFF2-40B4-BE49-F238E27FC236}">
                  <a16:creationId xmlns:a16="http://schemas.microsoft.com/office/drawing/2014/main" id="{7044FFD9-D666-4893-AF73-E73EC7680272}"/>
                </a:ext>
              </a:extLst>
            </p:cNvPr>
            <p:cNvGrpSpPr/>
            <p:nvPr/>
          </p:nvGrpSpPr>
          <p:grpSpPr>
            <a:xfrm rot="5923317">
              <a:off x="7763070" y="4888971"/>
              <a:ext cx="470284" cy="670057"/>
              <a:chOff x="3173412" y="596106"/>
              <a:chExt cx="960438" cy="1368425"/>
            </a:xfrm>
          </p:grpSpPr>
          <p:sp>
            <p:nvSpPr>
              <p:cNvPr id="43" name="Freeform 9">
                <a:extLst>
                  <a:ext uri="{FF2B5EF4-FFF2-40B4-BE49-F238E27FC236}">
                    <a16:creationId xmlns:a16="http://schemas.microsoft.com/office/drawing/2014/main" id="{20DEEB0A-7039-43ED-915C-047A7A6687ED}"/>
                  </a:ext>
                </a:extLst>
              </p:cNvPr>
              <p:cNvSpPr>
                <a:spLocks/>
              </p:cNvSpPr>
              <p:nvPr/>
            </p:nvSpPr>
            <p:spPr bwMode="auto">
              <a:xfrm>
                <a:off x="3586162" y="1178719"/>
                <a:ext cx="193675" cy="214313"/>
              </a:xfrm>
              <a:custGeom>
                <a:avLst/>
                <a:gdLst>
                  <a:gd name="T0" fmla="*/ 61 w 72"/>
                  <a:gd name="T1" fmla="*/ 23 h 80"/>
                  <a:gd name="T2" fmla="*/ 22 w 72"/>
                  <a:gd name="T3" fmla="*/ 6 h 80"/>
                  <a:gd name="T4" fmla="*/ 22 w 72"/>
                  <a:gd name="T5" fmla="*/ 6 h 80"/>
                  <a:gd name="T6" fmla="*/ 6 w 72"/>
                  <a:gd name="T7" fmla="*/ 45 h 80"/>
                  <a:gd name="T8" fmla="*/ 11 w 72"/>
                  <a:gd name="T9" fmla="*/ 58 h 80"/>
                  <a:gd name="T10" fmla="*/ 50 w 72"/>
                  <a:gd name="T11" fmla="*/ 74 h 80"/>
                  <a:gd name="T12" fmla="*/ 50 w 72"/>
                  <a:gd name="T13" fmla="*/ 74 h 80"/>
                  <a:gd name="T14" fmla="*/ 66 w 72"/>
                  <a:gd name="T15" fmla="*/ 35 h 80"/>
                  <a:gd name="T16" fmla="*/ 61 w 72"/>
                  <a:gd name="T17" fmla="*/ 2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80">
                    <a:moveTo>
                      <a:pt x="61" y="23"/>
                    </a:moveTo>
                    <a:cubicBezTo>
                      <a:pt x="54" y="7"/>
                      <a:pt x="37" y="0"/>
                      <a:pt x="22" y="6"/>
                    </a:cubicBezTo>
                    <a:cubicBezTo>
                      <a:pt x="22" y="6"/>
                      <a:pt x="22" y="6"/>
                      <a:pt x="22" y="6"/>
                    </a:cubicBezTo>
                    <a:cubicBezTo>
                      <a:pt x="7" y="13"/>
                      <a:pt x="0" y="30"/>
                      <a:pt x="6" y="45"/>
                    </a:cubicBezTo>
                    <a:cubicBezTo>
                      <a:pt x="11" y="58"/>
                      <a:pt x="11" y="58"/>
                      <a:pt x="11" y="58"/>
                    </a:cubicBezTo>
                    <a:cubicBezTo>
                      <a:pt x="17" y="73"/>
                      <a:pt x="35" y="80"/>
                      <a:pt x="50" y="74"/>
                    </a:cubicBezTo>
                    <a:cubicBezTo>
                      <a:pt x="50" y="74"/>
                      <a:pt x="50" y="74"/>
                      <a:pt x="50" y="74"/>
                    </a:cubicBezTo>
                    <a:cubicBezTo>
                      <a:pt x="65" y="68"/>
                      <a:pt x="72" y="50"/>
                      <a:pt x="66" y="35"/>
                    </a:cubicBezTo>
                    <a:lnTo>
                      <a:pt x="61" y="23"/>
                    </a:lnTo>
                    <a:close/>
                  </a:path>
                </a:pathLst>
              </a:custGeom>
              <a:solidFill>
                <a:srgbClr val="23A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0">
                <a:extLst>
                  <a:ext uri="{FF2B5EF4-FFF2-40B4-BE49-F238E27FC236}">
                    <a16:creationId xmlns:a16="http://schemas.microsoft.com/office/drawing/2014/main" id="{28E54218-9308-49E6-A944-9BA6EBA2F258}"/>
                  </a:ext>
                </a:extLst>
              </p:cNvPr>
              <p:cNvSpPr>
                <a:spLocks/>
              </p:cNvSpPr>
              <p:nvPr/>
            </p:nvSpPr>
            <p:spPr bwMode="auto">
              <a:xfrm>
                <a:off x="3173412" y="640556"/>
                <a:ext cx="866775" cy="838200"/>
              </a:xfrm>
              <a:custGeom>
                <a:avLst/>
                <a:gdLst>
                  <a:gd name="T0" fmla="*/ 323 w 323"/>
                  <a:gd name="T1" fmla="*/ 208 h 312"/>
                  <a:gd name="T2" fmla="*/ 321 w 323"/>
                  <a:gd name="T3" fmla="*/ 208 h 312"/>
                  <a:gd name="T4" fmla="*/ 223 w 323"/>
                  <a:gd name="T5" fmla="*/ 216 h 312"/>
                  <a:gd name="T6" fmla="*/ 172 w 323"/>
                  <a:gd name="T7" fmla="*/ 198 h 312"/>
                  <a:gd name="T8" fmla="*/ 150 w 323"/>
                  <a:gd name="T9" fmla="*/ 247 h 312"/>
                  <a:gd name="T10" fmla="*/ 74 w 323"/>
                  <a:gd name="T11" fmla="*/ 309 h 312"/>
                  <a:gd name="T12" fmla="*/ 73 w 323"/>
                  <a:gd name="T13" fmla="*/ 312 h 312"/>
                  <a:gd name="T14" fmla="*/ 67 w 323"/>
                  <a:gd name="T15" fmla="*/ 299 h 312"/>
                  <a:gd name="T16" fmla="*/ 28 w 323"/>
                  <a:gd name="T17" fmla="*/ 207 h 312"/>
                  <a:gd name="T18" fmla="*/ 102 w 323"/>
                  <a:gd name="T19" fmla="*/ 28 h 312"/>
                  <a:gd name="T20" fmla="*/ 280 w 323"/>
                  <a:gd name="T21" fmla="*/ 102 h 312"/>
                  <a:gd name="T22" fmla="*/ 319 w 323"/>
                  <a:gd name="T23" fmla="*/ 195 h 312"/>
                  <a:gd name="T24" fmla="*/ 323 w 323"/>
                  <a:gd name="T25" fmla="*/ 20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3" h="312">
                    <a:moveTo>
                      <a:pt x="323" y="208"/>
                    </a:moveTo>
                    <a:cubicBezTo>
                      <a:pt x="322" y="208"/>
                      <a:pt x="322" y="208"/>
                      <a:pt x="321" y="208"/>
                    </a:cubicBezTo>
                    <a:cubicBezTo>
                      <a:pt x="292" y="204"/>
                      <a:pt x="258" y="207"/>
                      <a:pt x="223" y="216"/>
                    </a:cubicBezTo>
                    <a:cubicBezTo>
                      <a:pt x="214" y="198"/>
                      <a:pt x="192" y="190"/>
                      <a:pt x="172" y="198"/>
                    </a:cubicBezTo>
                    <a:cubicBezTo>
                      <a:pt x="153" y="206"/>
                      <a:pt x="143" y="227"/>
                      <a:pt x="150" y="247"/>
                    </a:cubicBezTo>
                    <a:cubicBezTo>
                      <a:pt x="118" y="265"/>
                      <a:pt x="92" y="286"/>
                      <a:pt x="74" y="309"/>
                    </a:cubicBezTo>
                    <a:cubicBezTo>
                      <a:pt x="74" y="310"/>
                      <a:pt x="73" y="311"/>
                      <a:pt x="73" y="312"/>
                    </a:cubicBezTo>
                    <a:cubicBezTo>
                      <a:pt x="70" y="308"/>
                      <a:pt x="68" y="303"/>
                      <a:pt x="67" y="299"/>
                    </a:cubicBezTo>
                    <a:cubicBezTo>
                      <a:pt x="28" y="207"/>
                      <a:pt x="28" y="207"/>
                      <a:pt x="28" y="207"/>
                    </a:cubicBezTo>
                    <a:cubicBezTo>
                      <a:pt x="0" y="137"/>
                      <a:pt x="33" y="57"/>
                      <a:pt x="102" y="28"/>
                    </a:cubicBezTo>
                    <a:cubicBezTo>
                      <a:pt x="172" y="0"/>
                      <a:pt x="252" y="33"/>
                      <a:pt x="280" y="102"/>
                    </a:cubicBezTo>
                    <a:cubicBezTo>
                      <a:pt x="319" y="195"/>
                      <a:pt x="319" y="195"/>
                      <a:pt x="319" y="195"/>
                    </a:cubicBezTo>
                    <a:cubicBezTo>
                      <a:pt x="320" y="199"/>
                      <a:pt x="322" y="204"/>
                      <a:pt x="323" y="208"/>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1">
                <a:extLst>
                  <a:ext uri="{FF2B5EF4-FFF2-40B4-BE49-F238E27FC236}">
                    <a16:creationId xmlns:a16="http://schemas.microsoft.com/office/drawing/2014/main" id="{BC20ACC0-97B4-4CF1-94D7-2417F6FECF91}"/>
                  </a:ext>
                </a:extLst>
              </p:cNvPr>
              <p:cNvSpPr>
                <a:spLocks/>
              </p:cNvSpPr>
              <p:nvPr/>
            </p:nvSpPr>
            <p:spPr bwMode="auto">
              <a:xfrm>
                <a:off x="3752850" y="1234281"/>
                <a:ext cx="325438" cy="400050"/>
              </a:xfrm>
              <a:custGeom>
                <a:avLst/>
                <a:gdLst>
                  <a:gd name="T0" fmla="*/ 14 w 121"/>
                  <a:gd name="T1" fmla="*/ 12 h 149"/>
                  <a:gd name="T2" fmla="*/ 14 w 121"/>
                  <a:gd name="T3" fmla="*/ 11 h 149"/>
                  <a:gd name="T4" fmla="*/ 103 w 121"/>
                  <a:gd name="T5" fmla="*/ 3 h 149"/>
                  <a:gd name="T6" fmla="*/ 111 w 121"/>
                  <a:gd name="T7" fmla="*/ 4 h 149"/>
                  <a:gd name="T8" fmla="*/ 36 w 121"/>
                  <a:gd name="T9" fmla="*/ 149 h 149"/>
                  <a:gd name="T10" fmla="*/ 0 w 121"/>
                  <a:gd name="T11" fmla="*/ 60 h 149"/>
                  <a:gd name="T12" fmla="*/ 14 w 121"/>
                  <a:gd name="T13" fmla="*/ 12 h 149"/>
                </a:gdLst>
                <a:ahLst/>
                <a:cxnLst>
                  <a:cxn ang="0">
                    <a:pos x="T0" y="T1"/>
                  </a:cxn>
                  <a:cxn ang="0">
                    <a:pos x="T2" y="T3"/>
                  </a:cxn>
                  <a:cxn ang="0">
                    <a:pos x="T4" y="T5"/>
                  </a:cxn>
                  <a:cxn ang="0">
                    <a:pos x="T6" y="T7"/>
                  </a:cxn>
                  <a:cxn ang="0">
                    <a:pos x="T8" y="T9"/>
                  </a:cxn>
                  <a:cxn ang="0">
                    <a:pos x="T10" y="T11"/>
                  </a:cxn>
                  <a:cxn ang="0">
                    <a:pos x="T12" y="T13"/>
                  </a:cxn>
                </a:cxnLst>
                <a:rect l="0" t="0" r="r" b="b"/>
                <a:pathLst>
                  <a:path w="121" h="149">
                    <a:moveTo>
                      <a:pt x="14" y="12"/>
                    </a:moveTo>
                    <a:cubicBezTo>
                      <a:pt x="14" y="11"/>
                      <a:pt x="14" y="11"/>
                      <a:pt x="14" y="11"/>
                    </a:cubicBezTo>
                    <a:cubicBezTo>
                      <a:pt x="46" y="2"/>
                      <a:pt x="77" y="0"/>
                      <a:pt x="103" y="3"/>
                    </a:cubicBezTo>
                    <a:cubicBezTo>
                      <a:pt x="106" y="3"/>
                      <a:pt x="108" y="4"/>
                      <a:pt x="111" y="4"/>
                    </a:cubicBezTo>
                    <a:cubicBezTo>
                      <a:pt x="121" y="63"/>
                      <a:pt x="91" y="122"/>
                      <a:pt x="36" y="149"/>
                    </a:cubicBezTo>
                    <a:cubicBezTo>
                      <a:pt x="0" y="60"/>
                      <a:pt x="0" y="60"/>
                      <a:pt x="0" y="60"/>
                    </a:cubicBezTo>
                    <a:cubicBezTo>
                      <a:pt x="15" y="50"/>
                      <a:pt x="22" y="30"/>
                      <a:pt x="14" y="12"/>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12">
                <a:extLst>
                  <a:ext uri="{FF2B5EF4-FFF2-40B4-BE49-F238E27FC236}">
                    <a16:creationId xmlns:a16="http://schemas.microsoft.com/office/drawing/2014/main" id="{99A91964-9A68-43B1-89BC-284EB004431E}"/>
                  </a:ext>
                </a:extLst>
              </p:cNvPr>
              <p:cNvSpPr>
                <a:spLocks/>
              </p:cNvSpPr>
              <p:nvPr/>
            </p:nvSpPr>
            <p:spPr bwMode="auto">
              <a:xfrm>
                <a:off x="3392487" y="1343819"/>
                <a:ext cx="417513" cy="360363"/>
              </a:xfrm>
              <a:custGeom>
                <a:avLst/>
                <a:gdLst>
                  <a:gd name="T0" fmla="*/ 74 w 155"/>
                  <a:gd name="T1" fmla="*/ 0 h 134"/>
                  <a:gd name="T2" fmla="*/ 74 w 155"/>
                  <a:gd name="T3" fmla="*/ 2 h 134"/>
                  <a:gd name="T4" fmla="*/ 119 w 155"/>
                  <a:gd name="T5" fmla="*/ 26 h 134"/>
                  <a:gd name="T6" fmla="*/ 155 w 155"/>
                  <a:gd name="T7" fmla="*/ 114 h 134"/>
                  <a:gd name="T8" fmla="*/ 0 w 155"/>
                  <a:gd name="T9" fmla="*/ 65 h 134"/>
                  <a:gd name="T10" fmla="*/ 5 w 155"/>
                  <a:gd name="T11" fmla="*/ 58 h 134"/>
                  <a:gd name="T12" fmla="*/ 74 w 155"/>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155" h="134">
                    <a:moveTo>
                      <a:pt x="74" y="0"/>
                    </a:moveTo>
                    <a:cubicBezTo>
                      <a:pt x="74" y="2"/>
                      <a:pt x="74" y="2"/>
                      <a:pt x="74" y="2"/>
                    </a:cubicBezTo>
                    <a:cubicBezTo>
                      <a:pt x="82" y="19"/>
                      <a:pt x="100" y="29"/>
                      <a:pt x="119" y="26"/>
                    </a:cubicBezTo>
                    <a:cubicBezTo>
                      <a:pt x="155" y="114"/>
                      <a:pt x="155" y="114"/>
                      <a:pt x="155" y="114"/>
                    </a:cubicBezTo>
                    <a:cubicBezTo>
                      <a:pt x="97" y="134"/>
                      <a:pt x="35" y="113"/>
                      <a:pt x="0" y="65"/>
                    </a:cubicBezTo>
                    <a:cubicBezTo>
                      <a:pt x="2" y="62"/>
                      <a:pt x="3" y="60"/>
                      <a:pt x="5" y="58"/>
                    </a:cubicBezTo>
                    <a:cubicBezTo>
                      <a:pt x="21" y="37"/>
                      <a:pt x="45" y="17"/>
                      <a:pt x="74" y="0"/>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3">
                <a:extLst>
                  <a:ext uri="{FF2B5EF4-FFF2-40B4-BE49-F238E27FC236}">
                    <a16:creationId xmlns:a16="http://schemas.microsoft.com/office/drawing/2014/main" id="{FC1A3238-3F0F-4C00-B0DD-67FF74D1FA70}"/>
                  </a:ext>
                </a:extLst>
              </p:cNvPr>
              <p:cNvSpPr>
                <a:spLocks/>
              </p:cNvSpPr>
              <p:nvPr/>
            </p:nvSpPr>
            <p:spPr bwMode="auto">
              <a:xfrm>
                <a:off x="3178175" y="1647031"/>
                <a:ext cx="784225" cy="317500"/>
              </a:xfrm>
              <a:custGeom>
                <a:avLst/>
                <a:gdLst>
                  <a:gd name="T0" fmla="*/ 21 w 292"/>
                  <a:gd name="T1" fmla="*/ 106 h 118"/>
                  <a:gd name="T2" fmla="*/ 28 w 292"/>
                  <a:gd name="T3" fmla="*/ 90 h 118"/>
                  <a:gd name="T4" fmla="*/ 28 w 292"/>
                  <a:gd name="T5" fmla="*/ 90 h 118"/>
                  <a:gd name="T6" fmla="*/ 24 w 292"/>
                  <a:gd name="T7" fmla="*/ 66 h 118"/>
                  <a:gd name="T8" fmla="*/ 24 w 292"/>
                  <a:gd name="T9" fmla="*/ 66 h 118"/>
                  <a:gd name="T10" fmla="*/ 77 w 292"/>
                  <a:gd name="T11" fmla="*/ 25 h 118"/>
                  <a:gd name="T12" fmla="*/ 77 w 292"/>
                  <a:gd name="T13" fmla="*/ 25 h 118"/>
                  <a:gd name="T14" fmla="*/ 140 w 292"/>
                  <a:gd name="T15" fmla="*/ 54 h 118"/>
                  <a:gd name="T16" fmla="*/ 140 w 292"/>
                  <a:gd name="T17" fmla="*/ 54 h 118"/>
                  <a:gd name="T18" fmla="*/ 189 w 292"/>
                  <a:gd name="T19" fmla="*/ 94 h 118"/>
                  <a:gd name="T20" fmla="*/ 189 w 292"/>
                  <a:gd name="T21" fmla="*/ 94 h 118"/>
                  <a:gd name="T22" fmla="*/ 240 w 292"/>
                  <a:gd name="T23" fmla="*/ 117 h 118"/>
                  <a:gd name="T24" fmla="*/ 240 w 292"/>
                  <a:gd name="T25" fmla="*/ 117 h 118"/>
                  <a:gd name="T26" fmla="*/ 278 w 292"/>
                  <a:gd name="T27" fmla="*/ 100 h 118"/>
                  <a:gd name="T28" fmla="*/ 278 w 292"/>
                  <a:gd name="T29" fmla="*/ 100 h 118"/>
                  <a:gd name="T30" fmla="*/ 292 w 292"/>
                  <a:gd name="T31" fmla="*/ 69 h 118"/>
                  <a:gd name="T32" fmla="*/ 292 w 292"/>
                  <a:gd name="T33" fmla="*/ 69 h 118"/>
                  <a:gd name="T34" fmla="*/ 279 w 292"/>
                  <a:gd name="T35" fmla="*/ 29 h 118"/>
                  <a:gd name="T36" fmla="*/ 279 w 292"/>
                  <a:gd name="T37" fmla="*/ 29 h 118"/>
                  <a:gd name="T38" fmla="*/ 265 w 292"/>
                  <a:gd name="T39" fmla="*/ 13 h 118"/>
                  <a:gd name="T40" fmla="*/ 265 w 292"/>
                  <a:gd name="T41" fmla="*/ 13 h 118"/>
                  <a:gd name="T42" fmla="*/ 248 w 292"/>
                  <a:gd name="T43" fmla="*/ 14 h 118"/>
                  <a:gd name="T44" fmla="*/ 248 w 292"/>
                  <a:gd name="T45" fmla="*/ 14 h 118"/>
                  <a:gd name="T46" fmla="*/ 249 w 292"/>
                  <a:gd name="T47" fmla="*/ 31 h 118"/>
                  <a:gd name="T48" fmla="*/ 249 w 292"/>
                  <a:gd name="T49" fmla="*/ 31 h 118"/>
                  <a:gd name="T50" fmla="*/ 249 w 292"/>
                  <a:gd name="T51" fmla="*/ 32 h 118"/>
                  <a:gd name="T52" fmla="*/ 249 w 292"/>
                  <a:gd name="T53" fmla="*/ 32 h 118"/>
                  <a:gd name="T54" fmla="*/ 252 w 292"/>
                  <a:gd name="T55" fmla="*/ 34 h 118"/>
                  <a:gd name="T56" fmla="*/ 252 w 292"/>
                  <a:gd name="T57" fmla="*/ 34 h 118"/>
                  <a:gd name="T58" fmla="*/ 259 w 292"/>
                  <a:gd name="T59" fmla="*/ 43 h 118"/>
                  <a:gd name="T60" fmla="*/ 259 w 292"/>
                  <a:gd name="T61" fmla="*/ 43 h 118"/>
                  <a:gd name="T62" fmla="*/ 267 w 292"/>
                  <a:gd name="T63" fmla="*/ 67 h 118"/>
                  <a:gd name="T64" fmla="*/ 267 w 292"/>
                  <a:gd name="T65" fmla="*/ 67 h 118"/>
                  <a:gd name="T66" fmla="*/ 260 w 292"/>
                  <a:gd name="T67" fmla="*/ 84 h 118"/>
                  <a:gd name="T68" fmla="*/ 260 w 292"/>
                  <a:gd name="T69" fmla="*/ 84 h 118"/>
                  <a:gd name="T70" fmla="*/ 241 w 292"/>
                  <a:gd name="T71" fmla="*/ 92 h 118"/>
                  <a:gd name="T72" fmla="*/ 241 w 292"/>
                  <a:gd name="T73" fmla="*/ 92 h 118"/>
                  <a:gd name="T74" fmla="*/ 203 w 292"/>
                  <a:gd name="T75" fmla="*/ 74 h 118"/>
                  <a:gd name="T76" fmla="*/ 203 w 292"/>
                  <a:gd name="T77" fmla="*/ 74 h 118"/>
                  <a:gd name="T78" fmla="*/ 156 w 292"/>
                  <a:gd name="T79" fmla="*/ 35 h 118"/>
                  <a:gd name="T80" fmla="*/ 156 w 292"/>
                  <a:gd name="T81" fmla="*/ 35 h 118"/>
                  <a:gd name="T82" fmla="*/ 78 w 292"/>
                  <a:gd name="T83" fmla="*/ 1 h 118"/>
                  <a:gd name="T84" fmla="*/ 78 w 292"/>
                  <a:gd name="T85" fmla="*/ 1 h 118"/>
                  <a:gd name="T86" fmla="*/ 24 w 292"/>
                  <a:gd name="T87" fmla="*/ 17 h 118"/>
                  <a:gd name="T88" fmla="*/ 24 w 292"/>
                  <a:gd name="T89" fmla="*/ 17 h 118"/>
                  <a:gd name="T90" fmla="*/ 0 w 292"/>
                  <a:gd name="T91" fmla="*/ 65 h 118"/>
                  <a:gd name="T92" fmla="*/ 0 w 292"/>
                  <a:gd name="T93" fmla="*/ 65 h 118"/>
                  <a:gd name="T94" fmla="*/ 5 w 292"/>
                  <a:gd name="T95" fmla="*/ 99 h 118"/>
                  <a:gd name="T96" fmla="*/ 5 w 292"/>
                  <a:gd name="T97" fmla="*/ 99 h 118"/>
                  <a:gd name="T98" fmla="*/ 16 w 292"/>
                  <a:gd name="T99" fmla="*/ 107 h 118"/>
                  <a:gd name="T100" fmla="*/ 16 w 292"/>
                  <a:gd name="T101" fmla="*/ 107 h 118"/>
                  <a:gd name="T102" fmla="*/ 21 w 292"/>
                  <a:gd name="T103"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2" h="118">
                    <a:moveTo>
                      <a:pt x="21" y="106"/>
                    </a:moveTo>
                    <a:cubicBezTo>
                      <a:pt x="27" y="104"/>
                      <a:pt x="31" y="97"/>
                      <a:pt x="28" y="90"/>
                    </a:cubicBezTo>
                    <a:cubicBezTo>
                      <a:pt x="28" y="90"/>
                      <a:pt x="28" y="90"/>
                      <a:pt x="28" y="90"/>
                    </a:cubicBezTo>
                    <a:cubicBezTo>
                      <a:pt x="25" y="81"/>
                      <a:pt x="24" y="73"/>
                      <a:pt x="24" y="66"/>
                    </a:cubicBezTo>
                    <a:cubicBezTo>
                      <a:pt x="24" y="66"/>
                      <a:pt x="24" y="66"/>
                      <a:pt x="24" y="66"/>
                    </a:cubicBezTo>
                    <a:cubicBezTo>
                      <a:pt x="26" y="41"/>
                      <a:pt x="46" y="24"/>
                      <a:pt x="77" y="25"/>
                    </a:cubicBezTo>
                    <a:cubicBezTo>
                      <a:pt x="77" y="25"/>
                      <a:pt x="77" y="25"/>
                      <a:pt x="77" y="25"/>
                    </a:cubicBezTo>
                    <a:cubicBezTo>
                      <a:pt x="95" y="26"/>
                      <a:pt x="117" y="34"/>
                      <a:pt x="140" y="54"/>
                    </a:cubicBezTo>
                    <a:cubicBezTo>
                      <a:pt x="140" y="54"/>
                      <a:pt x="140" y="54"/>
                      <a:pt x="140" y="54"/>
                    </a:cubicBezTo>
                    <a:cubicBezTo>
                      <a:pt x="155" y="67"/>
                      <a:pt x="172" y="82"/>
                      <a:pt x="189" y="94"/>
                    </a:cubicBezTo>
                    <a:cubicBezTo>
                      <a:pt x="189" y="94"/>
                      <a:pt x="189" y="94"/>
                      <a:pt x="189" y="94"/>
                    </a:cubicBezTo>
                    <a:cubicBezTo>
                      <a:pt x="205" y="106"/>
                      <a:pt x="222" y="116"/>
                      <a:pt x="240" y="117"/>
                    </a:cubicBezTo>
                    <a:cubicBezTo>
                      <a:pt x="240" y="117"/>
                      <a:pt x="240" y="117"/>
                      <a:pt x="240" y="117"/>
                    </a:cubicBezTo>
                    <a:cubicBezTo>
                      <a:pt x="254" y="118"/>
                      <a:pt x="268" y="112"/>
                      <a:pt x="278" y="100"/>
                    </a:cubicBezTo>
                    <a:cubicBezTo>
                      <a:pt x="278" y="100"/>
                      <a:pt x="278" y="100"/>
                      <a:pt x="278" y="100"/>
                    </a:cubicBezTo>
                    <a:cubicBezTo>
                      <a:pt x="287" y="90"/>
                      <a:pt x="291" y="79"/>
                      <a:pt x="292" y="69"/>
                    </a:cubicBezTo>
                    <a:cubicBezTo>
                      <a:pt x="292" y="69"/>
                      <a:pt x="292" y="69"/>
                      <a:pt x="292" y="69"/>
                    </a:cubicBezTo>
                    <a:cubicBezTo>
                      <a:pt x="292" y="52"/>
                      <a:pt x="285" y="39"/>
                      <a:pt x="279" y="29"/>
                    </a:cubicBezTo>
                    <a:cubicBezTo>
                      <a:pt x="279" y="29"/>
                      <a:pt x="279" y="29"/>
                      <a:pt x="279" y="29"/>
                    </a:cubicBezTo>
                    <a:cubicBezTo>
                      <a:pt x="272" y="19"/>
                      <a:pt x="265" y="13"/>
                      <a:pt x="265" y="13"/>
                    </a:cubicBezTo>
                    <a:cubicBezTo>
                      <a:pt x="265" y="13"/>
                      <a:pt x="265" y="13"/>
                      <a:pt x="265" y="13"/>
                    </a:cubicBezTo>
                    <a:cubicBezTo>
                      <a:pt x="260" y="9"/>
                      <a:pt x="252" y="9"/>
                      <a:pt x="248" y="14"/>
                    </a:cubicBezTo>
                    <a:cubicBezTo>
                      <a:pt x="248" y="14"/>
                      <a:pt x="248" y="14"/>
                      <a:pt x="248" y="14"/>
                    </a:cubicBezTo>
                    <a:cubicBezTo>
                      <a:pt x="243" y="19"/>
                      <a:pt x="244" y="27"/>
                      <a:pt x="249" y="31"/>
                    </a:cubicBezTo>
                    <a:cubicBezTo>
                      <a:pt x="249" y="31"/>
                      <a:pt x="249" y="31"/>
                      <a:pt x="249" y="31"/>
                    </a:cubicBezTo>
                    <a:cubicBezTo>
                      <a:pt x="249" y="31"/>
                      <a:pt x="249" y="31"/>
                      <a:pt x="249" y="32"/>
                    </a:cubicBezTo>
                    <a:cubicBezTo>
                      <a:pt x="249" y="32"/>
                      <a:pt x="249" y="32"/>
                      <a:pt x="249" y="32"/>
                    </a:cubicBezTo>
                    <a:cubicBezTo>
                      <a:pt x="250" y="32"/>
                      <a:pt x="251" y="33"/>
                      <a:pt x="252" y="34"/>
                    </a:cubicBezTo>
                    <a:cubicBezTo>
                      <a:pt x="252" y="34"/>
                      <a:pt x="252" y="34"/>
                      <a:pt x="252" y="34"/>
                    </a:cubicBezTo>
                    <a:cubicBezTo>
                      <a:pt x="253" y="36"/>
                      <a:pt x="256" y="39"/>
                      <a:pt x="259" y="43"/>
                    </a:cubicBezTo>
                    <a:cubicBezTo>
                      <a:pt x="259" y="43"/>
                      <a:pt x="259" y="43"/>
                      <a:pt x="259" y="43"/>
                    </a:cubicBezTo>
                    <a:cubicBezTo>
                      <a:pt x="264" y="50"/>
                      <a:pt x="268" y="59"/>
                      <a:pt x="267" y="67"/>
                    </a:cubicBezTo>
                    <a:cubicBezTo>
                      <a:pt x="267" y="67"/>
                      <a:pt x="267" y="67"/>
                      <a:pt x="267" y="67"/>
                    </a:cubicBezTo>
                    <a:cubicBezTo>
                      <a:pt x="267" y="73"/>
                      <a:pt x="265" y="78"/>
                      <a:pt x="260" y="84"/>
                    </a:cubicBezTo>
                    <a:cubicBezTo>
                      <a:pt x="260" y="84"/>
                      <a:pt x="260" y="84"/>
                      <a:pt x="260" y="84"/>
                    </a:cubicBezTo>
                    <a:cubicBezTo>
                      <a:pt x="253" y="91"/>
                      <a:pt x="248" y="92"/>
                      <a:pt x="241" y="92"/>
                    </a:cubicBezTo>
                    <a:cubicBezTo>
                      <a:pt x="241" y="92"/>
                      <a:pt x="241" y="92"/>
                      <a:pt x="241" y="92"/>
                    </a:cubicBezTo>
                    <a:cubicBezTo>
                      <a:pt x="232" y="92"/>
                      <a:pt x="218" y="85"/>
                      <a:pt x="203" y="74"/>
                    </a:cubicBezTo>
                    <a:cubicBezTo>
                      <a:pt x="203" y="74"/>
                      <a:pt x="203" y="74"/>
                      <a:pt x="203" y="74"/>
                    </a:cubicBezTo>
                    <a:cubicBezTo>
                      <a:pt x="188" y="63"/>
                      <a:pt x="172" y="49"/>
                      <a:pt x="156" y="35"/>
                    </a:cubicBezTo>
                    <a:cubicBezTo>
                      <a:pt x="156" y="35"/>
                      <a:pt x="156" y="35"/>
                      <a:pt x="156" y="35"/>
                    </a:cubicBezTo>
                    <a:cubicBezTo>
                      <a:pt x="130" y="13"/>
                      <a:pt x="103" y="2"/>
                      <a:pt x="78" y="1"/>
                    </a:cubicBezTo>
                    <a:cubicBezTo>
                      <a:pt x="78" y="1"/>
                      <a:pt x="78" y="1"/>
                      <a:pt x="78" y="1"/>
                    </a:cubicBezTo>
                    <a:cubicBezTo>
                      <a:pt x="57" y="0"/>
                      <a:pt x="38" y="5"/>
                      <a:pt x="24" y="17"/>
                    </a:cubicBezTo>
                    <a:cubicBezTo>
                      <a:pt x="24" y="17"/>
                      <a:pt x="24" y="17"/>
                      <a:pt x="24" y="17"/>
                    </a:cubicBezTo>
                    <a:cubicBezTo>
                      <a:pt x="10" y="28"/>
                      <a:pt x="1" y="45"/>
                      <a:pt x="0" y="65"/>
                    </a:cubicBezTo>
                    <a:cubicBezTo>
                      <a:pt x="0" y="65"/>
                      <a:pt x="0" y="65"/>
                      <a:pt x="0" y="65"/>
                    </a:cubicBezTo>
                    <a:cubicBezTo>
                      <a:pt x="0" y="76"/>
                      <a:pt x="1" y="87"/>
                      <a:pt x="5" y="99"/>
                    </a:cubicBezTo>
                    <a:cubicBezTo>
                      <a:pt x="5" y="99"/>
                      <a:pt x="5" y="99"/>
                      <a:pt x="5" y="99"/>
                    </a:cubicBezTo>
                    <a:cubicBezTo>
                      <a:pt x="7" y="103"/>
                      <a:pt x="11" y="106"/>
                      <a:pt x="16" y="107"/>
                    </a:cubicBezTo>
                    <a:cubicBezTo>
                      <a:pt x="16" y="107"/>
                      <a:pt x="16" y="107"/>
                      <a:pt x="16" y="107"/>
                    </a:cubicBezTo>
                    <a:cubicBezTo>
                      <a:pt x="18" y="107"/>
                      <a:pt x="19" y="107"/>
                      <a:pt x="21" y="106"/>
                    </a:cubicBezTo>
                    <a:close/>
                  </a:path>
                </a:pathLst>
              </a:custGeom>
              <a:solidFill>
                <a:srgbClr val="3B4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4">
                <a:extLst>
                  <a:ext uri="{FF2B5EF4-FFF2-40B4-BE49-F238E27FC236}">
                    <a16:creationId xmlns:a16="http://schemas.microsoft.com/office/drawing/2014/main" id="{6A67A879-3004-45A5-95A1-A6F1B918A3BD}"/>
                  </a:ext>
                </a:extLst>
              </p:cNvPr>
              <p:cNvSpPr>
                <a:spLocks/>
              </p:cNvSpPr>
              <p:nvPr/>
            </p:nvSpPr>
            <p:spPr bwMode="auto">
              <a:xfrm>
                <a:off x="3940175" y="748506"/>
                <a:ext cx="193675" cy="104775"/>
              </a:xfrm>
              <a:custGeom>
                <a:avLst/>
                <a:gdLst>
                  <a:gd name="T0" fmla="*/ 1 w 72"/>
                  <a:gd name="T1" fmla="*/ 30 h 39"/>
                  <a:gd name="T2" fmla="*/ 3 w 72"/>
                  <a:gd name="T3" fmla="*/ 35 h 39"/>
                  <a:gd name="T4" fmla="*/ 7 w 72"/>
                  <a:gd name="T5" fmla="*/ 38 h 39"/>
                  <a:gd name="T6" fmla="*/ 70 w 72"/>
                  <a:gd name="T7" fmla="*/ 22 h 39"/>
                  <a:gd name="T8" fmla="*/ 71 w 72"/>
                  <a:gd name="T9" fmla="*/ 17 h 39"/>
                  <a:gd name="T10" fmla="*/ 66 w 72"/>
                  <a:gd name="T11" fmla="*/ 3 h 39"/>
                  <a:gd name="T12" fmla="*/ 62 w 72"/>
                  <a:gd name="T13" fmla="*/ 0 h 39"/>
                  <a:gd name="T14" fmla="*/ 2 w 72"/>
                  <a:gd name="T15" fmla="*/ 25 h 39"/>
                  <a:gd name="T16" fmla="*/ 1 w 72"/>
                  <a:gd name="T17"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9">
                    <a:moveTo>
                      <a:pt x="1" y="30"/>
                    </a:moveTo>
                    <a:cubicBezTo>
                      <a:pt x="3" y="35"/>
                      <a:pt x="3" y="35"/>
                      <a:pt x="3" y="35"/>
                    </a:cubicBezTo>
                    <a:cubicBezTo>
                      <a:pt x="4" y="37"/>
                      <a:pt x="5" y="39"/>
                      <a:pt x="7" y="38"/>
                    </a:cubicBezTo>
                    <a:cubicBezTo>
                      <a:pt x="70" y="22"/>
                      <a:pt x="70" y="22"/>
                      <a:pt x="70" y="22"/>
                    </a:cubicBezTo>
                    <a:cubicBezTo>
                      <a:pt x="71" y="21"/>
                      <a:pt x="72" y="19"/>
                      <a:pt x="71" y="17"/>
                    </a:cubicBezTo>
                    <a:cubicBezTo>
                      <a:pt x="66" y="3"/>
                      <a:pt x="66" y="3"/>
                      <a:pt x="66" y="3"/>
                    </a:cubicBezTo>
                    <a:cubicBezTo>
                      <a:pt x="65" y="1"/>
                      <a:pt x="64" y="0"/>
                      <a:pt x="62" y="0"/>
                    </a:cubicBezTo>
                    <a:cubicBezTo>
                      <a:pt x="2" y="25"/>
                      <a:pt x="2" y="25"/>
                      <a:pt x="2" y="25"/>
                    </a:cubicBezTo>
                    <a:cubicBezTo>
                      <a:pt x="1" y="26"/>
                      <a:pt x="0" y="28"/>
                      <a:pt x="1" y="30"/>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5">
                <a:extLst>
                  <a:ext uri="{FF2B5EF4-FFF2-40B4-BE49-F238E27FC236}">
                    <a16:creationId xmlns:a16="http://schemas.microsoft.com/office/drawing/2014/main" id="{131A527A-1290-4128-BED8-2FDF32D43061}"/>
                  </a:ext>
                </a:extLst>
              </p:cNvPr>
              <p:cNvSpPr>
                <a:spLocks/>
              </p:cNvSpPr>
              <p:nvPr/>
            </p:nvSpPr>
            <p:spPr bwMode="auto">
              <a:xfrm>
                <a:off x="3876675" y="596106"/>
                <a:ext cx="133350" cy="182563"/>
              </a:xfrm>
              <a:custGeom>
                <a:avLst/>
                <a:gdLst>
                  <a:gd name="T0" fmla="*/ 2 w 50"/>
                  <a:gd name="T1" fmla="*/ 64 h 68"/>
                  <a:gd name="T2" fmla="*/ 7 w 50"/>
                  <a:gd name="T3" fmla="*/ 66 h 68"/>
                  <a:gd name="T4" fmla="*/ 12 w 50"/>
                  <a:gd name="T5" fmla="*/ 66 h 68"/>
                  <a:gd name="T6" fmla="*/ 49 w 50"/>
                  <a:gd name="T7" fmla="*/ 13 h 68"/>
                  <a:gd name="T8" fmla="*/ 47 w 50"/>
                  <a:gd name="T9" fmla="*/ 9 h 68"/>
                  <a:gd name="T10" fmla="*/ 34 w 50"/>
                  <a:gd name="T11" fmla="*/ 1 h 68"/>
                  <a:gd name="T12" fmla="*/ 30 w 50"/>
                  <a:gd name="T13" fmla="*/ 1 h 68"/>
                  <a:gd name="T14" fmla="*/ 0 w 50"/>
                  <a:gd name="T15" fmla="*/ 59 h 68"/>
                  <a:gd name="T16" fmla="*/ 2 w 50"/>
                  <a:gd name="T1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68">
                    <a:moveTo>
                      <a:pt x="2" y="64"/>
                    </a:moveTo>
                    <a:cubicBezTo>
                      <a:pt x="7" y="66"/>
                      <a:pt x="7" y="66"/>
                      <a:pt x="7" y="66"/>
                    </a:cubicBezTo>
                    <a:cubicBezTo>
                      <a:pt x="9" y="68"/>
                      <a:pt x="11" y="68"/>
                      <a:pt x="12" y="66"/>
                    </a:cubicBezTo>
                    <a:cubicBezTo>
                      <a:pt x="49" y="13"/>
                      <a:pt x="49" y="13"/>
                      <a:pt x="49" y="13"/>
                    </a:cubicBezTo>
                    <a:cubicBezTo>
                      <a:pt x="50" y="12"/>
                      <a:pt x="49" y="10"/>
                      <a:pt x="47" y="9"/>
                    </a:cubicBezTo>
                    <a:cubicBezTo>
                      <a:pt x="34" y="1"/>
                      <a:pt x="34" y="1"/>
                      <a:pt x="34" y="1"/>
                    </a:cubicBezTo>
                    <a:cubicBezTo>
                      <a:pt x="33" y="0"/>
                      <a:pt x="30" y="0"/>
                      <a:pt x="30" y="1"/>
                    </a:cubicBezTo>
                    <a:cubicBezTo>
                      <a:pt x="0" y="59"/>
                      <a:pt x="0" y="59"/>
                      <a:pt x="0" y="59"/>
                    </a:cubicBezTo>
                    <a:cubicBezTo>
                      <a:pt x="0" y="61"/>
                      <a:pt x="1" y="63"/>
                      <a:pt x="2" y="64"/>
                    </a:cubicBezTo>
                    <a:close/>
                  </a:path>
                </a:pathLst>
              </a:custGeom>
              <a:solidFill>
                <a:srgbClr val="A6C8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881870" y="2131609"/>
            <a:ext cx="7102923" cy="4338915"/>
          </a:xfrm>
          <a:prstGeom prst="rect">
            <a:avLst/>
          </a:prstGeom>
        </p:spPr>
        <p:txBody>
          <a:bodyPr/>
          <a:lstStyle/>
          <a:p>
            <a:pPr marL="171446" indent="-171446">
              <a:lnSpc>
                <a:spcPts val="2250"/>
              </a:lnSpc>
              <a:spcBef>
                <a:spcPts val="450"/>
              </a:spcBef>
              <a:spcAft>
                <a:spcPts val="450"/>
              </a:spcAft>
              <a:buFont typeface="Wingdings" pitchFamily="2" charset="2"/>
              <a:buChar char="Ø"/>
              <a:defRPr/>
            </a:pPr>
            <a:endParaRPr lang="en-US" altLang="zh-TW" dirty="0"/>
          </a:p>
        </p:txBody>
      </p:sp>
      <p:cxnSp>
        <p:nvCxnSpPr>
          <p:cNvPr id="23" name="直接连接符 42">
            <a:extLst>
              <a:ext uri="{FF2B5EF4-FFF2-40B4-BE49-F238E27FC236}">
                <a16:creationId xmlns:a16="http://schemas.microsoft.com/office/drawing/2014/main" id="{2F665846-9C60-44C9-9595-9EC7F9322141}"/>
              </a:ext>
            </a:extLst>
          </p:cNvPr>
          <p:cNvCxnSpPr>
            <a:cxnSpLocks/>
          </p:cNvCxnSpPr>
          <p:nvPr/>
        </p:nvCxnSpPr>
        <p:spPr>
          <a:xfrm>
            <a:off x="840065" y="781231"/>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4" name="Freeform 6">
            <a:extLst>
              <a:ext uri="{FF2B5EF4-FFF2-40B4-BE49-F238E27FC236}">
                <a16:creationId xmlns:a16="http://schemas.microsoft.com/office/drawing/2014/main" id="{71AA52EC-7DB1-4E87-8C0D-FAA1C5227515}"/>
              </a:ext>
            </a:extLst>
          </p:cNvPr>
          <p:cNvSpPr>
            <a:spLocks noEditPoints="1"/>
          </p:cNvSpPr>
          <p:nvPr/>
        </p:nvSpPr>
        <p:spPr bwMode="auto">
          <a:xfrm>
            <a:off x="8049735" y="287886"/>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5" name="標題 1"/>
          <p:cNvSpPr txBox="1">
            <a:spLocks/>
          </p:cNvSpPr>
          <p:nvPr/>
        </p:nvSpPr>
        <p:spPr bwMode="auto">
          <a:xfrm>
            <a:off x="792479" y="345118"/>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玖、網路選填登記志願（</a:t>
            </a:r>
            <a:r>
              <a:rPr lang="en-US" altLang="zh-TW" sz="3000" b="1" dirty="0">
                <a:solidFill>
                  <a:srgbClr val="002060"/>
                </a:solidFill>
                <a:latin typeface="微軟正黑體" panose="020B0604030504040204" pitchFamily="34" charset="-120"/>
                <a:ea typeface="微軟正黑體" panose="020B0604030504040204" pitchFamily="34" charset="-120"/>
              </a:rPr>
              <a:t>2/2</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2926CD7A-9DB2-4478-9696-8F3FFE5C9D41}"/>
              </a:ext>
            </a:extLst>
          </p:cNvPr>
          <p:cNvSpPr/>
          <p:nvPr/>
        </p:nvSpPr>
        <p:spPr>
          <a:xfrm>
            <a:off x="9192309" y="2799559"/>
            <a:ext cx="317685"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投影片編號版面配置區 4">
            <a:extLst>
              <a:ext uri="{FF2B5EF4-FFF2-40B4-BE49-F238E27FC236}">
                <a16:creationId xmlns:a16="http://schemas.microsoft.com/office/drawing/2014/main" id="{75342C8C-EB2E-4DD9-833D-E4B475D9FE15}"/>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35</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 name="矩形 16">
            <a:extLst>
              <a:ext uri="{FF2B5EF4-FFF2-40B4-BE49-F238E27FC236}">
                <a16:creationId xmlns:a16="http://schemas.microsoft.com/office/drawing/2014/main" id="{57E45AF2-A3D2-4B52-9595-F7A249F1EA6F}"/>
              </a:ext>
            </a:extLst>
          </p:cNvPr>
          <p:cNvSpPr/>
          <p:nvPr/>
        </p:nvSpPr>
        <p:spPr>
          <a:xfrm>
            <a:off x="568300" y="1167646"/>
            <a:ext cx="11144490" cy="881471"/>
          </a:xfrm>
          <a:prstGeom prst="rect">
            <a:avLst/>
          </a:prstGeom>
          <a:solidFill>
            <a:srgbClr val="FFE5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文字方塊 2">
            <a:extLst>
              <a:ext uri="{FF2B5EF4-FFF2-40B4-BE49-F238E27FC236}">
                <a16:creationId xmlns:a16="http://schemas.microsoft.com/office/drawing/2014/main" id="{9655832B-9079-4916-B3CE-E5C28E0DA5EB}"/>
              </a:ext>
            </a:extLst>
          </p:cNvPr>
          <p:cNvSpPr txBox="1">
            <a:spLocks noChangeArrowheads="1"/>
          </p:cNvSpPr>
          <p:nvPr/>
        </p:nvSpPr>
        <p:spPr bwMode="auto">
          <a:xfrm>
            <a:off x="1238621" y="1137922"/>
            <a:ext cx="1047416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免試生在家長</a:t>
            </a:r>
            <a:r>
              <a:rPr lang="en-US" altLang="zh-TW"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監護人</a:t>
            </a:r>
            <a:r>
              <a:rPr lang="en-US" altLang="zh-TW"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陪同下，於規定時間內共同完成網路選填登記志願並確定送出。</a:t>
            </a:r>
          </a:p>
        </p:txBody>
      </p:sp>
      <p:sp>
        <p:nvSpPr>
          <p:cNvPr id="19" name="Rounded Rectangle 51">
            <a:extLst>
              <a:ext uri="{FF2B5EF4-FFF2-40B4-BE49-F238E27FC236}">
                <a16:creationId xmlns:a16="http://schemas.microsoft.com/office/drawing/2014/main" id="{CDFB8E0D-F481-49B5-8CA1-65A14598B67A}"/>
              </a:ext>
            </a:extLst>
          </p:cNvPr>
          <p:cNvSpPr/>
          <p:nvPr/>
        </p:nvSpPr>
        <p:spPr>
          <a:xfrm rot="16200000" flipH="1">
            <a:off x="618799" y="1210012"/>
            <a:ext cx="680357" cy="662294"/>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2025">
              <a:solidFill>
                <a:schemeClr val="tx1"/>
              </a:solidFill>
            </a:endParaRPr>
          </a:p>
        </p:txBody>
      </p:sp>
      <p:pic>
        <p:nvPicPr>
          <p:cNvPr id="20" name="Picture 2">
            <a:extLst>
              <a:ext uri="{FF2B5EF4-FFF2-40B4-BE49-F238E27FC236}">
                <a16:creationId xmlns:a16="http://schemas.microsoft.com/office/drawing/2014/main" id="{5AB5F8C3-3304-4A4C-899C-4ED9ACFA29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1379" y="2365770"/>
            <a:ext cx="3970295" cy="331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20">
            <a:extLst>
              <a:ext uri="{FF2B5EF4-FFF2-40B4-BE49-F238E27FC236}">
                <a16:creationId xmlns:a16="http://schemas.microsoft.com/office/drawing/2014/main" id="{5EF58F25-16FA-4503-911E-AB77561B8112}"/>
              </a:ext>
            </a:extLst>
          </p:cNvPr>
          <p:cNvSpPr txBox="1"/>
          <p:nvPr/>
        </p:nvSpPr>
        <p:spPr>
          <a:xfrm>
            <a:off x="650637" y="2486535"/>
            <a:ext cx="7027798" cy="2769989"/>
          </a:xfrm>
          <a:prstGeom prst="rect">
            <a:avLst/>
          </a:prstGeom>
          <a:noFill/>
        </p:spPr>
        <p:txBody>
          <a:bodyPr wrap="square" rtlCol="0">
            <a:spAutoFit/>
          </a:bodyPr>
          <a:lstStyle/>
          <a:p>
            <a:pPr marL="171446" indent="-171446">
              <a:spcBef>
                <a:spcPts val="600"/>
              </a:spcBef>
              <a:spcAft>
                <a:spcPts val="600"/>
              </a:spcAft>
              <a:buFont typeface="Wingdings" pitchFamily="2" charset="2"/>
              <a:buChar char="Ø"/>
              <a:defRPr/>
            </a:pPr>
            <a:r>
              <a:rPr lang="zh-TW" altLang="en-US" sz="2400" b="1" dirty="0">
                <a:solidFill>
                  <a:srgbClr val="2F5597"/>
                </a:solidFill>
                <a:latin typeface="微軟正黑體" panose="020B0604030504040204" pitchFamily="34" charset="-120"/>
                <a:ea typeface="微軟正黑體" panose="020B0604030504040204" pitchFamily="34" charset="-120"/>
              </a:rPr>
              <a:t>同一時間同一帳號僅允許一人上網選填登記志願。</a:t>
            </a:r>
            <a:endParaRPr lang="en-US" altLang="zh-TW" sz="2400" b="1" dirty="0">
              <a:solidFill>
                <a:srgbClr val="2F5597"/>
              </a:solidFill>
              <a:latin typeface="微軟正黑體" panose="020B0604030504040204" pitchFamily="34" charset="-120"/>
              <a:ea typeface="微軟正黑體" panose="020B0604030504040204" pitchFamily="34" charset="-120"/>
            </a:endParaRPr>
          </a:p>
          <a:p>
            <a:pPr marL="171446" indent="-171446">
              <a:spcBef>
                <a:spcPts val="600"/>
              </a:spcBef>
              <a:spcAft>
                <a:spcPts val="600"/>
              </a:spcAft>
              <a:buFont typeface="Wingdings" pitchFamily="2" charset="2"/>
              <a:buChar char="Ø"/>
              <a:defRPr/>
            </a:pPr>
            <a:r>
              <a:rPr lang="zh-TW" altLang="en-US" sz="2400" b="1" dirty="0">
                <a:solidFill>
                  <a:srgbClr val="C00000"/>
                </a:solidFill>
                <a:latin typeface="微軟正黑體" panose="020B0604030504040204" pitchFamily="34" charset="-120"/>
                <a:ea typeface="微軟正黑體" panose="020B0604030504040204" pitchFamily="34" charset="-120"/>
              </a:rPr>
              <a:t>請留意</a:t>
            </a:r>
            <a:r>
              <a:rPr lang="zh-TW" altLang="en-US" sz="2400" b="1" dirty="0">
                <a:solidFill>
                  <a:srgbClr val="2F5597"/>
                </a:solidFill>
                <a:latin typeface="微軟正黑體" panose="020B0604030504040204" pitchFamily="34" charset="-120"/>
                <a:ea typeface="微軟正黑體" panose="020B0604030504040204" pitchFamily="34" charset="-120"/>
              </a:rPr>
              <a:t>！不得同時開啟多個瀏覽器重複登入。</a:t>
            </a:r>
            <a:endParaRPr lang="en-US" altLang="zh-TW" sz="2400" b="1" dirty="0">
              <a:solidFill>
                <a:srgbClr val="2F5597"/>
              </a:solidFill>
              <a:latin typeface="微軟正黑體" panose="020B0604030504040204" pitchFamily="34" charset="-120"/>
              <a:ea typeface="微軟正黑體" panose="020B0604030504040204" pitchFamily="34" charset="-120"/>
            </a:endParaRPr>
          </a:p>
          <a:p>
            <a:pPr marL="171446" indent="-171446">
              <a:spcBef>
                <a:spcPts val="600"/>
              </a:spcBef>
              <a:spcAft>
                <a:spcPts val="600"/>
              </a:spcAft>
              <a:buFont typeface="Wingdings" pitchFamily="2" charset="2"/>
              <a:buChar char="Ø"/>
              <a:defRPr/>
            </a:pPr>
            <a:r>
              <a:rPr lang="zh-TW" altLang="en-US" sz="2400" b="1" dirty="0">
                <a:solidFill>
                  <a:srgbClr val="2F5597"/>
                </a:solidFill>
                <a:latin typeface="微軟正黑體" panose="020B0604030504040204" pitchFamily="34" charset="-120"/>
                <a:ea typeface="微軟正黑體" panose="020B0604030504040204" pitchFamily="34" charset="-120"/>
              </a:rPr>
              <a:t>超過</a:t>
            </a:r>
            <a:r>
              <a:rPr lang="en-US" altLang="zh-TW" sz="2400" b="1" dirty="0">
                <a:solidFill>
                  <a:srgbClr val="2F5597"/>
                </a:solidFill>
                <a:latin typeface="微軟正黑體" panose="020B0604030504040204" pitchFamily="34" charset="-120"/>
                <a:ea typeface="微軟正黑體" panose="020B0604030504040204" pitchFamily="34" charset="-120"/>
              </a:rPr>
              <a:t>20</a:t>
            </a:r>
            <a:r>
              <a:rPr lang="zh-TW" altLang="en-US" sz="2400" b="1" dirty="0">
                <a:solidFill>
                  <a:srgbClr val="2F5597"/>
                </a:solidFill>
                <a:latin typeface="微軟正黑體" panose="020B0604030504040204" pitchFamily="34" charset="-120"/>
                <a:ea typeface="微軟正黑體" panose="020B0604030504040204" pitchFamily="34" charset="-120"/>
              </a:rPr>
              <a:t>分鐘未有操作動作者，系統將會自動登出。</a:t>
            </a:r>
            <a:endParaRPr lang="en-US" altLang="zh-TW" sz="2400" b="1" dirty="0">
              <a:solidFill>
                <a:srgbClr val="2F5597"/>
              </a:solidFill>
              <a:latin typeface="微軟正黑體" panose="020B0604030504040204" pitchFamily="34" charset="-120"/>
              <a:ea typeface="微軟正黑體" panose="020B0604030504040204" pitchFamily="34" charset="-120"/>
            </a:endParaRPr>
          </a:p>
          <a:p>
            <a:pPr marL="171446" indent="-171446">
              <a:spcBef>
                <a:spcPts val="600"/>
              </a:spcBef>
              <a:spcAft>
                <a:spcPts val="600"/>
              </a:spcAft>
              <a:buFont typeface="Wingdings" pitchFamily="2" charset="2"/>
              <a:buChar char="Ø"/>
              <a:defRPr/>
            </a:pPr>
            <a:r>
              <a:rPr lang="zh-TW" altLang="en-US" sz="2400" b="1" dirty="0">
                <a:solidFill>
                  <a:srgbClr val="2F5597"/>
                </a:solidFill>
                <a:latin typeface="微軟正黑體" panose="020B0604030504040204" pitchFamily="34" charset="-120"/>
                <a:ea typeface="微軟正黑體" panose="020B0604030504040204" pitchFamily="34" charset="-120"/>
              </a:rPr>
              <a:t>免試生必須看到「</a:t>
            </a:r>
            <a:r>
              <a:rPr lang="zh-TW" altLang="en-US" sz="2400" b="1" u="sng" dirty="0">
                <a:solidFill>
                  <a:srgbClr val="C00000"/>
                </a:solidFill>
                <a:latin typeface="微軟正黑體" panose="020B0604030504040204" pitchFamily="34" charset="-120"/>
                <a:ea typeface="微軟正黑體" panose="020B0604030504040204" pitchFamily="34" charset="-120"/>
              </a:rPr>
              <a:t>您已完成網路選填登記志願</a:t>
            </a:r>
            <a:r>
              <a:rPr lang="zh-TW" altLang="en-US" sz="2400" b="1" dirty="0">
                <a:solidFill>
                  <a:srgbClr val="2F5597"/>
                </a:solidFill>
                <a:latin typeface="微軟正黑體" panose="020B0604030504040204" pitchFamily="34" charset="-120"/>
                <a:ea typeface="微軟正黑體" panose="020B0604030504040204" pitchFamily="34" charset="-120"/>
              </a:rPr>
              <a:t>」之訊息並產生「</a:t>
            </a:r>
            <a:r>
              <a:rPr lang="zh-TW" altLang="en-US" sz="2400" b="1" dirty="0">
                <a:solidFill>
                  <a:srgbClr val="C00000"/>
                </a:solidFill>
                <a:highlight>
                  <a:srgbClr val="FFCF9F"/>
                </a:highlight>
                <a:latin typeface="微軟正黑體" panose="020B0604030504040204" pitchFamily="34" charset="-120"/>
                <a:ea typeface="微軟正黑體" panose="020B0604030504040204" pitchFamily="34" charset="-120"/>
              </a:rPr>
              <a:t>志願表</a:t>
            </a:r>
            <a:r>
              <a:rPr lang="zh-TW" altLang="en-US" sz="2400" b="1" dirty="0">
                <a:solidFill>
                  <a:srgbClr val="2F5597"/>
                </a:solidFill>
                <a:latin typeface="微軟正黑體" panose="020B0604030504040204" pitchFamily="34" charset="-120"/>
                <a:ea typeface="微軟正黑體" panose="020B0604030504040204" pitchFamily="34" charset="-120"/>
              </a:rPr>
              <a:t>」才算完成網路選填登記志願。</a:t>
            </a:r>
            <a:endParaRPr lang="en-US" altLang="zh-TW" sz="2400" b="1" dirty="0">
              <a:solidFill>
                <a:srgbClr val="2F5597"/>
              </a:solidFill>
              <a:latin typeface="微軟正黑體" panose="020B0604030504040204" pitchFamily="34" charset="-120"/>
              <a:ea typeface="微軟正黑體" panose="020B0604030504040204" pitchFamily="34" charset="-120"/>
            </a:endParaRPr>
          </a:p>
        </p:txBody>
      </p:sp>
      <p:pic>
        <p:nvPicPr>
          <p:cNvPr id="22" name="圖片 21">
            <a:extLst>
              <a:ext uri="{FF2B5EF4-FFF2-40B4-BE49-F238E27FC236}">
                <a16:creationId xmlns:a16="http://schemas.microsoft.com/office/drawing/2014/main" id="{F2AA7A93-4BF2-4F70-9C46-CA074C50A91E}"/>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l="6381" r="6381"/>
          <a:stretch/>
        </p:blipFill>
        <p:spPr>
          <a:xfrm>
            <a:off x="7884481" y="2722736"/>
            <a:ext cx="3624089" cy="1736844"/>
          </a:xfrm>
          <a:prstGeom prst="rect">
            <a:avLst/>
          </a:prstGeom>
        </p:spPr>
      </p:pic>
      <p:pic>
        <p:nvPicPr>
          <p:cNvPr id="29" name="圖片 28">
            <a:extLst>
              <a:ext uri="{FF2B5EF4-FFF2-40B4-BE49-F238E27FC236}">
                <a16:creationId xmlns:a16="http://schemas.microsoft.com/office/drawing/2014/main" id="{E8E6D042-FCCF-46CB-9CAD-B7E13D3B25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88349" y="2741252"/>
            <a:ext cx="169489" cy="192126"/>
          </a:xfrm>
          <a:prstGeom prst="rect">
            <a:avLst/>
          </a:prstGeom>
          <a:ln>
            <a:noFill/>
          </a:ln>
        </p:spPr>
      </p:pic>
      <p:sp>
        <p:nvSpPr>
          <p:cNvPr id="27" name="文字方塊 26">
            <a:extLst>
              <a:ext uri="{FF2B5EF4-FFF2-40B4-BE49-F238E27FC236}">
                <a16:creationId xmlns:a16="http://schemas.microsoft.com/office/drawing/2014/main" id="{866A7CA7-6A94-4DF6-B3AC-BC9A8CFE3734}"/>
              </a:ext>
            </a:extLst>
          </p:cNvPr>
          <p:cNvSpPr txBox="1"/>
          <p:nvPr/>
        </p:nvSpPr>
        <p:spPr>
          <a:xfrm>
            <a:off x="8297436" y="2709214"/>
            <a:ext cx="710811" cy="200055"/>
          </a:xfrm>
          <a:prstGeom prst="rect">
            <a:avLst/>
          </a:prstGeom>
          <a:noFill/>
          <a:ln>
            <a:noFill/>
          </a:ln>
        </p:spPr>
        <p:txBody>
          <a:bodyPr wrap="square" rtlCol="0">
            <a:spAutoFit/>
          </a:bodyPr>
          <a:lstStyle/>
          <a:p>
            <a:r>
              <a:rPr lang="en-US" altLang="zh-TW" sz="700" b="1" dirty="0">
                <a:solidFill>
                  <a:schemeClr val="bg1"/>
                </a:solidFill>
                <a:latin typeface="Nirmala UI" panose="020B0502040204020203" pitchFamily="34" charset="0"/>
                <a:ea typeface="微軟正黑體" panose="020B0604030504040204" pitchFamily="34" charset="-120"/>
                <a:cs typeface="Nirmala UI" panose="020B0502040204020203" pitchFamily="34" charset="0"/>
              </a:rPr>
              <a:t>114</a:t>
            </a:r>
            <a:endParaRPr lang="zh-TW" altLang="en-US" sz="700" b="1" dirty="0">
              <a:solidFill>
                <a:schemeClr val="bg1"/>
              </a:solidFill>
              <a:latin typeface="Nirmala UI" panose="020B0502040204020203" pitchFamily="34" charset="0"/>
              <a:ea typeface="微軟正黑體" panose="020B0604030504040204" pitchFamily="34" charset="-120"/>
              <a:cs typeface="Nirmala UI" panose="020B0502040204020203"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42">
            <a:extLst>
              <a:ext uri="{FF2B5EF4-FFF2-40B4-BE49-F238E27FC236}">
                <a16:creationId xmlns:a16="http://schemas.microsoft.com/office/drawing/2014/main" id="{2F665846-9C60-44C9-9595-9EC7F9322141}"/>
              </a:ext>
            </a:extLst>
          </p:cNvPr>
          <p:cNvCxnSpPr>
            <a:cxnSpLocks/>
          </p:cNvCxnSpPr>
          <p:nvPr/>
        </p:nvCxnSpPr>
        <p:spPr>
          <a:xfrm>
            <a:off x="777311" y="767734"/>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Freeform 6">
            <a:extLst>
              <a:ext uri="{FF2B5EF4-FFF2-40B4-BE49-F238E27FC236}">
                <a16:creationId xmlns:a16="http://schemas.microsoft.com/office/drawing/2014/main" id="{71AA52EC-7DB1-4E87-8C0D-FAA1C5227515}"/>
              </a:ext>
            </a:extLst>
          </p:cNvPr>
          <p:cNvSpPr>
            <a:spLocks noEditPoints="1"/>
          </p:cNvSpPr>
          <p:nvPr/>
        </p:nvSpPr>
        <p:spPr bwMode="auto">
          <a:xfrm>
            <a:off x="7986984" y="274389"/>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1" name="標題 1"/>
          <p:cNvSpPr txBox="1">
            <a:spLocks/>
          </p:cNvSpPr>
          <p:nvPr/>
        </p:nvSpPr>
        <p:spPr bwMode="auto">
          <a:xfrm>
            <a:off x="729725" y="331621"/>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拾、分發方式（</a:t>
            </a:r>
            <a:r>
              <a:rPr lang="en-US" altLang="zh-TW" sz="3000" b="1" dirty="0">
                <a:solidFill>
                  <a:srgbClr val="002060"/>
                </a:solidFill>
                <a:latin typeface="微軟正黑體" panose="020B0604030504040204" pitchFamily="34" charset="-120"/>
                <a:ea typeface="微軟正黑體" panose="020B0604030504040204" pitchFamily="34" charset="-120"/>
              </a:rPr>
              <a:t>1/3</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3" name="投影片編號版面配置區 4">
            <a:extLst>
              <a:ext uri="{FF2B5EF4-FFF2-40B4-BE49-F238E27FC236}">
                <a16:creationId xmlns:a16="http://schemas.microsoft.com/office/drawing/2014/main" id="{85C33D94-13AE-4960-A96F-05E721CAF0AE}"/>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36</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矩形 13">
            <a:extLst>
              <a:ext uri="{FF2B5EF4-FFF2-40B4-BE49-F238E27FC236}">
                <a16:creationId xmlns:a16="http://schemas.microsoft.com/office/drawing/2014/main" id="{CA027D02-CDFB-4315-A23C-A94161DFC6B2}"/>
              </a:ext>
            </a:extLst>
          </p:cNvPr>
          <p:cNvSpPr/>
          <p:nvPr/>
        </p:nvSpPr>
        <p:spPr>
          <a:xfrm>
            <a:off x="894943" y="1773209"/>
            <a:ext cx="10389139" cy="4225369"/>
          </a:xfrm>
          <a:prstGeom prst="rect">
            <a:avLst/>
          </a:prstGeom>
          <a:solidFill>
            <a:srgbClr val="FFEBE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內容版面配置區 2">
            <a:extLst>
              <a:ext uri="{FF2B5EF4-FFF2-40B4-BE49-F238E27FC236}">
                <a16:creationId xmlns:a16="http://schemas.microsoft.com/office/drawing/2014/main" id="{FA65F3A5-7EC6-4E4A-B83A-6FC52BB52D23}"/>
              </a:ext>
            </a:extLst>
          </p:cNvPr>
          <p:cNvSpPr>
            <a:spLocks noGrp="1"/>
          </p:cNvSpPr>
          <p:nvPr>
            <p:ph idx="1"/>
          </p:nvPr>
        </p:nvSpPr>
        <p:spPr>
          <a:xfrm>
            <a:off x="984115" y="1058606"/>
            <a:ext cx="10223770" cy="837308"/>
          </a:xfrm>
        </p:spPr>
        <p:txBody>
          <a:bodyPr rtlCol="0">
            <a:noAutofit/>
          </a:bodyPr>
          <a:lstStyle/>
          <a:p>
            <a:pPr marL="0" indent="0">
              <a:lnSpc>
                <a:spcPct val="100000"/>
              </a:lnSpc>
              <a:spcBef>
                <a:spcPts val="900"/>
              </a:spcBef>
              <a:buNone/>
              <a:defRPr/>
            </a:pPr>
            <a:r>
              <a:rPr lang="zh-TW" altLang="en-US" sz="2400" b="1" dirty="0">
                <a:solidFill>
                  <a:srgbClr val="0000CC"/>
                </a:solidFill>
                <a:latin typeface="微軟正黑體" panose="020B0604030504040204" pitchFamily="34" charset="-120"/>
                <a:ea typeface="微軟正黑體" panose="020B0604030504040204" pitchFamily="34" charset="-120"/>
                <a:cs typeface="+mj-cs"/>
              </a:rPr>
              <a:t>依照免試生</a:t>
            </a:r>
            <a:r>
              <a:rPr lang="zh-TW" altLang="en-US" sz="2400" b="1" u="sng" dirty="0">
                <a:solidFill>
                  <a:srgbClr val="0000CC"/>
                </a:solidFill>
                <a:latin typeface="微軟正黑體" panose="020B0604030504040204" pitchFamily="34" charset="-120"/>
                <a:ea typeface="微軟正黑體" panose="020B0604030504040204" pitchFamily="34" charset="-120"/>
                <a:cs typeface="+mj-cs"/>
              </a:rPr>
              <a:t>分發順位</a:t>
            </a:r>
            <a:r>
              <a:rPr lang="zh-TW" altLang="en-US" sz="2400" b="1" dirty="0">
                <a:solidFill>
                  <a:srgbClr val="0000CC"/>
                </a:solidFill>
                <a:latin typeface="微軟正黑體" panose="020B0604030504040204" pitchFamily="34" charset="-120"/>
                <a:ea typeface="微軟正黑體" panose="020B0604030504040204" pitchFamily="34" charset="-120"/>
                <a:cs typeface="+mj-cs"/>
              </a:rPr>
              <a:t>之順序，再按免試生</a:t>
            </a:r>
            <a:r>
              <a:rPr lang="zh-TW" altLang="en-US" sz="2400" b="1" u="sng" dirty="0">
                <a:solidFill>
                  <a:srgbClr val="0000CC"/>
                </a:solidFill>
                <a:latin typeface="微軟正黑體" panose="020B0604030504040204" pitchFamily="34" charset="-120"/>
                <a:ea typeface="微軟正黑體" panose="020B0604030504040204" pitchFamily="34" charset="-120"/>
                <a:cs typeface="+mj-cs"/>
              </a:rPr>
              <a:t>選填登記之志願序</a:t>
            </a:r>
            <a:r>
              <a:rPr lang="zh-TW" altLang="en-US" sz="2400" b="1" dirty="0">
                <a:solidFill>
                  <a:srgbClr val="0000CC"/>
                </a:solidFill>
                <a:latin typeface="微軟正黑體" panose="020B0604030504040204" pitchFamily="34" charset="-120"/>
                <a:ea typeface="微軟正黑體" panose="020B0604030504040204" pitchFamily="34" charset="-120"/>
                <a:cs typeface="+mj-cs"/>
              </a:rPr>
              <a:t>進行統一分發。</a:t>
            </a:r>
            <a:endParaRPr lang="en-US" altLang="zh-TW" sz="2400" b="1" dirty="0">
              <a:solidFill>
                <a:srgbClr val="0000CC"/>
              </a:solidFill>
              <a:latin typeface="微軟正黑體" panose="020B0604030504040204" pitchFamily="34" charset="-120"/>
              <a:ea typeface="微軟正黑體" panose="020B0604030504040204" pitchFamily="34" charset="-120"/>
              <a:cs typeface="+mj-cs"/>
            </a:endParaRPr>
          </a:p>
        </p:txBody>
      </p:sp>
      <p:sp>
        <p:nvSpPr>
          <p:cNvPr id="16" name="KSO_Shape">
            <a:extLst>
              <a:ext uri="{FF2B5EF4-FFF2-40B4-BE49-F238E27FC236}">
                <a16:creationId xmlns:a16="http://schemas.microsoft.com/office/drawing/2014/main" id="{32C70885-D773-4E7B-B1B1-9E1549A8682F}"/>
              </a:ext>
            </a:extLst>
          </p:cNvPr>
          <p:cNvSpPr>
            <a:spLocks noChangeArrowheads="1"/>
          </p:cNvSpPr>
          <p:nvPr/>
        </p:nvSpPr>
        <p:spPr bwMode="auto">
          <a:xfrm>
            <a:off x="9494737" y="5660059"/>
            <a:ext cx="860822" cy="700088"/>
          </a:xfrm>
          <a:custGeom>
            <a:avLst/>
            <a:gdLst>
              <a:gd name="T0" fmla="*/ 2147483647 w 112"/>
              <a:gd name="T1" fmla="*/ 2147483647 h 77"/>
              <a:gd name="T2" fmla="*/ 2147483647 w 112"/>
              <a:gd name="T3" fmla="*/ 2147483647 h 77"/>
              <a:gd name="T4" fmla="*/ 2147483647 w 112"/>
              <a:gd name="T5" fmla="*/ 2147483647 h 77"/>
              <a:gd name="T6" fmla="*/ 2147483647 w 112"/>
              <a:gd name="T7" fmla="*/ 2147483647 h 77"/>
              <a:gd name="T8" fmla="*/ 2147483647 w 112"/>
              <a:gd name="T9" fmla="*/ 2147483647 h 77"/>
              <a:gd name="T10" fmla="*/ 0 w 112"/>
              <a:gd name="T11" fmla="*/ 2147483647 h 77"/>
              <a:gd name="T12" fmla="*/ 2147483647 w 112"/>
              <a:gd name="T13" fmla="*/ 2147483647 h 77"/>
              <a:gd name="T14" fmla="*/ 2147483647 w 112"/>
              <a:gd name="T15" fmla="*/ 2147483647 h 77"/>
              <a:gd name="T16" fmla="*/ 2147483647 w 112"/>
              <a:gd name="T17" fmla="*/ 2147483647 h 77"/>
              <a:gd name="T18" fmla="*/ 2147483647 w 112"/>
              <a:gd name="T19" fmla="*/ 2147483647 h 77"/>
              <a:gd name="T20" fmla="*/ 2147483647 w 112"/>
              <a:gd name="T21" fmla="*/ 2147483647 h 77"/>
              <a:gd name="T22" fmla="*/ 2147483647 w 112"/>
              <a:gd name="T23" fmla="*/ 2147483647 h 77"/>
              <a:gd name="T24" fmla="*/ 2147483647 w 112"/>
              <a:gd name="T25" fmla="*/ 2147483647 h 77"/>
              <a:gd name="T26" fmla="*/ 2147483647 w 112"/>
              <a:gd name="T27" fmla="*/ 2147483647 h 77"/>
              <a:gd name="T28" fmla="*/ 2147483647 w 112"/>
              <a:gd name="T29" fmla="*/ 2147483647 h 77"/>
              <a:gd name="T30" fmla="*/ 2147483647 w 112"/>
              <a:gd name="T31" fmla="*/ 2147483647 h 77"/>
              <a:gd name="T32" fmla="*/ 2147483647 w 112"/>
              <a:gd name="T33" fmla="*/ 2147483647 h 77"/>
              <a:gd name="T34" fmla="*/ 2147483647 w 112"/>
              <a:gd name="T35" fmla="*/ 2147483647 h 77"/>
              <a:gd name="T36" fmla="*/ 2147483647 w 112"/>
              <a:gd name="T37" fmla="*/ 2147483647 h 77"/>
              <a:gd name="T38" fmla="*/ 2147483647 w 112"/>
              <a:gd name="T39" fmla="*/ 2147483647 h 77"/>
              <a:gd name="T40" fmla="*/ 2147483647 w 112"/>
              <a:gd name="T41" fmla="*/ 2147483647 h 77"/>
              <a:gd name="T42" fmla="*/ 2147483647 w 112"/>
              <a:gd name="T43" fmla="*/ 2147483647 h 77"/>
              <a:gd name="T44" fmla="*/ 2147483647 w 112"/>
              <a:gd name="T45" fmla="*/ 2147483647 h 77"/>
              <a:gd name="T46" fmla="*/ 2147483647 w 112"/>
              <a:gd name="T47" fmla="*/ 2147483647 h 77"/>
              <a:gd name="T48" fmla="*/ 2147483647 w 112"/>
              <a:gd name="T49" fmla="*/ 2147483647 h 77"/>
              <a:gd name="T50" fmla="*/ 2147483647 w 112"/>
              <a:gd name="T51" fmla="*/ 2147483647 h 77"/>
              <a:gd name="T52" fmla="*/ 2147483647 w 112"/>
              <a:gd name="T53" fmla="*/ 2147483647 h 77"/>
              <a:gd name="T54" fmla="*/ 2147483647 w 112"/>
              <a:gd name="T55" fmla="*/ 2147483647 h 77"/>
              <a:gd name="T56" fmla="*/ 2147483647 w 112"/>
              <a:gd name="T57" fmla="*/ 2147483647 h 77"/>
              <a:gd name="T58" fmla="*/ 2147483647 w 112"/>
              <a:gd name="T59" fmla="*/ 2147483647 h 77"/>
              <a:gd name="T60" fmla="*/ 2147483647 w 112"/>
              <a:gd name="T61" fmla="*/ 2147483647 h 77"/>
              <a:gd name="T62" fmla="*/ 2147483647 w 112"/>
              <a:gd name="T63" fmla="*/ 2147483647 h 77"/>
              <a:gd name="T64" fmla="*/ 2147483647 w 112"/>
              <a:gd name="T65" fmla="*/ 2147483647 h 77"/>
              <a:gd name="T66" fmla="*/ 2147483647 w 112"/>
              <a:gd name="T67" fmla="*/ 2147483647 h 77"/>
              <a:gd name="T68" fmla="*/ 2147483647 w 112"/>
              <a:gd name="T69" fmla="*/ 2147483647 h 77"/>
              <a:gd name="T70" fmla="*/ 2147483647 w 112"/>
              <a:gd name="T71" fmla="*/ 2147483647 h 77"/>
              <a:gd name="T72" fmla="*/ 2147483647 w 112"/>
              <a:gd name="T73" fmla="*/ 2147483647 h 77"/>
              <a:gd name="T74" fmla="*/ 2147483647 w 112"/>
              <a:gd name="T75" fmla="*/ 2147483647 h 77"/>
              <a:gd name="T76" fmla="*/ 2147483647 w 112"/>
              <a:gd name="T77" fmla="*/ 2147483647 h 77"/>
              <a:gd name="T78" fmla="*/ 2147483647 w 112"/>
              <a:gd name="T79" fmla="*/ 2147483647 h 77"/>
              <a:gd name="T80" fmla="*/ 2147483647 w 112"/>
              <a:gd name="T81" fmla="*/ 2147483647 h 77"/>
              <a:gd name="T82" fmla="*/ 2147483647 w 112"/>
              <a:gd name="T83" fmla="*/ 2147483647 h 77"/>
              <a:gd name="T84" fmla="*/ 2147483647 w 112"/>
              <a:gd name="T85" fmla="*/ 2147483647 h 77"/>
              <a:gd name="T86" fmla="*/ 2147483647 w 112"/>
              <a:gd name="T87" fmla="*/ 2147483647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77"/>
              <a:gd name="T134" fmla="*/ 112 w 112"/>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10CCE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sp>
        <p:nvSpPr>
          <p:cNvPr id="17" name="內容版面配置區 2">
            <a:extLst>
              <a:ext uri="{FF2B5EF4-FFF2-40B4-BE49-F238E27FC236}">
                <a16:creationId xmlns:a16="http://schemas.microsoft.com/office/drawing/2014/main" id="{4C606BE6-4163-4160-A24C-0785FEE067C7}"/>
              </a:ext>
            </a:extLst>
          </p:cNvPr>
          <p:cNvSpPr txBox="1">
            <a:spLocks/>
          </p:cNvSpPr>
          <p:nvPr/>
        </p:nvSpPr>
        <p:spPr>
          <a:xfrm>
            <a:off x="972763" y="1895915"/>
            <a:ext cx="10223770" cy="41026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2625"/>
              </a:lnSpc>
              <a:buFont typeface="Wingdings" panose="05000000000000000000" pitchFamily="2" charset="2"/>
              <a:buChar char="n"/>
              <a:defRPr/>
            </a:pPr>
            <a:r>
              <a:rPr lang="zh-TW" altLang="en-US" sz="2200" b="1" dirty="0">
                <a:solidFill>
                  <a:srgbClr val="C00000"/>
                </a:solidFill>
                <a:latin typeface="微軟正黑體" panose="020B0604030504040204" pitchFamily="34" charset="-120"/>
                <a:ea typeface="微軟正黑體" panose="020B0604030504040204" pitchFamily="34" charset="-120"/>
                <a:cs typeface="+mj-cs"/>
              </a:rPr>
              <a:t>一般生：</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各校一般生科（組）名額，依一般生</a:t>
            </a:r>
            <a:r>
              <a:rPr lang="zh-TW" altLang="en-US" sz="2200" b="1" u="sng" dirty="0">
                <a:solidFill>
                  <a:srgbClr val="002060"/>
                </a:solidFill>
                <a:latin typeface="微軟正黑體" panose="020B0604030504040204" pitchFamily="34" charset="-120"/>
                <a:ea typeface="微軟正黑體" panose="020B0604030504040204" pitchFamily="34" charset="-120"/>
                <a:cs typeface="+mj-cs"/>
              </a:rPr>
              <a:t>分發順位</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之順序錄取至額滿為止。</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a:p>
            <a:pPr marL="216000" lvl="1" indent="0" algn="just">
              <a:lnSpc>
                <a:spcPts val="2625"/>
              </a:lnSpc>
              <a:buNone/>
              <a:defRPr/>
            </a:pPr>
            <a:r>
              <a:rPr lang="zh-TW" altLang="en-US" sz="2200" b="1" dirty="0">
                <a:solidFill>
                  <a:srgbClr val="002060"/>
                </a:solidFill>
                <a:latin typeface="微軟正黑體" panose="020B0604030504040204" pitchFamily="34" charset="-120"/>
                <a:ea typeface="微軟正黑體" panose="020B0604030504040204" pitchFamily="34" charset="-120"/>
                <a:cs typeface="+mj-cs"/>
              </a:rPr>
              <a:t>惟</a:t>
            </a:r>
            <a:r>
              <a:rPr lang="zh-TW" altLang="en-US" sz="2200" b="1" u="sng" dirty="0">
                <a:solidFill>
                  <a:schemeClr val="accent6">
                    <a:lumMod val="75000"/>
                  </a:schemeClr>
                </a:solidFill>
                <a:latin typeface="微軟正黑體" panose="020B0604030504040204" pitchFamily="34" charset="-120"/>
                <a:ea typeface="微軟正黑體" panose="020B0604030504040204" pitchFamily="34" charset="-120"/>
                <a:cs typeface="+mj-cs"/>
              </a:rPr>
              <a:t>大陸長期探親子女</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為依</a:t>
            </a:r>
            <a:r>
              <a:rPr lang="zh-TW" altLang="en-US" sz="2200" b="1" u="sng" dirty="0">
                <a:solidFill>
                  <a:srgbClr val="002060"/>
                </a:solidFill>
                <a:latin typeface="微軟正黑體" panose="020B0604030504040204" pitchFamily="34" charset="-120"/>
                <a:ea typeface="微軟正黑體" panose="020B0604030504040204" pitchFamily="34" charset="-120"/>
                <a:cs typeface="+mj-cs"/>
              </a:rPr>
              <a:t>選填</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之志願順序，</a:t>
            </a:r>
            <a:r>
              <a:rPr lang="zh-TW" altLang="en-US" sz="2200" b="1" dirty="0">
                <a:solidFill>
                  <a:srgbClr val="C00000"/>
                </a:solidFill>
                <a:latin typeface="微軟正黑體" panose="020B0604030504040204" pitchFamily="34" charset="-120"/>
                <a:ea typeface="微軟正黑體" panose="020B0604030504040204" pitchFamily="34" charset="-120"/>
                <a:cs typeface="+mj-cs"/>
              </a:rPr>
              <a:t>達</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該科（組）一般生之最低錄取標準者，依其分發順位順序僅限於該科組之「大陸長期探親子女」招生名額下分發。</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a:p>
            <a:pPr marL="216000" lvl="1" indent="0" algn="just">
              <a:lnSpc>
                <a:spcPts val="2625"/>
              </a:lnSpc>
              <a:buNone/>
              <a:defRPr/>
            </a:pP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a:p>
            <a:pPr algn="just">
              <a:lnSpc>
                <a:spcPts val="2625"/>
              </a:lnSpc>
              <a:buFont typeface="Wingdings" panose="05000000000000000000" pitchFamily="2" charset="2"/>
              <a:buChar char="n"/>
              <a:defRPr/>
            </a:pPr>
            <a:r>
              <a:rPr lang="zh-TW" altLang="en-US" sz="2200" b="1" dirty="0">
                <a:solidFill>
                  <a:srgbClr val="C00000"/>
                </a:solidFill>
                <a:latin typeface="微軟正黑體" panose="020B0604030504040204" pitchFamily="34" charset="-120"/>
                <a:ea typeface="微軟正黑體" panose="020B0604030504040204" pitchFamily="34" charset="-120"/>
                <a:cs typeface="+mj-cs"/>
              </a:rPr>
              <a:t>特種身分生：</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依選填之校科（組）之志願順序</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a:p>
            <a:pPr marL="216000" lvl="1" indent="0" algn="just">
              <a:lnSpc>
                <a:spcPts val="2625"/>
              </a:lnSpc>
              <a:buNone/>
              <a:defRPr/>
            </a:pPr>
            <a:r>
              <a:rPr lang="zh-TW" altLang="en-US" sz="2200" b="1" dirty="0">
                <a:solidFill>
                  <a:srgbClr val="002060"/>
                </a:solidFill>
                <a:latin typeface="微軟正黑體" panose="020B0604030504040204" pitchFamily="34" charset="-120"/>
                <a:ea typeface="微軟正黑體" panose="020B0604030504040204" pitchFamily="34" charset="-120"/>
                <a:cs typeface="+mj-cs"/>
              </a:rPr>
              <a:t>先以</a:t>
            </a:r>
            <a:r>
              <a:rPr lang="zh-TW" altLang="en-US" sz="2200" b="1" u="sng" dirty="0">
                <a:solidFill>
                  <a:srgbClr val="002060"/>
                </a:solidFill>
                <a:latin typeface="微軟正黑體" panose="020B0604030504040204" pitchFamily="34" charset="-120"/>
                <a:ea typeface="微軟正黑體" panose="020B0604030504040204" pitchFamily="34" charset="-120"/>
                <a:cs typeface="+mj-cs"/>
              </a:rPr>
              <a:t>一般生身分</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與其他一般生依一般生分發順位之順序，分發於該校科（組）之一般生名額，至額滿為止；</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a:p>
            <a:pPr marL="216000" lvl="1" indent="0" algn="just">
              <a:lnSpc>
                <a:spcPts val="2625"/>
              </a:lnSpc>
              <a:buNone/>
              <a:defRPr/>
            </a:pPr>
            <a:r>
              <a:rPr lang="zh-TW" altLang="en-US" sz="2200" b="1" u="sng" dirty="0">
                <a:solidFill>
                  <a:srgbClr val="002060"/>
                </a:solidFill>
                <a:latin typeface="微軟正黑體" panose="020B0604030504040204" pitchFamily="34" charset="-120"/>
                <a:ea typeface="微軟正黑體" panose="020B0604030504040204" pitchFamily="34" charset="-120"/>
                <a:cs typeface="+mj-cs"/>
              </a:rPr>
              <a:t>未以一般生身分獲分發錄取者</a:t>
            </a:r>
            <a:r>
              <a:rPr lang="zh-TW" altLang="en-US" sz="2200" b="1" dirty="0">
                <a:solidFill>
                  <a:srgbClr val="002060"/>
                </a:solidFill>
                <a:latin typeface="微軟正黑體" panose="020B0604030504040204" pitchFamily="34" charset="-120"/>
                <a:ea typeface="微軟正黑體" panose="020B0604030504040204" pitchFamily="34" charset="-120"/>
                <a:cs typeface="+mj-cs"/>
              </a:rPr>
              <a:t>，但若該校科（組）有該類特種身分生外加名額，再以特種生身分及依其特種身分生分發順位之順序，分發於該類特種身分生之外加名額，至額滿為止。</a:t>
            </a:r>
            <a:endParaRPr lang="en-US" altLang="zh-TW" sz="2200" b="1" dirty="0">
              <a:solidFill>
                <a:srgbClr val="002060"/>
              </a:solidFill>
              <a:latin typeface="微軟正黑體" panose="020B0604030504040204" pitchFamily="34" charset="-120"/>
              <a:ea typeface="微軟正黑體" panose="020B0604030504040204" pitchFamily="34" charset="-120"/>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39" descr="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
            <a:extLst>
              <a:ext uri="{FF2B5EF4-FFF2-40B4-BE49-F238E27FC236}">
                <a16:creationId xmlns:a16="http://schemas.microsoft.com/office/drawing/2014/main" id="{6D116550-57A1-4C5A-A7E5-AA20113F35BF}"/>
              </a:ext>
            </a:extLst>
          </p:cNvPr>
          <p:cNvSpPr/>
          <p:nvPr/>
        </p:nvSpPr>
        <p:spPr>
          <a:xfrm flipH="1" flipV="1">
            <a:off x="0" y="6105809"/>
            <a:ext cx="12192000" cy="751628"/>
          </a:xfrm>
          <a:custGeom>
            <a:avLst/>
            <a:gdLst>
              <a:gd name="connsiteX0" fmla="*/ 7529595 w 11939451"/>
              <a:gd name="connsiteY0" fmla="*/ 0 h 981412"/>
              <a:gd name="connsiteX1" fmla="*/ 11939451 w 11939451"/>
              <a:gd name="connsiteY1" fmla="*/ 0 h 981412"/>
              <a:gd name="connsiteX2" fmla="*/ 11939451 w 11939451"/>
              <a:gd name="connsiteY2" fmla="*/ 142632 h 981412"/>
              <a:gd name="connsiteX3" fmla="*/ 11912978 w 11939451"/>
              <a:gd name="connsiteY3" fmla="*/ 182276 h 981412"/>
              <a:gd name="connsiteX4" fmla="*/ 11738874 w 11939451"/>
              <a:gd name="connsiteY4" fmla="*/ 232018 h 981412"/>
              <a:gd name="connsiteX5" fmla="*/ 11465283 w 11939451"/>
              <a:gd name="connsiteY5" fmla="*/ 306635 h 981412"/>
              <a:gd name="connsiteX6" fmla="*/ 11291178 w 11939451"/>
              <a:gd name="connsiteY6" fmla="*/ 331507 h 981412"/>
              <a:gd name="connsiteX7" fmla="*/ 11017585 w 11939451"/>
              <a:gd name="connsiteY7" fmla="*/ 281763 h 981412"/>
              <a:gd name="connsiteX8" fmla="*/ 10644504 w 11939451"/>
              <a:gd name="connsiteY8" fmla="*/ 331507 h 981412"/>
              <a:gd name="connsiteX9" fmla="*/ 10395785 w 11939451"/>
              <a:gd name="connsiteY9" fmla="*/ 356380 h 981412"/>
              <a:gd name="connsiteX10" fmla="*/ 10246553 w 11939451"/>
              <a:gd name="connsiteY10" fmla="*/ 406122 h 981412"/>
              <a:gd name="connsiteX11" fmla="*/ 9848599 w 11939451"/>
              <a:gd name="connsiteY11" fmla="*/ 430995 h 981412"/>
              <a:gd name="connsiteX12" fmla="*/ 9773982 w 11939451"/>
              <a:gd name="connsiteY12" fmla="*/ 406122 h 981412"/>
              <a:gd name="connsiteX13" fmla="*/ 9624750 w 11939451"/>
              <a:gd name="connsiteY13" fmla="*/ 356380 h 981412"/>
              <a:gd name="connsiteX14" fmla="*/ 8953206 w 11939451"/>
              <a:gd name="connsiteY14" fmla="*/ 331507 h 981412"/>
              <a:gd name="connsiteX15" fmla="*/ 8803974 w 11939451"/>
              <a:gd name="connsiteY15" fmla="*/ 256891 h 981412"/>
              <a:gd name="connsiteX16" fmla="*/ 8704486 w 11939451"/>
              <a:gd name="connsiteY16" fmla="*/ 232018 h 981412"/>
              <a:gd name="connsiteX17" fmla="*/ 8629869 w 11939451"/>
              <a:gd name="connsiteY17" fmla="*/ 256891 h 981412"/>
              <a:gd name="connsiteX18" fmla="*/ 8480637 w 11939451"/>
              <a:gd name="connsiteY18" fmla="*/ 207148 h 981412"/>
              <a:gd name="connsiteX19" fmla="*/ 8331406 w 11939451"/>
              <a:gd name="connsiteY19" fmla="*/ 182276 h 981412"/>
              <a:gd name="connsiteX20" fmla="*/ 8182174 w 11939451"/>
              <a:gd name="connsiteY20" fmla="*/ 132531 h 981412"/>
              <a:gd name="connsiteX21" fmla="*/ 7784221 w 11939451"/>
              <a:gd name="connsiteY21" fmla="*/ 57914 h 981412"/>
              <a:gd name="connsiteX22" fmla="*/ 7610116 w 11939451"/>
              <a:gd name="connsiteY22" fmla="*/ 8171 h 981412"/>
              <a:gd name="connsiteX23" fmla="*/ 0 w 11939451"/>
              <a:gd name="connsiteY23" fmla="*/ 0 h 981412"/>
              <a:gd name="connsiteX24" fmla="*/ 7265355 w 11939451"/>
              <a:gd name="connsiteY24" fmla="*/ 0 h 981412"/>
              <a:gd name="connsiteX25" fmla="*/ 7239935 w 11939451"/>
              <a:gd name="connsiteY25" fmla="*/ 6889 h 981412"/>
              <a:gd name="connsiteX26" fmla="*/ 7162419 w 11939451"/>
              <a:gd name="connsiteY26" fmla="*/ 57914 h 981412"/>
              <a:gd name="connsiteX27" fmla="*/ 7013187 w 11939451"/>
              <a:gd name="connsiteY27" fmla="*/ 107659 h 981412"/>
              <a:gd name="connsiteX28" fmla="*/ 6739595 w 11939451"/>
              <a:gd name="connsiteY28" fmla="*/ 132531 h 981412"/>
              <a:gd name="connsiteX29" fmla="*/ 6664978 w 11939451"/>
              <a:gd name="connsiteY29" fmla="*/ 157403 h 981412"/>
              <a:gd name="connsiteX30" fmla="*/ 6615235 w 11939451"/>
              <a:gd name="connsiteY30" fmla="*/ 232018 h 981412"/>
              <a:gd name="connsiteX31" fmla="*/ 6466001 w 11939451"/>
              <a:gd name="connsiteY31" fmla="*/ 331507 h 981412"/>
              <a:gd name="connsiteX32" fmla="*/ 6142665 w 11939451"/>
              <a:gd name="connsiteY32" fmla="*/ 306635 h 981412"/>
              <a:gd name="connsiteX33" fmla="*/ 5943689 w 11939451"/>
              <a:gd name="connsiteY33" fmla="*/ 281763 h 981412"/>
              <a:gd name="connsiteX34" fmla="*/ 5670097 w 11939451"/>
              <a:gd name="connsiteY34" fmla="*/ 232018 h 981412"/>
              <a:gd name="connsiteX35" fmla="*/ 5595480 w 11939451"/>
              <a:gd name="connsiteY35" fmla="*/ 207148 h 981412"/>
              <a:gd name="connsiteX36" fmla="*/ 5346761 w 11939451"/>
              <a:gd name="connsiteY36" fmla="*/ 132531 h 981412"/>
              <a:gd name="connsiteX37" fmla="*/ 5197529 w 11939451"/>
              <a:gd name="connsiteY37" fmla="*/ 182276 h 981412"/>
              <a:gd name="connsiteX38" fmla="*/ 4525984 w 11939451"/>
              <a:gd name="connsiteY38" fmla="*/ 256891 h 981412"/>
              <a:gd name="connsiteX39" fmla="*/ 4451367 w 11939451"/>
              <a:gd name="connsiteY39" fmla="*/ 306635 h 981412"/>
              <a:gd name="connsiteX40" fmla="*/ 4327007 w 11939451"/>
              <a:gd name="connsiteY40" fmla="*/ 331507 h 981412"/>
              <a:gd name="connsiteX41" fmla="*/ 4252390 w 11939451"/>
              <a:gd name="connsiteY41" fmla="*/ 356380 h 981412"/>
              <a:gd name="connsiteX42" fmla="*/ 4028542 w 11939451"/>
              <a:gd name="connsiteY42" fmla="*/ 430995 h 981412"/>
              <a:gd name="connsiteX43" fmla="*/ 3655463 w 11939451"/>
              <a:gd name="connsiteY43" fmla="*/ 455867 h 981412"/>
              <a:gd name="connsiteX44" fmla="*/ 3431614 w 11939451"/>
              <a:gd name="connsiteY44" fmla="*/ 555356 h 981412"/>
              <a:gd name="connsiteX45" fmla="*/ 3282382 w 11939451"/>
              <a:gd name="connsiteY45" fmla="*/ 605099 h 981412"/>
              <a:gd name="connsiteX46" fmla="*/ 3133150 w 11939451"/>
              <a:gd name="connsiteY46" fmla="*/ 505612 h 981412"/>
              <a:gd name="connsiteX47" fmla="*/ 3058533 w 11939451"/>
              <a:gd name="connsiteY47" fmla="*/ 480739 h 981412"/>
              <a:gd name="connsiteX48" fmla="*/ 2983916 w 11939451"/>
              <a:gd name="connsiteY48" fmla="*/ 530484 h 981412"/>
              <a:gd name="connsiteX49" fmla="*/ 2561092 w 11939451"/>
              <a:gd name="connsiteY49" fmla="*/ 580227 h 981412"/>
              <a:gd name="connsiteX50" fmla="*/ 2386988 w 11939451"/>
              <a:gd name="connsiteY50" fmla="*/ 555356 h 981412"/>
              <a:gd name="connsiteX51" fmla="*/ 2163139 w 11939451"/>
              <a:gd name="connsiteY51" fmla="*/ 455867 h 981412"/>
              <a:gd name="connsiteX52" fmla="*/ 1765186 w 11939451"/>
              <a:gd name="connsiteY52" fmla="*/ 480739 h 981412"/>
              <a:gd name="connsiteX53" fmla="*/ 1690571 w 11939451"/>
              <a:gd name="connsiteY53" fmla="*/ 555356 h 981412"/>
              <a:gd name="connsiteX54" fmla="*/ 1566211 w 11939451"/>
              <a:gd name="connsiteY54" fmla="*/ 580227 h 981412"/>
              <a:gd name="connsiteX55" fmla="*/ 1491594 w 11939451"/>
              <a:gd name="connsiteY55" fmla="*/ 605099 h 981412"/>
              <a:gd name="connsiteX56" fmla="*/ 1342362 w 11939451"/>
              <a:gd name="connsiteY56" fmla="*/ 629971 h 981412"/>
              <a:gd name="connsiteX57" fmla="*/ 1019026 w 11939451"/>
              <a:gd name="connsiteY57" fmla="*/ 704588 h 981412"/>
              <a:gd name="connsiteX58" fmla="*/ 944409 w 11939451"/>
              <a:gd name="connsiteY58" fmla="*/ 779203 h 981412"/>
              <a:gd name="connsiteX59" fmla="*/ 770305 w 11939451"/>
              <a:gd name="connsiteY59" fmla="*/ 804076 h 981412"/>
              <a:gd name="connsiteX60" fmla="*/ 123632 w 11939451"/>
              <a:gd name="connsiteY60" fmla="*/ 978180 h 981412"/>
              <a:gd name="connsiteX61" fmla="*/ 41647 w 11939451"/>
              <a:gd name="connsiteY61" fmla="*/ 979226 h 981412"/>
              <a:gd name="connsiteX62" fmla="*/ 0 w 11939451"/>
              <a:gd name="connsiteY62" fmla="*/ 964405 h 98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939451" h="981412">
                <a:moveTo>
                  <a:pt x="7529595" y="0"/>
                </a:moveTo>
                <a:lnTo>
                  <a:pt x="11939451" y="0"/>
                </a:lnTo>
                <a:lnTo>
                  <a:pt x="11939451" y="142632"/>
                </a:lnTo>
                <a:lnTo>
                  <a:pt x="11912978" y="182276"/>
                </a:lnTo>
                <a:cubicBezTo>
                  <a:pt x="11734078" y="241910"/>
                  <a:pt x="11957489" y="169559"/>
                  <a:pt x="11738874" y="232018"/>
                </a:cubicBezTo>
                <a:cubicBezTo>
                  <a:pt x="11572085" y="279670"/>
                  <a:pt x="11760923" y="247506"/>
                  <a:pt x="11465283" y="306635"/>
                </a:cubicBezTo>
                <a:cubicBezTo>
                  <a:pt x="11407796" y="318132"/>
                  <a:pt x="11349213" y="323217"/>
                  <a:pt x="11291178" y="331507"/>
                </a:cubicBezTo>
                <a:cubicBezTo>
                  <a:pt x="11250746" y="323421"/>
                  <a:pt x="11049405" y="281763"/>
                  <a:pt x="11017585" y="281763"/>
                </a:cubicBezTo>
                <a:cubicBezTo>
                  <a:pt x="10821818" y="281763"/>
                  <a:pt x="10791072" y="294864"/>
                  <a:pt x="10644504" y="331507"/>
                </a:cubicBezTo>
                <a:lnTo>
                  <a:pt x="10395785" y="356380"/>
                </a:lnTo>
                <a:cubicBezTo>
                  <a:pt x="10343610" y="361597"/>
                  <a:pt x="10298506" y="399038"/>
                  <a:pt x="10246553" y="406122"/>
                </a:cubicBezTo>
                <a:cubicBezTo>
                  <a:pt x="10114861" y="424079"/>
                  <a:pt x="9981251" y="422705"/>
                  <a:pt x="9848599" y="430995"/>
                </a:cubicBezTo>
                <a:lnTo>
                  <a:pt x="9773982" y="406122"/>
                </a:lnTo>
                <a:lnTo>
                  <a:pt x="9624750" y="356380"/>
                </a:lnTo>
                <a:cubicBezTo>
                  <a:pt x="9400902" y="348090"/>
                  <a:pt x="9176712" y="346408"/>
                  <a:pt x="8953206" y="331507"/>
                </a:cubicBezTo>
                <a:cubicBezTo>
                  <a:pt x="8870470" y="325991"/>
                  <a:pt x="8877330" y="288330"/>
                  <a:pt x="8803974" y="256891"/>
                </a:cubicBezTo>
                <a:cubicBezTo>
                  <a:pt x="8772555" y="243425"/>
                  <a:pt x="8738669" y="232018"/>
                  <a:pt x="8704486" y="232018"/>
                </a:cubicBezTo>
                <a:cubicBezTo>
                  <a:pt x="8678268" y="232018"/>
                  <a:pt x="8654742" y="248600"/>
                  <a:pt x="8629869" y="256891"/>
                </a:cubicBezTo>
                <a:cubicBezTo>
                  <a:pt x="8629869" y="256891"/>
                  <a:pt x="8531507" y="219865"/>
                  <a:pt x="8480637" y="207148"/>
                </a:cubicBezTo>
                <a:cubicBezTo>
                  <a:pt x="8431714" y="194916"/>
                  <a:pt x="8381150" y="190566"/>
                  <a:pt x="8331406" y="182276"/>
                </a:cubicBezTo>
                <a:cubicBezTo>
                  <a:pt x="8279685" y="173656"/>
                  <a:pt x="8233967" y="140709"/>
                  <a:pt x="8182174" y="132531"/>
                </a:cubicBezTo>
                <a:cubicBezTo>
                  <a:pt x="7772829" y="67897"/>
                  <a:pt x="7964319" y="177982"/>
                  <a:pt x="7784221" y="57914"/>
                </a:cubicBezTo>
                <a:cubicBezTo>
                  <a:pt x="7733075" y="40867"/>
                  <a:pt x="7662155" y="15110"/>
                  <a:pt x="7610116" y="8171"/>
                </a:cubicBezTo>
                <a:close/>
                <a:moveTo>
                  <a:pt x="0" y="0"/>
                </a:moveTo>
                <a:lnTo>
                  <a:pt x="7265355" y="0"/>
                </a:lnTo>
                <a:lnTo>
                  <a:pt x="7239935" y="6889"/>
                </a:lnTo>
                <a:cubicBezTo>
                  <a:pt x="7225352" y="12939"/>
                  <a:pt x="7213948" y="23562"/>
                  <a:pt x="7162419" y="57914"/>
                </a:cubicBezTo>
                <a:cubicBezTo>
                  <a:pt x="7118790" y="86998"/>
                  <a:pt x="7062931" y="91076"/>
                  <a:pt x="7013187" y="107659"/>
                </a:cubicBezTo>
                <a:cubicBezTo>
                  <a:pt x="6921989" y="115949"/>
                  <a:pt x="6830248" y="119580"/>
                  <a:pt x="6739595" y="132531"/>
                </a:cubicBezTo>
                <a:cubicBezTo>
                  <a:pt x="6713641" y="136238"/>
                  <a:pt x="6685450" y="141025"/>
                  <a:pt x="6664978" y="157403"/>
                </a:cubicBezTo>
                <a:cubicBezTo>
                  <a:pt x="6641637" y="176076"/>
                  <a:pt x="6634371" y="209054"/>
                  <a:pt x="6615235" y="232018"/>
                </a:cubicBezTo>
                <a:cubicBezTo>
                  <a:pt x="6543577" y="318008"/>
                  <a:pt x="6557964" y="300853"/>
                  <a:pt x="6466001" y="331507"/>
                </a:cubicBezTo>
                <a:cubicBezTo>
                  <a:pt x="6239990" y="363796"/>
                  <a:pt x="6347512" y="374919"/>
                  <a:pt x="6142665" y="306635"/>
                </a:cubicBezTo>
                <a:cubicBezTo>
                  <a:pt x="6076340" y="298345"/>
                  <a:pt x="6009859" y="291216"/>
                  <a:pt x="5943689" y="281763"/>
                </a:cubicBezTo>
                <a:cubicBezTo>
                  <a:pt x="5832313" y="265851"/>
                  <a:pt x="5777219" y="253442"/>
                  <a:pt x="5670097" y="232018"/>
                </a:cubicBezTo>
                <a:cubicBezTo>
                  <a:pt x="5644389" y="226877"/>
                  <a:pt x="5620353" y="215438"/>
                  <a:pt x="5595480" y="207148"/>
                </a:cubicBezTo>
                <a:cubicBezTo>
                  <a:pt x="5413798" y="146588"/>
                  <a:pt x="5497131" y="170124"/>
                  <a:pt x="5346761" y="132531"/>
                </a:cubicBezTo>
                <a:cubicBezTo>
                  <a:pt x="5295891" y="119814"/>
                  <a:pt x="5247273" y="165693"/>
                  <a:pt x="5197529" y="182276"/>
                </a:cubicBezTo>
                <a:cubicBezTo>
                  <a:pt x="4915664" y="195697"/>
                  <a:pt x="4752483" y="156225"/>
                  <a:pt x="4525984" y="256891"/>
                </a:cubicBezTo>
                <a:cubicBezTo>
                  <a:pt x="4498667" y="269031"/>
                  <a:pt x="4476239" y="290053"/>
                  <a:pt x="4451367" y="306635"/>
                </a:cubicBezTo>
                <a:lnTo>
                  <a:pt x="4327007" y="331507"/>
                </a:lnTo>
                <a:cubicBezTo>
                  <a:pt x="4301299" y="336648"/>
                  <a:pt x="4277263" y="348090"/>
                  <a:pt x="4252390" y="356380"/>
                </a:cubicBezTo>
                <a:lnTo>
                  <a:pt x="4028542" y="430995"/>
                </a:lnTo>
                <a:lnTo>
                  <a:pt x="3655463" y="455867"/>
                </a:lnTo>
                <a:cubicBezTo>
                  <a:pt x="3556798" y="462446"/>
                  <a:pt x="3504862" y="506522"/>
                  <a:pt x="3431614" y="555356"/>
                </a:cubicBezTo>
                <a:cubicBezTo>
                  <a:pt x="3387987" y="584442"/>
                  <a:pt x="3332126" y="588519"/>
                  <a:pt x="3282382" y="605099"/>
                </a:cubicBezTo>
                <a:cubicBezTo>
                  <a:pt x="3282382" y="605099"/>
                  <a:pt x="3185412" y="534646"/>
                  <a:pt x="3133150" y="505612"/>
                </a:cubicBezTo>
                <a:cubicBezTo>
                  <a:pt x="3110231" y="492880"/>
                  <a:pt x="3083405" y="489030"/>
                  <a:pt x="3058533" y="480739"/>
                </a:cubicBezTo>
                <a:cubicBezTo>
                  <a:pt x="3033660" y="497322"/>
                  <a:pt x="3010652" y="517116"/>
                  <a:pt x="2983916" y="530484"/>
                </a:cubicBezTo>
                <a:cubicBezTo>
                  <a:pt x="2870853" y="587017"/>
                  <a:pt x="2616123" y="576297"/>
                  <a:pt x="2561092" y="580227"/>
                </a:cubicBezTo>
                <a:cubicBezTo>
                  <a:pt x="2503057" y="571937"/>
                  <a:pt x="2443140" y="572201"/>
                  <a:pt x="2386988" y="555356"/>
                </a:cubicBezTo>
                <a:cubicBezTo>
                  <a:pt x="2212912" y="503135"/>
                  <a:pt x="2438662" y="468392"/>
                  <a:pt x="2163139" y="455867"/>
                </a:cubicBezTo>
                <a:cubicBezTo>
                  <a:pt x="2030365" y="449831"/>
                  <a:pt x="1895244" y="453358"/>
                  <a:pt x="1765186" y="480739"/>
                </a:cubicBezTo>
                <a:cubicBezTo>
                  <a:pt x="1730767" y="487986"/>
                  <a:pt x="1715443" y="530484"/>
                  <a:pt x="1690571" y="555356"/>
                </a:cubicBezTo>
                <a:cubicBezTo>
                  <a:pt x="1649118" y="563646"/>
                  <a:pt x="1607224" y="569974"/>
                  <a:pt x="1566211" y="580227"/>
                </a:cubicBezTo>
                <a:cubicBezTo>
                  <a:pt x="1540775" y="586586"/>
                  <a:pt x="1517188" y="599412"/>
                  <a:pt x="1491594" y="605099"/>
                </a:cubicBezTo>
                <a:cubicBezTo>
                  <a:pt x="1442366" y="616040"/>
                  <a:pt x="1392206" y="622304"/>
                  <a:pt x="1342362" y="629971"/>
                </a:cubicBezTo>
                <a:cubicBezTo>
                  <a:pt x="1236860" y="646203"/>
                  <a:pt x="1116086" y="650666"/>
                  <a:pt x="1019026" y="704588"/>
                </a:cubicBezTo>
                <a:cubicBezTo>
                  <a:pt x="988278" y="721671"/>
                  <a:pt x="977067" y="766140"/>
                  <a:pt x="944409" y="779203"/>
                </a:cubicBezTo>
                <a:cubicBezTo>
                  <a:pt x="889979" y="800976"/>
                  <a:pt x="827279" y="790264"/>
                  <a:pt x="770305" y="804076"/>
                </a:cubicBezTo>
                <a:cubicBezTo>
                  <a:pt x="553356" y="856669"/>
                  <a:pt x="264574" y="961598"/>
                  <a:pt x="123632" y="978180"/>
                </a:cubicBezTo>
                <a:cubicBezTo>
                  <a:pt x="88397" y="982325"/>
                  <a:pt x="62149" y="982272"/>
                  <a:pt x="41647" y="979226"/>
                </a:cubicBezTo>
                <a:lnTo>
                  <a:pt x="0" y="964405"/>
                </a:lnTo>
                <a:close/>
              </a:path>
            </a:pathLst>
          </a:custGeom>
          <a:solidFill>
            <a:srgbClr val="C3CFD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147" name="矩形 10"/>
          <p:cNvSpPr>
            <a:spLocks noChangeArrowheads="1"/>
          </p:cNvSpPr>
          <p:nvPr/>
        </p:nvSpPr>
        <p:spPr bwMode="auto">
          <a:xfrm>
            <a:off x="1590675" y="2002367"/>
            <a:ext cx="958215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a:spcBef>
                <a:spcPts val="1200"/>
              </a:spcBef>
            </a:pPr>
            <a:r>
              <a:rPr lang="en-US" altLang="zh-TW" sz="4800" b="1" dirty="0">
                <a:solidFill>
                  <a:srgbClr val="C00000"/>
                </a:solidFill>
                <a:latin typeface="微軟正黑體" panose="020B0604030504040204" pitchFamily="34" charset="-120"/>
                <a:ea typeface="微軟正黑體" panose="020B0604030504040204" pitchFamily="34" charset="-120"/>
              </a:rPr>
              <a:t>114</a:t>
            </a:r>
            <a:r>
              <a:rPr lang="zh-TW" altLang="en-US" sz="4800" b="1" dirty="0">
                <a:solidFill>
                  <a:srgbClr val="C00000"/>
                </a:solidFill>
                <a:latin typeface="微軟正黑體" panose="020B0604030504040204" pitchFamily="34" charset="-120"/>
                <a:ea typeface="微軟正黑體" panose="020B0604030504040204" pitchFamily="34" charset="-120"/>
              </a:rPr>
              <a:t>學年度五專優先免試入學</a:t>
            </a:r>
            <a:endParaRPr lang="en-US" altLang="zh-TW" sz="4800" b="1" dirty="0">
              <a:solidFill>
                <a:srgbClr val="C00000"/>
              </a:solidFill>
              <a:latin typeface="微軟正黑體" panose="020B0604030504040204" pitchFamily="34" charset="-120"/>
              <a:ea typeface="微軟正黑體" panose="020B0604030504040204" pitchFamily="34" charset="-120"/>
            </a:endParaRPr>
          </a:p>
          <a:p>
            <a:pPr algn="ctr">
              <a:spcBef>
                <a:spcPts val="1200"/>
              </a:spcBef>
            </a:pPr>
            <a:r>
              <a:rPr lang="zh-TW" altLang="en-US" sz="4800" b="1" dirty="0">
                <a:solidFill>
                  <a:srgbClr val="0033CC"/>
                </a:solidFill>
                <a:latin typeface="微軟正黑體" panose="020B0604030504040204" pitchFamily="34" charset="-120"/>
                <a:ea typeface="微軟正黑體" panose="020B0604030504040204" pitchFamily="34" charset="-120"/>
              </a:rPr>
              <a:t>試務宣導說明會</a:t>
            </a:r>
          </a:p>
        </p:txBody>
      </p:sp>
      <p:pic>
        <p:nvPicPr>
          <p:cNvPr id="6151" name="圖片 10"/>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5705" y="3871386"/>
            <a:ext cx="2300459" cy="2088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文字方塊 1"/>
          <p:cNvSpPr txBox="1">
            <a:spLocks noChangeArrowheads="1"/>
          </p:cNvSpPr>
          <p:nvPr/>
        </p:nvSpPr>
        <p:spPr bwMode="auto">
          <a:xfrm>
            <a:off x="5083544" y="5582589"/>
            <a:ext cx="2238113" cy="523220"/>
          </a:xfrm>
          <a:prstGeom prst="rect">
            <a:avLst/>
          </a:prstGeom>
          <a:solidFill>
            <a:schemeClr val="bg1">
              <a:alpha val="7490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800" b="1" dirty="0">
                <a:solidFill>
                  <a:srgbClr val="002060"/>
                </a:solidFill>
                <a:latin typeface="微軟正黑體" panose="020B0604030504040204" pitchFamily="34" charset="-120"/>
                <a:ea typeface="微軟正黑體" panose="020B0604030504040204" pitchFamily="34" charset="-120"/>
              </a:rPr>
              <a:t>113 </a:t>
            </a:r>
            <a:r>
              <a:rPr lang="zh-TW" altLang="en-US" sz="2800" b="1" dirty="0">
                <a:solidFill>
                  <a:srgbClr val="002060"/>
                </a:solidFill>
                <a:latin typeface="微軟正黑體" panose="020B0604030504040204" pitchFamily="34" charset="-120"/>
                <a:ea typeface="微軟正黑體" panose="020B0604030504040204" pitchFamily="34" charset="-120"/>
              </a:rPr>
              <a:t>年 </a:t>
            </a:r>
            <a:r>
              <a:rPr lang="en-US" altLang="zh-TW" sz="2800" b="1" dirty="0">
                <a:solidFill>
                  <a:srgbClr val="002060"/>
                </a:solidFill>
                <a:latin typeface="微軟正黑體" panose="020B0604030504040204" pitchFamily="34" charset="-120"/>
                <a:ea typeface="微軟正黑體" panose="020B0604030504040204" pitchFamily="34" charset="-120"/>
              </a:rPr>
              <a:t>12 </a:t>
            </a:r>
            <a:r>
              <a:rPr lang="zh-TW" altLang="en-US" sz="2800" b="1" dirty="0">
                <a:solidFill>
                  <a:srgbClr val="002060"/>
                </a:solidFill>
                <a:latin typeface="微軟正黑體" panose="020B0604030504040204" pitchFamily="34" charset="-120"/>
                <a:ea typeface="微軟正黑體" panose="020B0604030504040204" pitchFamily="34" charset="-120"/>
              </a:rPr>
              <a:t>月</a:t>
            </a:r>
          </a:p>
        </p:txBody>
      </p:sp>
      <p:pic>
        <p:nvPicPr>
          <p:cNvPr id="6152" name="Picture 2"/>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12409" y="5440159"/>
            <a:ext cx="793859" cy="122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圖片 19" descr="聯合會log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335" y="196711"/>
            <a:ext cx="4111509" cy="751316"/>
          </a:xfrm>
          <a:prstGeom prst="rect">
            <a:avLst/>
          </a:prstGeom>
        </p:spPr>
      </p:pic>
      <p:pic>
        <p:nvPicPr>
          <p:cNvPr id="8" name="圖片 7" descr="static_qr_code_without_logo"/>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84110" y="4225289"/>
            <a:ext cx="1152525" cy="11525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67255" y="2276594"/>
            <a:ext cx="9583625" cy="2750499"/>
          </a:xfrm>
          <a:prstGeom prst="rect">
            <a:avLst/>
          </a:prstGeom>
          <a:solidFill>
            <a:srgbClr val="EBF0F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內容版面配置區 3"/>
          <p:cNvSpPr>
            <a:spLocks noGrp="1"/>
          </p:cNvSpPr>
          <p:nvPr>
            <p:ph idx="1"/>
          </p:nvPr>
        </p:nvSpPr>
        <p:spPr>
          <a:xfrm>
            <a:off x="1108568" y="1077705"/>
            <a:ext cx="9742312" cy="3648386"/>
          </a:xfrm>
        </p:spPr>
        <p:txBody>
          <a:bodyPr rtlCol="0">
            <a:noAutofit/>
          </a:bodyPr>
          <a:lstStyle/>
          <a:p>
            <a:pPr>
              <a:lnSpc>
                <a:spcPts val="3300"/>
              </a:lnSpc>
              <a:spcBef>
                <a:spcPts val="1200"/>
              </a:spcBef>
              <a:spcAft>
                <a:spcPts val="600"/>
              </a:spcAft>
              <a:buFont typeface="Wingdings" panose="05000000000000000000" pitchFamily="2" charset="2"/>
              <a:buChar char="n"/>
              <a:defRPr/>
            </a:pPr>
            <a:r>
              <a:rPr lang="zh-TW" altLang="en-US" sz="2400" b="1" dirty="0">
                <a:solidFill>
                  <a:schemeClr val="accent5">
                    <a:lumMod val="75000"/>
                  </a:schemeClr>
                </a:solidFill>
                <a:latin typeface="微軟正黑體" pitchFamily="34" charset="-120"/>
                <a:ea typeface="微軟正黑體" pitchFamily="34" charset="-120"/>
              </a:rPr>
              <a:t>當</a:t>
            </a:r>
            <a:r>
              <a:rPr lang="zh-TW" altLang="en-US" sz="2400" b="1" u="sng" dirty="0">
                <a:solidFill>
                  <a:schemeClr val="accent5">
                    <a:lumMod val="75000"/>
                  </a:schemeClr>
                </a:solidFill>
                <a:latin typeface="微軟正黑體" pitchFamily="34" charset="-120"/>
                <a:ea typeface="微軟正黑體" pitchFamily="34" charset="-120"/>
              </a:rPr>
              <a:t>分發順位相同時且招生名額不足分配</a:t>
            </a:r>
            <a:r>
              <a:rPr lang="zh-TW" altLang="en-US" sz="2400" b="1" dirty="0">
                <a:solidFill>
                  <a:schemeClr val="accent5">
                    <a:lumMod val="75000"/>
                  </a:schemeClr>
                </a:solidFill>
                <a:latin typeface="微軟正黑體" pitchFamily="34" charset="-120"/>
                <a:ea typeface="微軟正黑體" pitchFamily="34" charset="-120"/>
              </a:rPr>
              <a:t>時，以下列方式增額錄取</a:t>
            </a:r>
            <a:endParaRPr lang="en-US" altLang="zh-TW" sz="2400" b="1" dirty="0">
              <a:solidFill>
                <a:schemeClr val="accent5">
                  <a:lumMod val="75000"/>
                </a:schemeClr>
              </a:solidFill>
              <a:latin typeface="微軟正黑體" pitchFamily="34" charset="-120"/>
              <a:ea typeface="微軟正黑體" pitchFamily="34" charset="-120"/>
            </a:endParaRPr>
          </a:p>
          <a:p>
            <a:pPr>
              <a:lnSpc>
                <a:spcPts val="3300"/>
              </a:lnSpc>
              <a:spcBef>
                <a:spcPts val="1200"/>
              </a:spcBef>
              <a:spcAft>
                <a:spcPts val="600"/>
              </a:spcAft>
              <a:buFont typeface="Wingdings" panose="05000000000000000000" pitchFamily="2" charset="2"/>
              <a:buChar char="n"/>
              <a:defRPr/>
            </a:pPr>
            <a:endParaRPr lang="en-US" altLang="zh-TW" sz="2400" b="1" dirty="0">
              <a:solidFill>
                <a:schemeClr val="accent5">
                  <a:lumMod val="75000"/>
                </a:schemeClr>
              </a:solidFill>
              <a:latin typeface="微軟正黑體" pitchFamily="34" charset="-120"/>
              <a:ea typeface="微軟正黑體" pitchFamily="34" charset="-120"/>
            </a:endParaRPr>
          </a:p>
          <a:p>
            <a:pPr marL="571500" indent="-342900">
              <a:lnSpc>
                <a:spcPts val="3300"/>
              </a:lnSpc>
              <a:spcBef>
                <a:spcPts val="1200"/>
              </a:spcBef>
              <a:spcAft>
                <a:spcPts val="600"/>
              </a:spcAft>
              <a:buFont typeface="Wingdings" panose="05000000000000000000" pitchFamily="2" charset="2"/>
              <a:buChar char="Ø"/>
              <a:defRPr/>
            </a:pPr>
            <a:r>
              <a:rPr lang="zh-TW" altLang="en-US" sz="2400" b="1" dirty="0">
                <a:solidFill>
                  <a:srgbClr val="C00000"/>
                </a:solidFill>
                <a:latin typeface="微軟正黑體" panose="020B0604030504040204" pitchFamily="34" charset="-120"/>
                <a:ea typeface="微軟正黑體" panose="020B0604030504040204" pitchFamily="34" charset="-120"/>
              </a:rPr>
              <a:t>增額人數以不超過該校科</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組</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招生名額之</a:t>
            </a:r>
            <a:r>
              <a:rPr lang="en-US" altLang="zh-TW" sz="2400" b="1" dirty="0">
                <a:solidFill>
                  <a:srgbClr val="C00000"/>
                </a:solidFill>
                <a:latin typeface="微軟正黑體" panose="020B0604030504040204" pitchFamily="34" charset="-120"/>
                <a:ea typeface="微軟正黑體" panose="020B0604030504040204" pitchFamily="34" charset="-120"/>
              </a:rPr>
              <a:t>5%</a:t>
            </a:r>
            <a:r>
              <a:rPr lang="zh-TW" altLang="en-US" sz="2400" b="1" dirty="0">
                <a:solidFill>
                  <a:srgbClr val="C00000"/>
                </a:solidFill>
                <a:latin typeface="微軟正黑體" panose="020B0604030504040204" pitchFamily="34" charset="-120"/>
                <a:ea typeface="微軟正黑體" panose="020B0604030504040204" pitchFamily="34" charset="-120"/>
              </a:rPr>
              <a:t>為原則；惟如增額人數逾該校科</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組</a:t>
            </a:r>
            <a:r>
              <a:rPr lang="en-US" altLang="zh-TW" sz="2400" b="1" dirty="0">
                <a:solidFill>
                  <a:srgbClr val="C00000"/>
                </a:solidFill>
                <a:latin typeface="微軟正黑體" panose="020B0604030504040204" pitchFamily="34" charset="-120"/>
                <a:ea typeface="微軟正黑體" panose="020B0604030504040204" pitchFamily="34" charset="-120"/>
              </a:rPr>
              <a:t>)</a:t>
            </a:r>
            <a:r>
              <a:rPr lang="zh-TW" altLang="en-US" sz="2400" b="1" dirty="0">
                <a:solidFill>
                  <a:srgbClr val="C00000"/>
                </a:solidFill>
                <a:latin typeface="微軟正黑體" panose="020B0604030504040204" pitchFamily="34" charset="-120"/>
                <a:ea typeface="微軟正黑體" panose="020B0604030504040204" pitchFamily="34" charset="-120"/>
              </a:rPr>
              <a:t>之招生名額</a:t>
            </a:r>
            <a:r>
              <a:rPr lang="en-US" altLang="zh-TW" sz="2400" b="1" dirty="0">
                <a:solidFill>
                  <a:srgbClr val="C00000"/>
                </a:solidFill>
                <a:latin typeface="微軟正黑體" panose="020B0604030504040204" pitchFamily="34" charset="-120"/>
                <a:ea typeface="微軟正黑體" panose="020B0604030504040204" pitchFamily="34" charset="-120"/>
              </a:rPr>
              <a:t>5%</a:t>
            </a:r>
            <a:r>
              <a:rPr lang="zh-TW" altLang="en-US" sz="2400" b="1" dirty="0">
                <a:solidFill>
                  <a:srgbClr val="C00000"/>
                </a:solidFill>
                <a:latin typeface="微軟正黑體" panose="020B0604030504040204" pitchFamily="34" charset="-120"/>
                <a:ea typeface="微軟正黑體" panose="020B0604030504040204" pitchFamily="34" charset="-120"/>
              </a:rPr>
              <a:t>，增額部分依免試生選填之志願序，於招生名額</a:t>
            </a:r>
            <a:r>
              <a:rPr lang="en-US" altLang="zh-TW" sz="2400" b="1" dirty="0">
                <a:solidFill>
                  <a:srgbClr val="C00000"/>
                </a:solidFill>
                <a:latin typeface="微軟正黑體" panose="020B0604030504040204" pitchFamily="34" charset="-120"/>
                <a:ea typeface="微軟正黑體" panose="020B0604030504040204" pitchFamily="34" charset="-120"/>
              </a:rPr>
              <a:t>5%</a:t>
            </a:r>
            <a:r>
              <a:rPr lang="zh-TW" altLang="en-US" sz="2400" b="1" dirty="0">
                <a:solidFill>
                  <a:srgbClr val="C00000"/>
                </a:solidFill>
                <a:latin typeface="微軟正黑體" panose="020B0604030504040204" pitchFamily="34" charset="-120"/>
                <a:ea typeface="微軟正黑體" panose="020B0604030504040204" pitchFamily="34" charset="-120"/>
              </a:rPr>
              <a:t>以內依序錄取。</a:t>
            </a:r>
            <a:endParaRPr lang="en-US" altLang="zh-TW" sz="2400" b="1" dirty="0">
              <a:solidFill>
                <a:srgbClr val="C00000"/>
              </a:solidFill>
              <a:latin typeface="微軟正黑體" panose="020B0604030504040204" pitchFamily="34" charset="-120"/>
              <a:ea typeface="微軟正黑體" panose="020B0604030504040204" pitchFamily="34" charset="-120"/>
            </a:endParaRPr>
          </a:p>
          <a:p>
            <a:pPr marL="571500" indent="-342900">
              <a:lnSpc>
                <a:spcPts val="3300"/>
              </a:lnSpc>
              <a:spcBef>
                <a:spcPts val="1200"/>
              </a:spcBef>
              <a:spcAft>
                <a:spcPts val="600"/>
              </a:spcAft>
              <a:buFont typeface="Wingdings" panose="05000000000000000000" pitchFamily="2" charset="2"/>
              <a:buChar char="Ø"/>
              <a:defRPr/>
            </a:pPr>
            <a:r>
              <a:rPr lang="zh-TW" altLang="en-US" sz="2400" b="1" dirty="0">
                <a:solidFill>
                  <a:srgbClr val="002060"/>
                </a:solidFill>
                <a:latin typeface="微軟正黑體" panose="020B0604030504040204" pitchFamily="34" charset="-120"/>
                <a:ea typeface="微軟正黑體" panose="020B0604030504040204" pitchFamily="34" charset="-120"/>
              </a:rPr>
              <a:t>如經上述適當之處理後仍有超額情形，以增加名額錄取。</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571500" indent="-342900">
              <a:lnSpc>
                <a:spcPts val="3300"/>
              </a:lnSpc>
              <a:spcBef>
                <a:spcPts val="1200"/>
              </a:spcBef>
              <a:spcAft>
                <a:spcPts val="600"/>
              </a:spcAft>
              <a:buFont typeface="Wingdings" panose="05000000000000000000" pitchFamily="2" charset="2"/>
              <a:buChar char="Ø"/>
              <a:defRPr/>
            </a:pPr>
            <a:r>
              <a:rPr lang="zh-TW" altLang="en-US" sz="2400" b="1" dirty="0">
                <a:solidFill>
                  <a:srgbClr val="002060"/>
                </a:solidFill>
                <a:latin typeface="微軟正黑體" panose="020B0604030504040204" pitchFamily="34" charset="-120"/>
                <a:ea typeface="微軟正黑體" panose="020B0604030504040204" pitchFamily="34" charset="-120"/>
              </a:rPr>
              <a:t>增額錄取之名額，報請教育部核准。</a:t>
            </a:r>
            <a:endParaRPr lang="en-US" altLang="zh-TW" sz="2400" b="1" dirty="0">
              <a:solidFill>
                <a:srgbClr val="002060"/>
              </a:solidFill>
              <a:latin typeface="微軟正黑體" panose="020B0604030504040204" pitchFamily="34" charset="-120"/>
              <a:ea typeface="微軟正黑體" panose="020B0604030504040204" pitchFamily="34" charset="-120"/>
            </a:endParaRPr>
          </a:p>
        </p:txBody>
      </p:sp>
      <p:cxnSp>
        <p:nvCxnSpPr>
          <p:cNvPr id="10" name="直接连接符 42">
            <a:extLst>
              <a:ext uri="{FF2B5EF4-FFF2-40B4-BE49-F238E27FC236}">
                <a16:creationId xmlns:a16="http://schemas.microsoft.com/office/drawing/2014/main" id="{2F665846-9C60-44C9-9595-9EC7F9322141}"/>
              </a:ext>
            </a:extLst>
          </p:cNvPr>
          <p:cNvCxnSpPr>
            <a:cxnSpLocks/>
          </p:cNvCxnSpPr>
          <p:nvPr/>
        </p:nvCxnSpPr>
        <p:spPr>
          <a:xfrm>
            <a:off x="856843" y="770802"/>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 name="Freeform 6">
            <a:extLst>
              <a:ext uri="{FF2B5EF4-FFF2-40B4-BE49-F238E27FC236}">
                <a16:creationId xmlns:a16="http://schemas.microsoft.com/office/drawing/2014/main" id="{71AA52EC-7DB1-4E87-8C0D-FAA1C5227515}"/>
              </a:ext>
            </a:extLst>
          </p:cNvPr>
          <p:cNvSpPr>
            <a:spLocks noEditPoints="1"/>
          </p:cNvSpPr>
          <p:nvPr/>
        </p:nvSpPr>
        <p:spPr bwMode="auto">
          <a:xfrm>
            <a:off x="8066513" y="277457"/>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2" name="標題 1"/>
          <p:cNvSpPr txBox="1">
            <a:spLocks/>
          </p:cNvSpPr>
          <p:nvPr/>
        </p:nvSpPr>
        <p:spPr bwMode="auto">
          <a:xfrm>
            <a:off x="809257" y="334689"/>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拾、分發方式（</a:t>
            </a:r>
            <a:r>
              <a:rPr lang="en-US" altLang="zh-TW" sz="3000" b="1" dirty="0">
                <a:solidFill>
                  <a:srgbClr val="002060"/>
                </a:solidFill>
                <a:latin typeface="微軟正黑體" panose="020B0604030504040204" pitchFamily="34" charset="-120"/>
                <a:ea typeface="微軟正黑體" panose="020B0604030504040204" pitchFamily="34" charset="-120"/>
              </a:rPr>
              <a:t>2/3</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14" name="KSO_Shape"/>
          <p:cNvSpPr>
            <a:spLocks noChangeArrowheads="1"/>
          </p:cNvSpPr>
          <p:nvPr/>
        </p:nvSpPr>
        <p:spPr bwMode="auto">
          <a:xfrm>
            <a:off x="9376448" y="4720304"/>
            <a:ext cx="860822" cy="700088"/>
          </a:xfrm>
          <a:custGeom>
            <a:avLst/>
            <a:gdLst>
              <a:gd name="T0" fmla="*/ 2147483647 w 112"/>
              <a:gd name="T1" fmla="*/ 2147483647 h 77"/>
              <a:gd name="T2" fmla="*/ 2147483647 w 112"/>
              <a:gd name="T3" fmla="*/ 2147483647 h 77"/>
              <a:gd name="T4" fmla="*/ 2147483647 w 112"/>
              <a:gd name="T5" fmla="*/ 2147483647 h 77"/>
              <a:gd name="T6" fmla="*/ 2147483647 w 112"/>
              <a:gd name="T7" fmla="*/ 2147483647 h 77"/>
              <a:gd name="T8" fmla="*/ 2147483647 w 112"/>
              <a:gd name="T9" fmla="*/ 2147483647 h 77"/>
              <a:gd name="T10" fmla="*/ 0 w 112"/>
              <a:gd name="T11" fmla="*/ 2147483647 h 77"/>
              <a:gd name="T12" fmla="*/ 2147483647 w 112"/>
              <a:gd name="T13" fmla="*/ 2147483647 h 77"/>
              <a:gd name="T14" fmla="*/ 2147483647 w 112"/>
              <a:gd name="T15" fmla="*/ 2147483647 h 77"/>
              <a:gd name="T16" fmla="*/ 2147483647 w 112"/>
              <a:gd name="T17" fmla="*/ 2147483647 h 77"/>
              <a:gd name="T18" fmla="*/ 2147483647 w 112"/>
              <a:gd name="T19" fmla="*/ 2147483647 h 77"/>
              <a:gd name="T20" fmla="*/ 2147483647 w 112"/>
              <a:gd name="T21" fmla="*/ 2147483647 h 77"/>
              <a:gd name="T22" fmla="*/ 2147483647 w 112"/>
              <a:gd name="T23" fmla="*/ 2147483647 h 77"/>
              <a:gd name="T24" fmla="*/ 2147483647 w 112"/>
              <a:gd name="T25" fmla="*/ 2147483647 h 77"/>
              <a:gd name="T26" fmla="*/ 2147483647 w 112"/>
              <a:gd name="T27" fmla="*/ 2147483647 h 77"/>
              <a:gd name="T28" fmla="*/ 2147483647 w 112"/>
              <a:gd name="T29" fmla="*/ 2147483647 h 77"/>
              <a:gd name="T30" fmla="*/ 2147483647 w 112"/>
              <a:gd name="T31" fmla="*/ 2147483647 h 77"/>
              <a:gd name="T32" fmla="*/ 2147483647 w 112"/>
              <a:gd name="T33" fmla="*/ 2147483647 h 77"/>
              <a:gd name="T34" fmla="*/ 2147483647 w 112"/>
              <a:gd name="T35" fmla="*/ 2147483647 h 77"/>
              <a:gd name="T36" fmla="*/ 2147483647 w 112"/>
              <a:gd name="T37" fmla="*/ 2147483647 h 77"/>
              <a:gd name="T38" fmla="*/ 2147483647 w 112"/>
              <a:gd name="T39" fmla="*/ 2147483647 h 77"/>
              <a:gd name="T40" fmla="*/ 2147483647 w 112"/>
              <a:gd name="T41" fmla="*/ 2147483647 h 77"/>
              <a:gd name="T42" fmla="*/ 2147483647 w 112"/>
              <a:gd name="T43" fmla="*/ 2147483647 h 77"/>
              <a:gd name="T44" fmla="*/ 2147483647 w 112"/>
              <a:gd name="T45" fmla="*/ 2147483647 h 77"/>
              <a:gd name="T46" fmla="*/ 2147483647 w 112"/>
              <a:gd name="T47" fmla="*/ 2147483647 h 77"/>
              <a:gd name="T48" fmla="*/ 2147483647 w 112"/>
              <a:gd name="T49" fmla="*/ 2147483647 h 77"/>
              <a:gd name="T50" fmla="*/ 2147483647 w 112"/>
              <a:gd name="T51" fmla="*/ 2147483647 h 77"/>
              <a:gd name="T52" fmla="*/ 2147483647 w 112"/>
              <a:gd name="T53" fmla="*/ 2147483647 h 77"/>
              <a:gd name="T54" fmla="*/ 2147483647 w 112"/>
              <a:gd name="T55" fmla="*/ 2147483647 h 77"/>
              <a:gd name="T56" fmla="*/ 2147483647 w 112"/>
              <a:gd name="T57" fmla="*/ 2147483647 h 77"/>
              <a:gd name="T58" fmla="*/ 2147483647 w 112"/>
              <a:gd name="T59" fmla="*/ 2147483647 h 77"/>
              <a:gd name="T60" fmla="*/ 2147483647 w 112"/>
              <a:gd name="T61" fmla="*/ 2147483647 h 77"/>
              <a:gd name="T62" fmla="*/ 2147483647 w 112"/>
              <a:gd name="T63" fmla="*/ 2147483647 h 77"/>
              <a:gd name="T64" fmla="*/ 2147483647 w 112"/>
              <a:gd name="T65" fmla="*/ 2147483647 h 77"/>
              <a:gd name="T66" fmla="*/ 2147483647 w 112"/>
              <a:gd name="T67" fmla="*/ 2147483647 h 77"/>
              <a:gd name="T68" fmla="*/ 2147483647 w 112"/>
              <a:gd name="T69" fmla="*/ 2147483647 h 77"/>
              <a:gd name="T70" fmla="*/ 2147483647 w 112"/>
              <a:gd name="T71" fmla="*/ 2147483647 h 77"/>
              <a:gd name="T72" fmla="*/ 2147483647 w 112"/>
              <a:gd name="T73" fmla="*/ 2147483647 h 77"/>
              <a:gd name="T74" fmla="*/ 2147483647 w 112"/>
              <a:gd name="T75" fmla="*/ 2147483647 h 77"/>
              <a:gd name="T76" fmla="*/ 2147483647 w 112"/>
              <a:gd name="T77" fmla="*/ 2147483647 h 77"/>
              <a:gd name="T78" fmla="*/ 2147483647 w 112"/>
              <a:gd name="T79" fmla="*/ 2147483647 h 77"/>
              <a:gd name="T80" fmla="*/ 2147483647 w 112"/>
              <a:gd name="T81" fmla="*/ 2147483647 h 77"/>
              <a:gd name="T82" fmla="*/ 2147483647 w 112"/>
              <a:gd name="T83" fmla="*/ 2147483647 h 77"/>
              <a:gd name="T84" fmla="*/ 2147483647 w 112"/>
              <a:gd name="T85" fmla="*/ 2147483647 h 77"/>
              <a:gd name="T86" fmla="*/ 2147483647 w 112"/>
              <a:gd name="T87" fmla="*/ 2147483647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2"/>
              <a:gd name="T133" fmla="*/ 0 h 77"/>
              <a:gd name="T134" fmla="*/ 112 w 112"/>
              <a:gd name="T135" fmla="*/ 77 h 7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10CCE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eaLnBrk="0" hangingPunct="0">
              <a:defRPr>
                <a:solidFill>
                  <a:schemeClr val="tx1"/>
                </a:solidFill>
                <a:latin typeface="Arial" panose="020B0604020202020204" pitchFamily="34" charset="0"/>
                <a:ea typeface="SimSun" panose="02010600030101010101" pitchFamily="2" charset="-122"/>
              </a:defRPr>
            </a:lvl1pPr>
            <a:lvl2pPr marL="742950" indent="-285750" eaLnBrk="0" hangingPunct="0">
              <a:defRPr>
                <a:solidFill>
                  <a:schemeClr val="tx1"/>
                </a:solidFill>
                <a:latin typeface="Arial" panose="020B0604020202020204" pitchFamily="34" charset="0"/>
                <a:ea typeface="SimSun" panose="02010600030101010101" pitchFamily="2" charset="-122"/>
              </a:defRPr>
            </a:lvl2pPr>
            <a:lvl3pPr marL="1143000" indent="-228600" eaLnBrk="0" hangingPunct="0">
              <a:defRPr>
                <a:solidFill>
                  <a:schemeClr val="tx1"/>
                </a:solidFill>
                <a:latin typeface="Arial" panose="020B0604020202020204" pitchFamily="34" charset="0"/>
                <a:ea typeface="SimSun" panose="02010600030101010101" pitchFamily="2" charset="-122"/>
              </a:defRPr>
            </a:lvl3pPr>
            <a:lvl4pPr marL="1600200" indent="-228600" eaLnBrk="0" hangingPunct="0">
              <a:defRPr>
                <a:solidFill>
                  <a:schemeClr val="tx1"/>
                </a:solidFill>
                <a:latin typeface="Arial" panose="020B0604020202020204" pitchFamily="34" charset="0"/>
                <a:ea typeface="SimSun" panose="02010600030101010101" pitchFamily="2" charset="-122"/>
              </a:defRPr>
            </a:lvl4pPr>
            <a:lvl5pPr marL="2057400" indent="-228600" eaLnBrk="0" hangingPunct="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SimSun" panose="02010600030101010101" pitchFamily="2" charset="-122"/>
              </a:defRPr>
            </a:lvl9pPr>
          </a:lstStyle>
          <a:p>
            <a:pPr eaLnBrk="1" hangingPunct="1"/>
            <a:endParaRPr lang="zh-CN" altLang="en-US"/>
          </a:p>
        </p:txBody>
      </p:sp>
      <p:sp>
        <p:nvSpPr>
          <p:cNvPr id="13" name="投影片編號版面配置區 4">
            <a:extLst>
              <a:ext uri="{FF2B5EF4-FFF2-40B4-BE49-F238E27FC236}">
                <a16:creationId xmlns:a16="http://schemas.microsoft.com/office/drawing/2014/main" id="{06B0C376-93F0-45B1-8628-7CEE9931FBBD}"/>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37</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5961460" y="4853128"/>
            <a:ext cx="5298390" cy="1135931"/>
          </a:xfrm>
          <a:prstGeom prst="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Times New Roman" panose="02020603050405020304" pitchFamily="18" charset="0"/>
              <a:cs typeface="Times New Roman" panose="02020603050405020304" pitchFamily="18" charset="0"/>
            </a:endParaRPr>
          </a:p>
        </p:txBody>
      </p:sp>
      <p:sp>
        <p:nvSpPr>
          <p:cNvPr id="9" name="矩形 8"/>
          <p:cNvSpPr/>
          <p:nvPr/>
        </p:nvSpPr>
        <p:spPr>
          <a:xfrm>
            <a:off x="5897451" y="2602122"/>
            <a:ext cx="5322979" cy="1090687"/>
          </a:xfrm>
          <a:prstGeom prst="rect">
            <a:avLst/>
          </a:prstGeom>
          <a:solidFill>
            <a:schemeClr val="accent4">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Times New Roman" panose="02020603050405020304" pitchFamily="18" charset="0"/>
              <a:cs typeface="Times New Roman" panose="02020603050405020304" pitchFamily="18" charset="0"/>
            </a:endParaRPr>
          </a:p>
        </p:txBody>
      </p:sp>
      <p:sp>
        <p:nvSpPr>
          <p:cNvPr id="77828" name="矩形 12"/>
          <p:cNvSpPr>
            <a:spLocks noChangeArrowheads="1"/>
          </p:cNvSpPr>
          <p:nvPr/>
        </p:nvSpPr>
        <p:spPr bwMode="auto">
          <a:xfrm>
            <a:off x="5992414" y="4897179"/>
            <a:ext cx="5228015" cy="104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a:lnSpc>
                <a:spcPts val="1950"/>
              </a:lnSpc>
            </a:pP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增額條件同上，假設免試生分發順位皆為</a:t>
            </a:r>
            <a:b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第</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者</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有</a:t>
            </a:r>
            <a:r>
              <a:rPr lang="en-US" altLang="zh-TW"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，依志願序順序，</a:t>
            </a:r>
            <a:r>
              <a:rPr lang="en-US" altLang="zh-TW"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700"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為招生名額內，</a:t>
            </a: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另</a:t>
            </a:r>
            <a:r>
              <a:rPr lang="en-US" altLang="zh-TW"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3</a:t>
            </a: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為增額錄取</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；雖增額錄取超過</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5%</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，但因均為同一志願序，故皆為增額錄取。</a:t>
            </a:r>
          </a:p>
        </p:txBody>
      </p:sp>
      <p:sp>
        <p:nvSpPr>
          <p:cNvPr id="77829" name="內容版面配置區 2"/>
          <p:cNvSpPr txBox="1">
            <a:spLocks/>
          </p:cNvSpPr>
          <p:nvPr/>
        </p:nvSpPr>
        <p:spPr bwMode="auto">
          <a:xfrm>
            <a:off x="1613297" y="1058510"/>
            <a:ext cx="8012906" cy="117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ts val="450"/>
              </a:spcBef>
              <a:spcAft>
                <a:spcPts val="1800"/>
              </a:spcAft>
              <a:buFont typeface="Wingdings" panose="05000000000000000000" pitchFamily="2" charset="2"/>
              <a:buChar char="Ø"/>
            </a:pPr>
            <a:r>
              <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當分發順位相同，且</a:t>
            </a:r>
            <a:r>
              <a:rPr lang="zh-TW" altLang="en-US" sz="2400" b="1" u="sng"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招生名額不足分配時</a:t>
            </a:r>
            <a:r>
              <a:rPr lang="zh-TW" altLang="en-US"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t>之釋例說明</a:t>
            </a:r>
            <a:br>
              <a:rPr lang="en-US" altLang="zh-TW" sz="2400" b="1" dirty="0">
                <a:solidFill>
                  <a:srgbClr val="C0000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例一、國立臺北科技大學</a:t>
            </a:r>
            <a:r>
              <a:rPr lang="en-US" altLang="zh-TW" sz="1800" b="1" dirty="0">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智慧自動化工程科：招生名額</a:t>
            </a:r>
            <a:r>
              <a:rPr lang="en-US" altLang="zh-TW" sz="2400" b="1" u="sng" dirty="0">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名</a:t>
            </a:r>
            <a:br>
              <a:rPr lang="en-US" altLang="zh-TW" sz="1800" b="1" dirty="0">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最低錄取標準：</a:t>
            </a:r>
            <a:r>
              <a:rPr lang="en-US" altLang="zh-TW" sz="24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（分發順位）</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77830" name="內容版面配置區 2"/>
          <p:cNvSpPr txBox="1">
            <a:spLocks/>
          </p:cNvSpPr>
          <p:nvPr/>
        </p:nvSpPr>
        <p:spPr bwMode="auto">
          <a:xfrm>
            <a:off x="5901631" y="2598835"/>
            <a:ext cx="5271466" cy="1045444"/>
          </a:xfrm>
          <a:prstGeom prst="rect">
            <a:avLst/>
          </a:prstGeom>
          <a:noFill/>
          <a:ln>
            <a:noFill/>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gn="just">
              <a:lnSpc>
                <a:spcPts val="2025"/>
              </a:lnSpc>
              <a:spcBef>
                <a:spcPct val="0"/>
              </a:spcBef>
              <a:buNone/>
            </a:pP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增額：</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24</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5%=1.2</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 </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名</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1.2</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無條件進位為</a:t>
            </a:r>
            <a:b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增額</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，假設免試生</a:t>
            </a:r>
            <a:r>
              <a:rPr lang="zh-TW" altLang="en-US" sz="1700" b="1" dirty="0">
                <a:latin typeface="Times New Roman" panose="02020603050405020304" pitchFamily="18" charset="0"/>
                <a:ea typeface="微軟正黑體" panose="020B0604030504040204" pitchFamily="34" charset="-120"/>
                <a:cs typeface="Times New Roman" panose="02020603050405020304" pitchFamily="18" charset="0"/>
              </a:rPr>
              <a:t>分發順位皆為第</a:t>
            </a:r>
            <a: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者</a:t>
            </a:r>
            <a:b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有</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4</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，依志願序順序，</a:t>
            </a:r>
            <a:r>
              <a:rPr lang="en-US" altLang="zh-TW" sz="1800"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1</a:t>
            </a:r>
            <a:r>
              <a:rPr lang="zh-TW" altLang="en-US" sz="1700" b="1" u="sng"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為招生名額內，</a:t>
            </a:r>
            <a:br>
              <a:rPr lang="en-US" altLang="zh-TW"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b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另</a:t>
            </a:r>
            <a:r>
              <a:rPr lang="en-US" altLang="zh-TW" sz="18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7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位</a:t>
            </a:r>
            <a:r>
              <a:rPr lang="zh-TW" altLang="en-US" sz="17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為增額錄取</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，故增額錄取</a:t>
            </a:r>
            <a:r>
              <a:rPr lang="en-US" altLang="zh-TW" sz="18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2</a:t>
            </a:r>
            <a:r>
              <a:rPr lang="zh-TW" altLang="en-US" sz="1700" b="1" dirty="0">
                <a:solidFill>
                  <a:srgbClr val="002060"/>
                </a:solidFill>
                <a:latin typeface="Times New Roman" panose="02020603050405020304" pitchFamily="18" charset="0"/>
                <a:ea typeface="微軟正黑體" panose="020B0604030504040204" pitchFamily="34" charset="-120"/>
                <a:cs typeface="Times New Roman" panose="02020603050405020304" pitchFamily="18" charset="0"/>
              </a:rPr>
              <a:t>名。</a:t>
            </a:r>
          </a:p>
        </p:txBody>
      </p:sp>
      <p:cxnSp>
        <p:nvCxnSpPr>
          <p:cNvPr id="10" name="直線接點 9"/>
          <p:cNvCxnSpPr/>
          <p:nvPr/>
        </p:nvCxnSpPr>
        <p:spPr>
          <a:xfrm>
            <a:off x="1613297" y="4096728"/>
            <a:ext cx="8877300" cy="0"/>
          </a:xfrm>
          <a:prstGeom prst="line">
            <a:avLst/>
          </a:prstGeom>
          <a:ln w="19050">
            <a:solidFill>
              <a:srgbClr val="0070C0"/>
            </a:solidFill>
            <a:prstDash val="lgDashDot"/>
          </a:ln>
        </p:spPr>
        <p:style>
          <a:lnRef idx="1">
            <a:schemeClr val="accent1"/>
          </a:lnRef>
          <a:fillRef idx="0">
            <a:schemeClr val="accent1"/>
          </a:fillRef>
          <a:effectRef idx="0">
            <a:schemeClr val="accent1"/>
          </a:effectRef>
          <a:fontRef idx="minor">
            <a:schemeClr val="tx1"/>
          </a:fontRef>
        </p:style>
      </p:cxnSp>
      <p:sp>
        <p:nvSpPr>
          <p:cNvPr id="11" name="內容版面配置區 2"/>
          <p:cNvSpPr txBox="1">
            <a:spLocks/>
          </p:cNvSpPr>
          <p:nvPr/>
        </p:nvSpPr>
        <p:spPr>
          <a:xfrm>
            <a:off x="2003974" y="4236610"/>
            <a:ext cx="6288135" cy="350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950"/>
              </a:lnSpc>
              <a:spcBef>
                <a:spcPts val="0"/>
              </a:spcBef>
              <a:buNone/>
              <a:defRPr/>
            </a:pPr>
            <a:r>
              <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rPr>
              <a:t>例二、同範例一，</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最低錄取標準：</a:t>
            </a:r>
            <a:r>
              <a:rPr lang="en-US" altLang="zh-TW" sz="2400" b="1" u="sng"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18</a:t>
            </a:r>
            <a:r>
              <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（分發順位）</a:t>
            </a:r>
            <a:r>
              <a:rPr lang="en-US" altLang="zh-TW"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rPr>
              <a:t>】</a:t>
            </a:r>
            <a:endParaRPr lang="zh-TW" altLang="en-US" sz="1800" b="1" dirty="0">
              <a:solidFill>
                <a:srgbClr val="FF0000"/>
              </a:solidFill>
              <a:latin typeface="Times New Roman" panose="02020603050405020304" pitchFamily="18" charset="0"/>
              <a:ea typeface="微軟正黑體" panose="020B0604030504040204" pitchFamily="34" charset="-120"/>
              <a:cs typeface="Times New Roman" panose="02020603050405020304" pitchFamily="18" charset="0"/>
            </a:endParaRPr>
          </a:p>
          <a:p>
            <a:pPr marL="336938" indent="-203592">
              <a:lnSpc>
                <a:spcPts val="1950"/>
              </a:lnSpc>
              <a:spcBef>
                <a:spcPts val="0"/>
              </a:spcBef>
              <a:buFont typeface="Wingdings" panose="05000000000000000000" pitchFamily="2" charset="2"/>
              <a:buChar char="ü"/>
              <a:defRPr/>
            </a:pPr>
            <a:endParaRPr lang="zh-TW" altLang="en-US" sz="18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graphicFrame>
        <p:nvGraphicFramePr>
          <p:cNvPr id="12" name="表格 11"/>
          <p:cNvGraphicFramePr>
            <a:graphicFrameLocks noGrp="1"/>
          </p:cNvGraphicFramePr>
          <p:nvPr>
            <p:extLst>
              <p:ext uri="{D42A27DB-BD31-4B8C-83A1-F6EECF244321}">
                <p14:modId xmlns:p14="http://schemas.microsoft.com/office/powerpoint/2010/main" val="2172092259"/>
              </p:ext>
            </p:extLst>
          </p:nvPr>
        </p:nvGraphicFramePr>
        <p:xfrm>
          <a:off x="1733550" y="4849651"/>
          <a:ext cx="4196952" cy="1262415"/>
        </p:xfrm>
        <a:graphic>
          <a:graphicData uri="http://schemas.openxmlformats.org/drawingml/2006/table">
            <a:tbl>
              <a:tblPr firstRow="1" bandRow="1">
                <a:tableStyleId>{5C22544A-7EE6-4342-B048-85BDC9FD1C3A}</a:tableStyleId>
              </a:tblPr>
              <a:tblGrid>
                <a:gridCol w="969253">
                  <a:extLst>
                    <a:ext uri="{9D8B030D-6E8A-4147-A177-3AD203B41FA5}">
                      <a16:colId xmlns:a16="http://schemas.microsoft.com/office/drawing/2014/main" val="20000"/>
                    </a:ext>
                  </a:extLst>
                </a:gridCol>
                <a:gridCol w="533869">
                  <a:extLst>
                    <a:ext uri="{9D8B030D-6E8A-4147-A177-3AD203B41FA5}">
                      <a16:colId xmlns:a16="http://schemas.microsoft.com/office/drawing/2014/main" val="20001"/>
                    </a:ext>
                  </a:extLst>
                </a:gridCol>
                <a:gridCol w="538766">
                  <a:extLst>
                    <a:ext uri="{9D8B030D-6E8A-4147-A177-3AD203B41FA5}">
                      <a16:colId xmlns:a16="http://schemas.microsoft.com/office/drawing/2014/main" val="20002"/>
                    </a:ext>
                  </a:extLst>
                </a:gridCol>
                <a:gridCol w="538766">
                  <a:extLst>
                    <a:ext uri="{9D8B030D-6E8A-4147-A177-3AD203B41FA5}">
                      <a16:colId xmlns:a16="http://schemas.microsoft.com/office/drawing/2014/main" val="20003"/>
                    </a:ext>
                  </a:extLst>
                </a:gridCol>
                <a:gridCol w="538766">
                  <a:extLst>
                    <a:ext uri="{9D8B030D-6E8A-4147-A177-3AD203B41FA5}">
                      <a16:colId xmlns:a16="http://schemas.microsoft.com/office/drawing/2014/main" val="20004"/>
                    </a:ext>
                  </a:extLst>
                </a:gridCol>
                <a:gridCol w="538766">
                  <a:extLst>
                    <a:ext uri="{9D8B030D-6E8A-4147-A177-3AD203B41FA5}">
                      <a16:colId xmlns:a16="http://schemas.microsoft.com/office/drawing/2014/main" val="20005"/>
                    </a:ext>
                  </a:extLst>
                </a:gridCol>
                <a:gridCol w="538766">
                  <a:extLst>
                    <a:ext uri="{9D8B030D-6E8A-4147-A177-3AD203B41FA5}">
                      <a16:colId xmlns:a16="http://schemas.microsoft.com/office/drawing/2014/main" val="20006"/>
                    </a:ext>
                  </a:extLst>
                </a:gridCol>
              </a:tblGrid>
              <a:tr h="420805">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免試生</a:t>
                      </a:r>
                    </a:p>
                  </a:txBody>
                  <a:tcPr marL="68576" marR="68576" marT="34290" marB="34290" anchor="ctr"/>
                </a:tc>
                <a:tc rowSpan="3">
                  <a:txBody>
                    <a:bodyPr/>
                    <a:lstStyle/>
                    <a:p>
                      <a:pPr marL="0" algn="ctr" defTabSz="914400" rtl="0" eaLnBrk="1" latinLnBrk="0" hangingPunct="1"/>
                      <a: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1~</a:t>
                      </a:r>
                      <a:b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23</a:t>
                      </a:r>
                      <a:r>
                        <a:rPr lang="zh-TW" altLang="en-US"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名</a:t>
                      </a:r>
                    </a:p>
                  </a:txBody>
                  <a:tcPr marL="68576" marR="68576" marT="34290" marB="34290" anchor="ct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甲</a:t>
                      </a:r>
                    </a:p>
                  </a:txBody>
                  <a:tcPr marL="68576" marR="68576" marT="34290" marB="34290" anchor="ctr">
                    <a:lnR w="28575" cap="flat" cmpd="sng" algn="ctr">
                      <a:solidFill>
                        <a:srgbClr val="FF0000"/>
                      </a:solidFill>
                      <a:prstDash val="solid"/>
                      <a:round/>
                      <a:headEnd type="none" w="med" len="med"/>
                      <a:tailEnd type="none" w="med" len="med"/>
                    </a:lnR>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乙</a:t>
                      </a:r>
                    </a:p>
                  </a:txBody>
                  <a:tcPr marL="68576" marR="68576" marT="34290" marB="34290"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丙</a:t>
                      </a:r>
                    </a:p>
                  </a:txBody>
                  <a:tcPr marL="68576" marR="68576" marT="34290" marB="3429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丁</a:t>
                      </a:r>
                    </a:p>
                  </a:txBody>
                  <a:tcPr marL="68576" marR="68576" marT="34290" marB="34290" anchor="ctr">
                    <a:lnL w="28575" cap="flat" cmpd="sng" algn="ctr">
                      <a:solidFill>
                        <a:srgbClr val="FF0000"/>
                      </a:solidFill>
                      <a:prstDash val="solid"/>
                      <a:round/>
                      <a:headEnd type="none" w="med" len="med"/>
                      <a:tailEnd type="none" w="med" len="med"/>
                    </a:lnL>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辰</a:t>
                      </a:r>
                    </a:p>
                  </a:txBody>
                  <a:tcPr marL="68576" marR="68576" marT="34290" marB="34290" anchor="ctr">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0"/>
                  </a:ext>
                </a:extLst>
              </a:tr>
              <a:tr h="420805">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分發順位</a:t>
                      </a:r>
                    </a:p>
                  </a:txBody>
                  <a:tcPr marL="68576" marR="68576" marT="34290" marB="34290" anchor="ctr"/>
                </a:tc>
                <a:tc vMerge="1">
                  <a:txBody>
                    <a:bodyPr/>
                    <a:lstStyle/>
                    <a:p>
                      <a:endParaRPr lang="zh-TW" altLang="en-US" dirty="0"/>
                    </a:p>
                  </a:txBody>
                  <a:tcPr/>
                </a:tc>
                <a:tc>
                  <a:txBody>
                    <a:bodyPr/>
                    <a:lstStyle/>
                    <a:p>
                      <a:pPr algn="ct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algn="ct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TlToBr w="28575" cap="flat" cmpd="sng" algn="ctr">
                      <a:solidFill>
                        <a:schemeClr val="tx1">
                          <a:lumMod val="65000"/>
                          <a:lumOff val="35000"/>
                        </a:schemeClr>
                      </a:solidFill>
                      <a:prstDash val="solid"/>
                      <a:round/>
                      <a:headEnd type="none" w="med" len="med"/>
                      <a:tailEnd type="none" w="med" len="med"/>
                    </a:lnTlToBr>
                    <a:solidFill>
                      <a:srgbClr val="FFFF00"/>
                    </a:solidFill>
                  </a:tcPr>
                </a:tc>
                <a:extLst>
                  <a:ext uri="{0D108BD9-81ED-4DB2-BD59-A6C34878D82A}">
                    <a16:rowId xmlns:a16="http://schemas.microsoft.com/office/drawing/2014/main" val="10001"/>
                  </a:ext>
                </a:extLst>
              </a:tr>
              <a:tr h="420805">
                <a:tc>
                  <a:txBody>
                    <a:bodyPr/>
                    <a:lstStyle/>
                    <a:p>
                      <a:pPr algn="ct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志 願 序</a:t>
                      </a:r>
                    </a:p>
                  </a:txBody>
                  <a:tcPr marL="68576" marR="68576" marT="34290" marB="34290" anchor="ctr"/>
                </a:tc>
                <a:tc vMerge="1">
                  <a:txBody>
                    <a:bodyPr/>
                    <a:lstStyle/>
                    <a:p>
                      <a:endParaRPr lang="zh-TW" altLang="en-US" dirty="0"/>
                    </a:p>
                  </a:txBody>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L w="28575" cap="flat" cmpd="sng" algn="ctr">
                      <a:solidFill>
                        <a:srgbClr val="FF0000"/>
                      </a:solidFill>
                      <a:prstDash val="solid"/>
                      <a:round/>
                      <a:headEnd type="none" w="med" len="med"/>
                      <a:tailEnd type="none" w="med" len="med"/>
                    </a:lnL>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76" marR="68576" marT="34290" marB="34290" anchor="ctr">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2"/>
                  </a:ext>
                </a:extLst>
              </a:tr>
            </a:tbl>
          </a:graphicData>
        </a:graphic>
      </p:graphicFrame>
      <p:sp>
        <p:nvSpPr>
          <p:cNvPr id="77878" name="矩形 6"/>
          <p:cNvSpPr>
            <a:spLocks noChangeArrowheads="1"/>
          </p:cNvSpPr>
          <p:nvPr/>
        </p:nvSpPr>
        <p:spPr bwMode="auto">
          <a:xfrm>
            <a:off x="4728382" y="3715123"/>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7879" name="矩形 17"/>
          <p:cNvSpPr>
            <a:spLocks noChangeArrowheads="1"/>
          </p:cNvSpPr>
          <p:nvPr/>
        </p:nvSpPr>
        <p:spPr bwMode="auto">
          <a:xfrm>
            <a:off x="4104298" y="6105048"/>
            <a:ext cx="4924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graphicFrame>
        <p:nvGraphicFramePr>
          <p:cNvPr id="16" name="表格 15"/>
          <p:cNvGraphicFramePr>
            <a:graphicFrameLocks noGrp="1"/>
          </p:cNvGraphicFramePr>
          <p:nvPr>
            <p:extLst>
              <p:ext uri="{D42A27DB-BD31-4B8C-83A1-F6EECF244321}">
                <p14:modId xmlns:p14="http://schemas.microsoft.com/office/powerpoint/2010/main" val="2861096973"/>
              </p:ext>
            </p:extLst>
          </p:nvPr>
        </p:nvGraphicFramePr>
        <p:xfrm>
          <a:off x="1822340" y="2494616"/>
          <a:ext cx="4009258" cy="1254198"/>
        </p:xfrm>
        <a:graphic>
          <a:graphicData uri="http://schemas.openxmlformats.org/drawingml/2006/table">
            <a:tbl>
              <a:tblPr firstRow="1" bandRow="1">
                <a:tableStyleId>{5C22544A-7EE6-4342-B048-85BDC9FD1C3A}</a:tableStyleId>
              </a:tblPr>
              <a:tblGrid>
                <a:gridCol w="1130199">
                  <a:extLst>
                    <a:ext uri="{9D8B030D-6E8A-4147-A177-3AD203B41FA5}">
                      <a16:colId xmlns:a16="http://schemas.microsoft.com/office/drawing/2014/main" val="20000"/>
                    </a:ext>
                  </a:extLst>
                </a:gridCol>
                <a:gridCol w="558083">
                  <a:extLst>
                    <a:ext uri="{9D8B030D-6E8A-4147-A177-3AD203B41FA5}">
                      <a16:colId xmlns:a16="http://schemas.microsoft.com/office/drawing/2014/main" val="20001"/>
                    </a:ext>
                  </a:extLst>
                </a:gridCol>
                <a:gridCol w="580244">
                  <a:extLst>
                    <a:ext uri="{9D8B030D-6E8A-4147-A177-3AD203B41FA5}">
                      <a16:colId xmlns:a16="http://schemas.microsoft.com/office/drawing/2014/main" val="20002"/>
                    </a:ext>
                  </a:extLst>
                </a:gridCol>
                <a:gridCol w="580244">
                  <a:extLst>
                    <a:ext uri="{9D8B030D-6E8A-4147-A177-3AD203B41FA5}">
                      <a16:colId xmlns:a16="http://schemas.microsoft.com/office/drawing/2014/main" val="20003"/>
                    </a:ext>
                  </a:extLst>
                </a:gridCol>
                <a:gridCol w="580244">
                  <a:extLst>
                    <a:ext uri="{9D8B030D-6E8A-4147-A177-3AD203B41FA5}">
                      <a16:colId xmlns:a16="http://schemas.microsoft.com/office/drawing/2014/main" val="20004"/>
                    </a:ext>
                  </a:extLst>
                </a:gridCol>
                <a:gridCol w="580244">
                  <a:extLst>
                    <a:ext uri="{9D8B030D-6E8A-4147-A177-3AD203B41FA5}">
                      <a16:colId xmlns:a16="http://schemas.microsoft.com/office/drawing/2014/main" val="20005"/>
                    </a:ext>
                  </a:extLst>
                </a:gridCol>
              </a:tblGrid>
              <a:tr h="418066">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免試生</a:t>
                      </a:r>
                    </a:p>
                  </a:txBody>
                  <a:tcPr marL="68589" marR="68589" marT="34290" marB="34290" anchor="ctr"/>
                </a:tc>
                <a:tc rowSpan="3">
                  <a:txBody>
                    <a:bodyPr/>
                    <a:lstStyle/>
                    <a:p>
                      <a:pPr marL="0" algn="ctr" defTabSz="914400" rtl="0" eaLnBrk="1" latinLnBrk="0" hangingPunct="1"/>
                      <a: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1~</a:t>
                      </a:r>
                      <a:b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br>
                      <a:r>
                        <a:rPr lang="en-US" altLang="zh-TW"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23</a:t>
                      </a:r>
                      <a:r>
                        <a:rPr lang="zh-TW" altLang="en-US" sz="1400" b="1" kern="1200" dirty="0">
                          <a:solidFill>
                            <a:schemeClr val="lt1"/>
                          </a:solidFill>
                          <a:latin typeface="微軟正黑體" panose="020B0604030504040204" pitchFamily="34" charset="-120"/>
                          <a:ea typeface="微軟正黑體" panose="020B0604030504040204" pitchFamily="34" charset="-120"/>
                          <a:cs typeface="Times New Roman" panose="02020603050405020304" pitchFamily="18" charset="0"/>
                        </a:rPr>
                        <a:t>名</a:t>
                      </a:r>
                    </a:p>
                  </a:txBody>
                  <a:tcPr marL="68589" marR="68589" marT="34290" marB="34290" anchor="ct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甲</a:t>
                      </a:r>
                    </a:p>
                  </a:txBody>
                  <a:tcPr marL="68589" marR="68589" marT="34290" marB="34290" anchor="ctr">
                    <a:lnR w="28575" cap="flat" cmpd="sng" algn="ctr">
                      <a:solidFill>
                        <a:srgbClr val="FF0000"/>
                      </a:solidFill>
                      <a:prstDash val="solid"/>
                      <a:round/>
                      <a:headEnd type="none" w="med" len="med"/>
                      <a:tailEnd type="none" w="med" len="med"/>
                    </a:lnR>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乙</a:t>
                      </a:r>
                    </a:p>
                  </a:txBody>
                  <a:tcPr marL="68589" marR="68589" marT="34290" marB="34290" anchor="ctr">
                    <a:lnL w="28575" cap="flat" cmpd="sng" algn="ctr">
                      <a:solidFill>
                        <a:srgbClr val="FF0000"/>
                      </a:solidFill>
                      <a:prstDash val="solid"/>
                      <a:round/>
                      <a:headEnd type="none" w="med" len="med"/>
                      <a:tailEnd type="none" w="med" len="med"/>
                    </a:lnL>
                    <a:lnT w="28575" cap="flat" cmpd="sng" algn="ctr">
                      <a:solidFill>
                        <a:srgbClr val="FF0000"/>
                      </a:solidFill>
                      <a:prstDash val="solid"/>
                      <a:round/>
                      <a:headEnd type="none" w="med" len="med"/>
                      <a:tailEnd type="none" w="med" len="med"/>
                    </a:lnT>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丙</a:t>
                      </a:r>
                    </a:p>
                  </a:txBody>
                  <a:tcPr marL="68589" marR="68589" marT="34290" marB="34290" anchor="ctr">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tcPr>
                </a:tc>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丁</a:t>
                      </a:r>
                    </a:p>
                  </a:txBody>
                  <a:tcPr marL="68589" marR="68589" marT="34290" marB="34290" anchor="ctr">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0"/>
                  </a:ext>
                </a:extLst>
              </a:tr>
              <a:tr h="418066">
                <a:tc>
                  <a:txBody>
                    <a:bodyPr/>
                    <a:lstStyle/>
                    <a:p>
                      <a:pPr algn="ctr"/>
                      <a:r>
                        <a:rPr lang="zh-TW" altLang="en-US" sz="1600" b="1" dirty="0">
                          <a:latin typeface="微軟正黑體" panose="020B0604030504040204" pitchFamily="34" charset="-120"/>
                          <a:ea typeface="微軟正黑體" panose="020B0604030504040204" pitchFamily="34" charset="-120"/>
                          <a:cs typeface="Times New Roman" panose="02020603050405020304" pitchFamily="18" charset="0"/>
                        </a:rPr>
                        <a:t>分發順位</a:t>
                      </a:r>
                    </a:p>
                  </a:txBody>
                  <a:tcPr marL="68589" marR="68589" marT="34290" marB="34290" anchor="ctr"/>
                </a:tc>
                <a:tc vMerge="1">
                  <a:txBody>
                    <a:bodyPr/>
                    <a:lstStyle/>
                    <a:p>
                      <a:endParaRPr lang="zh-TW" altLang="en-US" dirty="0"/>
                    </a:p>
                  </a:txBody>
                  <a:tcPr/>
                </a:tc>
                <a:tc>
                  <a:txBody>
                    <a:bodyPr/>
                    <a:lstStyle/>
                    <a:p>
                      <a:pPr algn="ct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algn="ct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700" b="1" dirty="0">
                          <a:latin typeface="微軟正黑體" panose="020B0604030504040204" pitchFamily="34" charset="-120"/>
                          <a:ea typeface="微軟正黑體" panose="020B0604030504040204" pitchFamily="34" charset="-120"/>
                          <a:cs typeface="Times New Roman" panose="02020603050405020304" pitchFamily="18" charset="0"/>
                        </a:rPr>
                        <a:t>18</a:t>
                      </a:r>
                      <a:endParaRPr lang="zh-TW" altLang="en-US" sz="1700" b="1"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solidFill>
                      <a:srgbClr val="FFFF00"/>
                    </a:solidFill>
                  </a:tcPr>
                </a:tc>
                <a:extLst>
                  <a:ext uri="{0D108BD9-81ED-4DB2-BD59-A6C34878D82A}">
                    <a16:rowId xmlns:a16="http://schemas.microsoft.com/office/drawing/2014/main" val="10001"/>
                  </a:ext>
                </a:extLst>
              </a:tr>
              <a:tr h="418066">
                <a:tc>
                  <a:txBody>
                    <a:bodyPr/>
                    <a:lstStyle/>
                    <a:p>
                      <a:pPr algn="ctr"/>
                      <a:r>
                        <a:rPr lang="zh-TW" altLang="en-US" sz="16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志 願 序</a:t>
                      </a:r>
                    </a:p>
                  </a:txBody>
                  <a:tcPr marL="68589" marR="68589" marT="34290" marB="34290" anchor="ctr"/>
                </a:tc>
                <a:tc vMerge="1">
                  <a:txBody>
                    <a:bodyPr/>
                    <a:lstStyle/>
                    <a:p>
                      <a:endParaRPr lang="zh-TW" altLang="en-US" dirty="0"/>
                    </a:p>
                  </a:txBody>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1</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lnB w="28575" cap="flat" cmpd="sng" algn="ctr">
                      <a:solidFill>
                        <a:srgbClr val="FF0000"/>
                      </a:solidFill>
                      <a:prstDash val="solid"/>
                      <a:round/>
                      <a:headEnd type="none" w="med" len="med"/>
                      <a:tailEnd type="none" w="med" len="med"/>
                    </a:lnB>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R w="28575" cap="flat" cmpd="sng" algn="ctr">
                      <a:solidFill>
                        <a:srgbClr val="FF0000"/>
                      </a:solidFill>
                      <a:prstDash val="solid"/>
                      <a:round/>
                      <a:headEnd type="none" w="med" len="med"/>
                      <a:tailEnd type="none" w="med" len="med"/>
                    </a:lnR>
                    <a:lnB w="28575" cap="flat" cmpd="sng" algn="ctr">
                      <a:solidFill>
                        <a:srgbClr val="FF0000"/>
                      </a:solidFill>
                      <a:prstDash val="solid"/>
                      <a:round/>
                      <a:headEnd type="none" w="med" len="med"/>
                      <a:tailEnd type="none" w="med" len="med"/>
                    </a:lnB>
                  </a:tcPr>
                </a:tc>
                <a:tc>
                  <a:txBody>
                    <a:bodyPr/>
                    <a:lstStyle/>
                    <a:p>
                      <a:pPr algn="ctr"/>
                      <a:r>
                        <a:rPr lang="en-US" altLang="zh-TW"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3</a:t>
                      </a:r>
                      <a:endParaRPr lang="zh-TW" altLang="en-US" sz="17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L="68589" marR="68589" marT="34290" marB="34290" anchor="ctr">
                    <a:lnL w="28575" cap="flat" cmpd="sng" algn="ctr">
                      <a:solidFill>
                        <a:srgbClr val="FF0000"/>
                      </a:solidFill>
                      <a:prstDash val="solid"/>
                      <a:round/>
                      <a:headEnd type="none" w="med" len="med"/>
                      <a:tailEnd type="none" w="med" len="med"/>
                    </a:lnL>
                    <a:lnTlToBr w="28575" cap="flat" cmpd="sng" algn="ctr">
                      <a:solidFill>
                        <a:schemeClr val="tx1">
                          <a:lumMod val="65000"/>
                          <a:lumOff val="35000"/>
                        </a:schemeClr>
                      </a:solidFill>
                      <a:prstDash val="solid"/>
                      <a:round/>
                      <a:headEnd type="none" w="med" len="med"/>
                      <a:tailEnd type="none" w="med" len="med"/>
                    </a:lnTlToBr>
                  </a:tcPr>
                </a:tc>
                <a:extLst>
                  <a:ext uri="{0D108BD9-81ED-4DB2-BD59-A6C34878D82A}">
                    <a16:rowId xmlns:a16="http://schemas.microsoft.com/office/drawing/2014/main" val="10002"/>
                  </a:ext>
                </a:extLst>
              </a:tr>
            </a:tbl>
          </a:graphicData>
        </a:graphic>
      </p:graphicFrame>
      <p:sp>
        <p:nvSpPr>
          <p:cNvPr id="2" name="向下箭號 1"/>
          <p:cNvSpPr/>
          <p:nvPr/>
        </p:nvSpPr>
        <p:spPr>
          <a:xfrm>
            <a:off x="4862056" y="2250907"/>
            <a:ext cx="184547" cy="214313"/>
          </a:xfrm>
          <a:prstGeom prst="downArrow">
            <a:avLst/>
          </a:prstGeom>
          <a:solidFill>
            <a:schemeClr val="accent4">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2000">
              <a:latin typeface="Times New Roman" panose="02020603050405020304" pitchFamily="18" charset="0"/>
              <a:cs typeface="Times New Roman" panose="02020603050405020304" pitchFamily="18" charset="0"/>
            </a:endParaRPr>
          </a:p>
        </p:txBody>
      </p:sp>
      <p:sp>
        <p:nvSpPr>
          <p:cNvPr id="17" name="向下箭號 16"/>
          <p:cNvSpPr/>
          <p:nvPr/>
        </p:nvSpPr>
        <p:spPr>
          <a:xfrm>
            <a:off x="4464338" y="4593661"/>
            <a:ext cx="184547" cy="214313"/>
          </a:xfrm>
          <a:prstGeom prst="downArrow">
            <a:avLst/>
          </a:prstGeom>
          <a:solidFill>
            <a:schemeClr val="accent2">
              <a:lumMod val="40000"/>
              <a:lumOff val="6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latin typeface="Times New Roman" panose="02020603050405020304" pitchFamily="18" charset="0"/>
              <a:cs typeface="Times New Roman" panose="02020603050405020304" pitchFamily="18" charset="0"/>
            </a:endParaRPr>
          </a:p>
        </p:txBody>
      </p:sp>
      <p:cxnSp>
        <p:nvCxnSpPr>
          <p:cNvPr id="18" name="直接连接符 42">
            <a:extLst>
              <a:ext uri="{FF2B5EF4-FFF2-40B4-BE49-F238E27FC236}">
                <a16:creationId xmlns:a16="http://schemas.microsoft.com/office/drawing/2014/main" id="{2F665846-9C60-44C9-9595-9EC7F9322141}"/>
              </a:ext>
            </a:extLst>
          </p:cNvPr>
          <p:cNvCxnSpPr>
            <a:cxnSpLocks/>
          </p:cNvCxnSpPr>
          <p:nvPr/>
        </p:nvCxnSpPr>
        <p:spPr>
          <a:xfrm>
            <a:off x="856843" y="756554"/>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Freeform 6">
            <a:extLst>
              <a:ext uri="{FF2B5EF4-FFF2-40B4-BE49-F238E27FC236}">
                <a16:creationId xmlns:a16="http://schemas.microsoft.com/office/drawing/2014/main" id="{71AA52EC-7DB1-4E87-8C0D-FAA1C5227515}"/>
              </a:ext>
            </a:extLst>
          </p:cNvPr>
          <p:cNvSpPr>
            <a:spLocks noEditPoints="1"/>
          </p:cNvSpPr>
          <p:nvPr/>
        </p:nvSpPr>
        <p:spPr bwMode="auto">
          <a:xfrm>
            <a:off x="8066513" y="263209"/>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3" name="標題 1"/>
          <p:cNvSpPr txBox="1">
            <a:spLocks/>
          </p:cNvSpPr>
          <p:nvPr/>
        </p:nvSpPr>
        <p:spPr bwMode="auto">
          <a:xfrm>
            <a:off x="809257" y="320441"/>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拾、分發方式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增額錄取釋例（</a:t>
            </a:r>
            <a:r>
              <a:rPr lang="en-US" altLang="zh-TW" sz="2800" b="1" dirty="0">
                <a:solidFill>
                  <a:srgbClr val="002060"/>
                </a:solidFill>
                <a:latin typeface="微軟正黑體" panose="020B0604030504040204" pitchFamily="34" charset="-120"/>
                <a:ea typeface="微軟正黑體" panose="020B0604030504040204" pitchFamily="34" charset="-120"/>
              </a:rPr>
              <a:t>3/3</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21" name="投影片編號版面配置區 4">
            <a:extLst>
              <a:ext uri="{FF2B5EF4-FFF2-40B4-BE49-F238E27FC236}">
                <a16:creationId xmlns:a16="http://schemas.microsoft.com/office/drawing/2014/main" id="{43030BB6-34BC-49B7-8984-EB9DC4714995}"/>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38</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2">
            <a:extLst>
              <a:ext uri="{FF2B5EF4-FFF2-40B4-BE49-F238E27FC236}">
                <a16:creationId xmlns:a16="http://schemas.microsoft.com/office/drawing/2014/main" id="{2F665846-9C60-44C9-9595-9EC7F9322141}"/>
              </a:ext>
            </a:extLst>
          </p:cNvPr>
          <p:cNvCxnSpPr>
            <a:cxnSpLocks/>
          </p:cNvCxnSpPr>
          <p:nvPr/>
        </p:nvCxnSpPr>
        <p:spPr>
          <a:xfrm>
            <a:off x="856840" y="746349"/>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Freeform 6">
            <a:extLst>
              <a:ext uri="{FF2B5EF4-FFF2-40B4-BE49-F238E27FC236}">
                <a16:creationId xmlns:a16="http://schemas.microsoft.com/office/drawing/2014/main" id="{71AA52EC-7DB1-4E87-8C0D-FAA1C5227515}"/>
              </a:ext>
            </a:extLst>
          </p:cNvPr>
          <p:cNvSpPr>
            <a:spLocks noEditPoints="1"/>
          </p:cNvSpPr>
          <p:nvPr/>
        </p:nvSpPr>
        <p:spPr bwMode="auto">
          <a:xfrm>
            <a:off x="8066513" y="253004"/>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3" name="標題 1"/>
          <p:cNvSpPr txBox="1">
            <a:spLocks/>
          </p:cNvSpPr>
          <p:nvPr/>
        </p:nvSpPr>
        <p:spPr bwMode="auto">
          <a:xfrm>
            <a:off x="809254" y="310236"/>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拾壹、報到及放棄</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26" name="投影片編號版面配置區 4">
            <a:extLst>
              <a:ext uri="{FF2B5EF4-FFF2-40B4-BE49-F238E27FC236}">
                <a16:creationId xmlns:a16="http://schemas.microsoft.com/office/drawing/2014/main" id="{AB99862D-418D-487C-99D0-239BB60AFF73}"/>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39</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8" name="Rectangle 3">
            <a:extLst>
              <a:ext uri="{FF2B5EF4-FFF2-40B4-BE49-F238E27FC236}">
                <a16:creationId xmlns:a16="http://schemas.microsoft.com/office/drawing/2014/main" id="{D79B3522-E8CD-4902-823F-920AE0C1DB90}"/>
              </a:ext>
            </a:extLst>
          </p:cNvPr>
          <p:cNvSpPr/>
          <p:nvPr/>
        </p:nvSpPr>
        <p:spPr>
          <a:xfrm rot="16200000">
            <a:off x="6462768" y="2803487"/>
            <a:ext cx="345640" cy="510624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latin typeface="微軟正黑體" panose="020B0604030504040204" pitchFamily="34" charset="-120"/>
            </a:endParaRPr>
          </a:p>
        </p:txBody>
      </p:sp>
      <p:sp>
        <p:nvSpPr>
          <p:cNvPr id="29" name="文字方塊 7">
            <a:extLst>
              <a:ext uri="{FF2B5EF4-FFF2-40B4-BE49-F238E27FC236}">
                <a16:creationId xmlns:a16="http://schemas.microsoft.com/office/drawing/2014/main" id="{6F829A6E-2F84-4FFC-93A2-5590AB1FB2DF}"/>
              </a:ext>
            </a:extLst>
          </p:cNvPr>
          <p:cNvSpPr txBox="1">
            <a:spLocks noChangeArrowheads="1"/>
          </p:cNvSpPr>
          <p:nvPr/>
        </p:nvSpPr>
        <p:spPr bwMode="auto">
          <a:xfrm>
            <a:off x="1429030" y="3562886"/>
            <a:ext cx="1009824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ts val="900"/>
              </a:spcBef>
              <a:spcAft>
                <a:spcPts val="450"/>
              </a:spcAft>
              <a:buClr>
                <a:schemeClr val="accent2"/>
              </a:buClr>
              <a:buNone/>
            </a:pPr>
            <a:r>
              <a:rPr lang="zh-TW" altLang="en-US" sz="2000" b="1" dirty="0">
                <a:solidFill>
                  <a:srgbClr val="0070C0"/>
                </a:solidFill>
                <a:latin typeface="微軟正黑體" panose="020B0604030504040204" pitchFamily="34" charset="-120"/>
                <a:ea typeface="微軟正黑體" panose="020B0604030504040204" pitchFamily="34" charset="-120"/>
              </a:rPr>
              <a:t>錄取生完成報到後，如欲放棄錄取資格者，應填寫</a:t>
            </a:r>
            <a:r>
              <a:rPr lang="zh-TW" altLang="en-US" sz="2000" b="1" dirty="0">
                <a:solidFill>
                  <a:srgbClr val="C00000"/>
                </a:solidFill>
                <a:latin typeface="微軟正黑體" panose="020B0604030504040204" pitchFamily="34" charset="-120"/>
                <a:ea typeface="微軟正黑體" panose="020B0604030504040204" pitchFamily="34" charset="-120"/>
              </a:rPr>
              <a:t>「</a:t>
            </a:r>
            <a:r>
              <a:rPr lang="en-US" altLang="zh-TW" sz="2000" b="1" dirty="0">
                <a:solidFill>
                  <a:srgbClr val="C00000"/>
                </a:solidFill>
                <a:latin typeface="微軟正黑體" panose="020B0604030504040204" pitchFamily="34" charset="-120"/>
                <a:ea typeface="微軟正黑體" panose="020B0604030504040204" pitchFamily="34" charset="-120"/>
              </a:rPr>
              <a:t>114</a:t>
            </a:r>
            <a:r>
              <a:rPr lang="zh-TW" altLang="en-US" sz="2000" b="1" dirty="0">
                <a:solidFill>
                  <a:srgbClr val="C00000"/>
                </a:solidFill>
                <a:latin typeface="微軟正黑體" panose="020B0604030504040204" pitchFamily="34" charset="-120"/>
                <a:ea typeface="微軟正黑體" panose="020B0604030504040204" pitchFamily="34" charset="-120"/>
              </a:rPr>
              <a:t>學年度五專優先免試入學錄取報到生</a:t>
            </a:r>
            <a:r>
              <a:rPr lang="zh-TW" altLang="en-US" sz="2000" b="1" u="sng" dirty="0">
                <a:solidFill>
                  <a:srgbClr val="C00000"/>
                </a:solidFill>
                <a:latin typeface="微軟正黑體" panose="020B0604030504040204" pitchFamily="34" charset="-120"/>
                <a:ea typeface="微軟正黑體" panose="020B0604030504040204" pitchFamily="34" charset="-120"/>
              </a:rPr>
              <a:t>放棄錄取資格聲明書</a:t>
            </a:r>
            <a:r>
              <a:rPr lang="zh-TW" altLang="en-US"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0070C0"/>
                </a:solidFill>
                <a:latin typeface="微軟正黑體" panose="020B0604030504040204" pitchFamily="34" charset="-120"/>
                <a:ea typeface="微軟正黑體" panose="020B0604030504040204" pitchFamily="34" charset="-120"/>
              </a:rPr>
              <a:t>，於 </a:t>
            </a:r>
            <a:r>
              <a:rPr lang="en-US" altLang="zh-TW" sz="2000" b="1" dirty="0">
                <a:solidFill>
                  <a:srgbClr val="C00000"/>
                </a:solidFill>
                <a:highlight>
                  <a:srgbClr val="F8A971"/>
                </a:highlight>
                <a:latin typeface="微軟正黑體" panose="020B0604030504040204" pitchFamily="34" charset="-120"/>
                <a:ea typeface="微軟正黑體" panose="020B0604030504040204" pitchFamily="34" charset="-120"/>
              </a:rPr>
              <a:t>114</a:t>
            </a:r>
            <a:r>
              <a:rPr lang="zh-TW" altLang="en-US" sz="2000" b="1" dirty="0">
                <a:solidFill>
                  <a:srgbClr val="C00000"/>
                </a:solidFill>
                <a:highlight>
                  <a:srgbClr val="F8A971"/>
                </a:highlight>
                <a:latin typeface="微軟正黑體" panose="020B0604030504040204" pitchFamily="34" charset="-120"/>
                <a:ea typeface="微軟正黑體" panose="020B0604030504040204" pitchFamily="34" charset="-120"/>
              </a:rPr>
              <a:t>年 </a:t>
            </a:r>
            <a:r>
              <a:rPr lang="en-US" altLang="zh-TW" sz="2000" b="1" dirty="0">
                <a:solidFill>
                  <a:srgbClr val="C00000"/>
                </a:solidFill>
                <a:highlight>
                  <a:srgbClr val="F8A971"/>
                </a:highlight>
                <a:latin typeface="微軟正黑體" panose="020B0604030504040204" pitchFamily="34" charset="-120"/>
                <a:ea typeface="微軟正黑體" panose="020B0604030504040204" pitchFamily="34" charset="-120"/>
              </a:rPr>
              <a:t>6</a:t>
            </a:r>
            <a:r>
              <a:rPr lang="zh-TW" altLang="en-US" sz="2000" b="1" dirty="0">
                <a:solidFill>
                  <a:srgbClr val="C00000"/>
                </a:solidFill>
                <a:highlight>
                  <a:srgbClr val="F8A971"/>
                </a:highlight>
                <a:latin typeface="微軟正黑體" panose="020B0604030504040204" pitchFamily="34" charset="-120"/>
                <a:ea typeface="微軟正黑體" panose="020B0604030504040204" pitchFamily="34" charset="-120"/>
              </a:rPr>
              <a:t>月</a:t>
            </a:r>
            <a:r>
              <a:rPr lang="en-US" altLang="zh-TW" sz="2000" b="1" dirty="0">
                <a:solidFill>
                  <a:srgbClr val="C00000"/>
                </a:solidFill>
                <a:highlight>
                  <a:srgbClr val="F8A971"/>
                </a:highlight>
                <a:latin typeface="微軟正黑體" panose="020B0604030504040204" pitchFamily="34" charset="-120"/>
                <a:ea typeface="微軟正黑體" panose="020B0604030504040204" pitchFamily="34" charset="-120"/>
              </a:rPr>
              <a:t>17</a:t>
            </a:r>
            <a:r>
              <a:rPr lang="zh-TW" altLang="en-US" sz="2000" b="1" dirty="0">
                <a:solidFill>
                  <a:srgbClr val="C00000"/>
                </a:solidFill>
                <a:highlight>
                  <a:srgbClr val="F8A971"/>
                </a:highlight>
                <a:latin typeface="微軟正黑體" panose="020B0604030504040204" pitchFamily="34" charset="-120"/>
                <a:ea typeface="微軟正黑體" panose="020B0604030504040204" pitchFamily="34" charset="-120"/>
              </a:rPr>
              <a:t>日（星期二）</a:t>
            </a:r>
            <a:r>
              <a:rPr lang="en-US" altLang="zh-TW" sz="2000" b="1" dirty="0">
                <a:solidFill>
                  <a:srgbClr val="C00000"/>
                </a:solidFill>
                <a:highlight>
                  <a:srgbClr val="F8A971"/>
                </a:highlight>
                <a:latin typeface="微軟正黑體" panose="020B0604030504040204" pitchFamily="34" charset="-120"/>
                <a:ea typeface="微軟正黑體" panose="020B0604030504040204" pitchFamily="34" charset="-120"/>
              </a:rPr>
              <a:t>12:00</a:t>
            </a:r>
            <a:r>
              <a:rPr lang="zh-TW" altLang="en-US" sz="2000" b="1" dirty="0">
                <a:solidFill>
                  <a:srgbClr val="C00000"/>
                </a:solidFill>
                <a:highlight>
                  <a:srgbClr val="F8A971"/>
                </a:highlight>
                <a:latin typeface="微軟正黑體" panose="020B0604030504040204" pitchFamily="34" charset="-120"/>
                <a:ea typeface="微軟正黑體" panose="020B0604030504040204" pitchFamily="34" charset="-120"/>
              </a:rPr>
              <a:t>前</a:t>
            </a:r>
            <a:r>
              <a:rPr lang="zh-TW" altLang="en-US" sz="2000" b="1" dirty="0">
                <a:solidFill>
                  <a:srgbClr val="0070C0"/>
                </a:solidFill>
                <a:latin typeface="微軟正黑體" panose="020B0604030504040204" pitchFamily="34" charset="-120"/>
                <a:ea typeface="微軟正黑體" panose="020B0604030504040204" pitchFamily="34" charset="-120"/>
              </a:rPr>
              <a:t>傳真並同時以電話確認後，再以限時掛號郵寄（郵戳為憑，逾期不予受理）至錄取學校辦理。</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cxnSp>
        <p:nvCxnSpPr>
          <p:cNvPr id="30" name="Straight Connector 5">
            <a:extLst>
              <a:ext uri="{FF2B5EF4-FFF2-40B4-BE49-F238E27FC236}">
                <a16:creationId xmlns:a16="http://schemas.microsoft.com/office/drawing/2014/main" id="{AAB4C354-D64B-40AC-91BA-46830E6CDA74}"/>
              </a:ext>
            </a:extLst>
          </p:cNvPr>
          <p:cNvCxnSpPr/>
          <p:nvPr/>
        </p:nvCxnSpPr>
        <p:spPr>
          <a:xfrm rot="5400000">
            <a:off x="-1780014" y="3765625"/>
            <a:ext cx="5688000" cy="0"/>
          </a:xfrm>
          <a:prstGeom prst="line">
            <a:avLst/>
          </a:prstGeom>
          <a:ln w="25400">
            <a:solidFill>
              <a:schemeClr val="accent1">
                <a:lumMod val="60000"/>
                <a:lumOff val="4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31" name="群組 30">
            <a:extLst>
              <a:ext uri="{FF2B5EF4-FFF2-40B4-BE49-F238E27FC236}">
                <a16:creationId xmlns:a16="http://schemas.microsoft.com/office/drawing/2014/main" id="{B6C47FCB-BF68-42F6-8297-90460A85D8EF}"/>
              </a:ext>
            </a:extLst>
          </p:cNvPr>
          <p:cNvGrpSpPr/>
          <p:nvPr/>
        </p:nvGrpSpPr>
        <p:grpSpPr>
          <a:xfrm>
            <a:off x="428945" y="1165797"/>
            <a:ext cx="1260000" cy="1260000"/>
            <a:chOff x="88321" y="1211200"/>
            <a:chExt cx="1260000" cy="1260000"/>
          </a:xfrm>
        </p:grpSpPr>
        <p:grpSp>
          <p:nvGrpSpPr>
            <p:cNvPr id="32" name="Group 11">
              <a:extLst>
                <a:ext uri="{FF2B5EF4-FFF2-40B4-BE49-F238E27FC236}">
                  <a16:creationId xmlns:a16="http://schemas.microsoft.com/office/drawing/2014/main" id="{F51A7101-07C4-41FC-9BAF-83EF6CF9DBF4}"/>
                </a:ext>
              </a:extLst>
            </p:cNvPr>
            <p:cNvGrpSpPr/>
            <p:nvPr/>
          </p:nvGrpSpPr>
          <p:grpSpPr>
            <a:xfrm>
              <a:off x="88321" y="1211200"/>
              <a:ext cx="1260000" cy="1260000"/>
              <a:chOff x="1835696" y="2517293"/>
              <a:chExt cx="792088" cy="792088"/>
            </a:xfrm>
          </p:grpSpPr>
          <p:sp>
            <p:nvSpPr>
              <p:cNvPr id="34" name="Diamond 12">
                <a:extLst>
                  <a:ext uri="{FF2B5EF4-FFF2-40B4-BE49-F238E27FC236}">
                    <a16:creationId xmlns:a16="http://schemas.microsoft.com/office/drawing/2014/main" id="{1643E651-773C-4652-A984-540B4934A895}"/>
                  </a:ext>
                </a:extLst>
              </p:cNvPr>
              <p:cNvSpPr/>
              <p:nvPr/>
            </p:nvSpPr>
            <p:spPr>
              <a:xfrm>
                <a:off x="1835696" y="2517293"/>
                <a:ext cx="792088" cy="792088"/>
              </a:xfrm>
              <a:prstGeom prst="diamond">
                <a:avLst/>
              </a:prstGeom>
              <a:solidFill>
                <a:schemeClr val="bg1"/>
              </a:solidFill>
              <a:ln w="38100">
                <a:solidFill>
                  <a:srgbClr val="FBCEC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Diamond 13">
                <a:extLst>
                  <a:ext uri="{FF2B5EF4-FFF2-40B4-BE49-F238E27FC236}">
                    <a16:creationId xmlns:a16="http://schemas.microsoft.com/office/drawing/2014/main" id="{FAD12AF7-2BDC-4D3F-B42A-D0854D82F741}"/>
                  </a:ext>
                </a:extLst>
              </p:cNvPr>
              <p:cNvSpPr/>
              <p:nvPr/>
            </p:nvSpPr>
            <p:spPr>
              <a:xfrm>
                <a:off x="1901658" y="2583255"/>
                <a:ext cx="660164" cy="660164"/>
              </a:xfrm>
              <a:prstGeom prst="diamond">
                <a:avLst/>
              </a:prstGeom>
              <a:solidFill>
                <a:srgbClr val="FDE4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33" name="文字方塊 32">
              <a:extLst>
                <a:ext uri="{FF2B5EF4-FFF2-40B4-BE49-F238E27FC236}">
                  <a16:creationId xmlns:a16="http://schemas.microsoft.com/office/drawing/2014/main" id="{E0A6E0F3-9498-4A87-B920-4C400215BB1D}"/>
                </a:ext>
              </a:extLst>
            </p:cNvPr>
            <p:cNvSpPr txBox="1"/>
            <p:nvPr/>
          </p:nvSpPr>
          <p:spPr>
            <a:xfrm>
              <a:off x="266915" y="1579590"/>
              <a:ext cx="902811" cy="523220"/>
            </a:xfrm>
            <a:prstGeom prst="rect">
              <a:avLst/>
            </a:prstGeom>
            <a:noFill/>
          </p:spPr>
          <p:txBody>
            <a:bodyPr wrap="none" rtlCol="0">
              <a:spAutoFit/>
            </a:bodyPr>
            <a:lstStyle/>
            <a:p>
              <a:r>
                <a:rPr lang="zh-TW" altLang="en-US" sz="2800" b="1" dirty="0">
                  <a:solidFill>
                    <a:srgbClr val="0033CC"/>
                  </a:solidFill>
                  <a:latin typeface="微軟正黑體" panose="020B0604030504040204" pitchFamily="34" charset="-120"/>
                  <a:ea typeface="微軟正黑體" panose="020B0604030504040204" pitchFamily="34" charset="-120"/>
                </a:rPr>
                <a:t>報到</a:t>
              </a:r>
            </a:p>
          </p:txBody>
        </p:sp>
      </p:grpSp>
      <p:grpSp>
        <p:nvGrpSpPr>
          <p:cNvPr id="36" name="群組 35">
            <a:extLst>
              <a:ext uri="{FF2B5EF4-FFF2-40B4-BE49-F238E27FC236}">
                <a16:creationId xmlns:a16="http://schemas.microsoft.com/office/drawing/2014/main" id="{F4DDD61E-A570-4778-816E-9935B9158470}"/>
              </a:ext>
            </a:extLst>
          </p:cNvPr>
          <p:cNvGrpSpPr/>
          <p:nvPr/>
        </p:nvGrpSpPr>
        <p:grpSpPr>
          <a:xfrm>
            <a:off x="428945" y="3471085"/>
            <a:ext cx="1260000" cy="1260000"/>
            <a:chOff x="88321" y="3333484"/>
            <a:chExt cx="1260000" cy="1260000"/>
          </a:xfrm>
        </p:grpSpPr>
        <p:grpSp>
          <p:nvGrpSpPr>
            <p:cNvPr id="37" name="Group 10">
              <a:extLst>
                <a:ext uri="{FF2B5EF4-FFF2-40B4-BE49-F238E27FC236}">
                  <a16:creationId xmlns:a16="http://schemas.microsoft.com/office/drawing/2014/main" id="{57F65BE3-6D75-469D-BC18-AB46AB68AF0A}"/>
                </a:ext>
              </a:extLst>
            </p:cNvPr>
            <p:cNvGrpSpPr/>
            <p:nvPr/>
          </p:nvGrpSpPr>
          <p:grpSpPr>
            <a:xfrm>
              <a:off x="88321" y="3333484"/>
              <a:ext cx="1260000" cy="1260000"/>
              <a:chOff x="1835696" y="2517293"/>
              <a:chExt cx="792088" cy="792088"/>
            </a:xfrm>
          </p:grpSpPr>
          <p:sp>
            <p:nvSpPr>
              <p:cNvPr id="39" name="Diamond 9">
                <a:extLst>
                  <a:ext uri="{FF2B5EF4-FFF2-40B4-BE49-F238E27FC236}">
                    <a16:creationId xmlns:a16="http://schemas.microsoft.com/office/drawing/2014/main" id="{1E9BA6CD-997B-4410-8A7F-BA20219C3C70}"/>
                  </a:ext>
                </a:extLst>
              </p:cNvPr>
              <p:cNvSpPr/>
              <p:nvPr/>
            </p:nvSpPr>
            <p:spPr>
              <a:xfrm>
                <a:off x="1835696" y="2517293"/>
                <a:ext cx="792088" cy="792088"/>
              </a:xfrm>
              <a:prstGeom prst="diamond">
                <a:avLst/>
              </a:prstGeom>
              <a:solidFill>
                <a:schemeClr val="bg1"/>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Diamond 8">
                <a:extLst>
                  <a:ext uri="{FF2B5EF4-FFF2-40B4-BE49-F238E27FC236}">
                    <a16:creationId xmlns:a16="http://schemas.microsoft.com/office/drawing/2014/main" id="{8CE5E8DC-4DB1-417C-B09D-CE9D7878BE81}"/>
                  </a:ext>
                </a:extLst>
              </p:cNvPr>
              <p:cNvSpPr/>
              <p:nvPr/>
            </p:nvSpPr>
            <p:spPr>
              <a:xfrm>
                <a:off x="1901658" y="2583255"/>
                <a:ext cx="660164" cy="660164"/>
              </a:xfrm>
              <a:prstGeom prst="diamond">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38" name="文字方塊 37">
              <a:extLst>
                <a:ext uri="{FF2B5EF4-FFF2-40B4-BE49-F238E27FC236}">
                  <a16:creationId xmlns:a16="http://schemas.microsoft.com/office/drawing/2014/main" id="{E5586884-D483-4BC5-8758-7D3E82D00978}"/>
                </a:ext>
              </a:extLst>
            </p:cNvPr>
            <p:cNvSpPr txBox="1"/>
            <p:nvPr/>
          </p:nvSpPr>
          <p:spPr>
            <a:xfrm>
              <a:off x="255757" y="3701874"/>
              <a:ext cx="902811" cy="523220"/>
            </a:xfrm>
            <a:prstGeom prst="rect">
              <a:avLst/>
            </a:prstGeom>
            <a:noFill/>
          </p:spPr>
          <p:txBody>
            <a:bodyPr wrap="none" rtlCol="0">
              <a:spAutoFit/>
            </a:bodyPr>
            <a:lstStyle/>
            <a:p>
              <a:r>
                <a:rPr lang="zh-TW" altLang="en-US" sz="2800" b="1" dirty="0">
                  <a:solidFill>
                    <a:srgbClr val="0033CC"/>
                  </a:solidFill>
                  <a:latin typeface="微軟正黑體" panose="020B0604030504040204" pitchFamily="34" charset="-120"/>
                  <a:ea typeface="微軟正黑體" panose="020B0604030504040204" pitchFamily="34" charset="-120"/>
                </a:rPr>
                <a:t>放棄</a:t>
              </a:r>
            </a:p>
          </p:txBody>
        </p:sp>
      </p:grpSp>
      <p:grpSp>
        <p:nvGrpSpPr>
          <p:cNvPr id="50" name="群組 49">
            <a:extLst>
              <a:ext uri="{FF2B5EF4-FFF2-40B4-BE49-F238E27FC236}">
                <a16:creationId xmlns:a16="http://schemas.microsoft.com/office/drawing/2014/main" id="{38BBCBB6-74C5-426A-9512-7E69E578643B}"/>
              </a:ext>
            </a:extLst>
          </p:cNvPr>
          <p:cNvGrpSpPr/>
          <p:nvPr/>
        </p:nvGrpSpPr>
        <p:grpSpPr>
          <a:xfrm>
            <a:off x="432903" y="5057346"/>
            <a:ext cx="1261884" cy="1260000"/>
            <a:chOff x="76221" y="5179896"/>
            <a:chExt cx="1261884" cy="1260000"/>
          </a:xfrm>
        </p:grpSpPr>
        <p:grpSp>
          <p:nvGrpSpPr>
            <p:cNvPr id="51" name="Group 10">
              <a:extLst>
                <a:ext uri="{FF2B5EF4-FFF2-40B4-BE49-F238E27FC236}">
                  <a16:creationId xmlns:a16="http://schemas.microsoft.com/office/drawing/2014/main" id="{5881DF0F-51E8-43C7-847B-6CC03BB42E56}"/>
                </a:ext>
              </a:extLst>
            </p:cNvPr>
            <p:cNvGrpSpPr/>
            <p:nvPr/>
          </p:nvGrpSpPr>
          <p:grpSpPr>
            <a:xfrm>
              <a:off x="78105" y="5179896"/>
              <a:ext cx="1260000" cy="1260000"/>
              <a:chOff x="1835696" y="2517293"/>
              <a:chExt cx="792088" cy="792088"/>
            </a:xfrm>
          </p:grpSpPr>
          <p:sp>
            <p:nvSpPr>
              <p:cNvPr id="53" name="Diamond 9">
                <a:extLst>
                  <a:ext uri="{FF2B5EF4-FFF2-40B4-BE49-F238E27FC236}">
                    <a16:creationId xmlns:a16="http://schemas.microsoft.com/office/drawing/2014/main" id="{6C7D7101-CD25-48CA-B0D3-133B4F2B30A2}"/>
                  </a:ext>
                </a:extLst>
              </p:cNvPr>
              <p:cNvSpPr/>
              <p:nvPr/>
            </p:nvSpPr>
            <p:spPr>
              <a:xfrm>
                <a:off x="1835696" y="2517293"/>
                <a:ext cx="792088" cy="792088"/>
              </a:xfrm>
              <a:prstGeom prst="diamond">
                <a:avLst/>
              </a:prstGeom>
              <a:solidFill>
                <a:schemeClr val="bg1"/>
              </a:solidFill>
              <a:ln w="38100">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4" name="Diamond 8">
                <a:extLst>
                  <a:ext uri="{FF2B5EF4-FFF2-40B4-BE49-F238E27FC236}">
                    <a16:creationId xmlns:a16="http://schemas.microsoft.com/office/drawing/2014/main" id="{9F49A881-43E1-4864-B2EF-F8ED2F66E9E2}"/>
                  </a:ext>
                </a:extLst>
              </p:cNvPr>
              <p:cNvSpPr/>
              <p:nvPr/>
            </p:nvSpPr>
            <p:spPr>
              <a:xfrm>
                <a:off x="1901658" y="2583255"/>
                <a:ext cx="660164" cy="660164"/>
              </a:xfrm>
              <a:prstGeom prst="diamond">
                <a:avLst/>
              </a:prstGeom>
              <a:solidFill>
                <a:srgbClr val="98DF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52" name="文字方塊 51">
              <a:extLst>
                <a:ext uri="{FF2B5EF4-FFF2-40B4-BE49-F238E27FC236}">
                  <a16:creationId xmlns:a16="http://schemas.microsoft.com/office/drawing/2014/main" id="{E29BBBC0-888C-4CC1-8149-F16E50BE3AA8}"/>
                </a:ext>
              </a:extLst>
            </p:cNvPr>
            <p:cNvSpPr txBox="1"/>
            <p:nvPr/>
          </p:nvSpPr>
          <p:spPr>
            <a:xfrm>
              <a:off x="76221" y="5548286"/>
              <a:ext cx="1261884" cy="523220"/>
            </a:xfrm>
            <a:prstGeom prst="rect">
              <a:avLst/>
            </a:prstGeom>
            <a:noFill/>
          </p:spPr>
          <p:txBody>
            <a:bodyPr wrap="none" rtlCol="0">
              <a:spAutoFit/>
            </a:bodyPr>
            <a:lstStyle/>
            <a:p>
              <a:r>
                <a:rPr lang="zh-TW" altLang="en-US" sz="2800" b="1" dirty="0">
                  <a:solidFill>
                    <a:srgbClr val="0033CC"/>
                  </a:solidFill>
                  <a:latin typeface="微軟正黑體" panose="020B0604030504040204" pitchFamily="34" charset="-120"/>
                  <a:ea typeface="微軟正黑體" panose="020B0604030504040204" pitchFamily="34" charset="-120"/>
                </a:rPr>
                <a:t>未放棄</a:t>
              </a:r>
            </a:p>
          </p:txBody>
        </p:sp>
      </p:grpSp>
      <p:sp>
        <p:nvSpPr>
          <p:cNvPr id="55" name="文字方塊 7">
            <a:extLst>
              <a:ext uri="{FF2B5EF4-FFF2-40B4-BE49-F238E27FC236}">
                <a16:creationId xmlns:a16="http://schemas.microsoft.com/office/drawing/2014/main" id="{C31CF5A8-CA23-4B32-9938-998D5FE0821F}"/>
              </a:ext>
            </a:extLst>
          </p:cNvPr>
          <p:cNvSpPr txBox="1">
            <a:spLocks noChangeArrowheads="1"/>
          </p:cNvSpPr>
          <p:nvPr/>
        </p:nvSpPr>
        <p:spPr bwMode="auto">
          <a:xfrm>
            <a:off x="1429029" y="1006562"/>
            <a:ext cx="9864783" cy="197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ts val="900"/>
              </a:spcBef>
              <a:spcAft>
                <a:spcPts val="1800"/>
              </a:spcAft>
              <a:buClr>
                <a:schemeClr val="accent2"/>
              </a:buClr>
              <a:buNone/>
            </a:pPr>
            <a:r>
              <a:rPr lang="zh-TW" altLang="zh-TW" sz="2000" b="1" dirty="0">
                <a:solidFill>
                  <a:srgbClr val="C00000"/>
                </a:solidFill>
                <a:latin typeface="微軟正黑體" panose="020B0604030504040204" pitchFamily="34" charset="-120"/>
                <a:ea typeface="微軟正黑體" panose="020B0604030504040204" pitchFamily="34" charset="-120"/>
              </a:rPr>
              <a:t>錄取生已於本學年度各招生管道錄取且報到</a:t>
            </a:r>
            <a:r>
              <a:rPr lang="zh-TW" altLang="zh-TW" sz="2000" b="1" dirty="0">
                <a:solidFill>
                  <a:srgbClr val="0070C0"/>
                </a:solidFill>
                <a:latin typeface="微軟正黑體" panose="020B0604030504040204" pitchFamily="34" charset="-120"/>
                <a:ea typeface="微軟正黑體" panose="020B0604030504040204" pitchFamily="34" charset="-120"/>
              </a:rPr>
              <a:t>，並未依該招生簡章規定放棄期限內聲明放棄錄取資格者，不得再報到本招生管道，違者取消其五專優先免試入學錄取資格。</a:t>
            </a:r>
            <a:endParaRPr lang="en-US" altLang="zh-TW" sz="2000" b="1" dirty="0">
              <a:solidFill>
                <a:srgbClr val="0070C0"/>
              </a:solidFill>
              <a:latin typeface="微軟正黑體" panose="020B0604030504040204" pitchFamily="34" charset="-120"/>
              <a:ea typeface="微軟正黑體" panose="020B0604030504040204" pitchFamily="34" charset="-120"/>
            </a:endParaRPr>
          </a:p>
          <a:p>
            <a:pPr>
              <a:lnSpc>
                <a:spcPct val="100000"/>
              </a:lnSpc>
              <a:spcBef>
                <a:spcPts val="900"/>
              </a:spcBef>
              <a:spcAft>
                <a:spcPts val="1800"/>
              </a:spcAft>
              <a:buClr>
                <a:schemeClr val="accent2"/>
              </a:buClr>
              <a:buNone/>
            </a:pPr>
            <a:r>
              <a:rPr lang="zh-TW" altLang="en-US" sz="2000" b="1" dirty="0">
                <a:solidFill>
                  <a:srgbClr val="0070C0"/>
                </a:solidFill>
                <a:latin typeface="微軟正黑體" panose="020B0604030504040204" pitchFamily="34" charset="-120"/>
                <a:ea typeface="微軟正黑體" panose="020B0604030504040204" pitchFamily="34" charset="-120"/>
              </a:rPr>
              <a:t>依所錄取招生學校之報到規定辦理報到手續，</a:t>
            </a:r>
            <a:r>
              <a:rPr lang="zh-TW" altLang="en-US" sz="2000" b="1" dirty="0">
                <a:solidFill>
                  <a:srgbClr val="C00000"/>
                </a:solidFill>
                <a:latin typeface="微軟正黑體" panose="020B0604030504040204" pitchFamily="34" charset="-120"/>
                <a:ea typeface="微軟正黑體" panose="020B0604030504040204" pitchFamily="34" charset="-120"/>
              </a:rPr>
              <a:t>逾期未完成報到手續者，取消錄取資格，錄取生不得異議</a:t>
            </a:r>
            <a:r>
              <a:rPr lang="zh-TW" altLang="en-US" sz="2000" b="1" dirty="0">
                <a:solidFill>
                  <a:srgbClr val="0070C0"/>
                </a:solidFill>
                <a:latin typeface="微軟正黑體" panose="020B0604030504040204" pitchFamily="34" charset="-120"/>
                <a:ea typeface="微軟正黑體" panose="020B0604030504040204" pitchFamily="34" charset="-120"/>
              </a:rPr>
              <a:t>。錄取生請務必詳閱所錄取招生學校「錄取生報到相關資訊」之規定，或向所</a:t>
            </a:r>
            <a:r>
              <a:rPr lang="zh-TW" altLang="en-US" sz="2000" b="1" u="sng" dirty="0">
                <a:solidFill>
                  <a:srgbClr val="0070C0"/>
                </a:solidFill>
                <a:latin typeface="微軟正黑體" panose="020B0604030504040204" pitchFamily="34" charset="-120"/>
                <a:ea typeface="微軟正黑體" panose="020B0604030504040204" pitchFamily="34" charset="-120"/>
              </a:rPr>
              <a:t>錄取學校</a:t>
            </a:r>
            <a:r>
              <a:rPr lang="zh-TW" altLang="en-US" sz="2000" b="1" dirty="0">
                <a:solidFill>
                  <a:srgbClr val="0070C0"/>
                </a:solidFill>
                <a:latin typeface="微軟正黑體" panose="020B0604030504040204" pitchFamily="34" charset="-120"/>
                <a:ea typeface="微軟正黑體" panose="020B0604030504040204" pitchFamily="34" charset="-120"/>
              </a:rPr>
              <a:t>查詢。</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
        <p:nvSpPr>
          <p:cNvPr id="56" name="文字方塊 7">
            <a:extLst>
              <a:ext uri="{FF2B5EF4-FFF2-40B4-BE49-F238E27FC236}">
                <a16:creationId xmlns:a16="http://schemas.microsoft.com/office/drawing/2014/main" id="{F6A8BB55-9283-4C87-8D0C-40988D8DCCAE}"/>
              </a:ext>
            </a:extLst>
          </p:cNvPr>
          <p:cNvSpPr txBox="1">
            <a:spLocks noChangeArrowheads="1"/>
          </p:cNvSpPr>
          <p:nvPr/>
        </p:nvSpPr>
        <p:spPr bwMode="auto">
          <a:xfrm>
            <a:off x="1429031" y="5196756"/>
            <a:ext cx="1025264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14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ts val="2700"/>
              </a:spcBef>
              <a:spcAft>
                <a:spcPts val="450"/>
              </a:spcAft>
              <a:buClr>
                <a:schemeClr val="accent2"/>
              </a:buClr>
              <a:buNone/>
            </a:pPr>
            <a:r>
              <a:rPr lang="zh-TW" altLang="en-US" sz="2000" b="1" dirty="0">
                <a:solidFill>
                  <a:srgbClr val="0070C0"/>
                </a:solidFill>
                <a:latin typeface="微軟正黑體" panose="020B0604030504040204" pitchFamily="34" charset="-120"/>
                <a:ea typeface="微軟正黑體" panose="020B0604030504040204" pitchFamily="34" charset="-120"/>
              </a:rPr>
              <a:t>錄取生已完成報到且</a:t>
            </a:r>
            <a:r>
              <a:rPr lang="zh-TW" altLang="en-US" sz="2000" b="1" dirty="0">
                <a:solidFill>
                  <a:srgbClr val="C00000"/>
                </a:solidFill>
                <a:latin typeface="微軟正黑體" panose="020B0604030504040204" pitchFamily="34" charset="-120"/>
                <a:ea typeface="微軟正黑體" panose="020B0604030504040204" pitchFamily="34" charset="-120"/>
              </a:rPr>
              <a:t>未於簡章規定放棄期限內聲明放棄錄取資格</a:t>
            </a:r>
            <a:r>
              <a:rPr kumimoji="1" lang="zh-TW" altLang="zh-TW" sz="2000" b="1" dirty="0">
                <a:solidFill>
                  <a:srgbClr val="C00000"/>
                </a:solidFill>
                <a:latin typeface="微軟正黑體" panose="020B0604030504040204" pitchFamily="34" charset="-120"/>
                <a:ea typeface="微軟正黑體" panose="020B0604030504040204" pitchFamily="34" charset="-120"/>
              </a:rPr>
              <a:t>者，不得</a:t>
            </a:r>
            <a:r>
              <a:rPr kumimoji="1" lang="zh-TW" altLang="en-US" sz="2000" b="1" dirty="0">
                <a:solidFill>
                  <a:srgbClr val="C00000"/>
                </a:solidFill>
                <a:latin typeface="微軟正黑體" panose="020B0604030504040204" pitchFamily="34" charset="-120"/>
                <a:ea typeface="微軟正黑體" panose="020B0604030504040204" pitchFamily="34" charset="-120"/>
              </a:rPr>
              <a:t>再</a:t>
            </a:r>
            <a:r>
              <a:rPr kumimoji="1" lang="zh-TW" altLang="zh-TW" sz="2000" b="1" dirty="0">
                <a:solidFill>
                  <a:srgbClr val="C00000"/>
                </a:solidFill>
                <a:latin typeface="微軟正黑體" panose="020B0604030504040204" pitchFamily="34" charset="-120"/>
                <a:ea typeface="微軟正黑體" panose="020B0604030504040204" pitchFamily="34" charset="-120"/>
              </a:rPr>
              <a:t>參加</a:t>
            </a:r>
            <a:r>
              <a:rPr kumimoji="1" lang="zh-TW" altLang="en-US" sz="2000" b="1" dirty="0">
                <a:solidFill>
                  <a:srgbClr val="C00000"/>
                </a:solidFill>
                <a:latin typeface="微軟正黑體" panose="020B0604030504040204" pitchFamily="34" charset="-120"/>
                <a:ea typeface="微軟正黑體" panose="020B0604030504040204" pitchFamily="34" charset="-120"/>
              </a:rPr>
              <a:t>本學</a:t>
            </a:r>
            <a:r>
              <a:rPr kumimoji="1" lang="zh-TW" altLang="zh-TW" sz="2000" b="1" dirty="0">
                <a:solidFill>
                  <a:srgbClr val="C00000"/>
                </a:solidFill>
                <a:latin typeface="微軟正黑體" panose="020B0604030504040204" pitchFamily="34" charset="-120"/>
                <a:ea typeface="微軟正黑體" panose="020B0604030504040204" pitchFamily="34" charset="-120"/>
              </a:rPr>
              <a:t>年度</a:t>
            </a:r>
            <a:r>
              <a:rPr kumimoji="1" lang="zh-TW" altLang="en-US" sz="2000" b="1" dirty="0">
                <a:solidFill>
                  <a:srgbClr val="C00000"/>
                </a:solidFill>
                <a:latin typeface="微軟正黑體" panose="020B0604030504040204" pitchFamily="34" charset="-120"/>
                <a:ea typeface="微軟正黑體" panose="020B0604030504040204" pitchFamily="34" charset="-120"/>
              </a:rPr>
              <a:t>其後高級中等學校</a:t>
            </a:r>
            <a:r>
              <a:rPr kumimoji="1" lang="zh-TW" altLang="zh-TW" sz="2000" b="1" dirty="0">
                <a:solidFill>
                  <a:srgbClr val="C00000"/>
                </a:solidFill>
                <a:latin typeface="微軟正黑體" panose="020B0604030504040204" pitchFamily="34" charset="-120"/>
                <a:ea typeface="微軟正黑體" panose="020B0604030504040204" pitchFamily="34" charset="-120"/>
              </a:rPr>
              <a:t>及五專各項入學</a:t>
            </a:r>
            <a:r>
              <a:rPr kumimoji="1" lang="zh-TW" altLang="en-US" sz="2000" b="1" dirty="0">
                <a:solidFill>
                  <a:srgbClr val="C00000"/>
                </a:solidFill>
                <a:latin typeface="微軟正黑體" panose="020B0604030504040204" pitchFamily="34" charset="-120"/>
                <a:ea typeface="微軟正黑體" panose="020B0604030504040204" pitchFamily="34" charset="-120"/>
              </a:rPr>
              <a:t>招生（含續招），違者取消其五專優先免試入學錄取資格</a:t>
            </a:r>
            <a:r>
              <a:rPr kumimoji="1" lang="zh-TW" altLang="zh-TW" sz="2000" b="1" dirty="0">
                <a:solidFill>
                  <a:srgbClr val="C00000"/>
                </a:solidFill>
                <a:latin typeface="微軟正黑體" panose="020B0604030504040204" pitchFamily="34" charset="-120"/>
                <a:ea typeface="微軟正黑體" panose="020B0604030504040204" pitchFamily="34" charset="-120"/>
              </a:rPr>
              <a:t>。</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表格 71"/>
          <p:cNvGraphicFramePr>
            <a:graphicFrameLocks noGrp="1"/>
          </p:cNvGraphicFramePr>
          <p:nvPr>
            <p:extLst>
              <p:ext uri="{D42A27DB-BD31-4B8C-83A1-F6EECF244321}">
                <p14:modId xmlns:p14="http://schemas.microsoft.com/office/powerpoint/2010/main" val="3891600849"/>
              </p:ext>
            </p:extLst>
          </p:nvPr>
        </p:nvGraphicFramePr>
        <p:xfrm>
          <a:off x="1963093" y="1706548"/>
          <a:ext cx="4951584" cy="3924579"/>
        </p:xfrm>
        <a:graphic>
          <a:graphicData uri="http://schemas.openxmlformats.org/drawingml/2006/table">
            <a:tbl>
              <a:tblPr/>
              <a:tblGrid>
                <a:gridCol w="307814">
                  <a:extLst>
                    <a:ext uri="{9D8B030D-6E8A-4147-A177-3AD203B41FA5}">
                      <a16:colId xmlns:a16="http://schemas.microsoft.com/office/drawing/2014/main" val="2412145488"/>
                    </a:ext>
                  </a:extLst>
                </a:gridCol>
                <a:gridCol w="121574">
                  <a:extLst>
                    <a:ext uri="{9D8B030D-6E8A-4147-A177-3AD203B41FA5}">
                      <a16:colId xmlns:a16="http://schemas.microsoft.com/office/drawing/2014/main" val="2445900467"/>
                    </a:ext>
                  </a:extLst>
                </a:gridCol>
                <a:gridCol w="191415">
                  <a:extLst>
                    <a:ext uri="{9D8B030D-6E8A-4147-A177-3AD203B41FA5}">
                      <a16:colId xmlns:a16="http://schemas.microsoft.com/office/drawing/2014/main" val="2247415801"/>
                    </a:ext>
                  </a:extLst>
                </a:gridCol>
                <a:gridCol w="1029497">
                  <a:extLst>
                    <a:ext uri="{9D8B030D-6E8A-4147-A177-3AD203B41FA5}">
                      <a16:colId xmlns:a16="http://schemas.microsoft.com/office/drawing/2014/main" val="378969113"/>
                    </a:ext>
                  </a:extLst>
                </a:gridCol>
                <a:gridCol w="539322">
                  <a:extLst>
                    <a:ext uri="{9D8B030D-6E8A-4147-A177-3AD203B41FA5}">
                      <a16:colId xmlns:a16="http://schemas.microsoft.com/office/drawing/2014/main" val="1614657572"/>
                    </a:ext>
                  </a:extLst>
                </a:gridCol>
                <a:gridCol w="856189">
                  <a:extLst>
                    <a:ext uri="{9D8B030D-6E8A-4147-A177-3AD203B41FA5}">
                      <a16:colId xmlns:a16="http://schemas.microsoft.com/office/drawing/2014/main" val="1837348424"/>
                    </a:ext>
                  </a:extLst>
                </a:gridCol>
                <a:gridCol w="1153656">
                  <a:extLst>
                    <a:ext uri="{9D8B030D-6E8A-4147-A177-3AD203B41FA5}">
                      <a16:colId xmlns:a16="http://schemas.microsoft.com/office/drawing/2014/main" val="3964698715"/>
                    </a:ext>
                  </a:extLst>
                </a:gridCol>
                <a:gridCol w="42076">
                  <a:extLst>
                    <a:ext uri="{9D8B030D-6E8A-4147-A177-3AD203B41FA5}">
                      <a16:colId xmlns:a16="http://schemas.microsoft.com/office/drawing/2014/main" val="2149978844"/>
                    </a:ext>
                  </a:extLst>
                </a:gridCol>
                <a:gridCol w="397054">
                  <a:extLst>
                    <a:ext uri="{9D8B030D-6E8A-4147-A177-3AD203B41FA5}">
                      <a16:colId xmlns:a16="http://schemas.microsoft.com/office/drawing/2014/main" val="4240950933"/>
                    </a:ext>
                  </a:extLst>
                </a:gridCol>
                <a:gridCol w="312987">
                  <a:extLst>
                    <a:ext uri="{9D8B030D-6E8A-4147-A177-3AD203B41FA5}">
                      <a16:colId xmlns:a16="http://schemas.microsoft.com/office/drawing/2014/main" val="1058245826"/>
                    </a:ext>
                  </a:extLst>
                </a:gridCol>
              </a:tblGrid>
              <a:tr h="177958">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a:t>
                      </a: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c>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信義國中</a:t>
                      </a:r>
                    </a:p>
                  </a:txBody>
                  <a:tcPr marL="13335" marR="13335" marT="0" marB="0" anchor="ctr" horzOverflow="overflow">
                    <a:lnL>
                      <a:noFill/>
                    </a:lnL>
                    <a:lnR>
                      <a:noFill/>
                    </a:lnR>
                    <a:lnT>
                      <a:noFill/>
                    </a:lnT>
                    <a:lnB>
                      <a:noFill/>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就讀國中代碼：</a:t>
                      </a:r>
                    </a:p>
                  </a:txBody>
                  <a:tcPr marL="13335" marR="13335" marT="0" marB="0" anchor="ctr" horzOverflow="overflow">
                    <a:lnL>
                      <a:noFill/>
                    </a:lnL>
                    <a:lnR>
                      <a:noFill/>
                    </a:lnR>
                    <a:lnT>
                      <a:noFill/>
                    </a:lnT>
                    <a:lnB>
                      <a:noFill/>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323505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07410867"/>
                  </a:ext>
                </a:extLst>
              </a:tr>
              <a:tr h="198821">
                <a:tc gridSpan="2">
                  <a:txBody>
                    <a:bodyPr/>
                    <a:lstStyle>
                      <a:lvl1pPr indent="7938">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7938" algn="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班級：</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班</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a:txBody>
                    <a:bodyPr/>
                    <a:lstStyle>
                      <a:lvl1pPr marL="85725">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85725"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姓名： </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陳</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同學</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dist"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身分證統一編號：</a:t>
                      </a: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A23456****</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70630877"/>
                  </a:ext>
                </a:extLst>
              </a:tr>
              <a:tr h="471279">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積分核算說明</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單項</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比序項目積分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9903071"/>
                  </a:ext>
                </a:extLst>
              </a:tr>
              <a:tr h="785466">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多元學習表現</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2024</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年臺灣國際科學展覽會（電腦科學科）</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等獎（</a:t>
                      </a:r>
                      <a:r>
                        <a:rPr kumimoji="0" lang="zh-TW" altLang="en-US"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全</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113</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學年度全國學生美術比賽（國中組）書法類優等（全國競賽）</a:t>
                      </a: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en-US"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臺</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北市</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113</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學年度學生音樂比賽（團體</a:t>
                      </a:r>
                      <a:r>
                        <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組）弦樂合奏特優</a:t>
                      </a:r>
                      <a:endParaRPr kumimoji="0" lang="en-US"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500"/>
                        </a:lnSpc>
                        <a:spcBef>
                          <a:spcPct val="0"/>
                        </a:spcBef>
                        <a:spcAft>
                          <a:spcPct val="0"/>
                        </a:spcAft>
                        <a:buClrTx/>
                        <a:buSzTx/>
                        <a:buFontTx/>
                        <a:buNone/>
                        <a:tabLst/>
                      </a:pPr>
                      <a:r>
                        <a:rPr kumimoji="0" lang="zh-TW" altLang="zh-TW" sz="9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（區域及縣市競賽）</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80063747"/>
                  </a:ext>
                </a:extLst>
              </a:tr>
              <a:tr h="549826">
                <a:tc vMerge="1">
                  <a:txBody>
                    <a:bodyPr/>
                    <a:lstStyle/>
                    <a:p>
                      <a:endParaRPr lang="zh-TW" altLang="en-US"/>
                    </a:p>
                  </a:txBody>
                  <a:tcPr/>
                </a:tc>
                <a:tc gridSpan="2">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服務</a:t>
                      </a:r>
                    </a:p>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擔任班級幹部、小老師或社團幹部滿</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a:t>
                      </a:r>
                    </a:p>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參加校內服務學習課程及活動，或於校外參加志工服務或社區服務，累計滿</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36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小時</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extLst>
                  <a:ext uri="{0D108BD9-81ED-4DB2-BD59-A6C34878D82A}">
                    <a16:rowId xmlns:a16="http://schemas.microsoft.com/office/drawing/2014/main" val="3174080663"/>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技藝優良</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技藝教育課程成績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just" defTabSz="914400" rtl="0" eaLnBrk="1" fontAlgn="base" latinLnBrk="0" hangingPunct="1">
                        <a:lnSpc>
                          <a:spcPts val="1400"/>
                        </a:lnSpc>
                        <a:spcBef>
                          <a:spcPct val="0"/>
                        </a:spcBef>
                        <a:spcAft>
                          <a:spcPct val="0"/>
                        </a:spcAft>
                        <a:buClrTx/>
                        <a:buSzTx/>
                        <a:buFontTx/>
                        <a:buNone/>
                        <a:tabLst/>
                      </a:pP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以單一學期之百分制成績擇優採計</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2.5</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3418277"/>
                  </a:ext>
                </a:extLst>
              </a:tr>
              <a:tr h="353460">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弱勢身分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just" defTabSz="914400" rtl="0" eaLnBrk="1" fontAlgn="base" latinLnBrk="0" hangingPunct="1">
                        <a:lnSpc>
                          <a:spcPts val="14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具</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低收入戶子女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身分</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8367029"/>
                  </a:ext>
                </a:extLst>
              </a:tr>
              <a:tr h="647713">
                <a:tc gridSpan="3">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均衡學習</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gridSpan="5">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健康與體育</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90</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或</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藝術與人文</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p>
                    <a:p>
                      <a:pPr marL="0" marR="0" lvl="0" indent="0" algn="l" defTabSz="914400" rtl="0" eaLnBrk="1" fontAlgn="base" latinLnBrk="0" hangingPunct="1">
                        <a:lnSpc>
                          <a:spcPts val="1200"/>
                        </a:lnSpc>
                        <a:spcBef>
                          <a:spcPct val="0"/>
                        </a:spcBef>
                        <a:spcAft>
                          <a:spcPct val="0"/>
                        </a:spcAft>
                        <a:buClrTx/>
                        <a:buSzTx/>
                        <a:buFontTx/>
                        <a:buNone/>
                        <a:tabLst/>
                      </a:pP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綜合活動</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75</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base" latinLnBrk="0" hangingPunct="1">
                        <a:lnSpc>
                          <a:spcPts val="1200"/>
                        </a:lnSpc>
                        <a:spcBef>
                          <a:spcPct val="0"/>
                        </a:spcBef>
                        <a:spcAft>
                          <a:spcPct val="0"/>
                        </a:spcAft>
                        <a:buClrTx/>
                        <a:buSzTx/>
                        <a:buFontTx/>
                        <a:buNone/>
                        <a:tabLst/>
                        <a:defRPr/>
                      </a:pPr>
                      <a:r>
                        <a:rPr kumimoji="0" lang="zh-TW" altLang="en-US"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科技</a:t>
                      </a:r>
                      <a:r>
                        <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5</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學期平均成績</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en-US"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58</a:t>
                      </a:r>
                      <a:r>
                        <a:rPr kumimoji="0" lang="zh-TW" altLang="zh-TW" sz="1000" b="0" i="0" u="sng"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分</a:t>
                      </a:r>
                      <a:endParaRPr kumimoji="0" lang="en-US"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1502954"/>
                  </a:ext>
                </a:extLst>
              </a:tr>
              <a:tr h="386596">
                <a:tc gridSpan="9">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zh-TW" altLang="zh-TW" sz="105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合計</a:t>
                      </a: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ts val="1400"/>
                        </a:lnSpc>
                        <a:spcBef>
                          <a:spcPct val="0"/>
                        </a:spcBef>
                        <a:spcAft>
                          <a:spcPct val="0"/>
                        </a:spcAft>
                        <a:buClrTx/>
                        <a:buSzTx/>
                        <a:buFontTx/>
                        <a:buNone/>
                        <a:tabLst/>
                      </a:pPr>
                      <a:r>
                        <a:rPr kumimoji="0" lang="en-US" altLang="zh-TW" sz="12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41.5</a:t>
                      </a:r>
                      <a:endParaRPr kumimoji="0" lang="zh-TW" altLang="zh-TW" sz="1000" b="0" i="0" u="none" strike="noStrike" cap="none" normalizeH="0" baseline="0" dirty="0">
                        <a:ln>
                          <a:noFill/>
                        </a:ln>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3335" marR="13335"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A"/>
                    </a:solidFill>
                  </a:tcPr>
                </a:tc>
                <a:extLst>
                  <a:ext uri="{0D108BD9-81ED-4DB2-BD59-A6C34878D82A}">
                    <a16:rowId xmlns:a16="http://schemas.microsoft.com/office/drawing/2014/main" val="4123481545"/>
                  </a:ext>
                </a:extLst>
              </a:tr>
            </a:tbl>
          </a:graphicData>
        </a:graphic>
      </p:graphicFrame>
      <p:sp>
        <p:nvSpPr>
          <p:cNvPr id="84024" name="文字方塊 17"/>
          <p:cNvSpPr txBox="1">
            <a:spLocks noChangeArrowheads="1"/>
          </p:cNvSpPr>
          <p:nvPr/>
        </p:nvSpPr>
        <p:spPr bwMode="auto">
          <a:xfrm>
            <a:off x="1822339" y="881291"/>
            <a:ext cx="5370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400" b="1" dirty="0">
                <a:solidFill>
                  <a:srgbClr val="0000CC"/>
                </a:solidFill>
                <a:latin typeface="微軟正黑體" panose="020B0604030504040204" pitchFamily="34" charset="-120"/>
                <a:ea typeface="微軟正黑體" panose="020B0604030504040204" pitchFamily="34" charset="-120"/>
              </a:rPr>
              <a:t>比序項目積分證明單</a:t>
            </a:r>
            <a:r>
              <a:rPr lang="zh-TW" altLang="en-US" sz="2800" b="1" dirty="0">
                <a:solidFill>
                  <a:srgbClr val="C00000"/>
                </a:solidFill>
                <a:latin typeface="微軟正黑體" panose="020B0604030504040204" pitchFamily="34" charset="-120"/>
                <a:ea typeface="微軟正黑體" panose="020B0604030504040204" pitchFamily="34" charset="-120"/>
              </a:rPr>
              <a:t>注意事項</a:t>
            </a:r>
            <a:endParaRPr lang="zh-TW" altLang="en-US" sz="2000" dirty="0"/>
          </a:p>
        </p:txBody>
      </p:sp>
      <p:sp>
        <p:nvSpPr>
          <p:cNvPr id="11" name="矩形 10"/>
          <p:cNvSpPr/>
          <p:nvPr/>
        </p:nvSpPr>
        <p:spPr>
          <a:xfrm>
            <a:off x="2557943" y="2548925"/>
            <a:ext cx="3670260" cy="78938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2561474" y="4251933"/>
            <a:ext cx="3666729" cy="33099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4035" name="文字方塊 32"/>
          <p:cNvSpPr txBox="1">
            <a:spLocks noChangeArrowheads="1"/>
          </p:cNvSpPr>
          <p:nvPr/>
        </p:nvSpPr>
        <p:spPr bwMode="auto">
          <a:xfrm>
            <a:off x="1878613" y="1323112"/>
            <a:ext cx="47529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1400" b="1" dirty="0">
                <a:latin typeface="Times New Roman" panose="02020603050405020304" pitchFamily="18" charset="0"/>
                <a:ea typeface="標楷體" panose="03000509000000000000" pitchFamily="65" charset="-120"/>
                <a:cs typeface="Times New Roman" panose="02020603050405020304" pitchFamily="18" charset="0"/>
              </a:rPr>
              <a:t>114</a:t>
            </a:r>
            <a:r>
              <a:rPr lang="zh-TW" altLang="en-US" sz="1400" b="1" dirty="0">
                <a:latin typeface="Times New Roman" panose="02020603050405020304" pitchFamily="18" charset="0"/>
                <a:ea typeface="標楷體" panose="03000509000000000000" pitchFamily="65" charset="-120"/>
                <a:cs typeface="Times New Roman" panose="02020603050405020304" pitchFamily="18" charset="0"/>
              </a:rPr>
              <a:t>學年度五專入學專用優先免試入學比序項目積分證明單</a:t>
            </a:r>
          </a:p>
        </p:txBody>
      </p:sp>
      <p:grpSp>
        <p:nvGrpSpPr>
          <p:cNvPr id="9" name="群組 8"/>
          <p:cNvGrpSpPr/>
          <p:nvPr/>
        </p:nvGrpSpPr>
        <p:grpSpPr>
          <a:xfrm>
            <a:off x="2746675" y="5736068"/>
            <a:ext cx="1853858" cy="1147580"/>
            <a:chOff x="8419434" y="4685785"/>
            <a:chExt cx="3437591" cy="1595355"/>
          </a:xfrm>
        </p:grpSpPr>
        <p:sp>
          <p:nvSpPr>
            <p:cNvPr id="31" name="矩形 30"/>
            <p:cNvSpPr/>
            <p:nvPr/>
          </p:nvSpPr>
          <p:spPr>
            <a:xfrm rot="1872534">
              <a:off x="8419434" y="5675525"/>
              <a:ext cx="2302677" cy="409277"/>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  ○</a:t>
              </a:r>
            </a:p>
          </p:txBody>
        </p:sp>
        <p:grpSp>
          <p:nvGrpSpPr>
            <p:cNvPr id="7" name="群組 6"/>
            <p:cNvGrpSpPr/>
            <p:nvPr/>
          </p:nvGrpSpPr>
          <p:grpSpPr>
            <a:xfrm>
              <a:off x="8734950" y="4685785"/>
              <a:ext cx="3122075" cy="1595355"/>
              <a:chOff x="8734950" y="4685785"/>
              <a:chExt cx="3122075" cy="1595355"/>
            </a:xfrm>
          </p:grpSpPr>
          <p:sp>
            <p:nvSpPr>
              <p:cNvPr id="33" name="矩形 32"/>
              <p:cNvSpPr/>
              <p:nvPr/>
            </p:nvSpPr>
            <p:spPr>
              <a:xfrm>
                <a:off x="9980335" y="5889794"/>
                <a:ext cx="534093" cy="391346"/>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國</a:t>
                </a:r>
              </a:p>
            </p:txBody>
          </p:sp>
          <p:sp>
            <p:nvSpPr>
              <p:cNvPr id="34" name="矩形 33"/>
              <p:cNvSpPr/>
              <p:nvPr/>
            </p:nvSpPr>
            <p:spPr>
              <a:xfrm rot="21030698">
                <a:off x="10393699" y="5847210"/>
                <a:ext cx="536730" cy="432399"/>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民</a:t>
                </a:r>
              </a:p>
            </p:txBody>
          </p:sp>
          <p:sp>
            <p:nvSpPr>
              <p:cNvPr id="35" name="矩形 34"/>
              <p:cNvSpPr/>
              <p:nvPr/>
            </p:nvSpPr>
            <p:spPr>
              <a:xfrm rot="19410408">
                <a:off x="10897818" y="5711669"/>
                <a:ext cx="358008" cy="391346"/>
              </a:xfrm>
              <a:prstGeom prst="rect">
                <a:avLst/>
              </a:prstGeom>
              <a:noFill/>
            </p:spPr>
            <p:txBody>
              <a:bodyPr spcFirstLastPara="1" wrap="none" lIns="68580" tIns="34290" rIns="68580" bIns="34290" numCol="1">
                <a:prstTxWarp prst="textArchUp">
                  <a:avLst>
                    <a:gd name="adj" fmla="val 10770895"/>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中</a:t>
                </a:r>
              </a:p>
            </p:txBody>
          </p:sp>
          <p:grpSp>
            <p:nvGrpSpPr>
              <p:cNvPr id="6" name="群組 5"/>
              <p:cNvGrpSpPr/>
              <p:nvPr/>
            </p:nvGrpSpPr>
            <p:grpSpPr>
              <a:xfrm>
                <a:off x="8734950" y="4685785"/>
                <a:ext cx="3122075" cy="1295461"/>
                <a:chOff x="8734950" y="4685785"/>
                <a:chExt cx="3122075" cy="1295461"/>
              </a:xfrm>
            </p:grpSpPr>
            <p:sp>
              <p:nvSpPr>
                <p:cNvPr id="2" name="橢圓 1"/>
                <p:cNvSpPr/>
                <p:nvPr/>
              </p:nvSpPr>
              <p:spPr>
                <a:xfrm>
                  <a:off x="9284549" y="4685785"/>
                  <a:ext cx="2066381" cy="1295461"/>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9507595" y="4883586"/>
                  <a:ext cx="1594996" cy="869122"/>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9543323" y="5062528"/>
                  <a:ext cx="1626515" cy="513442"/>
                </a:xfrm>
                <a:prstGeom prst="rect">
                  <a:avLst/>
                </a:prstGeom>
                <a:noFill/>
              </p:spPr>
              <p:txBody>
                <a:bodyPr wrap="none" rtlCol="0">
                  <a:spAutoFit/>
                </a:bodyPr>
                <a:lstStyle/>
                <a:p>
                  <a:r>
                    <a:rPr lang="zh-TW" altLang="en-US" b="1" dirty="0">
                      <a:solidFill>
                        <a:srgbClr val="0000CC"/>
                      </a:solidFill>
                      <a:latin typeface="標楷體" panose="03000509000000000000" pitchFamily="65" charset="-120"/>
                      <a:ea typeface="標楷體" panose="03000509000000000000" pitchFamily="65" charset="-120"/>
                    </a:rPr>
                    <a:t>教務處</a:t>
                  </a:r>
                  <a:endParaRPr lang="zh-TW" altLang="en-US" sz="2100" b="1" dirty="0">
                    <a:solidFill>
                      <a:srgbClr val="0000CC"/>
                    </a:solidFill>
                    <a:latin typeface="標楷體" panose="03000509000000000000" pitchFamily="65" charset="-120"/>
                    <a:ea typeface="標楷體" panose="03000509000000000000" pitchFamily="65" charset="-120"/>
                  </a:endParaRPr>
                </a:p>
              </p:txBody>
            </p:sp>
            <p:sp>
              <p:nvSpPr>
                <p:cNvPr id="5" name="矩形 4"/>
                <p:cNvSpPr/>
                <p:nvPr/>
              </p:nvSpPr>
              <p:spPr>
                <a:xfrm rot="19831280">
                  <a:off x="8734950" y="4920036"/>
                  <a:ext cx="2302677" cy="409277"/>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  ○  ○</a:t>
                  </a:r>
                </a:p>
              </p:txBody>
            </p:sp>
            <p:sp>
              <p:nvSpPr>
                <p:cNvPr id="30" name="矩形 29"/>
                <p:cNvSpPr/>
                <p:nvPr/>
              </p:nvSpPr>
              <p:spPr>
                <a:xfrm rot="1699563">
                  <a:off x="9565939" y="4921491"/>
                  <a:ext cx="2291086" cy="403317"/>
                </a:xfrm>
                <a:prstGeom prst="rect">
                  <a:avLst/>
                </a:prstGeom>
                <a:noFill/>
              </p:spPr>
              <p:txBody>
                <a:bodyPr spcFirstLastPara="1" wrap="none" lIns="68580" tIns="34290" rIns="68580" bIns="34290" numCol="1">
                  <a:prstTxWarp prst="textArchUp">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市  立</a:t>
                  </a:r>
                </a:p>
              </p:txBody>
            </p:sp>
            <p:sp>
              <p:nvSpPr>
                <p:cNvPr id="36" name="矩形 35"/>
                <p:cNvSpPr/>
                <p:nvPr/>
              </p:nvSpPr>
              <p:spPr>
                <a:xfrm rot="19410408">
                  <a:off x="11117280" y="5507973"/>
                  <a:ext cx="404535" cy="391346"/>
                </a:xfrm>
                <a:prstGeom prst="rect">
                  <a:avLst/>
                </a:prstGeom>
                <a:noFill/>
              </p:spPr>
              <p:txBody>
                <a:bodyPr spcFirstLastPara="1" wrap="none" lIns="68580" tIns="34290" rIns="68580" bIns="34290" numCol="1">
                  <a:prstTxWarp prst="textArchUp">
                    <a:avLst>
                      <a:gd name="adj" fmla="val 10770895"/>
                    </a:avLst>
                  </a:prstTxWarp>
                  <a:spAutoFit/>
                </a:bodyPr>
                <a:lstStyle/>
                <a:p>
                  <a:pPr algn="ctr"/>
                  <a:r>
                    <a:rPr lang="zh-TW" altLang="en-US" sz="1200" dirty="0">
                      <a:ln w="0"/>
                      <a:solidFill>
                        <a:srgbClr val="0000FF"/>
                      </a:solidFill>
                      <a:effectLst>
                        <a:outerShdw blurRad="38100" dist="19050" dir="2700000" algn="tl" rotWithShape="0">
                          <a:schemeClr val="dk1">
                            <a:alpha val="40000"/>
                          </a:schemeClr>
                        </a:outerShdw>
                      </a:effectLst>
                      <a:latin typeface="標楷體" panose="03000509000000000000" pitchFamily="65" charset="-120"/>
                      <a:ea typeface="標楷體" panose="03000509000000000000" pitchFamily="65" charset="-120"/>
                    </a:rPr>
                    <a:t>學</a:t>
                  </a:r>
                </a:p>
              </p:txBody>
            </p:sp>
          </p:grpSp>
        </p:grpSp>
      </p:grpSp>
      <p:grpSp>
        <p:nvGrpSpPr>
          <p:cNvPr id="20" name="群組 19"/>
          <p:cNvGrpSpPr/>
          <p:nvPr/>
        </p:nvGrpSpPr>
        <p:grpSpPr>
          <a:xfrm>
            <a:off x="1899947" y="5710303"/>
            <a:ext cx="5352878" cy="983591"/>
            <a:chOff x="375947" y="5710302"/>
            <a:chExt cx="5352878" cy="983591"/>
          </a:xfrm>
        </p:grpSpPr>
        <p:sp>
          <p:nvSpPr>
            <p:cNvPr id="84037" name="矩形 18"/>
            <p:cNvSpPr>
              <a:spLocks noChangeArrowheads="1"/>
            </p:cNvSpPr>
            <p:nvPr/>
          </p:nvSpPr>
          <p:spPr bwMode="auto">
            <a:xfrm>
              <a:off x="3493450" y="5952311"/>
              <a:ext cx="2235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solidFill>
                    <a:srgbClr val="0033CC"/>
                  </a:solidFill>
                  <a:latin typeface="微軟正黑體" panose="020B0604030504040204" pitchFamily="34" charset="-120"/>
                  <a:ea typeface="微軟正黑體" panose="020B0604030504040204" pitchFamily="34" charset="-120"/>
                </a:rPr>
                <a:t>     </a:t>
              </a:r>
              <a:r>
                <a:rPr lang="zh-TW" altLang="en-US" b="1" dirty="0">
                  <a:solidFill>
                    <a:srgbClr val="C00000"/>
                  </a:solidFill>
                  <a:latin typeface="微軟正黑體" panose="020B0604030504040204" pitchFamily="34" charset="-120"/>
                  <a:ea typeface="微軟正黑體" panose="020B0604030504040204" pitchFamily="34" charset="-120"/>
                </a:rPr>
                <a:t>務必蓋學校戳章</a:t>
              </a:r>
              <a:endParaRPr lang="en-US" altLang="zh-TW" b="1" dirty="0">
                <a:solidFill>
                  <a:srgbClr val="C00000"/>
                </a:solidFill>
                <a:latin typeface="微軟正黑體" panose="020B0604030504040204" pitchFamily="34" charset="-120"/>
                <a:ea typeface="微軟正黑體" panose="020B0604030504040204" pitchFamily="34" charset="-120"/>
              </a:endParaRPr>
            </a:p>
          </p:txBody>
        </p:sp>
        <p:sp>
          <p:nvSpPr>
            <p:cNvPr id="22" name="矩形 21"/>
            <p:cNvSpPr/>
            <p:nvPr/>
          </p:nvSpPr>
          <p:spPr bwMode="auto">
            <a:xfrm>
              <a:off x="3714504" y="5976114"/>
              <a:ext cx="1916905" cy="309563"/>
            </a:xfrm>
            <a:prstGeom prst="rect">
              <a:avLst/>
            </a:prstGeom>
            <a:noFill/>
            <a:ln w="635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 16"/>
            <p:cNvSpPr/>
            <p:nvPr/>
          </p:nvSpPr>
          <p:spPr bwMode="auto">
            <a:xfrm>
              <a:off x="1634480" y="5710302"/>
              <a:ext cx="1227065" cy="9835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32" name="直線單箭頭接點 31"/>
            <p:cNvCxnSpPr>
              <a:endCxn id="17" idx="3"/>
            </p:cNvCxnSpPr>
            <p:nvPr/>
          </p:nvCxnSpPr>
          <p:spPr bwMode="auto">
            <a:xfrm flipH="1" flipV="1">
              <a:off x="2861545" y="6202098"/>
              <a:ext cx="671822" cy="0"/>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042" name="文字方塊 1"/>
            <p:cNvSpPr txBox="1">
              <a:spLocks noChangeArrowheads="1"/>
            </p:cNvSpPr>
            <p:nvPr/>
          </p:nvSpPr>
          <p:spPr bwMode="auto">
            <a:xfrm>
              <a:off x="375947" y="6035764"/>
              <a:ext cx="13131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1100" dirty="0">
                  <a:latin typeface="標楷體" panose="03000509000000000000" pitchFamily="65" charset="-120"/>
                  <a:ea typeface="標楷體" panose="03000509000000000000" pitchFamily="65" charset="-120"/>
                </a:rPr>
                <a:t>就讀國中學校戳章</a:t>
              </a:r>
            </a:p>
          </p:txBody>
        </p:sp>
        <p:grpSp>
          <p:nvGrpSpPr>
            <p:cNvPr id="53" name="Group 38"/>
            <p:cNvGrpSpPr/>
            <p:nvPr/>
          </p:nvGrpSpPr>
          <p:grpSpPr>
            <a:xfrm rot="5101968">
              <a:off x="3485436" y="5806479"/>
              <a:ext cx="446958" cy="416565"/>
              <a:chOff x="131763" y="111125"/>
              <a:chExt cx="3802063" cy="3789363"/>
            </a:xfrm>
          </p:grpSpPr>
          <p:sp>
            <p:nvSpPr>
              <p:cNvPr id="54"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5"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6"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7"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8"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9"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0"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1"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grpSp>
      </p:grpSp>
      <p:cxnSp>
        <p:nvCxnSpPr>
          <p:cNvPr id="73" name="直接连接符 42">
            <a:extLst>
              <a:ext uri="{FF2B5EF4-FFF2-40B4-BE49-F238E27FC236}">
                <a16:creationId xmlns:a16="http://schemas.microsoft.com/office/drawing/2014/main" id="{2F665846-9C60-44C9-9595-9EC7F9322141}"/>
              </a:ext>
            </a:extLst>
          </p:cNvPr>
          <p:cNvCxnSpPr>
            <a:cxnSpLocks/>
          </p:cNvCxnSpPr>
          <p:nvPr/>
        </p:nvCxnSpPr>
        <p:spPr>
          <a:xfrm>
            <a:off x="823789" y="744870"/>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4" name="Freeform 6">
            <a:extLst>
              <a:ext uri="{FF2B5EF4-FFF2-40B4-BE49-F238E27FC236}">
                <a16:creationId xmlns:a16="http://schemas.microsoft.com/office/drawing/2014/main" id="{71AA52EC-7DB1-4E87-8C0D-FAA1C5227515}"/>
              </a:ext>
            </a:extLst>
          </p:cNvPr>
          <p:cNvSpPr>
            <a:spLocks noEditPoints="1"/>
          </p:cNvSpPr>
          <p:nvPr/>
        </p:nvSpPr>
        <p:spPr bwMode="auto">
          <a:xfrm>
            <a:off x="8033463" y="251525"/>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75" name="標題 1"/>
          <p:cNvSpPr txBox="1">
            <a:spLocks/>
          </p:cNvSpPr>
          <p:nvPr/>
        </p:nvSpPr>
        <p:spPr bwMode="auto">
          <a:xfrm>
            <a:off x="776203" y="308757"/>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拾貳、報名表件填寫範例</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6228203" y="2199998"/>
            <a:ext cx="5091512" cy="3056267"/>
            <a:chOff x="4704202" y="2199998"/>
            <a:chExt cx="5091512" cy="3056267"/>
          </a:xfrm>
        </p:grpSpPr>
        <p:sp>
          <p:nvSpPr>
            <p:cNvPr id="21" name="矩形 20"/>
            <p:cNvSpPr/>
            <p:nvPr/>
          </p:nvSpPr>
          <p:spPr>
            <a:xfrm>
              <a:off x="5669278" y="2318930"/>
              <a:ext cx="3892731" cy="940494"/>
            </a:xfrm>
            <a:prstGeom prst="rect">
              <a:avLst/>
            </a:prstGeom>
            <a:noFill/>
            <a:ln w="635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矩形 22"/>
            <p:cNvSpPr/>
            <p:nvPr/>
          </p:nvSpPr>
          <p:spPr>
            <a:xfrm>
              <a:off x="5672053" y="4315561"/>
              <a:ext cx="4123661" cy="923331"/>
            </a:xfrm>
            <a:prstGeom prst="rect">
              <a:avLst/>
            </a:prstGeom>
            <a:noFill/>
            <a:ln w="6350">
              <a:solidFill>
                <a:srgbClr val="00A7E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4025" name="矩形 5"/>
            <p:cNvSpPr>
              <a:spLocks noChangeArrowheads="1"/>
            </p:cNvSpPr>
            <p:nvPr/>
          </p:nvSpPr>
          <p:spPr bwMode="auto">
            <a:xfrm>
              <a:off x="5746430" y="2340986"/>
              <a:ext cx="366753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hangingPunct="1"/>
              <a:r>
                <a:rPr lang="zh-TW" altLang="en-US" b="1" dirty="0">
                  <a:solidFill>
                    <a:srgbClr val="0000CC"/>
                  </a:solidFill>
                  <a:latin typeface="微軟正黑體" panose="020B0604030504040204" pitchFamily="34" charset="-120"/>
                  <a:ea typeface="微軟正黑體" panose="020B0604030504040204" pitchFamily="34" charset="-120"/>
                </a:rPr>
                <a:t>競賽項目請填寫完整競賽年度、名稱、名次，檢附得獎證明（獎狀）影本以利查核。</a:t>
              </a:r>
              <a:endParaRPr lang="en-US" altLang="zh-TW" b="1" dirty="0">
                <a:solidFill>
                  <a:srgbClr val="0000CC"/>
                </a:solidFill>
                <a:latin typeface="微軟正黑體" panose="020B0604030504040204" pitchFamily="34" charset="-120"/>
                <a:ea typeface="微軟正黑體" panose="020B0604030504040204" pitchFamily="34" charset="-120"/>
              </a:endParaRPr>
            </a:p>
          </p:txBody>
        </p:sp>
        <p:sp>
          <p:nvSpPr>
            <p:cNvPr id="84026" name="矩形 6"/>
            <p:cNvSpPr>
              <a:spLocks noChangeArrowheads="1"/>
            </p:cNvSpPr>
            <p:nvPr/>
          </p:nvSpPr>
          <p:spPr bwMode="auto">
            <a:xfrm>
              <a:off x="5661534" y="4332935"/>
              <a:ext cx="40833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solidFill>
                    <a:srgbClr val="0000CC"/>
                  </a:solidFill>
                  <a:latin typeface="微軟正黑體" panose="020B0604030504040204" pitchFamily="34" charset="-120"/>
                  <a:ea typeface="微軟正黑體" panose="020B0604030504040204" pitchFamily="34" charset="-120"/>
                </a:rPr>
                <a:t>具弱勢身分者，須於</a:t>
              </a:r>
              <a:r>
                <a:rPr lang="zh-TW" altLang="en-US" b="1" dirty="0">
                  <a:solidFill>
                    <a:srgbClr val="C00000"/>
                  </a:solidFill>
                  <a:latin typeface="微軟正黑體" panose="020B0604030504040204" pitchFamily="34" charset="-120"/>
                  <a:ea typeface="微軟正黑體" panose="020B0604030504040204" pitchFamily="34" charset="-120"/>
                </a:rPr>
                <a:t>報名時檢附在報名期間內之有效證明文件</a:t>
              </a:r>
              <a:r>
                <a:rPr lang="zh-TW" altLang="en-US" b="1" dirty="0">
                  <a:solidFill>
                    <a:srgbClr val="0000CC"/>
                  </a:solidFill>
                  <a:latin typeface="微軟正黑體" panose="020B0604030504040204" pitchFamily="34" charset="-120"/>
                  <a:ea typeface="微軟正黑體" panose="020B0604030504040204" pitchFamily="34" charset="-120"/>
                </a:rPr>
                <a:t>，浮貼於報名表，以利審查及辦理報名費減免。</a:t>
              </a:r>
              <a:endParaRPr lang="en-US" altLang="zh-TW" b="1" dirty="0">
                <a:solidFill>
                  <a:srgbClr val="0000CC"/>
                </a:solidFill>
                <a:latin typeface="微軟正黑體" panose="020B0604030504040204" pitchFamily="34" charset="-120"/>
                <a:ea typeface="微軟正黑體" panose="020B0604030504040204" pitchFamily="34" charset="-120"/>
              </a:endParaRPr>
            </a:p>
          </p:txBody>
        </p:sp>
        <p:cxnSp>
          <p:nvCxnSpPr>
            <p:cNvPr id="26" name="直線單箭頭接點 25"/>
            <p:cNvCxnSpPr>
              <a:stCxn id="64" idx="4"/>
            </p:cNvCxnSpPr>
            <p:nvPr/>
          </p:nvCxnSpPr>
          <p:spPr>
            <a:xfrm flipH="1">
              <a:off x="4739667" y="2615538"/>
              <a:ext cx="739517" cy="182716"/>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stCxn id="46" idx="5"/>
              <a:endCxn id="13" idx="3"/>
            </p:cNvCxnSpPr>
            <p:nvPr/>
          </p:nvCxnSpPr>
          <p:spPr>
            <a:xfrm flipH="1" flipV="1">
              <a:off x="4704202" y="4417430"/>
              <a:ext cx="809361" cy="144045"/>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4" name="Group 38"/>
            <p:cNvGrpSpPr/>
            <p:nvPr/>
          </p:nvGrpSpPr>
          <p:grpSpPr>
            <a:xfrm rot="5101968">
              <a:off x="5457087" y="4140394"/>
              <a:ext cx="446958" cy="416565"/>
              <a:chOff x="131763" y="111125"/>
              <a:chExt cx="3802063" cy="3789363"/>
            </a:xfrm>
          </p:grpSpPr>
          <p:sp>
            <p:nvSpPr>
              <p:cNvPr id="45"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46"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47"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48"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49"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0"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1"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52"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grpSp>
        <p:grpSp>
          <p:nvGrpSpPr>
            <p:cNvPr id="62" name="Group 38"/>
            <p:cNvGrpSpPr/>
            <p:nvPr/>
          </p:nvGrpSpPr>
          <p:grpSpPr>
            <a:xfrm rot="5101968">
              <a:off x="5445800" y="2215194"/>
              <a:ext cx="446958" cy="416565"/>
              <a:chOff x="131763" y="111125"/>
              <a:chExt cx="3802063" cy="3789363"/>
            </a:xfrm>
          </p:grpSpPr>
          <p:sp>
            <p:nvSpPr>
              <p:cNvPr id="63" name="Freeform 5"/>
              <p:cNvSpPr>
                <a:spLocks/>
              </p:cNvSpPr>
              <p:nvPr/>
            </p:nvSpPr>
            <p:spPr bwMode="auto">
              <a:xfrm>
                <a:off x="1874838" y="1930400"/>
                <a:ext cx="447675" cy="460375"/>
              </a:xfrm>
              <a:custGeom>
                <a:avLst/>
                <a:gdLst>
                  <a:gd name="T0" fmla="*/ 11 w 65"/>
                  <a:gd name="T1" fmla="*/ 0 h 67"/>
                  <a:gd name="T2" fmla="*/ 2 w 65"/>
                  <a:gd name="T3" fmla="*/ 8 h 67"/>
                  <a:gd name="T4" fmla="*/ 2 w 65"/>
                  <a:gd name="T5" fmla="*/ 18 h 67"/>
                  <a:gd name="T6" fmla="*/ 52 w 65"/>
                  <a:gd name="T7" fmla="*/ 67 h 67"/>
                  <a:gd name="T8" fmla="*/ 65 w 65"/>
                  <a:gd name="T9" fmla="*/ 54 h 67"/>
                  <a:gd name="T10" fmla="*/ 11 w 65"/>
                  <a:gd name="T11" fmla="*/ 0 h 67"/>
                </a:gdLst>
                <a:ahLst/>
                <a:cxnLst>
                  <a:cxn ang="0">
                    <a:pos x="T0" y="T1"/>
                  </a:cxn>
                  <a:cxn ang="0">
                    <a:pos x="T2" y="T3"/>
                  </a:cxn>
                  <a:cxn ang="0">
                    <a:pos x="T4" y="T5"/>
                  </a:cxn>
                  <a:cxn ang="0">
                    <a:pos x="T6" y="T7"/>
                  </a:cxn>
                  <a:cxn ang="0">
                    <a:pos x="T8" y="T9"/>
                  </a:cxn>
                  <a:cxn ang="0">
                    <a:pos x="T10" y="T11"/>
                  </a:cxn>
                </a:cxnLst>
                <a:rect l="0" t="0" r="r" b="b"/>
                <a:pathLst>
                  <a:path w="65" h="67">
                    <a:moveTo>
                      <a:pt x="11" y="0"/>
                    </a:moveTo>
                    <a:cubicBezTo>
                      <a:pt x="2" y="8"/>
                      <a:pt x="2" y="8"/>
                      <a:pt x="2" y="8"/>
                    </a:cubicBezTo>
                    <a:cubicBezTo>
                      <a:pt x="0" y="11"/>
                      <a:pt x="0" y="15"/>
                      <a:pt x="2" y="18"/>
                    </a:cubicBezTo>
                    <a:cubicBezTo>
                      <a:pt x="52" y="67"/>
                      <a:pt x="52" y="67"/>
                      <a:pt x="52" y="67"/>
                    </a:cubicBezTo>
                    <a:cubicBezTo>
                      <a:pt x="65" y="54"/>
                      <a:pt x="65" y="54"/>
                      <a:pt x="65" y="54"/>
                    </a:cubicBezTo>
                    <a:lnTo>
                      <a:pt x="11" y="0"/>
                    </a:lnTo>
                    <a:close/>
                  </a:path>
                </a:pathLst>
              </a:custGeom>
              <a:solidFill>
                <a:srgbClr val="FF735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4" name="Freeform 6"/>
              <p:cNvSpPr>
                <a:spLocks/>
              </p:cNvSpPr>
              <p:nvPr/>
            </p:nvSpPr>
            <p:spPr bwMode="auto">
              <a:xfrm>
                <a:off x="2116138" y="2301875"/>
                <a:ext cx="1597025" cy="1598613"/>
              </a:xfrm>
              <a:custGeom>
                <a:avLst/>
                <a:gdLst>
                  <a:gd name="T0" fmla="*/ 17 w 232"/>
                  <a:gd name="T1" fmla="*/ 13 h 232"/>
                  <a:gd name="T2" fmla="*/ 2 w 232"/>
                  <a:gd name="T3" fmla="*/ 28 h 232"/>
                  <a:gd name="T4" fmla="*/ 2 w 232"/>
                  <a:gd name="T5" fmla="*/ 37 h 232"/>
                  <a:gd name="T6" fmla="*/ 194 w 232"/>
                  <a:gd name="T7" fmla="*/ 229 h 232"/>
                  <a:gd name="T8" fmla="*/ 204 w 232"/>
                  <a:gd name="T9" fmla="*/ 229 h 232"/>
                  <a:gd name="T10" fmla="*/ 232 w 232"/>
                  <a:gd name="T11" fmla="*/ 201 h 232"/>
                  <a:gd name="T12" fmla="*/ 38 w 232"/>
                  <a:gd name="T13" fmla="*/ 8 h 232"/>
                  <a:gd name="T14" fmla="*/ 30 w 232"/>
                  <a:gd name="T15" fmla="*/ 0 h 232"/>
                  <a:gd name="T16" fmla="*/ 17 w 232"/>
                  <a:gd name="T17" fmla="*/ 1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32">
                    <a:moveTo>
                      <a:pt x="17" y="13"/>
                    </a:moveTo>
                    <a:cubicBezTo>
                      <a:pt x="2" y="28"/>
                      <a:pt x="2" y="28"/>
                      <a:pt x="2" y="28"/>
                    </a:cubicBezTo>
                    <a:cubicBezTo>
                      <a:pt x="0" y="31"/>
                      <a:pt x="0" y="35"/>
                      <a:pt x="2" y="37"/>
                    </a:cubicBezTo>
                    <a:cubicBezTo>
                      <a:pt x="194" y="229"/>
                      <a:pt x="194" y="229"/>
                      <a:pt x="194" y="229"/>
                    </a:cubicBezTo>
                    <a:cubicBezTo>
                      <a:pt x="197" y="232"/>
                      <a:pt x="201" y="232"/>
                      <a:pt x="204" y="229"/>
                    </a:cubicBezTo>
                    <a:cubicBezTo>
                      <a:pt x="232" y="201"/>
                      <a:pt x="232" y="201"/>
                      <a:pt x="232" y="201"/>
                    </a:cubicBezTo>
                    <a:cubicBezTo>
                      <a:pt x="38" y="8"/>
                      <a:pt x="38" y="8"/>
                      <a:pt x="38" y="8"/>
                    </a:cubicBezTo>
                    <a:cubicBezTo>
                      <a:pt x="30" y="0"/>
                      <a:pt x="30" y="0"/>
                      <a:pt x="30" y="0"/>
                    </a:cubicBezTo>
                    <a:lnTo>
                      <a:pt x="17" y="13"/>
                    </a:ln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5" name="Freeform 7"/>
              <p:cNvSpPr>
                <a:spLocks/>
              </p:cNvSpPr>
              <p:nvPr/>
            </p:nvSpPr>
            <p:spPr bwMode="auto">
              <a:xfrm>
                <a:off x="1951038" y="1839913"/>
                <a:ext cx="474663" cy="461963"/>
              </a:xfrm>
              <a:custGeom>
                <a:avLst/>
                <a:gdLst>
                  <a:gd name="T0" fmla="*/ 69 w 69"/>
                  <a:gd name="T1" fmla="*/ 52 h 67"/>
                  <a:gd name="T2" fmla="*/ 20 w 69"/>
                  <a:gd name="T3" fmla="*/ 2 h 67"/>
                  <a:gd name="T4" fmla="*/ 10 w 69"/>
                  <a:gd name="T5" fmla="*/ 2 h 67"/>
                  <a:gd name="T6" fmla="*/ 0 w 69"/>
                  <a:gd name="T7" fmla="*/ 13 h 67"/>
                  <a:gd name="T8" fmla="*/ 54 w 69"/>
                  <a:gd name="T9" fmla="*/ 67 h 67"/>
                  <a:gd name="T10" fmla="*/ 69 w 69"/>
                  <a:gd name="T11" fmla="*/ 52 h 67"/>
                </a:gdLst>
                <a:ahLst/>
                <a:cxnLst>
                  <a:cxn ang="0">
                    <a:pos x="T0" y="T1"/>
                  </a:cxn>
                  <a:cxn ang="0">
                    <a:pos x="T2" y="T3"/>
                  </a:cxn>
                  <a:cxn ang="0">
                    <a:pos x="T4" y="T5"/>
                  </a:cxn>
                  <a:cxn ang="0">
                    <a:pos x="T6" y="T7"/>
                  </a:cxn>
                  <a:cxn ang="0">
                    <a:pos x="T8" y="T9"/>
                  </a:cxn>
                  <a:cxn ang="0">
                    <a:pos x="T10" y="T11"/>
                  </a:cxn>
                </a:cxnLst>
                <a:rect l="0" t="0" r="r" b="b"/>
                <a:pathLst>
                  <a:path w="69" h="67">
                    <a:moveTo>
                      <a:pt x="69" y="52"/>
                    </a:moveTo>
                    <a:cubicBezTo>
                      <a:pt x="20" y="2"/>
                      <a:pt x="20" y="2"/>
                      <a:pt x="20" y="2"/>
                    </a:cubicBezTo>
                    <a:cubicBezTo>
                      <a:pt x="17" y="0"/>
                      <a:pt x="13" y="0"/>
                      <a:pt x="10" y="2"/>
                    </a:cubicBezTo>
                    <a:cubicBezTo>
                      <a:pt x="0" y="13"/>
                      <a:pt x="0" y="13"/>
                      <a:pt x="0" y="13"/>
                    </a:cubicBezTo>
                    <a:cubicBezTo>
                      <a:pt x="54" y="67"/>
                      <a:pt x="54" y="67"/>
                      <a:pt x="54" y="67"/>
                    </a:cubicBezTo>
                    <a:lnTo>
                      <a:pt x="69" y="52"/>
                    </a:lnTo>
                    <a:close/>
                  </a:path>
                </a:pathLst>
              </a:custGeom>
              <a:solidFill>
                <a:srgbClr val="FF997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6" name="Freeform 8"/>
              <p:cNvSpPr>
                <a:spLocks/>
              </p:cNvSpPr>
              <p:nvPr/>
            </p:nvSpPr>
            <p:spPr bwMode="auto">
              <a:xfrm>
                <a:off x="2322513" y="2074863"/>
                <a:ext cx="1611313" cy="1611313"/>
              </a:xfrm>
              <a:custGeom>
                <a:avLst/>
                <a:gdLst>
                  <a:gd name="T0" fmla="*/ 30 w 234"/>
                  <a:gd name="T1" fmla="*/ 3 h 234"/>
                  <a:gd name="T2" fmla="*/ 15 w 234"/>
                  <a:gd name="T3" fmla="*/ 18 h 234"/>
                  <a:gd name="T4" fmla="*/ 0 w 234"/>
                  <a:gd name="T5" fmla="*/ 33 h 234"/>
                  <a:gd name="T6" fmla="*/ 8 w 234"/>
                  <a:gd name="T7" fmla="*/ 41 h 234"/>
                  <a:gd name="T8" fmla="*/ 202 w 234"/>
                  <a:gd name="T9" fmla="*/ 234 h 234"/>
                  <a:gd name="T10" fmla="*/ 232 w 234"/>
                  <a:gd name="T11" fmla="*/ 204 h 234"/>
                  <a:gd name="T12" fmla="*/ 232 w 234"/>
                  <a:gd name="T13" fmla="*/ 195 h 234"/>
                  <a:gd name="T14" fmla="*/ 40 w 234"/>
                  <a:gd name="T15" fmla="*/ 3 h 234"/>
                  <a:gd name="T16" fmla="*/ 30 w 234"/>
                  <a:gd name="T17" fmla="*/ 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234">
                    <a:moveTo>
                      <a:pt x="30" y="3"/>
                    </a:moveTo>
                    <a:cubicBezTo>
                      <a:pt x="15" y="18"/>
                      <a:pt x="15" y="18"/>
                      <a:pt x="15" y="18"/>
                    </a:cubicBezTo>
                    <a:cubicBezTo>
                      <a:pt x="0" y="33"/>
                      <a:pt x="0" y="33"/>
                      <a:pt x="0" y="33"/>
                    </a:cubicBezTo>
                    <a:cubicBezTo>
                      <a:pt x="8" y="41"/>
                      <a:pt x="8" y="41"/>
                      <a:pt x="8" y="41"/>
                    </a:cubicBezTo>
                    <a:cubicBezTo>
                      <a:pt x="202" y="234"/>
                      <a:pt x="202" y="234"/>
                      <a:pt x="202" y="234"/>
                    </a:cubicBezTo>
                    <a:cubicBezTo>
                      <a:pt x="232" y="204"/>
                      <a:pt x="232" y="204"/>
                      <a:pt x="232" y="204"/>
                    </a:cubicBezTo>
                    <a:cubicBezTo>
                      <a:pt x="234" y="202"/>
                      <a:pt x="234" y="197"/>
                      <a:pt x="232" y="195"/>
                    </a:cubicBezTo>
                    <a:cubicBezTo>
                      <a:pt x="40" y="3"/>
                      <a:pt x="40" y="3"/>
                      <a:pt x="40" y="3"/>
                    </a:cubicBezTo>
                    <a:cubicBezTo>
                      <a:pt x="37" y="0"/>
                      <a:pt x="33" y="0"/>
                      <a:pt x="30" y="3"/>
                    </a:cubicBezTo>
                    <a:close/>
                  </a:path>
                </a:pathLst>
              </a:custGeom>
              <a:solidFill>
                <a:srgbClr val="33375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7" name="Freeform 9"/>
              <p:cNvSpPr>
                <a:spLocks/>
              </p:cNvSpPr>
              <p:nvPr/>
            </p:nvSpPr>
            <p:spPr bwMode="auto">
              <a:xfrm>
                <a:off x="131763" y="111125"/>
                <a:ext cx="2355850" cy="2355850"/>
              </a:xfrm>
              <a:custGeom>
                <a:avLst/>
                <a:gdLst>
                  <a:gd name="T0" fmla="*/ 281 w 342"/>
                  <a:gd name="T1" fmla="*/ 61 h 342"/>
                  <a:gd name="T2" fmla="*/ 281 w 342"/>
                  <a:gd name="T3" fmla="*/ 282 h 342"/>
                  <a:gd name="T4" fmla="*/ 61 w 342"/>
                  <a:gd name="T5" fmla="*/ 282 h 342"/>
                  <a:gd name="T6" fmla="*/ 61 w 342"/>
                  <a:gd name="T7" fmla="*/ 61 h 342"/>
                  <a:gd name="T8" fmla="*/ 281 w 342"/>
                  <a:gd name="T9" fmla="*/ 61 h 342"/>
                </a:gdLst>
                <a:ahLst/>
                <a:cxnLst>
                  <a:cxn ang="0">
                    <a:pos x="T0" y="T1"/>
                  </a:cxn>
                  <a:cxn ang="0">
                    <a:pos x="T2" y="T3"/>
                  </a:cxn>
                  <a:cxn ang="0">
                    <a:pos x="T4" y="T5"/>
                  </a:cxn>
                  <a:cxn ang="0">
                    <a:pos x="T6" y="T7"/>
                  </a:cxn>
                  <a:cxn ang="0">
                    <a:pos x="T8" y="T9"/>
                  </a:cxn>
                </a:cxnLst>
                <a:rect l="0" t="0" r="r" b="b"/>
                <a:pathLst>
                  <a:path w="342" h="342">
                    <a:moveTo>
                      <a:pt x="281" y="61"/>
                    </a:moveTo>
                    <a:cubicBezTo>
                      <a:pt x="342" y="122"/>
                      <a:pt x="342" y="221"/>
                      <a:pt x="281" y="282"/>
                    </a:cubicBezTo>
                    <a:cubicBezTo>
                      <a:pt x="220" y="342"/>
                      <a:pt x="122" y="342"/>
                      <a:pt x="61" y="282"/>
                    </a:cubicBezTo>
                    <a:cubicBezTo>
                      <a:pt x="0" y="221"/>
                      <a:pt x="0" y="122"/>
                      <a:pt x="61" y="61"/>
                    </a:cubicBezTo>
                    <a:cubicBezTo>
                      <a:pt x="122" y="0"/>
                      <a:pt x="220" y="0"/>
                      <a:pt x="281" y="61"/>
                    </a:cubicBezTo>
                    <a:close/>
                  </a:path>
                </a:pathLst>
              </a:custGeom>
              <a:solidFill>
                <a:srgbClr val="00052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8" name="Freeform 10"/>
              <p:cNvSpPr>
                <a:spLocks/>
              </p:cNvSpPr>
              <p:nvPr/>
            </p:nvSpPr>
            <p:spPr bwMode="auto">
              <a:xfrm>
                <a:off x="393700" y="379413"/>
                <a:ext cx="1831975" cy="1825625"/>
              </a:xfrm>
              <a:custGeom>
                <a:avLst/>
                <a:gdLst>
                  <a:gd name="T0" fmla="*/ 218 w 266"/>
                  <a:gd name="T1" fmla="*/ 47 h 265"/>
                  <a:gd name="T2" fmla="*/ 218 w 266"/>
                  <a:gd name="T3" fmla="*/ 218 h 265"/>
                  <a:gd name="T4" fmla="*/ 48 w 266"/>
                  <a:gd name="T5" fmla="*/ 218 h 265"/>
                  <a:gd name="T6" fmla="*/ 48 w 266"/>
                  <a:gd name="T7" fmla="*/ 47 h 265"/>
                  <a:gd name="T8" fmla="*/ 218 w 266"/>
                  <a:gd name="T9" fmla="*/ 47 h 265"/>
                </a:gdLst>
                <a:ahLst/>
                <a:cxnLst>
                  <a:cxn ang="0">
                    <a:pos x="T0" y="T1"/>
                  </a:cxn>
                  <a:cxn ang="0">
                    <a:pos x="T2" y="T3"/>
                  </a:cxn>
                  <a:cxn ang="0">
                    <a:pos x="T4" y="T5"/>
                  </a:cxn>
                  <a:cxn ang="0">
                    <a:pos x="T6" y="T7"/>
                  </a:cxn>
                  <a:cxn ang="0">
                    <a:pos x="T8" y="T9"/>
                  </a:cxn>
                </a:cxnLst>
                <a:rect l="0" t="0" r="r" b="b"/>
                <a:pathLst>
                  <a:path w="266" h="265">
                    <a:moveTo>
                      <a:pt x="218" y="47"/>
                    </a:moveTo>
                    <a:cubicBezTo>
                      <a:pt x="266" y="94"/>
                      <a:pt x="266" y="171"/>
                      <a:pt x="218" y="218"/>
                    </a:cubicBezTo>
                    <a:cubicBezTo>
                      <a:pt x="171" y="265"/>
                      <a:pt x="95" y="265"/>
                      <a:pt x="48" y="218"/>
                    </a:cubicBezTo>
                    <a:cubicBezTo>
                      <a:pt x="0" y="171"/>
                      <a:pt x="0" y="94"/>
                      <a:pt x="48" y="47"/>
                    </a:cubicBezTo>
                    <a:cubicBezTo>
                      <a:pt x="95" y="0"/>
                      <a:pt x="171" y="0"/>
                      <a:pt x="218" y="47"/>
                    </a:cubicBezTo>
                    <a:close/>
                  </a:path>
                </a:pathLst>
              </a:custGeom>
              <a:solidFill>
                <a:srgbClr val="8FD4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69" name="Freeform 11"/>
              <p:cNvSpPr>
                <a:spLocks/>
              </p:cNvSpPr>
              <p:nvPr/>
            </p:nvSpPr>
            <p:spPr bwMode="auto">
              <a:xfrm>
                <a:off x="558800" y="758825"/>
                <a:ext cx="371475" cy="1033463"/>
              </a:xfrm>
              <a:custGeom>
                <a:avLst/>
                <a:gdLst>
                  <a:gd name="T0" fmla="*/ 51 w 54"/>
                  <a:gd name="T1" fmla="*/ 147 h 150"/>
                  <a:gd name="T2" fmla="*/ 40 w 54"/>
                  <a:gd name="T3" fmla="*/ 147 h 150"/>
                  <a:gd name="T4" fmla="*/ 40 w 54"/>
                  <a:gd name="T5" fmla="*/ 3 h 150"/>
                  <a:gd name="T6" fmla="*/ 51 w 54"/>
                  <a:gd name="T7" fmla="*/ 3 h 150"/>
                  <a:gd name="T8" fmla="*/ 51 w 54"/>
                  <a:gd name="T9" fmla="*/ 14 h 150"/>
                  <a:gd name="T10" fmla="*/ 51 w 54"/>
                  <a:gd name="T11" fmla="*/ 136 h 150"/>
                  <a:gd name="T12" fmla="*/ 51 w 54"/>
                  <a:gd name="T13" fmla="*/ 147 h 150"/>
                </a:gdLst>
                <a:ahLst/>
                <a:cxnLst>
                  <a:cxn ang="0">
                    <a:pos x="T0" y="T1"/>
                  </a:cxn>
                  <a:cxn ang="0">
                    <a:pos x="T2" y="T3"/>
                  </a:cxn>
                  <a:cxn ang="0">
                    <a:pos x="T4" y="T5"/>
                  </a:cxn>
                  <a:cxn ang="0">
                    <a:pos x="T6" y="T7"/>
                  </a:cxn>
                  <a:cxn ang="0">
                    <a:pos x="T8" y="T9"/>
                  </a:cxn>
                  <a:cxn ang="0">
                    <a:pos x="T10" y="T11"/>
                  </a:cxn>
                  <a:cxn ang="0">
                    <a:pos x="T12" y="T13"/>
                  </a:cxn>
                </a:cxnLst>
                <a:rect l="0" t="0" r="r" b="b"/>
                <a:pathLst>
                  <a:path w="54" h="150">
                    <a:moveTo>
                      <a:pt x="51" y="147"/>
                    </a:moveTo>
                    <a:cubicBezTo>
                      <a:pt x="48" y="150"/>
                      <a:pt x="43" y="150"/>
                      <a:pt x="40" y="147"/>
                    </a:cubicBezTo>
                    <a:cubicBezTo>
                      <a:pt x="0" y="107"/>
                      <a:pt x="0" y="43"/>
                      <a:pt x="40" y="3"/>
                    </a:cubicBezTo>
                    <a:cubicBezTo>
                      <a:pt x="43" y="0"/>
                      <a:pt x="48" y="0"/>
                      <a:pt x="51" y="3"/>
                    </a:cubicBezTo>
                    <a:cubicBezTo>
                      <a:pt x="54" y="6"/>
                      <a:pt x="54" y="11"/>
                      <a:pt x="51" y="14"/>
                    </a:cubicBezTo>
                    <a:cubicBezTo>
                      <a:pt x="17" y="47"/>
                      <a:pt x="17" y="102"/>
                      <a:pt x="51" y="136"/>
                    </a:cubicBezTo>
                    <a:cubicBezTo>
                      <a:pt x="54" y="139"/>
                      <a:pt x="54" y="144"/>
                      <a:pt x="51" y="147"/>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sp>
            <p:nvSpPr>
              <p:cNvPr id="70" name="Freeform 12"/>
              <p:cNvSpPr>
                <a:spLocks/>
              </p:cNvSpPr>
              <p:nvPr/>
            </p:nvSpPr>
            <p:spPr bwMode="auto">
              <a:xfrm>
                <a:off x="1041400" y="1819275"/>
                <a:ext cx="412750" cy="165100"/>
              </a:xfrm>
              <a:custGeom>
                <a:avLst/>
                <a:gdLst>
                  <a:gd name="T0" fmla="*/ 58 w 60"/>
                  <a:gd name="T1" fmla="*/ 20 h 24"/>
                  <a:gd name="T2" fmla="*/ 53 w 60"/>
                  <a:gd name="T3" fmla="*/ 22 h 24"/>
                  <a:gd name="T4" fmla="*/ 6 w 60"/>
                  <a:gd name="T5" fmla="*/ 16 h 24"/>
                  <a:gd name="T6" fmla="*/ 2 w 60"/>
                  <a:gd name="T7" fmla="*/ 6 h 24"/>
                  <a:gd name="T8" fmla="*/ 12 w 60"/>
                  <a:gd name="T9" fmla="*/ 1 h 24"/>
                  <a:gd name="T10" fmla="*/ 51 w 60"/>
                  <a:gd name="T11" fmla="*/ 6 h 24"/>
                  <a:gd name="T12" fmla="*/ 60 w 60"/>
                  <a:gd name="T13" fmla="*/ 13 h 24"/>
                  <a:gd name="T14" fmla="*/ 58 w 60"/>
                  <a:gd name="T15" fmla="*/ 2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24">
                    <a:moveTo>
                      <a:pt x="58" y="20"/>
                    </a:moveTo>
                    <a:cubicBezTo>
                      <a:pt x="57" y="21"/>
                      <a:pt x="55" y="22"/>
                      <a:pt x="53" y="22"/>
                    </a:cubicBezTo>
                    <a:cubicBezTo>
                      <a:pt x="37" y="24"/>
                      <a:pt x="21" y="22"/>
                      <a:pt x="6" y="16"/>
                    </a:cubicBezTo>
                    <a:cubicBezTo>
                      <a:pt x="2" y="15"/>
                      <a:pt x="0" y="10"/>
                      <a:pt x="2" y="6"/>
                    </a:cubicBezTo>
                    <a:cubicBezTo>
                      <a:pt x="3" y="2"/>
                      <a:pt x="8" y="0"/>
                      <a:pt x="12" y="1"/>
                    </a:cubicBezTo>
                    <a:cubicBezTo>
                      <a:pt x="24" y="6"/>
                      <a:pt x="38" y="8"/>
                      <a:pt x="51" y="6"/>
                    </a:cubicBezTo>
                    <a:cubicBezTo>
                      <a:pt x="56" y="6"/>
                      <a:pt x="60" y="9"/>
                      <a:pt x="60" y="13"/>
                    </a:cubicBezTo>
                    <a:cubicBezTo>
                      <a:pt x="60" y="16"/>
                      <a:pt x="59" y="18"/>
                      <a:pt x="58"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latin typeface="Calibri Light"/>
                </a:endParaRPr>
              </a:p>
            </p:txBody>
          </p:sp>
        </p:grpSp>
        <p:grpSp>
          <p:nvGrpSpPr>
            <p:cNvPr id="76" name="群組 75"/>
            <p:cNvGrpSpPr/>
            <p:nvPr/>
          </p:nvGrpSpPr>
          <p:grpSpPr>
            <a:xfrm>
              <a:off x="5960885" y="3364740"/>
              <a:ext cx="2968233" cy="634925"/>
              <a:chOff x="1132957" y="5501406"/>
              <a:chExt cx="9588501" cy="792163"/>
            </a:xfrm>
          </p:grpSpPr>
          <p:sp>
            <p:nvSpPr>
              <p:cNvPr id="77" name="矩形 76"/>
              <p:cNvSpPr/>
              <p:nvPr/>
            </p:nvSpPr>
            <p:spPr>
              <a:xfrm>
                <a:off x="1132957" y="5501406"/>
                <a:ext cx="9588501" cy="792163"/>
              </a:xfrm>
              <a:prstGeom prst="rect">
                <a:avLst/>
              </a:prstGeom>
              <a:solidFill>
                <a:srgbClr val="FEFAF8"/>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sz="1400"/>
              </a:p>
            </p:txBody>
          </p:sp>
          <p:sp>
            <p:nvSpPr>
              <p:cNvPr id="78" name="矩形 3"/>
              <p:cNvSpPr>
                <a:spLocks noChangeArrowheads="1"/>
              </p:cNvSpPr>
              <p:nvPr/>
            </p:nvSpPr>
            <p:spPr bwMode="auto">
              <a:xfrm>
                <a:off x="1221857" y="5536210"/>
                <a:ext cx="9362749" cy="72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zh-TW" sz="1600" b="1" dirty="0">
                    <a:solidFill>
                      <a:srgbClr val="C00000"/>
                    </a:solidFill>
                    <a:latin typeface="微軟正黑體" panose="020B0604030504040204" pitchFamily="34" charset="-120"/>
                    <a:ea typeface="微軟正黑體" panose="020B0604030504040204" pitchFamily="34" charset="-120"/>
                  </a:rPr>
                  <a:t>※提醒：</a:t>
                </a:r>
                <a:r>
                  <a:rPr lang="zh-TW" altLang="en-US" sz="1600" b="1" dirty="0">
                    <a:solidFill>
                      <a:srgbClr val="C00000"/>
                    </a:solidFill>
                    <a:latin typeface="微軟正黑體" panose="020B0604030504040204" pitchFamily="34" charset="-120"/>
                    <a:ea typeface="微軟正黑體" panose="020B0604030504040204" pitchFamily="34" charset="-120"/>
                  </a:rPr>
                  <a:t>若團體賽制為</a:t>
                </a:r>
                <a:r>
                  <a:rPr lang="zh-TW" altLang="en-US" sz="1600" b="1" u="sng" dirty="0">
                    <a:solidFill>
                      <a:srgbClr val="C00000"/>
                    </a:solidFill>
                    <a:latin typeface="微軟正黑體" panose="020B0604030504040204" pitchFamily="34" charset="-120"/>
                    <a:ea typeface="微軟正黑體" panose="020B0604030504040204" pitchFamily="34" charset="-120"/>
                  </a:rPr>
                  <a:t>雙人或三人</a:t>
                </a:r>
                <a:r>
                  <a:rPr lang="zh-TW" altLang="en-US" sz="1600" b="1" dirty="0">
                    <a:solidFill>
                      <a:srgbClr val="C00000"/>
                    </a:solidFill>
                    <a:latin typeface="微軟正黑體" panose="020B0604030504040204" pitchFamily="34" charset="-120"/>
                    <a:ea typeface="微軟正黑體" panose="020B0604030504040204" pitchFamily="34" charset="-120"/>
                  </a:rPr>
                  <a:t>比賽，請註明</a:t>
                </a:r>
              </a:p>
            </p:txBody>
          </p:sp>
        </p:grpSp>
      </p:grpSp>
      <p:sp>
        <p:nvSpPr>
          <p:cNvPr id="79" name="投影片編號版面配置區 4">
            <a:extLst>
              <a:ext uri="{FF2B5EF4-FFF2-40B4-BE49-F238E27FC236}">
                <a16:creationId xmlns:a16="http://schemas.microsoft.com/office/drawing/2014/main" id="{7B297E94-6698-42E2-A47C-36FF627BBBBA}"/>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40</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C4970D30-8121-459A-9859-8DCD5B3AEE86}"/>
              </a:ext>
            </a:extLst>
          </p:cNvPr>
          <p:cNvPicPr>
            <a:picLocks noChangeAspect="1"/>
          </p:cNvPicPr>
          <p:nvPr/>
        </p:nvPicPr>
        <p:blipFill rotWithShape="1">
          <a:blip r:embed="rId3">
            <a:extLst>
              <a:ext uri="{28A0092B-C50C-407E-A947-70E740481C1C}">
                <a14:useLocalDpi xmlns:a14="http://schemas.microsoft.com/office/drawing/2010/main" val="0"/>
              </a:ext>
            </a:extLst>
          </a:blip>
          <a:srcRect l="6526" t="8329" r="6850" b="8411"/>
          <a:stretch/>
        </p:blipFill>
        <p:spPr>
          <a:xfrm>
            <a:off x="4425973" y="959355"/>
            <a:ext cx="4297490" cy="5844103"/>
          </a:xfrm>
          <a:prstGeom prst="rect">
            <a:avLst/>
          </a:prstGeom>
        </p:spPr>
      </p:pic>
      <p:cxnSp>
        <p:nvCxnSpPr>
          <p:cNvPr id="93" name="直接连接符 42">
            <a:extLst>
              <a:ext uri="{FF2B5EF4-FFF2-40B4-BE49-F238E27FC236}">
                <a16:creationId xmlns:a16="http://schemas.microsoft.com/office/drawing/2014/main" id="{2F665846-9C60-44C9-9595-9EC7F9322141}"/>
              </a:ext>
            </a:extLst>
          </p:cNvPr>
          <p:cNvCxnSpPr>
            <a:cxnSpLocks/>
          </p:cNvCxnSpPr>
          <p:nvPr/>
        </p:nvCxnSpPr>
        <p:spPr>
          <a:xfrm>
            <a:off x="777310" y="754260"/>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4" name="Freeform 6">
            <a:extLst>
              <a:ext uri="{FF2B5EF4-FFF2-40B4-BE49-F238E27FC236}">
                <a16:creationId xmlns:a16="http://schemas.microsoft.com/office/drawing/2014/main" id="{71AA52EC-7DB1-4E87-8C0D-FAA1C5227515}"/>
              </a:ext>
            </a:extLst>
          </p:cNvPr>
          <p:cNvSpPr>
            <a:spLocks noEditPoints="1"/>
          </p:cNvSpPr>
          <p:nvPr/>
        </p:nvSpPr>
        <p:spPr bwMode="auto">
          <a:xfrm>
            <a:off x="7986983" y="260915"/>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95" name="標題 1"/>
          <p:cNvSpPr txBox="1">
            <a:spLocks/>
          </p:cNvSpPr>
          <p:nvPr/>
        </p:nvSpPr>
        <p:spPr bwMode="auto">
          <a:xfrm>
            <a:off x="729724" y="318147"/>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拾貳、報名表件填寫範例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一般生（</a:t>
            </a:r>
            <a:r>
              <a:rPr lang="en-US" altLang="zh-TW" sz="2800" b="1" dirty="0">
                <a:solidFill>
                  <a:srgbClr val="002060"/>
                </a:solidFill>
                <a:latin typeface="微軟正黑體" panose="020B0604030504040204" pitchFamily="34" charset="-120"/>
                <a:ea typeface="微軟正黑體" panose="020B0604030504040204" pitchFamily="34" charset="-120"/>
              </a:rPr>
              <a:t>1/2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97" name="投影片編號版面配置區 4">
            <a:extLst>
              <a:ext uri="{FF2B5EF4-FFF2-40B4-BE49-F238E27FC236}">
                <a16:creationId xmlns:a16="http://schemas.microsoft.com/office/drawing/2014/main" id="{64EBD240-6275-48DB-882C-9CDC71905917}"/>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41</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6" name="矩形 105">
            <a:extLst>
              <a:ext uri="{FF2B5EF4-FFF2-40B4-BE49-F238E27FC236}">
                <a16:creationId xmlns:a16="http://schemas.microsoft.com/office/drawing/2014/main" id="{EC912DDC-81AF-427A-BB8A-41A87310C059}"/>
              </a:ext>
            </a:extLst>
          </p:cNvPr>
          <p:cNvSpPr/>
          <p:nvPr/>
        </p:nvSpPr>
        <p:spPr>
          <a:xfrm>
            <a:off x="4439343" y="924184"/>
            <a:ext cx="727032" cy="373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7" name="圖片 106">
            <a:extLst>
              <a:ext uri="{FF2B5EF4-FFF2-40B4-BE49-F238E27FC236}">
                <a16:creationId xmlns:a16="http://schemas.microsoft.com/office/drawing/2014/main" id="{16F56A9E-EF07-4A85-88EA-A01F20AD4DD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7115" y="3905987"/>
            <a:ext cx="2967508" cy="1512000"/>
          </a:xfrm>
          <a:prstGeom prst="rect">
            <a:avLst/>
          </a:prstGeom>
        </p:spPr>
      </p:pic>
      <p:sp>
        <p:nvSpPr>
          <p:cNvPr id="109" name="矩形 108">
            <a:extLst>
              <a:ext uri="{FF2B5EF4-FFF2-40B4-BE49-F238E27FC236}">
                <a16:creationId xmlns:a16="http://schemas.microsoft.com/office/drawing/2014/main" id="{FB7CAF82-AFFF-4621-B55D-FDCF89F51767}"/>
              </a:ext>
            </a:extLst>
          </p:cNvPr>
          <p:cNvSpPr/>
          <p:nvPr/>
        </p:nvSpPr>
        <p:spPr bwMode="auto">
          <a:xfrm>
            <a:off x="374020" y="3040732"/>
            <a:ext cx="3473768" cy="73866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a:defRPr/>
            </a:pPr>
            <a:r>
              <a:rPr lang="zh-TW" altLang="en-US" sz="1400" dirty="0">
                <a:solidFill>
                  <a:srgbClr val="0070C0"/>
                </a:solidFill>
                <a:latin typeface="微軟正黑體" pitchFamily="34" charset="-120"/>
                <a:ea typeface="微軟正黑體" pitchFamily="34" charset="-120"/>
              </a:rPr>
              <a:t>   請將學生「</a:t>
            </a:r>
            <a:r>
              <a:rPr lang="en-US" altLang="zh-TW" sz="1400" dirty="0">
                <a:solidFill>
                  <a:srgbClr val="0070C0"/>
                </a:solidFill>
                <a:latin typeface="微軟正黑體" pitchFamily="34" charset="-120"/>
                <a:ea typeface="微軟正黑體" pitchFamily="34" charset="-120"/>
              </a:rPr>
              <a:t>114</a:t>
            </a:r>
            <a:r>
              <a:rPr lang="zh-TW" altLang="zh-TW" sz="1400" dirty="0">
                <a:solidFill>
                  <a:srgbClr val="0070C0"/>
                </a:solidFill>
                <a:latin typeface="微軟正黑體" pitchFamily="34" charset="-120"/>
                <a:ea typeface="微軟正黑體" pitchFamily="34" charset="-120"/>
              </a:rPr>
              <a:t>學年度五專入學專用</a:t>
            </a:r>
            <a:r>
              <a:rPr lang="zh-TW" altLang="en-US" sz="1400" dirty="0">
                <a:solidFill>
                  <a:srgbClr val="0070C0"/>
                </a:solidFill>
                <a:latin typeface="微軟正黑體" pitchFamily="34" charset="-120"/>
                <a:ea typeface="微軟正黑體" pitchFamily="34" charset="-120"/>
              </a:rPr>
              <a:t>優先</a:t>
            </a:r>
            <a:r>
              <a:rPr lang="zh-TW" altLang="zh-TW" sz="1400" dirty="0">
                <a:solidFill>
                  <a:srgbClr val="0070C0"/>
                </a:solidFill>
                <a:latin typeface="微軟正黑體" pitchFamily="34" charset="-120"/>
                <a:ea typeface="微軟正黑體" pitchFamily="34" charset="-120"/>
              </a:rPr>
              <a:t>免試入學比序項目積分證明單</a:t>
            </a:r>
            <a:r>
              <a:rPr lang="zh-TW" altLang="en-US" sz="1400" dirty="0">
                <a:solidFill>
                  <a:srgbClr val="0070C0"/>
                </a:solidFill>
                <a:latin typeface="微軟正黑體" pitchFamily="34" charset="-120"/>
                <a:ea typeface="微軟正黑體" pitchFamily="34" charset="-120"/>
              </a:rPr>
              <a:t>」正本中，</a:t>
            </a:r>
            <a:r>
              <a:rPr lang="zh-TW" altLang="en-US" sz="1400" b="1" dirty="0">
                <a:solidFill>
                  <a:srgbClr val="C00000"/>
                </a:solidFill>
                <a:latin typeface="微軟正黑體" pitchFamily="34" charset="-120"/>
                <a:ea typeface="微軟正黑體" pitchFamily="34" charset="-120"/>
              </a:rPr>
              <a:t>已審核確認後之項目勾選 </a:t>
            </a:r>
          </a:p>
        </p:txBody>
      </p:sp>
      <p:sp>
        <p:nvSpPr>
          <p:cNvPr id="110" name="矩形 109">
            <a:extLst>
              <a:ext uri="{FF2B5EF4-FFF2-40B4-BE49-F238E27FC236}">
                <a16:creationId xmlns:a16="http://schemas.microsoft.com/office/drawing/2014/main" id="{58EE2DBF-B9E8-45EB-986F-C6190CAB5305}"/>
              </a:ext>
            </a:extLst>
          </p:cNvPr>
          <p:cNvSpPr/>
          <p:nvPr/>
        </p:nvSpPr>
        <p:spPr>
          <a:xfrm>
            <a:off x="4497425" y="3834102"/>
            <a:ext cx="2631383" cy="13476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1" name="矩形 110">
            <a:extLst>
              <a:ext uri="{FF2B5EF4-FFF2-40B4-BE49-F238E27FC236}">
                <a16:creationId xmlns:a16="http://schemas.microsoft.com/office/drawing/2014/main" id="{220DF10A-86EC-4E01-8C0E-2376C735D9B2}"/>
              </a:ext>
            </a:extLst>
          </p:cNvPr>
          <p:cNvSpPr/>
          <p:nvPr/>
        </p:nvSpPr>
        <p:spPr>
          <a:xfrm>
            <a:off x="4492958" y="3568394"/>
            <a:ext cx="2645618" cy="2657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5" name="矩形 114">
            <a:extLst>
              <a:ext uri="{FF2B5EF4-FFF2-40B4-BE49-F238E27FC236}">
                <a16:creationId xmlns:a16="http://schemas.microsoft.com/office/drawing/2014/main" id="{1FB3B2B2-E16D-4713-A33F-2C6A142DA5B8}"/>
              </a:ext>
            </a:extLst>
          </p:cNvPr>
          <p:cNvSpPr/>
          <p:nvPr/>
        </p:nvSpPr>
        <p:spPr>
          <a:xfrm>
            <a:off x="4497425" y="6462893"/>
            <a:ext cx="4161219" cy="3255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0" name="矩形 119">
            <a:extLst>
              <a:ext uri="{FF2B5EF4-FFF2-40B4-BE49-F238E27FC236}">
                <a16:creationId xmlns:a16="http://schemas.microsoft.com/office/drawing/2014/main" id="{4E3758B1-6633-4FD5-BE98-240E4D3EB8A1}"/>
              </a:ext>
            </a:extLst>
          </p:cNvPr>
          <p:cNvSpPr/>
          <p:nvPr/>
        </p:nvSpPr>
        <p:spPr>
          <a:xfrm>
            <a:off x="7803970" y="1336653"/>
            <a:ext cx="854674" cy="343944"/>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1" name="矩形 120">
            <a:extLst>
              <a:ext uri="{FF2B5EF4-FFF2-40B4-BE49-F238E27FC236}">
                <a16:creationId xmlns:a16="http://schemas.microsoft.com/office/drawing/2014/main" id="{2F57CB59-175A-419A-8610-8185547BE5BF}"/>
              </a:ext>
            </a:extLst>
          </p:cNvPr>
          <p:cNvSpPr/>
          <p:nvPr/>
        </p:nvSpPr>
        <p:spPr>
          <a:xfrm>
            <a:off x="7154478" y="3585236"/>
            <a:ext cx="1520068" cy="159653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122" name="直線單箭頭接點 121">
            <a:extLst>
              <a:ext uri="{FF2B5EF4-FFF2-40B4-BE49-F238E27FC236}">
                <a16:creationId xmlns:a16="http://schemas.microsoft.com/office/drawing/2014/main" id="{0D40126C-45E2-4930-949D-6BF7D9220DE0}"/>
              </a:ext>
            </a:extLst>
          </p:cNvPr>
          <p:cNvCxnSpPr>
            <a:cxnSpLocks/>
            <a:endCxn id="179" idx="3"/>
          </p:cNvCxnSpPr>
          <p:nvPr/>
        </p:nvCxnSpPr>
        <p:spPr>
          <a:xfrm flipH="1">
            <a:off x="3654535" y="4391453"/>
            <a:ext cx="836152" cy="24324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 name="投影片編號版面配置區 1">
            <a:extLst>
              <a:ext uri="{FF2B5EF4-FFF2-40B4-BE49-F238E27FC236}">
                <a16:creationId xmlns:a16="http://schemas.microsoft.com/office/drawing/2014/main" id="{73FB049E-797C-4815-BB4C-ADAF26209F3D}"/>
              </a:ext>
            </a:extLst>
          </p:cNvPr>
          <p:cNvSpPr txBox="1">
            <a:spLocks/>
          </p:cNvSpPr>
          <p:nvPr/>
        </p:nvSpPr>
        <p:spPr>
          <a:xfrm>
            <a:off x="7244909" y="5738815"/>
            <a:ext cx="1100138" cy="273844"/>
          </a:xfrm>
          <a:prstGeom prst="rect">
            <a:avLst/>
          </a:prstGeom>
        </p:spPr>
        <p:txBody>
          <a:bodyPr anchor="ctr"/>
          <a:lstStyle/>
          <a:p>
            <a:pPr algn="r">
              <a:defRPr/>
            </a:pPr>
            <a:endParaRPr lang="zh-TW" altLang="en-US" sz="900" dirty="0">
              <a:solidFill>
                <a:schemeClr val="tx1">
                  <a:tint val="75000"/>
                </a:schemeClr>
              </a:solidFill>
            </a:endParaRPr>
          </a:p>
        </p:txBody>
      </p:sp>
      <p:cxnSp>
        <p:nvCxnSpPr>
          <p:cNvPr id="125" name="直線單箭頭接點 124">
            <a:extLst>
              <a:ext uri="{FF2B5EF4-FFF2-40B4-BE49-F238E27FC236}">
                <a16:creationId xmlns:a16="http://schemas.microsoft.com/office/drawing/2014/main" id="{4ACE47F0-99D6-4A5B-B348-4483EA9624B5}"/>
              </a:ext>
            </a:extLst>
          </p:cNvPr>
          <p:cNvCxnSpPr>
            <a:cxnSpLocks/>
            <a:endCxn id="178" idx="3"/>
          </p:cNvCxnSpPr>
          <p:nvPr/>
        </p:nvCxnSpPr>
        <p:spPr>
          <a:xfrm flipH="1" flipV="1">
            <a:off x="4163106" y="2594705"/>
            <a:ext cx="460581" cy="94373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28" name="淘宝网Chenying0907出品 1">
            <a:extLst>
              <a:ext uri="{FF2B5EF4-FFF2-40B4-BE49-F238E27FC236}">
                <a16:creationId xmlns:a16="http://schemas.microsoft.com/office/drawing/2014/main" id="{335F5C7D-B6AC-4345-BFFB-D5388B6A510A}"/>
              </a:ext>
            </a:extLst>
          </p:cNvPr>
          <p:cNvGrpSpPr>
            <a:grpSpLocks/>
          </p:cNvGrpSpPr>
          <p:nvPr/>
        </p:nvGrpSpPr>
        <p:grpSpPr bwMode="auto">
          <a:xfrm>
            <a:off x="421610" y="880631"/>
            <a:ext cx="839391" cy="776288"/>
            <a:chOff x="3392486" y="1165291"/>
            <a:chExt cx="5736833" cy="5045287"/>
          </a:xfrm>
        </p:grpSpPr>
        <p:pic>
          <p:nvPicPr>
            <p:cNvPr id="129" name="图片 2">
              <a:extLst>
                <a:ext uri="{FF2B5EF4-FFF2-40B4-BE49-F238E27FC236}">
                  <a16:creationId xmlns:a16="http://schemas.microsoft.com/office/drawing/2014/main" id="{66EFEA84-4D84-4AC0-9E0E-C3A600E422D8}"/>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92486" y="4406005"/>
              <a:ext cx="5736833" cy="180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淘宝网Chenying0907出品 5619">
              <a:extLst>
                <a:ext uri="{FF2B5EF4-FFF2-40B4-BE49-F238E27FC236}">
                  <a16:creationId xmlns:a16="http://schemas.microsoft.com/office/drawing/2014/main" id="{C472372B-99F6-4CC7-BB4B-EAAC52A95DC3}"/>
                </a:ext>
              </a:extLst>
            </p:cNvPr>
            <p:cNvSpPr>
              <a:spLocks/>
            </p:cNvSpPr>
            <p:nvPr/>
          </p:nvSpPr>
          <p:spPr bwMode="auto">
            <a:xfrm>
              <a:off x="4628132" y="2901027"/>
              <a:ext cx="621387" cy="2839449"/>
            </a:xfrm>
            <a:custGeom>
              <a:avLst/>
              <a:gdLst>
                <a:gd name="T0" fmla="*/ 604926 w 151"/>
                <a:gd name="T1" fmla="*/ 2839449 h 690"/>
                <a:gd name="T2" fmla="*/ 53497 w 151"/>
                <a:gd name="T3" fmla="*/ 1600791 h 690"/>
                <a:gd name="T4" fmla="*/ 0 w 151"/>
                <a:gd name="T5" fmla="*/ 0 h 690"/>
                <a:gd name="T6" fmla="*/ 621387 w 151"/>
                <a:gd name="T7" fmla="*/ 991750 h 690"/>
                <a:gd name="T8" fmla="*/ 604926 w 151"/>
                <a:gd name="T9" fmla="*/ 2839449 h 6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690">
                  <a:moveTo>
                    <a:pt x="147" y="690"/>
                  </a:moveTo>
                  <a:lnTo>
                    <a:pt x="13" y="389"/>
                  </a:lnTo>
                  <a:lnTo>
                    <a:pt x="0" y="0"/>
                  </a:lnTo>
                  <a:lnTo>
                    <a:pt x="151" y="241"/>
                  </a:lnTo>
                  <a:lnTo>
                    <a:pt x="147" y="69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31" name="淘宝网Chenying0907出品 5627">
              <a:extLst>
                <a:ext uri="{FF2B5EF4-FFF2-40B4-BE49-F238E27FC236}">
                  <a16:creationId xmlns:a16="http://schemas.microsoft.com/office/drawing/2014/main" id="{95869E63-8AEF-4AC6-A271-C3B10DA9F5A8}"/>
                </a:ext>
              </a:extLst>
            </p:cNvPr>
            <p:cNvSpPr>
              <a:spLocks/>
            </p:cNvSpPr>
            <p:nvPr/>
          </p:nvSpPr>
          <p:spPr bwMode="auto">
            <a:xfrm>
              <a:off x="4479241" y="2068614"/>
              <a:ext cx="2329169" cy="868296"/>
            </a:xfrm>
            <a:custGeom>
              <a:avLst/>
              <a:gdLst>
                <a:gd name="T0" fmla="*/ 52 w 566"/>
                <a:gd name="T1" fmla="*/ 211 h 211"/>
                <a:gd name="T2" fmla="*/ 0 w 566"/>
                <a:gd name="T3" fmla="*/ 41 h 211"/>
                <a:gd name="T4" fmla="*/ 485 w 566"/>
                <a:gd name="T5" fmla="*/ 0 h 211"/>
                <a:gd name="T6" fmla="*/ 566 w 566"/>
                <a:gd name="T7" fmla="*/ 155 h 211"/>
                <a:gd name="T8" fmla="*/ 52 w 566"/>
                <a:gd name="T9" fmla="*/ 211 h 211"/>
              </a:gdLst>
              <a:ahLst/>
              <a:cxnLst>
                <a:cxn ang="0">
                  <a:pos x="T0" y="T1"/>
                </a:cxn>
                <a:cxn ang="0">
                  <a:pos x="T2" y="T3"/>
                </a:cxn>
                <a:cxn ang="0">
                  <a:pos x="T4" y="T5"/>
                </a:cxn>
                <a:cxn ang="0">
                  <a:pos x="T6" y="T7"/>
                </a:cxn>
                <a:cxn ang="0">
                  <a:pos x="T8" y="T9"/>
                </a:cxn>
              </a:cxnLst>
              <a:rect l="0" t="0" r="r" b="b"/>
              <a:pathLst>
                <a:path w="566" h="211">
                  <a:moveTo>
                    <a:pt x="52" y="211"/>
                  </a:moveTo>
                  <a:lnTo>
                    <a:pt x="0" y="41"/>
                  </a:lnTo>
                  <a:lnTo>
                    <a:pt x="485" y="0"/>
                  </a:lnTo>
                  <a:lnTo>
                    <a:pt x="566" y="155"/>
                  </a:lnTo>
                  <a:lnTo>
                    <a:pt x="52" y="21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132" name="淘宝网Chenying0907出品 5631">
              <a:extLst>
                <a:ext uri="{FF2B5EF4-FFF2-40B4-BE49-F238E27FC236}">
                  <a16:creationId xmlns:a16="http://schemas.microsoft.com/office/drawing/2014/main" id="{D99FEA55-3B02-4216-8872-B0468BDD1E7B}"/>
                </a:ext>
              </a:extLst>
            </p:cNvPr>
            <p:cNvSpPr>
              <a:spLocks/>
            </p:cNvSpPr>
            <p:nvPr/>
          </p:nvSpPr>
          <p:spPr bwMode="auto">
            <a:xfrm>
              <a:off x="6776641" y="2242559"/>
              <a:ext cx="2234521" cy="1304502"/>
            </a:xfrm>
            <a:custGeom>
              <a:avLst/>
              <a:gdLst>
                <a:gd name="T0" fmla="*/ 0 w 543"/>
                <a:gd name="T1" fmla="*/ 109 h 317"/>
                <a:gd name="T2" fmla="*/ 230 w 543"/>
                <a:gd name="T3" fmla="*/ 0 h 317"/>
                <a:gd name="T4" fmla="*/ 543 w 543"/>
                <a:gd name="T5" fmla="*/ 182 h 317"/>
                <a:gd name="T6" fmla="*/ 264 w 543"/>
                <a:gd name="T7" fmla="*/ 317 h 317"/>
                <a:gd name="T8" fmla="*/ 0 w 543"/>
                <a:gd name="T9" fmla="*/ 109 h 317"/>
              </a:gdLst>
              <a:ahLst/>
              <a:cxnLst>
                <a:cxn ang="0">
                  <a:pos x="T0" y="T1"/>
                </a:cxn>
                <a:cxn ang="0">
                  <a:pos x="T2" y="T3"/>
                </a:cxn>
                <a:cxn ang="0">
                  <a:pos x="T4" y="T5"/>
                </a:cxn>
                <a:cxn ang="0">
                  <a:pos x="T6" y="T7"/>
                </a:cxn>
                <a:cxn ang="0">
                  <a:pos x="T8" y="T9"/>
                </a:cxn>
              </a:cxnLst>
              <a:rect l="0" t="0" r="r" b="b"/>
              <a:pathLst>
                <a:path w="543" h="317">
                  <a:moveTo>
                    <a:pt x="0" y="109"/>
                  </a:moveTo>
                  <a:lnTo>
                    <a:pt x="230" y="0"/>
                  </a:lnTo>
                  <a:lnTo>
                    <a:pt x="543" y="182"/>
                  </a:lnTo>
                  <a:lnTo>
                    <a:pt x="264" y="317"/>
                  </a:lnTo>
                  <a:lnTo>
                    <a:pt x="0" y="109"/>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133" name="淘宝网Chenying0907出品 5619">
              <a:extLst>
                <a:ext uri="{FF2B5EF4-FFF2-40B4-BE49-F238E27FC236}">
                  <a16:creationId xmlns:a16="http://schemas.microsoft.com/office/drawing/2014/main" id="{DF69E651-1C78-44AE-9F33-5D5CCEF8D8A5}"/>
                </a:ext>
              </a:extLst>
            </p:cNvPr>
            <p:cNvSpPr>
              <a:spLocks/>
            </p:cNvSpPr>
            <p:nvPr/>
          </p:nvSpPr>
          <p:spPr bwMode="auto">
            <a:xfrm>
              <a:off x="4645638" y="2960546"/>
              <a:ext cx="618438" cy="2839911"/>
            </a:xfrm>
            <a:custGeom>
              <a:avLst/>
              <a:gdLst>
                <a:gd name="T0" fmla="*/ 147 w 151"/>
                <a:gd name="T1" fmla="*/ 690 h 690"/>
                <a:gd name="T2" fmla="*/ 13 w 151"/>
                <a:gd name="T3" fmla="*/ 389 h 690"/>
                <a:gd name="T4" fmla="*/ 0 w 151"/>
                <a:gd name="T5" fmla="*/ 0 h 690"/>
                <a:gd name="T6" fmla="*/ 151 w 151"/>
                <a:gd name="T7" fmla="*/ 241 h 690"/>
                <a:gd name="T8" fmla="*/ 147 w 151"/>
                <a:gd name="T9" fmla="*/ 690 h 690"/>
              </a:gdLst>
              <a:ahLst/>
              <a:cxnLst>
                <a:cxn ang="0">
                  <a:pos x="T0" y="T1"/>
                </a:cxn>
                <a:cxn ang="0">
                  <a:pos x="T2" y="T3"/>
                </a:cxn>
                <a:cxn ang="0">
                  <a:pos x="T4" y="T5"/>
                </a:cxn>
                <a:cxn ang="0">
                  <a:pos x="T6" y="T7"/>
                </a:cxn>
                <a:cxn ang="0">
                  <a:pos x="T8" y="T9"/>
                </a:cxn>
              </a:cxnLst>
              <a:rect l="0" t="0" r="r" b="b"/>
              <a:pathLst>
                <a:path w="151" h="690">
                  <a:moveTo>
                    <a:pt x="147" y="690"/>
                  </a:moveTo>
                  <a:lnTo>
                    <a:pt x="13" y="389"/>
                  </a:lnTo>
                  <a:lnTo>
                    <a:pt x="0" y="0"/>
                  </a:lnTo>
                  <a:lnTo>
                    <a:pt x="151" y="241"/>
                  </a:lnTo>
                  <a:lnTo>
                    <a:pt x="147" y="690"/>
                  </a:lnTo>
                  <a:close/>
                </a:path>
              </a:pathLst>
            </a:custGeom>
            <a:gradFill flip="none" rotWithShape="1">
              <a:gsLst>
                <a:gs pos="92000">
                  <a:schemeClr val="bg1">
                    <a:lumMod val="65000"/>
                    <a:alpha val="50000"/>
                  </a:schemeClr>
                </a:gs>
                <a:gs pos="40000">
                  <a:schemeClr val="bg1">
                    <a:alpha val="0"/>
                  </a:schemeClr>
                </a:gs>
                <a:gs pos="8000">
                  <a:schemeClr val="bg1">
                    <a:lumMod val="65000"/>
                    <a:alpha val="50000"/>
                  </a:schemeClr>
                </a:gs>
              </a:gsLst>
              <a:lin ang="0" scaled="0"/>
              <a:tileRect/>
            </a:gradFill>
            <a:ln>
              <a:noFill/>
            </a:ln>
          </p:spPr>
          <p:txBody>
            <a:bodyPr/>
            <a:lstStyle/>
            <a:p>
              <a:pPr>
                <a:defRPr/>
              </a:pPr>
              <a:endParaRPr lang="zh-CN" altLang="en-US"/>
            </a:p>
          </p:txBody>
        </p:sp>
        <p:sp>
          <p:nvSpPr>
            <p:cNvPr id="134" name="淘宝网Chenying0907出品 5623">
              <a:extLst>
                <a:ext uri="{FF2B5EF4-FFF2-40B4-BE49-F238E27FC236}">
                  <a16:creationId xmlns:a16="http://schemas.microsoft.com/office/drawing/2014/main" id="{06F4FAA6-E64D-4F6B-99D1-0B8BDC044340}"/>
                </a:ext>
              </a:extLst>
            </p:cNvPr>
            <p:cNvSpPr>
              <a:spLocks/>
            </p:cNvSpPr>
            <p:nvPr/>
          </p:nvSpPr>
          <p:spPr bwMode="auto">
            <a:xfrm>
              <a:off x="3536391" y="2622965"/>
              <a:ext cx="1757163" cy="1312730"/>
            </a:xfrm>
            <a:custGeom>
              <a:avLst/>
              <a:gdLst>
                <a:gd name="T0" fmla="*/ 178 w 178"/>
                <a:gd name="T1" fmla="*/ 131 h 132"/>
                <a:gd name="T2" fmla="*/ 119 w 178"/>
                <a:gd name="T3" fmla="*/ 30 h 132"/>
                <a:gd name="T4" fmla="*/ 0 w 178"/>
                <a:gd name="T5" fmla="*/ 0 h 132"/>
                <a:gd name="T6" fmla="*/ 31 w 178"/>
                <a:gd name="T7" fmla="*/ 98 h 132"/>
                <a:gd name="T8" fmla="*/ 177 w 178"/>
                <a:gd name="T9" fmla="*/ 131 h 132"/>
                <a:gd name="T10" fmla="*/ 178 w 178"/>
                <a:gd name="T11" fmla="*/ 132 h 132"/>
                <a:gd name="T12" fmla="*/ 178 w 178"/>
                <a:gd name="T13" fmla="*/ 131 h 132"/>
              </a:gdLst>
              <a:ahLst/>
              <a:cxnLst>
                <a:cxn ang="0">
                  <a:pos x="T0" y="T1"/>
                </a:cxn>
                <a:cxn ang="0">
                  <a:pos x="T2" y="T3"/>
                </a:cxn>
                <a:cxn ang="0">
                  <a:pos x="T4" y="T5"/>
                </a:cxn>
                <a:cxn ang="0">
                  <a:pos x="T6" y="T7"/>
                </a:cxn>
                <a:cxn ang="0">
                  <a:pos x="T8" y="T9"/>
                </a:cxn>
                <a:cxn ang="0">
                  <a:pos x="T10" y="T11"/>
                </a:cxn>
                <a:cxn ang="0">
                  <a:pos x="T12" y="T13"/>
                </a:cxn>
              </a:cxnLst>
              <a:rect l="0" t="0" r="r" b="b"/>
              <a:pathLst>
                <a:path w="178" h="132">
                  <a:moveTo>
                    <a:pt x="178" y="131"/>
                  </a:moveTo>
                  <a:cubicBezTo>
                    <a:pt x="119" y="30"/>
                    <a:pt x="119" y="30"/>
                    <a:pt x="119" y="30"/>
                  </a:cubicBezTo>
                  <a:cubicBezTo>
                    <a:pt x="0" y="0"/>
                    <a:pt x="0" y="0"/>
                    <a:pt x="0" y="0"/>
                  </a:cubicBezTo>
                  <a:cubicBezTo>
                    <a:pt x="31" y="98"/>
                    <a:pt x="31" y="98"/>
                    <a:pt x="31" y="98"/>
                  </a:cubicBezTo>
                  <a:cubicBezTo>
                    <a:pt x="31" y="98"/>
                    <a:pt x="176" y="130"/>
                    <a:pt x="177" y="131"/>
                  </a:cubicBezTo>
                  <a:cubicBezTo>
                    <a:pt x="178" y="131"/>
                    <a:pt x="178" y="132"/>
                    <a:pt x="178" y="132"/>
                  </a:cubicBezTo>
                  <a:lnTo>
                    <a:pt x="178" y="13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nvGrpSpPr>
            <p:cNvPr id="135" name="Group 5788">
              <a:extLst>
                <a:ext uri="{FF2B5EF4-FFF2-40B4-BE49-F238E27FC236}">
                  <a16:creationId xmlns:a16="http://schemas.microsoft.com/office/drawing/2014/main" id="{B8F459F2-EAA1-419A-A30C-6ADC89AC6B45}"/>
                </a:ext>
              </a:extLst>
            </p:cNvPr>
            <p:cNvGrpSpPr>
              <a:grpSpLocks noChangeAspect="1"/>
            </p:cNvGrpSpPr>
            <p:nvPr/>
          </p:nvGrpSpPr>
          <p:grpSpPr bwMode="auto">
            <a:xfrm>
              <a:off x="4674924" y="3788296"/>
              <a:ext cx="571108" cy="1947511"/>
              <a:chOff x="2534" y="2472"/>
              <a:chExt cx="139" cy="474"/>
            </a:xfrm>
            <a:gradFill>
              <a:gsLst>
                <a:gs pos="100000">
                  <a:schemeClr val="bg1">
                    <a:alpha val="0"/>
                  </a:schemeClr>
                </a:gs>
                <a:gs pos="0">
                  <a:schemeClr val="bg1">
                    <a:lumMod val="65000"/>
                    <a:alpha val="32000"/>
                  </a:schemeClr>
                </a:gs>
              </a:gsLst>
              <a:lin ang="5400000" scaled="0"/>
            </a:gradFill>
          </p:grpSpPr>
          <p:sp>
            <p:nvSpPr>
              <p:cNvPr id="174" name="淘宝网Chenying0907出品 5789">
                <a:extLst>
                  <a:ext uri="{FF2B5EF4-FFF2-40B4-BE49-F238E27FC236}">
                    <a16:creationId xmlns:a16="http://schemas.microsoft.com/office/drawing/2014/main" id="{E69D9B85-A1A1-4CFA-A7C6-A121FB3777B0}"/>
                  </a:ext>
                </a:extLst>
              </p:cNvPr>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75" name="淘宝网Chenying0907出品 5790">
                <a:extLst>
                  <a:ext uri="{FF2B5EF4-FFF2-40B4-BE49-F238E27FC236}">
                    <a16:creationId xmlns:a16="http://schemas.microsoft.com/office/drawing/2014/main" id="{6FA5471A-26EA-4B13-8C16-0308852DD1A3}"/>
                  </a:ext>
                </a:extLst>
              </p:cNvPr>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136" name="Group 5638">
              <a:extLst>
                <a:ext uri="{FF2B5EF4-FFF2-40B4-BE49-F238E27FC236}">
                  <a16:creationId xmlns:a16="http://schemas.microsoft.com/office/drawing/2014/main" id="{1E260CAA-474A-4E06-8017-40EC99255135}"/>
                </a:ext>
              </a:extLst>
            </p:cNvPr>
            <p:cNvGrpSpPr>
              <a:grpSpLocks noChangeAspect="1"/>
            </p:cNvGrpSpPr>
            <p:nvPr/>
          </p:nvGrpSpPr>
          <p:grpSpPr bwMode="auto">
            <a:xfrm>
              <a:off x="4702621" y="2696801"/>
              <a:ext cx="3176887" cy="1242773"/>
              <a:chOff x="3454" y="2010"/>
              <a:chExt cx="772" cy="302"/>
            </a:xfrm>
            <a:solidFill>
              <a:schemeClr val="bg1">
                <a:lumMod val="85000"/>
              </a:schemeClr>
            </a:solidFill>
          </p:grpSpPr>
          <p:sp>
            <p:nvSpPr>
              <p:cNvPr id="172" name="淘宝网Chenying0907出品 5639">
                <a:extLst>
                  <a:ext uri="{FF2B5EF4-FFF2-40B4-BE49-F238E27FC236}">
                    <a16:creationId xmlns:a16="http://schemas.microsoft.com/office/drawing/2014/main" id="{7445F253-856A-4FCA-AA29-BBDC52637EF2}"/>
                  </a:ext>
                </a:extLst>
              </p:cNvPr>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73" name="淘宝网Chenying0907出品 5640">
                <a:extLst>
                  <a:ext uri="{FF2B5EF4-FFF2-40B4-BE49-F238E27FC236}">
                    <a16:creationId xmlns:a16="http://schemas.microsoft.com/office/drawing/2014/main" id="{0A9EB359-E368-4397-896E-94752B95C1B9}"/>
                  </a:ext>
                </a:extLst>
              </p:cNvPr>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137" name="淘宝网Chenying0907出品 10">
              <a:extLst>
                <a:ext uri="{FF2B5EF4-FFF2-40B4-BE49-F238E27FC236}">
                  <a16:creationId xmlns:a16="http://schemas.microsoft.com/office/drawing/2014/main" id="{62BD1944-DC18-4074-854D-144A10E96890}"/>
                </a:ext>
              </a:extLst>
            </p:cNvPr>
            <p:cNvGrpSpPr>
              <a:grpSpLocks/>
            </p:cNvGrpSpPr>
            <p:nvPr/>
          </p:nvGrpSpPr>
          <p:grpSpPr bwMode="auto">
            <a:xfrm>
              <a:off x="4585523" y="1271914"/>
              <a:ext cx="4353645" cy="3457512"/>
              <a:chOff x="4585524" y="1271913"/>
              <a:chExt cx="4353648" cy="3457509"/>
            </a:xfrm>
          </p:grpSpPr>
          <p:grpSp>
            <p:nvGrpSpPr>
              <p:cNvPr id="144" name="淘宝网Chenying0907出品 17">
                <a:extLst>
                  <a:ext uri="{FF2B5EF4-FFF2-40B4-BE49-F238E27FC236}">
                    <a16:creationId xmlns:a16="http://schemas.microsoft.com/office/drawing/2014/main" id="{4A83A69D-977D-4281-995A-C8E833A25C20}"/>
                  </a:ext>
                </a:extLst>
              </p:cNvPr>
              <p:cNvGrpSpPr>
                <a:grpSpLocks/>
              </p:cNvGrpSpPr>
              <p:nvPr/>
            </p:nvGrpSpPr>
            <p:grpSpPr bwMode="auto">
              <a:xfrm>
                <a:off x="4585524" y="1778245"/>
                <a:ext cx="1411857" cy="2951177"/>
                <a:chOff x="4400552" y="1170243"/>
                <a:chExt cx="1411857" cy="2951180"/>
              </a:xfrm>
            </p:grpSpPr>
            <p:sp>
              <p:nvSpPr>
                <p:cNvPr id="166" name="淘宝网Chenying0907出品 5702">
                  <a:extLst>
                    <a:ext uri="{FF2B5EF4-FFF2-40B4-BE49-F238E27FC236}">
                      <a16:creationId xmlns:a16="http://schemas.microsoft.com/office/drawing/2014/main" id="{9A70B073-0248-48CF-A1D2-91F6B952A298}"/>
                    </a:ext>
                  </a:extLst>
                </p:cNvPr>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7" name="淘宝网Chenying0907出品 5704">
                  <a:extLst>
                    <a:ext uri="{FF2B5EF4-FFF2-40B4-BE49-F238E27FC236}">
                      <a16:creationId xmlns:a16="http://schemas.microsoft.com/office/drawing/2014/main" id="{C32C13EB-B2F9-4BB6-9829-DAC43CBE8B84}"/>
                    </a:ext>
                  </a:extLst>
                </p:cNvPr>
                <p:cNvSpPr>
                  <a:spLocks/>
                </p:cNvSpPr>
                <p:nvPr/>
              </p:nvSpPr>
              <p:spPr bwMode="auto">
                <a:xfrm>
                  <a:off x="4400552" y="1170243"/>
                  <a:ext cx="493713" cy="893763"/>
                </a:xfrm>
                <a:custGeom>
                  <a:avLst/>
                  <a:gdLst>
                    <a:gd name="T0" fmla="*/ 253277 w 10074"/>
                    <a:gd name="T1" fmla="*/ 892631 h 10261"/>
                    <a:gd name="T2" fmla="*/ 364232 w 10074"/>
                    <a:gd name="T3" fmla="*/ 846815 h 10261"/>
                    <a:gd name="T4" fmla="*/ 465925 w 10074"/>
                    <a:gd name="T5" fmla="*/ 800998 h 10261"/>
                    <a:gd name="T6" fmla="*/ 465925 w 10074"/>
                    <a:gd name="T7" fmla="*/ 636200 h 10261"/>
                    <a:gd name="T8" fmla="*/ 401234 w 10074"/>
                    <a:gd name="T9" fmla="*/ 489780 h 10261"/>
                    <a:gd name="T10" fmla="*/ 345756 w 10074"/>
                    <a:gd name="T11" fmla="*/ 398147 h 10261"/>
                    <a:gd name="T12" fmla="*/ 345756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7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8" name="淘宝网Chenying0907出品 5715">
                  <a:extLst>
                    <a:ext uri="{FF2B5EF4-FFF2-40B4-BE49-F238E27FC236}">
                      <a16:creationId xmlns:a16="http://schemas.microsoft.com/office/drawing/2014/main" id="{EC176E18-C84B-4C8B-ABB2-0EFADCA4DB7C}"/>
                    </a:ext>
                  </a:extLst>
                </p:cNvPr>
                <p:cNvSpPr>
                  <a:spLocks/>
                </p:cNvSpPr>
                <p:nvPr/>
              </p:nvSpPr>
              <p:spPr bwMode="auto">
                <a:xfrm>
                  <a:off x="4476484" y="1752667"/>
                  <a:ext cx="1084263" cy="2273301"/>
                </a:xfrm>
                <a:custGeom>
                  <a:avLst/>
                  <a:gdLst>
                    <a:gd name="T0" fmla="*/ 973057 w 117"/>
                    <a:gd name="T1" fmla="*/ 2273301 h 248"/>
                    <a:gd name="T2" fmla="*/ 9267 w 117"/>
                    <a:gd name="T3" fmla="*/ 73332 h 248"/>
                    <a:gd name="T4" fmla="*/ 27802 w 117"/>
                    <a:gd name="T5" fmla="*/ 18333 h 248"/>
                    <a:gd name="T6" fmla="*/ 120474 w 117"/>
                    <a:gd name="T7" fmla="*/ 45833 h 248"/>
                    <a:gd name="T8" fmla="*/ 1084263 w 117"/>
                    <a:gd name="T9" fmla="*/ 2264134 h 248"/>
                    <a:gd name="T10" fmla="*/ 973057 w 117"/>
                    <a:gd name="T11" fmla="*/ 227330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9" name="淘宝网Chenying0907出品 5716">
                  <a:extLst>
                    <a:ext uri="{FF2B5EF4-FFF2-40B4-BE49-F238E27FC236}">
                      <a16:creationId xmlns:a16="http://schemas.microsoft.com/office/drawing/2014/main" id="{85CA2DBF-A9F0-42AE-8E8E-A41DA55763D9}"/>
                    </a:ext>
                  </a:extLst>
                </p:cNvPr>
                <p:cNvSpPr>
                  <a:spLocks/>
                </p:cNvSpPr>
                <p:nvPr/>
              </p:nvSpPr>
              <p:spPr bwMode="auto">
                <a:xfrm>
                  <a:off x="4713020" y="1641541"/>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70" name="淘宝网Chenying0907出品 5717">
                  <a:extLst>
                    <a:ext uri="{FF2B5EF4-FFF2-40B4-BE49-F238E27FC236}">
                      <a16:creationId xmlns:a16="http://schemas.microsoft.com/office/drawing/2014/main" id="{0FBE9600-B445-4872-A50A-39D05597277F}"/>
                    </a:ext>
                  </a:extLst>
                </p:cNvPr>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71" name="淘宝网Chenying0907出品 5703">
                  <a:extLst>
                    <a:ext uri="{FF2B5EF4-FFF2-40B4-BE49-F238E27FC236}">
                      <a16:creationId xmlns:a16="http://schemas.microsoft.com/office/drawing/2014/main" id="{5ECFB7A6-93A1-4A7B-B656-0EEFABF6529B}"/>
                    </a:ext>
                  </a:extLst>
                </p:cNvPr>
                <p:cNvSpPr>
                  <a:spLocks/>
                </p:cNvSpPr>
                <p:nvPr/>
              </p:nvSpPr>
              <p:spPr bwMode="auto">
                <a:xfrm>
                  <a:off x="4411844" y="1184082"/>
                  <a:ext cx="187162" cy="317263"/>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145" name="淘宝网Chenying0907出品 18">
                <a:extLst>
                  <a:ext uri="{FF2B5EF4-FFF2-40B4-BE49-F238E27FC236}">
                    <a16:creationId xmlns:a16="http://schemas.microsoft.com/office/drawing/2014/main" id="{F6BE48BE-6B39-4BAE-9DA7-67E3DE622472}"/>
                  </a:ext>
                </a:extLst>
              </p:cNvPr>
              <p:cNvGrpSpPr>
                <a:grpSpLocks/>
              </p:cNvGrpSpPr>
              <p:nvPr/>
            </p:nvGrpSpPr>
            <p:grpSpPr bwMode="auto">
              <a:xfrm rot="781172">
                <a:off x="5242049" y="1323326"/>
                <a:ext cx="1411857" cy="2951177"/>
                <a:chOff x="4400552" y="1170242"/>
                <a:chExt cx="1411857" cy="2951181"/>
              </a:xfrm>
            </p:grpSpPr>
            <p:sp>
              <p:nvSpPr>
                <p:cNvPr id="160" name="淘宝网Chenying0907出品 5702">
                  <a:extLst>
                    <a:ext uri="{FF2B5EF4-FFF2-40B4-BE49-F238E27FC236}">
                      <a16:creationId xmlns:a16="http://schemas.microsoft.com/office/drawing/2014/main" id="{312B675F-B1DC-441E-9922-5B27491A1331}"/>
                    </a:ext>
                  </a:extLst>
                </p:cNvPr>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1" name="淘宝网Chenying0907出品 5704">
                  <a:extLst>
                    <a:ext uri="{FF2B5EF4-FFF2-40B4-BE49-F238E27FC236}">
                      <a16:creationId xmlns:a16="http://schemas.microsoft.com/office/drawing/2014/main" id="{E1F00402-3394-48FD-845C-E6ADB3A19499}"/>
                    </a:ext>
                  </a:extLst>
                </p:cNvPr>
                <p:cNvSpPr>
                  <a:spLocks/>
                </p:cNvSpPr>
                <p:nvPr/>
              </p:nvSpPr>
              <p:spPr bwMode="auto">
                <a:xfrm>
                  <a:off x="4400552" y="1170242"/>
                  <a:ext cx="493713" cy="893764"/>
                </a:xfrm>
                <a:custGeom>
                  <a:avLst/>
                  <a:gdLst>
                    <a:gd name="T0" fmla="*/ 253277 w 10074"/>
                    <a:gd name="T1" fmla="*/ 892632 h 10261"/>
                    <a:gd name="T2" fmla="*/ 364232 w 10074"/>
                    <a:gd name="T3" fmla="*/ 846815 h 10261"/>
                    <a:gd name="T4" fmla="*/ 465925 w 10074"/>
                    <a:gd name="T5" fmla="*/ 800999 h 10261"/>
                    <a:gd name="T6" fmla="*/ 465925 w 10074"/>
                    <a:gd name="T7" fmla="*/ 636200 h 10261"/>
                    <a:gd name="T8" fmla="*/ 401234 w 10074"/>
                    <a:gd name="T9" fmla="*/ 489780 h 10261"/>
                    <a:gd name="T10" fmla="*/ 345756 w 10074"/>
                    <a:gd name="T11" fmla="*/ 398148 h 10261"/>
                    <a:gd name="T12" fmla="*/ 345756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7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2" name="淘宝网Chenying0907出品 5715">
                  <a:extLst>
                    <a:ext uri="{FF2B5EF4-FFF2-40B4-BE49-F238E27FC236}">
                      <a16:creationId xmlns:a16="http://schemas.microsoft.com/office/drawing/2014/main" id="{8110108E-E22A-4180-A298-0218782C5279}"/>
                    </a:ext>
                  </a:extLst>
                </p:cNvPr>
                <p:cNvSpPr>
                  <a:spLocks/>
                </p:cNvSpPr>
                <p:nvPr/>
              </p:nvSpPr>
              <p:spPr bwMode="auto">
                <a:xfrm>
                  <a:off x="4476483" y="1752666"/>
                  <a:ext cx="1084263" cy="2273302"/>
                </a:xfrm>
                <a:custGeom>
                  <a:avLst/>
                  <a:gdLst>
                    <a:gd name="T0" fmla="*/ 973057 w 117"/>
                    <a:gd name="T1" fmla="*/ 2273302 h 248"/>
                    <a:gd name="T2" fmla="*/ 9267 w 117"/>
                    <a:gd name="T3" fmla="*/ 73332 h 248"/>
                    <a:gd name="T4" fmla="*/ 27802 w 117"/>
                    <a:gd name="T5" fmla="*/ 18333 h 248"/>
                    <a:gd name="T6" fmla="*/ 120474 w 117"/>
                    <a:gd name="T7" fmla="*/ 45833 h 248"/>
                    <a:gd name="T8" fmla="*/ 1084263 w 117"/>
                    <a:gd name="T9" fmla="*/ 2264135 h 248"/>
                    <a:gd name="T10" fmla="*/ 973057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3" name="淘宝网Chenying0907出品 5716">
                  <a:extLst>
                    <a:ext uri="{FF2B5EF4-FFF2-40B4-BE49-F238E27FC236}">
                      <a16:creationId xmlns:a16="http://schemas.microsoft.com/office/drawing/2014/main" id="{88935B6B-8EE6-4CB4-AA01-68F5347B735A}"/>
                    </a:ext>
                  </a:extLst>
                </p:cNvPr>
                <p:cNvSpPr>
                  <a:spLocks/>
                </p:cNvSpPr>
                <p:nvPr/>
              </p:nvSpPr>
              <p:spPr bwMode="auto">
                <a:xfrm>
                  <a:off x="4713021" y="1641541"/>
                  <a:ext cx="1055688" cy="2328865"/>
                </a:xfrm>
                <a:custGeom>
                  <a:avLst/>
                  <a:gdLst>
                    <a:gd name="T0" fmla="*/ 972344 w 114"/>
                    <a:gd name="T1" fmla="*/ 2328865 h 254"/>
                    <a:gd name="T2" fmla="*/ 0 w 114"/>
                    <a:gd name="T3" fmla="*/ 110025 h 254"/>
                    <a:gd name="T4" fmla="*/ 55563 w 114"/>
                    <a:gd name="T5" fmla="*/ 18338 h 254"/>
                    <a:gd name="T6" fmla="*/ 101865 w 114"/>
                    <a:gd name="T7" fmla="*/ 45844 h 254"/>
                    <a:gd name="T8" fmla="*/ 1055688 w 114"/>
                    <a:gd name="T9" fmla="*/ 2246346 h 254"/>
                    <a:gd name="T10" fmla="*/ 972344 w 114"/>
                    <a:gd name="T11" fmla="*/ 2328865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4" name="淘宝网Chenying0907出品 5717">
                  <a:extLst>
                    <a:ext uri="{FF2B5EF4-FFF2-40B4-BE49-F238E27FC236}">
                      <a16:creationId xmlns:a16="http://schemas.microsoft.com/office/drawing/2014/main" id="{0261F41F-2DFA-4FA6-925C-6FBD83D25F8D}"/>
                    </a:ext>
                  </a:extLst>
                </p:cNvPr>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01AC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65" name="淘宝网Chenying0907出品 5703">
                  <a:extLst>
                    <a:ext uri="{FF2B5EF4-FFF2-40B4-BE49-F238E27FC236}">
                      <a16:creationId xmlns:a16="http://schemas.microsoft.com/office/drawing/2014/main" id="{2229CF1F-906C-41FC-94CB-B205FA0A9FFB}"/>
                    </a:ext>
                  </a:extLst>
                </p:cNvPr>
                <p:cNvSpPr>
                  <a:spLocks/>
                </p:cNvSpPr>
                <p:nvPr/>
              </p:nvSpPr>
              <p:spPr bwMode="auto">
                <a:xfrm>
                  <a:off x="4407012" y="1185837"/>
                  <a:ext cx="187162" cy="309527"/>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146" name="淘宝网Chenying0907出品 19">
                <a:extLst>
                  <a:ext uri="{FF2B5EF4-FFF2-40B4-BE49-F238E27FC236}">
                    <a16:creationId xmlns:a16="http://schemas.microsoft.com/office/drawing/2014/main" id="{BACF9FF2-597A-4A37-A052-F7A2BB16235A}"/>
                  </a:ext>
                </a:extLst>
              </p:cNvPr>
              <p:cNvGrpSpPr>
                <a:grpSpLocks/>
              </p:cNvGrpSpPr>
              <p:nvPr/>
            </p:nvGrpSpPr>
            <p:grpSpPr bwMode="auto">
              <a:xfrm rot="1701895">
                <a:off x="6140258" y="1271913"/>
                <a:ext cx="1411857" cy="2951177"/>
                <a:chOff x="4400548" y="1170243"/>
                <a:chExt cx="1411855" cy="2951179"/>
              </a:xfrm>
            </p:grpSpPr>
            <p:sp>
              <p:nvSpPr>
                <p:cNvPr id="154" name="淘宝网Chenying0907出品 5702">
                  <a:extLst>
                    <a:ext uri="{FF2B5EF4-FFF2-40B4-BE49-F238E27FC236}">
                      <a16:creationId xmlns:a16="http://schemas.microsoft.com/office/drawing/2014/main" id="{468A4AB0-01E5-4517-805E-DB418E46FDA6}"/>
                    </a:ext>
                  </a:extLst>
                </p:cNvPr>
                <p:cNvSpPr>
                  <a:spLocks/>
                </p:cNvSpPr>
                <p:nvPr/>
              </p:nvSpPr>
              <p:spPr bwMode="auto">
                <a:xfrm>
                  <a:off x="5450453" y="3873772"/>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5" name="淘宝网Chenying0907出品 5704">
                  <a:extLst>
                    <a:ext uri="{FF2B5EF4-FFF2-40B4-BE49-F238E27FC236}">
                      <a16:creationId xmlns:a16="http://schemas.microsoft.com/office/drawing/2014/main" id="{A41CB6E0-B757-4A85-944B-0E03DC7104F4}"/>
                    </a:ext>
                  </a:extLst>
                </p:cNvPr>
                <p:cNvSpPr>
                  <a:spLocks/>
                </p:cNvSpPr>
                <p:nvPr/>
              </p:nvSpPr>
              <p:spPr bwMode="auto">
                <a:xfrm>
                  <a:off x="4400548" y="1170243"/>
                  <a:ext cx="493712" cy="893763"/>
                </a:xfrm>
                <a:custGeom>
                  <a:avLst/>
                  <a:gdLst>
                    <a:gd name="T0" fmla="*/ 253276 w 10074"/>
                    <a:gd name="T1" fmla="*/ 892631 h 10261"/>
                    <a:gd name="T2" fmla="*/ 364231 w 10074"/>
                    <a:gd name="T3" fmla="*/ 846815 h 10261"/>
                    <a:gd name="T4" fmla="*/ 465924 w 10074"/>
                    <a:gd name="T5" fmla="*/ 800998 h 10261"/>
                    <a:gd name="T6" fmla="*/ 465924 w 10074"/>
                    <a:gd name="T7" fmla="*/ 636200 h 10261"/>
                    <a:gd name="T8" fmla="*/ 401233 w 10074"/>
                    <a:gd name="T9" fmla="*/ 489780 h 10261"/>
                    <a:gd name="T10" fmla="*/ 345755 w 10074"/>
                    <a:gd name="T11" fmla="*/ 398147 h 10261"/>
                    <a:gd name="T12" fmla="*/ 345755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6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6" name="淘宝网Chenying0907出品 5715">
                  <a:extLst>
                    <a:ext uri="{FF2B5EF4-FFF2-40B4-BE49-F238E27FC236}">
                      <a16:creationId xmlns:a16="http://schemas.microsoft.com/office/drawing/2014/main" id="{388168C0-FF6A-4A95-87E6-204E1311A2E3}"/>
                    </a:ext>
                  </a:extLst>
                </p:cNvPr>
                <p:cNvSpPr>
                  <a:spLocks/>
                </p:cNvSpPr>
                <p:nvPr/>
              </p:nvSpPr>
              <p:spPr bwMode="auto">
                <a:xfrm>
                  <a:off x="4476479" y="1752665"/>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7" name="淘宝网Chenying0907出品 5716">
                  <a:extLst>
                    <a:ext uri="{FF2B5EF4-FFF2-40B4-BE49-F238E27FC236}">
                      <a16:creationId xmlns:a16="http://schemas.microsoft.com/office/drawing/2014/main" id="{E8036255-F572-435E-8493-1DB8C5DFB184}"/>
                    </a:ext>
                  </a:extLst>
                </p:cNvPr>
                <p:cNvSpPr>
                  <a:spLocks/>
                </p:cNvSpPr>
                <p:nvPr/>
              </p:nvSpPr>
              <p:spPr bwMode="auto">
                <a:xfrm>
                  <a:off x="4713018" y="1641539"/>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8" name="淘宝网Chenying0907出品 5717">
                  <a:extLst>
                    <a:ext uri="{FF2B5EF4-FFF2-40B4-BE49-F238E27FC236}">
                      <a16:creationId xmlns:a16="http://schemas.microsoft.com/office/drawing/2014/main" id="{6A4E91F9-0D1B-4CCF-A493-ED649B33FCC1}"/>
                    </a:ext>
                  </a:extLst>
                </p:cNvPr>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FFB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9" name="淘宝网Chenying0907出品 5703">
                  <a:extLst>
                    <a:ext uri="{FF2B5EF4-FFF2-40B4-BE49-F238E27FC236}">
                      <a16:creationId xmlns:a16="http://schemas.microsoft.com/office/drawing/2014/main" id="{0A3B4E37-AD95-4385-9F59-A3A28D42B41E}"/>
                    </a:ext>
                  </a:extLst>
                </p:cNvPr>
                <p:cNvSpPr>
                  <a:spLocks/>
                </p:cNvSpPr>
                <p:nvPr/>
              </p:nvSpPr>
              <p:spPr bwMode="auto">
                <a:xfrm>
                  <a:off x="4406334" y="1189603"/>
                  <a:ext cx="187157" cy="317262"/>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147" name="淘宝网Chenying0907出品 20">
                <a:extLst>
                  <a:ext uri="{FF2B5EF4-FFF2-40B4-BE49-F238E27FC236}">
                    <a16:creationId xmlns:a16="http://schemas.microsoft.com/office/drawing/2014/main" id="{F20072EC-CBBE-4489-8AE1-DED912CD8493}"/>
                  </a:ext>
                </a:extLst>
              </p:cNvPr>
              <p:cNvGrpSpPr>
                <a:grpSpLocks/>
              </p:cNvGrpSpPr>
              <p:nvPr/>
            </p:nvGrpSpPr>
            <p:grpSpPr bwMode="auto">
              <a:xfrm rot="2920266">
                <a:off x="6757655" y="1950494"/>
                <a:ext cx="1411858" cy="2951176"/>
                <a:chOff x="4400552" y="1170242"/>
                <a:chExt cx="1411857" cy="2951182"/>
              </a:xfrm>
            </p:grpSpPr>
            <p:sp>
              <p:nvSpPr>
                <p:cNvPr id="148" name="淘宝网Chenying0907出品 5702">
                  <a:extLst>
                    <a:ext uri="{FF2B5EF4-FFF2-40B4-BE49-F238E27FC236}">
                      <a16:creationId xmlns:a16="http://schemas.microsoft.com/office/drawing/2014/main" id="{877E7412-EF02-4AA0-866F-800B75B3A887}"/>
                    </a:ext>
                  </a:extLst>
                </p:cNvPr>
                <p:cNvSpPr>
                  <a:spLocks/>
                </p:cNvSpPr>
                <p:nvPr/>
              </p:nvSpPr>
              <p:spPr bwMode="auto">
                <a:xfrm>
                  <a:off x="5450459" y="3873774"/>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49" name="淘宝网Chenying0907出品 5704">
                  <a:extLst>
                    <a:ext uri="{FF2B5EF4-FFF2-40B4-BE49-F238E27FC236}">
                      <a16:creationId xmlns:a16="http://schemas.microsoft.com/office/drawing/2014/main" id="{9EA94550-9974-4C94-BA9C-3CFDE715D651}"/>
                    </a:ext>
                  </a:extLst>
                </p:cNvPr>
                <p:cNvSpPr>
                  <a:spLocks/>
                </p:cNvSpPr>
                <p:nvPr/>
              </p:nvSpPr>
              <p:spPr bwMode="auto">
                <a:xfrm>
                  <a:off x="4400552" y="1170242"/>
                  <a:ext cx="493712" cy="893764"/>
                </a:xfrm>
                <a:custGeom>
                  <a:avLst/>
                  <a:gdLst>
                    <a:gd name="T0" fmla="*/ 253276 w 10074"/>
                    <a:gd name="T1" fmla="*/ 892632 h 10261"/>
                    <a:gd name="T2" fmla="*/ 364231 w 10074"/>
                    <a:gd name="T3" fmla="*/ 846815 h 10261"/>
                    <a:gd name="T4" fmla="*/ 465924 w 10074"/>
                    <a:gd name="T5" fmla="*/ 800999 h 10261"/>
                    <a:gd name="T6" fmla="*/ 465924 w 10074"/>
                    <a:gd name="T7" fmla="*/ 636200 h 10261"/>
                    <a:gd name="T8" fmla="*/ 401233 w 10074"/>
                    <a:gd name="T9" fmla="*/ 489780 h 10261"/>
                    <a:gd name="T10" fmla="*/ 345755 w 10074"/>
                    <a:gd name="T11" fmla="*/ 398148 h 10261"/>
                    <a:gd name="T12" fmla="*/ 345755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6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0" name="淘宝网Chenying0907出品 5715">
                  <a:extLst>
                    <a:ext uri="{FF2B5EF4-FFF2-40B4-BE49-F238E27FC236}">
                      <a16:creationId xmlns:a16="http://schemas.microsoft.com/office/drawing/2014/main" id="{25270EE6-3C83-46B4-BF82-4C332F20ADE5}"/>
                    </a:ext>
                  </a:extLst>
                </p:cNvPr>
                <p:cNvSpPr>
                  <a:spLocks/>
                </p:cNvSpPr>
                <p:nvPr/>
              </p:nvSpPr>
              <p:spPr bwMode="auto">
                <a:xfrm>
                  <a:off x="4476483" y="1752666"/>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1" name="淘宝网Chenying0907出品 5716">
                  <a:extLst>
                    <a:ext uri="{FF2B5EF4-FFF2-40B4-BE49-F238E27FC236}">
                      <a16:creationId xmlns:a16="http://schemas.microsoft.com/office/drawing/2014/main" id="{9EC2381A-2BC8-40EE-B516-1508F1534B78}"/>
                    </a:ext>
                  </a:extLst>
                </p:cNvPr>
                <p:cNvSpPr>
                  <a:spLocks/>
                </p:cNvSpPr>
                <p:nvPr/>
              </p:nvSpPr>
              <p:spPr bwMode="auto">
                <a:xfrm>
                  <a:off x="4713019" y="1641542"/>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2" name="淘宝网Chenying0907出品 5717">
                  <a:extLst>
                    <a:ext uri="{FF2B5EF4-FFF2-40B4-BE49-F238E27FC236}">
                      <a16:creationId xmlns:a16="http://schemas.microsoft.com/office/drawing/2014/main" id="{B19273C3-3001-4DB3-A821-EB5B3A646934}"/>
                    </a:ext>
                  </a:extLst>
                </p:cNvPr>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985C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53" name="淘宝网Chenying0907出品 5703">
                  <a:extLst>
                    <a:ext uri="{FF2B5EF4-FFF2-40B4-BE49-F238E27FC236}">
                      <a16:creationId xmlns:a16="http://schemas.microsoft.com/office/drawing/2014/main" id="{D2D5D229-E7D2-4C26-8918-E5A520B5ED52}"/>
                    </a:ext>
                  </a:extLst>
                </p:cNvPr>
                <p:cNvSpPr>
                  <a:spLocks/>
                </p:cNvSpPr>
                <p:nvPr/>
              </p:nvSpPr>
              <p:spPr bwMode="auto">
                <a:xfrm>
                  <a:off x="4404980" y="1183867"/>
                  <a:ext cx="185715" cy="309220"/>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sp>
          <p:nvSpPr>
            <p:cNvPr id="138" name="AutoShape 5699">
              <a:extLst>
                <a:ext uri="{FF2B5EF4-FFF2-40B4-BE49-F238E27FC236}">
                  <a16:creationId xmlns:a16="http://schemas.microsoft.com/office/drawing/2014/main" id="{939A478C-42B6-426F-9F98-8CFEBF00522A}"/>
                </a:ext>
              </a:extLst>
            </p:cNvPr>
            <p:cNvSpPr>
              <a:spLocks noChangeAspect="1" noChangeArrowheads="1" noTextEdit="1"/>
            </p:cNvSpPr>
            <p:nvPr/>
          </p:nvSpPr>
          <p:spPr bwMode="auto">
            <a:xfrm>
              <a:off x="4389170" y="1165291"/>
              <a:ext cx="1417638" cy="29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nvGrpSpPr>
            <p:cNvPr id="139" name="淘宝网Chenying0907出品 12">
              <a:extLst>
                <a:ext uri="{FF2B5EF4-FFF2-40B4-BE49-F238E27FC236}">
                  <a16:creationId xmlns:a16="http://schemas.microsoft.com/office/drawing/2014/main" id="{B8E708FD-AF10-4878-96F7-880435A989BB}"/>
                </a:ext>
              </a:extLst>
            </p:cNvPr>
            <p:cNvGrpSpPr>
              <a:grpSpLocks/>
            </p:cNvGrpSpPr>
            <p:nvPr/>
          </p:nvGrpSpPr>
          <p:grpSpPr bwMode="auto">
            <a:xfrm>
              <a:off x="5249118" y="3524742"/>
              <a:ext cx="2602836" cy="2233477"/>
              <a:chOff x="9473194" y="1739131"/>
              <a:chExt cx="2602839" cy="2233476"/>
            </a:xfrm>
          </p:grpSpPr>
          <p:sp>
            <p:nvSpPr>
              <p:cNvPr id="141" name="淘宝网Chenying0907出品 5615">
                <a:extLst>
                  <a:ext uri="{FF2B5EF4-FFF2-40B4-BE49-F238E27FC236}">
                    <a16:creationId xmlns:a16="http://schemas.microsoft.com/office/drawing/2014/main" id="{953751FC-1DD8-4CFE-A35B-0DD9440FD93A}"/>
                  </a:ext>
                </a:extLst>
              </p:cNvPr>
              <p:cNvSpPr>
                <a:spLocks/>
              </p:cNvSpPr>
              <p:nvPr/>
            </p:nvSpPr>
            <p:spPr bwMode="auto">
              <a:xfrm>
                <a:off x="9473194" y="1739131"/>
                <a:ext cx="2600768" cy="2226291"/>
              </a:xfrm>
              <a:custGeom>
                <a:avLst/>
                <a:gdLst>
                  <a:gd name="T0" fmla="*/ 2366205 w 632"/>
                  <a:gd name="T1" fmla="*/ 1790086 h 541"/>
                  <a:gd name="T2" fmla="*/ 0 w 632"/>
                  <a:gd name="T3" fmla="*/ 2226291 h 541"/>
                  <a:gd name="T4" fmla="*/ 0 w 632"/>
                  <a:gd name="T5" fmla="*/ 386823 h 541"/>
                  <a:gd name="T6" fmla="*/ 2600768 w 632"/>
                  <a:gd name="T7" fmla="*/ 0 h 541"/>
                  <a:gd name="T8" fmla="*/ 2366205 w 632"/>
                  <a:gd name="T9" fmla="*/ 1790086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541">
                    <a:moveTo>
                      <a:pt x="575" y="435"/>
                    </a:moveTo>
                    <a:lnTo>
                      <a:pt x="0" y="541"/>
                    </a:lnTo>
                    <a:lnTo>
                      <a:pt x="0" y="94"/>
                    </a:lnTo>
                    <a:lnTo>
                      <a:pt x="632" y="0"/>
                    </a:lnTo>
                    <a:lnTo>
                      <a:pt x="575" y="4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42" name="淘宝网Chenying0907出品 5615">
                <a:extLst>
                  <a:ext uri="{FF2B5EF4-FFF2-40B4-BE49-F238E27FC236}">
                    <a16:creationId xmlns:a16="http://schemas.microsoft.com/office/drawing/2014/main" id="{58B8A3E6-6C13-4F6D-BA2B-938009347100}"/>
                  </a:ext>
                </a:extLst>
              </p:cNvPr>
              <p:cNvSpPr>
                <a:spLocks/>
              </p:cNvSpPr>
              <p:nvPr/>
            </p:nvSpPr>
            <p:spPr bwMode="auto">
              <a:xfrm>
                <a:off x="9473195" y="1746316"/>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alpha val="3000"/>
                    </a:schemeClr>
                  </a:gs>
                  <a:gs pos="0">
                    <a:schemeClr val="bg1">
                      <a:lumMod val="65000"/>
                    </a:schemeClr>
                  </a:gs>
                </a:gsLst>
                <a:lin ang="540000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143" name="淘宝网Chenying0907出品 5615">
                <a:extLst>
                  <a:ext uri="{FF2B5EF4-FFF2-40B4-BE49-F238E27FC236}">
                    <a16:creationId xmlns:a16="http://schemas.microsoft.com/office/drawing/2014/main" id="{C3D23D62-58C9-4A44-95F5-1605C6A141BE}"/>
                  </a:ext>
                </a:extLst>
              </p:cNvPr>
              <p:cNvSpPr>
                <a:spLocks/>
              </p:cNvSpPr>
              <p:nvPr/>
            </p:nvSpPr>
            <p:spPr bwMode="auto">
              <a:xfrm>
                <a:off x="9475265" y="1744163"/>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lumMod val="95000"/>
                      <a:alpha val="27000"/>
                    </a:schemeClr>
                  </a:gs>
                  <a:gs pos="0">
                    <a:schemeClr val="bg1">
                      <a:lumMod val="65000"/>
                      <a:alpha val="61000"/>
                    </a:schemeClr>
                  </a:gs>
                </a:gsLst>
                <a:lin ang="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140" name="淘宝网Chenying0907出品 5785">
              <a:extLst>
                <a:ext uri="{FF2B5EF4-FFF2-40B4-BE49-F238E27FC236}">
                  <a16:creationId xmlns:a16="http://schemas.microsoft.com/office/drawing/2014/main" id="{14BF467C-3B44-4408-A9D6-D59D35882CF6}"/>
                </a:ext>
              </a:extLst>
            </p:cNvPr>
            <p:cNvSpPr>
              <a:spLocks/>
            </p:cNvSpPr>
            <p:nvPr/>
          </p:nvSpPr>
          <p:spPr bwMode="auto">
            <a:xfrm>
              <a:off x="5221288" y="3516314"/>
              <a:ext cx="3430587" cy="612775"/>
            </a:xfrm>
            <a:custGeom>
              <a:avLst/>
              <a:gdLst>
                <a:gd name="T0" fmla="*/ 0 w 350"/>
                <a:gd name="T1" fmla="*/ 38 h 60"/>
                <a:gd name="T2" fmla="*/ 266 w 350"/>
                <a:gd name="T3" fmla="*/ 0 h 60"/>
                <a:gd name="T4" fmla="*/ 350 w 350"/>
                <a:gd name="T5" fmla="*/ 12 h 60"/>
                <a:gd name="T6" fmla="*/ 37 w 350"/>
                <a:gd name="T7" fmla="*/ 60 h 60"/>
                <a:gd name="T8" fmla="*/ 1 w 350"/>
                <a:gd name="T9" fmla="*/ 39 h 60"/>
                <a:gd name="T10" fmla="*/ 0 w 350"/>
                <a:gd name="T11" fmla="*/ 39 h 60"/>
                <a:gd name="T12" fmla="*/ 0 w 350"/>
                <a:gd name="T13" fmla="*/ 38 h 60"/>
              </a:gdLst>
              <a:ahLst/>
              <a:cxnLst>
                <a:cxn ang="0">
                  <a:pos x="T0" y="T1"/>
                </a:cxn>
                <a:cxn ang="0">
                  <a:pos x="T2" y="T3"/>
                </a:cxn>
                <a:cxn ang="0">
                  <a:pos x="T4" y="T5"/>
                </a:cxn>
                <a:cxn ang="0">
                  <a:pos x="T6" y="T7"/>
                </a:cxn>
                <a:cxn ang="0">
                  <a:pos x="T8" y="T9"/>
                </a:cxn>
                <a:cxn ang="0">
                  <a:pos x="T10" y="T11"/>
                </a:cxn>
                <a:cxn ang="0">
                  <a:pos x="T12" y="T13"/>
                </a:cxn>
              </a:cxnLst>
              <a:rect l="0" t="0" r="r" b="b"/>
              <a:pathLst>
                <a:path w="350" h="60">
                  <a:moveTo>
                    <a:pt x="0" y="38"/>
                  </a:moveTo>
                  <a:cubicBezTo>
                    <a:pt x="266" y="0"/>
                    <a:pt x="266" y="0"/>
                    <a:pt x="266" y="0"/>
                  </a:cubicBezTo>
                  <a:cubicBezTo>
                    <a:pt x="350" y="12"/>
                    <a:pt x="350" y="12"/>
                    <a:pt x="350" y="12"/>
                  </a:cubicBezTo>
                  <a:cubicBezTo>
                    <a:pt x="37" y="60"/>
                    <a:pt x="37" y="60"/>
                    <a:pt x="37" y="60"/>
                  </a:cubicBezTo>
                  <a:cubicBezTo>
                    <a:pt x="37" y="60"/>
                    <a:pt x="2" y="38"/>
                    <a:pt x="1" y="39"/>
                  </a:cubicBezTo>
                  <a:cubicBezTo>
                    <a:pt x="0" y="39"/>
                    <a:pt x="0" y="39"/>
                    <a:pt x="0" y="39"/>
                  </a:cubicBezTo>
                  <a:lnTo>
                    <a:pt x="0" y="38"/>
                  </a:lnTo>
                  <a:close/>
                </a:path>
              </a:pathLst>
            </a:custGeom>
            <a:solidFill>
              <a:srgbClr val="FFFFFF"/>
            </a:solidFill>
            <a:ln w="22225">
              <a:noFill/>
              <a:round/>
              <a:headEnd/>
              <a:tailEnd/>
            </a:ln>
            <a:scene3d>
              <a:camera prst="orthographicFront"/>
              <a:lightRig rig="threePt" dir="t"/>
            </a:scene3d>
            <a:sp3d>
              <a:bevelT w="12700" h="12700" prst="angle"/>
            </a:sp3d>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176" name="文字方塊 109">
            <a:extLst>
              <a:ext uri="{FF2B5EF4-FFF2-40B4-BE49-F238E27FC236}">
                <a16:creationId xmlns:a16="http://schemas.microsoft.com/office/drawing/2014/main" id="{F3FA921B-0148-4D2E-9229-4EDB8F900DB7}"/>
              </a:ext>
            </a:extLst>
          </p:cNvPr>
          <p:cNvSpPr txBox="1">
            <a:spLocks noChangeArrowheads="1"/>
          </p:cNvSpPr>
          <p:nvPr/>
        </p:nvSpPr>
        <p:spPr bwMode="auto">
          <a:xfrm>
            <a:off x="1103521" y="950074"/>
            <a:ext cx="2947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一般生報名表範例（白色）</a:t>
            </a:r>
          </a:p>
        </p:txBody>
      </p:sp>
      <p:sp>
        <p:nvSpPr>
          <p:cNvPr id="177" name="矩形 176">
            <a:extLst>
              <a:ext uri="{FF2B5EF4-FFF2-40B4-BE49-F238E27FC236}">
                <a16:creationId xmlns:a16="http://schemas.microsoft.com/office/drawing/2014/main" id="{351C1B6A-713A-4BDE-81CD-CD41615BEFD0}"/>
              </a:ext>
            </a:extLst>
          </p:cNvPr>
          <p:cNvSpPr/>
          <p:nvPr/>
        </p:nvSpPr>
        <p:spPr>
          <a:xfrm>
            <a:off x="4497425" y="6052544"/>
            <a:ext cx="4161218" cy="3912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aphicFrame>
        <p:nvGraphicFramePr>
          <p:cNvPr id="178" name="表格 177">
            <a:extLst>
              <a:ext uri="{FF2B5EF4-FFF2-40B4-BE49-F238E27FC236}">
                <a16:creationId xmlns:a16="http://schemas.microsoft.com/office/drawing/2014/main" id="{3D45EB46-0E82-433A-BC99-4DEE60F15536}"/>
              </a:ext>
            </a:extLst>
          </p:cNvPr>
          <p:cNvGraphicFramePr>
            <a:graphicFrameLocks noGrp="1"/>
          </p:cNvGraphicFramePr>
          <p:nvPr>
            <p:extLst>
              <p:ext uri="{D42A27DB-BD31-4B8C-83A1-F6EECF244321}">
                <p14:modId xmlns:p14="http://schemas.microsoft.com/office/powerpoint/2010/main" val="774244229"/>
              </p:ext>
            </p:extLst>
          </p:nvPr>
        </p:nvGraphicFramePr>
        <p:xfrm>
          <a:off x="1516368" y="2392712"/>
          <a:ext cx="2646738" cy="403986"/>
        </p:xfrm>
        <a:graphic>
          <a:graphicData uri="http://schemas.openxmlformats.org/drawingml/2006/table">
            <a:tbl>
              <a:tblPr firstRow="1" bandRow="1">
                <a:tableStyleId>{5C22544A-7EE6-4342-B048-85BDC9FD1C3A}</a:tableStyleId>
              </a:tblPr>
              <a:tblGrid>
                <a:gridCol w="2090302">
                  <a:extLst>
                    <a:ext uri="{9D8B030D-6E8A-4147-A177-3AD203B41FA5}">
                      <a16:colId xmlns:a16="http://schemas.microsoft.com/office/drawing/2014/main" val="20000"/>
                    </a:ext>
                  </a:extLst>
                </a:gridCol>
                <a:gridCol w="556436">
                  <a:extLst>
                    <a:ext uri="{9D8B030D-6E8A-4147-A177-3AD203B41FA5}">
                      <a16:colId xmlns:a16="http://schemas.microsoft.com/office/drawing/2014/main" val="20001"/>
                    </a:ext>
                  </a:extLst>
                </a:gridCol>
              </a:tblGrid>
              <a:tr h="394311">
                <a:tc>
                  <a:txBody>
                    <a:bodyPr/>
                    <a:lstStyle/>
                    <a:p>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已報考</a:t>
                      </a:r>
                      <a:r>
                        <a:rPr lang="en-US" altLang="zh-TW" sz="11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114</a:t>
                      </a:r>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en-US" altLang="zh-TW"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未報考</a:t>
                      </a:r>
                      <a:r>
                        <a:rPr lang="en-US" altLang="zh-TW" sz="11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114</a:t>
                      </a:r>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zh-TW" altLang="en-US" sz="1100" b="0" dirty="0">
                        <a:solidFill>
                          <a:schemeClr val="tx1"/>
                        </a:solidFill>
                        <a:latin typeface="標楷體" panose="03000509000000000000" pitchFamily="65" charset="-120"/>
                        <a:ea typeface="標楷體" panose="03000509000000000000" pitchFamily="65" charset="-120"/>
                      </a:endParaRP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100" b="0" dirty="0">
                          <a:solidFill>
                            <a:schemeClr val="tx1"/>
                          </a:solidFill>
                          <a:latin typeface="標楷體" panose="03000509000000000000" pitchFamily="65" charset="-120"/>
                          <a:ea typeface="標楷體" panose="03000509000000000000" pitchFamily="65" charset="-120"/>
                        </a:rPr>
                        <a:t>准考證號碼</a:t>
                      </a: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79" name="矩形 178">
            <a:extLst>
              <a:ext uri="{FF2B5EF4-FFF2-40B4-BE49-F238E27FC236}">
                <a16:creationId xmlns:a16="http://schemas.microsoft.com/office/drawing/2014/main" id="{6D3990A5-7578-4BDC-8905-1ABAE6512FE2}"/>
              </a:ext>
            </a:extLst>
          </p:cNvPr>
          <p:cNvSpPr/>
          <p:nvPr/>
        </p:nvSpPr>
        <p:spPr>
          <a:xfrm>
            <a:off x="2985404" y="3893229"/>
            <a:ext cx="669131" cy="14829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0" name="矩形 179">
            <a:extLst>
              <a:ext uri="{FF2B5EF4-FFF2-40B4-BE49-F238E27FC236}">
                <a16:creationId xmlns:a16="http://schemas.microsoft.com/office/drawing/2014/main" id="{5FD9E401-619F-48DA-A1A8-C261E88E83A7}"/>
              </a:ext>
            </a:extLst>
          </p:cNvPr>
          <p:cNvSpPr/>
          <p:nvPr/>
        </p:nvSpPr>
        <p:spPr bwMode="auto">
          <a:xfrm>
            <a:off x="9049986" y="1437679"/>
            <a:ext cx="1311050" cy="33855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a:defRPr/>
            </a:pPr>
            <a:r>
              <a:rPr lang="zh-TW" altLang="en-US" sz="1600" dirty="0">
                <a:solidFill>
                  <a:srgbClr val="0070C0"/>
                </a:solidFill>
                <a:latin typeface="微軟正黑體" pitchFamily="34" charset="-120"/>
                <a:ea typeface="微軟正黑體" pitchFamily="34" charset="-120"/>
              </a:rPr>
              <a:t>  委員會填寫</a:t>
            </a:r>
          </a:p>
        </p:txBody>
      </p:sp>
      <p:sp>
        <p:nvSpPr>
          <p:cNvPr id="181" name="矩形 180">
            <a:extLst>
              <a:ext uri="{FF2B5EF4-FFF2-40B4-BE49-F238E27FC236}">
                <a16:creationId xmlns:a16="http://schemas.microsoft.com/office/drawing/2014/main" id="{7EE751FF-414B-47B7-AED8-056E04C5EC5D}"/>
              </a:ext>
            </a:extLst>
          </p:cNvPr>
          <p:cNvSpPr/>
          <p:nvPr/>
        </p:nvSpPr>
        <p:spPr bwMode="auto">
          <a:xfrm>
            <a:off x="8824434" y="3288366"/>
            <a:ext cx="1264127" cy="33855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a:defRPr/>
            </a:pPr>
            <a:r>
              <a:rPr lang="zh-TW" altLang="en-US" sz="1600" dirty="0">
                <a:solidFill>
                  <a:srgbClr val="0070C0"/>
                </a:solidFill>
                <a:latin typeface="微軟正黑體" pitchFamily="34" charset="-120"/>
                <a:ea typeface="微軟正黑體" pitchFamily="34" charset="-120"/>
              </a:rPr>
              <a:t> 委員會填寫</a:t>
            </a:r>
          </a:p>
        </p:txBody>
      </p:sp>
      <p:grpSp>
        <p:nvGrpSpPr>
          <p:cNvPr id="182" name="群組 117">
            <a:extLst>
              <a:ext uri="{FF2B5EF4-FFF2-40B4-BE49-F238E27FC236}">
                <a16:creationId xmlns:a16="http://schemas.microsoft.com/office/drawing/2014/main" id="{B00460D4-CC60-4406-A1B1-9BE4DDEBE29F}"/>
              </a:ext>
            </a:extLst>
          </p:cNvPr>
          <p:cNvGrpSpPr>
            <a:grpSpLocks/>
          </p:cNvGrpSpPr>
          <p:nvPr/>
        </p:nvGrpSpPr>
        <p:grpSpPr bwMode="auto">
          <a:xfrm>
            <a:off x="750681" y="4806911"/>
            <a:ext cx="2361398" cy="1222152"/>
            <a:chOff x="1075909" y="4663149"/>
            <a:chExt cx="3095362" cy="1522019"/>
          </a:xfrm>
        </p:grpSpPr>
        <p:sp>
          <p:nvSpPr>
            <p:cNvPr id="183" name="矩形 182">
              <a:extLst>
                <a:ext uri="{FF2B5EF4-FFF2-40B4-BE49-F238E27FC236}">
                  <a16:creationId xmlns:a16="http://schemas.microsoft.com/office/drawing/2014/main" id="{0AF35E3A-CAA9-42B1-98F7-128C10F36635}"/>
                </a:ext>
              </a:extLst>
            </p:cNvPr>
            <p:cNvSpPr/>
            <p:nvPr/>
          </p:nvSpPr>
          <p:spPr bwMode="auto">
            <a:xfrm>
              <a:off x="1075909" y="5495241"/>
              <a:ext cx="3095362" cy="68992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defTabSz="726263">
                <a:spcBef>
                  <a:spcPct val="20000"/>
                </a:spcBef>
                <a:defRPr/>
              </a:pPr>
              <a:r>
                <a:rPr lang="zh-TW" altLang="en-US" sz="1500" dirty="0">
                  <a:solidFill>
                    <a:srgbClr val="0070C0"/>
                  </a:solidFill>
                  <a:latin typeface="微軟正黑體" pitchFamily="34" charset="-120"/>
                  <a:ea typeface="微軟正黑體" pitchFamily="34" charset="-120"/>
                </a:rPr>
                <a:t>  勾選黏貼在</a:t>
              </a:r>
              <a:r>
                <a:rPr lang="zh-TW" altLang="zh-TW" sz="1500" dirty="0">
                  <a:solidFill>
                    <a:srgbClr val="0070C0"/>
                  </a:solidFill>
                  <a:latin typeface="微軟正黑體" pitchFamily="34" charset="-120"/>
                  <a:ea typeface="微軟正黑體" pitchFamily="34" charset="-120"/>
                </a:rPr>
                <a:t>相關證明文件黏貼表</a:t>
              </a:r>
              <a:r>
                <a:rPr lang="zh-TW" altLang="en-US" sz="1500" dirty="0">
                  <a:solidFill>
                    <a:srgbClr val="0070C0"/>
                  </a:solidFill>
                  <a:latin typeface="微軟正黑體" pitchFamily="34" charset="-120"/>
                  <a:ea typeface="微軟正黑體" pitchFamily="34" charset="-120"/>
                </a:rPr>
                <a:t>中之證明文件</a:t>
              </a:r>
            </a:p>
          </p:txBody>
        </p:sp>
        <p:cxnSp>
          <p:nvCxnSpPr>
            <p:cNvPr id="184" name="直線單箭頭接點 183">
              <a:extLst>
                <a:ext uri="{FF2B5EF4-FFF2-40B4-BE49-F238E27FC236}">
                  <a16:creationId xmlns:a16="http://schemas.microsoft.com/office/drawing/2014/main" id="{F410B4A8-2E40-4457-BA23-433FCCA13683}"/>
                </a:ext>
              </a:extLst>
            </p:cNvPr>
            <p:cNvCxnSpPr>
              <a:cxnSpLocks/>
            </p:cNvCxnSpPr>
            <p:nvPr/>
          </p:nvCxnSpPr>
          <p:spPr>
            <a:xfrm flipH="1">
              <a:off x="3148572" y="4663149"/>
              <a:ext cx="766966" cy="85122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85" name="矩形 184">
            <a:extLst>
              <a:ext uri="{FF2B5EF4-FFF2-40B4-BE49-F238E27FC236}">
                <a16:creationId xmlns:a16="http://schemas.microsoft.com/office/drawing/2014/main" id="{4E3A30E8-AA16-41FE-AF92-96076835F16E}"/>
              </a:ext>
            </a:extLst>
          </p:cNvPr>
          <p:cNvSpPr/>
          <p:nvPr/>
        </p:nvSpPr>
        <p:spPr bwMode="auto">
          <a:xfrm>
            <a:off x="1584603" y="1600947"/>
            <a:ext cx="2578503" cy="73866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a:spcBef>
                <a:spcPct val="20000"/>
              </a:spcBef>
              <a:defRPr/>
            </a:pPr>
            <a:r>
              <a:rPr lang="zh-TW" altLang="en-US" sz="1400" dirty="0">
                <a:solidFill>
                  <a:srgbClr val="0070C0"/>
                </a:solidFill>
                <a:latin typeface="微軟正黑體" pitchFamily="34" charset="-120"/>
                <a:ea typeface="微軟正黑體" pitchFamily="34" charset="-120"/>
              </a:rPr>
              <a:t>   勾選是否報考</a:t>
            </a:r>
            <a:r>
              <a:rPr lang="en-US" altLang="zh-TW" sz="1400" dirty="0">
                <a:solidFill>
                  <a:srgbClr val="0070C0"/>
                </a:solidFill>
                <a:latin typeface="微軟正黑體" pitchFamily="34" charset="-120"/>
                <a:ea typeface="微軟正黑體" pitchFamily="34" charset="-120"/>
              </a:rPr>
              <a:t>114</a:t>
            </a:r>
            <a:r>
              <a:rPr lang="zh-TW" altLang="en-US" sz="1400" dirty="0">
                <a:solidFill>
                  <a:srgbClr val="0070C0"/>
                </a:solidFill>
                <a:latin typeface="微軟正黑體" pitchFamily="34" charset="-120"/>
                <a:ea typeface="微軟正黑體" pitchFamily="34" charset="-120"/>
              </a:rPr>
              <a:t>國中教育會考並填寫國中教育會考准考證號碼</a:t>
            </a:r>
          </a:p>
        </p:txBody>
      </p:sp>
      <p:sp>
        <p:nvSpPr>
          <p:cNvPr id="186" name="矩形 185">
            <a:extLst>
              <a:ext uri="{FF2B5EF4-FFF2-40B4-BE49-F238E27FC236}">
                <a16:creationId xmlns:a16="http://schemas.microsoft.com/office/drawing/2014/main" id="{26A273A4-F969-4957-ABE1-562BFDBC8229}"/>
              </a:ext>
            </a:extLst>
          </p:cNvPr>
          <p:cNvSpPr/>
          <p:nvPr/>
        </p:nvSpPr>
        <p:spPr bwMode="auto">
          <a:xfrm>
            <a:off x="8956687" y="4124404"/>
            <a:ext cx="2798775" cy="187743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a:defRPr/>
            </a:pPr>
            <a:r>
              <a:rPr lang="zh-TW" altLang="en-US" sz="1050" dirty="0">
                <a:solidFill>
                  <a:srgbClr val="0070C0"/>
                </a:solidFill>
                <a:latin typeface="微軟正黑體" pitchFamily="34" charset="-120"/>
                <a:ea typeface="微軟正黑體" pitchFamily="34" charset="-120"/>
              </a:rPr>
              <a:t>      </a:t>
            </a:r>
            <a:r>
              <a:rPr lang="zh-TW" altLang="en-US" sz="1100" dirty="0">
                <a:solidFill>
                  <a:srgbClr val="0070C0"/>
                </a:solidFill>
                <a:latin typeface="微軟正黑體" pitchFamily="34" charset="-120"/>
                <a:ea typeface="微軟正黑體" pitchFamily="34" charset="-120"/>
              </a:rPr>
              <a:t>免試生</a:t>
            </a:r>
            <a:r>
              <a:rPr lang="zh-TW" altLang="zh-TW" sz="1100" dirty="0">
                <a:solidFill>
                  <a:srgbClr val="0070C0"/>
                </a:solidFill>
                <a:latin typeface="微軟正黑體" pitchFamily="34" charset="-120"/>
                <a:ea typeface="微軟正黑體" pitchFamily="34" charset="-120"/>
              </a:rPr>
              <a:t>完成報</a:t>
            </a:r>
            <a:r>
              <a:rPr lang="zh-TW" altLang="en-US" sz="1100" dirty="0">
                <a:solidFill>
                  <a:srgbClr val="0070C0"/>
                </a:solidFill>
                <a:latin typeface="微軟正黑體" pitchFamily="34" charset="-120"/>
                <a:ea typeface="微軟正黑體" pitchFamily="34" charset="-120"/>
              </a:rPr>
              <a:t>名作業</a:t>
            </a:r>
            <a:endParaRPr lang="en-US" altLang="zh-TW" sz="1100" dirty="0">
              <a:solidFill>
                <a:srgbClr val="0070C0"/>
              </a:solidFill>
              <a:latin typeface="微軟正黑體" pitchFamily="34" charset="-120"/>
              <a:ea typeface="微軟正黑體" pitchFamily="34" charset="-120"/>
            </a:endParaRPr>
          </a:p>
          <a:p>
            <a:pPr algn="jus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已詳實檢閱國中提供之「</a:t>
            </a:r>
            <a:r>
              <a:rPr lang="en-US" altLang="zh-TW" sz="1050" b="1" dirty="0">
                <a:solidFill>
                  <a:srgbClr val="C00000"/>
                </a:solidFill>
                <a:latin typeface="微軟正黑體" pitchFamily="34" charset="-120"/>
                <a:ea typeface="微軟正黑體" pitchFamily="34" charset="-120"/>
              </a:rPr>
              <a:t>114</a:t>
            </a:r>
            <a:r>
              <a:rPr lang="zh-TW" altLang="zh-TW" sz="1050" b="1" dirty="0">
                <a:solidFill>
                  <a:srgbClr val="C00000"/>
                </a:solidFill>
                <a:latin typeface="微軟正黑體" pitchFamily="34" charset="-120"/>
                <a:ea typeface="微軟正黑體" pitchFamily="34" charset="-120"/>
              </a:rPr>
              <a:t>學年度五專入學專用優先免試入學比序項目積分證明單」</a:t>
            </a:r>
            <a:r>
              <a:rPr lang="zh-TW" altLang="en-US" sz="1050" b="1" dirty="0">
                <a:solidFill>
                  <a:srgbClr val="C00000"/>
                </a:solidFill>
                <a:latin typeface="微軟正黑體" pitchFamily="34" charset="-120"/>
                <a:ea typeface="微軟正黑體" pitchFamily="34" charset="-120"/>
              </a:rPr>
              <a:t>正本</a:t>
            </a:r>
            <a:r>
              <a:rPr lang="zh-TW" altLang="zh-TW" sz="1050" b="1" dirty="0">
                <a:solidFill>
                  <a:srgbClr val="C00000"/>
                </a:solidFill>
                <a:latin typeface="微軟正黑體" pitchFamily="34" charset="-120"/>
                <a:ea typeface="微軟正黑體" pitchFamily="34" charset="-120"/>
              </a:rPr>
              <a:t>內各項積分登載正確，及所檢附之國中學校積分證明單及各項證明文件皆已符合簡章所列規定。</a:t>
            </a:r>
            <a:endParaRPr lang="en-US" altLang="zh-TW" sz="1050" b="1" dirty="0">
              <a:solidFill>
                <a:srgbClr val="C00000"/>
              </a:solidFill>
              <a:latin typeface="微軟正黑體" pitchFamily="34" charset="-120"/>
              <a:ea typeface="微軟正黑體" pitchFamily="34" charset="-120"/>
            </a:endParaRPr>
          </a:p>
          <a:p>
            <a:pPr algn="just">
              <a:defRPr/>
            </a:pPr>
            <a:endParaRPr lang="en-US" altLang="zh-TW" sz="1050" dirty="0">
              <a:solidFill>
                <a:srgbClr val="0070C0"/>
              </a:solidFill>
              <a:latin typeface="微軟正黑體" pitchFamily="34" charset="-120"/>
              <a:ea typeface="微軟正黑體" pitchFamily="34" charset="-120"/>
            </a:endParaRPr>
          </a:p>
          <a:p>
            <a:pPr algn="jus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已詳閱簡章有關網路選填登記志願之相關規定，同意遵守在家長</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監護人</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陪同下，於規定時間內共同完成網路選填登記志願並確定送出。</a:t>
            </a:r>
            <a:endParaRPr lang="zh-TW" altLang="en-US" sz="1050" dirty="0">
              <a:solidFill>
                <a:srgbClr val="C00000"/>
              </a:solidFill>
              <a:latin typeface="微軟正黑體" pitchFamily="34" charset="-120"/>
              <a:ea typeface="微軟正黑體" pitchFamily="34" charset="-120"/>
            </a:endParaRPr>
          </a:p>
        </p:txBody>
      </p:sp>
      <p:sp>
        <p:nvSpPr>
          <p:cNvPr id="187" name="矩形 186">
            <a:extLst>
              <a:ext uri="{FF2B5EF4-FFF2-40B4-BE49-F238E27FC236}">
                <a16:creationId xmlns:a16="http://schemas.microsoft.com/office/drawing/2014/main" id="{A186D981-94A7-46CE-9F62-16D96882FFD0}"/>
              </a:ext>
            </a:extLst>
          </p:cNvPr>
          <p:cNvSpPr/>
          <p:nvPr/>
        </p:nvSpPr>
        <p:spPr bwMode="auto">
          <a:xfrm>
            <a:off x="2192131" y="6159842"/>
            <a:ext cx="1765225" cy="58477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algn="ctr">
              <a:defRPr/>
            </a:pPr>
            <a:r>
              <a:rPr lang="zh-TW" altLang="en-US" sz="1600" dirty="0">
                <a:solidFill>
                  <a:srgbClr val="0070C0"/>
                </a:solidFill>
                <a:latin typeface="微軟正黑體" pitchFamily="34" charset="-120"/>
                <a:ea typeface="微軟正黑體" pitchFamily="34" charset="-120"/>
              </a:rPr>
              <a:t> 請報名</a:t>
            </a:r>
            <a:r>
              <a:rPr lang="zh-TW" altLang="en-US" sz="1600" b="1" dirty="0">
                <a:latin typeface="微軟正黑體" pitchFamily="34" charset="-120"/>
                <a:ea typeface="微軟正黑體" pitchFamily="34" charset="-120"/>
              </a:rPr>
              <a:t>免試生</a:t>
            </a:r>
            <a:r>
              <a:rPr lang="zh-TW" altLang="en-US" sz="1600" dirty="0">
                <a:latin typeface="微軟正黑體" pitchFamily="34" charset="-120"/>
                <a:ea typeface="微軟正黑體" pitchFamily="34" charset="-120"/>
              </a:rPr>
              <a:t>及</a:t>
            </a:r>
            <a:endParaRPr lang="en-US" altLang="zh-TW" sz="1600" dirty="0">
              <a:latin typeface="微軟正黑體" pitchFamily="34" charset="-120"/>
              <a:ea typeface="微軟正黑體" pitchFamily="34" charset="-120"/>
            </a:endParaRPr>
          </a:p>
          <a:p>
            <a:pPr algn="ctr">
              <a:defRPr/>
            </a:pPr>
            <a:r>
              <a:rPr lang="zh-TW" altLang="en-US" sz="1600" b="1" dirty="0">
                <a:latin typeface="微軟正黑體" pitchFamily="34" charset="-120"/>
                <a:ea typeface="微軟正黑體" pitchFamily="34" charset="-120"/>
              </a:rPr>
              <a:t>家長</a:t>
            </a: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監護人</a:t>
            </a:r>
            <a:r>
              <a:rPr lang="en-US" altLang="zh-TW" sz="1600" dirty="0">
                <a:latin typeface="微軟正黑體" pitchFamily="34" charset="-120"/>
                <a:ea typeface="微軟正黑體" pitchFamily="34" charset="-120"/>
              </a:rPr>
              <a:t>)</a:t>
            </a:r>
            <a:r>
              <a:rPr lang="zh-TW" altLang="en-US" sz="1600" b="1" dirty="0">
                <a:solidFill>
                  <a:srgbClr val="C00000"/>
                </a:solidFill>
                <a:latin typeface="微軟正黑體" pitchFamily="34" charset="-120"/>
                <a:ea typeface="微軟正黑體" pitchFamily="34" charset="-120"/>
              </a:rPr>
              <a:t>簽章</a:t>
            </a:r>
          </a:p>
        </p:txBody>
      </p:sp>
      <p:cxnSp>
        <p:nvCxnSpPr>
          <p:cNvPr id="188" name="直線單箭頭接點 187">
            <a:extLst>
              <a:ext uri="{FF2B5EF4-FFF2-40B4-BE49-F238E27FC236}">
                <a16:creationId xmlns:a16="http://schemas.microsoft.com/office/drawing/2014/main" id="{63111899-7B6E-4E83-9180-091765D4A928}"/>
              </a:ext>
            </a:extLst>
          </p:cNvPr>
          <p:cNvCxnSpPr>
            <a:cxnSpLocks/>
          </p:cNvCxnSpPr>
          <p:nvPr/>
        </p:nvCxnSpPr>
        <p:spPr>
          <a:xfrm flipV="1">
            <a:off x="8634747" y="5578379"/>
            <a:ext cx="380709" cy="48790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0" name="Freeform 160">
            <a:extLst>
              <a:ext uri="{FF2B5EF4-FFF2-40B4-BE49-F238E27FC236}">
                <a16:creationId xmlns:a16="http://schemas.microsoft.com/office/drawing/2014/main" id="{7C76E68C-708F-4800-91D0-1BD79DFC73C8}"/>
              </a:ext>
            </a:extLst>
          </p:cNvPr>
          <p:cNvSpPr>
            <a:spLocks noChangeAspect="1" noEditPoints="1"/>
          </p:cNvSpPr>
          <p:nvPr/>
        </p:nvSpPr>
        <p:spPr bwMode="auto">
          <a:xfrm>
            <a:off x="1472891" y="1507737"/>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1" name="Freeform 160">
            <a:extLst>
              <a:ext uri="{FF2B5EF4-FFF2-40B4-BE49-F238E27FC236}">
                <a16:creationId xmlns:a16="http://schemas.microsoft.com/office/drawing/2014/main" id="{4C506D51-7F02-4DC9-9D1B-254404FC2E59}"/>
              </a:ext>
            </a:extLst>
          </p:cNvPr>
          <p:cNvSpPr>
            <a:spLocks noChangeAspect="1" noEditPoints="1"/>
          </p:cNvSpPr>
          <p:nvPr/>
        </p:nvSpPr>
        <p:spPr bwMode="auto">
          <a:xfrm>
            <a:off x="595494" y="5395159"/>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2" name="Freeform 160">
            <a:extLst>
              <a:ext uri="{FF2B5EF4-FFF2-40B4-BE49-F238E27FC236}">
                <a16:creationId xmlns:a16="http://schemas.microsoft.com/office/drawing/2014/main" id="{821C1E90-1FCA-4ECC-931C-B12004B32A6D}"/>
              </a:ext>
            </a:extLst>
          </p:cNvPr>
          <p:cNvSpPr>
            <a:spLocks noChangeAspect="1" noEditPoints="1"/>
          </p:cNvSpPr>
          <p:nvPr/>
        </p:nvSpPr>
        <p:spPr bwMode="auto">
          <a:xfrm>
            <a:off x="2067154" y="6110638"/>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3" name="Freeform 160">
            <a:extLst>
              <a:ext uri="{FF2B5EF4-FFF2-40B4-BE49-F238E27FC236}">
                <a16:creationId xmlns:a16="http://schemas.microsoft.com/office/drawing/2014/main" id="{D999D470-EEDF-49AD-AFBB-2B4ED3B685A8}"/>
              </a:ext>
            </a:extLst>
          </p:cNvPr>
          <p:cNvSpPr>
            <a:spLocks noChangeAspect="1" noEditPoints="1"/>
          </p:cNvSpPr>
          <p:nvPr/>
        </p:nvSpPr>
        <p:spPr bwMode="auto">
          <a:xfrm>
            <a:off x="8946783" y="1288975"/>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4" name="Freeform 160">
            <a:extLst>
              <a:ext uri="{FF2B5EF4-FFF2-40B4-BE49-F238E27FC236}">
                <a16:creationId xmlns:a16="http://schemas.microsoft.com/office/drawing/2014/main" id="{AA14987A-1E4E-43AC-A6C8-387581E4537A}"/>
              </a:ext>
            </a:extLst>
          </p:cNvPr>
          <p:cNvSpPr>
            <a:spLocks noChangeAspect="1" noEditPoints="1"/>
          </p:cNvSpPr>
          <p:nvPr/>
        </p:nvSpPr>
        <p:spPr bwMode="auto">
          <a:xfrm>
            <a:off x="8889773" y="4051937"/>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5" name="Freeform 160">
            <a:extLst>
              <a:ext uri="{FF2B5EF4-FFF2-40B4-BE49-F238E27FC236}">
                <a16:creationId xmlns:a16="http://schemas.microsoft.com/office/drawing/2014/main" id="{214EAF68-4366-4E92-9D21-CCB763B680AC}"/>
              </a:ext>
            </a:extLst>
          </p:cNvPr>
          <p:cNvSpPr>
            <a:spLocks noChangeAspect="1" noEditPoints="1"/>
          </p:cNvSpPr>
          <p:nvPr/>
        </p:nvSpPr>
        <p:spPr bwMode="auto">
          <a:xfrm>
            <a:off x="8636023" y="3190630"/>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6" name="Freeform 160">
            <a:extLst>
              <a:ext uri="{FF2B5EF4-FFF2-40B4-BE49-F238E27FC236}">
                <a16:creationId xmlns:a16="http://schemas.microsoft.com/office/drawing/2014/main" id="{0D537BFF-E5B3-438B-8ACF-E154153736AC}"/>
              </a:ext>
            </a:extLst>
          </p:cNvPr>
          <p:cNvSpPr>
            <a:spLocks noChangeAspect="1" noEditPoints="1"/>
          </p:cNvSpPr>
          <p:nvPr/>
        </p:nvSpPr>
        <p:spPr bwMode="auto">
          <a:xfrm>
            <a:off x="273209" y="2920632"/>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cxnSp>
        <p:nvCxnSpPr>
          <p:cNvPr id="197" name="直線單箭頭接點 196">
            <a:extLst>
              <a:ext uri="{FF2B5EF4-FFF2-40B4-BE49-F238E27FC236}">
                <a16:creationId xmlns:a16="http://schemas.microsoft.com/office/drawing/2014/main" id="{BDD79025-5109-4320-B839-77F7626D57B8}"/>
              </a:ext>
            </a:extLst>
          </p:cNvPr>
          <p:cNvCxnSpPr>
            <a:cxnSpLocks/>
          </p:cNvCxnSpPr>
          <p:nvPr/>
        </p:nvCxnSpPr>
        <p:spPr>
          <a:xfrm flipV="1">
            <a:off x="8644836" y="3584516"/>
            <a:ext cx="260881" cy="223863"/>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8" name="直線單箭頭接點 197">
            <a:extLst>
              <a:ext uri="{FF2B5EF4-FFF2-40B4-BE49-F238E27FC236}">
                <a16:creationId xmlns:a16="http://schemas.microsoft.com/office/drawing/2014/main" id="{13ACCF7B-C4FC-4029-A1B3-6475E19AE987}"/>
              </a:ext>
            </a:extLst>
          </p:cNvPr>
          <p:cNvCxnSpPr>
            <a:cxnSpLocks/>
            <a:endCxn id="180" idx="1"/>
          </p:cNvCxnSpPr>
          <p:nvPr/>
        </p:nvCxnSpPr>
        <p:spPr>
          <a:xfrm>
            <a:off x="8663229" y="1561857"/>
            <a:ext cx="386757" cy="45099"/>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直線單箭頭接點 198">
            <a:extLst>
              <a:ext uri="{FF2B5EF4-FFF2-40B4-BE49-F238E27FC236}">
                <a16:creationId xmlns:a16="http://schemas.microsoft.com/office/drawing/2014/main" id="{70954237-ABEB-4B4B-9937-73F5941DDEB1}"/>
              </a:ext>
            </a:extLst>
          </p:cNvPr>
          <p:cNvCxnSpPr>
            <a:cxnSpLocks/>
          </p:cNvCxnSpPr>
          <p:nvPr/>
        </p:nvCxnSpPr>
        <p:spPr>
          <a:xfrm flipH="1" flipV="1">
            <a:off x="3847789" y="6364420"/>
            <a:ext cx="642898" cy="17543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998DAFB-5394-4B4C-97AD-40439331F0CB}"/>
              </a:ext>
            </a:extLst>
          </p:cNvPr>
          <p:cNvPicPr>
            <a:picLocks noChangeAspect="1"/>
          </p:cNvPicPr>
          <p:nvPr/>
        </p:nvPicPr>
        <p:blipFill rotWithShape="1">
          <a:blip r:embed="rId2">
            <a:extLst>
              <a:ext uri="{28A0092B-C50C-407E-A947-70E740481C1C}">
                <a14:useLocalDpi xmlns:a14="http://schemas.microsoft.com/office/drawing/2010/main" val="0"/>
              </a:ext>
            </a:extLst>
          </a:blip>
          <a:srcRect l="6797" t="7365" r="6638" b="7437"/>
          <a:stretch/>
        </p:blipFill>
        <p:spPr>
          <a:xfrm>
            <a:off x="3908225" y="870368"/>
            <a:ext cx="4265746" cy="5940000"/>
          </a:xfrm>
          <a:prstGeom prst="rect">
            <a:avLst/>
          </a:prstGeom>
        </p:spPr>
      </p:pic>
      <p:cxnSp>
        <p:nvCxnSpPr>
          <p:cNvPr id="37" name="直接连接符 42">
            <a:extLst>
              <a:ext uri="{FF2B5EF4-FFF2-40B4-BE49-F238E27FC236}">
                <a16:creationId xmlns:a16="http://schemas.microsoft.com/office/drawing/2014/main" id="{2F665846-9C60-44C9-9595-9EC7F9322141}"/>
              </a:ext>
            </a:extLst>
          </p:cNvPr>
          <p:cNvCxnSpPr>
            <a:cxnSpLocks/>
          </p:cNvCxnSpPr>
          <p:nvPr/>
        </p:nvCxnSpPr>
        <p:spPr>
          <a:xfrm>
            <a:off x="832101" y="743883"/>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8" name="Freeform 6">
            <a:extLst>
              <a:ext uri="{FF2B5EF4-FFF2-40B4-BE49-F238E27FC236}">
                <a16:creationId xmlns:a16="http://schemas.microsoft.com/office/drawing/2014/main" id="{71AA52EC-7DB1-4E87-8C0D-FAA1C5227515}"/>
              </a:ext>
            </a:extLst>
          </p:cNvPr>
          <p:cNvSpPr>
            <a:spLocks noEditPoints="1"/>
          </p:cNvSpPr>
          <p:nvPr/>
        </p:nvSpPr>
        <p:spPr bwMode="auto">
          <a:xfrm>
            <a:off x="8041773" y="250538"/>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0" name="標題 1"/>
          <p:cNvSpPr txBox="1">
            <a:spLocks/>
          </p:cNvSpPr>
          <p:nvPr/>
        </p:nvSpPr>
        <p:spPr bwMode="auto">
          <a:xfrm>
            <a:off x="784515" y="307770"/>
            <a:ext cx="7218683"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拾貳、報名表件填寫範例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一般生（</a:t>
            </a:r>
            <a:r>
              <a:rPr lang="en-US" altLang="zh-TW" sz="2800" b="1" dirty="0">
                <a:solidFill>
                  <a:srgbClr val="002060"/>
                </a:solidFill>
                <a:latin typeface="微軟正黑體" panose="020B0604030504040204" pitchFamily="34" charset="-120"/>
                <a:ea typeface="微軟正黑體" panose="020B0604030504040204" pitchFamily="34" charset="-120"/>
              </a:rPr>
              <a:t>2/2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41" name="投影片編號版面配置區 4">
            <a:extLst>
              <a:ext uri="{FF2B5EF4-FFF2-40B4-BE49-F238E27FC236}">
                <a16:creationId xmlns:a16="http://schemas.microsoft.com/office/drawing/2014/main" id="{AB2FD9AD-B35C-4795-B6A8-DC4E615C00EE}"/>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42</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5" name="矩形 44">
            <a:extLst>
              <a:ext uri="{FF2B5EF4-FFF2-40B4-BE49-F238E27FC236}">
                <a16:creationId xmlns:a16="http://schemas.microsoft.com/office/drawing/2014/main" id="{BD13496A-4C52-4E8A-8550-91CD1F3494D0}"/>
              </a:ext>
            </a:extLst>
          </p:cNvPr>
          <p:cNvSpPr/>
          <p:nvPr/>
        </p:nvSpPr>
        <p:spPr>
          <a:xfrm>
            <a:off x="3959506" y="1634262"/>
            <a:ext cx="4131328" cy="24563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47" name="直線單箭頭接點 46">
            <a:extLst>
              <a:ext uri="{FF2B5EF4-FFF2-40B4-BE49-F238E27FC236}">
                <a16:creationId xmlns:a16="http://schemas.microsoft.com/office/drawing/2014/main" id="{BDA640CD-B0F9-4045-A4E8-0C5A171DD200}"/>
              </a:ext>
            </a:extLst>
          </p:cNvPr>
          <p:cNvCxnSpPr>
            <a:cxnSpLocks/>
            <a:endCxn id="48" idx="1"/>
          </p:cNvCxnSpPr>
          <p:nvPr/>
        </p:nvCxnSpPr>
        <p:spPr>
          <a:xfrm flipV="1">
            <a:off x="2874590" y="2787938"/>
            <a:ext cx="1084916" cy="45118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矩形 47">
            <a:extLst>
              <a:ext uri="{FF2B5EF4-FFF2-40B4-BE49-F238E27FC236}">
                <a16:creationId xmlns:a16="http://schemas.microsoft.com/office/drawing/2014/main" id="{D06B5FA8-E936-4853-A496-01B4DCF733D5}"/>
              </a:ext>
            </a:extLst>
          </p:cNvPr>
          <p:cNvSpPr/>
          <p:nvPr/>
        </p:nvSpPr>
        <p:spPr>
          <a:xfrm>
            <a:off x="3959506" y="2522273"/>
            <a:ext cx="4131328" cy="53133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cxnSp>
        <p:nvCxnSpPr>
          <p:cNvPr id="49" name="直線單箭頭接點 48">
            <a:extLst>
              <a:ext uri="{FF2B5EF4-FFF2-40B4-BE49-F238E27FC236}">
                <a16:creationId xmlns:a16="http://schemas.microsoft.com/office/drawing/2014/main" id="{9644D9D9-E93C-42FD-B6E3-2DC64699300A}"/>
              </a:ext>
            </a:extLst>
          </p:cNvPr>
          <p:cNvCxnSpPr>
            <a:cxnSpLocks/>
            <a:endCxn id="45" idx="1"/>
          </p:cNvCxnSpPr>
          <p:nvPr/>
        </p:nvCxnSpPr>
        <p:spPr>
          <a:xfrm flipV="1">
            <a:off x="2898111" y="1757080"/>
            <a:ext cx="1061395" cy="40070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文字方塊 49">
            <a:extLst>
              <a:ext uri="{FF2B5EF4-FFF2-40B4-BE49-F238E27FC236}">
                <a16:creationId xmlns:a16="http://schemas.microsoft.com/office/drawing/2014/main" id="{8F054D5E-303A-4BAD-902A-388962D7193B}"/>
              </a:ext>
            </a:extLst>
          </p:cNvPr>
          <p:cNvSpPr txBox="1"/>
          <p:nvPr/>
        </p:nvSpPr>
        <p:spPr bwMode="auto">
          <a:xfrm>
            <a:off x="8899058" y="2474893"/>
            <a:ext cx="3188439" cy="52322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defRPr/>
            </a:pPr>
            <a:r>
              <a:rPr lang="zh-TW" altLang="en-US" sz="1400" dirty="0">
                <a:solidFill>
                  <a:srgbClr val="0070C0"/>
                </a:solidFill>
                <a:latin typeface="微軟正黑體" pitchFamily="34" charset="-120"/>
                <a:ea typeface="微軟正黑體" pitchFamily="34" charset="-120"/>
              </a:rPr>
              <a:t> （</a:t>
            </a:r>
            <a:r>
              <a:rPr lang="en-US" altLang="zh-TW" sz="1400" dirty="0">
                <a:solidFill>
                  <a:srgbClr val="0070C0"/>
                </a:solidFill>
                <a:latin typeface="微軟正黑體" pitchFamily="34" charset="-120"/>
                <a:ea typeface="微軟正黑體" pitchFamily="34" charset="-120"/>
              </a:rPr>
              <a:t>2</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浮貼學歷或同等學力證明</a:t>
            </a:r>
            <a:r>
              <a:rPr lang="zh-TW" altLang="en-US" sz="1400" dirty="0">
                <a:solidFill>
                  <a:srgbClr val="0070C0"/>
                </a:solidFill>
                <a:latin typeface="微軟正黑體" pitchFamily="34" charset="-120"/>
                <a:ea typeface="微軟正黑體" pitchFamily="34" charset="-120"/>
              </a:rPr>
              <a:t>影本</a:t>
            </a:r>
            <a:br>
              <a:rPr lang="en-US" altLang="zh-TW" sz="1400" dirty="0">
                <a:solidFill>
                  <a:srgbClr val="0070C0"/>
                </a:solidFill>
                <a:latin typeface="微軟正黑體" pitchFamily="34" charset="-120"/>
                <a:ea typeface="微軟正黑體" pitchFamily="34" charset="-120"/>
              </a:rPr>
            </a:br>
            <a:r>
              <a:rPr lang="en-US" altLang="zh-TW" sz="1400" dirty="0">
                <a:solidFill>
                  <a:srgbClr val="0070C0"/>
                </a:solidFill>
                <a:latin typeface="微軟正黑體" pitchFamily="34" charset="-120"/>
                <a:ea typeface="微軟正黑體" pitchFamily="34" charset="-120"/>
              </a:rPr>
              <a:t>          </a:t>
            </a:r>
            <a:r>
              <a:rPr lang="zh-TW" altLang="en-US" sz="1400" dirty="0">
                <a:solidFill>
                  <a:srgbClr val="C00000"/>
                </a:solidFill>
                <a:latin typeface="微軟正黑體" pitchFamily="34" charset="-120"/>
                <a:ea typeface="微軟正黑體" pitchFamily="34" charset="-120"/>
              </a:rPr>
              <a:t>國中集體報名</a:t>
            </a:r>
            <a:r>
              <a:rPr lang="zh-TW" altLang="en-US" sz="1400" b="1" dirty="0">
                <a:solidFill>
                  <a:srgbClr val="C00000"/>
                </a:solidFill>
                <a:latin typeface="微軟正黑體" pitchFamily="34" charset="-120"/>
                <a:ea typeface="微軟正黑體" pitchFamily="34" charset="-120"/>
              </a:rPr>
              <a:t>免貼</a:t>
            </a:r>
            <a:r>
              <a:rPr lang="zh-TW" altLang="en-US" sz="1400" dirty="0">
                <a:solidFill>
                  <a:srgbClr val="C00000"/>
                </a:solidFill>
                <a:latin typeface="微軟正黑體" pitchFamily="34" charset="-120"/>
                <a:ea typeface="微軟正黑體" pitchFamily="34" charset="-120"/>
              </a:rPr>
              <a:t>畢業證書影本</a:t>
            </a:r>
            <a:endParaRPr lang="zh-TW" altLang="zh-TW" sz="1400" dirty="0">
              <a:solidFill>
                <a:srgbClr val="C00000"/>
              </a:solidFill>
              <a:latin typeface="微軟正黑體" pitchFamily="34" charset="-120"/>
              <a:ea typeface="微軟正黑體" pitchFamily="34" charset="-120"/>
            </a:endParaRPr>
          </a:p>
        </p:txBody>
      </p:sp>
      <p:cxnSp>
        <p:nvCxnSpPr>
          <p:cNvPr id="51" name="直線單箭頭接點 50">
            <a:extLst>
              <a:ext uri="{FF2B5EF4-FFF2-40B4-BE49-F238E27FC236}">
                <a16:creationId xmlns:a16="http://schemas.microsoft.com/office/drawing/2014/main" id="{1328315C-916D-47FF-8D96-46E18E1AF939}"/>
              </a:ext>
            </a:extLst>
          </p:cNvPr>
          <p:cNvCxnSpPr>
            <a:cxnSpLocks/>
            <a:stCxn id="55" idx="1"/>
          </p:cNvCxnSpPr>
          <p:nvPr/>
        </p:nvCxnSpPr>
        <p:spPr bwMode="auto">
          <a:xfrm flipH="1" flipV="1">
            <a:off x="7471954" y="3784105"/>
            <a:ext cx="1072544" cy="39235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4" name="直線單箭頭接點 53">
            <a:extLst>
              <a:ext uri="{FF2B5EF4-FFF2-40B4-BE49-F238E27FC236}">
                <a16:creationId xmlns:a16="http://schemas.microsoft.com/office/drawing/2014/main" id="{6F4C4161-A000-47C2-9EAE-ED3DEEFB4817}"/>
              </a:ext>
            </a:extLst>
          </p:cNvPr>
          <p:cNvCxnSpPr>
            <a:cxnSpLocks/>
          </p:cNvCxnSpPr>
          <p:nvPr/>
        </p:nvCxnSpPr>
        <p:spPr bwMode="auto">
          <a:xfrm flipH="1">
            <a:off x="6923314" y="3133361"/>
            <a:ext cx="1975746" cy="2994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文字方塊 54">
            <a:extLst>
              <a:ext uri="{FF2B5EF4-FFF2-40B4-BE49-F238E27FC236}">
                <a16:creationId xmlns:a16="http://schemas.microsoft.com/office/drawing/2014/main" id="{64AD079F-843C-49E4-9C93-65BC76A2ADC0}"/>
              </a:ext>
            </a:extLst>
          </p:cNvPr>
          <p:cNvSpPr txBox="1"/>
          <p:nvPr/>
        </p:nvSpPr>
        <p:spPr bwMode="auto">
          <a:xfrm>
            <a:off x="8544498" y="4022569"/>
            <a:ext cx="3280920" cy="30777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defRPr/>
            </a:pPr>
            <a:r>
              <a:rPr lang="zh-TW" altLang="en-US" sz="1400" dirty="0">
                <a:solidFill>
                  <a:srgbClr val="0070C0"/>
                </a:solidFill>
                <a:latin typeface="微軟正黑體" pitchFamily="34" charset="-120"/>
                <a:ea typeface="微軟正黑體" pitchFamily="34" charset="-120"/>
              </a:rPr>
              <a:t>  （</a:t>
            </a:r>
            <a:r>
              <a:rPr lang="en-US" altLang="zh-TW" sz="1400" dirty="0">
                <a:solidFill>
                  <a:srgbClr val="0070C0"/>
                </a:solidFill>
                <a:latin typeface="微軟正黑體" pitchFamily="34" charset="-120"/>
                <a:ea typeface="微軟正黑體" pitchFamily="34" charset="-120"/>
              </a:rPr>
              <a:t>3</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a:t>
            </a:r>
            <a:r>
              <a:rPr lang="zh-TW" altLang="en-US" sz="1400" dirty="0">
                <a:solidFill>
                  <a:srgbClr val="0070C0"/>
                </a:solidFill>
                <a:latin typeface="微軟正黑體" pitchFamily="34" charset="-120"/>
                <a:ea typeface="微軟正黑體" pitchFamily="34" charset="-120"/>
              </a:rPr>
              <a:t>「</a:t>
            </a:r>
            <a:r>
              <a:rPr lang="zh-TW" altLang="en-US" sz="1400" b="1" dirty="0">
                <a:solidFill>
                  <a:srgbClr val="0070C0"/>
                </a:solidFill>
                <a:latin typeface="微軟正黑體" pitchFamily="34" charset="-120"/>
                <a:ea typeface="微軟正黑體" pitchFamily="34" charset="-120"/>
              </a:rPr>
              <a:t>弱勢身分</a:t>
            </a:r>
            <a:r>
              <a:rPr lang="zh-TW" altLang="en-US" sz="1400" dirty="0">
                <a:solidFill>
                  <a:srgbClr val="0070C0"/>
                </a:solidFill>
                <a:latin typeface="微軟正黑體" pitchFamily="34" charset="-120"/>
                <a:ea typeface="微軟正黑體" pitchFamily="34" charset="-120"/>
              </a:rPr>
              <a:t>」</a:t>
            </a:r>
            <a:r>
              <a:rPr lang="zh-TW" altLang="zh-TW" sz="1400" b="1" dirty="0">
                <a:solidFill>
                  <a:srgbClr val="C00000"/>
                </a:solidFill>
                <a:latin typeface="微軟正黑體" pitchFamily="34" charset="-120"/>
                <a:ea typeface="微軟正黑體" pitchFamily="34" charset="-120"/>
              </a:rPr>
              <a:t>證明</a:t>
            </a:r>
            <a:r>
              <a:rPr lang="zh-TW" altLang="en-US" sz="1400" b="1" dirty="0">
                <a:solidFill>
                  <a:srgbClr val="C00000"/>
                </a:solidFill>
                <a:latin typeface="微軟正黑體" pitchFamily="34" charset="-120"/>
                <a:ea typeface="微軟正黑體" pitchFamily="34" charset="-120"/>
              </a:rPr>
              <a:t>文件影本</a:t>
            </a:r>
            <a:endParaRPr lang="zh-TW" altLang="zh-TW" sz="1400" b="1" dirty="0">
              <a:solidFill>
                <a:srgbClr val="C00000"/>
              </a:solidFill>
              <a:latin typeface="微軟正黑體" pitchFamily="34" charset="-120"/>
              <a:ea typeface="微軟正黑體" pitchFamily="34" charset="-120"/>
            </a:endParaRPr>
          </a:p>
        </p:txBody>
      </p:sp>
      <p:grpSp>
        <p:nvGrpSpPr>
          <p:cNvPr id="57" name="群組 56">
            <a:extLst>
              <a:ext uri="{FF2B5EF4-FFF2-40B4-BE49-F238E27FC236}">
                <a16:creationId xmlns:a16="http://schemas.microsoft.com/office/drawing/2014/main" id="{FD6262B4-9B2A-45F0-AF2B-3D1A9C715021}"/>
              </a:ext>
            </a:extLst>
          </p:cNvPr>
          <p:cNvGrpSpPr/>
          <p:nvPr/>
        </p:nvGrpSpPr>
        <p:grpSpPr>
          <a:xfrm>
            <a:off x="169501" y="4318331"/>
            <a:ext cx="4245744" cy="776103"/>
            <a:chOff x="-722022" y="3583654"/>
            <a:chExt cx="5660993" cy="1034804"/>
          </a:xfrm>
        </p:grpSpPr>
        <p:cxnSp>
          <p:nvCxnSpPr>
            <p:cNvPr id="59" name="直線單箭頭接點 58">
              <a:extLst>
                <a:ext uri="{FF2B5EF4-FFF2-40B4-BE49-F238E27FC236}">
                  <a16:creationId xmlns:a16="http://schemas.microsoft.com/office/drawing/2014/main" id="{E6B52F27-6831-4929-86B2-6C2EAF81BCD7}"/>
                </a:ext>
              </a:extLst>
            </p:cNvPr>
            <p:cNvCxnSpPr>
              <a:cxnSpLocks/>
            </p:cNvCxnSpPr>
            <p:nvPr/>
          </p:nvCxnSpPr>
          <p:spPr>
            <a:xfrm flipV="1">
              <a:off x="3744089" y="3583654"/>
              <a:ext cx="1194882" cy="401071"/>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0" name="文字方塊 59">
              <a:extLst>
                <a:ext uri="{FF2B5EF4-FFF2-40B4-BE49-F238E27FC236}">
                  <a16:creationId xmlns:a16="http://schemas.microsoft.com/office/drawing/2014/main" id="{BB26B459-10EF-4FDC-9D94-0BCF69245658}"/>
                </a:ext>
              </a:extLst>
            </p:cNvPr>
            <p:cNvSpPr txBox="1"/>
            <p:nvPr/>
          </p:nvSpPr>
          <p:spPr>
            <a:xfrm>
              <a:off x="-722022" y="3838758"/>
              <a:ext cx="4711928" cy="77970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4</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比序項目積分證明單</a:t>
              </a:r>
              <a:r>
                <a:rPr lang="zh-TW" altLang="en-US" sz="1600" b="1" dirty="0">
                  <a:solidFill>
                    <a:srgbClr val="C00000"/>
                  </a:solidFill>
                  <a:latin typeface="微軟正黑體" pitchFamily="34" charset="-120"/>
                  <a:ea typeface="微軟正黑體" pitchFamily="34" charset="-120"/>
                </a:rPr>
                <a:t>正本</a:t>
              </a:r>
              <a:r>
                <a:rPr lang="zh-TW" altLang="en-US" sz="1600" dirty="0">
                  <a:solidFill>
                    <a:srgbClr val="0070C0"/>
                  </a:solidFill>
                  <a:latin typeface="微軟正黑體" pitchFamily="34" charset="-120"/>
                  <a:ea typeface="微軟正黑體" pitchFamily="34" charset="-120"/>
                </a:rPr>
                <a:t>審核確認後，</a:t>
              </a:r>
              <a:r>
                <a:rPr lang="zh-TW" altLang="en-US" sz="1600" b="1" dirty="0">
                  <a:solidFill>
                    <a:srgbClr val="C00000"/>
                  </a:solidFill>
                  <a:latin typeface="微軟正黑體" pitchFamily="34" charset="-120"/>
                  <a:ea typeface="微軟正黑體" pitchFamily="34" charset="-120"/>
                </a:rPr>
                <a:t>加蓋</a:t>
              </a:r>
              <a:r>
                <a:rPr lang="zh-TW" altLang="en-US" sz="1600" b="1" u="sng" dirty="0">
                  <a:solidFill>
                    <a:srgbClr val="C00000"/>
                  </a:solidFill>
                  <a:latin typeface="微軟正黑體" pitchFamily="34" charset="-120"/>
                  <a:ea typeface="微軟正黑體" pitchFamily="34" charset="-120"/>
                </a:rPr>
                <a:t>學校章戳</a:t>
              </a:r>
              <a:r>
                <a:rPr lang="zh-TW" altLang="en-US" sz="1600" dirty="0">
                  <a:solidFill>
                    <a:srgbClr val="0070C0"/>
                  </a:solidFill>
                  <a:latin typeface="微軟正黑體" pitchFamily="34" charset="-120"/>
                  <a:ea typeface="微軟正黑體" pitchFamily="34" charset="-120"/>
                </a:rPr>
                <a:t>浮貼於此</a:t>
              </a:r>
            </a:p>
          </p:txBody>
        </p:sp>
      </p:grpSp>
      <p:grpSp>
        <p:nvGrpSpPr>
          <p:cNvPr id="61" name="群組 60">
            <a:extLst>
              <a:ext uri="{FF2B5EF4-FFF2-40B4-BE49-F238E27FC236}">
                <a16:creationId xmlns:a16="http://schemas.microsoft.com/office/drawing/2014/main" id="{348AE672-43F1-423B-81AD-6011CC5311CC}"/>
              </a:ext>
            </a:extLst>
          </p:cNvPr>
          <p:cNvGrpSpPr/>
          <p:nvPr/>
        </p:nvGrpSpPr>
        <p:grpSpPr>
          <a:xfrm>
            <a:off x="7184572" y="5394210"/>
            <a:ext cx="3932869" cy="492786"/>
            <a:chOff x="6611629" y="5120649"/>
            <a:chExt cx="5243824" cy="657047"/>
          </a:xfrm>
        </p:grpSpPr>
        <p:cxnSp>
          <p:nvCxnSpPr>
            <p:cNvPr id="62" name="直線單箭頭接點 61">
              <a:extLst>
                <a:ext uri="{FF2B5EF4-FFF2-40B4-BE49-F238E27FC236}">
                  <a16:creationId xmlns:a16="http://schemas.microsoft.com/office/drawing/2014/main" id="{7E795852-E1C1-446B-83DA-F361F9EDCE18}"/>
                </a:ext>
              </a:extLst>
            </p:cNvPr>
            <p:cNvCxnSpPr>
              <a:cxnSpLocks/>
            </p:cNvCxnSpPr>
            <p:nvPr/>
          </p:nvCxnSpPr>
          <p:spPr>
            <a:xfrm flipH="1" flipV="1">
              <a:off x="6611629" y="5120649"/>
              <a:ext cx="2148198" cy="17366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直線單箭頭接點 62">
              <a:extLst>
                <a:ext uri="{FF2B5EF4-FFF2-40B4-BE49-F238E27FC236}">
                  <a16:creationId xmlns:a16="http://schemas.microsoft.com/office/drawing/2014/main" id="{D1B3E9A7-CDB2-4D70-BC11-C007F59F7F32}"/>
                </a:ext>
              </a:extLst>
            </p:cNvPr>
            <p:cNvCxnSpPr>
              <a:cxnSpLocks/>
            </p:cNvCxnSpPr>
            <p:nvPr/>
          </p:nvCxnSpPr>
          <p:spPr>
            <a:xfrm flipH="1">
              <a:off x="6611629" y="5303838"/>
              <a:ext cx="2178361" cy="47385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文字方塊 63">
              <a:extLst>
                <a:ext uri="{FF2B5EF4-FFF2-40B4-BE49-F238E27FC236}">
                  <a16:creationId xmlns:a16="http://schemas.microsoft.com/office/drawing/2014/main" id="{EF70042E-C254-4DF2-898E-20AA8875E3CC}"/>
                </a:ext>
              </a:extLst>
            </p:cNvPr>
            <p:cNvSpPr txBox="1"/>
            <p:nvPr/>
          </p:nvSpPr>
          <p:spPr>
            <a:xfrm>
              <a:off x="8415242" y="5126037"/>
              <a:ext cx="3440211" cy="41036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defRPr/>
              </a:pPr>
              <a:r>
                <a:rPr lang="zh-TW" altLang="en-US" sz="1400" dirty="0">
                  <a:solidFill>
                    <a:srgbClr val="0070C0"/>
                  </a:solidFill>
                  <a:latin typeface="微軟正黑體" pitchFamily="34" charset="-120"/>
                  <a:ea typeface="微軟正黑體" pitchFamily="34" charset="-120"/>
                </a:rPr>
                <a:t> （</a:t>
              </a:r>
              <a:r>
                <a:rPr lang="en-US" altLang="zh-TW" sz="1400" dirty="0">
                  <a:solidFill>
                    <a:srgbClr val="0070C0"/>
                  </a:solidFill>
                  <a:latin typeface="微軟正黑體" pitchFamily="34" charset="-120"/>
                  <a:ea typeface="微軟正黑體" pitchFamily="34" charset="-120"/>
                </a:rPr>
                <a:t>6</a:t>
              </a: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7</a:t>
              </a:r>
              <a:r>
                <a:rPr lang="zh-TW" altLang="en-US" sz="1400" dirty="0">
                  <a:solidFill>
                    <a:srgbClr val="0070C0"/>
                  </a:solidFill>
                  <a:latin typeface="微軟正黑體" pitchFamily="34" charset="-120"/>
                  <a:ea typeface="微軟正黑體" pitchFamily="34" charset="-120"/>
                </a:rPr>
                <a:t>）</a:t>
              </a:r>
              <a:r>
                <a:rPr lang="zh-TW" altLang="en-US" sz="1400" b="1" dirty="0">
                  <a:solidFill>
                    <a:srgbClr val="0070C0"/>
                  </a:solidFill>
                  <a:latin typeface="微軟正黑體" pitchFamily="34" charset="-120"/>
                  <a:ea typeface="微軟正黑體" pitchFamily="34" charset="-120"/>
                </a:rPr>
                <a:t>競賽證明</a:t>
              </a:r>
              <a:r>
                <a:rPr lang="zh-TW" altLang="en-US" sz="1400" dirty="0">
                  <a:solidFill>
                    <a:srgbClr val="0070C0"/>
                  </a:solidFill>
                  <a:latin typeface="微軟正黑體" pitchFamily="34" charset="-120"/>
                  <a:ea typeface="微軟正黑體" pitchFamily="34" charset="-120"/>
                </a:rPr>
                <a:t>文件影本</a:t>
              </a:r>
              <a:endParaRPr lang="zh-TW" altLang="zh-TW" sz="1400" dirty="0">
                <a:solidFill>
                  <a:srgbClr val="0070C0"/>
                </a:solidFill>
                <a:latin typeface="微軟正黑體" pitchFamily="34" charset="-120"/>
                <a:ea typeface="微軟正黑體" pitchFamily="34" charset="-120"/>
              </a:endParaRPr>
            </a:p>
          </p:txBody>
        </p:sp>
      </p:grpSp>
      <p:grpSp>
        <p:nvGrpSpPr>
          <p:cNvPr id="65" name="群組 64">
            <a:extLst>
              <a:ext uri="{FF2B5EF4-FFF2-40B4-BE49-F238E27FC236}">
                <a16:creationId xmlns:a16="http://schemas.microsoft.com/office/drawing/2014/main" id="{C61E6C0F-7444-46F5-9800-D59F18D145A2}"/>
              </a:ext>
            </a:extLst>
          </p:cNvPr>
          <p:cNvGrpSpPr/>
          <p:nvPr/>
        </p:nvGrpSpPr>
        <p:grpSpPr>
          <a:xfrm>
            <a:off x="388304" y="2987527"/>
            <a:ext cx="2521252" cy="547784"/>
            <a:chOff x="1577856" y="2910965"/>
            <a:chExt cx="2521252" cy="547784"/>
          </a:xfrm>
        </p:grpSpPr>
        <p:sp>
          <p:nvSpPr>
            <p:cNvPr id="66" name="矩形 65">
              <a:extLst>
                <a:ext uri="{FF2B5EF4-FFF2-40B4-BE49-F238E27FC236}">
                  <a16:creationId xmlns:a16="http://schemas.microsoft.com/office/drawing/2014/main" id="{9BAD5EF8-9393-4A82-A717-0DF251B8132C}"/>
                </a:ext>
              </a:extLst>
            </p:cNvPr>
            <p:cNvSpPr/>
            <p:nvPr/>
          </p:nvSpPr>
          <p:spPr>
            <a:xfrm>
              <a:off x="1692680" y="2981695"/>
              <a:ext cx="2406428" cy="47705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a:lnSpc>
                  <a:spcPts val="1500"/>
                </a:lnSpc>
                <a:defRPr/>
              </a:pPr>
              <a:r>
                <a:rPr lang="zh-TW" altLang="en-US" sz="1600" dirty="0">
                  <a:solidFill>
                    <a:srgbClr val="0070C0"/>
                  </a:solidFill>
                  <a:latin typeface="微軟正黑體" pitchFamily="34" charset="-120"/>
                  <a:ea typeface="微軟正黑體" pitchFamily="34" charset="-120"/>
                </a:rPr>
                <a:t> （</a:t>
              </a:r>
              <a:r>
                <a:rPr lang="en-US" altLang="zh-TW" sz="1600" dirty="0">
                  <a:solidFill>
                    <a:srgbClr val="0070C0"/>
                  </a:solidFill>
                  <a:latin typeface="微軟正黑體" pitchFamily="34" charset="-120"/>
                  <a:ea typeface="微軟正黑體" pitchFamily="34" charset="-120"/>
                </a:rPr>
                <a:t>1</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浮貼繳費證明</a:t>
              </a:r>
              <a:r>
                <a:rPr lang="zh-TW" altLang="en-US" sz="1600" dirty="0">
                  <a:solidFill>
                    <a:srgbClr val="0070C0"/>
                  </a:solidFill>
                  <a:latin typeface="微軟正黑體" pitchFamily="34" charset="-120"/>
                  <a:ea typeface="微軟正黑體" pitchFamily="34" charset="-120"/>
                </a:rPr>
                <a:t>影本</a:t>
              </a:r>
              <a:endParaRPr lang="en-US" altLang="zh-TW" sz="1600" dirty="0">
                <a:solidFill>
                  <a:srgbClr val="0070C0"/>
                </a:solidFill>
                <a:latin typeface="微軟正黑體" pitchFamily="34" charset="-120"/>
                <a:ea typeface="微軟正黑體" pitchFamily="34" charset="-120"/>
              </a:endParaRPr>
            </a:p>
            <a:p>
              <a:pPr>
                <a:lnSpc>
                  <a:spcPts val="1500"/>
                </a:lnSpc>
                <a:defRPr/>
              </a:pPr>
              <a:r>
                <a:rPr lang="zh-TW" altLang="en-US" sz="1600" dirty="0">
                  <a:solidFill>
                    <a:srgbClr val="C00000"/>
                  </a:solidFill>
                  <a:latin typeface="微軟正黑體" pitchFamily="34" charset="-120"/>
                  <a:ea typeface="微軟正黑體" pitchFamily="34" charset="-120"/>
                </a:rPr>
                <a:t>          國中集體報名</a:t>
              </a:r>
              <a:r>
                <a:rPr lang="zh-TW" altLang="en-US" sz="1600" b="1" dirty="0">
                  <a:solidFill>
                    <a:srgbClr val="C00000"/>
                  </a:solidFill>
                  <a:latin typeface="微軟正黑體" pitchFamily="34" charset="-120"/>
                  <a:ea typeface="微軟正黑體" pitchFamily="34" charset="-120"/>
                </a:rPr>
                <a:t>免貼</a:t>
              </a:r>
              <a:endParaRPr lang="zh-TW" altLang="zh-TW" sz="1600" b="1" dirty="0">
                <a:solidFill>
                  <a:srgbClr val="C00000"/>
                </a:solidFill>
                <a:latin typeface="微軟正黑體" pitchFamily="34" charset="-120"/>
                <a:ea typeface="微軟正黑體" pitchFamily="34" charset="-120"/>
              </a:endParaRPr>
            </a:p>
          </p:txBody>
        </p:sp>
        <p:sp>
          <p:nvSpPr>
            <p:cNvPr id="67" name="Freeform 160">
              <a:extLst>
                <a:ext uri="{FF2B5EF4-FFF2-40B4-BE49-F238E27FC236}">
                  <a16:creationId xmlns:a16="http://schemas.microsoft.com/office/drawing/2014/main" id="{333729CB-AF3C-46BC-BFD2-A78DC70BBF01}"/>
                </a:ext>
              </a:extLst>
            </p:cNvPr>
            <p:cNvSpPr>
              <a:spLocks noChangeAspect="1" noEditPoints="1"/>
            </p:cNvSpPr>
            <p:nvPr/>
          </p:nvSpPr>
          <p:spPr bwMode="auto">
            <a:xfrm>
              <a:off x="1577856" y="2910965"/>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68" name="Freeform 160">
            <a:extLst>
              <a:ext uri="{FF2B5EF4-FFF2-40B4-BE49-F238E27FC236}">
                <a16:creationId xmlns:a16="http://schemas.microsoft.com/office/drawing/2014/main" id="{2C74B622-62E4-4140-A317-7012C4CFCF89}"/>
              </a:ext>
            </a:extLst>
          </p:cNvPr>
          <p:cNvSpPr>
            <a:spLocks noChangeAspect="1" noEditPoints="1"/>
          </p:cNvSpPr>
          <p:nvPr/>
        </p:nvSpPr>
        <p:spPr bwMode="auto">
          <a:xfrm>
            <a:off x="8470467" y="3938442"/>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160">
            <a:extLst>
              <a:ext uri="{FF2B5EF4-FFF2-40B4-BE49-F238E27FC236}">
                <a16:creationId xmlns:a16="http://schemas.microsoft.com/office/drawing/2014/main" id="{F68F0018-49DD-4B22-813F-37C48D5B3A63}"/>
              </a:ext>
            </a:extLst>
          </p:cNvPr>
          <p:cNvSpPr>
            <a:spLocks noChangeAspect="1" noEditPoints="1"/>
          </p:cNvSpPr>
          <p:nvPr/>
        </p:nvSpPr>
        <p:spPr bwMode="auto">
          <a:xfrm>
            <a:off x="8443689" y="5236731"/>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160">
            <a:extLst>
              <a:ext uri="{FF2B5EF4-FFF2-40B4-BE49-F238E27FC236}">
                <a16:creationId xmlns:a16="http://schemas.microsoft.com/office/drawing/2014/main" id="{36DFC60C-D8F3-4A7E-BC21-5851C0938327}"/>
              </a:ext>
            </a:extLst>
          </p:cNvPr>
          <p:cNvSpPr>
            <a:spLocks noChangeAspect="1" noEditPoints="1"/>
          </p:cNvSpPr>
          <p:nvPr/>
        </p:nvSpPr>
        <p:spPr bwMode="auto">
          <a:xfrm>
            <a:off x="8785427" y="2403837"/>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71" name="群組 70">
            <a:extLst>
              <a:ext uri="{FF2B5EF4-FFF2-40B4-BE49-F238E27FC236}">
                <a16:creationId xmlns:a16="http://schemas.microsoft.com/office/drawing/2014/main" id="{8038F833-24BE-4396-B81F-F4F81DF4CA93}"/>
              </a:ext>
            </a:extLst>
          </p:cNvPr>
          <p:cNvGrpSpPr/>
          <p:nvPr/>
        </p:nvGrpSpPr>
        <p:grpSpPr>
          <a:xfrm>
            <a:off x="864456" y="1736239"/>
            <a:ext cx="2066028" cy="749693"/>
            <a:chOff x="1708902" y="1754315"/>
            <a:chExt cx="2066028" cy="749693"/>
          </a:xfrm>
        </p:grpSpPr>
        <p:sp>
          <p:nvSpPr>
            <p:cNvPr id="72" name="矩形 71">
              <a:extLst>
                <a:ext uri="{FF2B5EF4-FFF2-40B4-BE49-F238E27FC236}">
                  <a16:creationId xmlns:a16="http://schemas.microsoft.com/office/drawing/2014/main" id="{0DD3DD80-949C-4B67-8352-98FE6692E81F}"/>
                </a:ext>
              </a:extLst>
            </p:cNvPr>
            <p:cNvSpPr/>
            <p:nvPr/>
          </p:nvSpPr>
          <p:spPr>
            <a:xfrm>
              <a:off x="1904457" y="1919232"/>
              <a:ext cx="1870473" cy="58477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a:spAutoFit/>
            </a:bodyPr>
            <a:lstStyle/>
            <a:p>
              <a:pPr>
                <a:defRPr/>
              </a:pPr>
              <a:r>
                <a:rPr lang="zh-TW" altLang="en-US" sz="1600" dirty="0">
                  <a:solidFill>
                    <a:srgbClr val="0070C0"/>
                  </a:solidFill>
                  <a:latin typeface="微軟正黑體" pitchFamily="34" charset="-120"/>
                  <a:ea typeface="微軟正黑體" pitchFamily="34" charset="-120"/>
                </a:rPr>
                <a:t>弱勢身分別限</a:t>
              </a:r>
              <a:r>
                <a:rPr lang="zh-TW" altLang="en-US" sz="1600" b="1" dirty="0">
                  <a:solidFill>
                    <a:srgbClr val="C00000"/>
                  </a:solidFill>
                  <a:latin typeface="微軟正黑體" pitchFamily="34" charset="-120"/>
                  <a:ea typeface="微軟正黑體" pitchFamily="34" charset="-120"/>
                </a:rPr>
                <a:t>擇一</a:t>
              </a:r>
              <a:r>
                <a:rPr lang="zh-TW" altLang="en-US" sz="1600" dirty="0">
                  <a:solidFill>
                    <a:srgbClr val="0070C0"/>
                  </a:solidFill>
                  <a:latin typeface="微軟正黑體" pitchFamily="34" charset="-120"/>
                  <a:ea typeface="微軟正黑體" pitchFamily="34" charset="-120"/>
                </a:rPr>
                <a:t>勾選</a:t>
              </a:r>
            </a:p>
          </p:txBody>
        </p:sp>
        <p:sp>
          <p:nvSpPr>
            <p:cNvPr id="73" name="Freeform 160">
              <a:extLst>
                <a:ext uri="{FF2B5EF4-FFF2-40B4-BE49-F238E27FC236}">
                  <a16:creationId xmlns:a16="http://schemas.microsoft.com/office/drawing/2014/main" id="{976900E0-E9CB-4C1B-9E66-CC493619BC81}"/>
                </a:ext>
              </a:extLst>
            </p:cNvPr>
            <p:cNvSpPr>
              <a:spLocks noChangeAspect="1" noEditPoints="1"/>
            </p:cNvSpPr>
            <p:nvPr/>
          </p:nvSpPr>
          <p:spPr bwMode="auto">
            <a:xfrm>
              <a:off x="1708902" y="1754315"/>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74" name="淘宝网Chenying0907出品 1">
            <a:extLst>
              <a:ext uri="{FF2B5EF4-FFF2-40B4-BE49-F238E27FC236}">
                <a16:creationId xmlns:a16="http://schemas.microsoft.com/office/drawing/2014/main" id="{0336F90D-0DEB-43E8-8A9E-0BE42709825E}"/>
              </a:ext>
            </a:extLst>
          </p:cNvPr>
          <p:cNvGrpSpPr>
            <a:grpSpLocks/>
          </p:cNvGrpSpPr>
          <p:nvPr/>
        </p:nvGrpSpPr>
        <p:grpSpPr bwMode="auto">
          <a:xfrm>
            <a:off x="421610" y="880631"/>
            <a:ext cx="839391" cy="776288"/>
            <a:chOff x="3392486" y="1165291"/>
            <a:chExt cx="5736833" cy="5045287"/>
          </a:xfrm>
        </p:grpSpPr>
        <p:pic>
          <p:nvPicPr>
            <p:cNvPr id="75" name="图片 2">
              <a:extLst>
                <a:ext uri="{FF2B5EF4-FFF2-40B4-BE49-F238E27FC236}">
                  <a16:creationId xmlns:a16="http://schemas.microsoft.com/office/drawing/2014/main" id="{86D70212-F789-4DE6-B684-8B4B775D281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2486" y="4406005"/>
              <a:ext cx="5736833" cy="180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淘宝网Chenying0907出品 5619">
              <a:extLst>
                <a:ext uri="{FF2B5EF4-FFF2-40B4-BE49-F238E27FC236}">
                  <a16:creationId xmlns:a16="http://schemas.microsoft.com/office/drawing/2014/main" id="{699E349A-0DFF-4C30-B37D-26899D9318B3}"/>
                </a:ext>
              </a:extLst>
            </p:cNvPr>
            <p:cNvSpPr>
              <a:spLocks/>
            </p:cNvSpPr>
            <p:nvPr/>
          </p:nvSpPr>
          <p:spPr bwMode="auto">
            <a:xfrm>
              <a:off x="4628132" y="2901027"/>
              <a:ext cx="621387" cy="2839449"/>
            </a:xfrm>
            <a:custGeom>
              <a:avLst/>
              <a:gdLst>
                <a:gd name="T0" fmla="*/ 604926 w 151"/>
                <a:gd name="T1" fmla="*/ 2839449 h 690"/>
                <a:gd name="T2" fmla="*/ 53497 w 151"/>
                <a:gd name="T3" fmla="*/ 1600791 h 690"/>
                <a:gd name="T4" fmla="*/ 0 w 151"/>
                <a:gd name="T5" fmla="*/ 0 h 690"/>
                <a:gd name="T6" fmla="*/ 621387 w 151"/>
                <a:gd name="T7" fmla="*/ 991750 h 690"/>
                <a:gd name="T8" fmla="*/ 604926 w 151"/>
                <a:gd name="T9" fmla="*/ 2839449 h 6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690">
                  <a:moveTo>
                    <a:pt x="147" y="690"/>
                  </a:moveTo>
                  <a:lnTo>
                    <a:pt x="13" y="389"/>
                  </a:lnTo>
                  <a:lnTo>
                    <a:pt x="0" y="0"/>
                  </a:lnTo>
                  <a:lnTo>
                    <a:pt x="151" y="241"/>
                  </a:lnTo>
                  <a:lnTo>
                    <a:pt x="147" y="69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7" name="淘宝网Chenying0907出品 5627">
              <a:extLst>
                <a:ext uri="{FF2B5EF4-FFF2-40B4-BE49-F238E27FC236}">
                  <a16:creationId xmlns:a16="http://schemas.microsoft.com/office/drawing/2014/main" id="{4E805395-A435-4EE5-A859-99431640F930}"/>
                </a:ext>
              </a:extLst>
            </p:cNvPr>
            <p:cNvSpPr>
              <a:spLocks/>
            </p:cNvSpPr>
            <p:nvPr/>
          </p:nvSpPr>
          <p:spPr bwMode="auto">
            <a:xfrm>
              <a:off x="4479241" y="2068614"/>
              <a:ext cx="2329169" cy="868296"/>
            </a:xfrm>
            <a:custGeom>
              <a:avLst/>
              <a:gdLst>
                <a:gd name="T0" fmla="*/ 52 w 566"/>
                <a:gd name="T1" fmla="*/ 211 h 211"/>
                <a:gd name="T2" fmla="*/ 0 w 566"/>
                <a:gd name="T3" fmla="*/ 41 h 211"/>
                <a:gd name="T4" fmla="*/ 485 w 566"/>
                <a:gd name="T5" fmla="*/ 0 h 211"/>
                <a:gd name="T6" fmla="*/ 566 w 566"/>
                <a:gd name="T7" fmla="*/ 155 h 211"/>
                <a:gd name="T8" fmla="*/ 52 w 566"/>
                <a:gd name="T9" fmla="*/ 211 h 211"/>
              </a:gdLst>
              <a:ahLst/>
              <a:cxnLst>
                <a:cxn ang="0">
                  <a:pos x="T0" y="T1"/>
                </a:cxn>
                <a:cxn ang="0">
                  <a:pos x="T2" y="T3"/>
                </a:cxn>
                <a:cxn ang="0">
                  <a:pos x="T4" y="T5"/>
                </a:cxn>
                <a:cxn ang="0">
                  <a:pos x="T6" y="T7"/>
                </a:cxn>
                <a:cxn ang="0">
                  <a:pos x="T8" y="T9"/>
                </a:cxn>
              </a:cxnLst>
              <a:rect l="0" t="0" r="r" b="b"/>
              <a:pathLst>
                <a:path w="566" h="211">
                  <a:moveTo>
                    <a:pt x="52" y="211"/>
                  </a:moveTo>
                  <a:lnTo>
                    <a:pt x="0" y="41"/>
                  </a:lnTo>
                  <a:lnTo>
                    <a:pt x="485" y="0"/>
                  </a:lnTo>
                  <a:lnTo>
                    <a:pt x="566" y="155"/>
                  </a:lnTo>
                  <a:lnTo>
                    <a:pt x="52" y="21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78" name="淘宝网Chenying0907出品 5631">
              <a:extLst>
                <a:ext uri="{FF2B5EF4-FFF2-40B4-BE49-F238E27FC236}">
                  <a16:creationId xmlns:a16="http://schemas.microsoft.com/office/drawing/2014/main" id="{38B23954-EB78-47D9-A4DE-6A7F1C5D8220}"/>
                </a:ext>
              </a:extLst>
            </p:cNvPr>
            <p:cNvSpPr>
              <a:spLocks/>
            </p:cNvSpPr>
            <p:nvPr/>
          </p:nvSpPr>
          <p:spPr bwMode="auto">
            <a:xfrm>
              <a:off x="6776641" y="2242559"/>
              <a:ext cx="2234521" cy="1304502"/>
            </a:xfrm>
            <a:custGeom>
              <a:avLst/>
              <a:gdLst>
                <a:gd name="T0" fmla="*/ 0 w 543"/>
                <a:gd name="T1" fmla="*/ 109 h 317"/>
                <a:gd name="T2" fmla="*/ 230 w 543"/>
                <a:gd name="T3" fmla="*/ 0 h 317"/>
                <a:gd name="T4" fmla="*/ 543 w 543"/>
                <a:gd name="T5" fmla="*/ 182 h 317"/>
                <a:gd name="T6" fmla="*/ 264 w 543"/>
                <a:gd name="T7" fmla="*/ 317 h 317"/>
                <a:gd name="T8" fmla="*/ 0 w 543"/>
                <a:gd name="T9" fmla="*/ 109 h 317"/>
              </a:gdLst>
              <a:ahLst/>
              <a:cxnLst>
                <a:cxn ang="0">
                  <a:pos x="T0" y="T1"/>
                </a:cxn>
                <a:cxn ang="0">
                  <a:pos x="T2" y="T3"/>
                </a:cxn>
                <a:cxn ang="0">
                  <a:pos x="T4" y="T5"/>
                </a:cxn>
                <a:cxn ang="0">
                  <a:pos x="T6" y="T7"/>
                </a:cxn>
                <a:cxn ang="0">
                  <a:pos x="T8" y="T9"/>
                </a:cxn>
              </a:cxnLst>
              <a:rect l="0" t="0" r="r" b="b"/>
              <a:pathLst>
                <a:path w="543" h="317">
                  <a:moveTo>
                    <a:pt x="0" y="109"/>
                  </a:moveTo>
                  <a:lnTo>
                    <a:pt x="230" y="0"/>
                  </a:lnTo>
                  <a:lnTo>
                    <a:pt x="543" y="182"/>
                  </a:lnTo>
                  <a:lnTo>
                    <a:pt x="264" y="317"/>
                  </a:lnTo>
                  <a:lnTo>
                    <a:pt x="0" y="109"/>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79" name="淘宝网Chenying0907出品 5619">
              <a:extLst>
                <a:ext uri="{FF2B5EF4-FFF2-40B4-BE49-F238E27FC236}">
                  <a16:creationId xmlns:a16="http://schemas.microsoft.com/office/drawing/2014/main" id="{1A9BEDB7-6D0D-4E18-AC48-FB97C58536AA}"/>
                </a:ext>
              </a:extLst>
            </p:cNvPr>
            <p:cNvSpPr>
              <a:spLocks/>
            </p:cNvSpPr>
            <p:nvPr/>
          </p:nvSpPr>
          <p:spPr bwMode="auto">
            <a:xfrm>
              <a:off x="4645638" y="2960546"/>
              <a:ext cx="618438" cy="2839911"/>
            </a:xfrm>
            <a:custGeom>
              <a:avLst/>
              <a:gdLst>
                <a:gd name="T0" fmla="*/ 147 w 151"/>
                <a:gd name="T1" fmla="*/ 690 h 690"/>
                <a:gd name="T2" fmla="*/ 13 w 151"/>
                <a:gd name="T3" fmla="*/ 389 h 690"/>
                <a:gd name="T4" fmla="*/ 0 w 151"/>
                <a:gd name="T5" fmla="*/ 0 h 690"/>
                <a:gd name="T6" fmla="*/ 151 w 151"/>
                <a:gd name="T7" fmla="*/ 241 h 690"/>
                <a:gd name="T8" fmla="*/ 147 w 151"/>
                <a:gd name="T9" fmla="*/ 690 h 690"/>
              </a:gdLst>
              <a:ahLst/>
              <a:cxnLst>
                <a:cxn ang="0">
                  <a:pos x="T0" y="T1"/>
                </a:cxn>
                <a:cxn ang="0">
                  <a:pos x="T2" y="T3"/>
                </a:cxn>
                <a:cxn ang="0">
                  <a:pos x="T4" y="T5"/>
                </a:cxn>
                <a:cxn ang="0">
                  <a:pos x="T6" y="T7"/>
                </a:cxn>
                <a:cxn ang="0">
                  <a:pos x="T8" y="T9"/>
                </a:cxn>
              </a:cxnLst>
              <a:rect l="0" t="0" r="r" b="b"/>
              <a:pathLst>
                <a:path w="151" h="690">
                  <a:moveTo>
                    <a:pt x="147" y="690"/>
                  </a:moveTo>
                  <a:lnTo>
                    <a:pt x="13" y="389"/>
                  </a:lnTo>
                  <a:lnTo>
                    <a:pt x="0" y="0"/>
                  </a:lnTo>
                  <a:lnTo>
                    <a:pt x="151" y="241"/>
                  </a:lnTo>
                  <a:lnTo>
                    <a:pt x="147" y="690"/>
                  </a:lnTo>
                  <a:close/>
                </a:path>
              </a:pathLst>
            </a:custGeom>
            <a:gradFill flip="none" rotWithShape="1">
              <a:gsLst>
                <a:gs pos="92000">
                  <a:schemeClr val="bg1">
                    <a:lumMod val="65000"/>
                    <a:alpha val="50000"/>
                  </a:schemeClr>
                </a:gs>
                <a:gs pos="40000">
                  <a:schemeClr val="bg1">
                    <a:alpha val="0"/>
                  </a:schemeClr>
                </a:gs>
                <a:gs pos="8000">
                  <a:schemeClr val="bg1">
                    <a:lumMod val="65000"/>
                    <a:alpha val="50000"/>
                  </a:schemeClr>
                </a:gs>
              </a:gsLst>
              <a:lin ang="0" scaled="0"/>
              <a:tileRect/>
            </a:gradFill>
            <a:ln>
              <a:noFill/>
            </a:ln>
          </p:spPr>
          <p:txBody>
            <a:bodyPr/>
            <a:lstStyle/>
            <a:p>
              <a:pPr>
                <a:defRPr/>
              </a:pPr>
              <a:endParaRPr lang="zh-CN" altLang="en-US"/>
            </a:p>
          </p:txBody>
        </p:sp>
        <p:sp>
          <p:nvSpPr>
            <p:cNvPr id="80" name="淘宝网Chenying0907出品 5623">
              <a:extLst>
                <a:ext uri="{FF2B5EF4-FFF2-40B4-BE49-F238E27FC236}">
                  <a16:creationId xmlns:a16="http://schemas.microsoft.com/office/drawing/2014/main" id="{971EE3F1-ABD5-4EAF-961D-4434FCAD67B4}"/>
                </a:ext>
              </a:extLst>
            </p:cNvPr>
            <p:cNvSpPr>
              <a:spLocks/>
            </p:cNvSpPr>
            <p:nvPr/>
          </p:nvSpPr>
          <p:spPr bwMode="auto">
            <a:xfrm>
              <a:off x="3536391" y="2622965"/>
              <a:ext cx="1757163" cy="1312730"/>
            </a:xfrm>
            <a:custGeom>
              <a:avLst/>
              <a:gdLst>
                <a:gd name="T0" fmla="*/ 178 w 178"/>
                <a:gd name="T1" fmla="*/ 131 h 132"/>
                <a:gd name="T2" fmla="*/ 119 w 178"/>
                <a:gd name="T3" fmla="*/ 30 h 132"/>
                <a:gd name="T4" fmla="*/ 0 w 178"/>
                <a:gd name="T5" fmla="*/ 0 h 132"/>
                <a:gd name="T6" fmla="*/ 31 w 178"/>
                <a:gd name="T7" fmla="*/ 98 h 132"/>
                <a:gd name="T8" fmla="*/ 177 w 178"/>
                <a:gd name="T9" fmla="*/ 131 h 132"/>
                <a:gd name="T10" fmla="*/ 178 w 178"/>
                <a:gd name="T11" fmla="*/ 132 h 132"/>
                <a:gd name="T12" fmla="*/ 178 w 178"/>
                <a:gd name="T13" fmla="*/ 131 h 132"/>
              </a:gdLst>
              <a:ahLst/>
              <a:cxnLst>
                <a:cxn ang="0">
                  <a:pos x="T0" y="T1"/>
                </a:cxn>
                <a:cxn ang="0">
                  <a:pos x="T2" y="T3"/>
                </a:cxn>
                <a:cxn ang="0">
                  <a:pos x="T4" y="T5"/>
                </a:cxn>
                <a:cxn ang="0">
                  <a:pos x="T6" y="T7"/>
                </a:cxn>
                <a:cxn ang="0">
                  <a:pos x="T8" y="T9"/>
                </a:cxn>
                <a:cxn ang="0">
                  <a:pos x="T10" y="T11"/>
                </a:cxn>
                <a:cxn ang="0">
                  <a:pos x="T12" y="T13"/>
                </a:cxn>
              </a:cxnLst>
              <a:rect l="0" t="0" r="r" b="b"/>
              <a:pathLst>
                <a:path w="178" h="132">
                  <a:moveTo>
                    <a:pt x="178" y="131"/>
                  </a:moveTo>
                  <a:cubicBezTo>
                    <a:pt x="119" y="30"/>
                    <a:pt x="119" y="30"/>
                    <a:pt x="119" y="30"/>
                  </a:cubicBezTo>
                  <a:cubicBezTo>
                    <a:pt x="0" y="0"/>
                    <a:pt x="0" y="0"/>
                    <a:pt x="0" y="0"/>
                  </a:cubicBezTo>
                  <a:cubicBezTo>
                    <a:pt x="31" y="98"/>
                    <a:pt x="31" y="98"/>
                    <a:pt x="31" y="98"/>
                  </a:cubicBezTo>
                  <a:cubicBezTo>
                    <a:pt x="31" y="98"/>
                    <a:pt x="176" y="130"/>
                    <a:pt x="177" y="131"/>
                  </a:cubicBezTo>
                  <a:cubicBezTo>
                    <a:pt x="178" y="131"/>
                    <a:pt x="178" y="132"/>
                    <a:pt x="178" y="132"/>
                  </a:cubicBezTo>
                  <a:lnTo>
                    <a:pt x="178" y="13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nvGrpSpPr>
            <p:cNvPr id="81" name="Group 5788">
              <a:extLst>
                <a:ext uri="{FF2B5EF4-FFF2-40B4-BE49-F238E27FC236}">
                  <a16:creationId xmlns:a16="http://schemas.microsoft.com/office/drawing/2014/main" id="{AF6F60F6-5F02-45DE-A19B-65CF12EA965B}"/>
                </a:ext>
              </a:extLst>
            </p:cNvPr>
            <p:cNvGrpSpPr>
              <a:grpSpLocks noChangeAspect="1"/>
            </p:cNvGrpSpPr>
            <p:nvPr/>
          </p:nvGrpSpPr>
          <p:grpSpPr bwMode="auto">
            <a:xfrm>
              <a:off x="4674924" y="3788296"/>
              <a:ext cx="571108" cy="1947511"/>
              <a:chOff x="2534" y="2472"/>
              <a:chExt cx="139" cy="474"/>
            </a:xfrm>
            <a:gradFill>
              <a:gsLst>
                <a:gs pos="100000">
                  <a:schemeClr val="bg1">
                    <a:alpha val="0"/>
                  </a:schemeClr>
                </a:gs>
                <a:gs pos="0">
                  <a:schemeClr val="bg1">
                    <a:lumMod val="65000"/>
                    <a:alpha val="32000"/>
                  </a:schemeClr>
                </a:gs>
              </a:gsLst>
              <a:lin ang="5400000" scaled="0"/>
            </a:gradFill>
          </p:grpSpPr>
          <p:sp>
            <p:nvSpPr>
              <p:cNvPr id="120" name="淘宝网Chenying0907出品 5789">
                <a:extLst>
                  <a:ext uri="{FF2B5EF4-FFF2-40B4-BE49-F238E27FC236}">
                    <a16:creationId xmlns:a16="http://schemas.microsoft.com/office/drawing/2014/main" id="{50AEC4B6-AE67-4D23-85B1-C83C8FF2AB29}"/>
                  </a:ext>
                </a:extLst>
              </p:cNvPr>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21" name="淘宝网Chenying0907出品 5790">
                <a:extLst>
                  <a:ext uri="{FF2B5EF4-FFF2-40B4-BE49-F238E27FC236}">
                    <a16:creationId xmlns:a16="http://schemas.microsoft.com/office/drawing/2014/main" id="{D8A945C7-1834-460E-8909-95F6C4AC187C}"/>
                  </a:ext>
                </a:extLst>
              </p:cNvPr>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82" name="Group 5638">
              <a:extLst>
                <a:ext uri="{FF2B5EF4-FFF2-40B4-BE49-F238E27FC236}">
                  <a16:creationId xmlns:a16="http://schemas.microsoft.com/office/drawing/2014/main" id="{E4DCABD4-AF81-4AEC-A3EC-5294FDD2FAEE}"/>
                </a:ext>
              </a:extLst>
            </p:cNvPr>
            <p:cNvGrpSpPr>
              <a:grpSpLocks noChangeAspect="1"/>
            </p:cNvGrpSpPr>
            <p:nvPr/>
          </p:nvGrpSpPr>
          <p:grpSpPr bwMode="auto">
            <a:xfrm>
              <a:off x="4702621" y="2696801"/>
              <a:ext cx="3176887" cy="1242773"/>
              <a:chOff x="3454" y="2010"/>
              <a:chExt cx="772" cy="302"/>
            </a:xfrm>
            <a:solidFill>
              <a:schemeClr val="bg1">
                <a:lumMod val="85000"/>
              </a:schemeClr>
            </a:solidFill>
          </p:grpSpPr>
          <p:sp>
            <p:nvSpPr>
              <p:cNvPr id="118" name="淘宝网Chenying0907出品 5639">
                <a:extLst>
                  <a:ext uri="{FF2B5EF4-FFF2-40B4-BE49-F238E27FC236}">
                    <a16:creationId xmlns:a16="http://schemas.microsoft.com/office/drawing/2014/main" id="{A101C06B-70F6-4540-ADB0-7C42F786BE2E}"/>
                  </a:ext>
                </a:extLst>
              </p:cNvPr>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19" name="淘宝网Chenying0907出品 5640">
                <a:extLst>
                  <a:ext uri="{FF2B5EF4-FFF2-40B4-BE49-F238E27FC236}">
                    <a16:creationId xmlns:a16="http://schemas.microsoft.com/office/drawing/2014/main" id="{1E801F57-9C5A-452F-A8D5-F060726C42FD}"/>
                  </a:ext>
                </a:extLst>
              </p:cNvPr>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83" name="淘宝网Chenying0907出品 10">
              <a:extLst>
                <a:ext uri="{FF2B5EF4-FFF2-40B4-BE49-F238E27FC236}">
                  <a16:creationId xmlns:a16="http://schemas.microsoft.com/office/drawing/2014/main" id="{85B58488-9EA9-42CF-B3F6-E7118C43B2A9}"/>
                </a:ext>
              </a:extLst>
            </p:cNvPr>
            <p:cNvGrpSpPr>
              <a:grpSpLocks/>
            </p:cNvGrpSpPr>
            <p:nvPr/>
          </p:nvGrpSpPr>
          <p:grpSpPr bwMode="auto">
            <a:xfrm>
              <a:off x="4585523" y="1271914"/>
              <a:ext cx="4353645" cy="3457512"/>
              <a:chOff x="4585524" y="1271913"/>
              <a:chExt cx="4353648" cy="3457509"/>
            </a:xfrm>
          </p:grpSpPr>
          <p:grpSp>
            <p:nvGrpSpPr>
              <p:cNvPr id="90" name="淘宝网Chenying0907出品 17">
                <a:extLst>
                  <a:ext uri="{FF2B5EF4-FFF2-40B4-BE49-F238E27FC236}">
                    <a16:creationId xmlns:a16="http://schemas.microsoft.com/office/drawing/2014/main" id="{B044075B-0A0C-4489-8CAB-D2F722383C10}"/>
                  </a:ext>
                </a:extLst>
              </p:cNvPr>
              <p:cNvGrpSpPr>
                <a:grpSpLocks/>
              </p:cNvGrpSpPr>
              <p:nvPr/>
            </p:nvGrpSpPr>
            <p:grpSpPr bwMode="auto">
              <a:xfrm>
                <a:off x="4585524" y="1778245"/>
                <a:ext cx="1411857" cy="2951177"/>
                <a:chOff x="4400552" y="1170243"/>
                <a:chExt cx="1411857" cy="2951180"/>
              </a:xfrm>
            </p:grpSpPr>
            <p:sp>
              <p:nvSpPr>
                <p:cNvPr id="112" name="淘宝网Chenying0907出品 5702">
                  <a:extLst>
                    <a:ext uri="{FF2B5EF4-FFF2-40B4-BE49-F238E27FC236}">
                      <a16:creationId xmlns:a16="http://schemas.microsoft.com/office/drawing/2014/main" id="{6F44F825-9ED8-40A0-BB3C-91F888CF38C6}"/>
                    </a:ext>
                  </a:extLst>
                </p:cNvPr>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3" name="淘宝网Chenying0907出品 5704">
                  <a:extLst>
                    <a:ext uri="{FF2B5EF4-FFF2-40B4-BE49-F238E27FC236}">
                      <a16:creationId xmlns:a16="http://schemas.microsoft.com/office/drawing/2014/main" id="{9FA850EB-0FE8-4A63-A9FC-8A56BB1806F8}"/>
                    </a:ext>
                  </a:extLst>
                </p:cNvPr>
                <p:cNvSpPr>
                  <a:spLocks/>
                </p:cNvSpPr>
                <p:nvPr/>
              </p:nvSpPr>
              <p:spPr bwMode="auto">
                <a:xfrm>
                  <a:off x="4400552" y="1170243"/>
                  <a:ext cx="493713" cy="893763"/>
                </a:xfrm>
                <a:custGeom>
                  <a:avLst/>
                  <a:gdLst>
                    <a:gd name="T0" fmla="*/ 253277 w 10074"/>
                    <a:gd name="T1" fmla="*/ 892631 h 10261"/>
                    <a:gd name="T2" fmla="*/ 364232 w 10074"/>
                    <a:gd name="T3" fmla="*/ 846815 h 10261"/>
                    <a:gd name="T4" fmla="*/ 465925 w 10074"/>
                    <a:gd name="T5" fmla="*/ 800998 h 10261"/>
                    <a:gd name="T6" fmla="*/ 465925 w 10074"/>
                    <a:gd name="T7" fmla="*/ 636200 h 10261"/>
                    <a:gd name="T8" fmla="*/ 401234 w 10074"/>
                    <a:gd name="T9" fmla="*/ 489780 h 10261"/>
                    <a:gd name="T10" fmla="*/ 345756 w 10074"/>
                    <a:gd name="T11" fmla="*/ 398147 h 10261"/>
                    <a:gd name="T12" fmla="*/ 345756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7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4" name="淘宝网Chenying0907出品 5715">
                  <a:extLst>
                    <a:ext uri="{FF2B5EF4-FFF2-40B4-BE49-F238E27FC236}">
                      <a16:creationId xmlns:a16="http://schemas.microsoft.com/office/drawing/2014/main" id="{36243F25-BC06-43DA-8BD7-B0DA482232BE}"/>
                    </a:ext>
                  </a:extLst>
                </p:cNvPr>
                <p:cNvSpPr>
                  <a:spLocks/>
                </p:cNvSpPr>
                <p:nvPr/>
              </p:nvSpPr>
              <p:spPr bwMode="auto">
                <a:xfrm>
                  <a:off x="4476484" y="1752667"/>
                  <a:ext cx="1084263" cy="2273301"/>
                </a:xfrm>
                <a:custGeom>
                  <a:avLst/>
                  <a:gdLst>
                    <a:gd name="T0" fmla="*/ 973057 w 117"/>
                    <a:gd name="T1" fmla="*/ 2273301 h 248"/>
                    <a:gd name="T2" fmla="*/ 9267 w 117"/>
                    <a:gd name="T3" fmla="*/ 73332 h 248"/>
                    <a:gd name="T4" fmla="*/ 27802 w 117"/>
                    <a:gd name="T5" fmla="*/ 18333 h 248"/>
                    <a:gd name="T6" fmla="*/ 120474 w 117"/>
                    <a:gd name="T7" fmla="*/ 45833 h 248"/>
                    <a:gd name="T8" fmla="*/ 1084263 w 117"/>
                    <a:gd name="T9" fmla="*/ 2264134 h 248"/>
                    <a:gd name="T10" fmla="*/ 973057 w 117"/>
                    <a:gd name="T11" fmla="*/ 227330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5" name="淘宝网Chenying0907出品 5716">
                  <a:extLst>
                    <a:ext uri="{FF2B5EF4-FFF2-40B4-BE49-F238E27FC236}">
                      <a16:creationId xmlns:a16="http://schemas.microsoft.com/office/drawing/2014/main" id="{E08549EB-32B2-4C6F-81D0-F46DB2FD041E}"/>
                    </a:ext>
                  </a:extLst>
                </p:cNvPr>
                <p:cNvSpPr>
                  <a:spLocks/>
                </p:cNvSpPr>
                <p:nvPr/>
              </p:nvSpPr>
              <p:spPr bwMode="auto">
                <a:xfrm>
                  <a:off x="4713020" y="1641541"/>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6" name="淘宝网Chenying0907出品 5717">
                  <a:extLst>
                    <a:ext uri="{FF2B5EF4-FFF2-40B4-BE49-F238E27FC236}">
                      <a16:creationId xmlns:a16="http://schemas.microsoft.com/office/drawing/2014/main" id="{204A7DEF-C78C-4A04-BA36-7475E28E5DB3}"/>
                    </a:ext>
                  </a:extLst>
                </p:cNvPr>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7" name="淘宝网Chenying0907出品 5703">
                  <a:extLst>
                    <a:ext uri="{FF2B5EF4-FFF2-40B4-BE49-F238E27FC236}">
                      <a16:creationId xmlns:a16="http://schemas.microsoft.com/office/drawing/2014/main" id="{B7A0A179-C93B-47E3-AC03-00810B1A413B}"/>
                    </a:ext>
                  </a:extLst>
                </p:cNvPr>
                <p:cNvSpPr>
                  <a:spLocks/>
                </p:cNvSpPr>
                <p:nvPr/>
              </p:nvSpPr>
              <p:spPr bwMode="auto">
                <a:xfrm>
                  <a:off x="4411844" y="1184082"/>
                  <a:ext cx="187162" cy="317263"/>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91" name="淘宝网Chenying0907出品 18">
                <a:extLst>
                  <a:ext uri="{FF2B5EF4-FFF2-40B4-BE49-F238E27FC236}">
                    <a16:creationId xmlns:a16="http://schemas.microsoft.com/office/drawing/2014/main" id="{46CC64B5-1372-4287-80B4-DBE5EA7ACE16}"/>
                  </a:ext>
                </a:extLst>
              </p:cNvPr>
              <p:cNvGrpSpPr>
                <a:grpSpLocks/>
              </p:cNvGrpSpPr>
              <p:nvPr/>
            </p:nvGrpSpPr>
            <p:grpSpPr bwMode="auto">
              <a:xfrm rot="781172">
                <a:off x="5242049" y="1323326"/>
                <a:ext cx="1411857" cy="2951177"/>
                <a:chOff x="4400552" y="1170242"/>
                <a:chExt cx="1411857" cy="2951181"/>
              </a:xfrm>
            </p:grpSpPr>
            <p:sp>
              <p:nvSpPr>
                <p:cNvPr id="106" name="淘宝网Chenying0907出品 5702">
                  <a:extLst>
                    <a:ext uri="{FF2B5EF4-FFF2-40B4-BE49-F238E27FC236}">
                      <a16:creationId xmlns:a16="http://schemas.microsoft.com/office/drawing/2014/main" id="{CEF7C59B-CD7C-43AB-8C9C-8DDF670DA2B9}"/>
                    </a:ext>
                  </a:extLst>
                </p:cNvPr>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 name="淘宝网Chenying0907出品 5704">
                  <a:extLst>
                    <a:ext uri="{FF2B5EF4-FFF2-40B4-BE49-F238E27FC236}">
                      <a16:creationId xmlns:a16="http://schemas.microsoft.com/office/drawing/2014/main" id="{CBB8EAB7-86D7-4D1B-9EEE-330B269389C2}"/>
                    </a:ext>
                  </a:extLst>
                </p:cNvPr>
                <p:cNvSpPr>
                  <a:spLocks/>
                </p:cNvSpPr>
                <p:nvPr/>
              </p:nvSpPr>
              <p:spPr bwMode="auto">
                <a:xfrm>
                  <a:off x="4400552" y="1170242"/>
                  <a:ext cx="493713" cy="893764"/>
                </a:xfrm>
                <a:custGeom>
                  <a:avLst/>
                  <a:gdLst>
                    <a:gd name="T0" fmla="*/ 253277 w 10074"/>
                    <a:gd name="T1" fmla="*/ 892632 h 10261"/>
                    <a:gd name="T2" fmla="*/ 364232 w 10074"/>
                    <a:gd name="T3" fmla="*/ 846815 h 10261"/>
                    <a:gd name="T4" fmla="*/ 465925 w 10074"/>
                    <a:gd name="T5" fmla="*/ 800999 h 10261"/>
                    <a:gd name="T6" fmla="*/ 465925 w 10074"/>
                    <a:gd name="T7" fmla="*/ 636200 h 10261"/>
                    <a:gd name="T8" fmla="*/ 401234 w 10074"/>
                    <a:gd name="T9" fmla="*/ 489780 h 10261"/>
                    <a:gd name="T10" fmla="*/ 345756 w 10074"/>
                    <a:gd name="T11" fmla="*/ 398148 h 10261"/>
                    <a:gd name="T12" fmla="*/ 345756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7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 name="淘宝网Chenying0907出品 5715">
                  <a:extLst>
                    <a:ext uri="{FF2B5EF4-FFF2-40B4-BE49-F238E27FC236}">
                      <a16:creationId xmlns:a16="http://schemas.microsoft.com/office/drawing/2014/main" id="{4B7EB1AE-4726-4FC8-8DE6-684340A60AFE}"/>
                    </a:ext>
                  </a:extLst>
                </p:cNvPr>
                <p:cNvSpPr>
                  <a:spLocks/>
                </p:cNvSpPr>
                <p:nvPr/>
              </p:nvSpPr>
              <p:spPr bwMode="auto">
                <a:xfrm>
                  <a:off x="4476483" y="1752666"/>
                  <a:ext cx="1084263" cy="2273302"/>
                </a:xfrm>
                <a:custGeom>
                  <a:avLst/>
                  <a:gdLst>
                    <a:gd name="T0" fmla="*/ 973057 w 117"/>
                    <a:gd name="T1" fmla="*/ 2273302 h 248"/>
                    <a:gd name="T2" fmla="*/ 9267 w 117"/>
                    <a:gd name="T3" fmla="*/ 73332 h 248"/>
                    <a:gd name="T4" fmla="*/ 27802 w 117"/>
                    <a:gd name="T5" fmla="*/ 18333 h 248"/>
                    <a:gd name="T6" fmla="*/ 120474 w 117"/>
                    <a:gd name="T7" fmla="*/ 45833 h 248"/>
                    <a:gd name="T8" fmla="*/ 1084263 w 117"/>
                    <a:gd name="T9" fmla="*/ 2264135 h 248"/>
                    <a:gd name="T10" fmla="*/ 973057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 name="淘宝网Chenying0907出品 5716">
                  <a:extLst>
                    <a:ext uri="{FF2B5EF4-FFF2-40B4-BE49-F238E27FC236}">
                      <a16:creationId xmlns:a16="http://schemas.microsoft.com/office/drawing/2014/main" id="{4294D6E9-AA11-4289-B2E6-13001FF56C6B}"/>
                    </a:ext>
                  </a:extLst>
                </p:cNvPr>
                <p:cNvSpPr>
                  <a:spLocks/>
                </p:cNvSpPr>
                <p:nvPr/>
              </p:nvSpPr>
              <p:spPr bwMode="auto">
                <a:xfrm>
                  <a:off x="4713021" y="1641541"/>
                  <a:ext cx="1055688" cy="2328865"/>
                </a:xfrm>
                <a:custGeom>
                  <a:avLst/>
                  <a:gdLst>
                    <a:gd name="T0" fmla="*/ 972344 w 114"/>
                    <a:gd name="T1" fmla="*/ 2328865 h 254"/>
                    <a:gd name="T2" fmla="*/ 0 w 114"/>
                    <a:gd name="T3" fmla="*/ 110025 h 254"/>
                    <a:gd name="T4" fmla="*/ 55563 w 114"/>
                    <a:gd name="T5" fmla="*/ 18338 h 254"/>
                    <a:gd name="T6" fmla="*/ 101865 w 114"/>
                    <a:gd name="T7" fmla="*/ 45844 h 254"/>
                    <a:gd name="T8" fmla="*/ 1055688 w 114"/>
                    <a:gd name="T9" fmla="*/ 2246346 h 254"/>
                    <a:gd name="T10" fmla="*/ 972344 w 114"/>
                    <a:gd name="T11" fmla="*/ 2328865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0" name="淘宝网Chenying0907出品 5717">
                  <a:extLst>
                    <a:ext uri="{FF2B5EF4-FFF2-40B4-BE49-F238E27FC236}">
                      <a16:creationId xmlns:a16="http://schemas.microsoft.com/office/drawing/2014/main" id="{9434473D-FFDC-476E-80AE-8A45817942C4}"/>
                    </a:ext>
                  </a:extLst>
                </p:cNvPr>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01AC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 name="淘宝网Chenying0907出品 5703">
                  <a:extLst>
                    <a:ext uri="{FF2B5EF4-FFF2-40B4-BE49-F238E27FC236}">
                      <a16:creationId xmlns:a16="http://schemas.microsoft.com/office/drawing/2014/main" id="{01E6687C-D97C-4F71-85DC-EFE183761E15}"/>
                    </a:ext>
                  </a:extLst>
                </p:cNvPr>
                <p:cNvSpPr>
                  <a:spLocks/>
                </p:cNvSpPr>
                <p:nvPr/>
              </p:nvSpPr>
              <p:spPr bwMode="auto">
                <a:xfrm>
                  <a:off x="4407012" y="1185837"/>
                  <a:ext cx="187162" cy="309527"/>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92" name="淘宝网Chenying0907出品 19">
                <a:extLst>
                  <a:ext uri="{FF2B5EF4-FFF2-40B4-BE49-F238E27FC236}">
                    <a16:creationId xmlns:a16="http://schemas.microsoft.com/office/drawing/2014/main" id="{DA7C157B-1F3E-4C23-AED2-95D4E28F4297}"/>
                  </a:ext>
                </a:extLst>
              </p:cNvPr>
              <p:cNvGrpSpPr>
                <a:grpSpLocks/>
              </p:cNvGrpSpPr>
              <p:nvPr/>
            </p:nvGrpSpPr>
            <p:grpSpPr bwMode="auto">
              <a:xfrm rot="1701895">
                <a:off x="6140258" y="1271913"/>
                <a:ext cx="1411857" cy="2951177"/>
                <a:chOff x="4400548" y="1170243"/>
                <a:chExt cx="1411855" cy="2951179"/>
              </a:xfrm>
            </p:grpSpPr>
            <p:sp>
              <p:nvSpPr>
                <p:cNvPr id="100" name="淘宝网Chenying0907出品 5702">
                  <a:extLst>
                    <a:ext uri="{FF2B5EF4-FFF2-40B4-BE49-F238E27FC236}">
                      <a16:creationId xmlns:a16="http://schemas.microsoft.com/office/drawing/2014/main" id="{FAD670E0-CDC6-4227-9109-7BF056220D5C}"/>
                    </a:ext>
                  </a:extLst>
                </p:cNvPr>
                <p:cNvSpPr>
                  <a:spLocks/>
                </p:cNvSpPr>
                <p:nvPr/>
              </p:nvSpPr>
              <p:spPr bwMode="auto">
                <a:xfrm>
                  <a:off x="5450453" y="3873772"/>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1" name="淘宝网Chenying0907出品 5704">
                  <a:extLst>
                    <a:ext uri="{FF2B5EF4-FFF2-40B4-BE49-F238E27FC236}">
                      <a16:creationId xmlns:a16="http://schemas.microsoft.com/office/drawing/2014/main" id="{E0569B13-C526-4557-889A-19F22391C337}"/>
                    </a:ext>
                  </a:extLst>
                </p:cNvPr>
                <p:cNvSpPr>
                  <a:spLocks/>
                </p:cNvSpPr>
                <p:nvPr/>
              </p:nvSpPr>
              <p:spPr bwMode="auto">
                <a:xfrm>
                  <a:off x="4400548" y="1170243"/>
                  <a:ext cx="493712" cy="893763"/>
                </a:xfrm>
                <a:custGeom>
                  <a:avLst/>
                  <a:gdLst>
                    <a:gd name="T0" fmla="*/ 253276 w 10074"/>
                    <a:gd name="T1" fmla="*/ 892631 h 10261"/>
                    <a:gd name="T2" fmla="*/ 364231 w 10074"/>
                    <a:gd name="T3" fmla="*/ 846815 h 10261"/>
                    <a:gd name="T4" fmla="*/ 465924 w 10074"/>
                    <a:gd name="T5" fmla="*/ 800998 h 10261"/>
                    <a:gd name="T6" fmla="*/ 465924 w 10074"/>
                    <a:gd name="T7" fmla="*/ 636200 h 10261"/>
                    <a:gd name="T8" fmla="*/ 401233 w 10074"/>
                    <a:gd name="T9" fmla="*/ 489780 h 10261"/>
                    <a:gd name="T10" fmla="*/ 345755 w 10074"/>
                    <a:gd name="T11" fmla="*/ 398147 h 10261"/>
                    <a:gd name="T12" fmla="*/ 345755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6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2" name="淘宝网Chenying0907出品 5715">
                  <a:extLst>
                    <a:ext uri="{FF2B5EF4-FFF2-40B4-BE49-F238E27FC236}">
                      <a16:creationId xmlns:a16="http://schemas.microsoft.com/office/drawing/2014/main" id="{5500C5C3-8D31-4976-8557-7A672A9E2271}"/>
                    </a:ext>
                  </a:extLst>
                </p:cNvPr>
                <p:cNvSpPr>
                  <a:spLocks/>
                </p:cNvSpPr>
                <p:nvPr/>
              </p:nvSpPr>
              <p:spPr bwMode="auto">
                <a:xfrm>
                  <a:off x="4476479" y="1752665"/>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 name="淘宝网Chenying0907出品 5716">
                  <a:extLst>
                    <a:ext uri="{FF2B5EF4-FFF2-40B4-BE49-F238E27FC236}">
                      <a16:creationId xmlns:a16="http://schemas.microsoft.com/office/drawing/2014/main" id="{913B37AC-1C85-4755-A1A6-115CF2710E68}"/>
                    </a:ext>
                  </a:extLst>
                </p:cNvPr>
                <p:cNvSpPr>
                  <a:spLocks/>
                </p:cNvSpPr>
                <p:nvPr/>
              </p:nvSpPr>
              <p:spPr bwMode="auto">
                <a:xfrm>
                  <a:off x="4713018" y="1641539"/>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 name="淘宝网Chenying0907出品 5717">
                  <a:extLst>
                    <a:ext uri="{FF2B5EF4-FFF2-40B4-BE49-F238E27FC236}">
                      <a16:creationId xmlns:a16="http://schemas.microsoft.com/office/drawing/2014/main" id="{86C767DC-01E5-4A9C-9C51-214B745E746F}"/>
                    </a:ext>
                  </a:extLst>
                </p:cNvPr>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FFB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 name="淘宝网Chenying0907出品 5703">
                  <a:extLst>
                    <a:ext uri="{FF2B5EF4-FFF2-40B4-BE49-F238E27FC236}">
                      <a16:creationId xmlns:a16="http://schemas.microsoft.com/office/drawing/2014/main" id="{BB20EA70-0266-4CD5-B9AF-7BA12B55760B}"/>
                    </a:ext>
                  </a:extLst>
                </p:cNvPr>
                <p:cNvSpPr>
                  <a:spLocks/>
                </p:cNvSpPr>
                <p:nvPr/>
              </p:nvSpPr>
              <p:spPr bwMode="auto">
                <a:xfrm>
                  <a:off x="4406334" y="1189603"/>
                  <a:ext cx="187157" cy="317262"/>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93" name="淘宝网Chenying0907出品 20">
                <a:extLst>
                  <a:ext uri="{FF2B5EF4-FFF2-40B4-BE49-F238E27FC236}">
                    <a16:creationId xmlns:a16="http://schemas.microsoft.com/office/drawing/2014/main" id="{BB9DF9D7-3EF2-4C1F-87D8-5A16FDCAC004}"/>
                  </a:ext>
                </a:extLst>
              </p:cNvPr>
              <p:cNvGrpSpPr>
                <a:grpSpLocks/>
              </p:cNvGrpSpPr>
              <p:nvPr/>
            </p:nvGrpSpPr>
            <p:grpSpPr bwMode="auto">
              <a:xfrm rot="2920266">
                <a:off x="6757655" y="1950494"/>
                <a:ext cx="1411858" cy="2951176"/>
                <a:chOff x="4400552" y="1170242"/>
                <a:chExt cx="1411857" cy="2951182"/>
              </a:xfrm>
            </p:grpSpPr>
            <p:sp>
              <p:nvSpPr>
                <p:cNvPr id="94" name="淘宝网Chenying0907出品 5702">
                  <a:extLst>
                    <a:ext uri="{FF2B5EF4-FFF2-40B4-BE49-F238E27FC236}">
                      <a16:creationId xmlns:a16="http://schemas.microsoft.com/office/drawing/2014/main" id="{65B25B57-4D9F-4BA8-B16E-C59ABF629976}"/>
                    </a:ext>
                  </a:extLst>
                </p:cNvPr>
                <p:cNvSpPr>
                  <a:spLocks/>
                </p:cNvSpPr>
                <p:nvPr/>
              </p:nvSpPr>
              <p:spPr bwMode="auto">
                <a:xfrm>
                  <a:off x="5450459" y="3873774"/>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5" name="淘宝网Chenying0907出品 5704">
                  <a:extLst>
                    <a:ext uri="{FF2B5EF4-FFF2-40B4-BE49-F238E27FC236}">
                      <a16:creationId xmlns:a16="http://schemas.microsoft.com/office/drawing/2014/main" id="{604F5FA2-AA56-46E2-89D2-67310B4CC928}"/>
                    </a:ext>
                  </a:extLst>
                </p:cNvPr>
                <p:cNvSpPr>
                  <a:spLocks/>
                </p:cNvSpPr>
                <p:nvPr/>
              </p:nvSpPr>
              <p:spPr bwMode="auto">
                <a:xfrm>
                  <a:off x="4400552" y="1170242"/>
                  <a:ext cx="493712" cy="893764"/>
                </a:xfrm>
                <a:custGeom>
                  <a:avLst/>
                  <a:gdLst>
                    <a:gd name="T0" fmla="*/ 253276 w 10074"/>
                    <a:gd name="T1" fmla="*/ 892632 h 10261"/>
                    <a:gd name="T2" fmla="*/ 364231 w 10074"/>
                    <a:gd name="T3" fmla="*/ 846815 h 10261"/>
                    <a:gd name="T4" fmla="*/ 465924 w 10074"/>
                    <a:gd name="T5" fmla="*/ 800999 h 10261"/>
                    <a:gd name="T6" fmla="*/ 465924 w 10074"/>
                    <a:gd name="T7" fmla="*/ 636200 h 10261"/>
                    <a:gd name="T8" fmla="*/ 401233 w 10074"/>
                    <a:gd name="T9" fmla="*/ 489780 h 10261"/>
                    <a:gd name="T10" fmla="*/ 345755 w 10074"/>
                    <a:gd name="T11" fmla="*/ 398148 h 10261"/>
                    <a:gd name="T12" fmla="*/ 345755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6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6" name="淘宝网Chenying0907出品 5715">
                  <a:extLst>
                    <a:ext uri="{FF2B5EF4-FFF2-40B4-BE49-F238E27FC236}">
                      <a16:creationId xmlns:a16="http://schemas.microsoft.com/office/drawing/2014/main" id="{C5D72BFA-9401-4216-8ABA-B4601DF1B654}"/>
                    </a:ext>
                  </a:extLst>
                </p:cNvPr>
                <p:cNvSpPr>
                  <a:spLocks/>
                </p:cNvSpPr>
                <p:nvPr/>
              </p:nvSpPr>
              <p:spPr bwMode="auto">
                <a:xfrm>
                  <a:off x="4476483" y="1752666"/>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7" name="淘宝网Chenying0907出品 5716">
                  <a:extLst>
                    <a:ext uri="{FF2B5EF4-FFF2-40B4-BE49-F238E27FC236}">
                      <a16:creationId xmlns:a16="http://schemas.microsoft.com/office/drawing/2014/main" id="{F3AB8561-475D-4673-89DE-8C21FB01079D}"/>
                    </a:ext>
                  </a:extLst>
                </p:cNvPr>
                <p:cNvSpPr>
                  <a:spLocks/>
                </p:cNvSpPr>
                <p:nvPr/>
              </p:nvSpPr>
              <p:spPr bwMode="auto">
                <a:xfrm>
                  <a:off x="4713019" y="1641542"/>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8" name="淘宝网Chenying0907出品 5717">
                  <a:extLst>
                    <a:ext uri="{FF2B5EF4-FFF2-40B4-BE49-F238E27FC236}">
                      <a16:creationId xmlns:a16="http://schemas.microsoft.com/office/drawing/2014/main" id="{98ADFBBA-D663-4F0C-8E3B-4AF81D1A5B09}"/>
                    </a:ext>
                  </a:extLst>
                </p:cNvPr>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985C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9" name="淘宝网Chenying0907出品 5703">
                  <a:extLst>
                    <a:ext uri="{FF2B5EF4-FFF2-40B4-BE49-F238E27FC236}">
                      <a16:creationId xmlns:a16="http://schemas.microsoft.com/office/drawing/2014/main" id="{69A01C7D-5754-4899-831D-A6733F15474B}"/>
                    </a:ext>
                  </a:extLst>
                </p:cNvPr>
                <p:cNvSpPr>
                  <a:spLocks/>
                </p:cNvSpPr>
                <p:nvPr/>
              </p:nvSpPr>
              <p:spPr bwMode="auto">
                <a:xfrm>
                  <a:off x="4404980" y="1183867"/>
                  <a:ext cx="185715" cy="309220"/>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sp>
          <p:nvSpPr>
            <p:cNvPr id="84" name="AutoShape 5699">
              <a:extLst>
                <a:ext uri="{FF2B5EF4-FFF2-40B4-BE49-F238E27FC236}">
                  <a16:creationId xmlns:a16="http://schemas.microsoft.com/office/drawing/2014/main" id="{FC821595-B6F2-44D6-9FE7-205AD9F5BBBD}"/>
                </a:ext>
              </a:extLst>
            </p:cNvPr>
            <p:cNvSpPr>
              <a:spLocks noChangeAspect="1" noChangeArrowheads="1" noTextEdit="1"/>
            </p:cNvSpPr>
            <p:nvPr/>
          </p:nvSpPr>
          <p:spPr bwMode="auto">
            <a:xfrm>
              <a:off x="4389170" y="1165291"/>
              <a:ext cx="1417638" cy="29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nvGrpSpPr>
            <p:cNvPr id="85" name="淘宝网Chenying0907出品 12">
              <a:extLst>
                <a:ext uri="{FF2B5EF4-FFF2-40B4-BE49-F238E27FC236}">
                  <a16:creationId xmlns:a16="http://schemas.microsoft.com/office/drawing/2014/main" id="{1025B4A1-6696-4AF7-8F2D-C368370435DB}"/>
                </a:ext>
              </a:extLst>
            </p:cNvPr>
            <p:cNvGrpSpPr>
              <a:grpSpLocks/>
            </p:cNvGrpSpPr>
            <p:nvPr/>
          </p:nvGrpSpPr>
          <p:grpSpPr bwMode="auto">
            <a:xfrm>
              <a:off x="5249118" y="3524742"/>
              <a:ext cx="2602836" cy="2233477"/>
              <a:chOff x="9473194" y="1739131"/>
              <a:chExt cx="2602839" cy="2233476"/>
            </a:xfrm>
          </p:grpSpPr>
          <p:sp>
            <p:nvSpPr>
              <p:cNvPr id="87" name="淘宝网Chenying0907出品 5615">
                <a:extLst>
                  <a:ext uri="{FF2B5EF4-FFF2-40B4-BE49-F238E27FC236}">
                    <a16:creationId xmlns:a16="http://schemas.microsoft.com/office/drawing/2014/main" id="{24627BED-40EF-4827-915C-5BDEF388ABA9}"/>
                  </a:ext>
                </a:extLst>
              </p:cNvPr>
              <p:cNvSpPr>
                <a:spLocks/>
              </p:cNvSpPr>
              <p:nvPr/>
            </p:nvSpPr>
            <p:spPr bwMode="auto">
              <a:xfrm>
                <a:off x="9473194" y="1739131"/>
                <a:ext cx="2600768" cy="2226291"/>
              </a:xfrm>
              <a:custGeom>
                <a:avLst/>
                <a:gdLst>
                  <a:gd name="T0" fmla="*/ 2366205 w 632"/>
                  <a:gd name="T1" fmla="*/ 1790086 h 541"/>
                  <a:gd name="T2" fmla="*/ 0 w 632"/>
                  <a:gd name="T3" fmla="*/ 2226291 h 541"/>
                  <a:gd name="T4" fmla="*/ 0 w 632"/>
                  <a:gd name="T5" fmla="*/ 386823 h 541"/>
                  <a:gd name="T6" fmla="*/ 2600768 w 632"/>
                  <a:gd name="T7" fmla="*/ 0 h 541"/>
                  <a:gd name="T8" fmla="*/ 2366205 w 632"/>
                  <a:gd name="T9" fmla="*/ 1790086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541">
                    <a:moveTo>
                      <a:pt x="575" y="435"/>
                    </a:moveTo>
                    <a:lnTo>
                      <a:pt x="0" y="541"/>
                    </a:lnTo>
                    <a:lnTo>
                      <a:pt x="0" y="94"/>
                    </a:lnTo>
                    <a:lnTo>
                      <a:pt x="632" y="0"/>
                    </a:lnTo>
                    <a:lnTo>
                      <a:pt x="575" y="4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8" name="淘宝网Chenying0907出品 5615">
                <a:extLst>
                  <a:ext uri="{FF2B5EF4-FFF2-40B4-BE49-F238E27FC236}">
                    <a16:creationId xmlns:a16="http://schemas.microsoft.com/office/drawing/2014/main" id="{3136A939-54BB-4BAE-85EC-7B5D9AEA65EA}"/>
                  </a:ext>
                </a:extLst>
              </p:cNvPr>
              <p:cNvSpPr>
                <a:spLocks/>
              </p:cNvSpPr>
              <p:nvPr/>
            </p:nvSpPr>
            <p:spPr bwMode="auto">
              <a:xfrm>
                <a:off x="9473195" y="1746316"/>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alpha val="3000"/>
                    </a:schemeClr>
                  </a:gs>
                  <a:gs pos="0">
                    <a:schemeClr val="bg1">
                      <a:lumMod val="65000"/>
                    </a:schemeClr>
                  </a:gs>
                </a:gsLst>
                <a:lin ang="540000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89" name="淘宝网Chenying0907出品 5615">
                <a:extLst>
                  <a:ext uri="{FF2B5EF4-FFF2-40B4-BE49-F238E27FC236}">
                    <a16:creationId xmlns:a16="http://schemas.microsoft.com/office/drawing/2014/main" id="{8767D724-6BF7-44F3-9E7F-D2DAB327CF9A}"/>
                  </a:ext>
                </a:extLst>
              </p:cNvPr>
              <p:cNvSpPr>
                <a:spLocks/>
              </p:cNvSpPr>
              <p:nvPr/>
            </p:nvSpPr>
            <p:spPr bwMode="auto">
              <a:xfrm>
                <a:off x="9475265" y="1744163"/>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lumMod val="95000"/>
                      <a:alpha val="27000"/>
                    </a:schemeClr>
                  </a:gs>
                  <a:gs pos="0">
                    <a:schemeClr val="bg1">
                      <a:lumMod val="65000"/>
                      <a:alpha val="61000"/>
                    </a:schemeClr>
                  </a:gs>
                </a:gsLst>
                <a:lin ang="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86" name="淘宝网Chenying0907出品 5785">
              <a:extLst>
                <a:ext uri="{FF2B5EF4-FFF2-40B4-BE49-F238E27FC236}">
                  <a16:creationId xmlns:a16="http://schemas.microsoft.com/office/drawing/2014/main" id="{7015AFFB-38F2-4F8E-9DA2-BC901B0F084A}"/>
                </a:ext>
              </a:extLst>
            </p:cNvPr>
            <p:cNvSpPr>
              <a:spLocks/>
            </p:cNvSpPr>
            <p:nvPr/>
          </p:nvSpPr>
          <p:spPr bwMode="auto">
            <a:xfrm>
              <a:off x="5221288" y="3516314"/>
              <a:ext cx="3430587" cy="612775"/>
            </a:xfrm>
            <a:custGeom>
              <a:avLst/>
              <a:gdLst>
                <a:gd name="T0" fmla="*/ 0 w 350"/>
                <a:gd name="T1" fmla="*/ 38 h 60"/>
                <a:gd name="T2" fmla="*/ 266 w 350"/>
                <a:gd name="T3" fmla="*/ 0 h 60"/>
                <a:gd name="T4" fmla="*/ 350 w 350"/>
                <a:gd name="T5" fmla="*/ 12 h 60"/>
                <a:gd name="T6" fmla="*/ 37 w 350"/>
                <a:gd name="T7" fmla="*/ 60 h 60"/>
                <a:gd name="T8" fmla="*/ 1 w 350"/>
                <a:gd name="T9" fmla="*/ 39 h 60"/>
                <a:gd name="T10" fmla="*/ 0 w 350"/>
                <a:gd name="T11" fmla="*/ 39 h 60"/>
                <a:gd name="T12" fmla="*/ 0 w 350"/>
                <a:gd name="T13" fmla="*/ 38 h 60"/>
              </a:gdLst>
              <a:ahLst/>
              <a:cxnLst>
                <a:cxn ang="0">
                  <a:pos x="T0" y="T1"/>
                </a:cxn>
                <a:cxn ang="0">
                  <a:pos x="T2" y="T3"/>
                </a:cxn>
                <a:cxn ang="0">
                  <a:pos x="T4" y="T5"/>
                </a:cxn>
                <a:cxn ang="0">
                  <a:pos x="T6" y="T7"/>
                </a:cxn>
                <a:cxn ang="0">
                  <a:pos x="T8" y="T9"/>
                </a:cxn>
                <a:cxn ang="0">
                  <a:pos x="T10" y="T11"/>
                </a:cxn>
                <a:cxn ang="0">
                  <a:pos x="T12" y="T13"/>
                </a:cxn>
              </a:cxnLst>
              <a:rect l="0" t="0" r="r" b="b"/>
              <a:pathLst>
                <a:path w="350" h="60">
                  <a:moveTo>
                    <a:pt x="0" y="38"/>
                  </a:moveTo>
                  <a:cubicBezTo>
                    <a:pt x="266" y="0"/>
                    <a:pt x="266" y="0"/>
                    <a:pt x="266" y="0"/>
                  </a:cubicBezTo>
                  <a:cubicBezTo>
                    <a:pt x="350" y="12"/>
                    <a:pt x="350" y="12"/>
                    <a:pt x="350" y="12"/>
                  </a:cubicBezTo>
                  <a:cubicBezTo>
                    <a:pt x="37" y="60"/>
                    <a:pt x="37" y="60"/>
                    <a:pt x="37" y="60"/>
                  </a:cubicBezTo>
                  <a:cubicBezTo>
                    <a:pt x="37" y="60"/>
                    <a:pt x="2" y="38"/>
                    <a:pt x="1" y="39"/>
                  </a:cubicBezTo>
                  <a:cubicBezTo>
                    <a:pt x="0" y="39"/>
                    <a:pt x="0" y="39"/>
                    <a:pt x="0" y="39"/>
                  </a:cubicBezTo>
                  <a:lnTo>
                    <a:pt x="0" y="38"/>
                  </a:lnTo>
                  <a:close/>
                </a:path>
              </a:pathLst>
            </a:custGeom>
            <a:solidFill>
              <a:srgbClr val="FFFFFF"/>
            </a:solidFill>
            <a:ln w="22225">
              <a:noFill/>
              <a:round/>
              <a:headEnd/>
              <a:tailEnd/>
            </a:ln>
            <a:scene3d>
              <a:camera prst="orthographicFront"/>
              <a:lightRig rig="threePt" dir="t"/>
            </a:scene3d>
            <a:sp3d>
              <a:bevelT w="12700" h="12700" prst="angle"/>
            </a:sp3d>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122" name="文字方塊 109">
            <a:extLst>
              <a:ext uri="{FF2B5EF4-FFF2-40B4-BE49-F238E27FC236}">
                <a16:creationId xmlns:a16="http://schemas.microsoft.com/office/drawing/2014/main" id="{19A239A1-49E3-4A5C-9108-053E2D57C2E3}"/>
              </a:ext>
            </a:extLst>
          </p:cNvPr>
          <p:cNvSpPr txBox="1">
            <a:spLocks noChangeArrowheads="1"/>
          </p:cNvSpPr>
          <p:nvPr/>
        </p:nvSpPr>
        <p:spPr bwMode="auto">
          <a:xfrm>
            <a:off x="1103521" y="950074"/>
            <a:ext cx="29479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一般生報名表範例（白色）</a:t>
            </a:r>
          </a:p>
        </p:txBody>
      </p:sp>
      <p:cxnSp>
        <p:nvCxnSpPr>
          <p:cNvPr id="123" name="直接连接符 42">
            <a:extLst>
              <a:ext uri="{FF2B5EF4-FFF2-40B4-BE49-F238E27FC236}">
                <a16:creationId xmlns:a16="http://schemas.microsoft.com/office/drawing/2014/main" id="{6EC9A48B-B497-4511-BA41-0FF273F4F892}"/>
              </a:ext>
            </a:extLst>
          </p:cNvPr>
          <p:cNvCxnSpPr>
            <a:cxnSpLocks/>
          </p:cNvCxnSpPr>
          <p:nvPr/>
        </p:nvCxnSpPr>
        <p:spPr>
          <a:xfrm>
            <a:off x="479917" y="797406"/>
            <a:ext cx="10001521" cy="47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4" name="矩形 123">
            <a:extLst>
              <a:ext uri="{FF2B5EF4-FFF2-40B4-BE49-F238E27FC236}">
                <a16:creationId xmlns:a16="http://schemas.microsoft.com/office/drawing/2014/main" id="{7894AB30-E35A-4AF1-81DD-8BC5C1AD7C59}"/>
              </a:ext>
            </a:extLst>
          </p:cNvPr>
          <p:cNvSpPr/>
          <p:nvPr/>
        </p:nvSpPr>
        <p:spPr>
          <a:xfrm>
            <a:off x="3982591" y="855913"/>
            <a:ext cx="603057" cy="85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C17347F8-A1F6-4563-8F31-BB83A3D29C27}"/>
              </a:ext>
            </a:extLst>
          </p:cNvPr>
          <p:cNvPicPr>
            <a:picLocks noChangeAspect="1"/>
          </p:cNvPicPr>
          <p:nvPr/>
        </p:nvPicPr>
        <p:blipFill rotWithShape="1">
          <a:blip r:embed="rId3">
            <a:extLst>
              <a:ext uri="{28A0092B-C50C-407E-A947-70E740481C1C}">
                <a14:useLocalDpi xmlns:a14="http://schemas.microsoft.com/office/drawing/2010/main" val="0"/>
              </a:ext>
            </a:extLst>
          </a:blip>
          <a:srcRect l="6901" t="6198" r="7366" b="8079"/>
          <a:stretch/>
        </p:blipFill>
        <p:spPr>
          <a:xfrm>
            <a:off x="4449930" y="883190"/>
            <a:ext cx="4155727" cy="5878878"/>
          </a:xfrm>
          <a:prstGeom prst="rect">
            <a:avLst/>
          </a:prstGeom>
        </p:spPr>
      </p:pic>
      <p:sp>
        <p:nvSpPr>
          <p:cNvPr id="167" name="矩形 166">
            <a:extLst>
              <a:ext uri="{FF2B5EF4-FFF2-40B4-BE49-F238E27FC236}">
                <a16:creationId xmlns:a16="http://schemas.microsoft.com/office/drawing/2014/main" id="{BE91145B-8847-4F9B-83E5-F49F92A6D632}"/>
              </a:ext>
            </a:extLst>
          </p:cNvPr>
          <p:cNvSpPr/>
          <p:nvPr/>
        </p:nvSpPr>
        <p:spPr>
          <a:xfrm>
            <a:off x="4365593" y="804469"/>
            <a:ext cx="4415292" cy="6060122"/>
          </a:xfrm>
          <a:prstGeom prst="rect">
            <a:avLst/>
          </a:prstGeom>
          <a:solidFill>
            <a:srgbClr val="FFFDDB">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cxnSp>
        <p:nvCxnSpPr>
          <p:cNvPr id="61" name="直接连接符 42">
            <a:extLst>
              <a:ext uri="{FF2B5EF4-FFF2-40B4-BE49-F238E27FC236}">
                <a16:creationId xmlns:a16="http://schemas.microsoft.com/office/drawing/2014/main" id="{2F665846-9C60-44C9-9595-9EC7F9322141}"/>
              </a:ext>
            </a:extLst>
          </p:cNvPr>
          <p:cNvCxnSpPr>
            <a:cxnSpLocks/>
            <a:endCxn id="62" idx="11"/>
          </p:cNvCxnSpPr>
          <p:nvPr/>
        </p:nvCxnSpPr>
        <p:spPr>
          <a:xfrm>
            <a:off x="807943" y="762523"/>
            <a:ext cx="7575430" cy="473"/>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Freeform 6">
            <a:extLst>
              <a:ext uri="{FF2B5EF4-FFF2-40B4-BE49-F238E27FC236}">
                <a16:creationId xmlns:a16="http://schemas.microsoft.com/office/drawing/2014/main" id="{71AA52EC-7DB1-4E87-8C0D-FAA1C5227515}"/>
              </a:ext>
            </a:extLst>
          </p:cNvPr>
          <p:cNvSpPr>
            <a:spLocks noEditPoints="1"/>
          </p:cNvSpPr>
          <p:nvPr/>
        </p:nvSpPr>
        <p:spPr bwMode="auto">
          <a:xfrm>
            <a:off x="8383374" y="269177"/>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dirty="0"/>
          </a:p>
        </p:txBody>
      </p:sp>
      <p:sp>
        <p:nvSpPr>
          <p:cNvPr id="63" name="標題 1"/>
          <p:cNvSpPr txBox="1">
            <a:spLocks/>
          </p:cNvSpPr>
          <p:nvPr/>
        </p:nvSpPr>
        <p:spPr bwMode="auto">
          <a:xfrm>
            <a:off x="760357" y="310505"/>
            <a:ext cx="754846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拾貳、報名表件填寫範例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特種身分生（</a:t>
            </a:r>
            <a:r>
              <a:rPr lang="en-US" altLang="zh-TW" sz="2800" b="1" dirty="0">
                <a:solidFill>
                  <a:srgbClr val="002060"/>
                </a:solidFill>
                <a:latin typeface="微軟正黑體" panose="020B0604030504040204" pitchFamily="34" charset="-120"/>
                <a:ea typeface="微軟正黑體" panose="020B0604030504040204" pitchFamily="34" charset="-120"/>
              </a:rPr>
              <a:t>1/2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sp>
        <p:nvSpPr>
          <p:cNvPr id="58" name="投影片編號版面配置區 4">
            <a:extLst>
              <a:ext uri="{FF2B5EF4-FFF2-40B4-BE49-F238E27FC236}">
                <a16:creationId xmlns:a16="http://schemas.microsoft.com/office/drawing/2014/main" id="{D1037427-B443-44A2-B675-50CDFE81C704}"/>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43</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65" name="矩形 64">
            <a:extLst>
              <a:ext uri="{FF2B5EF4-FFF2-40B4-BE49-F238E27FC236}">
                <a16:creationId xmlns:a16="http://schemas.microsoft.com/office/drawing/2014/main" id="{B09FFFB5-2AAC-425A-B410-71CF15CE5F55}"/>
              </a:ext>
            </a:extLst>
          </p:cNvPr>
          <p:cNvSpPr/>
          <p:nvPr/>
        </p:nvSpPr>
        <p:spPr>
          <a:xfrm>
            <a:off x="4392448" y="851681"/>
            <a:ext cx="727032" cy="457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0" name="圖片 69">
            <a:extLst>
              <a:ext uri="{FF2B5EF4-FFF2-40B4-BE49-F238E27FC236}">
                <a16:creationId xmlns:a16="http://schemas.microsoft.com/office/drawing/2014/main" id="{C7B45409-A281-49DC-B7DE-468DA5B00C4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7115" y="3905987"/>
            <a:ext cx="2967508" cy="1512000"/>
          </a:xfrm>
          <a:prstGeom prst="rect">
            <a:avLst/>
          </a:prstGeom>
        </p:spPr>
      </p:pic>
      <p:sp>
        <p:nvSpPr>
          <p:cNvPr id="71" name="矩形 70">
            <a:extLst>
              <a:ext uri="{FF2B5EF4-FFF2-40B4-BE49-F238E27FC236}">
                <a16:creationId xmlns:a16="http://schemas.microsoft.com/office/drawing/2014/main" id="{99354167-655F-42A4-997A-31FBA94F30DD}"/>
              </a:ext>
            </a:extLst>
          </p:cNvPr>
          <p:cNvSpPr/>
          <p:nvPr/>
        </p:nvSpPr>
        <p:spPr bwMode="auto">
          <a:xfrm>
            <a:off x="374019" y="3040732"/>
            <a:ext cx="3577589" cy="73866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a:defRPr/>
            </a:pPr>
            <a:r>
              <a:rPr lang="zh-TW" altLang="en-US" sz="1400" dirty="0">
                <a:solidFill>
                  <a:srgbClr val="0070C0"/>
                </a:solidFill>
                <a:latin typeface="微軟正黑體" pitchFamily="34" charset="-120"/>
                <a:ea typeface="微軟正黑體" pitchFamily="34" charset="-120"/>
              </a:rPr>
              <a:t>   請將學生「</a:t>
            </a:r>
            <a:r>
              <a:rPr lang="en-US" altLang="zh-TW" sz="1400" dirty="0">
                <a:solidFill>
                  <a:srgbClr val="0070C0"/>
                </a:solidFill>
                <a:latin typeface="微軟正黑體" pitchFamily="34" charset="-120"/>
                <a:ea typeface="微軟正黑體" pitchFamily="34" charset="-120"/>
              </a:rPr>
              <a:t>114</a:t>
            </a:r>
            <a:r>
              <a:rPr lang="zh-TW" altLang="zh-TW" sz="1400" dirty="0">
                <a:solidFill>
                  <a:srgbClr val="0070C0"/>
                </a:solidFill>
                <a:latin typeface="微軟正黑體" pitchFamily="34" charset="-120"/>
                <a:ea typeface="微軟正黑體" pitchFamily="34" charset="-120"/>
              </a:rPr>
              <a:t>學年度五專入學專用</a:t>
            </a:r>
            <a:r>
              <a:rPr lang="zh-TW" altLang="en-US" sz="1400" dirty="0">
                <a:solidFill>
                  <a:srgbClr val="0070C0"/>
                </a:solidFill>
                <a:latin typeface="微軟正黑體" pitchFamily="34" charset="-120"/>
                <a:ea typeface="微軟正黑體" pitchFamily="34" charset="-120"/>
              </a:rPr>
              <a:t>優先</a:t>
            </a:r>
            <a:r>
              <a:rPr lang="zh-TW" altLang="zh-TW" sz="1400" dirty="0">
                <a:solidFill>
                  <a:srgbClr val="0070C0"/>
                </a:solidFill>
                <a:latin typeface="微軟正黑體" pitchFamily="34" charset="-120"/>
                <a:ea typeface="微軟正黑體" pitchFamily="34" charset="-120"/>
              </a:rPr>
              <a:t>免試入學比序項目積分證明單</a:t>
            </a:r>
            <a:r>
              <a:rPr lang="zh-TW" altLang="en-US" sz="1400" dirty="0">
                <a:solidFill>
                  <a:srgbClr val="0070C0"/>
                </a:solidFill>
                <a:latin typeface="微軟正黑體" pitchFamily="34" charset="-120"/>
                <a:ea typeface="微軟正黑體" pitchFamily="34" charset="-120"/>
              </a:rPr>
              <a:t>」正本中，</a:t>
            </a:r>
            <a:r>
              <a:rPr lang="zh-TW" altLang="en-US" sz="1400" b="1" dirty="0">
                <a:solidFill>
                  <a:srgbClr val="C00000"/>
                </a:solidFill>
                <a:latin typeface="微軟正黑體" pitchFamily="34" charset="-120"/>
                <a:ea typeface="微軟正黑體" pitchFamily="34" charset="-120"/>
              </a:rPr>
              <a:t>已審核確認後之項目勾選 </a:t>
            </a:r>
          </a:p>
        </p:txBody>
      </p:sp>
      <p:sp>
        <p:nvSpPr>
          <p:cNvPr id="72" name="矩形 71">
            <a:extLst>
              <a:ext uri="{FF2B5EF4-FFF2-40B4-BE49-F238E27FC236}">
                <a16:creationId xmlns:a16="http://schemas.microsoft.com/office/drawing/2014/main" id="{9A73D817-57C9-4324-8638-DBD04196439A}"/>
              </a:ext>
            </a:extLst>
          </p:cNvPr>
          <p:cNvSpPr/>
          <p:nvPr/>
        </p:nvSpPr>
        <p:spPr>
          <a:xfrm>
            <a:off x="4497426" y="3929901"/>
            <a:ext cx="2538194" cy="132348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3" name="矩形 72">
            <a:extLst>
              <a:ext uri="{FF2B5EF4-FFF2-40B4-BE49-F238E27FC236}">
                <a16:creationId xmlns:a16="http://schemas.microsoft.com/office/drawing/2014/main" id="{83928E84-D80D-4B34-8CDD-5F4FFFF836AF}"/>
              </a:ext>
            </a:extLst>
          </p:cNvPr>
          <p:cNvSpPr/>
          <p:nvPr/>
        </p:nvSpPr>
        <p:spPr>
          <a:xfrm>
            <a:off x="4492958" y="3655482"/>
            <a:ext cx="2560803" cy="2657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5" name="矩形 74">
            <a:extLst>
              <a:ext uri="{FF2B5EF4-FFF2-40B4-BE49-F238E27FC236}">
                <a16:creationId xmlns:a16="http://schemas.microsoft.com/office/drawing/2014/main" id="{49C1F286-E1A3-4C49-9486-02CAA63ECA73}"/>
              </a:ext>
            </a:extLst>
          </p:cNvPr>
          <p:cNvSpPr/>
          <p:nvPr/>
        </p:nvSpPr>
        <p:spPr>
          <a:xfrm>
            <a:off x="4501185" y="6379570"/>
            <a:ext cx="4058501" cy="32559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6" name="矩形 75">
            <a:extLst>
              <a:ext uri="{FF2B5EF4-FFF2-40B4-BE49-F238E27FC236}">
                <a16:creationId xmlns:a16="http://schemas.microsoft.com/office/drawing/2014/main" id="{A0DA08AA-141F-4B90-8B35-75D6634D6346}"/>
              </a:ext>
            </a:extLst>
          </p:cNvPr>
          <p:cNvSpPr/>
          <p:nvPr/>
        </p:nvSpPr>
        <p:spPr>
          <a:xfrm>
            <a:off x="7590568" y="1354927"/>
            <a:ext cx="992970" cy="32567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5" name="矩形 84">
            <a:extLst>
              <a:ext uri="{FF2B5EF4-FFF2-40B4-BE49-F238E27FC236}">
                <a16:creationId xmlns:a16="http://schemas.microsoft.com/office/drawing/2014/main" id="{0DC635D9-B8D8-4AA4-BCDF-62ADACFC2358}"/>
              </a:ext>
            </a:extLst>
          </p:cNvPr>
          <p:cNvSpPr/>
          <p:nvPr/>
        </p:nvSpPr>
        <p:spPr>
          <a:xfrm>
            <a:off x="7084881" y="3692433"/>
            <a:ext cx="1467620" cy="158063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6" name="投影片編號版面配置區 1">
            <a:extLst>
              <a:ext uri="{FF2B5EF4-FFF2-40B4-BE49-F238E27FC236}">
                <a16:creationId xmlns:a16="http://schemas.microsoft.com/office/drawing/2014/main" id="{513AE3DA-9205-4D48-A69E-2BCA735B9755}"/>
              </a:ext>
            </a:extLst>
          </p:cNvPr>
          <p:cNvSpPr txBox="1">
            <a:spLocks/>
          </p:cNvSpPr>
          <p:nvPr/>
        </p:nvSpPr>
        <p:spPr>
          <a:xfrm>
            <a:off x="7244909" y="5738815"/>
            <a:ext cx="1100138" cy="273844"/>
          </a:xfrm>
          <a:prstGeom prst="rect">
            <a:avLst/>
          </a:prstGeom>
        </p:spPr>
        <p:txBody>
          <a:bodyPr anchor="ctr"/>
          <a:lstStyle/>
          <a:p>
            <a:pPr algn="r">
              <a:defRPr/>
            </a:pPr>
            <a:endParaRPr lang="zh-TW" altLang="en-US" sz="900" dirty="0">
              <a:solidFill>
                <a:schemeClr val="tx1">
                  <a:tint val="75000"/>
                </a:schemeClr>
              </a:solidFill>
            </a:endParaRPr>
          </a:p>
        </p:txBody>
      </p:sp>
      <p:grpSp>
        <p:nvGrpSpPr>
          <p:cNvPr id="87" name="淘宝网Chenying0907出品 1">
            <a:extLst>
              <a:ext uri="{FF2B5EF4-FFF2-40B4-BE49-F238E27FC236}">
                <a16:creationId xmlns:a16="http://schemas.microsoft.com/office/drawing/2014/main" id="{DB9E89A8-4A44-4987-BD0E-D59D7ECB10AB}"/>
              </a:ext>
            </a:extLst>
          </p:cNvPr>
          <p:cNvGrpSpPr>
            <a:grpSpLocks/>
          </p:cNvGrpSpPr>
          <p:nvPr/>
        </p:nvGrpSpPr>
        <p:grpSpPr bwMode="auto">
          <a:xfrm>
            <a:off x="421610" y="880631"/>
            <a:ext cx="839391" cy="776288"/>
            <a:chOff x="3392486" y="1165291"/>
            <a:chExt cx="5736833" cy="5045287"/>
          </a:xfrm>
        </p:grpSpPr>
        <p:pic>
          <p:nvPicPr>
            <p:cNvPr id="89" name="图片 2">
              <a:extLst>
                <a:ext uri="{FF2B5EF4-FFF2-40B4-BE49-F238E27FC236}">
                  <a16:creationId xmlns:a16="http://schemas.microsoft.com/office/drawing/2014/main" id="{F1890EF5-F80D-4751-AF67-B66C390FC2C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92486" y="4406005"/>
              <a:ext cx="5736833" cy="180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淘宝网Chenying0907出品 5619">
              <a:extLst>
                <a:ext uri="{FF2B5EF4-FFF2-40B4-BE49-F238E27FC236}">
                  <a16:creationId xmlns:a16="http://schemas.microsoft.com/office/drawing/2014/main" id="{49780A44-60FD-444B-AA4B-A0281125EC36}"/>
                </a:ext>
              </a:extLst>
            </p:cNvPr>
            <p:cNvSpPr>
              <a:spLocks/>
            </p:cNvSpPr>
            <p:nvPr/>
          </p:nvSpPr>
          <p:spPr bwMode="auto">
            <a:xfrm>
              <a:off x="4628132" y="2901027"/>
              <a:ext cx="621387" cy="2839449"/>
            </a:xfrm>
            <a:custGeom>
              <a:avLst/>
              <a:gdLst>
                <a:gd name="T0" fmla="*/ 604926 w 151"/>
                <a:gd name="T1" fmla="*/ 2839449 h 690"/>
                <a:gd name="T2" fmla="*/ 53497 w 151"/>
                <a:gd name="T3" fmla="*/ 1600791 h 690"/>
                <a:gd name="T4" fmla="*/ 0 w 151"/>
                <a:gd name="T5" fmla="*/ 0 h 690"/>
                <a:gd name="T6" fmla="*/ 621387 w 151"/>
                <a:gd name="T7" fmla="*/ 991750 h 690"/>
                <a:gd name="T8" fmla="*/ 604926 w 151"/>
                <a:gd name="T9" fmla="*/ 2839449 h 6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690">
                  <a:moveTo>
                    <a:pt x="147" y="690"/>
                  </a:moveTo>
                  <a:lnTo>
                    <a:pt x="13" y="389"/>
                  </a:lnTo>
                  <a:lnTo>
                    <a:pt x="0" y="0"/>
                  </a:lnTo>
                  <a:lnTo>
                    <a:pt x="151" y="241"/>
                  </a:lnTo>
                  <a:lnTo>
                    <a:pt x="147" y="69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1" name="淘宝网Chenying0907出品 5627">
              <a:extLst>
                <a:ext uri="{FF2B5EF4-FFF2-40B4-BE49-F238E27FC236}">
                  <a16:creationId xmlns:a16="http://schemas.microsoft.com/office/drawing/2014/main" id="{3A66918B-88B6-43C0-A77C-BBD09A64BB49}"/>
                </a:ext>
              </a:extLst>
            </p:cNvPr>
            <p:cNvSpPr>
              <a:spLocks/>
            </p:cNvSpPr>
            <p:nvPr/>
          </p:nvSpPr>
          <p:spPr bwMode="auto">
            <a:xfrm>
              <a:off x="4479241" y="2068614"/>
              <a:ext cx="2329169" cy="868296"/>
            </a:xfrm>
            <a:custGeom>
              <a:avLst/>
              <a:gdLst>
                <a:gd name="T0" fmla="*/ 52 w 566"/>
                <a:gd name="T1" fmla="*/ 211 h 211"/>
                <a:gd name="T2" fmla="*/ 0 w 566"/>
                <a:gd name="T3" fmla="*/ 41 h 211"/>
                <a:gd name="T4" fmla="*/ 485 w 566"/>
                <a:gd name="T5" fmla="*/ 0 h 211"/>
                <a:gd name="T6" fmla="*/ 566 w 566"/>
                <a:gd name="T7" fmla="*/ 155 h 211"/>
                <a:gd name="T8" fmla="*/ 52 w 566"/>
                <a:gd name="T9" fmla="*/ 211 h 211"/>
              </a:gdLst>
              <a:ahLst/>
              <a:cxnLst>
                <a:cxn ang="0">
                  <a:pos x="T0" y="T1"/>
                </a:cxn>
                <a:cxn ang="0">
                  <a:pos x="T2" y="T3"/>
                </a:cxn>
                <a:cxn ang="0">
                  <a:pos x="T4" y="T5"/>
                </a:cxn>
                <a:cxn ang="0">
                  <a:pos x="T6" y="T7"/>
                </a:cxn>
                <a:cxn ang="0">
                  <a:pos x="T8" y="T9"/>
                </a:cxn>
              </a:cxnLst>
              <a:rect l="0" t="0" r="r" b="b"/>
              <a:pathLst>
                <a:path w="566" h="211">
                  <a:moveTo>
                    <a:pt x="52" y="211"/>
                  </a:moveTo>
                  <a:lnTo>
                    <a:pt x="0" y="41"/>
                  </a:lnTo>
                  <a:lnTo>
                    <a:pt x="485" y="0"/>
                  </a:lnTo>
                  <a:lnTo>
                    <a:pt x="566" y="155"/>
                  </a:lnTo>
                  <a:lnTo>
                    <a:pt x="52" y="21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93" name="淘宝网Chenying0907出品 5631">
              <a:extLst>
                <a:ext uri="{FF2B5EF4-FFF2-40B4-BE49-F238E27FC236}">
                  <a16:creationId xmlns:a16="http://schemas.microsoft.com/office/drawing/2014/main" id="{523DA5F1-957E-4DDF-8959-63BA5F2B0A20}"/>
                </a:ext>
              </a:extLst>
            </p:cNvPr>
            <p:cNvSpPr>
              <a:spLocks/>
            </p:cNvSpPr>
            <p:nvPr/>
          </p:nvSpPr>
          <p:spPr bwMode="auto">
            <a:xfrm>
              <a:off x="6776641" y="2242559"/>
              <a:ext cx="2234521" cy="1304502"/>
            </a:xfrm>
            <a:custGeom>
              <a:avLst/>
              <a:gdLst>
                <a:gd name="T0" fmla="*/ 0 w 543"/>
                <a:gd name="T1" fmla="*/ 109 h 317"/>
                <a:gd name="T2" fmla="*/ 230 w 543"/>
                <a:gd name="T3" fmla="*/ 0 h 317"/>
                <a:gd name="T4" fmla="*/ 543 w 543"/>
                <a:gd name="T5" fmla="*/ 182 h 317"/>
                <a:gd name="T6" fmla="*/ 264 w 543"/>
                <a:gd name="T7" fmla="*/ 317 h 317"/>
                <a:gd name="T8" fmla="*/ 0 w 543"/>
                <a:gd name="T9" fmla="*/ 109 h 317"/>
              </a:gdLst>
              <a:ahLst/>
              <a:cxnLst>
                <a:cxn ang="0">
                  <a:pos x="T0" y="T1"/>
                </a:cxn>
                <a:cxn ang="0">
                  <a:pos x="T2" y="T3"/>
                </a:cxn>
                <a:cxn ang="0">
                  <a:pos x="T4" y="T5"/>
                </a:cxn>
                <a:cxn ang="0">
                  <a:pos x="T6" y="T7"/>
                </a:cxn>
                <a:cxn ang="0">
                  <a:pos x="T8" y="T9"/>
                </a:cxn>
              </a:cxnLst>
              <a:rect l="0" t="0" r="r" b="b"/>
              <a:pathLst>
                <a:path w="543" h="317">
                  <a:moveTo>
                    <a:pt x="0" y="109"/>
                  </a:moveTo>
                  <a:lnTo>
                    <a:pt x="230" y="0"/>
                  </a:lnTo>
                  <a:lnTo>
                    <a:pt x="543" y="182"/>
                  </a:lnTo>
                  <a:lnTo>
                    <a:pt x="264" y="317"/>
                  </a:lnTo>
                  <a:lnTo>
                    <a:pt x="0" y="109"/>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94" name="淘宝网Chenying0907出品 5619">
              <a:extLst>
                <a:ext uri="{FF2B5EF4-FFF2-40B4-BE49-F238E27FC236}">
                  <a16:creationId xmlns:a16="http://schemas.microsoft.com/office/drawing/2014/main" id="{7C893282-A725-47BB-98C7-08EC83747261}"/>
                </a:ext>
              </a:extLst>
            </p:cNvPr>
            <p:cNvSpPr>
              <a:spLocks/>
            </p:cNvSpPr>
            <p:nvPr/>
          </p:nvSpPr>
          <p:spPr bwMode="auto">
            <a:xfrm>
              <a:off x="4645638" y="2960546"/>
              <a:ext cx="618438" cy="2839911"/>
            </a:xfrm>
            <a:custGeom>
              <a:avLst/>
              <a:gdLst>
                <a:gd name="T0" fmla="*/ 147 w 151"/>
                <a:gd name="T1" fmla="*/ 690 h 690"/>
                <a:gd name="T2" fmla="*/ 13 w 151"/>
                <a:gd name="T3" fmla="*/ 389 h 690"/>
                <a:gd name="T4" fmla="*/ 0 w 151"/>
                <a:gd name="T5" fmla="*/ 0 h 690"/>
                <a:gd name="T6" fmla="*/ 151 w 151"/>
                <a:gd name="T7" fmla="*/ 241 h 690"/>
                <a:gd name="T8" fmla="*/ 147 w 151"/>
                <a:gd name="T9" fmla="*/ 690 h 690"/>
              </a:gdLst>
              <a:ahLst/>
              <a:cxnLst>
                <a:cxn ang="0">
                  <a:pos x="T0" y="T1"/>
                </a:cxn>
                <a:cxn ang="0">
                  <a:pos x="T2" y="T3"/>
                </a:cxn>
                <a:cxn ang="0">
                  <a:pos x="T4" y="T5"/>
                </a:cxn>
                <a:cxn ang="0">
                  <a:pos x="T6" y="T7"/>
                </a:cxn>
                <a:cxn ang="0">
                  <a:pos x="T8" y="T9"/>
                </a:cxn>
              </a:cxnLst>
              <a:rect l="0" t="0" r="r" b="b"/>
              <a:pathLst>
                <a:path w="151" h="690">
                  <a:moveTo>
                    <a:pt x="147" y="690"/>
                  </a:moveTo>
                  <a:lnTo>
                    <a:pt x="13" y="389"/>
                  </a:lnTo>
                  <a:lnTo>
                    <a:pt x="0" y="0"/>
                  </a:lnTo>
                  <a:lnTo>
                    <a:pt x="151" y="241"/>
                  </a:lnTo>
                  <a:lnTo>
                    <a:pt x="147" y="690"/>
                  </a:lnTo>
                  <a:close/>
                </a:path>
              </a:pathLst>
            </a:custGeom>
            <a:gradFill flip="none" rotWithShape="1">
              <a:gsLst>
                <a:gs pos="92000">
                  <a:schemeClr val="bg1">
                    <a:lumMod val="65000"/>
                    <a:alpha val="50000"/>
                  </a:schemeClr>
                </a:gs>
                <a:gs pos="40000">
                  <a:schemeClr val="bg1">
                    <a:alpha val="0"/>
                  </a:schemeClr>
                </a:gs>
                <a:gs pos="8000">
                  <a:schemeClr val="bg1">
                    <a:lumMod val="65000"/>
                    <a:alpha val="50000"/>
                  </a:schemeClr>
                </a:gs>
              </a:gsLst>
              <a:lin ang="0" scaled="0"/>
              <a:tileRect/>
            </a:gradFill>
            <a:ln>
              <a:noFill/>
            </a:ln>
          </p:spPr>
          <p:txBody>
            <a:bodyPr/>
            <a:lstStyle/>
            <a:p>
              <a:pPr>
                <a:defRPr/>
              </a:pPr>
              <a:endParaRPr lang="zh-CN" altLang="en-US"/>
            </a:p>
          </p:txBody>
        </p:sp>
        <p:sp>
          <p:nvSpPr>
            <p:cNvPr id="95" name="淘宝网Chenying0907出品 5623">
              <a:extLst>
                <a:ext uri="{FF2B5EF4-FFF2-40B4-BE49-F238E27FC236}">
                  <a16:creationId xmlns:a16="http://schemas.microsoft.com/office/drawing/2014/main" id="{0FE875D5-E8AF-4A4A-B914-485780FD8B07}"/>
                </a:ext>
              </a:extLst>
            </p:cNvPr>
            <p:cNvSpPr>
              <a:spLocks/>
            </p:cNvSpPr>
            <p:nvPr/>
          </p:nvSpPr>
          <p:spPr bwMode="auto">
            <a:xfrm>
              <a:off x="3536391" y="2622965"/>
              <a:ext cx="1757163" cy="1312730"/>
            </a:xfrm>
            <a:custGeom>
              <a:avLst/>
              <a:gdLst>
                <a:gd name="T0" fmla="*/ 178 w 178"/>
                <a:gd name="T1" fmla="*/ 131 h 132"/>
                <a:gd name="T2" fmla="*/ 119 w 178"/>
                <a:gd name="T3" fmla="*/ 30 h 132"/>
                <a:gd name="T4" fmla="*/ 0 w 178"/>
                <a:gd name="T5" fmla="*/ 0 h 132"/>
                <a:gd name="T6" fmla="*/ 31 w 178"/>
                <a:gd name="T7" fmla="*/ 98 h 132"/>
                <a:gd name="T8" fmla="*/ 177 w 178"/>
                <a:gd name="T9" fmla="*/ 131 h 132"/>
                <a:gd name="T10" fmla="*/ 178 w 178"/>
                <a:gd name="T11" fmla="*/ 132 h 132"/>
                <a:gd name="T12" fmla="*/ 178 w 178"/>
                <a:gd name="T13" fmla="*/ 131 h 132"/>
              </a:gdLst>
              <a:ahLst/>
              <a:cxnLst>
                <a:cxn ang="0">
                  <a:pos x="T0" y="T1"/>
                </a:cxn>
                <a:cxn ang="0">
                  <a:pos x="T2" y="T3"/>
                </a:cxn>
                <a:cxn ang="0">
                  <a:pos x="T4" y="T5"/>
                </a:cxn>
                <a:cxn ang="0">
                  <a:pos x="T6" y="T7"/>
                </a:cxn>
                <a:cxn ang="0">
                  <a:pos x="T8" y="T9"/>
                </a:cxn>
                <a:cxn ang="0">
                  <a:pos x="T10" y="T11"/>
                </a:cxn>
                <a:cxn ang="0">
                  <a:pos x="T12" y="T13"/>
                </a:cxn>
              </a:cxnLst>
              <a:rect l="0" t="0" r="r" b="b"/>
              <a:pathLst>
                <a:path w="178" h="132">
                  <a:moveTo>
                    <a:pt x="178" y="131"/>
                  </a:moveTo>
                  <a:cubicBezTo>
                    <a:pt x="119" y="30"/>
                    <a:pt x="119" y="30"/>
                    <a:pt x="119" y="30"/>
                  </a:cubicBezTo>
                  <a:cubicBezTo>
                    <a:pt x="0" y="0"/>
                    <a:pt x="0" y="0"/>
                    <a:pt x="0" y="0"/>
                  </a:cubicBezTo>
                  <a:cubicBezTo>
                    <a:pt x="31" y="98"/>
                    <a:pt x="31" y="98"/>
                    <a:pt x="31" y="98"/>
                  </a:cubicBezTo>
                  <a:cubicBezTo>
                    <a:pt x="31" y="98"/>
                    <a:pt x="176" y="130"/>
                    <a:pt x="177" y="131"/>
                  </a:cubicBezTo>
                  <a:cubicBezTo>
                    <a:pt x="178" y="131"/>
                    <a:pt x="178" y="132"/>
                    <a:pt x="178" y="132"/>
                  </a:cubicBezTo>
                  <a:lnTo>
                    <a:pt x="178" y="13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nvGrpSpPr>
            <p:cNvPr id="96" name="Group 5788">
              <a:extLst>
                <a:ext uri="{FF2B5EF4-FFF2-40B4-BE49-F238E27FC236}">
                  <a16:creationId xmlns:a16="http://schemas.microsoft.com/office/drawing/2014/main" id="{6F4F34A5-7003-492B-AE95-E015073A8E5E}"/>
                </a:ext>
              </a:extLst>
            </p:cNvPr>
            <p:cNvGrpSpPr>
              <a:grpSpLocks noChangeAspect="1"/>
            </p:cNvGrpSpPr>
            <p:nvPr/>
          </p:nvGrpSpPr>
          <p:grpSpPr bwMode="auto">
            <a:xfrm>
              <a:off x="4674924" y="3788296"/>
              <a:ext cx="571108" cy="1947511"/>
              <a:chOff x="2534" y="2472"/>
              <a:chExt cx="139" cy="474"/>
            </a:xfrm>
            <a:gradFill>
              <a:gsLst>
                <a:gs pos="100000">
                  <a:schemeClr val="bg1">
                    <a:alpha val="0"/>
                  </a:schemeClr>
                </a:gs>
                <a:gs pos="0">
                  <a:schemeClr val="bg1">
                    <a:lumMod val="65000"/>
                    <a:alpha val="32000"/>
                  </a:schemeClr>
                </a:gs>
              </a:gsLst>
              <a:lin ang="5400000" scaled="0"/>
            </a:gradFill>
          </p:grpSpPr>
          <p:sp>
            <p:nvSpPr>
              <p:cNvPr id="136" name="淘宝网Chenying0907出品 5789">
                <a:extLst>
                  <a:ext uri="{FF2B5EF4-FFF2-40B4-BE49-F238E27FC236}">
                    <a16:creationId xmlns:a16="http://schemas.microsoft.com/office/drawing/2014/main" id="{6686C61A-94D0-41A1-A4EF-2EDD8837B19E}"/>
                  </a:ext>
                </a:extLst>
              </p:cNvPr>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37" name="淘宝网Chenying0907出品 5790">
                <a:extLst>
                  <a:ext uri="{FF2B5EF4-FFF2-40B4-BE49-F238E27FC236}">
                    <a16:creationId xmlns:a16="http://schemas.microsoft.com/office/drawing/2014/main" id="{F133E2F9-32A7-4F7E-AD1E-D6EBB942F282}"/>
                  </a:ext>
                </a:extLst>
              </p:cNvPr>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97" name="Group 5638">
              <a:extLst>
                <a:ext uri="{FF2B5EF4-FFF2-40B4-BE49-F238E27FC236}">
                  <a16:creationId xmlns:a16="http://schemas.microsoft.com/office/drawing/2014/main" id="{B7E718A8-EC2A-4553-9062-B0D3995F05C5}"/>
                </a:ext>
              </a:extLst>
            </p:cNvPr>
            <p:cNvGrpSpPr>
              <a:grpSpLocks noChangeAspect="1"/>
            </p:cNvGrpSpPr>
            <p:nvPr/>
          </p:nvGrpSpPr>
          <p:grpSpPr bwMode="auto">
            <a:xfrm>
              <a:off x="4702621" y="2696801"/>
              <a:ext cx="3176887" cy="1242773"/>
              <a:chOff x="3454" y="2010"/>
              <a:chExt cx="772" cy="302"/>
            </a:xfrm>
            <a:solidFill>
              <a:schemeClr val="bg1">
                <a:lumMod val="85000"/>
              </a:schemeClr>
            </a:solidFill>
          </p:grpSpPr>
          <p:sp>
            <p:nvSpPr>
              <p:cNvPr id="134" name="淘宝网Chenying0907出品 5639">
                <a:extLst>
                  <a:ext uri="{FF2B5EF4-FFF2-40B4-BE49-F238E27FC236}">
                    <a16:creationId xmlns:a16="http://schemas.microsoft.com/office/drawing/2014/main" id="{B48D86F6-9CC5-4E0C-850E-5E66A0F61321}"/>
                  </a:ext>
                </a:extLst>
              </p:cNvPr>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35" name="淘宝网Chenying0907出品 5640">
                <a:extLst>
                  <a:ext uri="{FF2B5EF4-FFF2-40B4-BE49-F238E27FC236}">
                    <a16:creationId xmlns:a16="http://schemas.microsoft.com/office/drawing/2014/main" id="{E095A254-3215-4D91-ADF8-A536BB3634F7}"/>
                  </a:ext>
                </a:extLst>
              </p:cNvPr>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98" name="淘宝网Chenying0907出品 10">
              <a:extLst>
                <a:ext uri="{FF2B5EF4-FFF2-40B4-BE49-F238E27FC236}">
                  <a16:creationId xmlns:a16="http://schemas.microsoft.com/office/drawing/2014/main" id="{7019F903-1DEC-4B4E-ACA4-72F354AB2E96}"/>
                </a:ext>
              </a:extLst>
            </p:cNvPr>
            <p:cNvGrpSpPr>
              <a:grpSpLocks/>
            </p:cNvGrpSpPr>
            <p:nvPr/>
          </p:nvGrpSpPr>
          <p:grpSpPr bwMode="auto">
            <a:xfrm>
              <a:off x="4585523" y="1271914"/>
              <a:ext cx="4353645" cy="3457512"/>
              <a:chOff x="4585524" y="1271913"/>
              <a:chExt cx="4353648" cy="3457509"/>
            </a:xfrm>
          </p:grpSpPr>
          <p:grpSp>
            <p:nvGrpSpPr>
              <p:cNvPr id="106" name="淘宝网Chenying0907出品 17">
                <a:extLst>
                  <a:ext uri="{FF2B5EF4-FFF2-40B4-BE49-F238E27FC236}">
                    <a16:creationId xmlns:a16="http://schemas.microsoft.com/office/drawing/2014/main" id="{C7F35E2B-786E-4493-BC51-C03E8D94E761}"/>
                  </a:ext>
                </a:extLst>
              </p:cNvPr>
              <p:cNvGrpSpPr>
                <a:grpSpLocks/>
              </p:cNvGrpSpPr>
              <p:nvPr/>
            </p:nvGrpSpPr>
            <p:grpSpPr bwMode="auto">
              <a:xfrm>
                <a:off x="4585524" y="1778245"/>
                <a:ext cx="1411857" cy="2951177"/>
                <a:chOff x="4400552" y="1170243"/>
                <a:chExt cx="1411857" cy="2951180"/>
              </a:xfrm>
            </p:grpSpPr>
            <p:sp>
              <p:nvSpPr>
                <p:cNvPr id="128" name="淘宝网Chenying0907出品 5702">
                  <a:extLst>
                    <a:ext uri="{FF2B5EF4-FFF2-40B4-BE49-F238E27FC236}">
                      <a16:creationId xmlns:a16="http://schemas.microsoft.com/office/drawing/2014/main" id="{D0FBB427-F29B-4AE9-B9C6-33CB81861545}"/>
                    </a:ext>
                  </a:extLst>
                </p:cNvPr>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9" name="淘宝网Chenying0907出品 5704">
                  <a:extLst>
                    <a:ext uri="{FF2B5EF4-FFF2-40B4-BE49-F238E27FC236}">
                      <a16:creationId xmlns:a16="http://schemas.microsoft.com/office/drawing/2014/main" id="{8691830A-50BF-48C2-B797-D8A396D9459C}"/>
                    </a:ext>
                  </a:extLst>
                </p:cNvPr>
                <p:cNvSpPr>
                  <a:spLocks/>
                </p:cNvSpPr>
                <p:nvPr/>
              </p:nvSpPr>
              <p:spPr bwMode="auto">
                <a:xfrm>
                  <a:off x="4400552" y="1170243"/>
                  <a:ext cx="493713" cy="893763"/>
                </a:xfrm>
                <a:custGeom>
                  <a:avLst/>
                  <a:gdLst>
                    <a:gd name="T0" fmla="*/ 253277 w 10074"/>
                    <a:gd name="T1" fmla="*/ 892631 h 10261"/>
                    <a:gd name="T2" fmla="*/ 364232 w 10074"/>
                    <a:gd name="T3" fmla="*/ 846815 h 10261"/>
                    <a:gd name="T4" fmla="*/ 465925 w 10074"/>
                    <a:gd name="T5" fmla="*/ 800998 h 10261"/>
                    <a:gd name="T6" fmla="*/ 465925 w 10074"/>
                    <a:gd name="T7" fmla="*/ 636200 h 10261"/>
                    <a:gd name="T8" fmla="*/ 401234 w 10074"/>
                    <a:gd name="T9" fmla="*/ 489780 h 10261"/>
                    <a:gd name="T10" fmla="*/ 345756 w 10074"/>
                    <a:gd name="T11" fmla="*/ 398147 h 10261"/>
                    <a:gd name="T12" fmla="*/ 345756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7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30" name="淘宝网Chenying0907出品 5715">
                  <a:extLst>
                    <a:ext uri="{FF2B5EF4-FFF2-40B4-BE49-F238E27FC236}">
                      <a16:creationId xmlns:a16="http://schemas.microsoft.com/office/drawing/2014/main" id="{201212A7-2F1F-48F4-BBBA-117C79019F9A}"/>
                    </a:ext>
                  </a:extLst>
                </p:cNvPr>
                <p:cNvSpPr>
                  <a:spLocks/>
                </p:cNvSpPr>
                <p:nvPr/>
              </p:nvSpPr>
              <p:spPr bwMode="auto">
                <a:xfrm>
                  <a:off x="4476484" y="1752667"/>
                  <a:ext cx="1084263" cy="2273301"/>
                </a:xfrm>
                <a:custGeom>
                  <a:avLst/>
                  <a:gdLst>
                    <a:gd name="T0" fmla="*/ 973057 w 117"/>
                    <a:gd name="T1" fmla="*/ 2273301 h 248"/>
                    <a:gd name="T2" fmla="*/ 9267 w 117"/>
                    <a:gd name="T3" fmla="*/ 73332 h 248"/>
                    <a:gd name="T4" fmla="*/ 27802 w 117"/>
                    <a:gd name="T5" fmla="*/ 18333 h 248"/>
                    <a:gd name="T6" fmla="*/ 120474 w 117"/>
                    <a:gd name="T7" fmla="*/ 45833 h 248"/>
                    <a:gd name="T8" fmla="*/ 1084263 w 117"/>
                    <a:gd name="T9" fmla="*/ 2264134 h 248"/>
                    <a:gd name="T10" fmla="*/ 973057 w 117"/>
                    <a:gd name="T11" fmla="*/ 227330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31" name="淘宝网Chenying0907出品 5716">
                  <a:extLst>
                    <a:ext uri="{FF2B5EF4-FFF2-40B4-BE49-F238E27FC236}">
                      <a16:creationId xmlns:a16="http://schemas.microsoft.com/office/drawing/2014/main" id="{6B3BC852-062E-41E3-AF86-8BE0BD408316}"/>
                    </a:ext>
                  </a:extLst>
                </p:cNvPr>
                <p:cNvSpPr>
                  <a:spLocks/>
                </p:cNvSpPr>
                <p:nvPr/>
              </p:nvSpPr>
              <p:spPr bwMode="auto">
                <a:xfrm>
                  <a:off x="4713020" y="1641541"/>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32" name="淘宝网Chenying0907出品 5717">
                  <a:extLst>
                    <a:ext uri="{FF2B5EF4-FFF2-40B4-BE49-F238E27FC236}">
                      <a16:creationId xmlns:a16="http://schemas.microsoft.com/office/drawing/2014/main" id="{219542CD-E1F1-4E40-8E38-9AFFDAA6B51B}"/>
                    </a:ext>
                  </a:extLst>
                </p:cNvPr>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33" name="淘宝网Chenying0907出品 5703">
                  <a:extLst>
                    <a:ext uri="{FF2B5EF4-FFF2-40B4-BE49-F238E27FC236}">
                      <a16:creationId xmlns:a16="http://schemas.microsoft.com/office/drawing/2014/main" id="{ADE907FF-80F0-4457-8DAF-597BD81D6168}"/>
                    </a:ext>
                  </a:extLst>
                </p:cNvPr>
                <p:cNvSpPr>
                  <a:spLocks/>
                </p:cNvSpPr>
                <p:nvPr/>
              </p:nvSpPr>
              <p:spPr bwMode="auto">
                <a:xfrm>
                  <a:off x="4411844" y="1184082"/>
                  <a:ext cx="187162" cy="317263"/>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107" name="淘宝网Chenying0907出品 18">
                <a:extLst>
                  <a:ext uri="{FF2B5EF4-FFF2-40B4-BE49-F238E27FC236}">
                    <a16:creationId xmlns:a16="http://schemas.microsoft.com/office/drawing/2014/main" id="{966B8EED-B63C-493A-A576-41BD24F4EA29}"/>
                  </a:ext>
                </a:extLst>
              </p:cNvPr>
              <p:cNvGrpSpPr>
                <a:grpSpLocks/>
              </p:cNvGrpSpPr>
              <p:nvPr/>
            </p:nvGrpSpPr>
            <p:grpSpPr bwMode="auto">
              <a:xfrm rot="781172">
                <a:off x="5242049" y="1323326"/>
                <a:ext cx="1411857" cy="2951177"/>
                <a:chOff x="4400552" y="1170242"/>
                <a:chExt cx="1411857" cy="2951181"/>
              </a:xfrm>
            </p:grpSpPr>
            <p:sp>
              <p:nvSpPr>
                <p:cNvPr id="122" name="淘宝网Chenying0907出品 5702">
                  <a:extLst>
                    <a:ext uri="{FF2B5EF4-FFF2-40B4-BE49-F238E27FC236}">
                      <a16:creationId xmlns:a16="http://schemas.microsoft.com/office/drawing/2014/main" id="{C3A2E459-8C96-495E-9067-9A219A7A63A8}"/>
                    </a:ext>
                  </a:extLst>
                </p:cNvPr>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3" name="淘宝网Chenying0907出品 5704">
                  <a:extLst>
                    <a:ext uri="{FF2B5EF4-FFF2-40B4-BE49-F238E27FC236}">
                      <a16:creationId xmlns:a16="http://schemas.microsoft.com/office/drawing/2014/main" id="{BA46B42A-1162-40A6-8E5F-C759F9DA7A26}"/>
                    </a:ext>
                  </a:extLst>
                </p:cNvPr>
                <p:cNvSpPr>
                  <a:spLocks/>
                </p:cNvSpPr>
                <p:nvPr/>
              </p:nvSpPr>
              <p:spPr bwMode="auto">
                <a:xfrm>
                  <a:off x="4400552" y="1170242"/>
                  <a:ext cx="493713" cy="893764"/>
                </a:xfrm>
                <a:custGeom>
                  <a:avLst/>
                  <a:gdLst>
                    <a:gd name="T0" fmla="*/ 253277 w 10074"/>
                    <a:gd name="T1" fmla="*/ 892632 h 10261"/>
                    <a:gd name="T2" fmla="*/ 364232 w 10074"/>
                    <a:gd name="T3" fmla="*/ 846815 h 10261"/>
                    <a:gd name="T4" fmla="*/ 465925 w 10074"/>
                    <a:gd name="T5" fmla="*/ 800999 h 10261"/>
                    <a:gd name="T6" fmla="*/ 465925 w 10074"/>
                    <a:gd name="T7" fmla="*/ 636200 h 10261"/>
                    <a:gd name="T8" fmla="*/ 401234 w 10074"/>
                    <a:gd name="T9" fmla="*/ 489780 h 10261"/>
                    <a:gd name="T10" fmla="*/ 345756 w 10074"/>
                    <a:gd name="T11" fmla="*/ 398148 h 10261"/>
                    <a:gd name="T12" fmla="*/ 345756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7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4" name="淘宝网Chenying0907出品 5715">
                  <a:extLst>
                    <a:ext uri="{FF2B5EF4-FFF2-40B4-BE49-F238E27FC236}">
                      <a16:creationId xmlns:a16="http://schemas.microsoft.com/office/drawing/2014/main" id="{90051AF4-8BD6-4DF7-9C7C-13599DAE7D38}"/>
                    </a:ext>
                  </a:extLst>
                </p:cNvPr>
                <p:cNvSpPr>
                  <a:spLocks/>
                </p:cNvSpPr>
                <p:nvPr/>
              </p:nvSpPr>
              <p:spPr bwMode="auto">
                <a:xfrm>
                  <a:off x="4476483" y="1752666"/>
                  <a:ext cx="1084263" cy="2273302"/>
                </a:xfrm>
                <a:custGeom>
                  <a:avLst/>
                  <a:gdLst>
                    <a:gd name="T0" fmla="*/ 973057 w 117"/>
                    <a:gd name="T1" fmla="*/ 2273302 h 248"/>
                    <a:gd name="T2" fmla="*/ 9267 w 117"/>
                    <a:gd name="T3" fmla="*/ 73332 h 248"/>
                    <a:gd name="T4" fmla="*/ 27802 w 117"/>
                    <a:gd name="T5" fmla="*/ 18333 h 248"/>
                    <a:gd name="T6" fmla="*/ 120474 w 117"/>
                    <a:gd name="T7" fmla="*/ 45833 h 248"/>
                    <a:gd name="T8" fmla="*/ 1084263 w 117"/>
                    <a:gd name="T9" fmla="*/ 2264135 h 248"/>
                    <a:gd name="T10" fmla="*/ 973057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5" name="淘宝网Chenying0907出品 5716">
                  <a:extLst>
                    <a:ext uri="{FF2B5EF4-FFF2-40B4-BE49-F238E27FC236}">
                      <a16:creationId xmlns:a16="http://schemas.microsoft.com/office/drawing/2014/main" id="{1805B6CF-0964-4F3D-BCA3-C61F9B0D2DAA}"/>
                    </a:ext>
                  </a:extLst>
                </p:cNvPr>
                <p:cNvSpPr>
                  <a:spLocks/>
                </p:cNvSpPr>
                <p:nvPr/>
              </p:nvSpPr>
              <p:spPr bwMode="auto">
                <a:xfrm>
                  <a:off x="4713021" y="1641541"/>
                  <a:ext cx="1055688" cy="2328865"/>
                </a:xfrm>
                <a:custGeom>
                  <a:avLst/>
                  <a:gdLst>
                    <a:gd name="T0" fmla="*/ 972344 w 114"/>
                    <a:gd name="T1" fmla="*/ 2328865 h 254"/>
                    <a:gd name="T2" fmla="*/ 0 w 114"/>
                    <a:gd name="T3" fmla="*/ 110025 h 254"/>
                    <a:gd name="T4" fmla="*/ 55563 w 114"/>
                    <a:gd name="T5" fmla="*/ 18338 h 254"/>
                    <a:gd name="T6" fmla="*/ 101865 w 114"/>
                    <a:gd name="T7" fmla="*/ 45844 h 254"/>
                    <a:gd name="T8" fmla="*/ 1055688 w 114"/>
                    <a:gd name="T9" fmla="*/ 2246346 h 254"/>
                    <a:gd name="T10" fmla="*/ 972344 w 114"/>
                    <a:gd name="T11" fmla="*/ 2328865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6" name="淘宝网Chenying0907出品 5717">
                  <a:extLst>
                    <a:ext uri="{FF2B5EF4-FFF2-40B4-BE49-F238E27FC236}">
                      <a16:creationId xmlns:a16="http://schemas.microsoft.com/office/drawing/2014/main" id="{BA0AC9FC-371F-4AAE-844B-C9FE76314E9D}"/>
                    </a:ext>
                  </a:extLst>
                </p:cNvPr>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01AC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7" name="淘宝网Chenying0907出品 5703">
                  <a:extLst>
                    <a:ext uri="{FF2B5EF4-FFF2-40B4-BE49-F238E27FC236}">
                      <a16:creationId xmlns:a16="http://schemas.microsoft.com/office/drawing/2014/main" id="{A19C5146-D922-49BC-BC82-8BCE02492CDB}"/>
                    </a:ext>
                  </a:extLst>
                </p:cNvPr>
                <p:cNvSpPr>
                  <a:spLocks/>
                </p:cNvSpPr>
                <p:nvPr/>
              </p:nvSpPr>
              <p:spPr bwMode="auto">
                <a:xfrm>
                  <a:off x="4407012" y="1185837"/>
                  <a:ext cx="187162" cy="309527"/>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108" name="淘宝网Chenying0907出品 19">
                <a:extLst>
                  <a:ext uri="{FF2B5EF4-FFF2-40B4-BE49-F238E27FC236}">
                    <a16:creationId xmlns:a16="http://schemas.microsoft.com/office/drawing/2014/main" id="{090C1054-3630-489E-9DC4-74AB220FA340}"/>
                  </a:ext>
                </a:extLst>
              </p:cNvPr>
              <p:cNvGrpSpPr>
                <a:grpSpLocks/>
              </p:cNvGrpSpPr>
              <p:nvPr/>
            </p:nvGrpSpPr>
            <p:grpSpPr bwMode="auto">
              <a:xfrm rot="1701895">
                <a:off x="6140258" y="1271913"/>
                <a:ext cx="1411857" cy="2951177"/>
                <a:chOff x="4400548" y="1170243"/>
                <a:chExt cx="1411855" cy="2951179"/>
              </a:xfrm>
            </p:grpSpPr>
            <p:sp>
              <p:nvSpPr>
                <p:cNvPr id="116" name="淘宝网Chenying0907出品 5702">
                  <a:extLst>
                    <a:ext uri="{FF2B5EF4-FFF2-40B4-BE49-F238E27FC236}">
                      <a16:creationId xmlns:a16="http://schemas.microsoft.com/office/drawing/2014/main" id="{57C86382-5058-4E6F-941D-8B1D14940766}"/>
                    </a:ext>
                  </a:extLst>
                </p:cNvPr>
                <p:cNvSpPr>
                  <a:spLocks/>
                </p:cNvSpPr>
                <p:nvPr/>
              </p:nvSpPr>
              <p:spPr bwMode="auto">
                <a:xfrm>
                  <a:off x="5450453" y="3873772"/>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7" name="淘宝网Chenying0907出品 5704">
                  <a:extLst>
                    <a:ext uri="{FF2B5EF4-FFF2-40B4-BE49-F238E27FC236}">
                      <a16:creationId xmlns:a16="http://schemas.microsoft.com/office/drawing/2014/main" id="{54AADB0B-AC30-40C3-A142-A7787EF2853A}"/>
                    </a:ext>
                  </a:extLst>
                </p:cNvPr>
                <p:cNvSpPr>
                  <a:spLocks/>
                </p:cNvSpPr>
                <p:nvPr/>
              </p:nvSpPr>
              <p:spPr bwMode="auto">
                <a:xfrm>
                  <a:off x="4400548" y="1170243"/>
                  <a:ext cx="493712" cy="893763"/>
                </a:xfrm>
                <a:custGeom>
                  <a:avLst/>
                  <a:gdLst>
                    <a:gd name="T0" fmla="*/ 253276 w 10074"/>
                    <a:gd name="T1" fmla="*/ 892631 h 10261"/>
                    <a:gd name="T2" fmla="*/ 364231 w 10074"/>
                    <a:gd name="T3" fmla="*/ 846815 h 10261"/>
                    <a:gd name="T4" fmla="*/ 465924 w 10074"/>
                    <a:gd name="T5" fmla="*/ 800998 h 10261"/>
                    <a:gd name="T6" fmla="*/ 465924 w 10074"/>
                    <a:gd name="T7" fmla="*/ 636200 h 10261"/>
                    <a:gd name="T8" fmla="*/ 401233 w 10074"/>
                    <a:gd name="T9" fmla="*/ 489780 h 10261"/>
                    <a:gd name="T10" fmla="*/ 345755 w 10074"/>
                    <a:gd name="T11" fmla="*/ 398147 h 10261"/>
                    <a:gd name="T12" fmla="*/ 345755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6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8" name="淘宝网Chenying0907出品 5715">
                  <a:extLst>
                    <a:ext uri="{FF2B5EF4-FFF2-40B4-BE49-F238E27FC236}">
                      <a16:creationId xmlns:a16="http://schemas.microsoft.com/office/drawing/2014/main" id="{847075E5-676F-488C-8D1A-EB836C7FEA7F}"/>
                    </a:ext>
                  </a:extLst>
                </p:cNvPr>
                <p:cNvSpPr>
                  <a:spLocks/>
                </p:cNvSpPr>
                <p:nvPr/>
              </p:nvSpPr>
              <p:spPr bwMode="auto">
                <a:xfrm>
                  <a:off x="4476479" y="1752665"/>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9" name="淘宝网Chenying0907出品 5716">
                  <a:extLst>
                    <a:ext uri="{FF2B5EF4-FFF2-40B4-BE49-F238E27FC236}">
                      <a16:creationId xmlns:a16="http://schemas.microsoft.com/office/drawing/2014/main" id="{971F3041-80B6-44DB-B018-5C7AA866FF94}"/>
                    </a:ext>
                  </a:extLst>
                </p:cNvPr>
                <p:cNvSpPr>
                  <a:spLocks/>
                </p:cNvSpPr>
                <p:nvPr/>
              </p:nvSpPr>
              <p:spPr bwMode="auto">
                <a:xfrm>
                  <a:off x="4713018" y="1641539"/>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0" name="淘宝网Chenying0907出品 5717">
                  <a:extLst>
                    <a:ext uri="{FF2B5EF4-FFF2-40B4-BE49-F238E27FC236}">
                      <a16:creationId xmlns:a16="http://schemas.microsoft.com/office/drawing/2014/main" id="{B7913C1D-049D-49A1-8372-B1727E820C92}"/>
                    </a:ext>
                  </a:extLst>
                </p:cNvPr>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FFB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21" name="淘宝网Chenying0907出品 5703">
                  <a:extLst>
                    <a:ext uri="{FF2B5EF4-FFF2-40B4-BE49-F238E27FC236}">
                      <a16:creationId xmlns:a16="http://schemas.microsoft.com/office/drawing/2014/main" id="{FE7E6329-DDB7-4EA0-97AC-2047D249A875}"/>
                    </a:ext>
                  </a:extLst>
                </p:cNvPr>
                <p:cNvSpPr>
                  <a:spLocks/>
                </p:cNvSpPr>
                <p:nvPr/>
              </p:nvSpPr>
              <p:spPr bwMode="auto">
                <a:xfrm>
                  <a:off x="4406334" y="1189603"/>
                  <a:ext cx="187157" cy="317262"/>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109" name="淘宝网Chenying0907出品 20">
                <a:extLst>
                  <a:ext uri="{FF2B5EF4-FFF2-40B4-BE49-F238E27FC236}">
                    <a16:creationId xmlns:a16="http://schemas.microsoft.com/office/drawing/2014/main" id="{688058A3-5F3F-463D-8AD6-D394ED131DB9}"/>
                  </a:ext>
                </a:extLst>
              </p:cNvPr>
              <p:cNvGrpSpPr>
                <a:grpSpLocks/>
              </p:cNvGrpSpPr>
              <p:nvPr/>
            </p:nvGrpSpPr>
            <p:grpSpPr bwMode="auto">
              <a:xfrm rot="2920266">
                <a:off x="6757655" y="1950494"/>
                <a:ext cx="1411858" cy="2951176"/>
                <a:chOff x="4400552" y="1170242"/>
                <a:chExt cx="1411857" cy="2951182"/>
              </a:xfrm>
            </p:grpSpPr>
            <p:sp>
              <p:nvSpPr>
                <p:cNvPr id="110" name="淘宝网Chenying0907出品 5702">
                  <a:extLst>
                    <a:ext uri="{FF2B5EF4-FFF2-40B4-BE49-F238E27FC236}">
                      <a16:creationId xmlns:a16="http://schemas.microsoft.com/office/drawing/2014/main" id="{F5FB2C94-7F62-4A39-838D-5E82B3FE68F1}"/>
                    </a:ext>
                  </a:extLst>
                </p:cNvPr>
                <p:cNvSpPr>
                  <a:spLocks/>
                </p:cNvSpPr>
                <p:nvPr/>
              </p:nvSpPr>
              <p:spPr bwMode="auto">
                <a:xfrm>
                  <a:off x="5450459" y="3873774"/>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 name="淘宝网Chenying0907出品 5704">
                  <a:extLst>
                    <a:ext uri="{FF2B5EF4-FFF2-40B4-BE49-F238E27FC236}">
                      <a16:creationId xmlns:a16="http://schemas.microsoft.com/office/drawing/2014/main" id="{C2E12883-AFD7-40A4-82EC-219829A8DCE8}"/>
                    </a:ext>
                  </a:extLst>
                </p:cNvPr>
                <p:cNvSpPr>
                  <a:spLocks/>
                </p:cNvSpPr>
                <p:nvPr/>
              </p:nvSpPr>
              <p:spPr bwMode="auto">
                <a:xfrm>
                  <a:off x="4400552" y="1170242"/>
                  <a:ext cx="493712" cy="893764"/>
                </a:xfrm>
                <a:custGeom>
                  <a:avLst/>
                  <a:gdLst>
                    <a:gd name="T0" fmla="*/ 253276 w 10074"/>
                    <a:gd name="T1" fmla="*/ 892632 h 10261"/>
                    <a:gd name="T2" fmla="*/ 364231 w 10074"/>
                    <a:gd name="T3" fmla="*/ 846815 h 10261"/>
                    <a:gd name="T4" fmla="*/ 465924 w 10074"/>
                    <a:gd name="T5" fmla="*/ 800999 h 10261"/>
                    <a:gd name="T6" fmla="*/ 465924 w 10074"/>
                    <a:gd name="T7" fmla="*/ 636200 h 10261"/>
                    <a:gd name="T8" fmla="*/ 401233 w 10074"/>
                    <a:gd name="T9" fmla="*/ 489780 h 10261"/>
                    <a:gd name="T10" fmla="*/ 345755 w 10074"/>
                    <a:gd name="T11" fmla="*/ 398148 h 10261"/>
                    <a:gd name="T12" fmla="*/ 345755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6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 name="淘宝网Chenying0907出品 5715">
                  <a:extLst>
                    <a:ext uri="{FF2B5EF4-FFF2-40B4-BE49-F238E27FC236}">
                      <a16:creationId xmlns:a16="http://schemas.microsoft.com/office/drawing/2014/main" id="{38E0E8C9-5CDF-454F-96DF-5B952B6F1568}"/>
                    </a:ext>
                  </a:extLst>
                </p:cNvPr>
                <p:cNvSpPr>
                  <a:spLocks/>
                </p:cNvSpPr>
                <p:nvPr/>
              </p:nvSpPr>
              <p:spPr bwMode="auto">
                <a:xfrm>
                  <a:off x="4476483" y="1752666"/>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3" name="淘宝网Chenying0907出品 5716">
                  <a:extLst>
                    <a:ext uri="{FF2B5EF4-FFF2-40B4-BE49-F238E27FC236}">
                      <a16:creationId xmlns:a16="http://schemas.microsoft.com/office/drawing/2014/main" id="{F338028D-2B54-4323-87BF-8FD3019E9DBE}"/>
                    </a:ext>
                  </a:extLst>
                </p:cNvPr>
                <p:cNvSpPr>
                  <a:spLocks/>
                </p:cNvSpPr>
                <p:nvPr/>
              </p:nvSpPr>
              <p:spPr bwMode="auto">
                <a:xfrm>
                  <a:off x="4713019" y="1641542"/>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4" name="淘宝网Chenying0907出品 5717">
                  <a:extLst>
                    <a:ext uri="{FF2B5EF4-FFF2-40B4-BE49-F238E27FC236}">
                      <a16:creationId xmlns:a16="http://schemas.microsoft.com/office/drawing/2014/main" id="{149503EA-37A1-4C39-BEFE-BCB8FEF1265B}"/>
                    </a:ext>
                  </a:extLst>
                </p:cNvPr>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985C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5" name="淘宝网Chenying0907出品 5703">
                  <a:extLst>
                    <a:ext uri="{FF2B5EF4-FFF2-40B4-BE49-F238E27FC236}">
                      <a16:creationId xmlns:a16="http://schemas.microsoft.com/office/drawing/2014/main" id="{B94384C5-4446-4128-81EF-358507692942}"/>
                    </a:ext>
                  </a:extLst>
                </p:cNvPr>
                <p:cNvSpPr>
                  <a:spLocks/>
                </p:cNvSpPr>
                <p:nvPr/>
              </p:nvSpPr>
              <p:spPr bwMode="auto">
                <a:xfrm>
                  <a:off x="4404980" y="1183867"/>
                  <a:ext cx="185715" cy="309220"/>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sp>
          <p:nvSpPr>
            <p:cNvPr id="99" name="AutoShape 5699">
              <a:extLst>
                <a:ext uri="{FF2B5EF4-FFF2-40B4-BE49-F238E27FC236}">
                  <a16:creationId xmlns:a16="http://schemas.microsoft.com/office/drawing/2014/main" id="{2928E919-5244-4557-8866-7245B14BDE03}"/>
                </a:ext>
              </a:extLst>
            </p:cNvPr>
            <p:cNvSpPr>
              <a:spLocks noChangeAspect="1" noChangeArrowheads="1" noTextEdit="1"/>
            </p:cNvSpPr>
            <p:nvPr/>
          </p:nvSpPr>
          <p:spPr bwMode="auto">
            <a:xfrm>
              <a:off x="4389170" y="1165291"/>
              <a:ext cx="1417638" cy="29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nvGrpSpPr>
            <p:cNvPr id="100" name="淘宝网Chenying0907出品 12">
              <a:extLst>
                <a:ext uri="{FF2B5EF4-FFF2-40B4-BE49-F238E27FC236}">
                  <a16:creationId xmlns:a16="http://schemas.microsoft.com/office/drawing/2014/main" id="{7566F375-3504-4AEB-BA3F-5B65634DBEEE}"/>
                </a:ext>
              </a:extLst>
            </p:cNvPr>
            <p:cNvGrpSpPr>
              <a:grpSpLocks/>
            </p:cNvGrpSpPr>
            <p:nvPr/>
          </p:nvGrpSpPr>
          <p:grpSpPr bwMode="auto">
            <a:xfrm>
              <a:off x="5249118" y="3524742"/>
              <a:ext cx="2602836" cy="2233477"/>
              <a:chOff x="9473194" y="1739131"/>
              <a:chExt cx="2602839" cy="2233476"/>
            </a:xfrm>
          </p:grpSpPr>
          <p:sp>
            <p:nvSpPr>
              <p:cNvPr id="102" name="淘宝网Chenying0907出品 5615">
                <a:extLst>
                  <a:ext uri="{FF2B5EF4-FFF2-40B4-BE49-F238E27FC236}">
                    <a16:creationId xmlns:a16="http://schemas.microsoft.com/office/drawing/2014/main" id="{5DE9D280-A082-4F49-8033-AB796F728826}"/>
                  </a:ext>
                </a:extLst>
              </p:cNvPr>
              <p:cNvSpPr>
                <a:spLocks/>
              </p:cNvSpPr>
              <p:nvPr/>
            </p:nvSpPr>
            <p:spPr bwMode="auto">
              <a:xfrm>
                <a:off x="9473194" y="1739131"/>
                <a:ext cx="2600768" cy="2226291"/>
              </a:xfrm>
              <a:custGeom>
                <a:avLst/>
                <a:gdLst>
                  <a:gd name="T0" fmla="*/ 2366205 w 632"/>
                  <a:gd name="T1" fmla="*/ 1790086 h 541"/>
                  <a:gd name="T2" fmla="*/ 0 w 632"/>
                  <a:gd name="T3" fmla="*/ 2226291 h 541"/>
                  <a:gd name="T4" fmla="*/ 0 w 632"/>
                  <a:gd name="T5" fmla="*/ 386823 h 541"/>
                  <a:gd name="T6" fmla="*/ 2600768 w 632"/>
                  <a:gd name="T7" fmla="*/ 0 h 541"/>
                  <a:gd name="T8" fmla="*/ 2366205 w 632"/>
                  <a:gd name="T9" fmla="*/ 1790086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541">
                    <a:moveTo>
                      <a:pt x="575" y="435"/>
                    </a:moveTo>
                    <a:lnTo>
                      <a:pt x="0" y="541"/>
                    </a:lnTo>
                    <a:lnTo>
                      <a:pt x="0" y="94"/>
                    </a:lnTo>
                    <a:lnTo>
                      <a:pt x="632" y="0"/>
                    </a:lnTo>
                    <a:lnTo>
                      <a:pt x="575" y="4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 name="淘宝网Chenying0907出品 5615">
                <a:extLst>
                  <a:ext uri="{FF2B5EF4-FFF2-40B4-BE49-F238E27FC236}">
                    <a16:creationId xmlns:a16="http://schemas.microsoft.com/office/drawing/2014/main" id="{D3756812-FCA8-4B78-BBE6-A59D4768B4AE}"/>
                  </a:ext>
                </a:extLst>
              </p:cNvPr>
              <p:cNvSpPr>
                <a:spLocks/>
              </p:cNvSpPr>
              <p:nvPr/>
            </p:nvSpPr>
            <p:spPr bwMode="auto">
              <a:xfrm>
                <a:off x="9473195" y="1746316"/>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alpha val="3000"/>
                    </a:schemeClr>
                  </a:gs>
                  <a:gs pos="0">
                    <a:schemeClr val="bg1">
                      <a:lumMod val="65000"/>
                    </a:schemeClr>
                  </a:gs>
                </a:gsLst>
                <a:lin ang="540000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105" name="淘宝网Chenying0907出品 5615">
                <a:extLst>
                  <a:ext uri="{FF2B5EF4-FFF2-40B4-BE49-F238E27FC236}">
                    <a16:creationId xmlns:a16="http://schemas.microsoft.com/office/drawing/2014/main" id="{A5B7854C-1DE8-4850-9284-4F285FD5673E}"/>
                  </a:ext>
                </a:extLst>
              </p:cNvPr>
              <p:cNvSpPr>
                <a:spLocks/>
              </p:cNvSpPr>
              <p:nvPr/>
            </p:nvSpPr>
            <p:spPr bwMode="auto">
              <a:xfrm>
                <a:off x="9475265" y="1744163"/>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lumMod val="95000"/>
                      <a:alpha val="27000"/>
                    </a:schemeClr>
                  </a:gs>
                  <a:gs pos="0">
                    <a:schemeClr val="bg1">
                      <a:lumMod val="65000"/>
                      <a:alpha val="61000"/>
                    </a:schemeClr>
                  </a:gs>
                </a:gsLst>
                <a:lin ang="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101" name="淘宝网Chenying0907出品 5785">
              <a:extLst>
                <a:ext uri="{FF2B5EF4-FFF2-40B4-BE49-F238E27FC236}">
                  <a16:creationId xmlns:a16="http://schemas.microsoft.com/office/drawing/2014/main" id="{EFDBA145-8A3D-41E6-904C-A468F1943D9B}"/>
                </a:ext>
              </a:extLst>
            </p:cNvPr>
            <p:cNvSpPr>
              <a:spLocks/>
            </p:cNvSpPr>
            <p:nvPr/>
          </p:nvSpPr>
          <p:spPr bwMode="auto">
            <a:xfrm>
              <a:off x="5221288" y="3516314"/>
              <a:ext cx="3430587" cy="612775"/>
            </a:xfrm>
            <a:custGeom>
              <a:avLst/>
              <a:gdLst>
                <a:gd name="T0" fmla="*/ 0 w 350"/>
                <a:gd name="T1" fmla="*/ 38 h 60"/>
                <a:gd name="T2" fmla="*/ 266 w 350"/>
                <a:gd name="T3" fmla="*/ 0 h 60"/>
                <a:gd name="T4" fmla="*/ 350 w 350"/>
                <a:gd name="T5" fmla="*/ 12 h 60"/>
                <a:gd name="T6" fmla="*/ 37 w 350"/>
                <a:gd name="T7" fmla="*/ 60 h 60"/>
                <a:gd name="T8" fmla="*/ 1 w 350"/>
                <a:gd name="T9" fmla="*/ 39 h 60"/>
                <a:gd name="T10" fmla="*/ 0 w 350"/>
                <a:gd name="T11" fmla="*/ 39 h 60"/>
                <a:gd name="T12" fmla="*/ 0 w 350"/>
                <a:gd name="T13" fmla="*/ 38 h 60"/>
              </a:gdLst>
              <a:ahLst/>
              <a:cxnLst>
                <a:cxn ang="0">
                  <a:pos x="T0" y="T1"/>
                </a:cxn>
                <a:cxn ang="0">
                  <a:pos x="T2" y="T3"/>
                </a:cxn>
                <a:cxn ang="0">
                  <a:pos x="T4" y="T5"/>
                </a:cxn>
                <a:cxn ang="0">
                  <a:pos x="T6" y="T7"/>
                </a:cxn>
                <a:cxn ang="0">
                  <a:pos x="T8" y="T9"/>
                </a:cxn>
                <a:cxn ang="0">
                  <a:pos x="T10" y="T11"/>
                </a:cxn>
                <a:cxn ang="0">
                  <a:pos x="T12" y="T13"/>
                </a:cxn>
              </a:cxnLst>
              <a:rect l="0" t="0" r="r" b="b"/>
              <a:pathLst>
                <a:path w="350" h="60">
                  <a:moveTo>
                    <a:pt x="0" y="38"/>
                  </a:moveTo>
                  <a:cubicBezTo>
                    <a:pt x="266" y="0"/>
                    <a:pt x="266" y="0"/>
                    <a:pt x="266" y="0"/>
                  </a:cubicBezTo>
                  <a:cubicBezTo>
                    <a:pt x="350" y="12"/>
                    <a:pt x="350" y="12"/>
                    <a:pt x="350" y="12"/>
                  </a:cubicBezTo>
                  <a:cubicBezTo>
                    <a:pt x="37" y="60"/>
                    <a:pt x="37" y="60"/>
                    <a:pt x="37" y="60"/>
                  </a:cubicBezTo>
                  <a:cubicBezTo>
                    <a:pt x="37" y="60"/>
                    <a:pt x="2" y="38"/>
                    <a:pt x="1" y="39"/>
                  </a:cubicBezTo>
                  <a:cubicBezTo>
                    <a:pt x="0" y="39"/>
                    <a:pt x="0" y="39"/>
                    <a:pt x="0" y="39"/>
                  </a:cubicBezTo>
                  <a:lnTo>
                    <a:pt x="0" y="38"/>
                  </a:lnTo>
                  <a:close/>
                </a:path>
              </a:pathLst>
            </a:custGeom>
            <a:solidFill>
              <a:srgbClr val="FFFFFF"/>
            </a:solidFill>
            <a:ln w="22225">
              <a:noFill/>
              <a:round/>
              <a:headEnd/>
              <a:tailEnd/>
            </a:ln>
            <a:scene3d>
              <a:camera prst="orthographicFront"/>
              <a:lightRig rig="threePt" dir="t"/>
            </a:scene3d>
            <a:sp3d>
              <a:bevelT w="12700" h="12700" prst="angle"/>
            </a:sp3d>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138" name="文字方塊 109">
            <a:extLst>
              <a:ext uri="{FF2B5EF4-FFF2-40B4-BE49-F238E27FC236}">
                <a16:creationId xmlns:a16="http://schemas.microsoft.com/office/drawing/2014/main" id="{82927E71-0CCA-4E86-B125-0F218A2990FC}"/>
              </a:ext>
            </a:extLst>
          </p:cNvPr>
          <p:cNvSpPr txBox="1">
            <a:spLocks noChangeArrowheads="1"/>
          </p:cNvSpPr>
          <p:nvPr/>
        </p:nvSpPr>
        <p:spPr bwMode="auto">
          <a:xfrm>
            <a:off x="1103520" y="950074"/>
            <a:ext cx="31928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特種身分生報名表範例</a:t>
            </a:r>
            <a:r>
              <a:rPr lang="zh-TW" altLang="en-US" b="1" dirty="0">
                <a:solidFill>
                  <a:srgbClr val="C00000"/>
                </a:solidFill>
                <a:latin typeface="微軟正黑體" panose="020B0604030504040204" pitchFamily="34" charset="-120"/>
                <a:ea typeface="微軟正黑體" panose="020B0604030504040204" pitchFamily="34" charset="-120"/>
              </a:rPr>
              <a:t>（黃色）</a:t>
            </a:r>
          </a:p>
        </p:txBody>
      </p:sp>
      <p:sp>
        <p:nvSpPr>
          <p:cNvPr id="139" name="矩形 138">
            <a:extLst>
              <a:ext uri="{FF2B5EF4-FFF2-40B4-BE49-F238E27FC236}">
                <a16:creationId xmlns:a16="http://schemas.microsoft.com/office/drawing/2014/main" id="{784D0754-1797-4A6F-B486-1B9CC2902516}"/>
              </a:ext>
            </a:extLst>
          </p:cNvPr>
          <p:cNvSpPr/>
          <p:nvPr/>
        </p:nvSpPr>
        <p:spPr>
          <a:xfrm>
            <a:off x="4493029" y="5970335"/>
            <a:ext cx="4050754" cy="3912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aphicFrame>
        <p:nvGraphicFramePr>
          <p:cNvPr id="140" name="表格 139">
            <a:extLst>
              <a:ext uri="{FF2B5EF4-FFF2-40B4-BE49-F238E27FC236}">
                <a16:creationId xmlns:a16="http://schemas.microsoft.com/office/drawing/2014/main" id="{E7974572-0698-4FFF-8FBC-181405105AC3}"/>
              </a:ext>
            </a:extLst>
          </p:cNvPr>
          <p:cNvGraphicFramePr>
            <a:graphicFrameLocks noGrp="1"/>
          </p:cNvGraphicFramePr>
          <p:nvPr>
            <p:extLst>
              <p:ext uri="{D42A27DB-BD31-4B8C-83A1-F6EECF244321}">
                <p14:modId xmlns:p14="http://schemas.microsoft.com/office/powerpoint/2010/main" val="2617293082"/>
              </p:ext>
            </p:extLst>
          </p:nvPr>
        </p:nvGraphicFramePr>
        <p:xfrm>
          <a:off x="1331542" y="2612169"/>
          <a:ext cx="2646738" cy="403986"/>
        </p:xfrm>
        <a:graphic>
          <a:graphicData uri="http://schemas.openxmlformats.org/drawingml/2006/table">
            <a:tbl>
              <a:tblPr firstRow="1" bandRow="1">
                <a:tableStyleId>{5C22544A-7EE6-4342-B048-85BDC9FD1C3A}</a:tableStyleId>
              </a:tblPr>
              <a:tblGrid>
                <a:gridCol w="2090302">
                  <a:extLst>
                    <a:ext uri="{9D8B030D-6E8A-4147-A177-3AD203B41FA5}">
                      <a16:colId xmlns:a16="http://schemas.microsoft.com/office/drawing/2014/main" val="20000"/>
                    </a:ext>
                  </a:extLst>
                </a:gridCol>
                <a:gridCol w="556436">
                  <a:extLst>
                    <a:ext uri="{9D8B030D-6E8A-4147-A177-3AD203B41FA5}">
                      <a16:colId xmlns:a16="http://schemas.microsoft.com/office/drawing/2014/main" val="20001"/>
                    </a:ext>
                  </a:extLst>
                </a:gridCol>
              </a:tblGrid>
              <a:tr h="394311">
                <a:tc>
                  <a:txBody>
                    <a:bodyPr/>
                    <a:lstStyle/>
                    <a:p>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已報考</a:t>
                      </a:r>
                      <a:r>
                        <a:rPr lang="en-US" altLang="zh-TW" sz="11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114</a:t>
                      </a:r>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en-US" altLang="zh-TW"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endParaRPr>
                    </a:p>
                    <a:p>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未報考</a:t>
                      </a:r>
                      <a:r>
                        <a:rPr lang="en-US" altLang="zh-TW" sz="1100" b="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sym typeface="Wingdings" panose="05000000000000000000" pitchFamily="2" charset="2"/>
                        </a:rPr>
                        <a:t>114</a:t>
                      </a:r>
                      <a:r>
                        <a:rPr lang="zh-TW" altLang="en-US" sz="1100" b="0" dirty="0">
                          <a:solidFill>
                            <a:schemeClr val="tx1"/>
                          </a:solidFill>
                          <a:latin typeface="標楷體" panose="03000509000000000000" pitchFamily="65" charset="-120"/>
                          <a:ea typeface="標楷體" panose="03000509000000000000" pitchFamily="65" charset="-120"/>
                          <a:sym typeface="Wingdings" panose="05000000000000000000" pitchFamily="2" charset="2"/>
                        </a:rPr>
                        <a:t>年國中教育會考</a:t>
                      </a:r>
                      <a:endParaRPr lang="zh-TW" altLang="en-US" sz="1100" b="0" dirty="0">
                        <a:solidFill>
                          <a:schemeClr val="tx1"/>
                        </a:solidFill>
                        <a:latin typeface="標楷體" panose="03000509000000000000" pitchFamily="65" charset="-120"/>
                        <a:ea typeface="標楷體" panose="03000509000000000000" pitchFamily="65" charset="-120"/>
                      </a:endParaRP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100" b="0" dirty="0">
                          <a:solidFill>
                            <a:schemeClr val="tx1"/>
                          </a:solidFill>
                          <a:latin typeface="標楷體" panose="03000509000000000000" pitchFamily="65" charset="-120"/>
                          <a:ea typeface="標楷體" panose="03000509000000000000" pitchFamily="65" charset="-120"/>
                        </a:rPr>
                        <a:t>准考證號碼</a:t>
                      </a:r>
                    </a:p>
                  </a:txBody>
                  <a:tcPr marL="68576" marR="68576" marT="34353" marB="343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41" name="矩形 140">
            <a:extLst>
              <a:ext uri="{FF2B5EF4-FFF2-40B4-BE49-F238E27FC236}">
                <a16:creationId xmlns:a16="http://schemas.microsoft.com/office/drawing/2014/main" id="{A9EC4751-C9DB-4B0B-A50B-10B4D1BC5830}"/>
              </a:ext>
            </a:extLst>
          </p:cNvPr>
          <p:cNvSpPr/>
          <p:nvPr/>
        </p:nvSpPr>
        <p:spPr>
          <a:xfrm>
            <a:off x="2985404" y="3893229"/>
            <a:ext cx="669131" cy="148293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2" name="矩形 141">
            <a:extLst>
              <a:ext uri="{FF2B5EF4-FFF2-40B4-BE49-F238E27FC236}">
                <a16:creationId xmlns:a16="http://schemas.microsoft.com/office/drawing/2014/main" id="{AFA728C8-487A-49A1-A70F-0D314BBDE515}"/>
              </a:ext>
            </a:extLst>
          </p:cNvPr>
          <p:cNvSpPr/>
          <p:nvPr/>
        </p:nvSpPr>
        <p:spPr bwMode="auto">
          <a:xfrm>
            <a:off x="9076112" y="1437679"/>
            <a:ext cx="1311050" cy="33855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a:defRPr/>
            </a:pPr>
            <a:r>
              <a:rPr lang="zh-TW" altLang="en-US" sz="1600" dirty="0">
                <a:solidFill>
                  <a:srgbClr val="0070C0"/>
                </a:solidFill>
                <a:latin typeface="微軟正黑體" pitchFamily="34" charset="-120"/>
                <a:ea typeface="微軟正黑體" pitchFamily="34" charset="-120"/>
              </a:rPr>
              <a:t>  委員會填寫</a:t>
            </a:r>
          </a:p>
        </p:txBody>
      </p:sp>
      <p:grpSp>
        <p:nvGrpSpPr>
          <p:cNvPr id="143" name="群組 117">
            <a:extLst>
              <a:ext uri="{FF2B5EF4-FFF2-40B4-BE49-F238E27FC236}">
                <a16:creationId xmlns:a16="http://schemas.microsoft.com/office/drawing/2014/main" id="{22A4A0D3-9661-411C-9322-9BF9BE700EB7}"/>
              </a:ext>
            </a:extLst>
          </p:cNvPr>
          <p:cNvGrpSpPr>
            <a:grpSpLocks/>
          </p:cNvGrpSpPr>
          <p:nvPr/>
        </p:nvGrpSpPr>
        <p:grpSpPr bwMode="auto">
          <a:xfrm>
            <a:off x="750681" y="4806911"/>
            <a:ext cx="2361398" cy="1222152"/>
            <a:chOff x="1075909" y="4663149"/>
            <a:chExt cx="3095362" cy="1522019"/>
          </a:xfrm>
        </p:grpSpPr>
        <p:sp>
          <p:nvSpPr>
            <p:cNvPr id="144" name="矩形 143">
              <a:extLst>
                <a:ext uri="{FF2B5EF4-FFF2-40B4-BE49-F238E27FC236}">
                  <a16:creationId xmlns:a16="http://schemas.microsoft.com/office/drawing/2014/main" id="{04B5F56C-DE5A-409D-9355-23ABA9514F10}"/>
                </a:ext>
              </a:extLst>
            </p:cNvPr>
            <p:cNvSpPr/>
            <p:nvPr/>
          </p:nvSpPr>
          <p:spPr bwMode="auto">
            <a:xfrm>
              <a:off x="1075909" y="5495241"/>
              <a:ext cx="3095362" cy="68992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defTabSz="726263">
                <a:spcBef>
                  <a:spcPct val="20000"/>
                </a:spcBef>
                <a:defRPr/>
              </a:pPr>
              <a:r>
                <a:rPr lang="zh-TW" altLang="en-US" sz="1500" dirty="0">
                  <a:solidFill>
                    <a:srgbClr val="0070C0"/>
                  </a:solidFill>
                  <a:latin typeface="微軟正黑體" pitchFamily="34" charset="-120"/>
                  <a:ea typeface="微軟正黑體" pitchFamily="34" charset="-120"/>
                </a:rPr>
                <a:t>  勾選黏貼在</a:t>
              </a:r>
              <a:r>
                <a:rPr lang="zh-TW" altLang="zh-TW" sz="1500" dirty="0">
                  <a:solidFill>
                    <a:srgbClr val="0070C0"/>
                  </a:solidFill>
                  <a:latin typeface="微軟正黑體" pitchFamily="34" charset="-120"/>
                  <a:ea typeface="微軟正黑體" pitchFamily="34" charset="-120"/>
                </a:rPr>
                <a:t>相關證明文件黏貼表</a:t>
              </a:r>
              <a:r>
                <a:rPr lang="zh-TW" altLang="en-US" sz="1500" dirty="0">
                  <a:solidFill>
                    <a:srgbClr val="0070C0"/>
                  </a:solidFill>
                  <a:latin typeface="微軟正黑體" pitchFamily="34" charset="-120"/>
                  <a:ea typeface="微軟正黑體" pitchFamily="34" charset="-120"/>
                </a:rPr>
                <a:t>中之證明文件</a:t>
              </a:r>
            </a:p>
          </p:txBody>
        </p:sp>
        <p:cxnSp>
          <p:nvCxnSpPr>
            <p:cNvPr id="145" name="直線單箭頭接點 144">
              <a:extLst>
                <a:ext uri="{FF2B5EF4-FFF2-40B4-BE49-F238E27FC236}">
                  <a16:creationId xmlns:a16="http://schemas.microsoft.com/office/drawing/2014/main" id="{8E24AB89-AC1B-4921-85B3-EDE4559E9156}"/>
                </a:ext>
              </a:extLst>
            </p:cNvPr>
            <p:cNvCxnSpPr>
              <a:cxnSpLocks/>
            </p:cNvCxnSpPr>
            <p:nvPr/>
          </p:nvCxnSpPr>
          <p:spPr>
            <a:xfrm flipH="1">
              <a:off x="3148572" y="4663149"/>
              <a:ext cx="766966" cy="85122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6" name="矩形 145">
            <a:extLst>
              <a:ext uri="{FF2B5EF4-FFF2-40B4-BE49-F238E27FC236}">
                <a16:creationId xmlns:a16="http://schemas.microsoft.com/office/drawing/2014/main" id="{7C98540D-7B1A-481A-AD87-5518C0A7AE3B}"/>
              </a:ext>
            </a:extLst>
          </p:cNvPr>
          <p:cNvSpPr/>
          <p:nvPr/>
        </p:nvSpPr>
        <p:spPr bwMode="auto">
          <a:xfrm>
            <a:off x="1399777" y="1820404"/>
            <a:ext cx="2551831" cy="73866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a:spcBef>
                <a:spcPct val="20000"/>
              </a:spcBef>
              <a:defRPr/>
            </a:pPr>
            <a:r>
              <a:rPr lang="zh-TW" altLang="en-US" sz="1400" dirty="0">
                <a:solidFill>
                  <a:srgbClr val="0070C0"/>
                </a:solidFill>
                <a:latin typeface="微軟正黑體" pitchFamily="34" charset="-120"/>
                <a:ea typeface="微軟正黑體" pitchFamily="34" charset="-120"/>
              </a:rPr>
              <a:t>   勾選是否報考</a:t>
            </a:r>
            <a:r>
              <a:rPr lang="en-US" altLang="zh-TW" sz="1400" dirty="0">
                <a:solidFill>
                  <a:srgbClr val="0070C0"/>
                </a:solidFill>
                <a:latin typeface="微軟正黑體" pitchFamily="34" charset="-120"/>
                <a:ea typeface="微軟正黑體" pitchFamily="34" charset="-120"/>
              </a:rPr>
              <a:t>114</a:t>
            </a:r>
            <a:r>
              <a:rPr lang="zh-TW" altLang="en-US" sz="1400" dirty="0">
                <a:solidFill>
                  <a:srgbClr val="0070C0"/>
                </a:solidFill>
                <a:latin typeface="微軟正黑體" pitchFamily="34" charset="-120"/>
                <a:ea typeface="微軟正黑體" pitchFamily="34" charset="-120"/>
              </a:rPr>
              <a:t>國中教育會考並填寫國中教育會考准考證號碼</a:t>
            </a:r>
          </a:p>
        </p:txBody>
      </p:sp>
      <p:sp>
        <p:nvSpPr>
          <p:cNvPr id="147" name="矩形 146">
            <a:extLst>
              <a:ext uri="{FF2B5EF4-FFF2-40B4-BE49-F238E27FC236}">
                <a16:creationId xmlns:a16="http://schemas.microsoft.com/office/drawing/2014/main" id="{187760AA-A073-43A1-A617-2F6F72DD5BF2}"/>
              </a:ext>
            </a:extLst>
          </p:cNvPr>
          <p:cNvSpPr/>
          <p:nvPr/>
        </p:nvSpPr>
        <p:spPr bwMode="auto">
          <a:xfrm>
            <a:off x="9103923" y="4151626"/>
            <a:ext cx="2492583" cy="187743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just">
              <a:defRPr/>
            </a:pPr>
            <a:r>
              <a:rPr lang="zh-TW" altLang="en-US" sz="1050" dirty="0">
                <a:solidFill>
                  <a:srgbClr val="0070C0"/>
                </a:solidFill>
                <a:latin typeface="微軟正黑體" pitchFamily="34" charset="-120"/>
                <a:ea typeface="微軟正黑體" pitchFamily="34" charset="-120"/>
              </a:rPr>
              <a:t>      </a:t>
            </a:r>
            <a:r>
              <a:rPr lang="zh-TW" altLang="en-US" sz="1100" dirty="0">
                <a:solidFill>
                  <a:srgbClr val="0070C0"/>
                </a:solidFill>
                <a:latin typeface="微軟正黑體" pitchFamily="34" charset="-120"/>
                <a:ea typeface="微軟正黑體" pitchFamily="34" charset="-120"/>
              </a:rPr>
              <a:t>免試生</a:t>
            </a:r>
            <a:r>
              <a:rPr lang="zh-TW" altLang="zh-TW" sz="1100" dirty="0">
                <a:solidFill>
                  <a:srgbClr val="0070C0"/>
                </a:solidFill>
                <a:latin typeface="微軟正黑體" pitchFamily="34" charset="-120"/>
                <a:ea typeface="微軟正黑體" pitchFamily="34" charset="-120"/>
              </a:rPr>
              <a:t>完成報</a:t>
            </a:r>
            <a:r>
              <a:rPr lang="zh-TW" altLang="en-US" sz="1100" dirty="0">
                <a:solidFill>
                  <a:srgbClr val="0070C0"/>
                </a:solidFill>
                <a:latin typeface="微軟正黑體" pitchFamily="34" charset="-120"/>
                <a:ea typeface="微軟正黑體" pitchFamily="34" charset="-120"/>
              </a:rPr>
              <a:t>名作業</a:t>
            </a:r>
            <a:endParaRPr lang="en-US" altLang="zh-TW" sz="1100" dirty="0">
              <a:solidFill>
                <a:srgbClr val="0070C0"/>
              </a:solidFill>
              <a:latin typeface="微軟正黑體" pitchFamily="34" charset="-120"/>
              <a:ea typeface="微軟正黑體" pitchFamily="34" charset="-120"/>
            </a:endParaRPr>
          </a:p>
          <a:p>
            <a:pPr algn="jus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已詳實檢閱國中提供之「</a:t>
            </a:r>
            <a:r>
              <a:rPr lang="en-US" altLang="zh-TW" sz="1050" b="1" dirty="0">
                <a:solidFill>
                  <a:srgbClr val="C00000"/>
                </a:solidFill>
                <a:latin typeface="微軟正黑體" pitchFamily="34" charset="-120"/>
                <a:ea typeface="微軟正黑體" pitchFamily="34" charset="-120"/>
              </a:rPr>
              <a:t>114</a:t>
            </a:r>
            <a:r>
              <a:rPr lang="zh-TW" altLang="zh-TW" sz="1050" b="1" dirty="0">
                <a:solidFill>
                  <a:srgbClr val="C00000"/>
                </a:solidFill>
                <a:latin typeface="微軟正黑體" pitchFamily="34" charset="-120"/>
                <a:ea typeface="微軟正黑體" pitchFamily="34" charset="-120"/>
              </a:rPr>
              <a:t>學年度五專入學專用優先免試入學比序項目積分證明單」</a:t>
            </a:r>
            <a:r>
              <a:rPr lang="zh-TW" altLang="en-US" sz="1050" b="1" dirty="0">
                <a:solidFill>
                  <a:srgbClr val="C00000"/>
                </a:solidFill>
                <a:latin typeface="微軟正黑體" pitchFamily="34" charset="-120"/>
                <a:ea typeface="微軟正黑體" pitchFamily="34" charset="-120"/>
              </a:rPr>
              <a:t>正本</a:t>
            </a:r>
            <a:r>
              <a:rPr lang="zh-TW" altLang="zh-TW" sz="1050" b="1" dirty="0">
                <a:solidFill>
                  <a:srgbClr val="C00000"/>
                </a:solidFill>
                <a:latin typeface="微軟正黑體" pitchFamily="34" charset="-120"/>
                <a:ea typeface="微軟正黑體" pitchFamily="34" charset="-120"/>
              </a:rPr>
              <a:t>內各項積分登載正確，及所檢附之國中學校積分證明單及各項證明文件皆已符合簡章所列規定。</a:t>
            </a:r>
            <a:endParaRPr lang="en-US" altLang="zh-TW" sz="1050" b="1" dirty="0">
              <a:solidFill>
                <a:srgbClr val="C00000"/>
              </a:solidFill>
              <a:latin typeface="微軟正黑體" pitchFamily="34" charset="-120"/>
              <a:ea typeface="微軟正黑體" pitchFamily="34" charset="-120"/>
            </a:endParaRPr>
          </a:p>
          <a:p>
            <a:pPr algn="just">
              <a:defRPr/>
            </a:pPr>
            <a:endParaRPr lang="en-US" altLang="zh-TW" sz="1050" dirty="0">
              <a:solidFill>
                <a:srgbClr val="0070C0"/>
              </a:solidFill>
              <a:latin typeface="微軟正黑體" pitchFamily="34" charset="-120"/>
              <a:ea typeface="微軟正黑體" pitchFamily="34" charset="-120"/>
            </a:endParaRPr>
          </a:p>
          <a:p>
            <a:pPr algn="just">
              <a:buFont typeface="Wingdings" pitchFamily="2" charset="2"/>
              <a:buChar char="ü"/>
              <a:defRPr/>
            </a:pPr>
            <a:r>
              <a:rPr lang="zh-TW" altLang="zh-TW" sz="1050" b="1" dirty="0">
                <a:solidFill>
                  <a:srgbClr val="C00000"/>
                </a:solidFill>
                <a:latin typeface="微軟正黑體" pitchFamily="34" charset="-120"/>
                <a:ea typeface="微軟正黑體" pitchFamily="34" charset="-120"/>
              </a:rPr>
              <a:t>已詳閱簡章有關網路選填登記志願之相關規定，同意遵守在家長</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監護人</a:t>
            </a:r>
            <a:r>
              <a:rPr lang="en-US" altLang="zh-TW" sz="1050" b="1" dirty="0">
                <a:solidFill>
                  <a:srgbClr val="C00000"/>
                </a:solidFill>
                <a:latin typeface="微軟正黑體" pitchFamily="34" charset="-120"/>
                <a:ea typeface="微軟正黑體" pitchFamily="34" charset="-120"/>
              </a:rPr>
              <a:t>)</a:t>
            </a:r>
            <a:r>
              <a:rPr lang="zh-TW" altLang="zh-TW" sz="1050" b="1" dirty="0">
                <a:solidFill>
                  <a:srgbClr val="C00000"/>
                </a:solidFill>
                <a:latin typeface="微軟正黑體" pitchFamily="34" charset="-120"/>
                <a:ea typeface="微軟正黑體" pitchFamily="34" charset="-120"/>
              </a:rPr>
              <a:t>陪同下，於規定時間內共同完成網路選填登記志願並確定送出。</a:t>
            </a:r>
            <a:endParaRPr lang="zh-TW" altLang="en-US" sz="1050" dirty="0">
              <a:solidFill>
                <a:srgbClr val="C00000"/>
              </a:solidFill>
              <a:latin typeface="微軟正黑體" pitchFamily="34" charset="-120"/>
              <a:ea typeface="微軟正黑體" pitchFamily="34" charset="-120"/>
            </a:endParaRPr>
          </a:p>
        </p:txBody>
      </p:sp>
      <p:sp>
        <p:nvSpPr>
          <p:cNvPr id="148" name="矩形 147">
            <a:extLst>
              <a:ext uri="{FF2B5EF4-FFF2-40B4-BE49-F238E27FC236}">
                <a16:creationId xmlns:a16="http://schemas.microsoft.com/office/drawing/2014/main" id="{C58E4CF0-0F14-49AD-8D0D-F411BBD0F76E}"/>
              </a:ext>
            </a:extLst>
          </p:cNvPr>
          <p:cNvSpPr/>
          <p:nvPr/>
        </p:nvSpPr>
        <p:spPr bwMode="auto">
          <a:xfrm>
            <a:off x="2192131" y="6159842"/>
            <a:ext cx="1765225" cy="58477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algn="ctr">
              <a:defRPr/>
            </a:pPr>
            <a:r>
              <a:rPr lang="zh-TW" altLang="en-US" sz="1600" dirty="0">
                <a:solidFill>
                  <a:srgbClr val="0070C0"/>
                </a:solidFill>
                <a:latin typeface="微軟正黑體" pitchFamily="34" charset="-120"/>
                <a:ea typeface="微軟正黑體" pitchFamily="34" charset="-120"/>
              </a:rPr>
              <a:t> 請報名</a:t>
            </a:r>
            <a:r>
              <a:rPr lang="zh-TW" altLang="en-US" sz="1600" b="1" dirty="0">
                <a:latin typeface="微軟正黑體" pitchFamily="34" charset="-120"/>
                <a:ea typeface="微軟正黑體" pitchFamily="34" charset="-120"/>
              </a:rPr>
              <a:t>免試生</a:t>
            </a:r>
            <a:r>
              <a:rPr lang="zh-TW" altLang="en-US" sz="1600" dirty="0">
                <a:latin typeface="微軟正黑體" pitchFamily="34" charset="-120"/>
                <a:ea typeface="微軟正黑體" pitchFamily="34" charset="-120"/>
              </a:rPr>
              <a:t>及</a:t>
            </a:r>
            <a:endParaRPr lang="en-US" altLang="zh-TW" sz="1600" dirty="0">
              <a:latin typeface="微軟正黑體" pitchFamily="34" charset="-120"/>
              <a:ea typeface="微軟正黑體" pitchFamily="34" charset="-120"/>
            </a:endParaRPr>
          </a:p>
          <a:p>
            <a:pPr algn="ctr">
              <a:defRPr/>
            </a:pPr>
            <a:r>
              <a:rPr lang="zh-TW" altLang="en-US" sz="1600" b="1" dirty="0">
                <a:latin typeface="微軟正黑體" pitchFamily="34" charset="-120"/>
                <a:ea typeface="微軟正黑體" pitchFamily="34" charset="-120"/>
              </a:rPr>
              <a:t>家長</a:t>
            </a:r>
            <a:r>
              <a:rPr lang="en-US" altLang="zh-TW" sz="1600" dirty="0">
                <a:latin typeface="微軟正黑體" pitchFamily="34" charset="-120"/>
                <a:ea typeface="微軟正黑體" pitchFamily="34" charset="-120"/>
              </a:rPr>
              <a:t>(</a:t>
            </a:r>
            <a:r>
              <a:rPr lang="zh-TW" altLang="en-US" sz="1600" dirty="0">
                <a:latin typeface="微軟正黑體" pitchFamily="34" charset="-120"/>
                <a:ea typeface="微軟正黑體" pitchFamily="34" charset="-120"/>
              </a:rPr>
              <a:t>監護人</a:t>
            </a:r>
            <a:r>
              <a:rPr lang="en-US" altLang="zh-TW" sz="1600" dirty="0">
                <a:latin typeface="微軟正黑體" pitchFamily="34" charset="-120"/>
                <a:ea typeface="微軟正黑體" pitchFamily="34" charset="-120"/>
              </a:rPr>
              <a:t>)</a:t>
            </a:r>
            <a:r>
              <a:rPr lang="zh-TW" altLang="en-US" sz="1600" b="1" dirty="0">
                <a:solidFill>
                  <a:srgbClr val="C00000"/>
                </a:solidFill>
                <a:latin typeface="微軟正黑體" pitchFamily="34" charset="-120"/>
                <a:ea typeface="微軟正黑體" pitchFamily="34" charset="-120"/>
              </a:rPr>
              <a:t>簽章</a:t>
            </a:r>
          </a:p>
        </p:txBody>
      </p:sp>
      <p:sp>
        <p:nvSpPr>
          <p:cNvPr id="149" name="Freeform 160">
            <a:extLst>
              <a:ext uri="{FF2B5EF4-FFF2-40B4-BE49-F238E27FC236}">
                <a16:creationId xmlns:a16="http://schemas.microsoft.com/office/drawing/2014/main" id="{7AE2F47E-BD78-4F1A-9ED0-189A95E6B340}"/>
              </a:ext>
            </a:extLst>
          </p:cNvPr>
          <p:cNvSpPr>
            <a:spLocks noChangeAspect="1" noEditPoints="1"/>
          </p:cNvSpPr>
          <p:nvPr/>
        </p:nvSpPr>
        <p:spPr bwMode="auto">
          <a:xfrm>
            <a:off x="1317724" y="1743498"/>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0" name="Freeform 160">
            <a:extLst>
              <a:ext uri="{FF2B5EF4-FFF2-40B4-BE49-F238E27FC236}">
                <a16:creationId xmlns:a16="http://schemas.microsoft.com/office/drawing/2014/main" id="{192A6A45-FD8E-425D-BB7C-A2DF5DBD5CC5}"/>
              </a:ext>
            </a:extLst>
          </p:cNvPr>
          <p:cNvSpPr>
            <a:spLocks noChangeAspect="1" noEditPoints="1"/>
          </p:cNvSpPr>
          <p:nvPr/>
        </p:nvSpPr>
        <p:spPr bwMode="auto">
          <a:xfrm>
            <a:off x="595494" y="5395159"/>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1" name="Freeform 160">
            <a:extLst>
              <a:ext uri="{FF2B5EF4-FFF2-40B4-BE49-F238E27FC236}">
                <a16:creationId xmlns:a16="http://schemas.microsoft.com/office/drawing/2014/main" id="{C6FD34CD-1AEA-4C70-A7DE-6BD61D2B163A}"/>
              </a:ext>
            </a:extLst>
          </p:cNvPr>
          <p:cNvSpPr>
            <a:spLocks noChangeAspect="1" noEditPoints="1"/>
          </p:cNvSpPr>
          <p:nvPr/>
        </p:nvSpPr>
        <p:spPr bwMode="auto">
          <a:xfrm>
            <a:off x="2067154" y="6110638"/>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2" name="Freeform 160">
            <a:extLst>
              <a:ext uri="{FF2B5EF4-FFF2-40B4-BE49-F238E27FC236}">
                <a16:creationId xmlns:a16="http://schemas.microsoft.com/office/drawing/2014/main" id="{FCD50B92-C92D-4308-B3B0-862C1E0FDFBE}"/>
              </a:ext>
            </a:extLst>
          </p:cNvPr>
          <p:cNvSpPr>
            <a:spLocks noChangeAspect="1" noEditPoints="1"/>
          </p:cNvSpPr>
          <p:nvPr/>
        </p:nvSpPr>
        <p:spPr bwMode="auto">
          <a:xfrm>
            <a:off x="8946783" y="1288975"/>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3" name="Freeform 160">
            <a:extLst>
              <a:ext uri="{FF2B5EF4-FFF2-40B4-BE49-F238E27FC236}">
                <a16:creationId xmlns:a16="http://schemas.microsoft.com/office/drawing/2014/main" id="{3FDAFD89-9DFC-4D83-935B-73FE3394A7C6}"/>
              </a:ext>
            </a:extLst>
          </p:cNvPr>
          <p:cNvSpPr>
            <a:spLocks noChangeAspect="1" noEditPoints="1"/>
          </p:cNvSpPr>
          <p:nvPr/>
        </p:nvSpPr>
        <p:spPr bwMode="auto">
          <a:xfrm>
            <a:off x="8980640" y="4050013"/>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4" name="Freeform 160">
            <a:extLst>
              <a:ext uri="{FF2B5EF4-FFF2-40B4-BE49-F238E27FC236}">
                <a16:creationId xmlns:a16="http://schemas.microsoft.com/office/drawing/2014/main" id="{A9B9C0B7-1785-4695-97C8-B0178B99E5EC}"/>
              </a:ext>
            </a:extLst>
          </p:cNvPr>
          <p:cNvSpPr>
            <a:spLocks noChangeAspect="1" noEditPoints="1"/>
          </p:cNvSpPr>
          <p:nvPr/>
        </p:nvSpPr>
        <p:spPr bwMode="auto">
          <a:xfrm>
            <a:off x="312121" y="2891448"/>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5" name="矩形 154">
            <a:extLst>
              <a:ext uri="{FF2B5EF4-FFF2-40B4-BE49-F238E27FC236}">
                <a16:creationId xmlns:a16="http://schemas.microsoft.com/office/drawing/2014/main" id="{4003FC21-BAB2-4879-85F6-28E3F0F334B9}"/>
              </a:ext>
            </a:extLst>
          </p:cNvPr>
          <p:cNvSpPr/>
          <p:nvPr/>
        </p:nvSpPr>
        <p:spPr>
          <a:xfrm>
            <a:off x="2024077" y="1394966"/>
            <a:ext cx="2243895" cy="33855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defRPr/>
            </a:pPr>
            <a:r>
              <a:rPr lang="zh-TW" altLang="en-US" sz="1600" dirty="0">
                <a:solidFill>
                  <a:srgbClr val="0070C0"/>
                </a:solidFill>
                <a:latin typeface="微軟正黑體" pitchFamily="34" charset="-120"/>
                <a:ea typeface="微軟正黑體" pitchFamily="34" charset="-120"/>
              </a:rPr>
              <a:t>特種身分生限</a:t>
            </a:r>
            <a:r>
              <a:rPr lang="zh-TW" altLang="en-US" sz="1600" b="1" dirty="0">
                <a:solidFill>
                  <a:srgbClr val="C00000"/>
                </a:solidFill>
                <a:latin typeface="微軟正黑體" pitchFamily="34" charset="-120"/>
                <a:ea typeface="微軟正黑體" pitchFamily="34" charset="-120"/>
              </a:rPr>
              <a:t>擇一</a:t>
            </a:r>
            <a:r>
              <a:rPr lang="zh-TW" altLang="en-US" sz="1600" dirty="0">
                <a:solidFill>
                  <a:srgbClr val="0070C0"/>
                </a:solidFill>
                <a:latin typeface="微軟正黑體" pitchFamily="34" charset="-120"/>
                <a:ea typeface="微軟正黑體" pitchFamily="34" charset="-120"/>
              </a:rPr>
              <a:t>勾選</a:t>
            </a:r>
          </a:p>
        </p:txBody>
      </p:sp>
      <p:sp>
        <p:nvSpPr>
          <p:cNvPr id="156" name="Freeform 160">
            <a:extLst>
              <a:ext uri="{FF2B5EF4-FFF2-40B4-BE49-F238E27FC236}">
                <a16:creationId xmlns:a16="http://schemas.microsoft.com/office/drawing/2014/main" id="{2DFED6BC-3B3D-48E7-91E3-798EA525F0A3}"/>
              </a:ext>
            </a:extLst>
          </p:cNvPr>
          <p:cNvSpPr>
            <a:spLocks noChangeAspect="1" noEditPoints="1"/>
          </p:cNvSpPr>
          <p:nvPr/>
        </p:nvSpPr>
        <p:spPr bwMode="auto">
          <a:xfrm>
            <a:off x="1849251" y="1282026"/>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7" name="矩形 156">
            <a:extLst>
              <a:ext uri="{FF2B5EF4-FFF2-40B4-BE49-F238E27FC236}">
                <a16:creationId xmlns:a16="http://schemas.microsoft.com/office/drawing/2014/main" id="{ACA2B4A5-A140-42F3-89B9-458D616641C0}"/>
              </a:ext>
            </a:extLst>
          </p:cNvPr>
          <p:cNvSpPr/>
          <p:nvPr/>
        </p:nvSpPr>
        <p:spPr>
          <a:xfrm>
            <a:off x="4473325" y="1740202"/>
            <a:ext cx="4110213" cy="25030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8" name="矩形 157">
            <a:extLst>
              <a:ext uri="{FF2B5EF4-FFF2-40B4-BE49-F238E27FC236}">
                <a16:creationId xmlns:a16="http://schemas.microsoft.com/office/drawing/2014/main" id="{6B9357AE-3D21-46C6-B9BA-50A3F0AEA3C5}"/>
              </a:ext>
            </a:extLst>
          </p:cNvPr>
          <p:cNvSpPr/>
          <p:nvPr/>
        </p:nvSpPr>
        <p:spPr bwMode="auto">
          <a:xfrm>
            <a:off x="8859266" y="3288366"/>
            <a:ext cx="1264127" cy="33855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lgn="ctr">
              <a:defRPr/>
            </a:pPr>
            <a:r>
              <a:rPr lang="zh-TW" altLang="en-US" sz="1600" dirty="0">
                <a:solidFill>
                  <a:srgbClr val="0070C0"/>
                </a:solidFill>
                <a:latin typeface="微軟正黑體" pitchFamily="34" charset="-120"/>
                <a:ea typeface="微軟正黑體" pitchFamily="34" charset="-120"/>
              </a:rPr>
              <a:t> 委員會填寫</a:t>
            </a:r>
          </a:p>
        </p:txBody>
      </p:sp>
      <p:sp>
        <p:nvSpPr>
          <p:cNvPr id="159" name="Freeform 160">
            <a:extLst>
              <a:ext uri="{FF2B5EF4-FFF2-40B4-BE49-F238E27FC236}">
                <a16:creationId xmlns:a16="http://schemas.microsoft.com/office/drawing/2014/main" id="{97BD0022-D741-4E77-949D-FCCE2A9E594B}"/>
              </a:ext>
            </a:extLst>
          </p:cNvPr>
          <p:cNvSpPr>
            <a:spLocks noChangeAspect="1" noEditPoints="1"/>
          </p:cNvSpPr>
          <p:nvPr/>
        </p:nvSpPr>
        <p:spPr bwMode="auto">
          <a:xfrm>
            <a:off x="8636023" y="3190630"/>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cxnSp>
        <p:nvCxnSpPr>
          <p:cNvPr id="160" name="直線單箭頭接點 159">
            <a:extLst>
              <a:ext uri="{FF2B5EF4-FFF2-40B4-BE49-F238E27FC236}">
                <a16:creationId xmlns:a16="http://schemas.microsoft.com/office/drawing/2014/main" id="{D2FFA221-8B4B-4729-A9A4-53AE5118EB9A}"/>
              </a:ext>
            </a:extLst>
          </p:cNvPr>
          <p:cNvCxnSpPr>
            <a:cxnSpLocks/>
          </p:cNvCxnSpPr>
          <p:nvPr/>
        </p:nvCxnSpPr>
        <p:spPr>
          <a:xfrm>
            <a:off x="8610974" y="1561857"/>
            <a:ext cx="386757" cy="45099"/>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直線單箭頭接點 160">
            <a:extLst>
              <a:ext uri="{FF2B5EF4-FFF2-40B4-BE49-F238E27FC236}">
                <a16:creationId xmlns:a16="http://schemas.microsoft.com/office/drawing/2014/main" id="{FA34F4D2-2588-4511-8EE6-3B9101D53E7C}"/>
              </a:ext>
            </a:extLst>
          </p:cNvPr>
          <p:cNvCxnSpPr>
            <a:cxnSpLocks/>
          </p:cNvCxnSpPr>
          <p:nvPr/>
        </p:nvCxnSpPr>
        <p:spPr>
          <a:xfrm flipV="1">
            <a:off x="8534573" y="5417987"/>
            <a:ext cx="580067" cy="75589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2" name="直線單箭頭接點 161">
            <a:extLst>
              <a:ext uri="{FF2B5EF4-FFF2-40B4-BE49-F238E27FC236}">
                <a16:creationId xmlns:a16="http://schemas.microsoft.com/office/drawing/2014/main" id="{20E8FD5B-DE9F-457A-88BE-948CCC10145D}"/>
              </a:ext>
            </a:extLst>
          </p:cNvPr>
          <p:cNvCxnSpPr>
            <a:cxnSpLocks/>
          </p:cNvCxnSpPr>
          <p:nvPr/>
        </p:nvCxnSpPr>
        <p:spPr>
          <a:xfrm flipH="1" flipV="1">
            <a:off x="4209315" y="1546810"/>
            <a:ext cx="271835" cy="35416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直線單箭頭接點 162">
            <a:extLst>
              <a:ext uri="{FF2B5EF4-FFF2-40B4-BE49-F238E27FC236}">
                <a16:creationId xmlns:a16="http://schemas.microsoft.com/office/drawing/2014/main" id="{55270306-277B-4457-864B-D608B5280F95}"/>
              </a:ext>
            </a:extLst>
          </p:cNvPr>
          <p:cNvCxnSpPr>
            <a:cxnSpLocks/>
          </p:cNvCxnSpPr>
          <p:nvPr/>
        </p:nvCxnSpPr>
        <p:spPr>
          <a:xfrm flipV="1">
            <a:off x="8521874" y="3500537"/>
            <a:ext cx="260881" cy="223863"/>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直線單箭頭接點 163">
            <a:extLst>
              <a:ext uri="{FF2B5EF4-FFF2-40B4-BE49-F238E27FC236}">
                <a16:creationId xmlns:a16="http://schemas.microsoft.com/office/drawing/2014/main" id="{2F1B10CC-E50F-4AAB-A99E-EA069F12BA64}"/>
              </a:ext>
            </a:extLst>
          </p:cNvPr>
          <p:cNvCxnSpPr>
            <a:cxnSpLocks/>
            <a:endCxn id="141" idx="3"/>
          </p:cNvCxnSpPr>
          <p:nvPr/>
        </p:nvCxnSpPr>
        <p:spPr>
          <a:xfrm flipH="1">
            <a:off x="3654535" y="4391453"/>
            <a:ext cx="836152" cy="24324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直線單箭頭接點 164">
            <a:extLst>
              <a:ext uri="{FF2B5EF4-FFF2-40B4-BE49-F238E27FC236}">
                <a16:creationId xmlns:a16="http://schemas.microsoft.com/office/drawing/2014/main" id="{D87FD2C7-A7FF-4B2C-B166-E4B72900D61D}"/>
              </a:ext>
            </a:extLst>
          </p:cNvPr>
          <p:cNvCxnSpPr>
            <a:cxnSpLocks/>
          </p:cNvCxnSpPr>
          <p:nvPr/>
        </p:nvCxnSpPr>
        <p:spPr>
          <a:xfrm flipH="1" flipV="1">
            <a:off x="3847788" y="6364419"/>
            <a:ext cx="595011" cy="177949"/>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6" name="直線單箭頭接點 165">
            <a:extLst>
              <a:ext uri="{FF2B5EF4-FFF2-40B4-BE49-F238E27FC236}">
                <a16:creationId xmlns:a16="http://schemas.microsoft.com/office/drawing/2014/main" id="{3CD6F9C9-24DC-46C9-9CC5-95BDD177A11A}"/>
              </a:ext>
            </a:extLst>
          </p:cNvPr>
          <p:cNvCxnSpPr>
            <a:cxnSpLocks/>
            <a:endCxn id="140" idx="3"/>
          </p:cNvCxnSpPr>
          <p:nvPr/>
        </p:nvCxnSpPr>
        <p:spPr>
          <a:xfrm flipH="1" flipV="1">
            <a:off x="3978280" y="2814162"/>
            <a:ext cx="460581" cy="94373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6658CA2F-2582-4483-BD5F-995192342A45}"/>
              </a:ext>
            </a:extLst>
          </p:cNvPr>
          <p:cNvPicPr>
            <a:picLocks noChangeAspect="1"/>
          </p:cNvPicPr>
          <p:nvPr/>
        </p:nvPicPr>
        <p:blipFill rotWithShape="1">
          <a:blip r:embed="rId2">
            <a:extLst>
              <a:ext uri="{28A0092B-C50C-407E-A947-70E740481C1C}">
                <a14:useLocalDpi xmlns:a14="http://schemas.microsoft.com/office/drawing/2010/main" val="0"/>
              </a:ext>
            </a:extLst>
          </a:blip>
          <a:srcRect l="7794" t="6274" r="5624" b="9158"/>
          <a:stretch/>
        </p:blipFill>
        <p:spPr>
          <a:xfrm>
            <a:off x="3956707" y="819139"/>
            <a:ext cx="4350548" cy="6012000"/>
          </a:xfrm>
          <a:prstGeom prst="rect">
            <a:avLst/>
          </a:prstGeom>
        </p:spPr>
      </p:pic>
      <p:sp>
        <p:nvSpPr>
          <p:cNvPr id="133" name="矩形 132">
            <a:extLst>
              <a:ext uri="{FF2B5EF4-FFF2-40B4-BE49-F238E27FC236}">
                <a16:creationId xmlns:a16="http://schemas.microsoft.com/office/drawing/2014/main" id="{660001AD-5B6E-44F1-BFC2-29C7AC96DAAF}"/>
              </a:ext>
            </a:extLst>
          </p:cNvPr>
          <p:cNvSpPr/>
          <p:nvPr/>
        </p:nvSpPr>
        <p:spPr>
          <a:xfrm>
            <a:off x="3881074" y="712699"/>
            <a:ext cx="4415292" cy="6060122"/>
          </a:xfrm>
          <a:prstGeom prst="rect">
            <a:avLst/>
          </a:prstGeom>
          <a:solidFill>
            <a:srgbClr val="FFFDDB">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cxnSp>
        <p:nvCxnSpPr>
          <p:cNvPr id="44" name="直接连接符 42">
            <a:extLst>
              <a:ext uri="{FF2B5EF4-FFF2-40B4-BE49-F238E27FC236}">
                <a16:creationId xmlns:a16="http://schemas.microsoft.com/office/drawing/2014/main" id="{2F665846-9C60-44C9-9595-9EC7F9322141}"/>
              </a:ext>
            </a:extLst>
          </p:cNvPr>
          <p:cNvCxnSpPr>
            <a:cxnSpLocks/>
          </p:cNvCxnSpPr>
          <p:nvPr/>
        </p:nvCxnSpPr>
        <p:spPr>
          <a:xfrm>
            <a:off x="846980" y="779618"/>
            <a:ext cx="761320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Freeform 6">
            <a:extLst>
              <a:ext uri="{FF2B5EF4-FFF2-40B4-BE49-F238E27FC236}">
                <a16:creationId xmlns:a16="http://schemas.microsoft.com/office/drawing/2014/main" id="{71AA52EC-7DB1-4E87-8C0D-FAA1C5227515}"/>
              </a:ext>
            </a:extLst>
          </p:cNvPr>
          <p:cNvSpPr>
            <a:spLocks noEditPoints="1"/>
          </p:cNvSpPr>
          <p:nvPr/>
        </p:nvSpPr>
        <p:spPr bwMode="auto">
          <a:xfrm>
            <a:off x="8478073" y="286273"/>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47" name="標題 1"/>
          <p:cNvSpPr txBox="1">
            <a:spLocks/>
          </p:cNvSpPr>
          <p:nvPr/>
        </p:nvSpPr>
        <p:spPr bwMode="auto">
          <a:xfrm>
            <a:off x="799392" y="327602"/>
            <a:ext cx="7660796"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拾貳、報名表件填寫範例 </a:t>
            </a:r>
            <a:r>
              <a:rPr lang="en-US" altLang="zh-TW" sz="3000" b="1" dirty="0">
                <a:solidFill>
                  <a:srgbClr val="002060"/>
                </a:solidFill>
                <a:latin typeface="微軟正黑體" panose="020B0604030504040204" pitchFamily="34" charset="-120"/>
                <a:ea typeface="微軟正黑體" panose="020B0604030504040204" pitchFamily="34" charset="-120"/>
              </a:rPr>
              <a:t>- </a:t>
            </a:r>
            <a:r>
              <a:rPr lang="zh-TW" altLang="en-US" sz="2800" b="1" dirty="0">
                <a:solidFill>
                  <a:srgbClr val="002060"/>
                </a:solidFill>
                <a:latin typeface="微軟正黑體" panose="020B0604030504040204" pitchFamily="34" charset="-120"/>
                <a:ea typeface="微軟正黑體" panose="020B0604030504040204" pitchFamily="34" charset="-120"/>
              </a:rPr>
              <a:t>特種身分生（</a:t>
            </a:r>
            <a:r>
              <a:rPr lang="en-US" altLang="zh-TW" sz="2800" b="1" dirty="0">
                <a:solidFill>
                  <a:srgbClr val="002060"/>
                </a:solidFill>
                <a:latin typeface="微軟正黑體" panose="020B0604030504040204" pitchFamily="34" charset="-120"/>
                <a:ea typeface="微軟正黑體" panose="020B0604030504040204" pitchFamily="34" charset="-120"/>
              </a:rPr>
              <a:t>2/2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sp>
        <p:nvSpPr>
          <p:cNvPr id="48" name="投影片編號版面配置區 4">
            <a:extLst>
              <a:ext uri="{FF2B5EF4-FFF2-40B4-BE49-F238E27FC236}">
                <a16:creationId xmlns:a16="http://schemas.microsoft.com/office/drawing/2014/main" id="{9A4C0B6D-D7F1-4BA1-986C-996D2B6B1BE2}"/>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44</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9" name="矩形 48">
            <a:extLst>
              <a:ext uri="{FF2B5EF4-FFF2-40B4-BE49-F238E27FC236}">
                <a16:creationId xmlns:a16="http://schemas.microsoft.com/office/drawing/2014/main" id="{076A1325-9278-44C5-AF8F-CC9D20AB9769}"/>
              </a:ext>
            </a:extLst>
          </p:cNvPr>
          <p:cNvSpPr/>
          <p:nvPr/>
        </p:nvSpPr>
        <p:spPr>
          <a:xfrm>
            <a:off x="4029178" y="1555881"/>
            <a:ext cx="4217840" cy="4795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0" name="矩形 49">
            <a:extLst>
              <a:ext uri="{FF2B5EF4-FFF2-40B4-BE49-F238E27FC236}">
                <a16:creationId xmlns:a16="http://schemas.microsoft.com/office/drawing/2014/main" id="{253342B7-8E6D-482C-B32B-416682736AD2}"/>
              </a:ext>
            </a:extLst>
          </p:cNvPr>
          <p:cNvSpPr/>
          <p:nvPr/>
        </p:nvSpPr>
        <p:spPr>
          <a:xfrm>
            <a:off x="4013823" y="2819107"/>
            <a:ext cx="4200422" cy="53133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2" name="文字方塊 51">
            <a:extLst>
              <a:ext uri="{FF2B5EF4-FFF2-40B4-BE49-F238E27FC236}">
                <a16:creationId xmlns:a16="http://schemas.microsoft.com/office/drawing/2014/main" id="{00C544D1-7034-48C4-9AD7-68067B1DD0ED}"/>
              </a:ext>
            </a:extLst>
          </p:cNvPr>
          <p:cNvSpPr txBox="1"/>
          <p:nvPr/>
        </p:nvSpPr>
        <p:spPr bwMode="auto">
          <a:xfrm>
            <a:off x="8899058" y="2779698"/>
            <a:ext cx="3117554" cy="52322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defRPr/>
            </a:pPr>
            <a:r>
              <a:rPr lang="zh-TW" altLang="en-US" sz="1400" dirty="0">
                <a:solidFill>
                  <a:srgbClr val="0070C0"/>
                </a:solidFill>
                <a:latin typeface="微軟正黑體" pitchFamily="34" charset="-120"/>
                <a:ea typeface="微軟正黑體" pitchFamily="34" charset="-120"/>
              </a:rPr>
              <a:t> （</a:t>
            </a:r>
            <a:r>
              <a:rPr lang="en-US" altLang="zh-TW" sz="1400" dirty="0">
                <a:solidFill>
                  <a:srgbClr val="0070C0"/>
                </a:solidFill>
                <a:latin typeface="微軟正黑體" pitchFamily="34" charset="-120"/>
                <a:ea typeface="微軟正黑體" pitchFamily="34" charset="-120"/>
              </a:rPr>
              <a:t>2</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浮貼學歷或同等學力證明</a:t>
            </a:r>
            <a:r>
              <a:rPr lang="zh-TW" altLang="en-US" sz="1400" dirty="0">
                <a:solidFill>
                  <a:srgbClr val="0070C0"/>
                </a:solidFill>
                <a:latin typeface="微軟正黑體" pitchFamily="34" charset="-120"/>
                <a:ea typeface="微軟正黑體" pitchFamily="34" charset="-120"/>
              </a:rPr>
              <a:t>影本</a:t>
            </a:r>
            <a:br>
              <a:rPr lang="en-US" altLang="zh-TW" sz="1400" dirty="0">
                <a:solidFill>
                  <a:srgbClr val="0070C0"/>
                </a:solidFill>
                <a:latin typeface="微軟正黑體" pitchFamily="34" charset="-120"/>
                <a:ea typeface="微軟正黑體" pitchFamily="34" charset="-120"/>
              </a:rPr>
            </a:br>
            <a:r>
              <a:rPr lang="en-US" altLang="zh-TW" sz="1400" dirty="0">
                <a:solidFill>
                  <a:srgbClr val="0070C0"/>
                </a:solidFill>
                <a:latin typeface="微軟正黑體" pitchFamily="34" charset="-120"/>
                <a:ea typeface="微軟正黑體" pitchFamily="34" charset="-120"/>
              </a:rPr>
              <a:t>          </a:t>
            </a:r>
            <a:r>
              <a:rPr lang="zh-TW" altLang="en-US" sz="1400" dirty="0">
                <a:solidFill>
                  <a:srgbClr val="C00000"/>
                </a:solidFill>
                <a:latin typeface="微軟正黑體" pitchFamily="34" charset="-120"/>
                <a:ea typeface="微軟正黑體" pitchFamily="34" charset="-120"/>
              </a:rPr>
              <a:t>國中集體報名</a:t>
            </a:r>
            <a:r>
              <a:rPr lang="zh-TW" altLang="en-US" sz="1400" b="1" dirty="0">
                <a:solidFill>
                  <a:srgbClr val="C00000"/>
                </a:solidFill>
                <a:latin typeface="微軟正黑體" pitchFamily="34" charset="-120"/>
                <a:ea typeface="微軟正黑體" pitchFamily="34" charset="-120"/>
              </a:rPr>
              <a:t>免貼</a:t>
            </a:r>
            <a:r>
              <a:rPr lang="zh-TW" altLang="en-US" sz="1400" dirty="0">
                <a:solidFill>
                  <a:srgbClr val="C00000"/>
                </a:solidFill>
                <a:latin typeface="微軟正黑體" pitchFamily="34" charset="-120"/>
                <a:ea typeface="微軟正黑體" pitchFamily="34" charset="-120"/>
              </a:rPr>
              <a:t>畢業證書影本</a:t>
            </a:r>
            <a:endParaRPr lang="zh-TW" altLang="zh-TW" sz="1400" dirty="0">
              <a:solidFill>
                <a:srgbClr val="C00000"/>
              </a:solidFill>
              <a:latin typeface="微軟正黑體" pitchFamily="34" charset="-120"/>
              <a:ea typeface="微軟正黑體" pitchFamily="34" charset="-120"/>
            </a:endParaRPr>
          </a:p>
        </p:txBody>
      </p:sp>
      <p:sp>
        <p:nvSpPr>
          <p:cNvPr id="53" name="文字方塊 52">
            <a:extLst>
              <a:ext uri="{FF2B5EF4-FFF2-40B4-BE49-F238E27FC236}">
                <a16:creationId xmlns:a16="http://schemas.microsoft.com/office/drawing/2014/main" id="{F34DED52-789F-4AD7-A197-077F757874DC}"/>
              </a:ext>
            </a:extLst>
          </p:cNvPr>
          <p:cNvSpPr txBox="1"/>
          <p:nvPr/>
        </p:nvSpPr>
        <p:spPr bwMode="auto">
          <a:xfrm>
            <a:off x="8657715" y="4188034"/>
            <a:ext cx="3280920" cy="30777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defRPr/>
            </a:pPr>
            <a:r>
              <a:rPr lang="zh-TW" altLang="en-US" sz="1400" dirty="0">
                <a:solidFill>
                  <a:srgbClr val="0070C0"/>
                </a:solidFill>
                <a:latin typeface="微軟正黑體" pitchFamily="34" charset="-120"/>
                <a:ea typeface="微軟正黑體" pitchFamily="34" charset="-120"/>
              </a:rPr>
              <a:t>  （</a:t>
            </a:r>
            <a:r>
              <a:rPr lang="en-US" altLang="zh-TW" sz="1400" dirty="0">
                <a:solidFill>
                  <a:srgbClr val="0070C0"/>
                </a:solidFill>
                <a:latin typeface="微軟正黑體" pitchFamily="34" charset="-120"/>
                <a:ea typeface="微軟正黑體" pitchFamily="34" charset="-120"/>
              </a:rPr>
              <a:t>4</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a:t>
            </a:r>
            <a:r>
              <a:rPr lang="zh-TW" altLang="en-US" sz="1400" dirty="0">
                <a:solidFill>
                  <a:srgbClr val="0070C0"/>
                </a:solidFill>
                <a:latin typeface="微軟正黑體" pitchFamily="34" charset="-120"/>
                <a:ea typeface="微軟正黑體" pitchFamily="34" charset="-120"/>
              </a:rPr>
              <a:t>「</a:t>
            </a:r>
            <a:r>
              <a:rPr lang="zh-TW" altLang="en-US" sz="1400" b="1" dirty="0">
                <a:solidFill>
                  <a:srgbClr val="0070C0"/>
                </a:solidFill>
                <a:latin typeface="微軟正黑體" pitchFamily="34" charset="-120"/>
                <a:ea typeface="微軟正黑體" pitchFamily="34" charset="-120"/>
              </a:rPr>
              <a:t>弱勢身分</a:t>
            </a:r>
            <a:r>
              <a:rPr lang="zh-TW" altLang="en-US" sz="1400" dirty="0">
                <a:solidFill>
                  <a:srgbClr val="0070C0"/>
                </a:solidFill>
                <a:latin typeface="微軟正黑體" pitchFamily="34" charset="-120"/>
                <a:ea typeface="微軟正黑體" pitchFamily="34" charset="-120"/>
              </a:rPr>
              <a:t>」</a:t>
            </a:r>
            <a:r>
              <a:rPr lang="zh-TW" altLang="zh-TW" sz="1400" b="1" dirty="0">
                <a:solidFill>
                  <a:srgbClr val="C00000"/>
                </a:solidFill>
                <a:latin typeface="微軟正黑體" pitchFamily="34" charset="-120"/>
                <a:ea typeface="微軟正黑體" pitchFamily="34" charset="-120"/>
              </a:rPr>
              <a:t>證明</a:t>
            </a:r>
            <a:r>
              <a:rPr lang="zh-TW" altLang="en-US" sz="1400" b="1" dirty="0">
                <a:solidFill>
                  <a:srgbClr val="C00000"/>
                </a:solidFill>
                <a:latin typeface="微軟正黑體" pitchFamily="34" charset="-120"/>
                <a:ea typeface="微軟正黑體" pitchFamily="34" charset="-120"/>
              </a:rPr>
              <a:t>文件影本</a:t>
            </a:r>
            <a:endParaRPr lang="zh-TW" altLang="zh-TW" sz="1400" b="1" dirty="0">
              <a:solidFill>
                <a:srgbClr val="C00000"/>
              </a:solidFill>
              <a:latin typeface="微軟正黑體" pitchFamily="34" charset="-120"/>
              <a:ea typeface="微軟正黑體" pitchFamily="34" charset="-120"/>
            </a:endParaRPr>
          </a:p>
        </p:txBody>
      </p:sp>
      <p:grpSp>
        <p:nvGrpSpPr>
          <p:cNvPr id="54" name="群組 53">
            <a:extLst>
              <a:ext uri="{FF2B5EF4-FFF2-40B4-BE49-F238E27FC236}">
                <a16:creationId xmlns:a16="http://schemas.microsoft.com/office/drawing/2014/main" id="{57BDA468-9A49-4ACF-B090-DF31C6D6DCB5}"/>
              </a:ext>
            </a:extLst>
          </p:cNvPr>
          <p:cNvGrpSpPr/>
          <p:nvPr/>
        </p:nvGrpSpPr>
        <p:grpSpPr>
          <a:xfrm>
            <a:off x="349403" y="4971687"/>
            <a:ext cx="4239322" cy="768927"/>
            <a:chOff x="-722022" y="3593222"/>
            <a:chExt cx="5652430" cy="1025236"/>
          </a:xfrm>
        </p:grpSpPr>
        <p:sp>
          <p:nvSpPr>
            <p:cNvPr id="57" name="文字方塊 56">
              <a:extLst>
                <a:ext uri="{FF2B5EF4-FFF2-40B4-BE49-F238E27FC236}">
                  <a16:creationId xmlns:a16="http://schemas.microsoft.com/office/drawing/2014/main" id="{63B8203A-404E-48A4-A0DF-155D93BDAEAD}"/>
                </a:ext>
              </a:extLst>
            </p:cNvPr>
            <p:cNvSpPr txBox="1"/>
            <p:nvPr/>
          </p:nvSpPr>
          <p:spPr>
            <a:xfrm>
              <a:off x="-722022" y="3838758"/>
              <a:ext cx="4711928" cy="77970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zh-TW" altLang="en-US" sz="1600" dirty="0">
                  <a:solidFill>
                    <a:srgbClr val="0070C0"/>
                  </a:solidFill>
                  <a:latin typeface="微軟正黑體" pitchFamily="34" charset="-120"/>
                  <a:ea typeface="微軟正黑體" pitchFamily="34" charset="-120"/>
                </a:rPr>
                <a:t>（</a:t>
              </a:r>
              <a:r>
                <a:rPr lang="en-US" altLang="zh-TW" sz="1600" dirty="0">
                  <a:solidFill>
                    <a:srgbClr val="0070C0"/>
                  </a:solidFill>
                  <a:latin typeface="微軟正黑體" pitchFamily="34" charset="-120"/>
                  <a:ea typeface="微軟正黑體" pitchFamily="34" charset="-120"/>
                </a:rPr>
                <a:t>5</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比序項目積分證明單</a:t>
              </a:r>
              <a:r>
                <a:rPr lang="zh-TW" altLang="en-US" sz="1600" b="1" dirty="0">
                  <a:solidFill>
                    <a:srgbClr val="C00000"/>
                  </a:solidFill>
                  <a:latin typeface="微軟正黑體" pitchFamily="34" charset="-120"/>
                  <a:ea typeface="微軟正黑體" pitchFamily="34" charset="-120"/>
                </a:rPr>
                <a:t>正本</a:t>
              </a:r>
              <a:r>
                <a:rPr lang="zh-TW" altLang="en-US" sz="1600" dirty="0">
                  <a:solidFill>
                    <a:srgbClr val="0070C0"/>
                  </a:solidFill>
                  <a:latin typeface="微軟正黑體" pitchFamily="34" charset="-120"/>
                  <a:ea typeface="微軟正黑體" pitchFamily="34" charset="-120"/>
                </a:rPr>
                <a:t>審核確認後，</a:t>
              </a:r>
              <a:r>
                <a:rPr lang="zh-TW" altLang="en-US" sz="1600" b="1" dirty="0">
                  <a:solidFill>
                    <a:srgbClr val="C00000"/>
                  </a:solidFill>
                  <a:latin typeface="微軟正黑體" pitchFamily="34" charset="-120"/>
                  <a:ea typeface="微軟正黑體" pitchFamily="34" charset="-120"/>
                </a:rPr>
                <a:t>加蓋</a:t>
              </a:r>
              <a:r>
                <a:rPr lang="zh-TW" altLang="en-US" sz="1600" b="1" u="sng" dirty="0">
                  <a:solidFill>
                    <a:srgbClr val="C00000"/>
                  </a:solidFill>
                  <a:latin typeface="微軟正黑體" pitchFamily="34" charset="-120"/>
                  <a:ea typeface="微軟正黑體" pitchFamily="34" charset="-120"/>
                </a:rPr>
                <a:t>學校章戳</a:t>
              </a:r>
              <a:r>
                <a:rPr lang="zh-TW" altLang="en-US" sz="1600" dirty="0">
                  <a:solidFill>
                    <a:srgbClr val="0070C0"/>
                  </a:solidFill>
                  <a:latin typeface="微軟正黑體" pitchFamily="34" charset="-120"/>
                  <a:ea typeface="微軟正黑體" pitchFamily="34" charset="-120"/>
                </a:rPr>
                <a:t>浮貼於此</a:t>
              </a:r>
            </a:p>
          </p:txBody>
        </p:sp>
        <p:cxnSp>
          <p:nvCxnSpPr>
            <p:cNvPr id="58" name="直線單箭頭接點 57">
              <a:extLst>
                <a:ext uri="{FF2B5EF4-FFF2-40B4-BE49-F238E27FC236}">
                  <a16:creationId xmlns:a16="http://schemas.microsoft.com/office/drawing/2014/main" id="{EBF0AB25-A834-4771-93F0-9FE2F4139FC2}"/>
                </a:ext>
              </a:extLst>
            </p:cNvPr>
            <p:cNvCxnSpPr>
              <a:cxnSpLocks/>
            </p:cNvCxnSpPr>
            <p:nvPr/>
          </p:nvCxnSpPr>
          <p:spPr>
            <a:xfrm flipV="1">
              <a:off x="3890564" y="3593222"/>
              <a:ext cx="1039844" cy="435493"/>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9" name="群組 58">
            <a:extLst>
              <a:ext uri="{FF2B5EF4-FFF2-40B4-BE49-F238E27FC236}">
                <a16:creationId xmlns:a16="http://schemas.microsoft.com/office/drawing/2014/main" id="{86FFC7C8-C4DB-4516-80BF-50A91BCB28ED}"/>
              </a:ext>
            </a:extLst>
          </p:cNvPr>
          <p:cNvGrpSpPr/>
          <p:nvPr/>
        </p:nvGrpSpPr>
        <p:grpSpPr>
          <a:xfrm>
            <a:off x="7184572" y="5394210"/>
            <a:ext cx="3932869" cy="492786"/>
            <a:chOff x="6611629" y="5120649"/>
            <a:chExt cx="5243824" cy="657047"/>
          </a:xfrm>
        </p:grpSpPr>
        <p:cxnSp>
          <p:nvCxnSpPr>
            <p:cNvPr id="60" name="直線單箭頭接點 59">
              <a:extLst>
                <a:ext uri="{FF2B5EF4-FFF2-40B4-BE49-F238E27FC236}">
                  <a16:creationId xmlns:a16="http://schemas.microsoft.com/office/drawing/2014/main" id="{753FC000-2440-47E5-AB28-F3B8292B74BE}"/>
                </a:ext>
              </a:extLst>
            </p:cNvPr>
            <p:cNvCxnSpPr>
              <a:cxnSpLocks/>
            </p:cNvCxnSpPr>
            <p:nvPr/>
          </p:nvCxnSpPr>
          <p:spPr>
            <a:xfrm flipH="1" flipV="1">
              <a:off x="6611629" y="5120649"/>
              <a:ext cx="2148198" cy="17366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直線單箭頭接點 60">
              <a:extLst>
                <a:ext uri="{FF2B5EF4-FFF2-40B4-BE49-F238E27FC236}">
                  <a16:creationId xmlns:a16="http://schemas.microsoft.com/office/drawing/2014/main" id="{472CAF78-18BE-4C8C-B49D-ACAADE810B1A}"/>
                </a:ext>
              </a:extLst>
            </p:cNvPr>
            <p:cNvCxnSpPr>
              <a:cxnSpLocks/>
            </p:cNvCxnSpPr>
            <p:nvPr/>
          </p:nvCxnSpPr>
          <p:spPr>
            <a:xfrm flipH="1">
              <a:off x="6611629" y="5303838"/>
              <a:ext cx="2178361" cy="47385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文字方塊 61">
              <a:extLst>
                <a:ext uri="{FF2B5EF4-FFF2-40B4-BE49-F238E27FC236}">
                  <a16:creationId xmlns:a16="http://schemas.microsoft.com/office/drawing/2014/main" id="{1098E0B9-6957-49D1-A5F9-541C0BF62192}"/>
                </a:ext>
              </a:extLst>
            </p:cNvPr>
            <p:cNvSpPr txBox="1"/>
            <p:nvPr/>
          </p:nvSpPr>
          <p:spPr>
            <a:xfrm>
              <a:off x="8415242" y="5126037"/>
              <a:ext cx="3440211" cy="41036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defRPr/>
              </a:pPr>
              <a:r>
                <a:rPr lang="zh-TW" altLang="en-US" sz="1400" dirty="0">
                  <a:solidFill>
                    <a:srgbClr val="0070C0"/>
                  </a:solidFill>
                  <a:latin typeface="微軟正黑體" pitchFamily="34" charset="-120"/>
                  <a:ea typeface="微軟正黑體" pitchFamily="34" charset="-120"/>
                </a:rPr>
                <a:t> （</a:t>
              </a:r>
              <a:r>
                <a:rPr lang="en-US" altLang="zh-TW" sz="1400" dirty="0">
                  <a:solidFill>
                    <a:srgbClr val="0070C0"/>
                  </a:solidFill>
                  <a:latin typeface="微軟正黑體" pitchFamily="34" charset="-120"/>
                  <a:ea typeface="微軟正黑體" pitchFamily="34" charset="-120"/>
                </a:rPr>
                <a:t>6</a:t>
              </a: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7</a:t>
              </a:r>
              <a:r>
                <a:rPr lang="zh-TW" altLang="en-US" sz="1400" dirty="0">
                  <a:solidFill>
                    <a:srgbClr val="0070C0"/>
                  </a:solidFill>
                  <a:latin typeface="微軟正黑體" pitchFamily="34" charset="-120"/>
                  <a:ea typeface="微軟正黑體" pitchFamily="34" charset="-120"/>
                </a:rPr>
                <a:t>）</a:t>
              </a:r>
              <a:r>
                <a:rPr lang="zh-TW" altLang="en-US" sz="1400" b="1" dirty="0">
                  <a:solidFill>
                    <a:srgbClr val="0070C0"/>
                  </a:solidFill>
                  <a:latin typeface="微軟正黑體" pitchFamily="34" charset="-120"/>
                  <a:ea typeface="微軟正黑體" pitchFamily="34" charset="-120"/>
                </a:rPr>
                <a:t>競賽證明</a:t>
              </a:r>
              <a:r>
                <a:rPr lang="zh-TW" altLang="en-US" sz="1400" dirty="0">
                  <a:solidFill>
                    <a:srgbClr val="0070C0"/>
                  </a:solidFill>
                  <a:latin typeface="微軟正黑體" pitchFamily="34" charset="-120"/>
                  <a:ea typeface="微軟正黑體" pitchFamily="34" charset="-120"/>
                </a:rPr>
                <a:t>文件影本</a:t>
              </a:r>
              <a:endParaRPr lang="zh-TW" altLang="zh-TW" sz="1400" dirty="0">
                <a:solidFill>
                  <a:srgbClr val="0070C0"/>
                </a:solidFill>
                <a:latin typeface="微軟正黑體" pitchFamily="34" charset="-120"/>
                <a:ea typeface="微軟正黑體" pitchFamily="34" charset="-120"/>
              </a:endParaRPr>
            </a:p>
          </p:txBody>
        </p:sp>
      </p:grpSp>
      <p:grpSp>
        <p:nvGrpSpPr>
          <p:cNvPr id="63" name="群組 62">
            <a:extLst>
              <a:ext uri="{FF2B5EF4-FFF2-40B4-BE49-F238E27FC236}">
                <a16:creationId xmlns:a16="http://schemas.microsoft.com/office/drawing/2014/main" id="{00E5A0EC-055F-4BEC-B9B1-E73CFDC8DED2}"/>
              </a:ext>
            </a:extLst>
          </p:cNvPr>
          <p:cNvGrpSpPr/>
          <p:nvPr/>
        </p:nvGrpSpPr>
        <p:grpSpPr>
          <a:xfrm>
            <a:off x="388304" y="2987527"/>
            <a:ext cx="2966887" cy="556493"/>
            <a:chOff x="1577856" y="2910965"/>
            <a:chExt cx="2966887" cy="556493"/>
          </a:xfrm>
        </p:grpSpPr>
        <p:sp>
          <p:nvSpPr>
            <p:cNvPr id="64" name="矩形 63">
              <a:extLst>
                <a:ext uri="{FF2B5EF4-FFF2-40B4-BE49-F238E27FC236}">
                  <a16:creationId xmlns:a16="http://schemas.microsoft.com/office/drawing/2014/main" id="{DC68EE6F-F27D-4C44-BA39-03C4B6B40904}"/>
                </a:ext>
              </a:extLst>
            </p:cNvPr>
            <p:cNvSpPr/>
            <p:nvPr/>
          </p:nvSpPr>
          <p:spPr>
            <a:xfrm>
              <a:off x="1692680" y="2990404"/>
              <a:ext cx="2852063" cy="47705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none">
              <a:spAutoFit/>
            </a:bodyPr>
            <a:lstStyle/>
            <a:p>
              <a:pPr>
                <a:lnSpc>
                  <a:spcPts val="1500"/>
                </a:lnSpc>
                <a:defRPr/>
              </a:pPr>
              <a:r>
                <a:rPr lang="zh-TW" altLang="en-US" sz="1600" dirty="0">
                  <a:solidFill>
                    <a:srgbClr val="0070C0"/>
                  </a:solidFill>
                  <a:latin typeface="微軟正黑體" pitchFamily="34" charset="-120"/>
                  <a:ea typeface="微軟正黑體" pitchFamily="34" charset="-120"/>
                </a:rPr>
                <a:t> （</a:t>
              </a:r>
              <a:r>
                <a:rPr lang="en-US" altLang="zh-TW" sz="1600" dirty="0">
                  <a:solidFill>
                    <a:srgbClr val="0070C0"/>
                  </a:solidFill>
                  <a:latin typeface="微軟正黑體" pitchFamily="34" charset="-120"/>
                  <a:ea typeface="微軟正黑體" pitchFamily="34" charset="-120"/>
                </a:rPr>
                <a:t>1</a:t>
              </a:r>
              <a:r>
                <a:rPr lang="zh-TW" altLang="en-US" sz="1600" dirty="0">
                  <a:solidFill>
                    <a:srgbClr val="0070C0"/>
                  </a:solidFill>
                  <a:latin typeface="微軟正黑體" pitchFamily="34" charset="-120"/>
                  <a:ea typeface="微軟正黑體" pitchFamily="34" charset="-120"/>
                </a:rPr>
                <a:t>）</a:t>
              </a:r>
              <a:r>
                <a:rPr lang="zh-TW" altLang="zh-TW" sz="1600" dirty="0">
                  <a:solidFill>
                    <a:srgbClr val="0070C0"/>
                  </a:solidFill>
                  <a:latin typeface="微軟正黑體" pitchFamily="34" charset="-120"/>
                  <a:ea typeface="微軟正黑體" pitchFamily="34" charset="-120"/>
                </a:rPr>
                <a:t>浮貼繳費證明</a:t>
              </a:r>
              <a:r>
                <a:rPr lang="zh-TW" altLang="en-US" sz="1600" dirty="0">
                  <a:solidFill>
                    <a:srgbClr val="0070C0"/>
                  </a:solidFill>
                  <a:latin typeface="微軟正黑體" pitchFamily="34" charset="-120"/>
                  <a:ea typeface="微軟正黑體" pitchFamily="34" charset="-120"/>
                </a:rPr>
                <a:t>影本</a:t>
              </a:r>
              <a:endParaRPr lang="en-US" altLang="zh-TW" sz="1600" dirty="0">
                <a:solidFill>
                  <a:srgbClr val="0070C0"/>
                </a:solidFill>
                <a:latin typeface="微軟正黑體" pitchFamily="34" charset="-120"/>
                <a:ea typeface="微軟正黑體" pitchFamily="34" charset="-120"/>
              </a:endParaRPr>
            </a:p>
            <a:p>
              <a:pPr>
                <a:lnSpc>
                  <a:spcPts val="1500"/>
                </a:lnSpc>
                <a:defRPr/>
              </a:pPr>
              <a:r>
                <a:rPr lang="zh-TW" altLang="en-US" sz="1600" dirty="0">
                  <a:solidFill>
                    <a:srgbClr val="C00000"/>
                  </a:solidFill>
                  <a:latin typeface="微軟正黑體" pitchFamily="34" charset="-120"/>
                  <a:ea typeface="微軟正黑體" pitchFamily="34" charset="-120"/>
                </a:rPr>
                <a:t>   國中集體報名</a:t>
              </a:r>
              <a:r>
                <a:rPr lang="zh-TW" altLang="en-US" sz="1600" b="1" dirty="0">
                  <a:solidFill>
                    <a:srgbClr val="C00000"/>
                  </a:solidFill>
                  <a:latin typeface="微軟正黑體" pitchFamily="34" charset="-120"/>
                  <a:ea typeface="微軟正黑體" pitchFamily="34" charset="-120"/>
                </a:rPr>
                <a:t>免貼</a:t>
              </a:r>
              <a:r>
                <a:rPr lang="zh-TW" altLang="en-US" sz="1600" dirty="0">
                  <a:solidFill>
                    <a:srgbClr val="C00000"/>
                  </a:solidFill>
                  <a:latin typeface="微軟正黑體" pitchFamily="34" charset="-120"/>
                  <a:ea typeface="微軟正黑體" pitchFamily="34" charset="-120"/>
                </a:rPr>
                <a:t>繳費證明</a:t>
              </a:r>
              <a:endParaRPr lang="zh-TW" altLang="zh-TW" sz="1600" b="1" dirty="0">
                <a:solidFill>
                  <a:srgbClr val="C00000"/>
                </a:solidFill>
                <a:latin typeface="微軟正黑體" pitchFamily="34" charset="-120"/>
                <a:ea typeface="微軟正黑體" pitchFamily="34" charset="-120"/>
              </a:endParaRPr>
            </a:p>
          </p:txBody>
        </p:sp>
        <p:sp>
          <p:nvSpPr>
            <p:cNvPr id="65" name="Freeform 160">
              <a:extLst>
                <a:ext uri="{FF2B5EF4-FFF2-40B4-BE49-F238E27FC236}">
                  <a16:creationId xmlns:a16="http://schemas.microsoft.com/office/drawing/2014/main" id="{516CB8EF-5342-4C2D-89EB-722D99C91115}"/>
                </a:ext>
              </a:extLst>
            </p:cNvPr>
            <p:cNvSpPr>
              <a:spLocks noChangeAspect="1" noEditPoints="1"/>
            </p:cNvSpPr>
            <p:nvPr/>
          </p:nvSpPr>
          <p:spPr bwMode="auto">
            <a:xfrm>
              <a:off x="1577856" y="2910965"/>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66" name="Freeform 160">
            <a:extLst>
              <a:ext uri="{FF2B5EF4-FFF2-40B4-BE49-F238E27FC236}">
                <a16:creationId xmlns:a16="http://schemas.microsoft.com/office/drawing/2014/main" id="{89549AB2-F113-41F5-818B-D438E1FBC88F}"/>
              </a:ext>
            </a:extLst>
          </p:cNvPr>
          <p:cNvSpPr>
            <a:spLocks noChangeAspect="1" noEditPoints="1"/>
          </p:cNvSpPr>
          <p:nvPr/>
        </p:nvSpPr>
        <p:spPr bwMode="auto">
          <a:xfrm>
            <a:off x="8583684" y="4103907"/>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160">
            <a:extLst>
              <a:ext uri="{FF2B5EF4-FFF2-40B4-BE49-F238E27FC236}">
                <a16:creationId xmlns:a16="http://schemas.microsoft.com/office/drawing/2014/main" id="{FE4C49E7-64B3-48F5-B6B2-8BA38646A4E6}"/>
              </a:ext>
            </a:extLst>
          </p:cNvPr>
          <p:cNvSpPr>
            <a:spLocks noChangeAspect="1" noEditPoints="1"/>
          </p:cNvSpPr>
          <p:nvPr/>
        </p:nvSpPr>
        <p:spPr bwMode="auto">
          <a:xfrm>
            <a:off x="8443689" y="5236731"/>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160">
            <a:extLst>
              <a:ext uri="{FF2B5EF4-FFF2-40B4-BE49-F238E27FC236}">
                <a16:creationId xmlns:a16="http://schemas.microsoft.com/office/drawing/2014/main" id="{2F75C383-4BF3-40E5-9ED1-DB4AC03B5415}"/>
              </a:ext>
            </a:extLst>
          </p:cNvPr>
          <p:cNvSpPr>
            <a:spLocks noChangeAspect="1" noEditPoints="1"/>
          </p:cNvSpPr>
          <p:nvPr/>
        </p:nvSpPr>
        <p:spPr bwMode="auto">
          <a:xfrm>
            <a:off x="8785427" y="2708642"/>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9" name="群組 68">
            <a:extLst>
              <a:ext uri="{FF2B5EF4-FFF2-40B4-BE49-F238E27FC236}">
                <a16:creationId xmlns:a16="http://schemas.microsoft.com/office/drawing/2014/main" id="{E63817B5-21CA-41BA-9E6E-3D1CC876CFCB}"/>
              </a:ext>
            </a:extLst>
          </p:cNvPr>
          <p:cNvGrpSpPr/>
          <p:nvPr/>
        </p:nvGrpSpPr>
        <p:grpSpPr>
          <a:xfrm>
            <a:off x="750892" y="1735981"/>
            <a:ext cx="2589741" cy="1253843"/>
            <a:chOff x="1595338" y="1754057"/>
            <a:chExt cx="2589741" cy="1253843"/>
          </a:xfrm>
        </p:grpSpPr>
        <p:sp>
          <p:nvSpPr>
            <p:cNvPr id="70" name="矩形 69">
              <a:extLst>
                <a:ext uri="{FF2B5EF4-FFF2-40B4-BE49-F238E27FC236}">
                  <a16:creationId xmlns:a16="http://schemas.microsoft.com/office/drawing/2014/main" id="{E19C1B25-2098-4B0E-AD50-00298AD0809F}"/>
                </a:ext>
              </a:extLst>
            </p:cNvPr>
            <p:cNvSpPr/>
            <p:nvPr/>
          </p:nvSpPr>
          <p:spPr>
            <a:xfrm>
              <a:off x="1764502" y="1930682"/>
              <a:ext cx="2420577" cy="107721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defRPr/>
              </a:pPr>
              <a:r>
                <a:rPr lang="zh-TW" altLang="en-US" sz="1600" dirty="0">
                  <a:solidFill>
                    <a:srgbClr val="0070C0"/>
                  </a:solidFill>
                  <a:latin typeface="微軟正黑體" pitchFamily="34" charset="-120"/>
                  <a:ea typeface="微軟正黑體" pitchFamily="34" charset="-120"/>
                </a:rPr>
                <a:t>報名身分證明</a:t>
              </a:r>
              <a:endParaRPr lang="en-US" altLang="zh-TW" sz="1600" dirty="0">
                <a:solidFill>
                  <a:srgbClr val="0070C0"/>
                </a:solidFill>
                <a:latin typeface="微軟正黑體" pitchFamily="34" charset="-120"/>
                <a:ea typeface="微軟正黑體" pitchFamily="34" charset="-120"/>
              </a:endParaRPr>
            </a:p>
            <a:p>
              <a:pPr>
                <a:defRPr/>
              </a:pPr>
              <a:r>
                <a:rPr lang="zh-TW" altLang="en-US" sz="1600" dirty="0">
                  <a:solidFill>
                    <a:srgbClr val="0070C0"/>
                  </a:solidFill>
                  <a:latin typeface="微軟正黑體" pitchFamily="34" charset="-120"/>
                  <a:ea typeface="微軟正黑體" pitchFamily="34" charset="-120"/>
                </a:rPr>
                <a:t>特種身分生限</a:t>
              </a:r>
              <a:r>
                <a:rPr lang="zh-TW" altLang="en-US" sz="1600" b="1" dirty="0">
                  <a:solidFill>
                    <a:srgbClr val="C00000"/>
                  </a:solidFill>
                  <a:latin typeface="微軟正黑體" pitchFamily="34" charset="-120"/>
                  <a:ea typeface="微軟正黑體" pitchFamily="34" charset="-120"/>
                </a:rPr>
                <a:t>擇一</a:t>
              </a:r>
              <a:r>
                <a:rPr lang="zh-TW" altLang="en-US" sz="1600" dirty="0">
                  <a:solidFill>
                    <a:srgbClr val="0070C0"/>
                  </a:solidFill>
                  <a:latin typeface="微軟正黑體" pitchFamily="34" charset="-120"/>
                  <a:ea typeface="微軟正黑體" pitchFamily="34" charset="-120"/>
                </a:rPr>
                <a:t>勾選，</a:t>
              </a:r>
              <a:r>
                <a:rPr lang="zh-TW" altLang="en-US" sz="1600" dirty="0">
                  <a:solidFill>
                    <a:srgbClr val="C00000"/>
                  </a:solidFill>
                  <a:latin typeface="微軟正黑體" pitchFamily="34" charset="-120"/>
                  <a:ea typeface="微軟正黑體" pitchFamily="34" charset="-120"/>
                </a:rPr>
                <a:t>持有原住民文化及語言能力證明</a:t>
              </a:r>
              <a:r>
                <a:rPr lang="zh-TW" altLang="en-US" sz="1600" dirty="0">
                  <a:solidFill>
                    <a:srgbClr val="C00000"/>
                  </a:solidFill>
                  <a:highlight>
                    <a:srgbClr val="FFFF00"/>
                  </a:highlight>
                  <a:latin typeface="微軟正黑體" pitchFamily="34" charset="-120"/>
                  <a:ea typeface="微軟正黑體" pitchFamily="34" charset="-120"/>
                </a:rPr>
                <a:t>請勾選</a:t>
              </a:r>
              <a:endParaRPr lang="en-US" altLang="zh-TW" sz="1600" dirty="0">
                <a:solidFill>
                  <a:srgbClr val="0070C0"/>
                </a:solidFill>
                <a:highlight>
                  <a:srgbClr val="FFFF00"/>
                </a:highlight>
                <a:latin typeface="微軟正黑體" pitchFamily="34" charset="-120"/>
                <a:ea typeface="微軟正黑體" pitchFamily="34" charset="-120"/>
              </a:endParaRPr>
            </a:p>
          </p:txBody>
        </p:sp>
        <p:sp>
          <p:nvSpPr>
            <p:cNvPr id="71" name="Freeform 160">
              <a:extLst>
                <a:ext uri="{FF2B5EF4-FFF2-40B4-BE49-F238E27FC236}">
                  <a16:creationId xmlns:a16="http://schemas.microsoft.com/office/drawing/2014/main" id="{45A6A338-8D4D-4A59-89B5-C9A758B3A29A}"/>
                </a:ext>
              </a:extLst>
            </p:cNvPr>
            <p:cNvSpPr>
              <a:spLocks noChangeAspect="1" noEditPoints="1"/>
            </p:cNvSpPr>
            <p:nvPr/>
          </p:nvSpPr>
          <p:spPr bwMode="auto">
            <a:xfrm>
              <a:off x="1595338" y="1754057"/>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72" name="淘宝网Chenying0907出品 1">
            <a:extLst>
              <a:ext uri="{FF2B5EF4-FFF2-40B4-BE49-F238E27FC236}">
                <a16:creationId xmlns:a16="http://schemas.microsoft.com/office/drawing/2014/main" id="{DE7B4B9C-0A53-484D-AF31-766EA503DA41}"/>
              </a:ext>
            </a:extLst>
          </p:cNvPr>
          <p:cNvGrpSpPr>
            <a:grpSpLocks/>
          </p:cNvGrpSpPr>
          <p:nvPr/>
        </p:nvGrpSpPr>
        <p:grpSpPr bwMode="auto">
          <a:xfrm>
            <a:off x="421610" y="880631"/>
            <a:ext cx="839391" cy="776288"/>
            <a:chOff x="3392486" y="1165291"/>
            <a:chExt cx="5736833" cy="5045287"/>
          </a:xfrm>
        </p:grpSpPr>
        <p:pic>
          <p:nvPicPr>
            <p:cNvPr id="73" name="图片 2">
              <a:extLst>
                <a:ext uri="{FF2B5EF4-FFF2-40B4-BE49-F238E27FC236}">
                  <a16:creationId xmlns:a16="http://schemas.microsoft.com/office/drawing/2014/main" id="{885DCD23-79DB-43B0-BFB7-3FCA45A3A5C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2486" y="4406005"/>
              <a:ext cx="5736833" cy="180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淘宝网Chenying0907出品 5619">
              <a:extLst>
                <a:ext uri="{FF2B5EF4-FFF2-40B4-BE49-F238E27FC236}">
                  <a16:creationId xmlns:a16="http://schemas.microsoft.com/office/drawing/2014/main" id="{CF6CEEC9-4D13-4A26-ABCF-16753D1225D2}"/>
                </a:ext>
              </a:extLst>
            </p:cNvPr>
            <p:cNvSpPr>
              <a:spLocks/>
            </p:cNvSpPr>
            <p:nvPr/>
          </p:nvSpPr>
          <p:spPr bwMode="auto">
            <a:xfrm>
              <a:off x="4628132" y="2901027"/>
              <a:ext cx="621387" cy="2839449"/>
            </a:xfrm>
            <a:custGeom>
              <a:avLst/>
              <a:gdLst>
                <a:gd name="T0" fmla="*/ 604926 w 151"/>
                <a:gd name="T1" fmla="*/ 2839449 h 690"/>
                <a:gd name="T2" fmla="*/ 53497 w 151"/>
                <a:gd name="T3" fmla="*/ 1600791 h 690"/>
                <a:gd name="T4" fmla="*/ 0 w 151"/>
                <a:gd name="T5" fmla="*/ 0 h 690"/>
                <a:gd name="T6" fmla="*/ 621387 w 151"/>
                <a:gd name="T7" fmla="*/ 991750 h 690"/>
                <a:gd name="T8" fmla="*/ 604926 w 151"/>
                <a:gd name="T9" fmla="*/ 2839449 h 6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690">
                  <a:moveTo>
                    <a:pt x="147" y="690"/>
                  </a:moveTo>
                  <a:lnTo>
                    <a:pt x="13" y="389"/>
                  </a:lnTo>
                  <a:lnTo>
                    <a:pt x="0" y="0"/>
                  </a:lnTo>
                  <a:lnTo>
                    <a:pt x="151" y="241"/>
                  </a:lnTo>
                  <a:lnTo>
                    <a:pt x="147" y="690"/>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75" name="淘宝网Chenying0907出品 5627">
              <a:extLst>
                <a:ext uri="{FF2B5EF4-FFF2-40B4-BE49-F238E27FC236}">
                  <a16:creationId xmlns:a16="http://schemas.microsoft.com/office/drawing/2014/main" id="{3390C25B-FFC2-4C86-9194-C8263E25BAE4}"/>
                </a:ext>
              </a:extLst>
            </p:cNvPr>
            <p:cNvSpPr>
              <a:spLocks/>
            </p:cNvSpPr>
            <p:nvPr/>
          </p:nvSpPr>
          <p:spPr bwMode="auto">
            <a:xfrm>
              <a:off x="4479241" y="2068614"/>
              <a:ext cx="2329169" cy="868296"/>
            </a:xfrm>
            <a:custGeom>
              <a:avLst/>
              <a:gdLst>
                <a:gd name="T0" fmla="*/ 52 w 566"/>
                <a:gd name="T1" fmla="*/ 211 h 211"/>
                <a:gd name="T2" fmla="*/ 0 w 566"/>
                <a:gd name="T3" fmla="*/ 41 h 211"/>
                <a:gd name="T4" fmla="*/ 485 w 566"/>
                <a:gd name="T5" fmla="*/ 0 h 211"/>
                <a:gd name="T6" fmla="*/ 566 w 566"/>
                <a:gd name="T7" fmla="*/ 155 h 211"/>
                <a:gd name="T8" fmla="*/ 52 w 566"/>
                <a:gd name="T9" fmla="*/ 211 h 211"/>
              </a:gdLst>
              <a:ahLst/>
              <a:cxnLst>
                <a:cxn ang="0">
                  <a:pos x="T0" y="T1"/>
                </a:cxn>
                <a:cxn ang="0">
                  <a:pos x="T2" y="T3"/>
                </a:cxn>
                <a:cxn ang="0">
                  <a:pos x="T4" y="T5"/>
                </a:cxn>
                <a:cxn ang="0">
                  <a:pos x="T6" y="T7"/>
                </a:cxn>
                <a:cxn ang="0">
                  <a:pos x="T8" y="T9"/>
                </a:cxn>
              </a:cxnLst>
              <a:rect l="0" t="0" r="r" b="b"/>
              <a:pathLst>
                <a:path w="566" h="211">
                  <a:moveTo>
                    <a:pt x="52" y="211"/>
                  </a:moveTo>
                  <a:lnTo>
                    <a:pt x="0" y="41"/>
                  </a:lnTo>
                  <a:lnTo>
                    <a:pt x="485" y="0"/>
                  </a:lnTo>
                  <a:lnTo>
                    <a:pt x="566" y="155"/>
                  </a:lnTo>
                  <a:lnTo>
                    <a:pt x="52" y="21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76" name="淘宝网Chenying0907出品 5631">
              <a:extLst>
                <a:ext uri="{FF2B5EF4-FFF2-40B4-BE49-F238E27FC236}">
                  <a16:creationId xmlns:a16="http://schemas.microsoft.com/office/drawing/2014/main" id="{F21A7728-874C-4253-B787-66809796B250}"/>
                </a:ext>
              </a:extLst>
            </p:cNvPr>
            <p:cNvSpPr>
              <a:spLocks/>
            </p:cNvSpPr>
            <p:nvPr/>
          </p:nvSpPr>
          <p:spPr bwMode="auto">
            <a:xfrm>
              <a:off x="6776641" y="2242559"/>
              <a:ext cx="2234521" cy="1304502"/>
            </a:xfrm>
            <a:custGeom>
              <a:avLst/>
              <a:gdLst>
                <a:gd name="T0" fmla="*/ 0 w 543"/>
                <a:gd name="T1" fmla="*/ 109 h 317"/>
                <a:gd name="T2" fmla="*/ 230 w 543"/>
                <a:gd name="T3" fmla="*/ 0 h 317"/>
                <a:gd name="T4" fmla="*/ 543 w 543"/>
                <a:gd name="T5" fmla="*/ 182 h 317"/>
                <a:gd name="T6" fmla="*/ 264 w 543"/>
                <a:gd name="T7" fmla="*/ 317 h 317"/>
                <a:gd name="T8" fmla="*/ 0 w 543"/>
                <a:gd name="T9" fmla="*/ 109 h 317"/>
              </a:gdLst>
              <a:ahLst/>
              <a:cxnLst>
                <a:cxn ang="0">
                  <a:pos x="T0" y="T1"/>
                </a:cxn>
                <a:cxn ang="0">
                  <a:pos x="T2" y="T3"/>
                </a:cxn>
                <a:cxn ang="0">
                  <a:pos x="T4" y="T5"/>
                </a:cxn>
                <a:cxn ang="0">
                  <a:pos x="T6" y="T7"/>
                </a:cxn>
                <a:cxn ang="0">
                  <a:pos x="T8" y="T9"/>
                </a:cxn>
              </a:cxnLst>
              <a:rect l="0" t="0" r="r" b="b"/>
              <a:pathLst>
                <a:path w="543" h="317">
                  <a:moveTo>
                    <a:pt x="0" y="109"/>
                  </a:moveTo>
                  <a:lnTo>
                    <a:pt x="230" y="0"/>
                  </a:lnTo>
                  <a:lnTo>
                    <a:pt x="543" y="182"/>
                  </a:lnTo>
                  <a:lnTo>
                    <a:pt x="264" y="317"/>
                  </a:lnTo>
                  <a:lnTo>
                    <a:pt x="0" y="109"/>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77" name="淘宝网Chenying0907出品 5619">
              <a:extLst>
                <a:ext uri="{FF2B5EF4-FFF2-40B4-BE49-F238E27FC236}">
                  <a16:creationId xmlns:a16="http://schemas.microsoft.com/office/drawing/2014/main" id="{3599657A-F4D2-4C2E-8454-26AED6A004CB}"/>
                </a:ext>
              </a:extLst>
            </p:cNvPr>
            <p:cNvSpPr>
              <a:spLocks/>
            </p:cNvSpPr>
            <p:nvPr/>
          </p:nvSpPr>
          <p:spPr bwMode="auto">
            <a:xfrm>
              <a:off x="4645638" y="2960546"/>
              <a:ext cx="618438" cy="2839911"/>
            </a:xfrm>
            <a:custGeom>
              <a:avLst/>
              <a:gdLst>
                <a:gd name="T0" fmla="*/ 147 w 151"/>
                <a:gd name="T1" fmla="*/ 690 h 690"/>
                <a:gd name="T2" fmla="*/ 13 w 151"/>
                <a:gd name="T3" fmla="*/ 389 h 690"/>
                <a:gd name="T4" fmla="*/ 0 w 151"/>
                <a:gd name="T5" fmla="*/ 0 h 690"/>
                <a:gd name="T6" fmla="*/ 151 w 151"/>
                <a:gd name="T7" fmla="*/ 241 h 690"/>
                <a:gd name="T8" fmla="*/ 147 w 151"/>
                <a:gd name="T9" fmla="*/ 690 h 690"/>
              </a:gdLst>
              <a:ahLst/>
              <a:cxnLst>
                <a:cxn ang="0">
                  <a:pos x="T0" y="T1"/>
                </a:cxn>
                <a:cxn ang="0">
                  <a:pos x="T2" y="T3"/>
                </a:cxn>
                <a:cxn ang="0">
                  <a:pos x="T4" y="T5"/>
                </a:cxn>
                <a:cxn ang="0">
                  <a:pos x="T6" y="T7"/>
                </a:cxn>
                <a:cxn ang="0">
                  <a:pos x="T8" y="T9"/>
                </a:cxn>
              </a:cxnLst>
              <a:rect l="0" t="0" r="r" b="b"/>
              <a:pathLst>
                <a:path w="151" h="690">
                  <a:moveTo>
                    <a:pt x="147" y="690"/>
                  </a:moveTo>
                  <a:lnTo>
                    <a:pt x="13" y="389"/>
                  </a:lnTo>
                  <a:lnTo>
                    <a:pt x="0" y="0"/>
                  </a:lnTo>
                  <a:lnTo>
                    <a:pt x="151" y="241"/>
                  </a:lnTo>
                  <a:lnTo>
                    <a:pt x="147" y="690"/>
                  </a:lnTo>
                  <a:close/>
                </a:path>
              </a:pathLst>
            </a:custGeom>
            <a:gradFill flip="none" rotWithShape="1">
              <a:gsLst>
                <a:gs pos="92000">
                  <a:schemeClr val="bg1">
                    <a:lumMod val="65000"/>
                    <a:alpha val="50000"/>
                  </a:schemeClr>
                </a:gs>
                <a:gs pos="40000">
                  <a:schemeClr val="bg1">
                    <a:alpha val="0"/>
                  </a:schemeClr>
                </a:gs>
                <a:gs pos="8000">
                  <a:schemeClr val="bg1">
                    <a:lumMod val="65000"/>
                    <a:alpha val="50000"/>
                  </a:schemeClr>
                </a:gs>
              </a:gsLst>
              <a:lin ang="0" scaled="0"/>
              <a:tileRect/>
            </a:gradFill>
            <a:ln>
              <a:noFill/>
            </a:ln>
          </p:spPr>
          <p:txBody>
            <a:bodyPr/>
            <a:lstStyle/>
            <a:p>
              <a:pPr>
                <a:defRPr/>
              </a:pPr>
              <a:endParaRPr lang="zh-CN" altLang="en-US"/>
            </a:p>
          </p:txBody>
        </p:sp>
        <p:sp>
          <p:nvSpPr>
            <p:cNvPr id="78" name="淘宝网Chenying0907出品 5623">
              <a:extLst>
                <a:ext uri="{FF2B5EF4-FFF2-40B4-BE49-F238E27FC236}">
                  <a16:creationId xmlns:a16="http://schemas.microsoft.com/office/drawing/2014/main" id="{395FF5CE-BF5A-45F3-AECF-8D1DD991B5CC}"/>
                </a:ext>
              </a:extLst>
            </p:cNvPr>
            <p:cNvSpPr>
              <a:spLocks/>
            </p:cNvSpPr>
            <p:nvPr/>
          </p:nvSpPr>
          <p:spPr bwMode="auto">
            <a:xfrm>
              <a:off x="3536391" y="2622965"/>
              <a:ext cx="1757163" cy="1312730"/>
            </a:xfrm>
            <a:custGeom>
              <a:avLst/>
              <a:gdLst>
                <a:gd name="T0" fmla="*/ 178 w 178"/>
                <a:gd name="T1" fmla="*/ 131 h 132"/>
                <a:gd name="T2" fmla="*/ 119 w 178"/>
                <a:gd name="T3" fmla="*/ 30 h 132"/>
                <a:gd name="T4" fmla="*/ 0 w 178"/>
                <a:gd name="T5" fmla="*/ 0 h 132"/>
                <a:gd name="T6" fmla="*/ 31 w 178"/>
                <a:gd name="T7" fmla="*/ 98 h 132"/>
                <a:gd name="T8" fmla="*/ 177 w 178"/>
                <a:gd name="T9" fmla="*/ 131 h 132"/>
                <a:gd name="T10" fmla="*/ 178 w 178"/>
                <a:gd name="T11" fmla="*/ 132 h 132"/>
                <a:gd name="T12" fmla="*/ 178 w 178"/>
                <a:gd name="T13" fmla="*/ 131 h 132"/>
              </a:gdLst>
              <a:ahLst/>
              <a:cxnLst>
                <a:cxn ang="0">
                  <a:pos x="T0" y="T1"/>
                </a:cxn>
                <a:cxn ang="0">
                  <a:pos x="T2" y="T3"/>
                </a:cxn>
                <a:cxn ang="0">
                  <a:pos x="T4" y="T5"/>
                </a:cxn>
                <a:cxn ang="0">
                  <a:pos x="T6" y="T7"/>
                </a:cxn>
                <a:cxn ang="0">
                  <a:pos x="T8" y="T9"/>
                </a:cxn>
                <a:cxn ang="0">
                  <a:pos x="T10" y="T11"/>
                </a:cxn>
                <a:cxn ang="0">
                  <a:pos x="T12" y="T13"/>
                </a:cxn>
              </a:cxnLst>
              <a:rect l="0" t="0" r="r" b="b"/>
              <a:pathLst>
                <a:path w="178" h="132">
                  <a:moveTo>
                    <a:pt x="178" y="131"/>
                  </a:moveTo>
                  <a:cubicBezTo>
                    <a:pt x="119" y="30"/>
                    <a:pt x="119" y="30"/>
                    <a:pt x="119" y="30"/>
                  </a:cubicBezTo>
                  <a:cubicBezTo>
                    <a:pt x="0" y="0"/>
                    <a:pt x="0" y="0"/>
                    <a:pt x="0" y="0"/>
                  </a:cubicBezTo>
                  <a:cubicBezTo>
                    <a:pt x="31" y="98"/>
                    <a:pt x="31" y="98"/>
                    <a:pt x="31" y="98"/>
                  </a:cubicBezTo>
                  <a:cubicBezTo>
                    <a:pt x="31" y="98"/>
                    <a:pt x="176" y="130"/>
                    <a:pt x="177" y="131"/>
                  </a:cubicBezTo>
                  <a:cubicBezTo>
                    <a:pt x="178" y="131"/>
                    <a:pt x="178" y="132"/>
                    <a:pt x="178" y="132"/>
                  </a:cubicBezTo>
                  <a:lnTo>
                    <a:pt x="178" y="131"/>
                  </a:lnTo>
                  <a:close/>
                </a:path>
              </a:pathLst>
            </a:custGeom>
            <a:solidFill>
              <a:srgbClr val="FFFFFF"/>
            </a:solidFill>
            <a:ln>
              <a:noFill/>
            </a:ln>
            <a:scene3d>
              <a:camera prst="orthographicFront"/>
              <a:lightRig rig="threePt" dir="t"/>
            </a:scene3d>
            <a:sp3d>
              <a:bevelT w="12700" h="12700" prst="angle"/>
            </a:sp3d>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nvGrpSpPr>
            <p:cNvPr id="79" name="Group 5788">
              <a:extLst>
                <a:ext uri="{FF2B5EF4-FFF2-40B4-BE49-F238E27FC236}">
                  <a16:creationId xmlns:a16="http://schemas.microsoft.com/office/drawing/2014/main" id="{59923E03-AD13-42B1-8B41-2F80E95FC0AC}"/>
                </a:ext>
              </a:extLst>
            </p:cNvPr>
            <p:cNvGrpSpPr>
              <a:grpSpLocks noChangeAspect="1"/>
            </p:cNvGrpSpPr>
            <p:nvPr/>
          </p:nvGrpSpPr>
          <p:grpSpPr bwMode="auto">
            <a:xfrm>
              <a:off x="4674924" y="3788296"/>
              <a:ext cx="571108" cy="1947511"/>
              <a:chOff x="2534" y="2472"/>
              <a:chExt cx="139" cy="474"/>
            </a:xfrm>
            <a:gradFill>
              <a:gsLst>
                <a:gs pos="100000">
                  <a:schemeClr val="bg1">
                    <a:alpha val="0"/>
                  </a:schemeClr>
                </a:gs>
                <a:gs pos="0">
                  <a:schemeClr val="bg1">
                    <a:lumMod val="65000"/>
                    <a:alpha val="32000"/>
                  </a:schemeClr>
                </a:gs>
              </a:gsLst>
              <a:lin ang="5400000" scaled="0"/>
            </a:gradFill>
          </p:grpSpPr>
          <p:sp>
            <p:nvSpPr>
              <p:cNvPr id="118" name="淘宝网Chenying0907出品 5789">
                <a:extLst>
                  <a:ext uri="{FF2B5EF4-FFF2-40B4-BE49-F238E27FC236}">
                    <a16:creationId xmlns:a16="http://schemas.microsoft.com/office/drawing/2014/main" id="{46306A7A-C080-498F-8E8B-11641334EC68}"/>
                  </a:ext>
                </a:extLst>
              </p:cNvPr>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19" name="淘宝网Chenying0907出品 5790">
                <a:extLst>
                  <a:ext uri="{FF2B5EF4-FFF2-40B4-BE49-F238E27FC236}">
                    <a16:creationId xmlns:a16="http://schemas.microsoft.com/office/drawing/2014/main" id="{BA9791A7-E889-446F-B079-7A794D18BE40}"/>
                  </a:ext>
                </a:extLst>
              </p:cNvPr>
              <p:cNvSpPr>
                <a:spLocks/>
              </p:cNvSpPr>
              <p:nvPr/>
            </p:nvSpPr>
            <p:spPr bwMode="auto">
              <a:xfrm>
                <a:off x="2534" y="2472"/>
                <a:ext cx="139" cy="474"/>
              </a:xfrm>
              <a:custGeom>
                <a:avLst/>
                <a:gdLst>
                  <a:gd name="T0" fmla="*/ 0 w 139"/>
                  <a:gd name="T1" fmla="*/ 0 h 474"/>
                  <a:gd name="T2" fmla="*/ 5 w 139"/>
                  <a:gd name="T3" fmla="*/ 175 h 474"/>
                  <a:gd name="T4" fmla="*/ 139 w 139"/>
                  <a:gd name="T5" fmla="*/ 474 h 474"/>
                  <a:gd name="T6" fmla="*/ 139 w 139"/>
                  <a:gd name="T7" fmla="*/ 29 h 474"/>
                  <a:gd name="T8" fmla="*/ 0 w 139"/>
                  <a:gd name="T9" fmla="*/ 0 h 474"/>
                </a:gdLst>
                <a:ahLst/>
                <a:cxnLst>
                  <a:cxn ang="0">
                    <a:pos x="T0" y="T1"/>
                  </a:cxn>
                  <a:cxn ang="0">
                    <a:pos x="T2" y="T3"/>
                  </a:cxn>
                  <a:cxn ang="0">
                    <a:pos x="T4" y="T5"/>
                  </a:cxn>
                  <a:cxn ang="0">
                    <a:pos x="T6" y="T7"/>
                  </a:cxn>
                  <a:cxn ang="0">
                    <a:pos x="T8" y="T9"/>
                  </a:cxn>
                </a:cxnLst>
                <a:rect l="0" t="0" r="r" b="b"/>
                <a:pathLst>
                  <a:path w="139" h="474">
                    <a:moveTo>
                      <a:pt x="0" y="0"/>
                    </a:moveTo>
                    <a:lnTo>
                      <a:pt x="5" y="175"/>
                    </a:lnTo>
                    <a:lnTo>
                      <a:pt x="139" y="474"/>
                    </a:lnTo>
                    <a:lnTo>
                      <a:pt x="139" y="29"/>
                    </a:lnTo>
                    <a:lnTo>
                      <a:pt x="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80" name="Group 5638">
              <a:extLst>
                <a:ext uri="{FF2B5EF4-FFF2-40B4-BE49-F238E27FC236}">
                  <a16:creationId xmlns:a16="http://schemas.microsoft.com/office/drawing/2014/main" id="{265424A5-ABE8-438F-8C90-F02A379BD4BF}"/>
                </a:ext>
              </a:extLst>
            </p:cNvPr>
            <p:cNvGrpSpPr>
              <a:grpSpLocks noChangeAspect="1"/>
            </p:cNvGrpSpPr>
            <p:nvPr/>
          </p:nvGrpSpPr>
          <p:grpSpPr bwMode="auto">
            <a:xfrm>
              <a:off x="4702621" y="2696801"/>
              <a:ext cx="3176887" cy="1242773"/>
              <a:chOff x="3454" y="2010"/>
              <a:chExt cx="772" cy="302"/>
            </a:xfrm>
            <a:solidFill>
              <a:schemeClr val="bg1">
                <a:lumMod val="85000"/>
              </a:schemeClr>
            </a:solidFill>
          </p:grpSpPr>
          <p:sp>
            <p:nvSpPr>
              <p:cNvPr id="116" name="淘宝网Chenying0907出品 5639">
                <a:extLst>
                  <a:ext uri="{FF2B5EF4-FFF2-40B4-BE49-F238E27FC236}">
                    <a16:creationId xmlns:a16="http://schemas.microsoft.com/office/drawing/2014/main" id="{AEA3C0A3-1326-4EC4-B7EB-4A8C38D5DD78}"/>
                  </a:ext>
                </a:extLst>
              </p:cNvPr>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sp>
            <p:nvSpPr>
              <p:cNvPr id="117" name="淘宝网Chenying0907出品 5640">
                <a:extLst>
                  <a:ext uri="{FF2B5EF4-FFF2-40B4-BE49-F238E27FC236}">
                    <a16:creationId xmlns:a16="http://schemas.microsoft.com/office/drawing/2014/main" id="{A44E1127-D547-4DDA-A1DF-61B25B502481}"/>
                  </a:ext>
                </a:extLst>
              </p:cNvPr>
              <p:cNvSpPr>
                <a:spLocks/>
              </p:cNvSpPr>
              <p:nvPr/>
            </p:nvSpPr>
            <p:spPr bwMode="auto">
              <a:xfrm>
                <a:off x="3454" y="2010"/>
                <a:ext cx="772" cy="302"/>
              </a:xfrm>
              <a:custGeom>
                <a:avLst/>
                <a:gdLst>
                  <a:gd name="T0" fmla="*/ 510 w 772"/>
                  <a:gd name="T1" fmla="*/ 0 h 302"/>
                  <a:gd name="T2" fmla="*/ 0 w 772"/>
                  <a:gd name="T3" fmla="*/ 56 h 302"/>
                  <a:gd name="T4" fmla="*/ 141 w 772"/>
                  <a:gd name="T5" fmla="*/ 302 h 302"/>
                  <a:gd name="T6" fmla="*/ 772 w 772"/>
                  <a:gd name="T7" fmla="*/ 208 h 302"/>
                  <a:gd name="T8" fmla="*/ 510 w 772"/>
                  <a:gd name="T9" fmla="*/ 0 h 302"/>
                </a:gdLst>
                <a:ahLst/>
                <a:cxnLst>
                  <a:cxn ang="0">
                    <a:pos x="T0" y="T1"/>
                  </a:cxn>
                  <a:cxn ang="0">
                    <a:pos x="T2" y="T3"/>
                  </a:cxn>
                  <a:cxn ang="0">
                    <a:pos x="T4" y="T5"/>
                  </a:cxn>
                  <a:cxn ang="0">
                    <a:pos x="T6" y="T7"/>
                  </a:cxn>
                  <a:cxn ang="0">
                    <a:pos x="T8" y="T9"/>
                  </a:cxn>
                </a:cxnLst>
                <a:rect l="0" t="0" r="r" b="b"/>
                <a:pathLst>
                  <a:path w="772" h="302">
                    <a:moveTo>
                      <a:pt x="510" y="0"/>
                    </a:moveTo>
                    <a:lnTo>
                      <a:pt x="0" y="56"/>
                    </a:lnTo>
                    <a:lnTo>
                      <a:pt x="141" y="302"/>
                    </a:lnTo>
                    <a:lnTo>
                      <a:pt x="772" y="208"/>
                    </a:lnTo>
                    <a:lnTo>
                      <a:pt x="51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zh-CN" altLang="en-US"/>
              </a:p>
            </p:txBody>
          </p:sp>
        </p:grpSp>
        <p:grpSp>
          <p:nvGrpSpPr>
            <p:cNvPr id="81" name="淘宝网Chenying0907出品 10">
              <a:extLst>
                <a:ext uri="{FF2B5EF4-FFF2-40B4-BE49-F238E27FC236}">
                  <a16:creationId xmlns:a16="http://schemas.microsoft.com/office/drawing/2014/main" id="{6EE405C7-2DF2-4268-A3DC-7F3C80D5A5EE}"/>
                </a:ext>
              </a:extLst>
            </p:cNvPr>
            <p:cNvGrpSpPr>
              <a:grpSpLocks/>
            </p:cNvGrpSpPr>
            <p:nvPr/>
          </p:nvGrpSpPr>
          <p:grpSpPr bwMode="auto">
            <a:xfrm>
              <a:off x="4585523" y="1271914"/>
              <a:ext cx="4353645" cy="3457512"/>
              <a:chOff x="4585524" y="1271913"/>
              <a:chExt cx="4353648" cy="3457509"/>
            </a:xfrm>
          </p:grpSpPr>
          <p:grpSp>
            <p:nvGrpSpPr>
              <p:cNvPr id="88" name="淘宝网Chenying0907出品 17">
                <a:extLst>
                  <a:ext uri="{FF2B5EF4-FFF2-40B4-BE49-F238E27FC236}">
                    <a16:creationId xmlns:a16="http://schemas.microsoft.com/office/drawing/2014/main" id="{E7486C90-BD4F-4AE1-B253-B35ACE2E1342}"/>
                  </a:ext>
                </a:extLst>
              </p:cNvPr>
              <p:cNvGrpSpPr>
                <a:grpSpLocks/>
              </p:cNvGrpSpPr>
              <p:nvPr/>
            </p:nvGrpSpPr>
            <p:grpSpPr bwMode="auto">
              <a:xfrm>
                <a:off x="4585524" y="1778245"/>
                <a:ext cx="1411857" cy="2951177"/>
                <a:chOff x="4400552" y="1170243"/>
                <a:chExt cx="1411857" cy="2951180"/>
              </a:xfrm>
            </p:grpSpPr>
            <p:sp>
              <p:nvSpPr>
                <p:cNvPr id="110" name="淘宝网Chenying0907出品 5702">
                  <a:extLst>
                    <a:ext uri="{FF2B5EF4-FFF2-40B4-BE49-F238E27FC236}">
                      <a16:creationId xmlns:a16="http://schemas.microsoft.com/office/drawing/2014/main" id="{F0869BE4-F6C5-45FE-90D6-137832FD4B00}"/>
                    </a:ext>
                  </a:extLst>
                </p:cNvPr>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1" name="淘宝网Chenying0907出品 5704">
                  <a:extLst>
                    <a:ext uri="{FF2B5EF4-FFF2-40B4-BE49-F238E27FC236}">
                      <a16:creationId xmlns:a16="http://schemas.microsoft.com/office/drawing/2014/main" id="{6E0CB752-CD53-460F-93DA-76210133B8FB}"/>
                    </a:ext>
                  </a:extLst>
                </p:cNvPr>
                <p:cNvSpPr>
                  <a:spLocks/>
                </p:cNvSpPr>
                <p:nvPr/>
              </p:nvSpPr>
              <p:spPr bwMode="auto">
                <a:xfrm>
                  <a:off x="4400552" y="1170243"/>
                  <a:ext cx="493713" cy="893763"/>
                </a:xfrm>
                <a:custGeom>
                  <a:avLst/>
                  <a:gdLst>
                    <a:gd name="T0" fmla="*/ 253277 w 10074"/>
                    <a:gd name="T1" fmla="*/ 892631 h 10261"/>
                    <a:gd name="T2" fmla="*/ 364232 w 10074"/>
                    <a:gd name="T3" fmla="*/ 846815 h 10261"/>
                    <a:gd name="T4" fmla="*/ 465925 w 10074"/>
                    <a:gd name="T5" fmla="*/ 800998 h 10261"/>
                    <a:gd name="T6" fmla="*/ 465925 w 10074"/>
                    <a:gd name="T7" fmla="*/ 636200 h 10261"/>
                    <a:gd name="T8" fmla="*/ 401234 w 10074"/>
                    <a:gd name="T9" fmla="*/ 489780 h 10261"/>
                    <a:gd name="T10" fmla="*/ 345756 w 10074"/>
                    <a:gd name="T11" fmla="*/ 398147 h 10261"/>
                    <a:gd name="T12" fmla="*/ 345756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7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2" name="淘宝网Chenying0907出品 5715">
                  <a:extLst>
                    <a:ext uri="{FF2B5EF4-FFF2-40B4-BE49-F238E27FC236}">
                      <a16:creationId xmlns:a16="http://schemas.microsoft.com/office/drawing/2014/main" id="{91FC749D-B504-4612-9D6F-67E94A69B111}"/>
                    </a:ext>
                  </a:extLst>
                </p:cNvPr>
                <p:cNvSpPr>
                  <a:spLocks/>
                </p:cNvSpPr>
                <p:nvPr/>
              </p:nvSpPr>
              <p:spPr bwMode="auto">
                <a:xfrm>
                  <a:off x="4476484" y="1752667"/>
                  <a:ext cx="1084263" cy="2273301"/>
                </a:xfrm>
                <a:custGeom>
                  <a:avLst/>
                  <a:gdLst>
                    <a:gd name="T0" fmla="*/ 973057 w 117"/>
                    <a:gd name="T1" fmla="*/ 2273301 h 248"/>
                    <a:gd name="T2" fmla="*/ 9267 w 117"/>
                    <a:gd name="T3" fmla="*/ 73332 h 248"/>
                    <a:gd name="T4" fmla="*/ 27802 w 117"/>
                    <a:gd name="T5" fmla="*/ 18333 h 248"/>
                    <a:gd name="T6" fmla="*/ 120474 w 117"/>
                    <a:gd name="T7" fmla="*/ 45833 h 248"/>
                    <a:gd name="T8" fmla="*/ 1084263 w 117"/>
                    <a:gd name="T9" fmla="*/ 2264134 h 248"/>
                    <a:gd name="T10" fmla="*/ 973057 w 117"/>
                    <a:gd name="T11" fmla="*/ 2273301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3" name="淘宝网Chenying0907出品 5716">
                  <a:extLst>
                    <a:ext uri="{FF2B5EF4-FFF2-40B4-BE49-F238E27FC236}">
                      <a16:creationId xmlns:a16="http://schemas.microsoft.com/office/drawing/2014/main" id="{C081CA7D-08E3-44D4-8CAC-53B4622D7EEA}"/>
                    </a:ext>
                  </a:extLst>
                </p:cNvPr>
                <p:cNvSpPr>
                  <a:spLocks/>
                </p:cNvSpPr>
                <p:nvPr/>
              </p:nvSpPr>
              <p:spPr bwMode="auto">
                <a:xfrm>
                  <a:off x="4713020" y="1641541"/>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E3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4" name="淘宝网Chenying0907出品 5717">
                  <a:extLst>
                    <a:ext uri="{FF2B5EF4-FFF2-40B4-BE49-F238E27FC236}">
                      <a16:creationId xmlns:a16="http://schemas.microsoft.com/office/drawing/2014/main" id="{5E67A448-871F-4C08-9DEB-B727E8842AF0}"/>
                    </a:ext>
                  </a:extLst>
                </p:cNvPr>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5" name="淘宝网Chenying0907出品 5703">
                  <a:extLst>
                    <a:ext uri="{FF2B5EF4-FFF2-40B4-BE49-F238E27FC236}">
                      <a16:creationId xmlns:a16="http://schemas.microsoft.com/office/drawing/2014/main" id="{E7BDBCAB-2D3E-402C-9263-D88D2BE4D106}"/>
                    </a:ext>
                  </a:extLst>
                </p:cNvPr>
                <p:cNvSpPr>
                  <a:spLocks/>
                </p:cNvSpPr>
                <p:nvPr/>
              </p:nvSpPr>
              <p:spPr bwMode="auto">
                <a:xfrm>
                  <a:off x="4411844" y="1184082"/>
                  <a:ext cx="187162" cy="317263"/>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89" name="淘宝网Chenying0907出品 18">
                <a:extLst>
                  <a:ext uri="{FF2B5EF4-FFF2-40B4-BE49-F238E27FC236}">
                    <a16:creationId xmlns:a16="http://schemas.microsoft.com/office/drawing/2014/main" id="{0704E998-DE04-437B-954C-E7FE3F0DDDDE}"/>
                  </a:ext>
                </a:extLst>
              </p:cNvPr>
              <p:cNvGrpSpPr>
                <a:grpSpLocks/>
              </p:cNvGrpSpPr>
              <p:nvPr/>
            </p:nvGrpSpPr>
            <p:grpSpPr bwMode="auto">
              <a:xfrm rot="781172">
                <a:off x="5242049" y="1323326"/>
                <a:ext cx="1411857" cy="2951177"/>
                <a:chOff x="4400552" y="1170242"/>
                <a:chExt cx="1411857" cy="2951181"/>
              </a:xfrm>
            </p:grpSpPr>
            <p:sp>
              <p:nvSpPr>
                <p:cNvPr id="104" name="淘宝网Chenying0907出品 5702">
                  <a:extLst>
                    <a:ext uri="{FF2B5EF4-FFF2-40B4-BE49-F238E27FC236}">
                      <a16:creationId xmlns:a16="http://schemas.microsoft.com/office/drawing/2014/main" id="{BA5E83E9-D1F5-4829-9913-57BD776D42BE}"/>
                    </a:ext>
                  </a:extLst>
                </p:cNvPr>
                <p:cNvSpPr>
                  <a:spLocks/>
                </p:cNvSpPr>
                <p:nvPr/>
              </p:nvSpPr>
              <p:spPr bwMode="auto">
                <a:xfrm>
                  <a:off x="5450459" y="3873773"/>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 name="淘宝网Chenying0907出品 5704">
                  <a:extLst>
                    <a:ext uri="{FF2B5EF4-FFF2-40B4-BE49-F238E27FC236}">
                      <a16:creationId xmlns:a16="http://schemas.microsoft.com/office/drawing/2014/main" id="{10889275-FA0A-43BE-B5DB-36DF91F15F36}"/>
                    </a:ext>
                  </a:extLst>
                </p:cNvPr>
                <p:cNvSpPr>
                  <a:spLocks/>
                </p:cNvSpPr>
                <p:nvPr/>
              </p:nvSpPr>
              <p:spPr bwMode="auto">
                <a:xfrm>
                  <a:off x="4400552" y="1170242"/>
                  <a:ext cx="493713" cy="893764"/>
                </a:xfrm>
                <a:custGeom>
                  <a:avLst/>
                  <a:gdLst>
                    <a:gd name="T0" fmla="*/ 253277 w 10074"/>
                    <a:gd name="T1" fmla="*/ 892632 h 10261"/>
                    <a:gd name="T2" fmla="*/ 364232 w 10074"/>
                    <a:gd name="T3" fmla="*/ 846815 h 10261"/>
                    <a:gd name="T4" fmla="*/ 465925 w 10074"/>
                    <a:gd name="T5" fmla="*/ 800999 h 10261"/>
                    <a:gd name="T6" fmla="*/ 465925 w 10074"/>
                    <a:gd name="T7" fmla="*/ 636200 h 10261"/>
                    <a:gd name="T8" fmla="*/ 401234 w 10074"/>
                    <a:gd name="T9" fmla="*/ 489780 h 10261"/>
                    <a:gd name="T10" fmla="*/ 345756 w 10074"/>
                    <a:gd name="T11" fmla="*/ 398148 h 10261"/>
                    <a:gd name="T12" fmla="*/ 345756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7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6" name="淘宝网Chenying0907出品 5715">
                  <a:extLst>
                    <a:ext uri="{FF2B5EF4-FFF2-40B4-BE49-F238E27FC236}">
                      <a16:creationId xmlns:a16="http://schemas.microsoft.com/office/drawing/2014/main" id="{7444D0D9-5067-47A6-8025-FE1895DB500C}"/>
                    </a:ext>
                  </a:extLst>
                </p:cNvPr>
                <p:cNvSpPr>
                  <a:spLocks/>
                </p:cNvSpPr>
                <p:nvPr/>
              </p:nvSpPr>
              <p:spPr bwMode="auto">
                <a:xfrm>
                  <a:off x="4476483" y="1752666"/>
                  <a:ext cx="1084263" cy="2273302"/>
                </a:xfrm>
                <a:custGeom>
                  <a:avLst/>
                  <a:gdLst>
                    <a:gd name="T0" fmla="*/ 973057 w 117"/>
                    <a:gd name="T1" fmla="*/ 2273302 h 248"/>
                    <a:gd name="T2" fmla="*/ 9267 w 117"/>
                    <a:gd name="T3" fmla="*/ 73332 h 248"/>
                    <a:gd name="T4" fmla="*/ 27802 w 117"/>
                    <a:gd name="T5" fmla="*/ 18333 h 248"/>
                    <a:gd name="T6" fmla="*/ 120474 w 117"/>
                    <a:gd name="T7" fmla="*/ 45833 h 248"/>
                    <a:gd name="T8" fmla="*/ 1084263 w 117"/>
                    <a:gd name="T9" fmla="*/ 2264135 h 248"/>
                    <a:gd name="T10" fmla="*/ 973057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7" name="淘宝网Chenying0907出品 5716">
                  <a:extLst>
                    <a:ext uri="{FF2B5EF4-FFF2-40B4-BE49-F238E27FC236}">
                      <a16:creationId xmlns:a16="http://schemas.microsoft.com/office/drawing/2014/main" id="{69CC8CFC-B504-47C0-87C7-3B8F66D3E820}"/>
                    </a:ext>
                  </a:extLst>
                </p:cNvPr>
                <p:cNvSpPr>
                  <a:spLocks/>
                </p:cNvSpPr>
                <p:nvPr/>
              </p:nvSpPr>
              <p:spPr bwMode="auto">
                <a:xfrm>
                  <a:off x="4713021" y="1641541"/>
                  <a:ext cx="1055688" cy="2328865"/>
                </a:xfrm>
                <a:custGeom>
                  <a:avLst/>
                  <a:gdLst>
                    <a:gd name="T0" fmla="*/ 972344 w 114"/>
                    <a:gd name="T1" fmla="*/ 2328865 h 254"/>
                    <a:gd name="T2" fmla="*/ 0 w 114"/>
                    <a:gd name="T3" fmla="*/ 110025 h 254"/>
                    <a:gd name="T4" fmla="*/ 55563 w 114"/>
                    <a:gd name="T5" fmla="*/ 18338 h 254"/>
                    <a:gd name="T6" fmla="*/ 101865 w 114"/>
                    <a:gd name="T7" fmla="*/ 45844 h 254"/>
                    <a:gd name="T8" fmla="*/ 1055688 w 114"/>
                    <a:gd name="T9" fmla="*/ 2246346 h 254"/>
                    <a:gd name="T10" fmla="*/ 972344 w 114"/>
                    <a:gd name="T11" fmla="*/ 2328865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018B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8" name="淘宝网Chenying0907出品 5717">
                  <a:extLst>
                    <a:ext uri="{FF2B5EF4-FFF2-40B4-BE49-F238E27FC236}">
                      <a16:creationId xmlns:a16="http://schemas.microsoft.com/office/drawing/2014/main" id="{DADD6397-9BE9-4672-8B92-F80023F504E6}"/>
                    </a:ext>
                  </a:extLst>
                </p:cNvPr>
                <p:cNvSpPr>
                  <a:spLocks/>
                </p:cNvSpPr>
                <p:nvPr/>
              </p:nvSpPr>
              <p:spPr bwMode="auto">
                <a:xfrm>
                  <a:off x="4597132" y="1733617"/>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01AC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9" name="淘宝网Chenying0907出品 5703">
                  <a:extLst>
                    <a:ext uri="{FF2B5EF4-FFF2-40B4-BE49-F238E27FC236}">
                      <a16:creationId xmlns:a16="http://schemas.microsoft.com/office/drawing/2014/main" id="{71846031-4FFB-485A-9FB4-B53BC25F51FE}"/>
                    </a:ext>
                  </a:extLst>
                </p:cNvPr>
                <p:cNvSpPr>
                  <a:spLocks/>
                </p:cNvSpPr>
                <p:nvPr/>
              </p:nvSpPr>
              <p:spPr bwMode="auto">
                <a:xfrm>
                  <a:off x="4407012" y="1185837"/>
                  <a:ext cx="187162" cy="309527"/>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90" name="淘宝网Chenying0907出品 19">
                <a:extLst>
                  <a:ext uri="{FF2B5EF4-FFF2-40B4-BE49-F238E27FC236}">
                    <a16:creationId xmlns:a16="http://schemas.microsoft.com/office/drawing/2014/main" id="{B5C1DC02-F9C8-44E3-BBD2-12429656A881}"/>
                  </a:ext>
                </a:extLst>
              </p:cNvPr>
              <p:cNvGrpSpPr>
                <a:grpSpLocks/>
              </p:cNvGrpSpPr>
              <p:nvPr/>
            </p:nvGrpSpPr>
            <p:grpSpPr bwMode="auto">
              <a:xfrm rot="1701895">
                <a:off x="6140258" y="1271913"/>
                <a:ext cx="1411857" cy="2951177"/>
                <a:chOff x="4400548" y="1170243"/>
                <a:chExt cx="1411855" cy="2951179"/>
              </a:xfrm>
            </p:grpSpPr>
            <p:sp>
              <p:nvSpPr>
                <p:cNvPr id="98" name="淘宝网Chenying0907出品 5702">
                  <a:extLst>
                    <a:ext uri="{FF2B5EF4-FFF2-40B4-BE49-F238E27FC236}">
                      <a16:creationId xmlns:a16="http://schemas.microsoft.com/office/drawing/2014/main" id="{3A6F9BF4-8BB2-4D54-83E5-A26A455B32FD}"/>
                    </a:ext>
                  </a:extLst>
                </p:cNvPr>
                <p:cNvSpPr>
                  <a:spLocks/>
                </p:cNvSpPr>
                <p:nvPr/>
              </p:nvSpPr>
              <p:spPr bwMode="auto">
                <a:xfrm>
                  <a:off x="5450453" y="3873772"/>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9" name="淘宝网Chenying0907出品 5704">
                  <a:extLst>
                    <a:ext uri="{FF2B5EF4-FFF2-40B4-BE49-F238E27FC236}">
                      <a16:creationId xmlns:a16="http://schemas.microsoft.com/office/drawing/2014/main" id="{C2D17398-D897-4E18-AACC-F0C1C08DE746}"/>
                    </a:ext>
                  </a:extLst>
                </p:cNvPr>
                <p:cNvSpPr>
                  <a:spLocks/>
                </p:cNvSpPr>
                <p:nvPr/>
              </p:nvSpPr>
              <p:spPr bwMode="auto">
                <a:xfrm>
                  <a:off x="4400548" y="1170243"/>
                  <a:ext cx="493712" cy="893763"/>
                </a:xfrm>
                <a:custGeom>
                  <a:avLst/>
                  <a:gdLst>
                    <a:gd name="T0" fmla="*/ 253276 w 10074"/>
                    <a:gd name="T1" fmla="*/ 892631 h 10261"/>
                    <a:gd name="T2" fmla="*/ 364231 w 10074"/>
                    <a:gd name="T3" fmla="*/ 846815 h 10261"/>
                    <a:gd name="T4" fmla="*/ 465924 w 10074"/>
                    <a:gd name="T5" fmla="*/ 800998 h 10261"/>
                    <a:gd name="T6" fmla="*/ 465924 w 10074"/>
                    <a:gd name="T7" fmla="*/ 636200 h 10261"/>
                    <a:gd name="T8" fmla="*/ 401233 w 10074"/>
                    <a:gd name="T9" fmla="*/ 489780 h 10261"/>
                    <a:gd name="T10" fmla="*/ 345755 w 10074"/>
                    <a:gd name="T11" fmla="*/ 398147 h 10261"/>
                    <a:gd name="T12" fmla="*/ 345755 w 10074"/>
                    <a:gd name="T13" fmla="*/ 398147 h 10261"/>
                    <a:gd name="T14" fmla="*/ 22054 w 10074"/>
                    <a:gd name="T15" fmla="*/ 31880 h 10261"/>
                    <a:gd name="T16" fmla="*/ 3578 w 10074"/>
                    <a:gd name="T17" fmla="*/ 22734 h 10261"/>
                    <a:gd name="T18" fmla="*/ 3578 w 10074"/>
                    <a:gd name="T19" fmla="*/ 41025 h 10261"/>
                    <a:gd name="T20" fmla="*/ 52243 w 10074"/>
                    <a:gd name="T21" fmla="*/ 526014 h 10261"/>
                    <a:gd name="T22" fmla="*/ 77777 w 10074"/>
                    <a:gd name="T23" fmla="*/ 627054 h 10261"/>
                    <a:gd name="T24" fmla="*/ 137812 w 10074"/>
                    <a:gd name="T25" fmla="*/ 773561 h 10261"/>
                    <a:gd name="T26" fmla="*/ 253276 w 10074"/>
                    <a:gd name="T27" fmla="*/ 892631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0" name="淘宝网Chenying0907出品 5715">
                  <a:extLst>
                    <a:ext uri="{FF2B5EF4-FFF2-40B4-BE49-F238E27FC236}">
                      <a16:creationId xmlns:a16="http://schemas.microsoft.com/office/drawing/2014/main" id="{81F2F4BD-2220-4A50-A1A4-93C6E07954F3}"/>
                    </a:ext>
                  </a:extLst>
                </p:cNvPr>
                <p:cNvSpPr>
                  <a:spLocks/>
                </p:cNvSpPr>
                <p:nvPr/>
              </p:nvSpPr>
              <p:spPr bwMode="auto">
                <a:xfrm>
                  <a:off x="4476479" y="1752665"/>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1" name="淘宝网Chenying0907出品 5716">
                  <a:extLst>
                    <a:ext uri="{FF2B5EF4-FFF2-40B4-BE49-F238E27FC236}">
                      <a16:creationId xmlns:a16="http://schemas.microsoft.com/office/drawing/2014/main" id="{7B75C23E-06CB-4886-9173-ABDF6EF234CE}"/>
                    </a:ext>
                  </a:extLst>
                </p:cNvPr>
                <p:cNvSpPr>
                  <a:spLocks/>
                </p:cNvSpPr>
                <p:nvPr/>
              </p:nvSpPr>
              <p:spPr bwMode="auto">
                <a:xfrm>
                  <a:off x="4713018" y="1641539"/>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FFA2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2" name="淘宝网Chenying0907出品 5717">
                  <a:extLst>
                    <a:ext uri="{FF2B5EF4-FFF2-40B4-BE49-F238E27FC236}">
                      <a16:creationId xmlns:a16="http://schemas.microsoft.com/office/drawing/2014/main" id="{C83231B5-4F18-4949-99CF-92473F23457C}"/>
                    </a:ext>
                  </a:extLst>
                </p:cNvPr>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FFB8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 name="淘宝网Chenying0907出品 5703">
                  <a:extLst>
                    <a:ext uri="{FF2B5EF4-FFF2-40B4-BE49-F238E27FC236}">
                      <a16:creationId xmlns:a16="http://schemas.microsoft.com/office/drawing/2014/main" id="{242C04FF-5803-4F1F-80A9-11DE1750DFA3}"/>
                    </a:ext>
                  </a:extLst>
                </p:cNvPr>
                <p:cNvSpPr>
                  <a:spLocks/>
                </p:cNvSpPr>
                <p:nvPr/>
              </p:nvSpPr>
              <p:spPr bwMode="auto">
                <a:xfrm>
                  <a:off x="4406334" y="1189603"/>
                  <a:ext cx="187157" cy="317262"/>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nvGrpSpPr>
              <p:cNvPr id="91" name="淘宝网Chenying0907出品 20">
                <a:extLst>
                  <a:ext uri="{FF2B5EF4-FFF2-40B4-BE49-F238E27FC236}">
                    <a16:creationId xmlns:a16="http://schemas.microsoft.com/office/drawing/2014/main" id="{5D76A2BE-2008-4DF3-93A5-332AE87294A7}"/>
                  </a:ext>
                </a:extLst>
              </p:cNvPr>
              <p:cNvGrpSpPr>
                <a:grpSpLocks/>
              </p:cNvGrpSpPr>
              <p:nvPr/>
            </p:nvGrpSpPr>
            <p:grpSpPr bwMode="auto">
              <a:xfrm rot="2920266">
                <a:off x="6757655" y="1950494"/>
                <a:ext cx="1411858" cy="2951176"/>
                <a:chOff x="4400552" y="1170242"/>
                <a:chExt cx="1411857" cy="2951182"/>
              </a:xfrm>
            </p:grpSpPr>
            <p:sp>
              <p:nvSpPr>
                <p:cNvPr id="92" name="淘宝网Chenying0907出品 5702">
                  <a:extLst>
                    <a:ext uri="{FF2B5EF4-FFF2-40B4-BE49-F238E27FC236}">
                      <a16:creationId xmlns:a16="http://schemas.microsoft.com/office/drawing/2014/main" id="{97DB15B9-F94B-4335-90DA-F4E81763033E}"/>
                    </a:ext>
                  </a:extLst>
                </p:cNvPr>
                <p:cNvSpPr>
                  <a:spLocks/>
                </p:cNvSpPr>
                <p:nvPr/>
              </p:nvSpPr>
              <p:spPr bwMode="auto">
                <a:xfrm>
                  <a:off x="5450459" y="3873774"/>
                  <a:ext cx="361950" cy="247650"/>
                </a:xfrm>
                <a:custGeom>
                  <a:avLst/>
                  <a:gdLst>
                    <a:gd name="T0" fmla="*/ 361950 w 39"/>
                    <a:gd name="T1" fmla="*/ 100894 h 27"/>
                    <a:gd name="T2" fmla="*/ 361950 w 39"/>
                    <a:gd name="T3" fmla="*/ 110067 h 27"/>
                    <a:gd name="T4" fmla="*/ 352669 w 39"/>
                    <a:gd name="T5" fmla="*/ 119239 h 27"/>
                    <a:gd name="T6" fmla="*/ 287704 w 39"/>
                    <a:gd name="T7" fmla="*/ 174272 h 27"/>
                    <a:gd name="T8" fmla="*/ 278423 w 39"/>
                    <a:gd name="T9" fmla="*/ 183444 h 27"/>
                    <a:gd name="T10" fmla="*/ 269142 w 39"/>
                    <a:gd name="T11" fmla="*/ 192617 h 27"/>
                    <a:gd name="T12" fmla="*/ 176335 w 39"/>
                    <a:gd name="T13" fmla="*/ 229306 h 27"/>
                    <a:gd name="T14" fmla="*/ 157773 w 39"/>
                    <a:gd name="T15" fmla="*/ 238478 h 27"/>
                    <a:gd name="T16" fmla="*/ 148492 w 39"/>
                    <a:gd name="T17" fmla="*/ 238478 h 27"/>
                    <a:gd name="T18" fmla="*/ 64965 w 39"/>
                    <a:gd name="T19" fmla="*/ 247650 h 27"/>
                    <a:gd name="T20" fmla="*/ 55685 w 39"/>
                    <a:gd name="T21" fmla="*/ 238478 h 27"/>
                    <a:gd name="T22" fmla="*/ 46404 w 39"/>
                    <a:gd name="T23" fmla="*/ 238478 h 27"/>
                    <a:gd name="T24" fmla="*/ 0 w 39"/>
                    <a:gd name="T25" fmla="*/ 137583 h 27"/>
                    <a:gd name="T26" fmla="*/ 102088 w 39"/>
                    <a:gd name="T27" fmla="*/ 128411 h 27"/>
                    <a:gd name="T28" fmla="*/ 102088 w 39"/>
                    <a:gd name="T29" fmla="*/ 137583 h 27"/>
                    <a:gd name="T30" fmla="*/ 111369 w 39"/>
                    <a:gd name="T31" fmla="*/ 128411 h 27"/>
                    <a:gd name="T32" fmla="*/ 241300 w 39"/>
                    <a:gd name="T33" fmla="*/ 73378 h 27"/>
                    <a:gd name="T34" fmla="*/ 241300 w 39"/>
                    <a:gd name="T35" fmla="*/ 73378 h 27"/>
                    <a:gd name="T36" fmla="*/ 315546 w 39"/>
                    <a:gd name="T37" fmla="*/ 0 h 27"/>
                    <a:gd name="T38" fmla="*/ 361950 w 39"/>
                    <a:gd name="T39" fmla="*/ 100894 h 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9" h="27">
                      <a:moveTo>
                        <a:pt x="39" y="11"/>
                      </a:moveTo>
                      <a:cubicBezTo>
                        <a:pt x="39" y="11"/>
                        <a:pt x="39" y="12"/>
                        <a:pt x="39" y="12"/>
                      </a:cubicBezTo>
                      <a:cubicBezTo>
                        <a:pt x="39" y="12"/>
                        <a:pt x="38" y="13"/>
                        <a:pt x="38" y="13"/>
                      </a:cubicBezTo>
                      <a:cubicBezTo>
                        <a:pt x="31" y="19"/>
                        <a:pt x="31" y="19"/>
                        <a:pt x="31" y="19"/>
                      </a:cubicBezTo>
                      <a:cubicBezTo>
                        <a:pt x="31" y="20"/>
                        <a:pt x="31" y="20"/>
                        <a:pt x="30" y="20"/>
                      </a:cubicBezTo>
                      <a:cubicBezTo>
                        <a:pt x="30" y="20"/>
                        <a:pt x="29" y="21"/>
                        <a:pt x="29" y="21"/>
                      </a:cubicBezTo>
                      <a:cubicBezTo>
                        <a:pt x="19" y="25"/>
                        <a:pt x="19" y="25"/>
                        <a:pt x="19" y="25"/>
                      </a:cubicBezTo>
                      <a:cubicBezTo>
                        <a:pt x="18" y="26"/>
                        <a:pt x="18" y="26"/>
                        <a:pt x="17" y="26"/>
                      </a:cubicBezTo>
                      <a:cubicBezTo>
                        <a:pt x="17" y="26"/>
                        <a:pt x="16" y="26"/>
                        <a:pt x="16" y="26"/>
                      </a:cubicBezTo>
                      <a:cubicBezTo>
                        <a:pt x="7" y="27"/>
                        <a:pt x="7" y="27"/>
                        <a:pt x="7" y="27"/>
                      </a:cubicBezTo>
                      <a:cubicBezTo>
                        <a:pt x="6" y="26"/>
                        <a:pt x="6" y="26"/>
                        <a:pt x="6" y="26"/>
                      </a:cubicBezTo>
                      <a:cubicBezTo>
                        <a:pt x="5" y="26"/>
                        <a:pt x="5" y="26"/>
                        <a:pt x="5" y="26"/>
                      </a:cubicBezTo>
                      <a:cubicBezTo>
                        <a:pt x="0" y="15"/>
                        <a:pt x="0" y="15"/>
                        <a:pt x="0" y="15"/>
                      </a:cubicBezTo>
                      <a:cubicBezTo>
                        <a:pt x="11" y="14"/>
                        <a:pt x="11" y="14"/>
                        <a:pt x="11" y="14"/>
                      </a:cubicBezTo>
                      <a:cubicBezTo>
                        <a:pt x="11" y="15"/>
                        <a:pt x="11" y="15"/>
                        <a:pt x="11" y="15"/>
                      </a:cubicBezTo>
                      <a:cubicBezTo>
                        <a:pt x="12" y="14"/>
                        <a:pt x="12" y="14"/>
                        <a:pt x="12" y="14"/>
                      </a:cubicBezTo>
                      <a:cubicBezTo>
                        <a:pt x="26" y="8"/>
                        <a:pt x="26" y="8"/>
                        <a:pt x="26" y="8"/>
                      </a:cubicBezTo>
                      <a:cubicBezTo>
                        <a:pt x="26" y="8"/>
                        <a:pt x="26" y="8"/>
                        <a:pt x="26" y="8"/>
                      </a:cubicBezTo>
                      <a:cubicBezTo>
                        <a:pt x="34" y="0"/>
                        <a:pt x="34" y="0"/>
                        <a:pt x="34" y="0"/>
                      </a:cubicBezTo>
                      <a:lnTo>
                        <a:pt x="39" y="11"/>
                      </a:lnTo>
                      <a:close/>
                    </a:path>
                  </a:pathLst>
                </a:custGeom>
                <a:solidFill>
                  <a:srgbClr val="E8707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3" name="淘宝网Chenying0907出品 5704">
                  <a:extLst>
                    <a:ext uri="{FF2B5EF4-FFF2-40B4-BE49-F238E27FC236}">
                      <a16:creationId xmlns:a16="http://schemas.microsoft.com/office/drawing/2014/main" id="{E7C837B9-A741-4B73-863F-85AD31F4E1E3}"/>
                    </a:ext>
                  </a:extLst>
                </p:cNvPr>
                <p:cNvSpPr>
                  <a:spLocks/>
                </p:cNvSpPr>
                <p:nvPr/>
              </p:nvSpPr>
              <p:spPr bwMode="auto">
                <a:xfrm>
                  <a:off x="4400552" y="1170242"/>
                  <a:ext cx="493712" cy="893764"/>
                </a:xfrm>
                <a:custGeom>
                  <a:avLst/>
                  <a:gdLst>
                    <a:gd name="T0" fmla="*/ 253276 w 10074"/>
                    <a:gd name="T1" fmla="*/ 892632 h 10261"/>
                    <a:gd name="T2" fmla="*/ 364231 w 10074"/>
                    <a:gd name="T3" fmla="*/ 846815 h 10261"/>
                    <a:gd name="T4" fmla="*/ 465924 w 10074"/>
                    <a:gd name="T5" fmla="*/ 800999 h 10261"/>
                    <a:gd name="T6" fmla="*/ 465924 w 10074"/>
                    <a:gd name="T7" fmla="*/ 636200 h 10261"/>
                    <a:gd name="T8" fmla="*/ 401233 w 10074"/>
                    <a:gd name="T9" fmla="*/ 489780 h 10261"/>
                    <a:gd name="T10" fmla="*/ 345755 w 10074"/>
                    <a:gd name="T11" fmla="*/ 398148 h 10261"/>
                    <a:gd name="T12" fmla="*/ 345755 w 10074"/>
                    <a:gd name="T13" fmla="*/ 398148 h 10261"/>
                    <a:gd name="T14" fmla="*/ 22054 w 10074"/>
                    <a:gd name="T15" fmla="*/ 31880 h 10261"/>
                    <a:gd name="T16" fmla="*/ 3578 w 10074"/>
                    <a:gd name="T17" fmla="*/ 22734 h 10261"/>
                    <a:gd name="T18" fmla="*/ 3578 w 10074"/>
                    <a:gd name="T19" fmla="*/ 41026 h 10261"/>
                    <a:gd name="T20" fmla="*/ 52243 w 10074"/>
                    <a:gd name="T21" fmla="*/ 526015 h 10261"/>
                    <a:gd name="T22" fmla="*/ 77777 w 10074"/>
                    <a:gd name="T23" fmla="*/ 627055 h 10261"/>
                    <a:gd name="T24" fmla="*/ 137812 w 10074"/>
                    <a:gd name="T25" fmla="*/ 773562 h 10261"/>
                    <a:gd name="T26" fmla="*/ 253276 w 10074"/>
                    <a:gd name="T27" fmla="*/ 892632 h 102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74" h="10261">
                      <a:moveTo>
                        <a:pt x="5168" y="10248"/>
                      </a:moveTo>
                      <a:lnTo>
                        <a:pt x="7432" y="9722"/>
                      </a:lnTo>
                      <a:lnTo>
                        <a:pt x="9507" y="9196"/>
                      </a:lnTo>
                      <a:cubicBezTo>
                        <a:pt x="10263" y="8986"/>
                        <a:pt x="10263" y="8146"/>
                        <a:pt x="9507" y="7304"/>
                      </a:cubicBezTo>
                      <a:lnTo>
                        <a:pt x="8187" y="5623"/>
                      </a:lnTo>
                      <a:cubicBezTo>
                        <a:pt x="7810" y="5097"/>
                        <a:pt x="7620" y="4886"/>
                        <a:pt x="7055" y="4571"/>
                      </a:cubicBezTo>
                      <a:lnTo>
                        <a:pt x="450" y="366"/>
                      </a:lnTo>
                      <a:lnTo>
                        <a:pt x="73" y="261"/>
                      </a:lnTo>
                      <a:cubicBezTo>
                        <a:pt x="73" y="331"/>
                        <a:pt x="-92" y="-492"/>
                        <a:pt x="73" y="471"/>
                      </a:cubicBezTo>
                      <a:cubicBezTo>
                        <a:pt x="238" y="1434"/>
                        <a:pt x="813" y="4917"/>
                        <a:pt x="1066" y="6039"/>
                      </a:cubicBezTo>
                      <a:cubicBezTo>
                        <a:pt x="1318" y="7160"/>
                        <a:pt x="1399" y="6778"/>
                        <a:pt x="1587" y="7199"/>
                      </a:cubicBezTo>
                      <a:cubicBezTo>
                        <a:pt x="2909" y="8881"/>
                        <a:pt x="2812" y="8881"/>
                        <a:pt x="2812" y="8881"/>
                      </a:cubicBezTo>
                      <a:cubicBezTo>
                        <a:pt x="3566" y="9827"/>
                        <a:pt x="4601" y="10353"/>
                        <a:pt x="5168" y="10248"/>
                      </a:cubicBezTo>
                    </a:path>
                  </a:pathLst>
                </a:custGeom>
                <a:solidFill>
                  <a:srgbClr val="F3D8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4" name="淘宝网Chenying0907出品 5715">
                  <a:extLst>
                    <a:ext uri="{FF2B5EF4-FFF2-40B4-BE49-F238E27FC236}">
                      <a16:creationId xmlns:a16="http://schemas.microsoft.com/office/drawing/2014/main" id="{1A3BEE5E-886A-40B0-A47C-E450F389FBE1}"/>
                    </a:ext>
                  </a:extLst>
                </p:cNvPr>
                <p:cNvSpPr>
                  <a:spLocks/>
                </p:cNvSpPr>
                <p:nvPr/>
              </p:nvSpPr>
              <p:spPr bwMode="auto">
                <a:xfrm>
                  <a:off x="4476483" y="1752666"/>
                  <a:ext cx="1084262" cy="2273302"/>
                </a:xfrm>
                <a:custGeom>
                  <a:avLst/>
                  <a:gdLst>
                    <a:gd name="T0" fmla="*/ 973056 w 117"/>
                    <a:gd name="T1" fmla="*/ 2273302 h 248"/>
                    <a:gd name="T2" fmla="*/ 9267 w 117"/>
                    <a:gd name="T3" fmla="*/ 73332 h 248"/>
                    <a:gd name="T4" fmla="*/ 27802 w 117"/>
                    <a:gd name="T5" fmla="*/ 18333 h 248"/>
                    <a:gd name="T6" fmla="*/ 120474 w 117"/>
                    <a:gd name="T7" fmla="*/ 45833 h 248"/>
                    <a:gd name="T8" fmla="*/ 1084262 w 117"/>
                    <a:gd name="T9" fmla="*/ 2264135 h 248"/>
                    <a:gd name="T10" fmla="*/ 973056 w 117"/>
                    <a:gd name="T11" fmla="*/ 2273302 h 2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 h="248">
                      <a:moveTo>
                        <a:pt x="105" y="248"/>
                      </a:moveTo>
                      <a:cubicBezTo>
                        <a:pt x="1" y="8"/>
                        <a:pt x="1" y="8"/>
                        <a:pt x="1" y="8"/>
                      </a:cubicBezTo>
                      <a:cubicBezTo>
                        <a:pt x="0" y="7"/>
                        <a:pt x="0" y="4"/>
                        <a:pt x="3" y="2"/>
                      </a:cubicBezTo>
                      <a:cubicBezTo>
                        <a:pt x="7" y="0"/>
                        <a:pt x="12" y="4"/>
                        <a:pt x="13" y="5"/>
                      </a:cubicBezTo>
                      <a:cubicBezTo>
                        <a:pt x="117" y="247"/>
                        <a:pt x="117" y="247"/>
                        <a:pt x="117" y="247"/>
                      </a:cubicBezTo>
                      <a:lnTo>
                        <a:pt x="105" y="248"/>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5" name="淘宝网Chenying0907出品 5716">
                  <a:extLst>
                    <a:ext uri="{FF2B5EF4-FFF2-40B4-BE49-F238E27FC236}">
                      <a16:creationId xmlns:a16="http://schemas.microsoft.com/office/drawing/2014/main" id="{2D907E44-6ABD-4430-8D92-D90696E7DA6B}"/>
                    </a:ext>
                  </a:extLst>
                </p:cNvPr>
                <p:cNvSpPr>
                  <a:spLocks/>
                </p:cNvSpPr>
                <p:nvPr/>
              </p:nvSpPr>
              <p:spPr bwMode="auto">
                <a:xfrm>
                  <a:off x="4713019" y="1641542"/>
                  <a:ext cx="1055688" cy="2328864"/>
                </a:xfrm>
                <a:custGeom>
                  <a:avLst/>
                  <a:gdLst>
                    <a:gd name="T0" fmla="*/ 972344 w 114"/>
                    <a:gd name="T1" fmla="*/ 2328864 h 254"/>
                    <a:gd name="T2" fmla="*/ 0 w 114"/>
                    <a:gd name="T3" fmla="*/ 110025 h 254"/>
                    <a:gd name="T4" fmla="*/ 55563 w 114"/>
                    <a:gd name="T5" fmla="*/ 18338 h 254"/>
                    <a:gd name="T6" fmla="*/ 101865 w 114"/>
                    <a:gd name="T7" fmla="*/ 45844 h 254"/>
                    <a:gd name="T8" fmla="*/ 1055688 w 114"/>
                    <a:gd name="T9" fmla="*/ 2246345 h 254"/>
                    <a:gd name="T10" fmla="*/ 972344 w 114"/>
                    <a:gd name="T11" fmla="*/ 2328864 h 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254">
                      <a:moveTo>
                        <a:pt x="105" y="254"/>
                      </a:moveTo>
                      <a:cubicBezTo>
                        <a:pt x="0" y="12"/>
                        <a:pt x="0" y="12"/>
                        <a:pt x="0" y="12"/>
                      </a:cubicBezTo>
                      <a:cubicBezTo>
                        <a:pt x="0" y="10"/>
                        <a:pt x="1" y="4"/>
                        <a:pt x="6" y="2"/>
                      </a:cubicBezTo>
                      <a:cubicBezTo>
                        <a:pt x="10" y="0"/>
                        <a:pt x="10" y="3"/>
                        <a:pt x="11" y="5"/>
                      </a:cubicBezTo>
                      <a:cubicBezTo>
                        <a:pt x="114" y="245"/>
                        <a:pt x="114" y="245"/>
                        <a:pt x="114" y="245"/>
                      </a:cubicBezTo>
                      <a:lnTo>
                        <a:pt x="105" y="254"/>
                      </a:lnTo>
                      <a:close/>
                    </a:path>
                  </a:pathLst>
                </a:custGeom>
                <a:solidFill>
                  <a:srgbClr val="7D47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6" name="淘宝网Chenying0907出品 5717">
                  <a:extLst>
                    <a:ext uri="{FF2B5EF4-FFF2-40B4-BE49-F238E27FC236}">
                      <a16:creationId xmlns:a16="http://schemas.microsoft.com/office/drawing/2014/main" id="{5F6D6336-173C-4986-8EE9-C1F7B10C97DB}"/>
                    </a:ext>
                  </a:extLst>
                </p:cNvPr>
                <p:cNvSpPr>
                  <a:spLocks/>
                </p:cNvSpPr>
                <p:nvPr/>
              </p:nvSpPr>
              <p:spPr bwMode="auto">
                <a:xfrm>
                  <a:off x="4597131" y="1733615"/>
                  <a:ext cx="1093788" cy="2282828"/>
                </a:xfrm>
                <a:custGeom>
                  <a:avLst/>
                  <a:gdLst>
                    <a:gd name="T0" fmla="*/ 964017 w 118"/>
                    <a:gd name="T1" fmla="*/ 2282828 h 249"/>
                    <a:gd name="T2" fmla="*/ 9269 w 118"/>
                    <a:gd name="T3" fmla="*/ 91680 h 249"/>
                    <a:gd name="T4" fmla="*/ 46347 w 118"/>
                    <a:gd name="T5" fmla="*/ 18336 h 249"/>
                    <a:gd name="T6" fmla="*/ 129771 w 118"/>
                    <a:gd name="T7" fmla="*/ 36672 h 249"/>
                    <a:gd name="T8" fmla="*/ 1093788 w 118"/>
                    <a:gd name="T9" fmla="*/ 2236988 h 249"/>
                    <a:gd name="T10" fmla="*/ 964017 w 118"/>
                    <a:gd name="T11" fmla="*/ 2282828 h 2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 h="249">
                      <a:moveTo>
                        <a:pt x="104" y="249"/>
                      </a:moveTo>
                      <a:cubicBezTo>
                        <a:pt x="1" y="10"/>
                        <a:pt x="1" y="10"/>
                        <a:pt x="1" y="10"/>
                      </a:cubicBezTo>
                      <a:cubicBezTo>
                        <a:pt x="0" y="8"/>
                        <a:pt x="1" y="4"/>
                        <a:pt x="5" y="2"/>
                      </a:cubicBezTo>
                      <a:cubicBezTo>
                        <a:pt x="11" y="0"/>
                        <a:pt x="13" y="3"/>
                        <a:pt x="14" y="4"/>
                      </a:cubicBezTo>
                      <a:cubicBezTo>
                        <a:pt x="118" y="244"/>
                        <a:pt x="118" y="244"/>
                        <a:pt x="118" y="244"/>
                      </a:cubicBezTo>
                      <a:lnTo>
                        <a:pt x="104" y="249"/>
                      </a:lnTo>
                      <a:close/>
                    </a:path>
                  </a:pathLst>
                </a:custGeom>
                <a:solidFill>
                  <a:srgbClr val="985C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7" name="淘宝网Chenying0907出品 5703">
                  <a:extLst>
                    <a:ext uri="{FF2B5EF4-FFF2-40B4-BE49-F238E27FC236}">
                      <a16:creationId xmlns:a16="http://schemas.microsoft.com/office/drawing/2014/main" id="{CEAE3B7A-5E03-4558-A3B0-7AAAEE39EFB0}"/>
                    </a:ext>
                  </a:extLst>
                </p:cNvPr>
                <p:cNvSpPr>
                  <a:spLocks/>
                </p:cNvSpPr>
                <p:nvPr/>
              </p:nvSpPr>
              <p:spPr bwMode="auto">
                <a:xfrm>
                  <a:off x="4404980" y="1183867"/>
                  <a:ext cx="185715" cy="309220"/>
                </a:xfrm>
                <a:custGeom>
                  <a:avLst/>
                  <a:gdLst>
                    <a:gd name="T0" fmla="*/ 18 w 18"/>
                    <a:gd name="T1" fmla="*/ 22 h 30"/>
                    <a:gd name="T2" fmla="*/ 0 w 18"/>
                    <a:gd name="T3" fmla="*/ 0 h 30"/>
                    <a:gd name="T4" fmla="*/ 4 w 18"/>
                    <a:gd name="T5" fmla="*/ 28 h 30"/>
                    <a:gd name="T6" fmla="*/ 12 w 18"/>
                    <a:gd name="T7" fmla="*/ 29 h 30"/>
                    <a:gd name="T8" fmla="*/ 18 w 18"/>
                    <a:gd name="T9" fmla="*/ 22 h 30"/>
                  </a:gdLst>
                  <a:ahLst/>
                  <a:cxnLst>
                    <a:cxn ang="0">
                      <a:pos x="T0" y="T1"/>
                    </a:cxn>
                    <a:cxn ang="0">
                      <a:pos x="T2" y="T3"/>
                    </a:cxn>
                    <a:cxn ang="0">
                      <a:pos x="T4" y="T5"/>
                    </a:cxn>
                    <a:cxn ang="0">
                      <a:pos x="T6" y="T7"/>
                    </a:cxn>
                    <a:cxn ang="0">
                      <a:pos x="T8" y="T9"/>
                    </a:cxn>
                  </a:cxnLst>
                  <a:rect l="0" t="0" r="r" b="b"/>
                  <a:pathLst>
                    <a:path w="18" h="30">
                      <a:moveTo>
                        <a:pt x="18" y="22"/>
                      </a:moveTo>
                      <a:cubicBezTo>
                        <a:pt x="0" y="0"/>
                        <a:pt x="0" y="0"/>
                        <a:pt x="0" y="0"/>
                      </a:cubicBezTo>
                      <a:cubicBezTo>
                        <a:pt x="4" y="28"/>
                        <a:pt x="4" y="28"/>
                        <a:pt x="4" y="28"/>
                      </a:cubicBezTo>
                      <a:cubicBezTo>
                        <a:pt x="7" y="30"/>
                        <a:pt x="10" y="30"/>
                        <a:pt x="12" y="29"/>
                      </a:cubicBezTo>
                      <a:cubicBezTo>
                        <a:pt x="15" y="27"/>
                        <a:pt x="17" y="25"/>
                        <a:pt x="18" y="22"/>
                      </a:cubicBezTo>
                    </a:path>
                  </a:pathLst>
                </a:custGeom>
                <a:solidFill>
                  <a:schemeClr val="tx1">
                    <a:lumMod val="75000"/>
                    <a:lumOff val="25000"/>
                  </a:schemeClr>
                </a:solidFill>
                <a:ln>
                  <a:noFill/>
                </a:ln>
              </p:spPr>
              <p:txBody>
                <a:bodyPr/>
                <a:lstStyle/>
                <a:p>
                  <a:pPr>
                    <a:defRPr/>
                  </a:pPr>
                  <a:endParaRPr lang="zh-CN" altLang="en-US"/>
                </a:p>
              </p:txBody>
            </p:sp>
          </p:grpSp>
        </p:grpSp>
        <p:sp>
          <p:nvSpPr>
            <p:cNvPr id="82" name="AutoShape 5699">
              <a:extLst>
                <a:ext uri="{FF2B5EF4-FFF2-40B4-BE49-F238E27FC236}">
                  <a16:creationId xmlns:a16="http://schemas.microsoft.com/office/drawing/2014/main" id="{5FAAFCF2-194A-4CC7-B913-903BA0CF19EB}"/>
                </a:ext>
              </a:extLst>
            </p:cNvPr>
            <p:cNvSpPr>
              <a:spLocks noChangeAspect="1" noChangeArrowheads="1" noTextEdit="1"/>
            </p:cNvSpPr>
            <p:nvPr/>
          </p:nvSpPr>
          <p:spPr bwMode="auto">
            <a:xfrm>
              <a:off x="4389170" y="1165291"/>
              <a:ext cx="1417638" cy="297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grpSp>
          <p:nvGrpSpPr>
            <p:cNvPr id="83" name="淘宝网Chenying0907出品 12">
              <a:extLst>
                <a:ext uri="{FF2B5EF4-FFF2-40B4-BE49-F238E27FC236}">
                  <a16:creationId xmlns:a16="http://schemas.microsoft.com/office/drawing/2014/main" id="{31580838-C99F-4032-BEB2-9E6C1929CA44}"/>
                </a:ext>
              </a:extLst>
            </p:cNvPr>
            <p:cNvGrpSpPr>
              <a:grpSpLocks/>
            </p:cNvGrpSpPr>
            <p:nvPr/>
          </p:nvGrpSpPr>
          <p:grpSpPr bwMode="auto">
            <a:xfrm>
              <a:off x="5249118" y="3524742"/>
              <a:ext cx="2602836" cy="2233477"/>
              <a:chOff x="9473194" y="1739131"/>
              <a:chExt cx="2602839" cy="2233476"/>
            </a:xfrm>
          </p:grpSpPr>
          <p:sp>
            <p:nvSpPr>
              <p:cNvPr id="85" name="淘宝网Chenying0907出品 5615">
                <a:extLst>
                  <a:ext uri="{FF2B5EF4-FFF2-40B4-BE49-F238E27FC236}">
                    <a16:creationId xmlns:a16="http://schemas.microsoft.com/office/drawing/2014/main" id="{2699CA0F-8136-4A6B-B9DA-538A3F6BA961}"/>
                  </a:ext>
                </a:extLst>
              </p:cNvPr>
              <p:cNvSpPr>
                <a:spLocks/>
              </p:cNvSpPr>
              <p:nvPr/>
            </p:nvSpPr>
            <p:spPr bwMode="auto">
              <a:xfrm>
                <a:off x="9473194" y="1739131"/>
                <a:ext cx="2600768" cy="2226291"/>
              </a:xfrm>
              <a:custGeom>
                <a:avLst/>
                <a:gdLst>
                  <a:gd name="T0" fmla="*/ 2366205 w 632"/>
                  <a:gd name="T1" fmla="*/ 1790086 h 541"/>
                  <a:gd name="T2" fmla="*/ 0 w 632"/>
                  <a:gd name="T3" fmla="*/ 2226291 h 541"/>
                  <a:gd name="T4" fmla="*/ 0 w 632"/>
                  <a:gd name="T5" fmla="*/ 386823 h 541"/>
                  <a:gd name="T6" fmla="*/ 2600768 w 632"/>
                  <a:gd name="T7" fmla="*/ 0 h 541"/>
                  <a:gd name="T8" fmla="*/ 2366205 w 632"/>
                  <a:gd name="T9" fmla="*/ 1790086 h 5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2" h="541">
                    <a:moveTo>
                      <a:pt x="575" y="435"/>
                    </a:moveTo>
                    <a:lnTo>
                      <a:pt x="0" y="541"/>
                    </a:lnTo>
                    <a:lnTo>
                      <a:pt x="0" y="94"/>
                    </a:lnTo>
                    <a:lnTo>
                      <a:pt x="632" y="0"/>
                    </a:lnTo>
                    <a:lnTo>
                      <a:pt x="575" y="4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6" name="淘宝网Chenying0907出品 5615">
                <a:extLst>
                  <a:ext uri="{FF2B5EF4-FFF2-40B4-BE49-F238E27FC236}">
                    <a16:creationId xmlns:a16="http://schemas.microsoft.com/office/drawing/2014/main" id="{B7ED0594-8A1A-4741-8AC4-9ACEEA47C11D}"/>
                  </a:ext>
                </a:extLst>
              </p:cNvPr>
              <p:cNvSpPr>
                <a:spLocks/>
              </p:cNvSpPr>
              <p:nvPr/>
            </p:nvSpPr>
            <p:spPr bwMode="auto">
              <a:xfrm>
                <a:off x="9473195" y="1746316"/>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alpha val="3000"/>
                    </a:schemeClr>
                  </a:gs>
                  <a:gs pos="0">
                    <a:schemeClr val="bg1">
                      <a:lumMod val="65000"/>
                    </a:schemeClr>
                  </a:gs>
                </a:gsLst>
                <a:lin ang="540000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sp>
            <p:nvSpPr>
              <p:cNvPr id="87" name="淘宝网Chenying0907出品 5615">
                <a:extLst>
                  <a:ext uri="{FF2B5EF4-FFF2-40B4-BE49-F238E27FC236}">
                    <a16:creationId xmlns:a16="http://schemas.microsoft.com/office/drawing/2014/main" id="{5E4BEC7A-71B5-44D4-9F31-FC47D48011F1}"/>
                  </a:ext>
                </a:extLst>
              </p:cNvPr>
              <p:cNvSpPr>
                <a:spLocks/>
              </p:cNvSpPr>
              <p:nvPr/>
            </p:nvSpPr>
            <p:spPr bwMode="auto">
              <a:xfrm>
                <a:off x="9475265" y="1744163"/>
                <a:ext cx="2600768" cy="2226291"/>
              </a:xfrm>
              <a:custGeom>
                <a:avLst/>
                <a:gdLst>
                  <a:gd name="T0" fmla="*/ 575 w 632"/>
                  <a:gd name="T1" fmla="*/ 435 h 541"/>
                  <a:gd name="T2" fmla="*/ 0 w 632"/>
                  <a:gd name="T3" fmla="*/ 541 h 541"/>
                  <a:gd name="T4" fmla="*/ 0 w 632"/>
                  <a:gd name="T5" fmla="*/ 94 h 541"/>
                  <a:gd name="T6" fmla="*/ 632 w 632"/>
                  <a:gd name="T7" fmla="*/ 0 h 541"/>
                  <a:gd name="T8" fmla="*/ 575 w 632"/>
                  <a:gd name="T9" fmla="*/ 435 h 541"/>
                </a:gdLst>
                <a:ahLst/>
                <a:cxnLst>
                  <a:cxn ang="0">
                    <a:pos x="T0" y="T1"/>
                  </a:cxn>
                  <a:cxn ang="0">
                    <a:pos x="T2" y="T3"/>
                  </a:cxn>
                  <a:cxn ang="0">
                    <a:pos x="T4" y="T5"/>
                  </a:cxn>
                  <a:cxn ang="0">
                    <a:pos x="T6" y="T7"/>
                  </a:cxn>
                  <a:cxn ang="0">
                    <a:pos x="T8" y="T9"/>
                  </a:cxn>
                </a:cxnLst>
                <a:rect l="0" t="0" r="r" b="b"/>
                <a:pathLst>
                  <a:path w="632" h="541">
                    <a:moveTo>
                      <a:pt x="575" y="435"/>
                    </a:moveTo>
                    <a:lnTo>
                      <a:pt x="0" y="541"/>
                    </a:lnTo>
                    <a:lnTo>
                      <a:pt x="0" y="94"/>
                    </a:lnTo>
                    <a:lnTo>
                      <a:pt x="632" y="0"/>
                    </a:lnTo>
                    <a:lnTo>
                      <a:pt x="575" y="435"/>
                    </a:lnTo>
                    <a:close/>
                  </a:path>
                </a:pathLst>
              </a:custGeom>
              <a:gradFill>
                <a:gsLst>
                  <a:gs pos="100000">
                    <a:schemeClr val="bg1">
                      <a:lumMod val="95000"/>
                      <a:alpha val="27000"/>
                    </a:schemeClr>
                  </a:gs>
                  <a:gs pos="0">
                    <a:schemeClr val="bg1">
                      <a:lumMod val="65000"/>
                      <a:alpha val="61000"/>
                    </a:schemeClr>
                  </a:gs>
                </a:gsLst>
                <a:lin ang="0" scaled="0"/>
              </a:gradFill>
              <a:ln>
                <a:noFill/>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84" name="淘宝网Chenying0907出品 5785">
              <a:extLst>
                <a:ext uri="{FF2B5EF4-FFF2-40B4-BE49-F238E27FC236}">
                  <a16:creationId xmlns:a16="http://schemas.microsoft.com/office/drawing/2014/main" id="{9BB248FD-320E-451E-806B-F16B9919F376}"/>
                </a:ext>
              </a:extLst>
            </p:cNvPr>
            <p:cNvSpPr>
              <a:spLocks/>
            </p:cNvSpPr>
            <p:nvPr/>
          </p:nvSpPr>
          <p:spPr bwMode="auto">
            <a:xfrm>
              <a:off x="5221288" y="3516314"/>
              <a:ext cx="3430587" cy="612775"/>
            </a:xfrm>
            <a:custGeom>
              <a:avLst/>
              <a:gdLst>
                <a:gd name="T0" fmla="*/ 0 w 350"/>
                <a:gd name="T1" fmla="*/ 38 h 60"/>
                <a:gd name="T2" fmla="*/ 266 w 350"/>
                <a:gd name="T3" fmla="*/ 0 h 60"/>
                <a:gd name="T4" fmla="*/ 350 w 350"/>
                <a:gd name="T5" fmla="*/ 12 h 60"/>
                <a:gd name="T6" fmla="*/ 37 w 350"/>
                <a:gd name="T7" fmla="*/ 60 h 60"/>
                <a:gd name="T8" fmla="*/ 1 w 350"/>
                <a:gd name="T9" fmla="*/ 39 h 60"/>
                <a:gd name="T10" fmla="*/ 0 w 350"/>
                <a:gd name="T11" fmla="*/ 39 h 60"/>
                <a:gd name="T12" fmla="*/ 0 w 350"/>
                <a:gd name="T13" fmla="*/ 38 h 60"/>
              </a:gdLst>
              <a:ahLst/>
              <a:cxnLst>
                <a:cxn ang="0">
                  <a:pos x="T0" y="T1"/>
                </a:cxn>
                <a:cxn ang="0">
                  <a:pos x="T2" y="T3"/>
                </a:cxn>
                <a:cxn ang="0">
                  <a:pos x="T4" y="T5"/>
                </a:cxn>
                <a:cxn ang="0">
                  <a:pos x="T6" y="T7"/>
                </a:cxn>
                <a:cxn ang="0">
                  <a:pos x="T8" y="T9"/>
                </a:cxn>
                <a:cxn ang="0">
                  <a:pos x="T10" y="T11"/>
                </a:cxn>
                <a:cxn ang="0">
                  <a:pos x="T12" y="T13"/>
                </a:cxn>
              </a:cxnLst>
              <a:rect l="0" t="0" r="r" b="b"/>
              <a:pathLst>
                <a:path w="350" h="60">
                  <a:moveTo>
                    <a:pt x="0" y="38"/>
                  </a:moveTo>
                  <a:cubicBezTo>
                    <a:pt x="266" y="0"/>
                    <a:pt x="266" y="0"/>
                    <a:pt x="266" y="0"/>
                  </a:cubicBezTo>
                  <a:cubicBezTo>
                    <a:pt x="350" y="12"/>
                    <a:pt x="350" y="12"/>
                    <a:pt x="350" y="12"/>
                  </a:cubicBezTo>
                  <a:cubicBezTo>
                    <a:pt x="37" y="60"/>
                    <a:pt x="37" y="60"/>
                    <a:pt x="37" y="60"/>
                  </a:cubicBezTo>
                  <a:cubicBezTo>
                    <a:pt x="37" y="60"/>
                    <a:pt x="2" y="38"/>
                    <a:pt x="1" y="39"/>
                  </a:cubicBezTo>
                  <a:cubicBezTo>
                    <a:pt x="0" y="39"/>
                    <a:pt x="0" y="39"/>
                    <a:pt x="0" y="39"/>
                  </a:cubicBezTo>
                  <a:lnTo>
                    <a:pt x="0" y="38"/>
                  </a:lnTo>
                  <a:close/>
                </a:path>
              </a:pathLst>
            </a:custGeom>
            <a:solidFill>
              <a:srgbClr val="FFFFFF"/>
            </a:solidFill>
            <a:ln w="22225">
              <a:noFill/>
              <a:round/>
              <a:headEnd/>
              <a:tailEnd/>
            </a:ln>
            <a:scene3d>
              <a:camera prst="orthographicFront"/>
              <a:lightRig rig="threePt" dir="t"/>
            </a:scene3d>
            <a:sp3d>
              <a:bevelT w="12700" h="12700" prst="angle"/>
            </a:sp3d>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ea typeface="SimSun" panose="02010600030101010101" pitchFamily="2" charset="-122"/>
              </a:endParaRPr>
            </a:p>
          </p:txBody>
        </p:sp>
      </p:grpSp>
      <p:sp>
        <p:nvSpPr>
          <p:cNvPr id="120" name="文字方塊 109">
            <a:extLst>
              <a:ext uri="{FF2B5EF4-FFF2-40B4-BE49-F238E27FC236}">
                <a16:creationId xmlns:a16="http://schemas.microsoft.com/office/drawing/2014/main" id="{07828FE1-7BEB-4819-9057-DF193D88E167}"/>
              </a:ext>
            </a:extLst>
          </p:cNvPr>
          <p:cNvSpPr txBox="1">
            <a:spLocks noChangeArrowheads="1"/>
          </p:cNvSpPr>
          <p:nvPr/>
        </p:nvSpPr>
        <p:spPr bwMode="auto">
          <a:xfrm>
            <a:off x="1103521" y="950074"/>
            <a:ext cx="3234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b="1" dirty="0">
                <a:latin typeface="微軟正黑體" panose="020B0604030504040204" pitchFamily="34" charset="-120"/>
                <a:ea typeface="微軟正黑體" panose="020B0604030504040204" pitchFamily="34" charset="-120"/>
              </a:rPr>
              <a:t>特種身分生報名表範例</a:t>
            </a:r>
            <a:endParaRPr lang="en-US" altLang="zh-TW" b="1" dirty="0">
              <a:latin typeface="微軟正黑體" panose="020B0604030504040204" pitchFamily="34" charset="-120"/>
              <a:ea typeface="微軟正黑體" panose="020B0604030504040204" pitchFamily="34" charset="-120"/>
            </a:endParaRPr>
          </a:p>
          <a:p>
            <a:pPr eaLnBrk="1" hangingPunct="1"/>
            <a:r>
              <a:rPr lang="zh-TW" altLang="en-US" b="1" dirty="0">
                <a:solidFill>
                  <a:srgbClr val="C00000"/>
                </a:solidFill>
                <a:latin typeface="微軟正黑體" panose="020B0604030504040204" pitchFamily="34" charset="-120"/>
                <a:ea typeface="微軟正黑體" panose="020B0604030504040204" pitchFamily="34" charset="-120"/>
              </a:rPr>
              <a:t>（黃色）</a:t>
            </a:r>
          </a:p>
        </p:txBody>
      </p:sp>
      <p:sp>
        <p:nvSpPr>
          <p:cNvPr id="121" name="文字方塊 120">
            <a:extLst>
              <a:ext uri="{FF2B5EF4-FFF2-40B4-BE49-F238E27FC236}">
                <a16:creationId xmlns:a16="http://schemas.microsoft.com/office/drawing/2014/main" id="{1E0014B2-3DA1-4FE2-A52C-80E274917E7B}"/>
              </a:ext>
            </a:extLst>
          </p:cNvPr>
          <p:cNvSpPr txBox="1"/>
          <p:nvPr/>
        </p:nvSpPr>
        <p:spPr>
          <a:xfrm>
            <a:off x="897588" y="3844711"/>
            <a:ext cx="2505314" cy="96949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txBody>
          <a:bodyPr wrap="square">
            <a:spAutoFit/>
          </a:bodyPr>
          <a:lstStyle/>
          <a:p>
            <a:pPr>
              <a:defRPr/>
            </a:pPr>
            <a:r>
              <a:rPr lang="zh-TW" altLang="en-US" sz="1400" dirty="0">
                <a:solidFill>
                  <a:srgbClr val="0070C0"/>
                </a:solidFill>
                <a:latin typeface="微軟正黑體" pitchFamily="34" charset="-120"/>
                <a:ea typeface="微軟正黑體" pitchFamily="34" charset="-120"/>
              </a:rPr>
              <a:t>（</a:t>
            </a:r>
            <a:r>
              <a:rPr lang="en-US" altLang="zh-TW" sz="1400" dirty="0">
                <a:solidFill>
                  <a:srgbClr val="0070C0"/>
                </a:solidFill>
                <a:latin typeface="微軟正黑體" pitchFamily="34" charset="-120"/>
                <a:ea typeface="微軟正黑體" pitchFamily="34" charset="-120"/>
              </a:rPr>
              <a:t>3</a:t>
            </a:r>
            <a:r>
              <a:rPr lang="zh-TW" altLang="en-US" sz="1400" dirty="0">
                <a:solidFill>
                  <a:srgbClr val="0070C0"/>
                </a:solidFill>
                <a:latin typeface="微軟正黑體" pitchFamily="34" charset="-120"/>
                <a:ea typeface="微軟正黑體" pitchFamily="34" charset="-120"/>
              </a:rPr>
              <a:t>）</a:t>
            </a:r>
            <a:r>
              <a:rPr lang="zh-TW" altLang="zh-TW" sz="1400" dirty="0">
                <a:solidFill>
                  <a:srgbClr val="0070C0"/>
                </a:solidFill>
                <a:latin typeface="微軟正黑體" pitchFamily="34" charset="-120"/>
                <a:ea typeface="微軟正黑體" pitchFamily="34" charset="-120"/>
              </a:rPr>
              <a:t>浮貼</a:t>
            </a:r>
            <a:r>
              <a:rPr lang="zh-TW" altLang="en-US" sz="1400" dirty="0">
                <a:solidFill>
                  <a:srgbClr val="0070C0"/>
                </a:solidFill>
                <a:latin typeface="微軟正黑體" pitchFamily="34" charset="-120"/>
                <a:ea typeface="微軟正黑體" pitchFamily="34" charset="-120"/>
              </a:rPr>
              <a:t>報名</a:t>
            </a:r>
            <a:r>
              <a:rPr lang="zh-TW" altLang="zh-TW" sz="1400" dirty="0">
                <a:solidFill>
                  <a:srgbClr val="0070C0"/>
                </a:solidFill>
                <a:latin typeface="微軟正黑體" pitchFamily="34" charset="-120"/>
                <a:ea typeface="微軟正黑體" pitchFamily="34" charset="-120"/>
              </a:rPr>
              <a:t>身分證明</a:t>
            </a:r>
            <a:r>
              <a:rPr lang="zh-TW" altLang="en-US" sz="1400" dirty="0">
                <a:solidFill>
                  <a:srgbClr val="0070C0"/>
                </a:solidFill>
                <a:latin typeface="微軟正黑體" pitchFamily="34" charset="-120"/>
                <a:ea typeface="微軟正黑體" pitchFamily="34" charset="-120"/>
              </a:rPr>
              <a:t>影本</a:t>
            </a:r>
            <a:endParaRPr lang="en-US" altLang="zh-TW" sz="1400" dirty="0">
              <a:solidFill>
                <a:srgbClr val="0070C0"/>
              </a:solidFill>
              <a:latin typeface="微軟正黑體" pitchFamily="34" charset="-120"/>
              <a:ea typeface="微軟正黑體" pitchFamily="34" charset="-120"/>
            </a:endParaRPr>
          </a:p>
          <a:p>
            <a:pPr>
              <a:defRPr/>
            </a:pPr>
            <a:r>
              <a:rPr lang="zh-TW" altLang="en-US" sz="1400" dirty="0">
                <a:solidFill>
                  <a:srgbClr val="0070C0"/>
                </a:solidFill>
                <a:latin typeface="微軟正黑體" pitchFamily="34" charset="-120"/>
                <a:ea typeface="微軟正黑體" pitchFamily="34" charset="-120"/>
              </a:rPr>
              <a:t>          </a:t>
            </a:r>
            <a:r>
              <a:rPr lang="zh-TW" altLang="en-US" sz="1400" dirty="0">
                <a:solidFill>
                  <a:srgbClr val="C00000"/>
                </a:solidFill>
                <a:latin typeface="微軟正黑體" pitchFamily="34" charset="-120"/>
                <a:ea typeface="微軟正黑體" pitchFamily="34" charset="-120"/>
              </a:rPr>
              <a:t>原住民</a:t>
            </a:r>
            <a:r>
              <a:rPr lang="zh-TW" altLang="en-US" sz="1500" b="1" dirty="0">
                <a:solidFill>
                  <a:srgbClr val="C00000"/>
                </a:solidFill>
                <a:latin typeface="微軟正黑體" pitchFamily="34" charset="-120"/>
                <a:ea typeface="微軟正黑體" pitchFamily="34" charset="-120"/>
              </a:rPr>
              <a:t>免附</a:t>
            </a:r>
            <a:r>
              <a:rPr lang="zh-TW" altLang="en-US" sz="1400" dirty="0">
                <a:solidFill>
                  <a:srgbClr val="C00000"/>
                </a:solidFill>
                <a:latin typeface="微軟正黑體" pitchFamily="34" charset="-120"/>
                <a:ea typeface="微軟正黑體" pitchFamily="34" charset="-120"/>
              </a:rPr>
              <a:t>證明文件，若持有原住民文化及語言能力證明影印本</a:t>
            </a:r>
            <a:r>
              <a:rPr lang="zh-TW" altLang="en-US" sz="1400" dirty="0">
                <a:solidFill>
                  <a:srgbClr val="C00000"/>
                </a:solidFill>
                <a:highlight>
                  <a:srgbClr val="FFFF00"/>
                </a:highlight>
                <a:latin typeface="微軟正黑體" pitchFamily="34" charset="-120"/>
                <a:ea typeface="微軟正黑體" pitchFamily="34" charset="-120"/>
              </a:rPr>
              <a:t>請勾選並檢附</a:t>
            </a:r>
          </a:p>
        </p:txBody>
      </p:sp>
      <p:sp>
        <p:nvSpPr>
          <p:cNvPr id="122" name="Freeform 160">
            <a:extLst>
              <a:ext uri="{FF2B5EF4-FFF2-40B4-BE49-F238E27FC236}">
                <a16:creationId xmlns:a16="http://schemas.microsoft.com/office/drawing/2014/main" id="{4853A3CD-B0A1-4875-9714-BECCA0C84CC9}"/>
              </a:ext>
            </a:extLst>
          </p:cNvPr>
          <p:cNvSpPr>
            <a:spLocks noChangeAspect="1" noEditPoints="1"/>
          </p:cNvSpPr>
          <p:nvPr/>
        </p:nvSpPr>
        <p:spPr bwMode="auto">
          <a:xfrm>
            <a:off x="738055" y="3742760"/>
            <a:ext cx="314960" cy="31496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76 w 199"/>
              <a:gd name="T11" fmla="*/ 54 h 199"/>
              <a:gd name="T12" fmla="*/ 76 w 199"/>
              <a:gd name="T13" fmla="*/ 151 h 199"/>
              <a:gd name="T14" fmla="*/ 145 w 199"/>
              <a:gd name="T15" fmla="*/ 101 h 199"/>
              <a:gd name="T16" fmla="*/ 76 w 199"/>
              <a:gd name="T17" fmla="*/ 5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9" h="199">
                <a:moveTo>
                  <a:pt x="99" y="199"/>
                </a:moveTo>
                <a:cubicBezTo>
                  <a:pt x="45" y="199"/>
                  <a:pt x="0" y="154"/>
                  <a:pt x="0" y="100"/>
                </a:cubicBezTo>
                <a:cubicBezTo>
                  <a:pt x="0" y="45"/>
                  <a:pt x="45" y="0"/>
                  <a:pt x="99" y="0"/>
                </a:cubicBezTo>
                <a:cubicBezTo>
                  <a:pt x="154" y="0"/>
                  <a:pt x="199" y="45"/>
                  <a:pt x="199" y="100"/>
                </a:cubicBezTo>
                <a:cubicBezTo>
                  <a:pt x="199" y="154"/>
                  <a:pt x="154" y="199"/>
                  <a:pt x="99" y="199"/>
                </a:cubicBezTo>
                <a:close/>
                <a:moveTo>
                  <a:pt x="76" y="54"/>
                </a:moveTo>
                <a:cubicBezTo>
                  <a:pt x="76" y="151"/>
                  <a:pt x="76" y="151"/>
                  <a:pt x="76" y="151"/>
                </a:cubicBezTo>
                <a:cubicBezTo>
                  <a:pt x="145" y="101"/>
                  <a:pt x="145" y="101"/>
                  <a:pt x="145" y="101"/>
                </a:cubicBezTo>
                <a:lnTo>
                  <a:pt x="76" y="54"/>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zh-CN" altLang="en-US" dirty="0"/>
          </a:p>
        </p:txBody>
      </p:sp>
      <p:cxnSp>
        <p:nvCxnSpPr>
          <p:cNvPr id="123" name="直線單箭頭接點 122">
            <a:extLst>
              <a:ext uri="{FF2B5EF4-FFF2-40B4-BE49-F238E27FC236}">
                <a16:creationId xmlns:a16="http://schemas.microsoft.com/office/drawing/2014/main" id="{0BC53AAD-3942-49D8-AE0A-2B41C2B9C1BE}"/>
              </a:ext>
            </a:extLst>
          </p:cNvPr>
          <p:cNvCxnSpPr>
            <a:cxnSpLocks/>
            <a:endCxn id="50" idx="1"/>
          </p:cNvCxnSpPr>
          <p:nvPr/>
        </p:nvCxnSpPr>
        <p:spPr>
          <a:xfrm flipV="1">
            <a:off x="3198107" y="3084772"/>
            <a:ext cx="815716" cy="33742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4" name="直線單箭頭接點 123">
            <a:extLst>
              <a:ext uri="{FF2B5EF4-FFF2-40B4-BE49-F238E27FC236}">
                <a16:creationId xmlns:a16="http://schemas.microsoft.com/office/drawing/2014/main" id="{F13680E8-FC77-4AD4-B42C-6675411B2189}"/>
              </a:ext>
            </a:extLst>
          </p:cNvPr>
          <p:cNvCxnSpPr>
            <a:cxnSpLocks/>
            <a:endCxn id="49" idx="1"/>
          </p:cNvCxnSpPr>
          <p:nvPr/>
        </p:nvCxnSpPr>
        <p:spPr>
          <a:xfrm flipV="1">
            <a:off x="3117669" y="1795637"/>
            <a:ext cx="911509" cy="255306"/>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直線單箭頭接點 124">
            <a:extLst>
              <a:ext uri="{FF2B5EF4-FFF2-40B4-BE49-F238E27FC236}">
                <a16:creationId xmlns:a16="http://schemas.microsoft.com/office/drawing/2014/main" id="{B858C7A6-D07C-4B68-BCB1-7CDBC343A6D1}"/>
              </a:ext>
            </a:extLst>
          </p:cNvPr>
          <p:cNvCxnSpPr>
            <a:cxnSpLocks/>
          </p:cNvCxnSpPr>
          <p:nvPr/>
        </p:nvCxnSpPr>
        <p:spPr>
          <a:xfrm flipV="1">
            <a:off x="3294951" y="3948334"/>
            <a:ext cx="2248742" cy="330934"/>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直線單箭頭接點 125">
            <a:extLst>
              <a:ext uri="{FF2B5EF4-FFF2-40B4-BE49-F238E27FC236}">
                <a16:creationId xmlns:a16="http://schemas.microsoft.com/office/drawing/2014/main" id="{502EB3D2-6834-4818-8107-574D9475C2E1}"/>
              </a:ext>
            </a:extLst>
          </p:cNvPr>
          <p:cNvCxnSpPr>
            <a:cxnSpLocks/>
          </p:cNvCxnSpPr>
          <p:nvPr/>
        </p:nvCxnSpPr>
        <p:spPr bwMode="auto">
          <a:xfrm flipH="1" flipV="1">
            <a:off x="8177857" y="4455246"/>
            <a:ext cx="479858" cy="1"/>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直線單箭頭接點 126">
            <a:extLst>
              <a:ext uri="{FF2B5EF4-FFF2-40B4-BE49-F238E27FC236}">
                <a16:creationId xmlns:a16="http://schemas.microsoft.com/office/drawing/2014/main" id="{5985BA68-2015-4814-A7BB-10F45518938F}"/>
              </a:ext>
            </a:extLst>
          </p:cNvPr>
          <p:cNvCxnSpPr>
            <a:cxnSpLocks/>
          </p:cNvCxnSpPr>
          <p:nvPr/>
        </p:nvCxnSpPr>
        <p:spPr bwMode="auto">
          <a:xfrm flipH="1">
            <a:off x="7013584" y="3293226"/>
            <a:ext cx="1907120" cy="147695"/>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4" name="矩形 133">
            <a:extLst>
              <a:ext uri="{FF2B5EF4-FFF2-40B4-BE49-F238E27FC236}">
                <a16:creationId xmlns:a16="http://schemas.microsoft.com/office/drawing/2014/main" id="{4985BCFD-0F7E-43B2-BF72-47ED2616AE4F}"/>
              </a:ext>
            </a:extLst>
          </p:cNvPr>
          <p:cNvSpPr/>
          <p:nvPr/>
        </p:nvSpPr>
        <p:spPr>
          <a:xfrm>
            <a:off x="4022084" y="820665"/>
            <a:ext cx="619585" cy="716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副標題 2"/>
          <p:cNvSpPr txBox="1">
            <a:spLocks/>
          </p:cNvSpPr>
          <p:nvPr/>
        </p:nvSpPr>
        <p:spPr bwMode="auto">
          <a:xfrm>
            <a:off x="2684862" y="2928938"/>
            <a:ext cx="7983140" cy="1009650"/>
          </a:xfrm>
          <a:prstGeom prst="rect">
            <a:avLst/>
          </a:prstGeom>
          <a:solidFill>
            <a:srgbClr val="B7F0FB">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100">
                <a:latin typeface="微軟正黑體" panose="020B0604030504040204" pitchFamily="34" charset="-120"/>
                <a:ea typeface="微軟正黑體" panose="020B0604030504040204" pitchFamily="34" charset="-120"/>
              </a:rPr>
              <a:t>                     </a:t>
            </a:r>
          </a:p>
          <a:p>
            <a:pPr eaLnBrk="1" hangingPunct="1"/>
            <a:r>
              <a:rPr lang="en-US" altLang="zh-TW" sz="2100" b="1">
                <a:solidFill>
                  <a:srgbClr val="C00000"/>
                </a:solidFill>
                <a:latin typeface="微軟正黑體" panose="020B0604030504040204" pitchFamily="34" charset="-120"/>
                <a:ea typeface="微軟正黑體" panose="020B0604030504040204" pitchFamily="34" charset="-120"/>
              </a:rPr>
              <a:t>                            </a:t>
            </a:r>
            <a:endParaRPr lang="zh-TW" altLang="en-US" sz="2100" b="1">
              <a:solidFill>
                <a:srgbClr val="C00000"/>
              </a:solidFill>
              <a:latin typeface="微軟正黑體" panose="020B0604030504040204" pitchFamily="34" charset="-120"/>
              <a:ea typeface="微軟正黑體" panose="020B0604030504040204" pitchFamily="34" charset="-120"/>
            </a:endParaRPr>
          </a:p>
        </p:txBody>
      </p:sp>
      <p:pic>
        <p:nvPicPr>
          <p:cNvPr id="92164" name="Picture 2" descr="https://caac.jctv.ntut.edu.tw/105generalquery/image/applyLogo.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64494" y="2237185"/>
            <a:ext cx="2768204"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內容版面配置區 2"/>
          <p:cNvSpPr>
            <a:spLocks noGrp="1"/>
          </p:cNvSpPr>
          <p:nvPr>
            <p:ph idx="1"/>
          </p:nvPr>
        </p:nvSpPr>
        <p:spPr>
          <a:xfrm>
            <a:off x="4133850" y="3142062"/>
            <a:ext cx="6068616" cy="629840"/>
          </a:xfrm>
        </p:spPr>
        <p:txBody>
          <a:bodyPr rtlCol="0">
            <a:normAutofit fontScale="92500" lnSpcReduction="10000"/>
          </a:bodyPr>
          <a:lstStyle/>
          <a:p>
            <a:pPr marL="0" indent="0">
              <a:buNone/>
              <a:defRPr/>
            </a:pPr>
            <a:r>
              <a:rPr lang="zh-TW" altLang="en-US" sz="4500" b="1" dirty="0">
                <a:latin typeface="微軟正黑體" panose="020B0604030504040204" pitchFamily="34" charset="-120"/>
                <a:ea typeface="微軟正黑體" panose="020B0604030504040204" pitchFamily="34" charset="-120"/>
              </a:rPr>
              <a:t>感謝聆聽　敬請指教</a:t>
            </a:r>
          </a:p>
        </p:txBody>
      </p:sp>
      <p:sp>
        <p:nvSpPr>
          <p:cNvPr id="92166" name="矩形 3"/>
          <p:cNvSpPr>
            <a:spLocks noChangeArrowheads="1"/>
          </p:cNvSpPr>
          <p:nvPr/>
        </p:nvSpPr>
        <p:spPr bwMode="auto">
          <a:xfrm>
            <a:off x="4232675" y="4057655"/>
            <a:ext cx="5120878"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eaLnBrk="1" hangingPunct="1">
              <a:lnSpc>
                <a:spcPct val="100000"/>
              </a:lnSpc>
              <a:spcBef>
                <a:spcPct val="0"/>
              </a:spcBef>
              <a:buFontTx/>
              <a:buNone/>
            </a:pPr>
            <a:r>
              <a:rPr lang="en-US" altLang="zh-TW" sz="1950" b="1" dirty="0">
                <a:solidFill>
                  <a:srgbClr val="C00000"/>
                </a:solidFill>
                <a:latin typeface="微軟正黑體" panose="020B0604030504040204" pitchFamily="34" charset="-120"/>
                <a:ea typeface="微軟正黑體" panose="020B0604030504040204" pitchFamily="34" charset="-120"/>
              </a:rPr>
              <a:t>114</a:t>
            </a:r>
            <a:r>
              <a:rPr lang="zh-TW" altLang="en-US" sz="1950" b="1" dirty="0">
                <a:solidFill>
                  <a:srgbClr val="C00000"/>
                </a:solidFill>
                <a:latin typeface="微軟正黑體" panose="020B0604030504040204" pitchFamily="34" charset="-120"/>
                <a:ea typeface="微軟正黑體" panose="020B0604030504040204" pitchFamily="34" charset="-120"/>
              </a:rPr>
              <a:t>學年度五專優先免試入學招生委員會</a:t>
            </a:r>
          </a:p>
        </p:txBody>
      </p:sp>
      <p:sp>
        <p:nvSpPr>
          <p:cNvPr id="92167" name="文字方塊 1"/>
          <p:cNvSpPr txBox="1">
            <a:spLocks noChangeArrowheads="1"/>
          </p:cNvSpPr>
          <p:nvPr/>
        </p:nvSpPr>
        <p:spPr bwMode="auto">
          <a:xfrm>
            <a:off x="4239819" y="4427937"/>
            <a:ext cx="4698206"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a:lnSpc>
                <a:spcPct val="100000"/>
              </a:lnSpc>
              <a:spcBef>
                <a:spcPts val="450"/>
              </a:spcBef>
              <a:spcAft>
                <a:spcPts val="450"/>
              </a:spcAft>
              <a:buNone/>
            </a:pPr>
            <a:r>
              <a:rPr lang="zh-TW" altLang="en-US" sz="1500" b="1" dirty="0">
                <a:latin typeface="微軟正黑體" panose="020B0604030504040204" pitchFamily="34" charset="-120"/>
                <a:ea typeface="微軟正黑體" panose="020B0604030504040204" pitchFamily="34" charset="-120"/>
              </a:rPr>
              <a:t>電   話：</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02</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2772-5333</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2772-5182</a:t>
            </a:r>
          </a:p>
          <a:p>
            <a:pPr>
              <a:lnSpc>
                <a:spcPct val="100000"/>
              </a:lnSpc>
              <a:spcBef>
                <a:spcPts val="450"/>
              </a:spcBef>
              <a:spcAft>
                <a:spcPts val="450"/>
              </a:spcAft>
              <a:buNone/>
            </a:pPr>
            <a:r>
              <a:rPr lang="zh-TW" altLang="en-US" sz="1500" b="1" dirty="0">
                <a:latin typeface="微軟正黑體" panose="020B0604030504040204" pitchFamily="34" charset="-120"/>
                <a:ea typeface="微軟正黑體" panose="020B0604030504040204" pitchFamily="34" charset="-120"/>
              </a:rPr>
              <a:t>傳   真：</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02</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2773-8881</a:t>
            </a:r>
            <a:r>
              <a:rPr lang="zh-TW" altLang="en-US" sz="1500" dirty="0">
                <a:latin typeface="微軟正黑體" panose="020B0604030504040204" pitchFamily="34" charset="-120"/>
                <a:ea typeface="微軟正黑體" panose="020B0604030504040204" pitchFamily="34" charset="-120"/>
              </a:rPr>
              <a:t>、</a:t>
            </a:r>
            <a:r>
              <a:rPr lang="en-US" altLang="zh-TW" sz="1500" dirty="0">
                <a:latin typeface="微軟正黑體" panose="020B0604030504040204" pitchFamily="34" charset="-120"/>
                <a:ea typeface="微軟正黑體" panose="020B0604030504040204" pitchFamily="34" charset="-120"/>
              </a:rPr>
              <a:t>2773-1722</a:t>
            </a:r>
          </a:p>
          <a:p>
            <a:pPr>
              <a:lnSpc>
                <a:spcPct val="100000"/>
              </a:lnSpc>
              <a:spcBef>
                <a:spcPts val="450"/>
              </a:spcBef>
              <a:spcAft>
                <a:spcPts val="450"/>
              </a:spcAft>
              <a:buNone/>
            </a:pPr>
            <a:r>
              <a:rPr lang="zh-TW" altLang="en-US" sz="1500" b="1" dirty="0">
                <a:latin typeface="微軟正黑體" panose="020B0604030504040204" pitchFamily="34" charset="-120"/>
                <a:ea typeface="微軟正黑體" panose="020B0604030504040204" pitchFamily="34" charset="-120"/>
              </a:rPr>
              <a:t>網   址：</a:t>
            </a:r>
            <a:r>
              <a:rPr lang="en-US" altLang="zh-TW" sz="1500" dirty="0">
                <a:latin typeface="微軟正黑體" panose="020B0604030504040204" pitchFamily="34" charset="-120"/>
                <a:ea typeface="微軟正黑體" panose="020B0604030504040204" pitchFamily="34" charset="-120"/>
              </a:rPr>
              <a:t>https://www.jctv.ntut.edu.tw/u5/</a:t>
            </a:r>
          </a:p>
          <a:p>
            <a:pPr>
              <a:lnSpc>
                <a:spcPct val="100000"/>
              </a:lnSpc>
              <a:spcBef>
                <a:spcPts val="450"/>
              </a:spcBef>
              <a:spcAft>
                <a:spcPts val="450"/>
              </a:spcAft>
              <a:buNone/>
            </a:pPr>
            <a:r>
              <a:rPr lang="en-US" altLang="zh-TW" sz="1500" b="1" dirty="0">
                <a:latin typeface="微軟正黑體" panose="020B0604030504040204" pitchFamily="34" charset="-120"/>
                <a:ea typeface="微軟正黑體" panose="020B0604030504040204" pitchFamily="34" charset="-120"/>
              </a:rPr>
              <a:t>E-mail</a:t>
            </a:r>
            <a:r>
              <a:rPr lang="zh-TW" altLang="en-US" sz="1500" b="1" dirty="0">
                <a:latin typeface="微軟正黑體" panose="020B0604030504040204" pitchFamily="34" charset="-120"/>
                <a:ea typeface="微軟正黑體" panose="020B0604030504040204" pitchFamily="34" charset="-120"/>
              </a:rPr>
              <a:t>： </a:t>
            </a:r>
            <a:r>
              <a:rPr lang="en-US" altLang="zh-TW" sz="1500" dirty="0">
                <a:latin typeface="微軟正黑體" panose="020B0604030504040204" pitchFamily="34" charset="-120"/>
                <a:ea typeface="微軟正黑體" panose="020B0604030504040204" pitchFamily="34" charset="-120"/>
              </a:rPr>
              <a:t>u_5@ntut.edu.tw</a:t>
            </a:r>
            <a:endParaRPr lang="zh-TW" altLang="en-US" sz="1500" dirty="0">
              <a:latin typeface="微軟正黑體" panose="020B0604030504040204" pitchFamily="34" charset="-120"/>
              <a:ea typeface="微軟正黑體" panose="020B0604030504040204" pitchFamily="34" charset="-120"/>
            </a:endParaRPr>
          </a:p>
        </p:txBody>
      </p:sp>
      <p:pic>
        <p:nvPicPr>
          <p:cNvPr id="92168" name="圖片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64727" y="4426746"/>
            <a:ext cx="704850" cy="70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8" descr="聯合會logo.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527" y="175414"/>
            <a:ext cx="4111509" cy="7513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76"/>
          <p:cNvGrpSpPr>
            <a:grpSpLocks noChangeAspect="1"/>
          </p:cNvGrpSpPr>
          <p:nvPr/>
        </p:nvGrpSpPr>
        <p:grpSpPr>
          <a:xfrm>
            <a:off x="9389819" y="5589151"/>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7"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组合 76"/>
          <p:cNvGrpSpPr>
            <a:grpSpLocks noChangeAspect="1"/>
          </p:cNvGrpSpPr>
          <p:nvPr/>
        </p:nvGrpSpPr>
        <p:grpSpPr>
          <a:xfrm>
            <a:off x="7147815" y="5594511"/>
            <a:ext cx="800461"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48"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87" name="组合 116"/>
          <p:cNvGrpSpPr>
            <a:grpSpLocks noChangeAspect="1"/>
          </p:cNvGrpSpPr>
          <p:nvPr/>
        </p:nvGrpSpPr>
        <p:grpSpPr>
          <a:xfrm>
            <a:off x="8252454" y="5600453"/>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88"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7" name="组合 76"/>
          <p:cNvGrpSpPr>
            <a:grpSpLocks noChangeAspect="1"/>
          </p:cNvGrpSpPr>
          <p:nvPr/>
        </p:nvGrpSpPr>
        <p:grpSpPr>
          <a:xfrm>
            <a:off x="4987501" y="5594800"/>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28"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67" name="组合 116"/>
          <p:cNvGrpSpPr>
            <a:grpSpLocks noChangeAspect="1"/>
          </p:cNvGrpSpPr>
          <p:nvPr/>
        </p:nvGrpSpPr>
        <p:grpSpPr>
          <a:xfrm>
            <a:off x="6092140" y="5583800"/>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168" name="Freeform 45"/>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46"/>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47"/>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48"/>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49"/>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50"/>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1"/>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52"/>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53"/>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54"/>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55"/>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56"/>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57"/>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58"/>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59"/>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0"/>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61"/>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62"/>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63"/>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64"/>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65"/>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66"/>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67"/>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68"/>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69"/>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0"/>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1"/>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72"/>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73"/>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74"/>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75"/>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76"/>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77"/>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78"/>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79"/>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0"/>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81"/>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82"/>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83"/>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07" name="组合 116">
            <a:extLst>
              <a:ext uri="{FF2B5EF4-FFF2-40B4-BE49-F238E27FC236}">
                <a16:creationId xmlns:a16="http://schemas.microsoft.com/office/drawing/2014/main" id="{D0CA6B26-26C1-46D9-BD22-25FF1E8EA694}"/>
              </a:ext>
            </a:extLst>
          </p:cNvPr>
          <p:cNvGrpSpPr>
            <a:grpSpLocks noChangeAspect="1"/>
          </p:cNvGrpSpPr>
          <p:nvPr/>
        </p:nvGrpSpPr>
        <p:grpSpPr>
          <a:xfrm>
            <a:off x="10350499" y="5580675"/>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08" name="Freeform 45">
              <a:extLst>
                <a:ext uri="{FF2B5EF4-FFF2-40B4-BE49-F238E27FC236}">
                  <a16:creationId xmlns:a16="http://schemas.microsoft.com/office/drawing/2014/main" id="{086E9DD5-6526-44E4-97C4-F9F8C76E788B}"/>
                </a:ext>
              </a:extLst>
            </p:cNvPr>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46">
              <a:extLst>
                <a:ext uri="{FF2B5EF4-FFF2-40B4-BE49-F238E27FC236}">
                  <a16:creationId xmlns:a16="http://schemas.microsoft.com/office/drawing/2014/main" id="{0F93340B-158A-4186-B90A-A29B19AF89BB}"/>
                </a:ext>
              </a:extLst>
            </p:cNvPr>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47">
              <a:extLst>
                <a:ext uri="{FF2B5EF4-FFF2-40B4-BE49-F238E27FC236}">
                  <a16:creationId xmlns:a16="http://schemas.microsoft.com/office/drawing/2014/main" id="{B3A72D6F-9091-449E-A922-0EFF9FF6C4E9}"/>
                </a:ext>
              </a:extLst>
            </p:cNvPr>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48">
              <a:extLst>
                <a:ext uri="{FF2B5EF4-FFF2-40B4-BE49-F238E27FC236}">
                  <a16:creationId xmlns:a16="http://schemas.microsoft.com/office/drawing/2014/main" id="{D17272AE-30C0-4819-9727-C9C428E4EA97}"/>
                </a:ext>
              </a:extLst>
            </p:cNvPr>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49">
              <a:extLst>
                <a:ext uri="{FF2B5EF4-FFF2-40B4-BE49-F238E27FC236}">
                  <a16:creationId xmlns:a16="http://schemas.microsoft.com/office/drawing/2014/main" id="{8F45ACC3-18F4-47E1-ABAF-EB9CD027EB1C}"/>
                </a:ext>
              </a:extLst>
            </p:cNvPr>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50">
              <a:extLst>
                <a:ext uri="{FF2B5EF4-FFF2-40B4-BE49-F238E27FC236}">
                  <a16:creationId xmlns:a16="http://schemas.microsoft.com/office/drawing/2014/main" id="{BA97AA5D-A3E8-4E36-A87B-47A45F553D03}"/>
                </a:ext>
              </a:extLst>
            </p:cNvPr>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51">
              <a:extLst>
                <a:ext uri="{FF2B5EF4-FFF2-40B4-BE49-F238E27FC236}">
                  <a16:creationId xmlns:a16="http://schemas.microsoft.com/office/drawing/2014/main" id="{FA09C39B-545F-4FEE-910F-B2E214E599AD}"/>
                </a:ext>
              </a:extLst>
            </p:cNvPr>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52">
              <a:extLst>
                <a:ext uri="{FF2B5EF4-FFF2-40B4-BE49-F238E27FC236}">
                  <a16:creationId xmlns:a16="http://schemas.microsoft.com/office/drawing/2014/main" id="{E67E9DB8-6F94-468D-8687-234264D22C40}"/>
                </a:ext>
              </a:extLst>
            </p:cNvPr>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53">
              <a:extLst>
                <a:ext uri="{FF2B5EF4-FFF2-40B4-BE49-F238E27FC236}">
                  <a16:creationId xmlns:a16="http://schemas.microsoft.com/office/drawing/2014/main" id="{4A578C89-40B8-4E65-8069-69FF16247664}"/>
                </a:ext>
              </a:extLst>
            </p:cNvPr>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54">
              <a:extLst>
                <a:ext uri="{FF2B5EF4-FFF2-40B4-BE49-F238E27FC236}">
                  <a16:creationId xmlns:a16="http://schemas.microsoft.com/office/drawing/2014/main" id="{A78B254F-2EE8-46FF-A6B3-22919B57BD84}"/>
                </a:ext>
              </a:extLst>
            </p:cNvPr>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55">
              <a:extLst>
                <a:ext uri="{FF2B5EF4-FFF2-40B4-BE49-F238E27FC236}">
                  <a16:creationId xmlns:a16="http://schemas.microsoft.com/office/drawing/2014/main" id="{361A3914-4654-4970-804E-3E3A710A7CEC}"/>
                </a:ext>
              </a:extLst>
            </p:cNvPr>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56">
              <a:extLst>
                <a:ext uri="{FF2B5EF4-FFF2-40B4-BE49-F238E27FC236}">
                  <a16:creationId xmlns:a16="http://schemas.microsoft.com/office/drawing/2014/main" id="{93BBF34E-F145-4AEA-97F9-5F1AEB2090BF}"/>
                </a:ext>
              </a:extLst>
            </p:cNvPr>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57">
              <a:extLst>
                <a:ext uri="{FF2B5EF4-FFF2-40B4-BE49-F238E27FC236}">
                  <a16:creationId xmlns:a16="http://schemas.microsoft.com/office/drawing/2014/main" id="{8867E5AA-28DE-4317-857F-D208793426DF}"/>
                </a:ext>
              </a:extLst>
            </p:cNvPr>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58">
              <a:extLst>
                <a:ext uri="{FF2B5EF4-FFF2-40B4-BE49-F238E27FC236}">
                  <a16:creationId xmlns:a16="http://schemas.microsoft.com/office/drawing/2014/main" id="{6F2C7D74-16B0-422F-A2D3-418EB497B3D0}"/>
                </a:ext>
              </a:extLst>
            </p:cNvPr>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59">
              <a:extLst>
                <a:ext uri="{FF2B5EF4-FFF2-40B4-BE49-F238E27FC236}">
                  <a16:creationId xmlns:a16="http://schemas.microsoft.com/office/drawing/2014/main" id="{57F880EB-1382-4917-BD91-33502F9128B2}"/>
                </a:ext>
              </a:extLst>
            </p:cNvPr>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60">
              <a:extLst>
                <a:ext uri="{FF2B5EF4-FFF2-40B4-BE49-F238E27FC236}">
                  <a16:creationId xmlns:a16="http://schemas.microsoft.com/office/drawing/2014/main" id="{F491230D-1181-4703-BFDD-0217A248706F}"/>
                </a:ext>
              </a:extLst>
            </p:cNvPr>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61">
              <a:extLst>
                <a:ext uri="{FF2B5EF4-FFF2-40B4-BE49-F238E27FC236}">
                  <a16:creationId xmlns:a16="http://schemas.microsoft.com/office/drawing/2014/main" id="{66D6FCD7-F78B-4ED7-AE86-983BE903B572}"/>
                </a:ext>
              </a:extLst>
            </p:cNvPr>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62">
              <a:extLst>
                <a:ext uri="{FF2B5EF4-FFF2-40B4-BE49-F238E27FC236}">
                  <a16:creationId xmlns:a16="http://schemas.microsoft.com/office/drawing/2014/main" id="{3EF31EF0-2CB2-4CDD-A75D-C2E8E2329599}"/>
                </a:ext>
              </a:extLst>
            </p:cNvPr>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63">
              <a:extLst>
                <a:ext uri="{FF2B5EF4-FFF2-40B4-BE49-F238E27FC236}">
                  <a16:creationId xmlns:a16="http://schemas.microsoft.com/office/drawing/2014/main" id="{3976F117-36CA-4740-9FC8-66888D435413}"/>
                </a:ext>
              </a:extLst>
            </p:cNvPr>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64">
              <a:extLst>
                <a:ext uri="{FF2B5EF4-FFF2-40B4-BE49-F238E27FC236}">
                  <a16:creationId xmlns:a16="http://schemas.microsoft.com/office/drawing/2014/main" id="{771141EF-8766-45A9-8182-AEBDE4CE8FA9}"/>
                </a:ext>
              </a:extLst>
            </p:cNvPr>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65">
              <a:extLst>
                <a:ext uri="{FF2B5EF4-FFF2-40B4-BE49-F238E27FC236}">
                  <a16:creationId xmlns:a16="http://schemas.microsoft.com/office/drawing/2014/main" id="{E13905A3-97D0-41A7-9403-D85EA28D41B2}"/>
                </a:ext>
              </a:extLst>
            </p:cNvPr>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66">
              <a:extLst>
                <a:ext uri="{FF2B5EF4-FFF2-40B4-BE49-F238E27FC236}">
                  <a16:creationId xmlns:a16="http://schemas.microsoft.com/office/drawing/2014/main" id="{888EC371-9DE0-4496-982C-2C1881C3887F}"/>
                </a:ext>
              </a:extLst>
            </p:cNvPr>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67">
              <a:extLst>
                <a:ext uri="{FF2B5EF4-FFF2-40B4-BE49-F238E27FC236}">
                  <a16:creationId xmlns:a16="http://schemas.microsoft.com/office/drawing/2014/main" id="{A7431EAB-2F2C-4BF5-8218-45DC9ED425C6}"/>
                </a:ext>
              </a:extLst>
            </p:cNvPr>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68">
              <a:extLst>
                <a:ext uri="{FF2B5EF4-FFF2-40B4-BE49-F238E27FC236}">
                  <a16:creationId xmlns:a16="http://schemas.microsoft.com/office/drawing/2014/main" id="{0FF9CED8-8F6C-4CE4-8C94-3C845FEA6DE2}"/>
                </a:ext>
              </a:extLst>
            </p:cNvPr>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69">
              <a:extLst>
                <a:ext uri="{FF2B5EF4-FFF2-40B4-BE49-F238E27FC236}">
                  <a16:creationId xmlns:a16="http://schemas.microsoft.com/office/drawing/2014/main" id="{E660F583-8ADA-43C6-80A5-4F43F55F8C31}"/>
                </a:ext>
              </a:extLst>
            </p:cNvPr>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70">
              <a:extLst>
                <a:ext uri="{FF2B5EF4-FFF2-40B4-BE49-F238E27FC236}">
                  <a16:creationId xmlns:a16="http://schemas.microsoft.com/office/drawing/2014/main" id="{1421CB49-B860-477A-8B98-BC0DDF26E59D}"/>
                </a:ext>
              </a:extLst>
            </p:cNvPr>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71">
              <a:extLst>
                <a:ext uri="{FF2B5EF4-FFF2-40B4-BE49-F238E27FC236}">
                  <a16:creationId xmlns:a16="http://schemas.microsoft.com/office/drawing/2014/main" id="{DAAD541D-018A-4AA9-8B62-6D9AE96841B3}"/>
                </a:ext>
              </a:extLst>
            </p:cNvPr>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72">
              <a:extLst>
                <a:ext uri="{FF2B5EF4-FFF2-40B4-BE49-F238E27FC236}">
                  <a16:creationId xmlns:a16="http://schemas.microsoft.com/office/drawing/2014/main" id="{581BCC92-CB67-4399-A74D-7F8F1827E1A1}"/>
                </a:ext>
              </a:extLst>
            </p:cNvPr>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73">
              <a:extLst>
                <a:ext uri="{FF2B5EF4-FFF2-40B4-BE49-F238E27FC236}">
                  <a16:creationId xmlns:a16="http://schemas.microsoft.com/office/drawing/2014/main" id="{6D0E3B05-0F76-48B9-873F-E00FD2E235DD}"/>
                </a:ext>
              </a:extLst>
            </p:cNvPr>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74">
              <a:extLst>
                <a:ext uri="{FF2B5EF4-FFF2-40B4-BE49-F238E27FC236}">
                  <a16:creationId xmlns:a16="http://schemas.microsoft.com/office/drawing/2014/main" id="{C77BB1C0-491A-48F6-9A53-A127D5FF7720}"/>
                </a:ext>
              </a:extLst>
            </p:cNvPr>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75">
              <a:extLst>
                <a:ext uri="{FF2B5EF4-FFF2-40B4-BE49-F238E27FC236}">
                  <a16:creationId xmlns:a16="http://schemas.microsoft.com/office/drawing/2014/main" id="{552E0DAB-02D1-42D1-83FE-7CB805035703}"/>
                </a:ext>
              </a:extLst>
            </p:cNvPr>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76">
              <a:extLst>
                <a:ext uri="{FF2B5EF4-FFF2-40B4-BE49-F238E27FC236}">
                  <a16:creationId xmlns:a16="http://schemas.microsoft.com/office/drawing/2014/main" id="{CFFFDD74-7430-4CF8-9591-527425DA5126}"/>
                </a:ext>
              </a:extLst>
            </p:cNvPr>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77">
              <a:extLst>
                <a:ext uri="{FF2B5EF4-FFF2-40B4-BE49-F238E27FC236}">
                  <a16:creationId xmlns:a16="http://schemas.microsoft.com/office/drawing/2014/main" id="{6ADFE8DC-27A5-4DD3-9C26-D755F7D521F4}"/>
                </a:ext>
              </a:extLst>
            </p:cNvPr>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78">
              <a:extLst>
                <a:ext uri="{FF2B5EF4-FFF2-40B4-BE49-F238E27FC236}">
                  <a16:creationId xmlns:a16="http://schemas.microsoft.com/office/drawing/2014/main" id="{D0C40DF0-49BE-4900-ABE4-E1FC6BCB17CE}"/>
                </a:ext>
              </a:extLst>
            </p:cNvPr>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79">
              <a:extLst>
                <a:ext uri="{FF2B5EF4-FFF2-40B4-BE49-F238E27FC236}">
                  <a16:creationId xmlns:a16="http://schemas.microsoft.com/office/drawing/2014/main" id="{35FEAAD6-4F63-4F38-A6F4-64813D29CB47}"/>
                </a:ext>
              </a:extLst>
            </p:cNvPr>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80">
              <a:extLst>
                <a:ext uri="{FF2B5EF4-FFF2-40B4-BE49-F238E27FC236}">
                  <a16:creationId xmlns:a16="http://schemas.microsoft.com/office/drawing/2014/main" id="{3AB656DA-6177-40BF-B3DA-365DA3BE2103}"/>
                </a:ext>
              </a:extLst>
            </p:cNvPr>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81">
              <a:extLst>
                <a:ext uri="{FF2B5EF4-FFF2-40B4-BE49-F238E27FC236}">
                  <a16:creationId xmlns:a16="http://schemas.microsoft.com/office/drawing/2014/main" id="{8DDF5C64-B848-4E09-9B06-2CA2F0E230B8}"/>
                </a:ext>
              </a:extLst>
            </p:cNvPr>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82">
              <a:extLst>
                <a:ext uri="{FF2B5EF4-FFF2-40B4-BE49-F238E27FC236}">
                  <a16:creationId xmlns:a16="http://schemas.microsoft.com/office/drawing/2014/main" id="{EE1A4E5F-9241-4402-8CB6-7A285CCB372E}"/>
                </a:ext>
              </a:extLst>
            </p:cNvPr>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83">
              <a:extLst>
                <a:ext uri="{FF2B5EF4-FFF2-40B4-BE49-F238E27FC236}">
                  <a16:creationId xmlns:a16="http://schemas.microsoft.com/office/drawing/2014/main" id="{70763CB4-C883-496A-B407-AA7BECE987C3}"/>
                </a:ext>
              </a:extLst>
            </p:cNvPr>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47" name="组合 76">
            <a:extLst>
              <a:ext uri="{FF2B5EF4-FFF2-40B4-BE49-F238E27FC236}">
                <a16:creationId xmlns:a16="http://schemas.microsoft.com/office/drawing/2014/main" id="{B5CC6B74-EAAF-464B-B0EF-D3CB4832DDA4}"/>
              </a:ext>
            </a:extLst>
          </p:cNvPr>
          <p:cNvGrpSpPr>
            <a:grpSpLocks noChangeAspect="1"/>
          </p:cNvGrpSpPr>
          <p:nvPr/>
        </p:nvGrpSpPr>
        <p:grpSpPr>
          <a:xfrm>
            <a:off x="2231973" y="5594511"/>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48" name="Freeform 45">
              <a:extLst>
                <a:ext uri="{FF2B5EF4-FFF2-40B4-BE49-F238E27FC236}">
                  <a16:creationId xmlns:a16="http://schemas.microsoft.com/office/drawing/2014/main" id="{BB39B16E-9DC9-40CD-8101-663035518F06}"/>
                </a:ext>
              </a:extLst>
            </p:cNvPr>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46">
              <a:extLst>
                <a:ext uri="{FF2B5EF4-FFF2-40B4-BE49-F238E27FC236}">
                  <a16:creationId xmlns:a16="http://schemas.microsoft.com/office/drawing/2014/main" id="{458D38BC-02D9-4572-B016-AF6853227A09}"/>
                </a:ext>
              </a:extLst>
            </p:cNvPr>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47">
              <a:extLst>
                <a:ext uri="{FF2B5EF4-FFF2-40B4-BE49-F238E27FC236}">
                  <a16:creationId xmlns:a16="http://schemas.microsoft.com/office/drawing/2014/main" id="{3050B00F-62B8-4C11-BA43-652E1C632CEF}"/>
                </a:ext>
              </a:extLst>
            </p:cNvPr>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48">
              <a:extLst>
                <a:ext uri="{FF2B5EF4-FFF2-40B4-BE49-F238E27FC236}">
                  <a16:creationId xmlns:a16="http://schemas.microsoft.com/office/drawing/2014/main" id="{455AA487-21A3-4955-82F2-9845BE5BE0AE}"/>
                </a:ext>
              </a:extLst>
            </p:cNvPr>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49">
              <a:extLst>
                <a:ext uri="{FF2B5EF4-FFF2-40B4-BE49-F238E27FC236}">
                  <a16:creationId xmlns:a16="http://schemas.microsoft.com/office/drawing/2014/main" id="{DC33545E-1923-48BE-816D-CD02D3A5A3F0}"/>
                </a:ext>
              </a:extLst>
            </p:cNvPr>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50">
              <a:extLst>
                <a:ext uri="{FF2B5EF4-FFF2-40B4-BE49-F238E27FC236}">
                  <a16:creationId xmlns:a16="http://schemas.microsoft.com/office/drawing/2014/main" id="{4FAF519D-474D-4677-A273-929060DB4DA0}"/>
                </a:ext>
              </a:extLst>
            </p:cNvPr>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51">
              <a:extLst>
                <a:ext uri="{FF2B5EF4-FFF2-40B4-BE49-F238E27FC236}">
                  <a16:creationId xmlns:a16="http://schemas.microsoft.com/office/drawing/2014/main" id="{AC77D9F1-4342-44E4-80D3-FF3ACC62EF64}"/>
                </a:ext>
              </a:extLst>
            </p:cNvPr>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52">
              <a:extLst>
                <a:ext uri="{FF2B5EF4-FFF2-40B4-BE49-F238E27FC236}">
                  <a16:creationId xmlns:a16="http://schemas.microsoft.com/office/drawing/2014/main" id="{1DF59C17-048D-4E13-8B75-D38B837411C9}"/>
                </a:ext>
              </a:extLst>
            </p:cNvPr>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53">
              <a:extLst>
                <a:ext uri="{FF2B5EF4-FFF2-40B4-BE49-F238E27FC236}">
                  <a16:creationId xmlns:a16="http://schemas.microsoft.com/office/drawing/2014/main" id="{59AC40D8-A461-44EF-9536-0D5E1822F57D}"/>
                </a:ext>
              </a:extLst>
            </p:cNvPr>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54">
              <a:extLst>
                <a:ext uri="{FF2B5EF4-FFF2-40B4-BE49-F238E27FC236}">
                  <a16:creationId xmlns:a16="http://schemas.microsoft.com/office/drawing/2014/main" id="{B12F23D0-149A-4694-B8C8-E0B32DBD8B35}"/>
                </a:ext>
              </a:extLst>
            </p:cNvPr>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55">
              <a:extLst>
                <a:ext uri="{FF2B5EF4-FFF2-40B4-BE49-F238E27FC236}">
                  <a16:creationId xmlns:a16="http://schemas.microsoft.com/office/drawing/2014/main" id="{FEE7044A-82FB-404F-A570-B65EE0720B29}"/>
                </a:ext>
              </a:extLst>
            </p:cNvPr>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56">
              <a:extLst>
                <a:ext uri="{FF2B5EF4-FFF2-40B4-BE49-F238E27FC236}">
                  <a16:creationId xmlns:a16="http://schemas.microsoft.com/office/drawing/2014/main" id="{61E6B3CB-0BE1-417C-861D-19B88FF5F0CA}"/>
                </a:ext>
              </a:extLst>
            </p:cNvPr>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57">
              <a:extLst>
                <a:ext uri="{FF2B5EF4-FFF2-40B4-BE49-F238E27FC236}">
                  <a16:creationId xmlns:a16="http://schemas.microsoft.com/office/drawing/2014/main" id="{3EB9E75F-0D99-42A0-BC86-B0BA17ECCC2D}"/>
                </a:ext>
              </a:extLst>
            </p:cNvPr>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58">
              <a:extLst>
                <a:ext uri="{FF2B5EF4-FFF2-40B4-BE49-F238E27FC236}">
                  <a16:creationId xmlns:a16="http://schemas.microsoft.com/office/drawing/2014/main" id="{B1BFB8A2-A2CB-4F6E-A344-C9A73F992B95}"/>
                </a:ext>
              </a:extLst>
            </p:cNvPr>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59">
              <a:extLst>
                <a:ext uri="{FF2B5EF4-FFF2-40B4-BE49-F238E27FC236}">
                  <a16:creationId xmlns:a16="http://schemas.microsoft.com/office/drawing/2014/main" id="{8DA466B6-D952-4D13-914F-31A7860DEFBF}"/>
                </a:ext>
              </a:extLst>
            </p:cNvPr>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60">
              <a:extLst>
                <a:ext uri="{FF2B5EF4-FFF2-40B4-BE49-F238E27FC236}">
                  <a16:creationId xmlns:a16="http://schemas.microsoft.com/office/drawing/2014/main" id="{7FDCB6C8-E79E-4370-8084-721FE98ADBC9}"/>
                </a:ext>
              </a:extLst>
            </p:cNvPr>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61">
              <a:extLst>
                <a:ext uri="{FF2B5EF4-FFF2-40B4-BE49-F238E27FC236}">
                  <a16:creationId xmlns:a16="http://schemas.microsoft.com/office/drawing/2014/main" id="{DC7E08A6-E78B-4912-8ABD-1F01BA2135F3}"/>
                </a:ext>
              </a:extLst>
            </p:cNvPr>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62">
              <a:extLst>
                <a:ext uri="{FF2B5EF4-FFF2-40B4-BE49-F238E27FC236}">
                  <a16:creationId xmlns:a16="http://schemas.microsoft.com/office/drawing/2014/main" id="{E1213946-1118-4267-A2A6-448F43447472}"/>
                </a:ext>
              </a:extLst>
            </p:cNvPr>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63">
              <a:extLst>
                <a:ext uri="{FF2B5EF4-FFF2-40B4-BE49-F238E27FC236}">
                  <a16:creationId xmlns:a16="http://schemas.microsoft.com/office/drawing/2014/main" id="{B612A8A8-925A-4897-BB9D-1FF29F0738E2}"/>
                </a:ext>
              </a:extLst>
            </p:cNvPr>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64">
              <a:extLst>
                <a:ext uri="{FF2B5EF4-FFF2-40B4-BE49-F238E27FC236}">
                  <a16:creationId xmlns:a16="http://schemas.microsoft.com/office/drawing/2014/main" id="{17C43F54-160C-422D-B36D-687847ACCB9F}"/>
                </a:ext>
              </a:extLst>
            </p:cNvPr>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65">
              <a:extLst>
                <a:ext uri="{FF2B5EF4-FFF2-40B4-BE49-F238E27FC236}">
                  <a16:creationId xmlns:a16="http://schemas.microsoft.com/office/drawing/2014/main" id="{1578FA3D-4741-4969-9966-621BFEB652EE}"/>
                </a:ext>
              </a:extLst>
            </p:cNvPr>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66">
              <a:extLst>
                <a:ext uri="{FF2B5EF4-FFF2-40B4-BE49-F238E27FC236}">
                  <a16:creationId xmlns:a16="http://schemas.microsoft.com/office/drawing/2014/main" id="{FB9F22AB-308F-4835-B8D0-2B04666CD320}"/>
                </a:ext>
              </a:extLst>
            </p:cNvPr>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67">
              <a:extLst>
                <a:ext uri="{FF2B5EF4-FFF2-40B4-BE49-F238E27FC236}">
                  <a16:creationId xmlns:a16="http://schemas.microsoft.com/office/drawing/2014/main" id="{9FDC7E28-AF8E-481B-9A2F-F3E4F5C83CED}"/>
                </a:ext>
              </a:extLst>
            </p:cNvPr>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68">
              <a:extLst>
                <a:ext uri="{FF2B5EF4-FFF2-40B4-BE49-F238E27FC236}">
                  <a16:creationId xmlns:a16="http://schemas.microsoft.com/office/drawing/2014/main" id="{0FB9C30F-BDF9-49E8-A498-4F426EA547F2}"/>
                </a:ext>
              </a:extLst>
            </p:cNvPr>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69">
              <a:extLst>
                <a:ext uri="{FF2B5EF4-FFF2-40B4-BE49-F238E27FC236}">
                  <a16:creationId xmlns:a16="http://schemas.microsoft.com/office/drawing/2014/main" id="{80D4F0F2-9EBC-4C88-AAF0-08C3B9F3E2B1}"/>
                </a:ext>
              </a:extLst>
            </p:cNvPr>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70">
              <a:extLst>
                <a:ext uri="{FF2B5EF4-FFF2-40B4-BE49-F238E27FC236}">
                  <a16:creationId xmlns:a16="http://schemas.microsoft.com/office/drawing/2014/main" id="{185E97F3-91D2-41E0-8623-18D248B8CB08}"/>
                </a:ext>
              </a:extLst>
            </p:cNvPr>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71">
              <a:extLst>
                <a:ext uri="{FF2B5EF4-FFF2-40B4-BE49-F238E27FC236}">
                  <a16:creationId xmlns:a16="http://schemas.microsoft.com/office/drawing/2014/main" id="{342FCFEC-9A8D-482D-8651-54DECEC43595}"/>
                </a:ext>
              </a:extLst>
            </p:cNvPr>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72">
              <a:extLst>
                <a:ext uri="{FF2B5EF4-FFF2-40B4-BE49-F238E27FC236}">
                  <a16:creationId xmlns:a16="http://schemas.microsoft.com/office/drawing/2014/main" id="{5C8A2EC9-A997-43F0-970C-151381112527}"/>
                </a:ext>
              </a:extLst>
            </p:cNvPr>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73">
              <a:extLst>
                <a:ext uri="{FF2B5EF4-FFF2-40B4-BE49-F238E27FC236}">
                  <a16:creationId xmlns:a16="http://schemas.microsoft.com/office/drawing/2014/main" id="{7EEE0D41-6238-4E7C-8E7D-7C88FFAB1BA5}"/>
                </a:ext>
              </a:extLst>
            </p:cNvPr>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74">
              <a:extLst>
                <a:ext uri="{FF2B5EF4-FFF2-40B4-BE49-F238E27FC236}">
                  <a16:creationId xmlns:a16="http://schemas.microsoft.com/office/drawing/2014/main" id="{93BEAA76-4085-4B29-822F-36B683CA6929}"/>
                </a:ext>
              </a:extLst>
            </p:cNvPr>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75">
              <a:extLst>
                <a:ext uri="{FF2B5EF4-FFF2-40B4-BE49-F238E27FC236}">
                  <a16:creationId xmlns:a16="http://schemas.microsoft.com/office/drawing/2014/main" id="{B9E1C028-51A4-461F-B0A6-269AACCAE450}"/>
                </a:ext>
              </a:extLst>
            </p:cNvPr>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76">
              <a:extLst>
                <a:ext uri="{FF2B5EF4-FFF2-40B4-BE49-F238E27FC236}">
                  <a16:creationId xmlns:a16="http://schemas.microsoft.com/office/drawing/2014/main" id="{A855F62A-95B4-47DF-ABEB-98927C6527A2}"/>
                </a:ext>
              </a:extLst>
            </p:cNvPr>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77">
              <a:extLst>
                <a:ext uri="{FF2B5EF4-FFF2-40B4-BE49-F238E27FC236}">
                  <a16:creationId xmlns:a16="http://schemas.microsoft.com/office/drawing/2014/main" id="{86EB0319-F8FF-4862-8275-028144A4B4EA}"/>
                </a:ext>
              </a:extLst>
            </p:cNvPr>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78">
              <a:extLst>
                <a:ext uri="{FF2B5EF4-FFF2-40B4-BE49-F238E27FC236}">
                  <a16:creationId xmlns:a16="http://schemas.microsoft.com/office/drawing/2014/main" id="{D79572E5-02B8-457A-90B4-B922806DEF20}"/>
                </a:ext>
              </a:extLst>
            </p:cNvPr>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79">
              <a:extLst>
                <a:ext uri="{FF2B5EF4-FFF2-40B4-BE49-F238E27FC236}">
                  <a16:creationId xmlns:a16="http://schemas.microsoft.com/office/drawing/2014/main" id="{7D63E83B-E4D9-4732-816F-640FA0145F21}"/>
                </a:ext>
              </a:extLst>
            </p:cNvPr>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80">
              <a:extLst>
                <a:ext uri="{FF2B5EF4-FFF2-40B4-BE49-F238E27FC236}">
                  <a16:creationId xmlns:a16="http://schemas.microsoft.com/office/drawing/2014/main" id="{0274047F-1A2C-499C-9941-17C2FF52453B}"/>
                </a:ext>
              </a:extLst>
            </p:cNvPr>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81">
              <a:extLst>
                <a:ext uri="{FF2B5EF4-FFF2-40B4-BE49-F238E27FC236}">
                  <a16:creationId xmlns:a16="http://schemas.microsoft.com/office/drawing/2014/main" id="{60112055-1F29-4D15-9180-62E4537931C3}"/>
                </a:ext>
              </a:extLst>
            </p:cNvPr>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82">
              <a:extLst>
                <a:ext uri="{FF2B5EF4-FFF2-40B4-BE49-F238E27FC236}">
                  <a16:creationId xmlns:a16="http://schemas.microsoft.com/office/drawing/2014/main" id="{27669556-8DDE-4BC4-9C62-0B9B0AC43157}"/>
                </a:ext>
              </a:extLst>
            </p:cNvPr>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83">
              <a:extLst>
                <a:ext uri="{FF2B5EF4-FFF2-40B4-BE49-F238E27FC236}">
                  <a16:creationId xmlns:a16="http://schemas.microsoft.com/office/drawing/2014/main" id="{3188E717-612C-4D42-8FB8-5D12C3BFD382}"/>
                </a:ext>
              </a:extLst>
            </p:cNvPr>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7" name="组合 76">
            <a:extLst>
              <a:ext uri="{FF2B5EF4-FFF2-40B4-BE49-F238E27FC236}">
                <a16:creationId xmlns:a16="http://schemas.microsoft.com/office/drawing/2014/main" id="{56B4903F-F558-4237-8B5C-B9FDEDF7A4F8}"/>
              </a:ext>
            </a:extLst>
          </p:cNvPr>
          <p:cNvGrpSpPr>
            <a:grpSpLocks noChangeAspect="1"/>
          </p:cNvGrpSpPr>
          <p:nvPr/>
        </p:nvGrpSpPr>
        <p:grpSpPr>
          <a:xfrm>
            <a:off x="149428" y="5615654"/>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288" name="Freeform 45">
              <a:extLst>
                <a:ext uri="{FF2B5EF4-FFF2-40B4-BE49-F238E27FC236}">
                  <a16:creationId xmlns:a16="http://schemas.microsoft.com/office/drawing/2014/main" id="{428E2D30-EAFA-409C-98B9-FC155CCFD512}"/>
                </a:ext>
              </a:extLst>
            </p:cNvPr>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46">
              <a:extLst>
                <a:ext uri="{FF2B5EF4-FFF2-40B4-BE49-F238E27FC236}">
                  <a16:creationId xmlns:a16="http://schemas.microsoft.com/office/drawing/2014/main" id="{89C5AE30-59DB-4680-9B2F-4991285B07BF}"/>
                </a:ext>
              </a:extLst>
            </p:cNvPr>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47">
              <a:extLst>
                <a:ext uri="{FF2B5EF4-FFF2-40B4-BE49-F238E27FC236}">
                  <a16:creationId xmlns:a16="http://schemas.microsoft.com/office/drawing/2014/main" id="{10176947-F552-450C-8681-2B3129ED2399}"/>
                </a:ext>
              </a:extLst>
            </p:cNvPr>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48">
              <a:extLst>
                <a:ext uri="{FF2B5EF4-FFF2-40B4-BE49-F238E27FC236}">
                  <a16:creationId xmlns:a16="http://schemas.microsoft.com/office/drawing/2014/main" id="{2E1D09B2-2BF6-4AFD-AFD1-1C0EF9AA2215}"/>
                </a:ext>
              </a:extLst>
            </p:cNvPr>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49">
              <a:extLst>
                <a:ext uri="{FF2B5EF4-FFF2-40B4-BE49-F238E27FC236}">
                  <a16:creationId xmlns:a16="http://schemas.microsoft.com/office/drawing/2014/main" id="{1EA0F6D4-1609-4BDB-B059-501E4D337133}"/>
                </a:ext>
              </a:extLst>
            </p:cNvPr>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50">
              <a:extLst>
                <a:ext uri="{FF2B5EF4-FFF2-40B4-BE49-F238E27FC236}">
                  <a16:creationId xmlns:a16="http://schemas.microsoft.com/office/drawing/2014/main" id="{E0CBEEE7-34C9-468A-9E99-26481AD6CBA9}"/>
                </a:ext>
              </a:extLst>
            </p:cNvPr>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51">
              <a:extLst>
                <a:ext uri="{FF2B5EF4-FFF2-40B4-BE49-F238E27FC236}">
                  <a16:creationId xmlns:a16="http://schemas.microsoft.com/office/drawing/2014/main" id="{0EC4F3DD-FCDB-4192-9205-C3807761A36B}"/>
                </a:ext>
              </a:extLst>
            </p:cNvPr>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52">
              <a:extLst>
                <a:ext uri="{FF2B5EF4-FFF2-40B4-BE49-F238E27FC236}">
                  <a16:creationId xmlns:a16="http://schemas.microsoft.com/office/drawing/2014/main" id="{28B72A26-371D-4810-81DE-8077673BCB6B}"/>
                </a:ext>
              </a:extLst>
            </p:cNvPr>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53">
              <a:extLst>
                <a:ext uri="{FF2B5EF4-FFF2-40B4-BE49-F238E27FC236}">
                  <a16:creationId xmlns:a16="http://schemas.microsoft.com/office/drawing/2014/main" id="{B2472267-796E-473B-A47B-BA807C343B42}"/>
                </a:ext>
              </a:extLst>
            </p:cNvPr>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54">
              <a:extLst>
                <a:ext uri="{FF2B5EF4-FFF2-40B4-BE49-F238E27FC236}">
                  <a16:creationId xmlns:a16="http://schemas.microsoft.com/office/drawing/2014/main" id="{A7D9DD62-E187-4054-9721-C77684B5285B}"/>
                </a:ext>
              </a:extLst>
            </p:cNvPr>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55">
              <a:extLst>
                <a:ext uri="{FF2B5EF4-FFF2-40B4-BE49-F238E27FC236}">
                  <a16:creationId xmlns:a16="http://schemas.microsoft.com/office/drawing/2014/main" id="{330DB103-68B3-4556-BEA3-D310260F08D4}"/>
                </a:ext>
              </a:extLst>
            </p:cNvPr>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56">
              <a:extLst>
                <a:ext uri="{FF2B5EF4-FFF2-40B4-BE49-F238E27FC236}">
                  <a16:creationId xmlns:a16="http://schemas.microsoft.com/office/drawing/2014/main" id="{8E8B0679-50D0-4862-AC8B-9AFB0372EC29}"/>
                </a:ext>
              </a:extLst>
            </p:cNvPr>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57">
              <a:extLst>
                <a:ext uri="{FF2B5EF4-FFF2-40B4-BE49-F238E27FC236}">
                  <a16:creationId xmlns:a16="http://schemas.microsoft.com/office/drawing/2014/main" id="{A211A7A6-5AE8-4426-AE3A-D98D3EBDE25B}"/>
                </a:ext>
              </a:extLst>
            </p:cNvPr>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58">
              <a:extLst>
                <a:ext uri="{FF2B5EF4-FFF2-40B4-BE49-F238E27FC236}">
                  <a16:creationId xmlns:a16="http://schemas.microsoft.com/office/drawing/2014/main" id="{617A4C54-ED10-437F-8195-906EBD6CDA20}"/>
                </a:ext>
              </a:extLst>
            </p:cNvPr>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59">
              <a:extLst>
                <a:ext uri="{FF2B5EF4-FFF2-40B4-BE49-F238E27FC236}">
                  <a16:creationId xmlns:a16="http://schemas.microsoft.com/office/drawing/2014/main" id="{0AA31A8F-3DA9-4778-B328-53377FDB256C}"/>
                </a:ext>
              </a:extLst>
            </p:cNvPr>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60">
              <a:extLst>
                <a:ext uri="{FF2B5EF4-FFF2-40B4-BE49-F238E27FC236}">
                  <a16:creationId xmlns:a16="http://schemas.microsoft.com/office/drawing/2014/main" id="{752CF154-0540-4CDD-97D7-770A897F4A24}"/>
                </a:ext>
              </a:extLst>
            </p:cNvPr>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61">
              <a:extLst>
                <a:ext uri="{FF2B5EF4-FFF2-40B4-BE49-F238E27FC236}">
                  <a16:creationId xmlns:a16="http://schemas.microsoft.com/office/drawing/2014/main" id="{43F6F76B-918C-41F6-A88F-4E7A4265E004}"/>
                </a:ext>
              </a:extLst>
            </p:cNvPr>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62">
              <a:extLst>
                <a:ext uri="{FF2B5EF4-FFF2-40B4-BE49-F238E27FC236}">
                  <a16:creationId xmlns:a16="http://schemas.microsoft.com/office/drawing/2014/main" id="{5080EC30-9E4C-4439-B470-E80FDA0A2185}"/>
                </a:ext>
              </a:extLst>
            </p:cNvPr>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63">
              <a:extLst>
                <a:ext uri="{FF2B5EF4-FFF2-40B4-BE49-F238E27FC236}">
                  <a16:creationId xmlns:a16="http://schemas.microsoft.com/office/drawing/2014/main" id="{9B62DECE-DA36-4BEC-89BC-D644185DA6B9}"/>
                </a:ext>
              </a:extLst>
            </p:cNvPr>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64">
              <a:extLst>
                <a:ext uri="{FF2B5EF4-FFF2-40B4-BE49-F238E27FC236}">
                  <a16:creationId xmlns:a16="http://schemas.microsoft.com/office/drawing/2014/main" id="{BE6162A0-08BA-4DD2-B8E3-AA24B3875EED}"/>
                </a:ext>
              </a:extLst>
            </p:cNvPr>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65">
              <a:extLst>
                <a:ext uri="{FF2B5EF4-FFF2-40B4-BE49-F238E27FC236}">
                  <a16:creationId xmlns:a16="http://schemas.microsoft.com/office/drawing/2014/main" id="{C44BDAD3-8FE4-4E38-837B-BDAD4E4C07BF}"/>
                </a:ext>
              </a:extLst>
            </p:cNvPr>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66">
              <a:extLst>
                <a:ext uri="{FF2B5EF4-FFF2-40B4-BE49-F238E27FC236}">
                  <a16:creationId xmlns:a16="http://schemas.microsoft.com/office/drawing/2014/main" id="{0D77B9DE-137A-486C-8B67-8ADC9EACB205}"/>
                </a:ext>
              </a:extLst>
            </p:cNvPr>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67">
              <a:extLst>
                <a:ext uri="{FF2B5EF4-FFF2-40B4-BE49-F238E27FC236}">
                  <a16:creationId xmlns:a16="http://schemas.microsoft.com/office/drawing/2014/main" id="{7F9D7991-4B7F-47FC-A8D2-DE3746CBB12B}"/>
                </a:ext>
              </a:extLst>
            </p:cNvPr>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68">
              <a:extLst>
                <a:ext uri="{FF2B5EF4-FFF2-40B4-BE49-F238E27FC236}">
                  <a16:creationId xmlns:a16="http://schemas.microsoft.com/office/drawing/2014/main" id="{BA509FCA-8224-4AB0-8314-4BF77D243637}"/>
                </a:ext>
              </a:extLst>
            </p:cNvPr>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69">
              <a:extLst>
                <a:ext uri="{FF2B5EF4-FFF2-40B4-BE49-F238E27FC236}">
                  <a16:creationId xmlns:a16="http://schemas.microsoft.com/office/drawing/2014/main" id="{D38FDB5D-202A-4D7F-A7F6-900A563BA872}"/>
                </a:ext>
              </a:extLst>
            </p:cNvPr>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70">
              <a:extLst>
                <a:ext uri="{FF2B5EF4-FFF2-40B4-BE49-F238E27FC236}">
                  <a16:creationId xmlns:a16="http://schemas.microsoft.com/office/drawing/2014/main" id="{5B961705-A554-4AEF-8D0C-1A900772ACB0}"/>
                </a:ext>
              </a:extLst>
            </p:cNvPr>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71">
              <a:extLst>
                <a:ext uri="{FF2B5EF4-FFF2-40B4-BE49-F238E27FC236}">
                  <a16:creationId xmlns:a16="http://schemas.microsoft.com/office/drawing/2014/main" id="{67351B96-86E5-4AA6-84F2-176970CD9F4F}"/>
                </a:ext>
              </a:extLst>
            </p:cNvPr>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72">
              <a:extLst>
                <a:ext uri="{FF2B5EF4-FFF2-40B4-BE49-F238E27FC236}">
                  <a16:creationId xmlns:a16="http://schemas.microsoft.com/office/drawing/2014/main" id="{787DBCBF-1516-47C2-BD66-82B732EA3F15}"/>
                </a:ext>
              </a:extLst>
            </p:cNvPr>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73">
              <a:extLst>
                <a:ext uri="{FF2B5EF4-FFF2-40B4-BE49-F238E27FC236}">
                  <a16:creationId xmlns:a16="http://schemas.microsoft.com/office/drawing/2014/main" id="{9DC32EE9-E60C-4252-9334-E5D3E16C82A2}"/>
                </a:ext>
              </a:extLst>
            </p:cNvPr>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74">
              <a:extLst>
                <a:ext uri="{FF2B5EF4-FFF2-40B4-BE49-F238E27FC236}">
                  <a16:creationId xmlns:a16="http://schemas.microsoft.com/office/drawing/2014/main" id="{AC92A551-588D-4B2B-8DC3-1A01B4C1E410}"/>
                </a:ext>
              </a:extLst>
            </p:cNvPr>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75">
              <a:extLst>
                <a:ext uri="{FF2B5EF4-FFF2-40B4-BE49-F238E27FC236}">
                  <a16:creationId xmlns:a16="http://schemas.microsoft.com/office/drawing/2014/main" id="{95CFDFB4-5E70-4A3B-A0F5-5A8A8ACF2D4B}"/>
                </a:ext>
              </a:extLst>
            </p:cNvPr>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76">
              <a:extLst>
                <a:ext uri="{FF2B5EF4-FFF2-40B4-BE49-F238E27FC236}">
                  <a16:creationId xmlns:a16="http://schemas.microsoft.com/office/drawing/2014/main" id="{E7B821CD-A094-472E-9F77-DF2634FB8D74}"/>
                </a:ext>
              </a:extLst>
            </p:cNvPr>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0" name="Freeform 77">
              <a:extLst>
                <a:ext uri="{FF2B5EF4-FFF2-40B4-BE49-F238E27FC236}">
                  <a16:creationId xmlns:a16="http://schemas.microsoft.com/office/drawing/2014/main" id="{8DA43287-E5B6-4356-A8B8-7B64B8619B71}"/>
                </a:ext>
              </a:extLst>
            </p:cNvPr>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1" name="Freeform 78">
              <a:extLst>
                <a:ext uri="{FF2B5EF4-FFF2-40B4-BE49-F238E27FC236}">
                  <a16:creationId xmlns:a16="http://schemas.microsoft.com/office/drawing/2014/main" id="{1488D7AF-4216-4A32-8A3C-8F012EF9753E}"/>
                </a:ext>
              </a:extLst>
            </p:cNvPr>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2" name="Freeform 79">
              <a:extLst>
                <a:ext uri="{FF2B5EF4-FFF2-40B4-BE49-F238E27FC236}">
                  <a16:creationId xmlns:a16="http://schemas.microsoft.com/office/drawing/2014/main" id="{886CDBD7-A8AF-4CA1-B3A1-EEA74F02AFEC}"/>
                </a:ext>
              </a:extLst>
            </p:cNvPr>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3" name="Freeform 80">
              <a:extLst>
                <a:ext uri="{FF2B5EF4-FFF2-40B4-BE49-F238E27FC236}">
                  <a16:creationId xmlns:a16="http://schemas.microsoft.com/office/drawing/2014/main" id="{6A2FFBE8-46F3-417C-8458-BBC9D6DCF8AA}"/>
                </a:ext>
              </a:extLst>
            </p:cNvPr>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Freeform 81">
              <a:extLst>
                <a:ext uri="{FF2B5EF4-FFF2-40B4-BE49-F238E27FC236}">
                  <a16:creationId xmlns:a16="http://schemas.microsoft.com/office/drawing/2014/main" id="{2ED1FFCB-72C1-49E9-954E-622F595EA849}"/>
                </a:ext>
              </a:extLst>
            </p:cNvPr>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5" name="Freeform 82">
              <a:extLst>
                <a:ext uri="{FF2B5EF4-FFF2-40B4-BE49-F238E27FC236}">
                  <a16:creationId xmlns:a16="http://schemas.microsoft.com/office/drawing/2014/main" id="{1B7889AA-1F12-4625-9594-57317925F6A5}"/>
                </a:ext>
              </a:extLst>
            </p:cNvPr>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6" name="Freeform 83">
              <a:extLst>
                <a:ext uri="{FF2B5EF4-FFF2-40B4-BE49-F238E27FC236}">
                  <a16:creationId xmlns:a16="http://schemas.microsoft.com/office/drawing/2014/main" id="{B179DD0B-AC95-4EF4-89C9-B613796B39AA}"/>
                </a:ext>
              </a:extLst>
            </p:cNvPr>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27" name="组合 76">
            <a:extLst>
              <a:ext uri="{FF2B5EF4-FFF2-40B4-BE49-F238E27FC236}">
                <a16:creationId xmlns:a16="http://schemas.microsoft.com/office/drawing/2014/main" id="{076A5651-1B3F-4E2D-BC3E-C8236BD075AB}"/>
              </a:ext>
            </a:extLst>
          </p:cNvPr>
          <p:cNvGrpSpPr>
            <a:grpSpLocks noChangeAspect="1"/>
          </p:cNvGrpSpPr>
          <p:nvPr/>
        </p:nvGrpSpPr>
        <p:grpSpPr>
          <a:xfrm>
            <a:off x="3347161" y="5592268"/>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328" name="Freeform 45">
              <a:extLst>
                <a:ext uri="{FF2B5EF4-FFF2-40B4-BE49-F238E27FC236}">
                  <a16:creationId xmlns:a16="http://schemas.microsoft.com/office/drawing/2014/main" id="{85A3DC5C-C397-4072-83E3-31FA8A05BC73}"/>
                </a:ext>
              </a:extLst>
            </p:cNvPr>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9" name="Freeform 46">
              <a:extLst>
                <a:ext uri="{FF2B5EF4-FFF2-40B4-BE49-F238E27FC236}">
                  <a16:creationId xmlns:a16="http://schemas.microsoft.com/office/drawing/2014/main" id="{E8000ABA-2746-40AB-A747-CDAC1C06486B}"/>
                </a:ext>
              </a:extLst>
            </p:cNvPr>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0" name="Freeform 47">
              <a:extLst>
                <a:ext uri="{FF2B5EF4-FFF2-40B4-BE49-F238E27FC236}">
                  <a16:creationId xmlns:a16="http://schemas.microsoft.com/office/drawing/2014/main" id="{C94E7499-D73C-4F59-8C00-BB15230D3F7A}"/>
                </a:ext>
              </a:extLst>
            </p:cNvPr>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48">
              <a:extLst>
                <a:ext uri="{FF2B5EF4-FFF2-40B4-BE49-F238E27FC236}">
                  <a16:creationId xmlns:a16="http://schemas.microsoft.com/office/drawing/2014/main" id="{D71D260F-A8B8-4A55-ADE6-615239C71E66}"/>
                </a:ext>
              </a:extLst>
            </p:cNvPr>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49">
              <a:extLst>
                <a:ext uri="{FF2B5EF4-FFF2-40B4-BE49-F238E27FC236}">
                  <a16:creationId xmlns:a16="http://schemas.microsoft.com/office/drawing/2014/main" id="{01E329FD-37CC-4CCB-A85A-7C8683397073}"/>
                </a:ext>
              </a:extLst>
            </p:cNvPr>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50">
              <a:extLst>
                <a:ext uri="{FF2B5EF4-FFF2-40B4-BE49-F238E27FC236}">
                  <a16:creationId xmlns:a16="http://schemas.microsoft.com/office/drawing/2014/main" id="{38BB4465-6A61-4015-B856-0FCCE7E7BD76}"/>
                </a:ext>
              </a:extLst>
            </p:cNvPr>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51">
              <a:extLst>
                <a:ext uri="{FF2B5EF4-FFF2-40B4-BE49-F238E27FC236}">
                  <a16:creationId xmlns:a16="http://schemas.microsoft.com/office/drawing/2014/main" id="{1CE8CCB3-4AA5-4AE3-82A7-B4B0F037D64A}"/>
                </a:ext>
              </a:extLst>
            </p:cNvPr>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52">
              <a:extLst>
                <a:ext uri="{FF2B5EF4-FFF2-40B4-BE49-F238E27FC236}">
                  <a16:creationId xmlns:a16="http://schemas.microsoft.com/office/drawing/2014/main" id="{4998570D-3DC1-4BE7-986A-440E064A12E3}"/>
                </a:ext>
              </a:extLst>
            </p:cNvPr>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53">
              <a:extLst>
                <a:ext uri="{FF2B5EF4-FFF2-40B4-BE49-F238E27FC236}">
                  <a16:creationId xmlns:a16="http://schemas.microsoft.com/office/drawing/2014/main" id="{5BA3FE6A-D07B-48CB-ABC0-B6DED6A27D0E}"/>
                </a:ext>
              </a:extLst>
            </p:cNvPr>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54">
              <a:extLst>
                <a:ext uri="{FF2B5EF4-FFF2-40B4-BE49-F238E27FC236}">
                  <a16:creationId xmlns:a16="http://schemas.microsoft.com/office/drawing/2014/main" id="{8830B7BA-0EF1-442A-A6B5-8B12DF57F019}"/>
                </a:ext>
              </a:extLst>
            </p:cNvPr>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55">
              <a:extLst>
                <a:ext uri="{FF2B5EF4-FFF2-40B4-BE49-F238E27FC236}">
                  <a16:creationId xmlns:a16="http://schemas.microsoft.com/office/drawing/2014/main" id="{384551BF-5EF3-4A03-A8F4-A91BD867F59F}"/>
                </a:ext>
              </a:extLst>
            </p:cNvPr>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56">
              <a:extLst>
                <a:ext uri="{FF2B5EF4-FFF2-40B4-BE49-F238E27FC236}">
                  <a16:creationId xmlns:a16="http://schemas.microsoft.com/office/drawing/2014/main" id="{5A96B6AF-85BA-4238-893D-1E59DFC77568}"/>
                </a:ext>
              </a:extLst>
            </p:cNvPr>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57">
              <a:extLst>
                <a:ext uri="{FF2B5EF4-FFF2-40B4-BE49-F238E27FC236}">
                  <a16:creationId xmlns:a16="http://schemas.microsoft.com/office/drawing/2014/main" id="{2297DC90-AD38-45D1-8CA0-D151246C524B}"/>
                </a:ext>
              </a:extLst>
            </p:cNvPr>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58">
              <a:extLst>
                <a:ext uri="{FF2B5EF4-FFF2-40B4-BE49-F238E27FC236}">
                  <a16:creationId xmlns:a16="http://schemas.microsoft.com/office/drawing/2014/main" id="{098B5D2B-FAC6-4AAA-95B1-12692E37F2D7}"/>
                </a:ext>
              </a:extLst>
            </p:cNvPr>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59">
              <a:extLst>
                <a:ext uri="{FF2B5EF4-FFF2-40B4-BE49-F238E27FC236}">
                  <a16:creationId xmlns:a16="http://schemas.microsoft.com/office/drawing/2014/main" id="{F8532776-F191-44BD-941E-9A547D8C2956}"/>
                </a:ext>
              </a:extLst>
            </p:cNvPr>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60">
              <a:extLst>
                <a:ext uri="{FF2B5EF4-FFF2-40B4-BE49-F238E27FC236}">
                  <a16:creationId xmlns:a16="http://schemas.microsoft.com/office/drawing/2014/main" id="{4D5789B1-3367-4CCC-ACA5-DD4E30526117}"/>
                </a:ext>
              </a:extLst>
            </p:cNvPr>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61">
              <a:extLst>
                <a:ext uri="{FF2B5EF4-FFF2-40B4-BE49-F238E27FC236}">
                  <a16:creationId xmlns:a16="http://schemas.microsoft.com/office/drawing/2014/main" id="{45FBC087-94A7-4924-B3D8-A96B781FB465}"/>
                </a:ext>
              </a:extLst>
            </p:cNvPr>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62">
              <a:extLst>
                <a:ext uri="{FF2B5EF4-FFF2-40B4-BE49-F238E27FC236}">
                  <a16:creationId xmlns:a16="http://schemas.microsoft.com/office/drawing/2014/main" id="{164D220F-FBA5-433E-AF00-AE75DC06B77E}"/>
                </a:ext>
              </a:extLst>
            </p:cNvPr>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63">
              <a:extLst>
                <a:ext uri="{FF2B5EF4-FFF2-40B4-BE49-F238E27FC236}">
                  <a16:creationId xmlns:a16="http://schemas.microsoft.com/office/drawing/2014/main" id="{5B581B93-B8B4-484E-BCC8-0A49851084A3}"/>
                </a:ext>
              </a:extLst>
            </p:cNvPr>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64">
              <a:extLst>
                <a:ext uri="{FF2B5EF4-FFF2-40B4-BE49-F238E27FC236}">
                  <a16:creationId xmlns:a16="http://schemas.microsoft.com/office/drawing/2014/main" id="{2594B7DD-6CDA-480C-9481-106542A6DF9A}"/>
                </a:ext>
              </a:extLst>
            </p:cNvPr>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65">
              <a:extLst>
                <a:ext uri="{FF2B5EF4-FFF2-40B4-BE49-F238E27FC236}">
                  <a16:creationId xmlns:a16="http://schemas.microsoft.com/office/drawing/2014/main" id="{0654984E-D1E8-4BA4-AE70-D27D101272E2}"/>
                </a:ext>
              </a:extLst>
            </p:cNvPr>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66">
              <a:extLst>
                <a:ext uri="{FF2B5EF4-FFF2-40B4-BE49-F238E27FC236}">
                  <a16:creationId xmlns:a16="http://schemas.microsoft.com/office/drawing/2014/main" id="{D3C2887A-ECAC-4600-87C7-6FD3EBBFF92B}"/>
                </a:ext>
              </a:extLst>
            </p:cNvPr>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67">
              <a:extLst>
                <a:ext uri="{FF2B5EF4-FFF2-40B4-BE49-F238E27FC236}">
                  <a16:creationId xmlns:a16="http://schemas.microsoft.com/office/drawing/2014/main" id="{6D615E47-5DA1-4A7A-ACA8-22E23241D582}"/>
                </a:ext>
              </a:extLst>
            </p:cNvPr>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68">
              <a:extLst>
                <a:ext uri="{FF2B5EF4-FFF2-40B4-BE49-F238E27FC236}">
                  <a16:creationId xmlns:a16="http://schemas.microsoft.com/office/drawing/2014/main" id="{47A0A1F7-4B40-403D-87B5-D4CFD29C4469}"/>
                </a:ext>
              </a:extLst>
            </p:cNvPr>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69">
              <a:extLst>
                <a:ext uri="{FF2B5EF4-FFF2-40B4-BE49-F238E27FC236}">
                  <a16:creationId xmlns:a16="http://schemas.microsoft.com/office/drawing/2014/main" id="{B7E382E1-E570-498D-85E0-ACAD6C53EDBC}"/>
                </a:ext>
              </a:extLst>
            </p:cNvPr>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70">
              <a:extLst>
                <a:ext uri="{FF2B5EF4-FFF2-40B4-BE49-F238E27FC236}">
                  <a16:creationId xmlns:a16="http://schemas.microsoft.com/office/drawing/2014/main" id="{D650528B-CA78-4B1E-A607-BFB559206BC1}"/>
                </a:ext>
              </a:extLst>
            </p:cNvPr>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71">
              <a:extLst>
                <a:ext uri="{FF2B5EF4-FFF2-40B4-BE49-F238E27FC236}">
                  <a16:creationId xmlns:a16="http://schemas.microsoft.com/office/drawing/2014/main" id="{226D9E59-7E01-416F-966D-EC1C56D87010}"/>
                </a:ext>
              </a:extLst>
            </p:cNvPr>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72">
              <a:extLst>
                <a:ext uri="{FF2B5EF4-FFF2-40B4-BE49-F238E27FC236}">
                  <a16:creationId xmlns:a16="http://schemas.microsoft.com/office/drawing/2014/main" id="{4C1C3ABC-0C90-4095-933C-7C2FA2878332}"/>
                </a:ext>
              </a:extLst>
            </p:cNvPr>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73">
              <a:extLst>
                <a:ext uri="{FF2B5EF4-FFF2-40B4-BE49-F238E27FC236}">
                  <a16:creationId xmlns:a16="http://schemas.microsoft.com/office/drawing/2014/main" id="{A6B4E7CF-D9A6-4195-9DC9-570768A8E145}"/>
                </a:ext>
              </a:extLst>
            </p:cNvPr>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74">
              <a:extLst>
                <a:ext uri="{FF2B5EF4-FFF2-40B4-BE49-F238E27FC236}">
                  <a16:creationId xmlns:a16="http://schemas.microsoft.com/office/drawing/2014/main" id="{678CA58C-C243-4A67-A455-641DA4FBFCB7}"/>
                </a:ext>
              </a:extLst>
            </p:cNvPr>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Freeform 75">
              <a:extLst>
                <a:ext uri="{FF2B5EF4-FFF2-40B4-BE49-F238E27FC236}">
                  <a16:creationId xmlns:a16="http://schemas.microsoft.com/office/drawing/2014/main" id="{AF2D393B-8F91-4B86-AA3A-E4DE4AE183C7}"/>
                </a:ext>
              </a:extLst>
            </p:cNvPr>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Freeform 76">
              <a:extLst>
                <a:ext uri="{FF2B5EF4-FFF2-40B4-BE49-F238E27FC236}">
                  <a16:creationId xmlns:a16="http://schemas.microsoft.com/office/drawing/2014/main" id="{7DAD528D-A401-4E82-8F9B-8629385B0D3B}"/>
                </a:ext>
              </a:extLst>
            </p:cNvPr>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0" name="Freeform 77">
              <a:extLst>
                <a:ext uri="{FF2B5EF4-FFF2-40B4-BE49-F238E27FC236}">
                  <a16:creationId xmlns:a16="http://schemas.microsoft.com/office/drawing/2014/main" id="{9B773B51-F383-4EC9-AD8F-C46AB91AD5E2}"/>
                </a:ext>
              </a:extLst>
            </p:cNvPr>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1" name="Freeform 78">
              <a:extLst>
                <a:ext uri="{FF2B5EF4-FFF2-40B4-BE49-F238E27FC236}">
                  <a16:creationId xmlns:a16="http://schemas.microsoft.com/office/drawing/2014/main" id="{66F84318-CB19-4394-B70A-59E9EB2591C1}"/>
                </a:ext>
              </a:extLst>
            </p:cNvPr>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2" name="Freeform 79">
              <a:extLst>
                <a:ext uri="{FF2B5EF4-FFF2-40B4-BE49-F238E27FC236}">
                  <a16:creationId xmlns:a16="http://schemas.microsoft.com/office/drawing/2014/main" id="{A45A26CF-14B6-404F-BB78-6EEC0ED418AF}"/>
                </a:ext>
              </a:extLst>
            </p:cNvPr>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3" name="Freeform 80">
              <a:extLst>
                <a:ext uri="{FF2B5EF4-FFF2-40B4-BE49-F238E27FC236}">
                  <a16:creationId xmlns:a16="http://schemas.microsoft.com/office/drawing/2014/main" id="{07C8272C-3E89-4ECE-8A56-1DA8CB746527}"/>
                </a:ext>
              </a:extLst>
            </p:cNvPr>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4" name="Freeform 81">
              <a:extLst>
                <a:ext uri="{FF2B5EF4-FFF2-40B4-BE49-F238E27FC236}">
                  <a16:creationId xmlns:a16="http://schemas.microsoft.com/office/drawing/2014/main" id="{70EFBB3F-9ED9-4F56-915B-DA7FAAAEA343}"/>
                </a:ext>
              </a:extLst>
            </p:cNvPr>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5" name="Freeform 82">
              <a:extLst>
                <a:ext uri="{FF2B5EF4-FFF2-40B4-BE49-F238E27FC236}">
                  <a16:creationId xmlns:a16="http://schemas.microsoft.com/office/drawing/2014/main" id="{1E340D34-A9AB-415B-937A-62F6CAD97B0D}"/>
                </a:ext>
              </a:extLst>
            </p:cNvPr>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6" name="Freeform 83">
              <a:extLst>
                <a:ext uri="{FF2B5EF4-FFF2-40B4-BE49-F238E27FC236}">
                  <a16:creationId xmlns:a16="http://schemas.microsoft.com/office/drawing/2014/main" id="{41820622-BC75-4BDD-9AB6-71460FFEF23E}"/>
                </a:ext>
              </a:extLst>
            </p:cNvPr>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7" name="组合 76">
            <a:extLst>
              <a:ext uri="{FF2B5EF4-FFF2-40B4-BE49-F238E27FC236}">
                <a16:creationId xmlns:a16="http://schemas.microsoft.com/office/drawing/2014/main" id="{B5C33A8B-ECA9-41C1-828D-5EFFFF915748}"/>
              </a:ext>
            </a:extLst>
          </p:cNvPr>
          <p:cNvGrpSpPr>
            <a:grpSpLocks noChangeAspect="1"/>
          </p:cNvGrpSpPr>
          <p:nvPr/>
        </p:nvGrpSpPr>
        <p:grpSpPr>
          <a:xfrm>
            <a:off x="1204726" y="5599894"/>
            <a:ext cx="800459" cy="1260000"/>
            <a:chOff x="4648200" y="163513"/>
            <a:chExt cx="2935288" cy="6400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grpSpPr>
        <p:sp>
          <p:nvSpPr>
            <p:cNvPr id="368" name="Freeform 45">
              <a:extLst>
                <a:ext uri="{FF2B5EF4-FFF2-40B4-BE49-F238E27FC236}">
                  <a16:creationId xmlns:a16="http://schemas.microsoft.com/office/drawing/2014/main" id="{C5698263-C885-459E-AF3D-01D4E946DFDA}"/>
                </a:ext>
              </a:extLst>
            </p:cNvPr>
            <p:cNvSpPr>
              <a:spLocks noEditPoints="1"/>
            </p:cNvSpPr>
            <p:nvPr/>
          </p:nvSpPr>
          <p:spPr bwMode="auto">
            <a:xfrm>
              <a:off x="4648200" y="358776"/>
              <a:ext cx="1857375" cy="6205538"/>
            </a:xfrm>
            <a:custGeom>
              <a:avLst/>
              <a:gdLst>
                <a:gd name="T0" fmla="*/ 296 w 581"/>
                <a:gd name="T1" fmla="*/ 1373 h 1943"/>
                <a:gd name="T2" fmla="*/ 148 w 581"/>
                <a:gd name="T3" fmla="*/ 1179 h 1943"/>
                <a:gd name="T4" fmla="*/ 143 w 581"/>
                <a:gd name="T5" fmla="*/ 1249 h 1943"/>
                <a:gd name="T6" fmla="*/ 36 w 581"/>
                <a:gd name="T7" fmla="*/ 1132 h 1943"/>
                <a:gd name="T8" fmla="*/ 36 w 581"/>
                <a:gd name="T9" fmla="*/ 1215 h 1943"/>
                <a:gd name="T10" fmla="*/ 370 w 581"/>
                <a:gd name="T11" fmla="*/ 1516 h 1943"/>
                <a:gd name="T12" fmla="*/ 420 w 581"/>
                <a:gd name="T13" fmla="*/ 1373 h 1943"/>
                <a:gd name="T14" fmla="*/ 533 w 581"/>
                <a:gd name="T15" fmla="*/ 941 h 1943"/>
                <a:gd name="T16" fmla="*/ 536 w 581"/>
                <a:gd name="T17" fmla="*/ 880 h 1943"/>
                <a:gd name="T18" fmla="*/ 526 w 581"/>
                <a:gd name="T19" fmla="*/ 885 h 1943"/>
                <a:gd name="T20" fmla="*/ 517 w 581"/>
                <a:gd name="T21" fmla="*/ 768 h 1943"/>
                <a:gd name="T22" fmla="*/ 505 w 581"/>
                <a:gd name="T23" fmla="*/ 818 h 1943"/>
                <a:gd name="T24" fmla="*/ 455 w 581"/>
                <a:gd name="T25" fmla="*/ 805 h 1943"/>
                <a:gd name="T26" fmla="*/ 511 w 581"/>
                <a:gd name="T27" fmla="*/ 573 h 1943"/>
                <a:gd name="T28" fmla="*/ 518 w 581"/>
                <a:gd name="T29" fmla="*/ 347 h 1943"/>
                <a:gd name="T30" fmla="*/ 452 w 581"/>
                <a:gd name="T31" fmla="*/ 551 h 1943"/>
                <a:gd name="T32" fmla="*/ 304 w 581"/>
                <a:gd name="T33" fmla="*/ 698 h 1943"/>
                <a:gd name="T34" fmla="*/ 359 w 581"/>
                <a:gd name="T35" fmla="*/ 603 h 1943"/>
                <a:gd name="T36" fmla="*/ 392 w 581"/>
                <a:gd name="T37" fmla="*/ 468 h 1943"/>
                <a:gd name="T38" fmla="*/ 423 w 581"/>
                <a:gd name="T39" fmla="*/ 338 h 1943"/>
                <a:gd name="T40" fmla="*/ 366 w 581"/>
                <a:gd name="T41" fmla="*/ 289 h 1943"/>
                <a:gd name="T42" fmla="*/ 302 w 581"/>
                <a:gd name="T43" fmla="*/ 584 h 1943"/>
                <a:gd name="T44" fmla="*/ 296 w 581"/>
                <a:gd name="T45" fmla="*/ 598 h 1943"/>
                <a:gd name="T46" fmla="*/ 291 w 581"/>
                <a:gd name="T47" fmla="*/ 251 h 1943"/>
                <a:gd name="T48" fmla="*/ 395 w 581"/>
                <a:gd name="T49" fmla="*/ 105 h 1943"/>
                <a:gd name="T50" fmla="*/ 354 w 581"/>
                <a:gd name="T51" fmla="*/ 120 h 1943"/>
                <a:gd name="T52" fmla="*/ 320 w 581"/>
                <a:gd name="T53" fmla="*/ 34 h 1943"/>
                <a:gd name="T54" fmla="*/ 242 w 581"/>
                <a:gd name="T55" fmla="*/ 93 h 1943"/>
                <a:gd name="T56" fmla="*/ 221 w 581"/>
                <a:gd name="T57" fmla="*/ 168 h 1943"/>
                <a:gd name="T58" fmla="*/ 158 w 581"/>
                <a:gd name="T59" fmla="*/ 96 h 1943"/>
                <a:gd name="T60" fmla="*/ 222 w 581"/>
                <a:gd name="T61" fmla="*/ 258 h 1943"/>
                <a:gd name="T62" fmla="*/ 271 w 581"/>
                <a:gd name="T63" fmla="*/ 632 h 1943"/>
                <a:gd name="T64" fmla="*/ 186 w 581"/>
                <a:gd name="T65" fmla="*/ 508 h 1943"/>
                <a:gd name="T66" fmla="*/ 205 w 581"/>
                <a:gd name="T67" fmla="*/ 322 h 1943"/>
                <a:gd name="T68" fmla="*/ 155 w 581"/>
                <a:gd name="T69" fmla="*/ 447 h 1943"/>
                <a:gd name="T70" fmla="*/ 163 w 581"/>
                <a:gd name="T71" fmla="*/ 352 h 1943"/>
                <a:gd name="T72" fmla="*/ 129 w 581"/>
                <a:gd name="T73" fmla="*/ 326 h 1943"/>
                <a:gd name="T74" fmla="*/ 71 w 581"/>
                <a:gd name="T75" fmla="*/ 276 h 1943"/>
                <a:gd name="T76" fmla="*/ 14 w 581"/>
                <a:gd name="T77" fmla="*/ 344 h 1943"/>
                <a:gd name="T78" fmla="*/ 72 w 581"/>
                <a:gd name="T79" fmla="*/ 444 h 1943"/>
                <a:gd name="T80" fmla="*/ 20 w 581"/>
                <a:gd name="T81" fmla="*/ 466 h 1943"/>
                <a:gd name="T82" fmla="*/ 413 w 581"/>
                <a:gd name="T83" fmla="*/ 1032 h 1943"/>
                <a:gd name="T84" fmla="*/ 349 w 581"/>
                <a:gd name="T85" fmla="*/ 1255 h 1943"/>
                <a:gd name="T86" fmla="*/ 315 w 581"/>
                <a:gd name="T87" fmla="*/ 1292 h 1943"/>
                <a:gd name="T88" fmla="*/ 352 w 581"/>
                <a:gd name="T89" fmla="*/ 1024 h 1943"/>
                <a:gd name="T90" fmla="*/ 301 w 581"/>
                <a:gd name="T91" fmla="*/ 1186 h 1943"/>
                <a:gd name="T92" fmla="*/ 328 w 581"/>
                <a:gd name="T93" fmla="*/ 929 h 1943"/>
                <a:gd name="T94" fmla="*/ 261 w 581"/>
                <a:gd name="T95" fmla="*/ 1021 h 1943"/>
                <a:gd name="T96" fmla="*/ 273 w 581"/>
                <a:gd name="T97" fmla="*/ 1156 h 1943"/>
                <a:gd name="T98" fmla="*/ 266 w 581"/>
                <a:gd name="T99" fmla="*/ 1215 h 1943"/>
                <a:gd name="T100" fmla="*/ 237 w 581"/>
                <a:gd name="T101" fmla="*/ 943 h 1943"/>
                <a:gd name="T102" fmla="*/ 196 w 581"/>
                <a:gd name="T103" fmla="*/ 1049 h 1943"/>
                <a:gd name="T104" fmla="*/ 190 w 581"/>
                <a:gd name="T105" fmla="*/ 816 h 1943"/>
                <a:gd name="T106" fmla="*/ 140 w 581"/>
                <a:gd name="T107" fmla="*/ 845 h 1943"/>
                <a:gd name="T108" fmla="*/ 148 w 581"/>
                <a:gd name="T109" fmla="*/ 927 h 1943"/>
                <a:gd name="T110" fmla="*/ 143 w 581"/>
                <a:gd name="T111" fmla="*/ 1007 h 1943"/>
                <a:gd name="T112" fmla="*/ 78 w 581"/>
                <a:gd name="T113" fmla="*/ 874 h 1943"/>
                <a:gd name="T114" fmla="*/ 90 w 581"/>
                <a:gd name="T115" fmla="*/ 1013 h 1943"/>
                <a:gd name="T116" fmla="*/ 22 w 581"/>
                <a:gd name="T117" fmla="*/ 1017 h 1943"/>
                <a:gd name="T118" fmla="*/ 463 w 581"/>
                <a:gd name="T119" fmla="*/ 438 h 1943"/>
                <a:gd name="T120" fmla="*/ 501 w 581"/>
                <a:gd name="T121" fmla="*/ 400 h 1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1" h="1943">
                  <a:moveTo>
                    <a:pt x="3" y="1045"/>
                  </a:moveTo>
                  <a:cubicBezTo>
                    <a:pt x="2" y="1045"/>
                    <a:pt x="1" y="1046"/>
                    <a:pt x="0" y="1047"/>
                  </a:cubicBezTo>
                  <a:cubicBezTo>
                    <a:pt x="3" y="1050"/>
                    <a:pt x="5" y="1054"/>
                    <a:pt x="8" y="1057"/>
                  </a:cubicBezTo>
                  <a:cubicBezTo>
                    <a:pt x="21" y="1070"/>
                    <a:pt x="37" y="1078"/>
                    <a:pt x="54" y="1084"/>
                  </a:cubicBezTo>
                  <a:cubicBezTo>
                    <a:pt x="70" y="1089"/>
                    <a:pt x="85" y="1092"/>
                    <a:pt x="101" y="1097"/>
                  </a:cubicBezTo>
                  <a:cubicBezTo>
                    <a:pt x="111" y="1100"/>
                    <a:pt x="120" y="1104"/>
                    <a:pt x="130" y="1108"/>
                  </a:cubicBezTo>
                  <a:cubicBezTo>
                    <a:pt x="137" y="1111"/>
                    <a:pt x="145" y="1114"/>
                    <a:pt x="152" y="1118"/>
                  </a:cubicBezTo>
                  <a:cubicBezTo>
                    <a:pt x="160" y="1123"/>
                    <a:pt x="167" y="1129"/>
                    <a:pt x="174" y="1136"/>
                  </a:cubicBezTo>
                  <a:cubicBezTo>
                    <a:pt x="188" y="1148"/>
                    <a:pt x="201" y="1161"/>
                    <a:pt x="214" y="1175"/>
                  </a:cubicBezTo>
                  <a:cubicBezTo>
                    <a:pt x="216" y="1177"/>
                    <a:pt x="217" y="1180"/>
                    <a:pt x="218" y="1183"/>
                  </a:cubicBezTo>
                  <a:cubicBezTo>
                    <a:pt x="233" y="1237"/>
                    <a:pt x="254" y="1288"/>
                    <a:pt x="277" y="1338"/>
                  </a:cubicBezTo>
                  <a:cubicBezTo>
                    <a:pt x="282" y="1350"/>
                    <a:pt x="290" y="1361"/>
                    <a:pt x="296" y="1373"/>
                  </a:cubicBezTo>
                  <a:cubicBezTo>
                    <a:pt x="295" y="1373"/>
                    <a:pt x="295" y="1374"/>
                    <a:pt x="294" y="1373"/>
                  </a:cubicBezTo>
                  <a:cubicBezTo>
                    <a:pt x="276" y="1364"/>
                    <a:pt x="258" y="1354"/>
                    <a:pt x="240" y="1344"/>
                  </a:cubicBezTo>
                  <a:cubicBezTo>
                    <a:pt x="236" y="1342"/>
                    <a:pt x="232" y="1337"/>
                    <a:pt x="231" y="1333"/>
                  </a:cubicBezTo>
                  <a:cubicBezTo>
                    <a:pt x="224" y="1312"/>
                    <a:pt x="217" y="1291"/>
                    <a:pt x="211" y="1269"/>
                  </a:cubicBezTo>
                  <a:cubicBezTo>
                    <a:pt x="203" y="1243"/>
                    <a:pt x="197" y="1216"/>
                    <a:pt x="188" y="1191"/>
                  </a:cubicBezTo>
                  <a:cubicBezTo>
                    <a:pt x="183" y="1177"/>
                    <a:pt x="174" y="1166"/>
                    <a:pt x="167" y="1153"/>
                  </a:cubicBezTo>
                  <a:cubicBezTo>
                    <a:pt x="165" y="1151"/>
                    <a:pt x="162" y="1149"/>
                    <a:pt x="158" y="1148"/>
                  </a:cubicBezTo>
                  <a:cubicBezTo>
                    <a:pt x="175" y="1171"/>
                    <a:pt x="185" y="1197"/>
                    <a:pt x="191" y="1225"/>
                  </a:cubicBezTo>
                  <a:cubicBezTo>
                    <a:pt x="191" y="1226"/>
                    <a:pt x="190" y="1226"/>
                    <a:pt x="190" y="1226"/>
                  </a:cubicBezTo>
                  <a:cubicBezTo>
                    <a:pt x="176" y="1206"/>
                    <a:pt x="162" y="1186"/>
                    <a:pt x="147" y="1166"/>
                  </a:cubicBezTo>
                  <a:cubicBezTo>
                    <a:pt x="146" y="1167"/>
                    <a:pt x="145" y="1167"/>
                    <a:pt x="144" y="1168"/>
                  </a:cubicBezTo>
                  <a:cubicBezTo>
                    <a:pt x="146" y="1172"/>
                    <a:pt x="146" y="1176"/>
                    <a:pt x="148" y="1179"/>
                  </a:cubicBezTo>
                  <a:cubicBezTo>
                    <a:pt x="159" y="1196"/>
                    <a:pt x="170" y="1212"/>
                    <a:pt x="182" y="1227"/>
                  </a:cubicBezTo>
                  <a:cubicBezTo>
                    <a:pt x="198" y="1247"/>
                    <a:pt x="207" y="1268"/>
                    <a:pt x="210" y="1293"/>
                  </a:cubicBezTo>
                  <a:cubicBezTo>
                    <a:pt x="211" y="1305"/>
                    <a:pt x="215" y="1317"/>
                    <a:pt x="219" y="1329"/>
                  </a:cubicBezTo>
                  <a:cubicBezTo>
                    <a:pt x="216" y="1328"/>
                    <a:pt x="213" y="1326"/>
                    <a:pt x="211" y="1324"/>
                  </a:cubicBezTo>
                  <a:cubicBezTo>
                    <a:pt x="199" y="1311"/>
                    <a:pt x="187" y="1298"/>
                    <a:pt x="175" y="1285"/>
                  </a:cubicBezTo>
                  <a:cubicBezTo>
                    <a:pt x="169" y="1279"/>
                    <a:pt x="162" y="1272"/>
                    <a:pt x="158" y="1265"/>
                  </a:cubicBezTo>
                  <a:cubicBezTo>
                    <a:pt x="153" y="1258"/>
                    <a:pt x="149" y="1250"/>
                    <a:pt x="147" y="1241"/>
                  </a:cubicBezTo>
                  <a:cubicBezTo>
                    <a:pt x="141" y="1210"/>
                    <a:pt x="133" y="1180"/>
                    <a:pt x="116" y="1152"/>
                  </a:cubicBezTo>
                  <a:cubicBezTo>
                    <a:pt x="109" y="1140"/>
                    <a:pt x="98" y="1129"/>
                    <a:pt x="89" y="1118"/>
                  </a:cubicBezTo>
                  <a:cubicBezTo>
                    <a:pt x="88" y="1119"/>
                    <a:pt x="87" y="1120"/>
                    <a:pt x="86" y="1120"/>
                  </a:cubicBezTo>
                  <a:cubicBezTo>
                    <a:pt x="102" y="1138"/>
                    <a:pt x="115" y="1157"/>
                    <a:pt x="122" y="1180"/>
                  </a:cubicBezTo>
                  <a:cubicBezTo>
                    <a:pt x="129" y="1203"/>
                    <a:pt x="136" y="1226"/>
                    <a:pt x="143" y="1249"/>
                  </a:cubicBezTo>
                  <a:cubicBezTo>
                    <a:pt x="142" y="1249"/>
                    <a:pt x="141" y="1250"/>
                    <a:pt x="140" y="1250"/>
                  </a:cubicBezTo>
                  <a:cubicBezTo>
                    <a:pt x="137" y="1247"/>
                    <a:pt x="134" y="1243"/>
                    <a:pt x="130" y="1241"/>
                  </a:cubicBezTo>
                  <a:cubicBezTo>
                    <a:pt x="113" y="1229"/>
                    <a:pt x="105" y="1213"/>
                    <a:pt x="100" y="1193"/>
                  </a:cubicBezTo>
                  <a:cubicBezTo>
                    <a:pt x="94" y="1170"/>
                    <a:pt x="83" y="1149"/>
                    <a:pt x="70" y="1129"/>
                  </a:cubicBezTo>
                  <a:cubicBezTo>
                    <a:pt x="68" y="1125"/>
                    <a:pt x="64" y="1122"/>
                    <a:pt x="61" y="1118"/>
                  </a:cubicBezTo>
                  <a:cubicBezTo>
                    <a:pt x="61" y="1119"/>
                    <a:pt x="60" y="1119"/>
                    <a:pt x="59" y="1120"/>
                  </a:cubicBezTo>
                  <a:cubicBezTo>
                    <a:pt x="76" y="1149"/>
                    <a:pt x="91" y="1180"/>
                    <a:pt x="100" y="1213"/>
                  </a:cubicBezTo>
                  <a:cubicBezTo>
                    <a:pt x="99" y="1213"/>
                    <a:pt x="99" y="1213"/>
                    <a:pt x="98" y="1214"/>
                  </a:cubicBezTo>
                  <a:cubicBezTo>
                    <a:pt x="87" y="1199"/>
                    <a:pt x="74" y="1185"/>
                    <a:pt x="63" y="1170"/>
                  </a:cubicBezTo>
                  <a:cubicBezTo>
                    <a:pt x="53" y="1154"/>
                    <a:pt x="45" y="1137"/>
                    <a:pt x="36" y="1121"/>
                  </a:cubicBezTo>
                  <a:cubicBezTo>
                    <a:pt x="35" y="1121"/>
                    <a:pt x="34" y="1121"/>
                    <a:pt x="33" y="1122"/>
                  </a:cubicBezTo>
                  <a:cubicBezTo>
                    <a:pt x="34" y="1125"/>
                    <a:pt x="35" y="1129"/>
                    <a:pt x="36" y="1132"/>
                  </a:cubicBezTo>
                  <a:cubicBezTo>
                    <a:pt x="49" y="1168"/>
                    <a:pt x="72" y="1197"/>
                    <a:pt x="100" y="1222"/>
                  </a:cubicBezTo>
                  <a:cubicBezTo>
                    <a:pt x="131" y="1249"/>
                    <a:pt x="161" y="1277"/>
                    <a:pt x="186" y="1310"/>
                  </a:cubicBezTo>
                  <a:cubicBezTo>
                    <a:pt x="191" y="1316"/>
                    <a:pt x="197" y="1322"/>
                    <a:pt x="203" y="1328"/>
                  </a:cubicBezTo>
                  <a:cubicBezTo>
                    <a:pt x="180" y="1324"/>
                    <a:pt x="161" y="1312"/>
                    <a:pt x="143" y="1298"/>
                  </a:cubicBezTo>
                  <a:cubicBezTo>
                    <a:pt x="131" y="1289"/>
                    <a:pt x="118" y="1279"/>
                    <a:pt x="106" y="1267"/>
                  </a:cubicBezTo>
                  <a:cubicBezTo>
                    <a:pt x="97" y="1258"/>
                    <a:pt x="89" y="1248"/>
                    <a:pt x="81" y="1238"/>
                  </a:cubicBezTo>
                  <a:cubicBezTo>
                    <a:pt x="66" y="1220"/>
                    <a:pt x="53" y="1201"/>
                    <a:pt x="39" y="1183"/>
                  </a:cubicBezTo>
                  <a:cubicBezTo>
                    <a:pt x="36" y="1180"/>
                    <a:pt x="34" y="1177"/>
                    <a:pt x="32" y="1174"/>
                  </a:cubicBezTo>
                  <a:cubicBezTo>
                    <a:pt x="31" y="1175"/>
                    <a:pt x="30" y="1176"/>
                    <a:pt x="29" y="1176"/>
                  </a:cubicBezTo>
                  <a:cubicBezTo>
                    <a:pt x="49" y="1205"/>
                    <a:pt x="70" y="1234"/>
                    <a:pt x="90" y="1263"/>
                  </a:cubicBezTo>
                  <a:cubicBezTo>
                    <a:pt x="88" y="1263"/>
                    <a:pt x="87" y="1262"/>
                    <a:pt x="86" y="1262"/>
                  </a:cubicBezTo>
                  <a:cubicBezTo>
                    <a:pt x="65" y="1250"/>
                    <a:pt x="49" y="1235"/>
                    <a:pt x="36" y="1215"/>
                  </a:cubicBezTo>
                  <a:cubicBezTo>
                    <a:pt x="32" y="1209"/>
                    <a:pt x="28" y="1203"/>
                    <a:pt x="24" y="1197"/>
                  </a:cubicBezTo>
                  <a:cubicBezTo>
                    <a:pt x="23" y="1195"/>
                    <a:pt x="20" y="1193"/>
                    <a:pt x="19" y="1191"/>
                  </a:cubicBezTo>
                  <a:cubicBezTo>
                    <a:pt x="18" y="1191"/>
                    <a:pt x="17" y="1192"/>
                    <a:pt x="17" y="1192"/>
                  </a:cubicBezTo>
                  <a:cubicBezTo>
                    <a:pt x="17" y="1195"/>
                    <a:pt x="18" y="1198"/>
                    <a:pt x="19" y="1201"/>
                  </a:cubicBezTo>
                  <a:cubicBezTo>
                    <a:pt x="36" y="1231"/>
                    <a:pt x="58" y="1256"/>
                    <a:pt x="90" y="1271"/>
                  </a:cubicBezTo>
                  <a:cubicBezTo>
                    <a:pt x="95" y="1274"/>
                    <a:pt x="101" y="1276"/>
                    <a:pt x="106" y="1279"/>
                  </a:cubicBezTo>
                  <a:cubicBezTo>
                    <a:pt x="114" y="1284"/>
                    <a:pt x="121" y="1290"/>
                    <a:pt x="129" y="1296"/>
                  </a:cubicBezTo>
                  <a:cubicBezTo>
                    <a:pt x="148" y="1314"/>
                    <a:pt x="169" y="1328"/>
                    <a:pt x="195" y="1335"/>
                  </a:cubicBezTo>
                  <a:cubicBezTo>
                    <a:pt x="207" y="1338"/>
                    <a:pt x="219" y="1344"/>
                    <a:pt x="230" y="1350"/>
                  </a:cubicBezTo>
                  <a:cubicBezTo>
                    <a:pt x="251" y="1361"/>
                    <a:pt x="271" y="1372"/>
                    <a:pt x="291" y="1383"/>
                  </a:cubicBezTo>
                  <a:cubicBezTo>
                    <a:pt x="303" y="1389"/>
                    <a:pt x="312" y="1397"/>
                    <a:pt x="319" y="1408"/>
                  </a:cubicBezTo>
                  <a:cubicBezTo>
                    <a:pt x="341" y="1442"/>
                    <a:pt x="358" y="1478"/>
                    <a:pt x="370" y="1516"/>
                  </a:cubicBezTo>
                  <a:cubicBezTo>
                    <a:pt x="382" y="1553"/>
                    <a:pt x="389" y="1591"/>
                    <a:pt x="389" y="1630"/>
                  </a:cubicBezTo>
                  <a:cubicBezTo>
                    <a:pt x="389" y="1654"/>
                    <a:pt x="393" y="1678"/>
                    <a:pt x="395" y="1702"/>
                  </a:cubicBezTo>
                  <a:cubicBezTo>
                    <a:pt x="396" y="1712"/>
                    <a:pt x="397" y="1723"/>
                    <a:pt x="397" y="1734"/>
                  </a:cubicBezTo>
                  <a:cubicBezTo>
                    <a:pt x="398" y="1768"/>
                    <a:pt x="396" y="1802"/>
                    <a:pt x="399" y="1836"/>
                  </a:cubicBezTo>
                  <a:cubicBezTo>
                    <a:pt x="402" y="1867"/>
                    <a:pt x="403" y="1899"/>
                    <a:pt x="404" y="1930"/>
                  </a:cubicBezTo>
                  <a:cubicBezTo>
                    <a:pt x="404" y="1939"/>
                    <a:pt x="407" y="1943"/>
                    <a:pt x="413" y="1943"/>
                  </a:cubicBezTo>
                  <a:cubicBezTo>
                    <a:pt x="419" y="1943"/>
                    <a:pt x="423" y="1938"/>
                    <a:pt x="423" y="1930"/>
                  </a:cubicBezTo>
                  <a:cubicBezTo>
                    <a:pt x="427" y="1879"/>
                    <a:pt x="421" y="1828"/>
                    <a:pt x="419" y="1777"/>
                  </a:cubicBezTo>
                  <a:cubicBezTo>
                    <a:pt x="417" y="1735"/>
                    <a:pt x="416" y="1693"/>
                    <a:pt x="416" y="1650"/>
                  </a:cubicBezTo>
                  <a:cubicBezTo>
                    <a:pt x="415" y="1598"/>
                    <a:pt x="414" y="1545"/>
                    <a:pt x="415" y="1492"/>
                  </a:cubicBezTo>
                  <a:cubicBezTo>
                    <a:pt x="415" y="1465"/>
                    <a:pt x="418" y="1438"/>
                    <a:pt x="419" y="1412"/>
                  </a:cubicBezTo>
                  <a:cubicBezTo>
                    <a:pt x="420" y="1399"/>
                    <a:pt x="420" y="1386"/>
                    <a:pt x="420" y="1373"/>
                  </a:cubicBezTo>
                  <a:cubicBezTo>
                    <a:pt x="421" y="1334"/>
                    <a:pt x="420" y="1295"/>
                    <a:pt x="421" y="1256"/>
                  </a:cubicBezTo>
                  <a:cubicBezTo>
                    <a:pt x="422" y="1223"/>
                    <a:pt x="425" y="1191"/>
                    <a:pt x="426" y="1158"/>
                  </a:cubicBezTo>
                  <a:cubicBezTo>
                    <a:pt x="427" y="1113"/>
                    <a:pt x="427" y="1069"/>
                    <a:pt x="427" y="1024"/>
                  </a:cubicBezTo>
                  <a:cubicBezTo>
                    <a:pt x="427" y="1007"/>
                    <a:pt x="437" y="997"/>
                    <a:pt x="453" y="992"/>
                  </a:cubicBezTo>
                  <a:cubicBezTo>
                    <a:pt x="469" y="987"/>
                    <a:pt x="484" y="980"/>
                    <a:pt x="498" y="972"/>
                  </a:cubicBezTo>
                  <a:cubicBezTo>
                    <a:pt x="511" y="964"/>
                    <a:pt x="523" y="954"/>
                    <a:pt x="539" y="948"/>
                  </a:cubicBezTo>
                  <a:cubicBezTo>
                    <a:pt x="545" y="946"/>
                    <a:pt x="552" y="940"/>
                    <a:pt x="555" y="935"/>
                  </a:cubicBezTo>
                  <a:cubicBezTo>
                    <a:pt x="566" y="917"/>
                    <a:pt x="575" y="899"/>
                    <a:pt x="580" y="878"/>
                  </a:cubicBezTo>
                  <a:cubicBezTo>
                    <a:pt x="580" y="875"/>
                    <a:pt x="581" y="871"/>
                    <a:pt x="580" y="867"/>
                  </a:cubicBezTo>
                  <a:cubicBezTo>
                    <a:pt x="579" y="869"/>
                    <a:pt x="577" y="872"/>
                    <a:pt x="576" y="874"/>
                  </a:cubicBezTo>
                  <a:cubicBezTo>
                    <a:pt x="568" y="892"/>
                    <a:pt x="560" y="910"/>
                    <a:pt x="551" y="928"/>
                  </a:cubicBezTo>
                  <a:cubicBezTo>
                    <a:pt x="546" y="938"/>
                    <a:pt x="541" y="941"/>
                    <a:pt x="533" y="941"/>
                  </a:cubicBezTo>
                  <a:cubicBezTo>
                    <a:pt x="543" y="925"/>
                    <a:pt x="550" y="908"/>
                    <a:pt x="553" y="890"/>
                  </a:cubicBezTo>
                  <a:cubicBezTo>
                    <a:pt x="552" y="889"/>
                    <a:pt x="551" y="889"/>
                    <a:pt x="550" y="888"/>
                  </a:cubicBezTo>
                  <a:cubicBezTo>
                    <a:pt x="549" y="891"/>
                    <a:pt x="547" y="893"/>
                    <a:pt x="546" y="896"/>
                  </a:cubicBezTo>
                  <a:cubicBezTo>
                    <a:pt x="540" y="909"/>
                    <a:pt x="536" y="922"/>
                    <a:pt x="530" y="935"/>
                  </a:cubicBezTo>
                  <a:cubicBezTo>
                    <a:pt x="526" y="944"/>
                    <a:pt x="520" y="951"/>
                    <a:pt x="512" y="956"/>
                  </a:cubicBezTo>
                  <a:cubicBezTo>
                    <a:pt x="496" y="965"/>
                    <a:pt x="480" y="976"/>
                    <a:pt x="462" y="982"/>
                  </a:cubicBezTo>
                  <a:cubicBezTo>
                    <a:pt x="459" y="984"/>
                    <a:pt x="456" y="985"/>
                    <a:pt x="453" y="986"/>
                  </a:cubicBezTo>
                  <a:cubicBezTo>
                    <a:pt x="452" y="985"/>
                    <a:pt x="452" y="985"/>
                    <a:pt x="451" y="984"/>
                  </a:cubicBezTo>
                  <a:cubicBezTo>
                    <a:pt x="455" y="981"/>
                    <a:pt x="459" y="976"/>
                    <a:pt x="463" y="974"/>
                  </a:cubicBezTo>
                  <a:cubicBezTo>
                    <a:pt x="486" y="960"/>
                    <a:pt x="502" y="940"/>
                    <a:pt x="515" y="918"/>
                  </a:cubicBezTo>
                  <a:cubicBezTo>
                    <a:pt x="522" y="907"/>
                    <a:pt x="527" y="895"/>
                    <a:pt x="533" y="884"/>
                  </a:cubicBezTo>
                  <a:cubicBezTo>
                    <a:pt x="534" y="882"/>
                    <a:pt x="534" y="881"/>
                    <a:pt x="536" y="880"/>
                  </a:cubicBezTo>
                  <a:cubicBezTo>
                    <a:pt x="553" y="862"/>
                    <a:pt x="559" y="840"/>
                    <a:pt x="565" y="817"/>
                  </a:cubicBezTo>
                  <a:cubicBezTo>
                    <a:pt x="571" y="795"/>
                    <a:pt x="575" y="772"/>
                    <a:pt x="573" y="749"/>
                  </a:cubicBezTo>
                  <a:cubicBezTo>
                    <a:pt x="573" y="747"/>
                    <a:pt x="573" y="745"/>
                    <a:pt x="571" y="743"/>
                  </a:cubicBezTo>
                  <a:cubicBezTo>
                    <a:pt x="571" y="747"/>
                    <a:pt x="570" y="750"/>
                    <a:pt x="570" y="754"/>
                  </a:cubicBezTo>
                  <a:cubicBezTo>
                    <a:pt x="567" y="790"/>
                    <a:pt x="559" y="825"/>
                    <a:pt x="544" y="858"/>
                  </a:cubicBezTo>
                  <a:cubicBezTo>
                    <a:pt x="542" y="861"/>
                    <a:pt x="539" y="864"/>
                    <a:pt x="536" y="867"/>
                  </a:cubicBezTo>
                  <a:cubicBezTo>
                    <a:pt x="542" y="829"/>
                    <a:pt x="546" y="791"/>
                    <a:pt x="552" y="753"/>
                  </a:cubicBezTo>
                  <a:cubicBezTo>
                    <a:pt x="551" y="753"/>
                    <a:pt x="550" y="753"/>
                    <a:pt x="548" y="752"/>
                  </a:cubicBezTo>
                  <a:cubicBezTo>
                    <a:pt x="547" y="755"/>
                    <a:pt x="545" y="758"/>
                    <a:pt x="545" y="761"/>
                  </a:cubicBezTo>
                  <a:cubicBezTo>
                    <a:pt x="542" y="776"/>
                    <a:pt x="540" y="791"/>
                    <a:pt x="538" y="807"/>
                  </a:cubicBezTo>
                  <a:cubicBezTo>
                    <a:pt x="534" y="831"/>
                    <a:pt x="531" y="856"/>
                    <a:pt x="527" y="880"/>
                  </a:cubicBezTo>
                  <a:cubicBezTo>
                    <a:pt x="527" y="882"/>
                    <a:pt x="527" y="883"/>
                    <a:pt x="526" y="885"/>
                  </a:cubicBezTo>
                  <a:cubicBezTo>
                    <a:pt x="511" y="912"/>
                    <a:pt x="494" y="939"/>
                    <a:pt x="470" y="960"/>
                  </a:cubicBezTo>
                  <a:cubicBezTo>
                    <a:pt x="469" y="961"/>
                    <a:pt x="468" y="962"/>
                    <a:pt x="467" y="962"/>
                  </a:cubicBezTo>
                  <a:cubicBezTo>
                    <a:pt x="466" y="962"/>
                    <a:pt x="466" y="962"/>
                    <a:pt x="464" y="962"/>
                  </a:cubicBezTo>
                  <a:cubicBezTo>
                    <a:pt x="469" y="951"/>
                    <a:pt x="473" y="940"/>
                    <a:pt x="478" y="930"/>
                  </a:cubicBezTo>
                  <a:cubicBezTo>
                    <a:pt x="495" y="893"/>
                    <a:pt x="506" y="854"/>
                    <a:pt x="516" y="814"/>
                  </a:cubicBezTo>
                  <a:cubicBezTo>
                    <a:pt x="517" y="807"/>
                    <a:pt x="517" y="801"/>
                    <a:pt x="519" y="794"/>
                  </a:cubicBezTo>
                  <a:cubicBezTo>
                    <a:pt x="524" y="771"/>
                    <a:pt x="531" y="748"/>
                    <a:pt x="535" y="724"/>
                  </a:cubicBezTo>
                  <a:cubicBezTo>
                    <a:pt x="540" y="701"/>
                    <a:pt x="542" y="678"/>
                    <a:pt x="546" y="655"/>
                  </a:cubicBezTo>
                  <a:cubicBezTo>
                    <a:pt x="546" y="652"/>
                    <a:pt x="546" y="648"/>
                    <a:pt x="544" y="644"/>
                  </a:cubicBezTo>
                  <a:cubicBezTo>
                    <a:pt x="543" y="650"/>
                    <a:pt x="542" y="656"/>
                    <a:pt x="541" y="661"/>
                  </a:cubicBezTo>
                  <a:cubicBezTo>
                    <a:pt x="533" y="695"/>
                    <a:pt x="526" y="729"/>
                    <a:pt x="519" y="763"/>
                  </a:cubicBezTo>
                  <a:cubicBezTo>
                    <a:pt x="519" y="765"/>
                    <a:pt x="518" y="766"/>
                    <a:pt x="517" y="768"/>
                  </a:cubicBezTo>
                  <a:cubicBezTo>
                    <a:pt x="516" y="768"/>
                    <a:pt x="515" y="768"/>
                    <a:pt x="515" y="768"/>
                  </a:cubicBezTo>
                  <a:cubicBezTo>
                    <a:pt x="515" y="730"/>
                    <a:pt x="515" y="693"/>
                    <a:pt x="515" y="656"/>
                  </a:cubicBezTo>
                  <a:cubicBezTo>
                    <a:pt x="514" y="655"/>
                    <a:pt x="513" y="655"/>
                    <a:pt x="513" y="654"/>
                  </a:cubicBezTo>
                  <a:cubicBezTo>
                    <a:pt x="511" y="656"/>
                    <a:pt x="509" y="658"/>
                    <a:pt x="508" y="660"/>
                  </a:cubicBezTo>
                  <a:cubicBezTo>
                    <a:pt x="507" y="665"/>
                    <a:pt x="506" y="669"/>
                    <a:pt x="506" y="674"/>
                  </a:cubicBezTo>
                  <a:cubicBezTo>
                    <a:pt x="507" y="703"/>
                    <a:pt x="508" y="733"/>
                    <a:pt x="509" y="762"/>
                  </a:cubicBezTo>
                  <a:cubicBezTo>
                    <a:pt x="509" y="766"/>
                    <a:pt x="509" y="770"/>
                    <a:pt x="509" y="774"/>
                  </a:cubicBezTo>
                  <a:cubicBezTo>
                    <a:pt x="490" y="760"/>
                    <a:pt x="493" y="737"/>
                    <a:pt x="484" y="719"/>
                  </a:cubicBezTo>
                  <a:cubicBezTo>
                    <a:pt x="484" y="719"/>
                    <a:pt x="483" y="719"/>
                    <a:pt x="482" y="719"/>
                  </a:cubicBezTo>
                  <a:cubicBezTo>
                    <a:pt x="482" y="721"/>
                    <a:pt x="481" y="723"/>
                    <a:pt x="481" y="725"/>
                  </a:cubicBezTo>
                  <a:cubicBezTo>
                    <a:pt x="484" y="740"/>
                    <a:pt x="486" y="755"/>
                    <a:pt x="495" y="767"/>
                  </a:cubicBezTo>
                  <a:cubicBezTo>
                    <a:pt x="505" y="783"/>
                    <a:pt x="510" y="800"/>
                    <a:pt x="505" y="818"/>
                  </a:cubicBezTo>
                  <a:cubicBezTo>
                    <a:pt x="499" y="840"/>
                    <a:pt x="493" y="862"/>
                    <a:pt x="486" y="884"/>
                  </a:cubicBezTo>
                  <a:cubicBezTo>
                    <a:pt x="485" y="888"/>
                    <a:pt x="483" y="892"/>
                    <a:pt x="481" y="895"/>
                  </a:cubicBezTo>
                  <a:cubicBezTo>
                    <a:pt x="481" y="895"/>
                    <a:pt x="480" y="895"/>
                    <a:pt x="479" y="895"/>
                  </a:cubicBezTo>
                  <a:cubicBezTo>
                    <a:pt x="479" y="859"/>
                    <a:pt x="479" y="822"/>
                    <a:pt x="479" y="786"/>
                  </a:cubicBezTo>
                  <a:cubicBezTo>
                    <a:pt x="478" y="786"/>
                    <a:pt x="477" y="786"/>
                    <a:pt x="476" y="786"/>
                  </a:cubicBezTo>
                  <a:cubicBezTo>
                    <a:pt x="475" y="800"/>
                    <a:pt x="473" y="815"/>
                    <a:pt x="473" y="830"/>
                  </a:cubicBezTo>
                  <a:cubicBezTo>
                    <a:pt x="472" y="844"/>
                    <a:pt x="473" y="859"/>
                    <a:pt x="472" y="874"/>
                  </a:cubicBezTo>
                  <a:cubicBezTo>
                    <a:pt x="470" y="865"/>
                    <a:pt x="467" y="857"/>
                    <a:pt x="465" y="848"/>
                  </a:cubicBezTo>
                  <a:cubicBezTo>
                    <a:pt x="464" y="839"/>
                    <a:pt x="462" y="829"/>
                    <a:pt x="461" y="820"/>
                  </a:cubicBezTo>
                  <a:cubicBezTo>
                    <a:pt x="461" y="811"/>
                    <a:pt x="461" y="801"/>
                    <a:pt x="461" y="792"/>
                  </a:cubicBezTo>
                  <a:cubicBezTo>
                    <a:pt x="460" y="792"/>
                    <a:pt x="459" y="792"/>
                    <a:pt x="458" y="792"/>
                  </a:cubicBezTo>
                  <a:cubicBezTo>
                    <a:pt x="457" y="796"/>
                    <a:pt x="456" y="800"/>
                    <a:pt x="455" y="805"/>
                  </a:cubicBezTo>
                  <a:cubicBezTo>
                    <a:pt x="454" y="824"/>
                    <a:pt x="456" y="843"/>
                    <a:pt x="461" y="862"/>
                  </a:cubicBezTo>
                  <a:cubicBezTo>
                    <a:pt x="467" y="883"/>
                    <a:pt x="470" y="905"/>
                    <a:pt x="467" y="927"/>
                  </a:cubicBezTo>
                  <a:cubicBezTo>
                    <a:pt x="464" y="943"/>
                    <a:pt x="456" y="956"/>
                    <a:pt x="448" y="969"/>
                  </a:cubicBezTo>
                  <a:cubicBezTo>
                    <a:pt x="442" y="977"/>
                    <a:pt x="435" y="984"/>
                    <a:pt x="428" y="993"/>
                  </a:cubicBezTo>
                  <a:cubicBezTo>
                    <a:pt x="427" y="990"/>
                    <a:pt x="427" y="989"/>
                    <a:pt x="427" y="988"/>
                  </a:cubicBezTo>
                  <a:cubicBezTo>
                    <a:pt x="426" y="949"/>
                    <a:pt x="424" y="910"/>
                    <a:pt x="425" y="871"/>
                  </a:cubicBezTo>
                  <a:cubicBezTo>
                    <a:pt x="426" y="819"/>
                    <a:pt x="434" y="767"/>
                    <a:pt x="448" y="715"/>
                  </a:cubicBezTo>
                  <a:cubicBezTo>
                    <a:pt x="460" y="669"/>
                    <a:pt x="472" y="623"/>
                    <a:pt x="484" y="577"/>
                  </a:cubicBezTo>
                  <a:cubicBezTo>
                    <a:pt x="487" y="563"/>
                    <a:pt x="492" y="548"/>
                    <a:pt x="495" y="534"/>
                  </a:cubicBezTo>
                  <a:cubicBezTo>
                    <a:pt x="497" y="530"/>
                    <a:pt x="499" y="529"/>
                    <a:pt x="502" y="532"/>
                  </a:cubicBezTo>
                  <a:cubicBezTo>
                    <a:pt x="510" y="537"/>
                    <a:pt x="517" y="558"/>
                    <a:pt x="514" y="567"/>
                  </a:cubicBezTo>
                  <a:cubicBezTo>
                    <a:pt x="514" y="569"/>
                    <a:pt x="512" y="571"/>
                    <a:pt x="511" y="573"/>
                  </a:cubicBezTo>
                  <a:cubicBezTo>
                    <a:pt x="509" y="574"/>
                    <a:pt x="507" y="573"/>
                    <a:pt x="505" y="574"/>
                  </a:cubicBezTo>
                  <a:cubicBezTo>
                    <a:pt x="505" y="572"/>
                    <a:pt x="504" y="569"/>
                    <a:pt x="505" y="568"/>
                  </a:cubicBezTo>
                  <a:cubicBezTo>
                    <a:pt x="507" y="565"/>
                    <a:pt x="510" y="562"/>
                    <a:pt x="506" y="560"/>
                  </a:cubicBezTo>
                  <a:cubicBezTo>
                    <a:pt x="503" y="559"/>
                    <a:pt x="499" y="561"/>
                    <a:pt x="497" y="563"/>
                  </a:cubicBezTo>
                  <a:cubicBezTo>
                    <a:pt x="493" y="566"/>
                    <a:pt x="494" y="576"/>
                    <a:pt x="499" y="580"/>
                  </a:cubicBezTo>
                  <a:cubicBezTo>
                    <a:pt x="503" y="585"/>
                    <a:pt x="509" y="586"/>
                    <a:pt x="515" y="582"/>
                  </a:cubicBezTo>
                  <a:cubicBezTo>
                    <a:pt x="520" y="577"/>
                    <a:pt x="524" y="571"/>
                    <a:pt x="524" y="564"/>
                  </a:cubicBezTo>
                  <a:cubicBezTo>
                    <a:pt x="524" y="551"/>
                    <a:pt x="520" y="540"/>
                    <a:pt x="509" y="524"/>
                  </a:cubicBezTo>
                  <a:cubicBezTo>
                    <a:pt x="534" y="514"/>
                    <a:pt x="541" y="493"/>
                    <a:pt x="542" y="468"/>
                  </a:cubicBezTo>
                  <a:cubicBezTo>
                    <a:pt x="544" y="443"/>
                    <a:pt x="538" y="419"/>
                    <a:pt x="528" y="396"/>
                  </a:cubicBezTo>
                  <a:cubicBezTo>
                    <a:pt x="524" y="388"/>
                    <a:pt x="520" y="380"/>
                    <a:pt x="518" y="371"/>
                  </a:cubicBezTo>
                  <a:cubicBezTo>
                    <a:pt x="517" y="363"/>
                    <a:pt x="518" y="355"/>
                    <a:pt x="518" y="347"/>
                  </a:cubicBezTo>
                  <a:cubicBezTo>
                    <a:pt x="519" y="343"/>
                    <a:pt x="519" y="340"/>
                    <a:pt x="519" y="337"/>
                  </a:cubicBezTo>
                  <a:cubicBezTo>
                    <a:pt x="519" y="336"/>
                    <a:pt x="516" y="333"/>
                    <a:pt x="515" y="333"/>
                  </a:cubicBezTo>
                  <a:cubicBezTo>
                    <a:pt x="513" y="333"/>
                    <a:pt x="510" y="335"/>
                    <a:pt x="510" y="336"/>
                  </a:cubicBezTo>
                  <a:cubicBezTo>
                    <a:pt x="506" y="350"/>
                    <a:pt x="495" y="360"/>
                    <a:pt x="487" y="371"/>
                  </a:cubicBezTo>
                  <a:cubicBezTo>
                    <a:pt x="472" y="394"/>
                    <a:pt x="457" y="417"/>
                    <a:pt x="452" y="444"/>
                  </a:cubicBezTo>
                  <a:cubicBezTo>
                    <a:pt x="447" y="472"/>
                    <a:pt x="448" y="498"/>
                    <a:pt x="472" y="519"/>
                  </a:cubicBezTo>
                  <a:cubicBezTo>
                    <a:pt x="460" y="517"/>
                    <a:pt x="453" y="523"/>
                    <a:pt x="445" y="529"/>
                  </a:cubicBezTo>
                  <a:cubicBezTo>
                    <a:pt x="435" y="537"/>
                    <a:pt x="434" y="547"/>
                    <a:pt x="436" y="558"/>
                  </a:cubicBezTo>
                  <a:cubicBezTo>
                    <a:pt x="437" y="562"/>
                    <a:pt x="442" y="565"/>
                    <a:pt x="446" y="567"/>
                  </a:cubicBezTo>
                  <a:cubicBezTo>
                    <a:pt x="452" y="568"/>
                    <a:pt x="458" y="567"/>
                    <a:pt x="461" y="562"/>
                  </a:cubicBezTo>
                  <a:cubicBezTo>
                    <a:pt x="462" y="560"/>
                    <a:pt x="462" y="555"/>
                    <a:pt x="461" y="553"/>
                  </a:cubicBezTo>
                  <a:cubicBezTo>
                    <a:pt x="459" y="551"/>
                    <a:pt x="455" y="551"/>
                    <a:pt x="452" y="551"/>
                  </a:cubicBezTo>
                  <a:cubicBezTo>
                    <a:pt x="451" y="551"/>
                    <a:pt x="450" y="555"/>
                    <a:pt x="449" y="559"/>
                  </a:cubicBezTo>
                  <a:cubicBezTo>
                    <a:pt x="448" y="557"/>
                    <a:pt x="445" y="556"/>
                    <a:pt x="444" y="554"/>
                  </a:cubicBezTo>
                  <a:cubicBezTo>
                    <a:pt x="441" y="546"/>
                    <a:pt x="445" y="539"/>
                    <a:pt x="452" y="533"/>
                  </a:cubicBezTo>
                  <a:cubicBezTo>
                    <a:pt x="460" y="526"/>
                    <a:pt x="468" y="523"/>
                    <a:pt x="478" y="529"/>
                  </a:cubicBezTo>
                  <a:cubicBezTo>
                    <a:pt x="479" y="530"/>
                    <a:pt x="481" y="534"/>
                    <a:pt x="480" y="536"/>
                  </a:cubicBezTo>
                  <a:cubicBezTo>
                    <a:pt x="464" y="598"/>
                    <a:pt x="447" y="660"/>
                    <a:pt x="432" y="722"/>
                  </a:cubicBezTo>
                  <a:cubicBezTo>
                    <a:pt x="425" y="753"/>
                    <a:pt x="421" y="784"/>
                    <a:pt x="416" y="815"/>
                  </a:cubicBezTo>
                  <a:cubicBezTo>
                    <a:pt x="408" y="859"/>
                    <a:pt x="411" y="902"/>
                    <a:pt x="413" y="946"/>
                  </a:cubicBezTo>
                  <a:cubicBezTo>
                    <a:pt x="413" y="946"/>
                    <a:pt x="413" y="947"/>
                    <a:pt x="412" y="949"/>
                  </a:cubicBezTo>
                  <a:cubicBezTo>
                    <a:pt x="411" y="946"/>
                    <a:pt x="410" y="944"/>
                    <a:pt x="409" y="943"/>
                  </a:cubicBezTo>
                  <a:cubicBezTo>
                    <a:pt x="402" y="928"/>
                    <a:pt x="396" y="913"/>
                    <a:pt x="388" y="899"/>
                  </a:cubicBezTo>
                  <a:cubicBezTo>
                    <a:pt x="352" y="835"/>
                    <a:pt x="326" y="768"/>
                    <a:pt x="304" y="698"/>
                  </a:cubicBezTo>
                  <a:cubicBezTo>
                    <a:pt x="299" y="683"/>
                    <a:pt x="294" y="667"/>
                    <a:pt x="293" y="651"/>
                  </a:cubicBezTo>
                  <a:cubicBezTo>
                    <a:pt x="292" y="643"/>
                    <a:pt x="298" y="635"/>
                    <a:pt x="301" y="627"/>
                  </a:cubicBezTo>
                  <a:cubicBezTo>
                    <a:pt x="302" y="626"/>
                    <a:pt x="303" y="625"/>
                    <a:pt x="304" y="625"/>
                  </a:cubicBezTo>
                  <a:cubicBezTo>
                    <a:pt x="317" y="626"/>
                    <a:pt x="330" y="620"/>
                    <a:pt x="344" y="622"/>
                  </a:cubicBezTo>
                  <a:cubicBezTo>
                    <a:pt x="365" y="625"/>
                    <a:pt x="382" y="617"/>
                    <a:pt x="398" y="605"/>
                  </a:cubicBezTo>
                  <a:cubicBezTo>
                    <a:pt x="401" y="602"/>
                    <a:pt x="405" y="599"/>
                    <a:pt x="408" y="595"/>
                  </a:cubicBezTo>
                  <a:cubicBezTo>
                    <a:pt x="409" y="594"/>
                    <a:pt x="408" y="591"/>
                    <a:pt x="409" y="589"/>
                  </a:cubicBezTo>
                  <a:cubicBezTo>
                    <a:pt x="407" y="589"/>
                    <a:pt x="404" y="589"/>
                    <a:pt x="403" y="591"/>
                  </a:cubicBezTo>
                  <a:cubicBezTo>
                    <a:pt x="391" y="603"/>
                    <a:pt x="377" y="613"/>
                    <a:pt x="359" y="616"/>
                  </a:cubicBezTo>
                  <a:cubicBezTo>
                    <a:pt x="357" y="616"/>
                    <a:pt x="356" y="616"/>
                    <a:pt x="354" y="616"/>
                  </a:cubicBezTo>
                  <a:cubicBezTo>
                    <a:pt x="349" y="616"/>
                    <a:pt x="349" y="614"/>
                    <a:pt x="351" y="611"/>
                  </a:cubicBezTo>
                  <a:cubicBezTo>
                    <a:pt x="353" y="608"/>
                    <a:pt x="356" y="605"/>
                    <a:pt x="359" y="603"/>
                  </a:cubicBezTo>
                  <a:cubicBezTo>
                    <a:pt x="369" y="593"/>
                    <a:pt x="378" y="584"/>
                    <a:pt x="388" y="573"/>
                  </a:cubicBezTo>
                  <a:cubicBezTo>
                    <a:pt x="384" y="575"/>
                    <a:pt x="381" y="576"/>
                    <a:pt x="378" y="579"/>
                  </a:cubicBezTo>
                  <a:cubicBezTo>
                    <a:pt x="367" y="589"/>
                    <a:pt x="356" y="600"/>
                    <a:pt x="345" y="610"/>
                  </a:cubicBezTo>
                  <a:cubicBezTo>
                    <a:pt x="343" y="612"/>
                    <a:pt x="341" y="613"/>
                    <a:pt x="340" y="614"/>
                  </a:cubicBezTo>
                  <a:cubicBezTo>
                    <a:pt x="328" y="616"/>
                    <a:pt x="316" y="617"/>
                    <a:pt x="304" y="619"/>
                  </a:cubicBezTo>
                  <a:cubicBezTo>
                    <a:pt x="310" y="591"/>
                    <a:pt x="320" y="566"/>
                    <a:pt x="342" y="549"/>
                  </a:cubicBezTo>
                  <a:cubicBezTo>
                    <a:pt x="344" y="548"/>
                    <a:pt x="346" y="547"/>
                    <a:pt x="348" y="546"/>
                  </a:cubicBezTo>
                  <a:cubicBezTo>
                    <a:pt x="386" y="527"/>
                    <a:pt x="411" y="497"/>
                    <a:pt x="422" y="457"/>
                  </a:cubicBezTo>
                  <a:cubicBezTo>
                    <a:pt x="423" y="456"/>
                    <a:pt x="423" y="454"/>
                    <a:pt x="422" y="452"/>
                  </a:cubicBezTo>
                  <a:cubicBezTo>
                    <a:pt x="407" y="487"/>
                    <a:pt x="385" y="516"/>
                    <a:pt x="352" y="536"/>
                  </a:cubicBezTo>
                  <a:cubicBezTo>
                    <a:pt x="353" y="532"/>
                    <a:pt x="354" y="528"/>
                    <a:pt x="356" y="525"/>
                  </a:cubicBezTo>
                  <a:cubicBezTo>
                    <a:pt x="368" y="506"/>
                    <a:pt x="380" y="487"/>
                    <a:pt x="392" y="468"/>
                  </a:cubicBezTo>
                  <a:cubicBezTo>
                    <a:pt x="396" y="461"/>
                    <a:pt x="397" y="459"/>
                    <a:pt x="393" y="453"/>
                  </a:cubicBezTo>
                  <a:cubicBezTo>
                    <a:pt x="388" y="460"/>
                    <a:pt x="383" y="467"/>
                    <a:pt x="379" y="474"/>
                  </a:cubicBezTo>
                  <a:cubicBezTo>
                    <a:pt x="371" y="488"/>
                    <a:pt x="361" y="501"/>
                    <a:pt x="355" y="516"/>
                  </a:cubicBezTo>
                  <a:cubicBezTo>
                    <a:pt x="347" y="534"/>
                    <a:pt x="335" y="548"/>
                    <a:pt x="319" y="562"/>
                  </a:cubicBezTo>
                  <a:cubicBezTo>
                    <a:pt x="320" y="558"/>
                    <a:pt x="320" y="555"/>
                    <a:pt x="321" y="552"/>
                  </a:cubicBezTo>
                  <a:cubicBezTo>
                    <a:pt x="321" y="549"/>
                    <a:pt x="322" y="546"/>
                    <a:pt x="322" y="543"/>
                  </a:cubicBezTo>
                  <a:cubicBezTo>
                    <a:pt x="324" y="527"/>
                    <a:pt x="326" y="511"/>
                    <a:pt x="328" y="496"/>
                  </a:cubicBezTo>
                  <a:cubicBezTo>
                    <a:pt x="328" y="493"/>
                    <a:pt x="329" y="490"/>
                    <a:pt x="331" y="488"/>
                  </a:cubicBezTo>
                  <a:cubicBezTo>
                    <a:pt x="343" y="473"/>
                    <a:pt x="356" y="458"/>
                    <a:pt x="368" y="443"/>
                  </a:cubicBezTo>
                  <a:cubicBezTo>
                    <a:pt x="372" y="439"/>
                    <a:pt x="376" y="437"/>
                    <a:pt x="380" y="433"/>
                  </a:cubicBezTo>
                  <a:cubicBezTo>
                    <a:pt x="385" y="429"/>
                    <a:pt x="391" y="424"/>
                    <a:pt x="395" y="418"/>
                  </a:cubicBezTo>
                  <a:cubicBezTo>
                    <a:pt x="411" y="394"/>
                    <a:pt x="420" y="367"/>
                    <a:pt x="423" y="338"/>
                  </a:cubicBezTo>
                  <a:cubicBezTo>
                    <a:pt x="423" y="337"/>
                    <a:pt x="423" y="336"/>
                    <a:pt x="422" y="335"/>
                  </a:cubicBezTo>
                  <a:cubicBezTo>
                    <a:pt x="412" y="369"/>
                    <a:pt x="403" y="404"/>
                    <a:pt x="375" y="431"/>
                  </a:cubicBezTo>
                  <a:cubicBezTo>
                    <a:pt x="379" y="413"/>
                    <a:pt x="384" y="397"/>
                    <a:pt x="387" y="380"/>
                  </a:cubicBezTo>
                  <a:cubicBezTo>
                    <a:pt x="391" y="364"/>
                    <a:pt x="395" y="347"/>
                    <a:pt x="399" y="331"/>
                  </a:cubicBezTo>
                  <a:cubicBezTo>
                    <a:pt x="398" y="331"/>
                    <a:pt x="396" y="330"/>
                    <a:pt x="395" y="330"/>
                  </a:cubicBezTo>
                  <a:cubicBezTo>
                    <a:pt x="394" y="333"/>
                    <a:pt x="392" y="336"/>
                    <a:pt x="391" y="339"/>
                  </a:cubicBezTo>
                  <a:cubicBezTo>
                    <a:pt x="386" y="360"/>
                    <a:pt x="382" y="382"/>
                    <a:pt x="377" y="403"/>
                  </a:cubicBezTo>
                  <a:cubicBezTo>
                    <a:pt x="371" y="433"/>
                    <a:pt x="354" y="455"/>
                    <a:pt x="328" y="474"/>
                  </a:cubicBezTo>
                  <a:cubicBezTo>
                    <a:pt x="330" y="468"/>
                    <a:pt x="330" y="463"/>
                    <a:pt x="331" y="459"/>
                  </a:cubicBezTo>
                  <a:cubicBezTo>
                    <a:pt x="338" y="434"/>
                    <a:pt x="347" y="409"/>
                    <a:pt x="353" y="384"/>
                  </a:cubicBezTo>
                  <a:cubicBezTo>
                    <a:pt x="360" y="355"/>
                    <a:pt x="367" y="327"/>
                    <a:pt x="368" y="297"/>
                  </a:cubicBezTo>
                  <a:cubicBezTo>
                    <a:pt x="368" y="295"/>
                    <a:pt x="367" y="292"/>
                    <a:pt x="366" y="289"/>
                  </a:cubicBezTo>
                  <a:cubicBezTo>
                    <a:pt x="358" y="339"/>
                    <a:pt x="347" y="388"/>
                    <a:pt x="331" y="433"/>
                  </a:cubicBezTo>
                  <a:cubicBezTo>
                    <a:pt x="331" y="416"/>
                    <a:pt x="331" y="396"/>
                    <a:pt x="331" y="377"/>
                  </a:cubicBezTo>
                  <a:cubicBezTo>
                    <a:pt x="330" y="358"/>
                    <a:pt x="338" y="339"/>
                    <a:pt x="334" y="320"/>
                  </a:cubicBezTo>
                  <a:cubicBezTo>
                    <a:pt x="322" y="364"/>
                    <a:pt x="324" y="410"/>
                    <a:pt x="323" y="456"/>
                  </a:cubicBezTo>
                  <a:cubicBezTo>
                    <a:pt x="322" y="456"/>
                    <a:pt x="322" y="456"/>
                    <a:pt x="321" y="457"/>
                  </a:cubicBezTo>
                  <a:cubicBezTo>
                    <a:pt x="315" y="435"/>
                    <a:pt x="308" y="413"/>
                    <a:pt x="302" y="391"/>
                  </a:cubicBezTo>
                  <a:cubicBezTo>
                    <a:pt x="301" y="391"/>
                    <a:pt x="301" y="391"/>
                    <a:pt x="301" y="391"/>
                  </a:cubicBezTo>
                  <a:cubicBezTo>
                    <a:pt x="303" y="402"/>
                    <a:pt x="304" y="413"/>
                    <a:pt x="307" y="424"/>
                  </a:cubicBezTo>
                  <a:cubicBezTo>
                    <a:pt x="310" y="440"/>
                    <a:pt x="315" y="455"/>
                    <a:pt x="319" y="471"/>
                  </a:cubicBezTo>
                  <a:cubicBezTo>
                    <a:pt x="323" y="491"/>
                    <a:pt x="319" y="512"/>
                    <a:pt x="316" y="533"/>
                  </a:cubicBezTo>
                  <a:cubicBezTo>
                    <a:pt x="312" y="550"/>
                    <a:pt x="308" y="567"/>
                    <a:pt x="304" y="584"/>
                  </a:cubicBezTo>
                  <a:cubicBezTo>
                    <a:pt x="303" y="584"/>
                    <a:pt x="303" y="584"/>
                    <a:pt x="302" y="584"/>
                  </a:cubicBezTo>
                  <a:cubicBezTo>
                    <a:pt x="301" y="577"/>
                    <a:pt x="300" y="570"/>
                    <a:pt x="300" y="563"/>
                  </a:cubicBezTo>
                  <a:cubicBezTo>
                    <a:pt x="299" y="557"/>
                    <a:pt x="298" y="551"/>
                    <a:pt x="296" y="545"/>
                  </a:cubicBezTo>
                  <a:cubicBezTo>
                    <a:pt x="293" y="532"/>
                    <a:pt x="294" y="519"/>
                    <a:pt x="297" y="507"/>
                  </a:cubicBezTo>
                  <a:cubicBezTo>
                    <a:pt x="300" y="496"/>
                    <a:pt x="300" y="484"/>
                    <a:pt x="302" y="473"/>
                  </a:cubicBezTo>
                  <a:cubicBezTo>
                    <a:pt x="301" y="473"/>
                    <a:pt x="300" y="472"/>
                    <a:pt x="299" y="472"/>
                  </a:cubicBezTo>
                  <a:cubicBezTo>
                    <a:pt x="296" y="485"/>
                    <a:pt x="294" y="498"/>
                    <a:pt x="291" y="511"/>
                  </a:cubicBezTo>
                  <a:cubicBezTo>
                    <a:pt x="290" y="511"/>
                    <a:pt x="289" y="511"/>
                    <a:pt x="288" y="511"/>
                  </a:cubicBezTo>
                  <a:cubicBezTo>
                    <a:pt x="287" y="498"/>
                    <a:pt x="285" y="485"/>
                    <a:pt x="283" y="471"/>
                  </a:cubicBezTo>
                  <a:cubicBezTo>
                    <a:pt x="283" y="471"/>
                    <a:pt x="282" y="471"/>
                    <a:pt x="282" y="471"/>
                  </a:cubicBezTo>
                  <a:cubicBezTo>
                    <a:pt x="281" y="473"/>
                    <a:pt x="281" y="476"/>
                    <a:pt x="281" y="478"/>
                  </a:cubicBezTo>
                  <a:cubicBezTo>
                    <a:pt x="279" y="496"/>
                    <a:pt x="284" y="513"/>
                    <a:pt x="287" y="530"/>
                  </a:cubicBezTo>
                  <a:cubicBezTo>
                    <a:pt x="290" y="553"/>
                    <a:pt x="293" y="575"/>
                    <a:pt x="296" y="598"/>
                  </a:cubicBezTo>
                  <a:cubicBezTo>
                    <a:pt x="298" y="609"/>
                    <a:pt x="293" y="618"/>
                    <a:pt x="288" y="628"/>
                  </a:cubicBezTo>
                  <a:cubicBezTo>
                    <a:pt x="288" y="627"/>
                    <a:pt x="287" y="626"/>
                    <a:pt x="287" y="626"/>
                  </a:cubicBezTo>
                  <a:cubicBezTo>
                    <a:pt x="280" y="592"/>
                    <a:pt x="274" y="558"/>
                    <a:pt x="268" y="524"/>
                  </a:cubicBezTo>
                  <a:cubicBezTo>
                    <a:pt x="267" y="518"/>
                    <a:pt x="267" y="511"/>
                    <a:pt x="267" y="505"/>
                  </a:cubicBezTo>
                  <a:cubicBezTo>
                    <a:pt x="267" y="457"/>
                    <a:pt x="268" y="409"/>
                    <a:pt x="267" y="361"/>
                  </a:cubicBezTo>
                  <a:cubicBezTo>
                    <a:pt x="267" y="315"/>
                    <a:pt x="265" y="268"/>
                    <a:pt x="264" y="222"/>
                  </a:cubicBezTo>
                  <a:cubicBezTo>
                    <a:pt x="264" y="219"/>
                    <a:pt x="264" y="216"/>
                    <a:pt x="264" y="212"/>
                  </a:cubicBezTo>
                  <a:cubicBezTo>
                    <a:pt x="282" y="217"/>
                    <a:pt x="297" y="237"/>
                    <a:pt x="297" y="256"/>
                  </a:cubicBezTo>
                  <a:cubicBezTo>
                    <a:pt x="297" y="259"/>
                    <a:pt x="295" y="262"/>
                    <a:pt x="293" y="263"/>
                  </a:cubicBezTo>
                  <a:cubicBezTo>
                    <a:pt x="289" y="264"/>
                    <a:pt x="284" y="264"/>
                    <a:pt x="283" y="258"/>
                  </a:cubicBezTo>
                  <a:cubicBezTo>
                    <a:pt x="286" y="258"/>
                    <a:pt x="289" y="258"/>
                    <a:pt x="291" y="257"/>
                  </a:cubicBezTo>
                  <a:cubicBezTo>
                    <a:pt x="292" y="256"/>
                    <a:pt x="292" y="252"/>
                    <a:pt x="291" y="251"/>
                  </a:cubicBezTo>
                  <a:cubicBezTo>
                    <a:pt x="288" y="250"/>
                    <a:pt x="284" y="248"/>
                    <a:pt x="281" y="248"/>
                  </a:cubicBezTo>
                  <a:cubicBezTo>
                    <a:pt x="276" y="248"/>
                    <a:pt x="274" y="252"/>
                    <a:pt x="274" y="257"/>
                  </a:cubicBezTo>
                  <a:cubicBezTo>
                    <a:pt x="274" y="264"/>
                    <a:pt x="279" y="270"/>
                    <a:pt x="285" y="272"/>
                  </a:cubicBezTo>
                  <a:cubicBezTo>
                    <a:pt x="299" y="275"/>
                    <a:pt x="306" y="269"/>
                    <a:pt x="305" y="254"/>
                  </a:cubicBezTo>
                  <a:cubicBezTo>
                    <a:pt x="305" y="242"/>
                    <a:pt x="300" y="232"/>
                    <a:pt x="293" y="223"/>
                  </a:cubicBezTo>
                  <a:cubicBezTo>
                    <a:pt x="302" y="223"/>
                    <a:pt x="312" y="222"/>
                    <a:pt x="321" y="221"/>
                  </a:cubicBezTo>
                  <a:cubicBezTo>
                    <a:pt x="340" y="220"/>
                    <a:pt x="353" y="209"/>
                    <a:pt x="364" y="196"/>
                  </a:cubicBezTo>
                  <a:cubicBezTo>
                    <a:pt x="371" y="187"/>
                    <a:pt x="376" y="177"/>
                    <a:pt x="380" y="166"/>
                  </a:cubicBezTo>
                  <a:cubicBezTo>
                    <a:pt x="388" y="147"/>
                    <a:pt x="394" y="127"/>
                    <a:pt x="401" y="107"/>
                  </a:cubicBezTo>
                  <a:cubicBezTo>
                    <a:pt x="402" y="105"/>
                    <a:pt x="401" y="101"/>
                    <a:pt x="402" y="98"/>
                  </a:cubicBezTo>
                  <a:cubicBezTo>
                    <a:pt x="401" y="98"/>
                    <a:pt x="400" y="98"/>
                    <a:pt x="399" y="97"/>
                  </a:cubicBezTo>
                  <a:cubicBezTo>
                    <a:pt x="398" y="100"/>
                    <a:pt x="397" y="102"/>
                    <a:pt x="395" y="105"/>
                  </a:cubicBezTo>
                  <a:cubicBezTo>
                    <a:pt x="386" y="129"/>
                    <a:pt x="377" y="153"/>
                    <a:pt x="366" y="176"/>
                  </a:cubicBezTo>
                  <a:cubicBezTo>
                    <a:pt x="354" y="199"/>
                    <a:pt x="335" y="213"/>
                    <a:pt x="308" y="212"/>
                  </a:cubicBezTo>
                  <a:cubicBezTo>
                    <a:pt x="299" y="211"/>
                    <a:pt x="289" y="209"/>
                    <a:pt x="280" y="207"/>
                  </a:cubicBezTo>
                  <a:cubicBezTo>
                    <a:pt x="278" y="207"/>
                    <a:pt x="276" y="205"/>
                    <a:pt x="273" y="203"/>
                  </a:cubicBezTo>
                  <a:cubicBezTo>
                    <a:pt x="275" y="202"/>
                    <a:pt x="275" y="202"/>
                    <a:pt x="276" y="202"/>
                  </a:cubicBezTo>
                  <a:cubicBezTo>
                    <a:pt x="309" y="202"/>
                    <a:pt x="329" y="182"/>
                    <a:pt x="347" y="158"/>
                  </a:cubicBezTo>
                  <a:cubicBezTo>
                    <a:pt x="358" y="142"/>
                    <a:pt x="362" y="124"/>
                    <a:pt x="366" y="105"/>
                  </a:cubicBezTo>
                  <a:cubicBezTo>
                    <a:pt x="368" y="98"/>
                    <a:pt x="370" y="91"/>
                    <a:pt x="371" y="83"/>
                  </a:cubicBezTo>
                  <a:cubicBezTo>
                    <a:pt x="372" y="78"/>
                    <a:pt x="372" y="74"/>
                    <a:pt x="372" y="69"/>
                  </a:cubicBezTo>
                  <a:cubicBezTo>
                    <a:pt x="371" y="69"/>
                    <a:pt x="371" y="68"/>
                    <a:pt x="370" y="68"/>
                  </a:cubicBezTo>
                  <a:cubicBezTo>
                    <a:pt x="369" y="71"/>
                    <a:pt x="367" y="74"/>
                    <a:pt x="366" y="77"/>
                  </a:cubicBezTo>
                  <a:cubicBezTo>
                    <a:pt x="362" y="91"/>
                    <a:pt x="357" y="106"/>
                    <a:pt x="354" y="120"/>
                  </a:cubicBezTo>
                  <a:cubicBezTo>
                    <a:pt x="346" y="150"/>
                    <a:pt x="328" y="171"/>
                    <a:pt x="302" y="186"/>
                  </a:cubicBezTo>
                  <a:cubicBezTo>
                    <a:pt x="296" y="189"/>
                    <a:pt x="289" y="190"/>
                    <a:pt x="282" y="191"/>
                  </a:cubicBezTo>
                  <a:cubicBezTo>
                    <a:pt x="305" y="175"/>
                    <a:pt x="318" y="152"/>
                    <a:pt x="327" y="127"/>
                  </a:cubicBezTo>
                  <a:cubicBezTo>
                    <a:pt x="337" y="102"/>
                    <a:pt x="343" y="77"/>
                    <a:pt x="343" y="50"/>
                  </a:cubicBezTo>
                  <a:cubicBezTo>
                    <a:pt x="342" y="50"/>
                    <a:pt x="341" y="50"/>
                    <a:pt x="340" y="49"/>
                  </a:cubicBezTo>
                  <a:cubicBezTo>
                    <a:pt x="339" y="55"/>
                    <a:pt x="337" y="60"/>
                    <a:pt x="336" y="65"/>
                  </a:cubicBezTo>
                  <a:cubicBezTo>
                    <a:pt x="329" y="100"/>
                    <a:pt x="319" y="132"/>
                    <a:pt x="298" y="161"/>
                  </a:cubicBezTo>
                  <a:cubicBezTo>
                    <a:pt x="292" y="169"/>
                    <a:pt x="285" y="176"/>
                    <a:pt x="274" y="181"/>
                  </a:cubicBezTo>
                  <a:cubicBezTo>
                    <a:pt x="282" y="164"/>
                    <a:pt x="290" y="149"/>
                    <a:pt x="296" y="133"/>
                  </a:cubicBezTo>
                  <a:cubicBezTo>
                    <a:pt x="303" y="117"/>
                    <a:pt x="308" y="100"/>
                    <a:pt x="312" y="83"/>
                  </a:cubicBezTo>
                  <a:cubicBezTo>
                    <a:pt x="316" y="67"/>
                    <a:pt x="324" y="52"/>
                    <a:pt x="323" y="35"/>
                  </a:cubicBezTo>
                  <a:cubicBezTo>
                    <a:pt x="322" y="35"/>
                    <a:pt x="321" y="34"/>
                    <a:pt x="320" y="34"/>
                  </a:cubicBezTo>
                  <a:cubicBezTo>
                    <a:pt x="318" y="41"/>
                    <a:pt x="315" y="48"/>
                    <a:pt x="312" y="55"/>
                  </a:cubicBezTo>
                  <a:cubicBezTo>
                    <a:pt x="307" y="71"/>
                    <a:pt x="304" y="87"/>
                    <a:pt x="298" y="103"/>
                  </a:cubicBezTo>
                  <a:cubicBezTo>
                    <a:pt x="287" y="128"/>
                    <a:pt x="275" y="153"/>
                    <a:pt x="264" y="177"/>
                  </a:cubicBezTo>
                  <a:cubicBezTo>
                    <a:pt x="263" y="178"/>
                    <a:pt x="263" y="179"/>
                    <a:pt x="261" y="180"/>
                  </a:cubicBezTo>
                  <a:cubicBezTo>
                    <a:pt x="266" y="153"/>
                    <a:pt x="269" y="126"/>
                    <a:pt x="274" y="100"/>
                  </a:cubicBezTo>
                  <a:cubicBezTo>
                    <a:pt x="280" y="74"/>
                    <a:pt x="287" y="48"/>
                    <a:pt x="290" y="21"/>
                  </a:cubicBezTo>
                  <a:cubicBezTo>
                    <a:pt x="288" y="21"/>
                    <a:pt x="287" y="21"/>
                    <a:pt x="286" y="21"/>
                  </a:cubicBezTo>
                  <a:cubicBezTo>
                    <a:pt x="278" y="45"/>
                    <a:pt x="273" y="70"/>
                    <a:pt x="268" y="95"/>
                  </a:cubicBezTo>
                  <a:cubicBezTo>
                    <a:pt x="262" y="120"/>
                    <a:pt x="258" y="145"/>
                    <a:pt x="253" y="171"/>
                  </a:cubicBezTo>
                  <a:cubicBezTo>
                    <a:pt x="253" y="171"/>
                    <a:pt x="252" y="171"/>
                    <a:pt x="251" y="171"/>
                  </a:cubicBezTo>
                  <a:cubicBezTo>
                    <a:pt x="250" y="168"/>
                    <a:pt x="249" y="166"/>
                    <a:pt x="248" y="164"/>
                  </a:cubicBezTo>
                  <a:cubicBezTo>
                    <a:pt x="238" y="141"/>
                    <a:pt x="238" y="117"/>
                    <a:pt x="242" y="93"/>
                  </a:cubicBezTo>
                  <a:cubicBezTo>
                    <a:pt x="245" y="73"/>
                    <a:pt x="250" y="53"/>
                    <a:pt x="253" y="34"/>
                  </a:cubicBezTo>
                  <a:cubicBezTo>
                    <a:pt x="254" y="30"/>
                    <a:pt x="254" y="26"/>
                    <a:pt x="254" y="22"/>
                  </a:cubicBezTo>
                  <a:cubicBezTo>
                    <a:pt x="253" y="21"/>
                    <a:pt x="253" y="21"/>
                    <a:pt x="252" y="21"/>
                  </a:cubicBezTo>
                  <a:cubicBezTo>
                    <a:pt x="251" y="24"/>
                    <a:pt x="249" y="26"/>
                    <a:pt x="248" y="29"/>
                  </a:cubicBezTo>
                  <a:cubicBezTo>
                    <a:pt x="240" y="58"/>
                    <a:pt x="231" y="88"/>
                    <a:pt x="230" y="119"/>
                  </a:cubicBezTo>
                  <a:cubicBezTo>
                    <a:pt x="230" y="140"/>
                    <a:pt x="234" y="160"/>
                    <a:pt x="244" y="179"/>
                  </a:cubicBezTo>
                  <a:cubicBezTo>
                    <a:pt x="229" y="164"/>
                    <a:pt x="222" y="145"/>
                    <a:pt x="219" y="125"/>
                  </a:cubicBezTo>
                  <a:cubicBezTo>
                    <a:pt x="213" y="95"/>
                    <a:pt x="213" y="64"/>
                    <a:pt x="219" y="34"/>
                  </a:cubicBezTo>
                  <a:cubicBezTo>
                    <a:pt x="220" y="28"/>
                    <a:pt x="221" y="22"/>
                    <a:pt x="221" y="16"/>
                  </a:cubicBezTo>
                  <a:cubicBezTo>
                    <a:pt x="221" y="13"/>
                    <a:pt x="220" y="11"/>
                    <a:pt x="220" y="7"/>
                  </a:cubicBezTo>
                  <a:cubicBezTo>
                    <a:pt x="213" y="12"/>
                    <a:pt x="207" y="55"/>
                    <a:pt x="207" y="88"/>
                  </a:cubicBezTo>
                  <a:cubicBezTo>
                    <a:pt x="207" y="115"/>
                    <a:pt x="210" y="142"/>
                    <a:pt x="221" y="168"/>
                  </a:cubicBezTo>
                  <a:cubicBezTo>
                    <a:pt x="218" y="164"/>
                    <a:pt x="215" y="161"/>
                    <a:pt x="212" y="157"/>
                  </a:cubicBezTo>
                  <a:cubicBezTo>
                    <a:pt x="202" y="143"/>
                    <a:pt x="192" y="129"/>
                    <a:pt x="188" y="112"/>
                  </a:cubicBezTo>
                  <a:cubicBezTo>
                    <a:pt x="187" y="107"/>
                    <a:pt x="186" y="102"/>
                    <a:pt x="186" y="97"/>
                  </a:cubicBezTo>
                  <a:cubicBezTo>
                    <a:pt x="186" y="70"/>
                    <a:pt x="186" y="43"/>
                    <a:pt x="191" y="16"/>
                  </a:cubicBezTo>
                  <a:cubicBezTo>
                    <a:pt x="192" y="13"/>
                    <a:pt x="191" y="9"/>
                    <a:pt x="191" y="6"/>
                  </a:cubicBezTo>
                  <a:cubicBezTo>
                    <a:pt x="190" y="5"/>
                    <a:pt x="190" y="5"/>
                    <a:pt x="189" y="5"/>
                  </a:cubicBezTo>
                  <a:cubicBezTo>
                    <a:pt x="188" y="7"/>
                    <a:pt x="186" y="9"/>
                    <a:pt x="186" y="11"/>
                  </a:cubicBezTo>
                  <a:cubicBezTo>
                    <a:pt x="178" y="42"/>
                    <a:pt x="177" y="73"/>
                    <a:pt x="178" y="104"/>
                  </a:cubicBezTo>
                  <a:cubicBezTo>
                    <a:pt x="178" y="125"/>
                    <a:pt x="190" y="142"/>
                    <a:pt x="202" y="159"/>
                  </a:cubicBezTo>
                  <a:cubicBezTo>
                    <a:pt x="203" y="161"/>
                    <a:pt x="204" y="163"/>
                    <a:pt x="204" y="165"/>
                  </a:cubicBezTo>
                  <a:cubicBezTo>
                    <a:pt x="203" y="164"/>
                    <a:pt x="201" y="163"/>
                    <a:pt x="200" y="162"/>
                  </a:cubicBezTo>
                  <a:cubicBezTo>
                    <a:pt x="184" y="141"/>
                    <a:pt x="166" y="122"/>
                    <a:pt x="158" y="96"/>
                  </a:cubicBezTo>
                  <a:cubicBezTo>
                    <a:pt x="154" y="81"/>
                    <a:pt x="154" y="67"/>
                    <a:pt x="155" y="52"/>
                  </a:cubicBezTo>
                  <a:cubicBezTo>
                    <a:pt x="156" y="38"/>
                    <a:pt x="158" y="23"/>
                    <a:pt x="159" y="9"/>
                  </a:cubicBezTo>
                  <a:cubicBezTo>
                    <a:pt x="159" y="6"/>
                    <a:pt x="159" y="4"/>
                    <a:pt x="159" y="1"/>
                  </a:cubicBezTo>
                  <a:cubicBezTo>
                    <a:pt x="158" y="1"/>
                    <a:pt x="157" y="1"/>
                    <a:pt x="157" y="0"/>
                  </a:cubicBezTo>
                  <a:cubicBezTo>
                    <a:pt x="156" y="2"/>
                    <a:pt x="154" y="4"/>
                    <a:pt x="154" y="6"/>
                  </a:cubicBezTo>
                  <a:cubicBezTo>
                    <a:pt x="151" y="27"/>
                    <a:pt x="148" y="48"/>
                    <a:pt x="146" y="68"/>
                  </a:cubicBezTo>
                  <a:cubicBezTo>
                    <a:pt x="143" y="88"/>
                    <a:pt x="150" y="106"/>
                    <a:pt x="159" y="123"/>
                  </a:cubicBezTo>
                  <a:cubicBezTo>
                    <a:pt x="177" y="155"/>
                    <a:pt x="201" y="181"/>
                    <a:pt x="235" y="196"/>
                  </a:cubicBezTo>
                  <a:cubicBezTo>
                    <a:pt x="236" y="196"/>
                    <a:pt x="236" y="197"/>
                    <a:pt x="237" y="198"/>
                  </a:cubicBezTo>
                  <a:cubicBezTo>
                    <a:pt x="226" y="197"/>
                    <a:pt x="218" y="202"/>
                    <a:pt x="212" y="211"/>
                  </a:cubicBezTo>
                  <a:cubicBezTo>
                    <a:pt x="205" y="221"/>
                    <a:pt x="204" y="232"/>
                    <a:pt x="206" y="243"/>
                  </a:cubicBezTo>
                  <a:cubicBezTo>
                    <a:pt x="207" y="251"/>
                    <a:pt x="215" y="257"/>
                    <a:pt x="222" y="258"/>
                  </a:cubicBezTo>
                  <a:cubicBezTo>
                    <a:pt x="228" y="258"/>
                    <a:pt x="235" y="253"/>
                    <a:pt x="236" y="246"/>
                  </a:cubicBezTo>
                  <a:cubicBezTo>
                    <a:pt x="237" y="243"/>
                    <a:pt x="237" y="239"/>
                    <a:pt x="235" y="238"/>
                  </a:cubicBezTo>
                  <a:cubicBezTo>
                    <a:pt x="233" y="236"/>
                    <a:pt x="228" y="236"/>
                    <a:pt x="225" y="237"/>
                  </a:cubicBezTo>
                  <a:cubicBezTo>
                    <a:pt x="221" y="238"/>
                    <a:pt x="221" y="242"/>
                    <a:pt x="227" y="247"/>
                  </a:cubicBezTo>
                  <a:cubicBezTo>
                    <a:pt x="223" y="251"/>
                    <a:pt x="219" y="249"/>
                    <a:pt x="216" y="246"/>
                  </a:cubicBezTo>
                  <a:cubicBezTo>
                    <a:pt x="211" y="239"/>
                    <a:pt x="212" y="224"/>
                    <a:pt x="219" y="214"/>
                  </a:cubicBezTo>
                  <a:cubicBezTo>
                    <a:pt x="225" y="205"/>
                    <a:pt x="236" y="201"/>
                    <a:pt x="245" y="205"/>
                  </a:cubicBezTo>
                  <a:cubicBezTo>
                    <a:pt x="247" y="206"/>
                    <a:pt x="248" y="209"/>
                    <a:pt x="249" y="212"/>
                  </a:cubicBezTo>
                  <a:cubicBezTo>
                    <a:pt x="249" y="231"/>
                    <a:pt x="249" y="251"/>
                    <a:pt x="250" y="271"/>
                  </a:cubicBezTo>
                  <a:cubicBezTo>
                    <a:pt x="254" y="345"/>
                    <a:pt x="252" y="419"/>
                    <a:pt x="252" y="493"/>
                  </a:cubicBezTo>
                  <a:cubicBezTo>
                    <a:pt x="252" y="522"/>
                    <a:pt x="256" y="550"/>
                    <a:pt x="262" y="578"/>
                  </a:cubicBezTo>
                  <a:cubicBezTo>
                    <a:pt x="266" y="596"/>
                    <a:pt x="269" y="613"/>
                    <a:pt x="271" y="632"/>
                  </a:cubicBezTo>
                  <a:cubicBezTo>
                    <a:pt x="266" y="629"/>
                    <a:pt x="261" y="626"/>
                    <a:pt x="257" y="622"/>
                  </a:cubicBezTo>
                  <a:cubicBezTo>
                    <a:pt x="236" y="600"/>
                    <a:pt x="215" y="579"/>
                    <a:pt x="194" y="557"/>
                  </a:cubicBezTo>
                  <a:cubicBezTo>
                    <a:pt x="186" y="548"/>
                    <a:pt x="185" y="537"/>
                    <a:pt x="190" y="526"/>
                  </a:cubicBezTo>
                  <a:cubicBezTo>
                    <a:pt x="193" y="518"/>
                    <a:pt x="199" y="510"/>
                    <a:pt x="203" y="502"/>
                  </a:cubicBezTo>
                  <a:cubicBezTo>
                    <a:pt x="204" y="500"/>
                    <a:pt x="206" y="499"/>
                    <a:pt x="208" y="498"/>
                  </a:cubicBezTo>
                  <a:cubicBezTo>
                    <a:pt x="228" y="488"/>
                    <a:pt x="235" y="469"/>
                    <a:pt x="239" y="449"/>
                  </a:cubicBezTo>
                  <a:cubicBezTo>
                    <a:pt x="239" y="447"/>
                    <a:pt x="238" y="446"/>
                    <a:pt x="237" y="444"/>
                  </a:cubicBezTo>
                  <a:cubicBezTo>
                    <a:pt x="231" y="461"/>
                    <a:pt x="225" y="479"/>
                    <a:pt x="208" y="491"/>
                  </a:cubicBezTo>
                  <a:cubicBezTo>
                    <a:pt x="210" y="478"/>
                    <a:pt x="220" y="468"/>
                    <a:pt x="219" y="456"/>
                  </a:cubicBezTo>
                  <a:cubicBezTo>
                    <a:pt x="219" y="455"/>
                    <a:pt x="218" y="455"/>
                    <a:pt x="217" y="455"/>
                  </a:cubicBezTo>
                  <a:cubicBezTo>
                    <a:pt x="208" y="473"/>
                    <a:pt x="198" y="491"/>
                    <a:pt x="188" y="509"/>
                  </a:cubicBezTo>
                  <a:cubicBezTo>
                    <a:pt x="188" y="509"/>
                    <a:pt x="187" y="508"/>
                    <a:pt x="186" y="508"/>
                  </a:cubicBezTo>
                  <a:cubicBezTo>
                    <a:pt x="187" y="500"/>
                    <a:pt x="187" y="491"/>
                    <a:pt x="188" y="482"/>
                  </a:cubicBezTo>
                  <a:cubicBezTo>
                    <a:pt x="188" y="472"/>
                    <a:pt x="189" y="461"/>
                    <a:pt x="190" y="450"/>
                  </a:cubicBezTo>
                  <a:cubicBezTo>
                    <a:pt x="190" y="448"/>
                    <a:pt x="192" y="445"/>
                    <a:pt x="194" y="445"/>
                  </a:cubicBezTo>
                  <a:cubicBezTo>
                    <a:pt x="209" y="441"/>
                    <a:pt x="218" y="430"/>
                    <a:pt x="226" y="417"/>
                  </a:cubicBezTo>
                  <a:cubicBezTo>
                    <a:pt x="229" y="413"/>
                    <a:pt x="231" y="408"/>
                    <a:pt x="233" y="402"/>
                  </a:cubicBezTo>
                  <a:cubicBezTo>
                    <a:pt x="220" y="415"/>
                    <a:pt x="212" y="432"/>
                    <a:pt x="192" y="439"/>
                  </a:cubicBezTo>
                  <a:cubicBezTo>
                    <a:pt x="194" y="434"/>
                    <a:pt x="195" y="431"/>
                    <a:pt x="196" y="428"/>
                  </a:cubicBezTo>
                  <a:cubicBezTo>
                    <a:pt x="210" y="400"/>
                    <a:pt x="225" y="373"/>
                    <a:pt x="228" y="341"/>
                  </a:cubicBezTo>
                  <a:cubicBezTo>
                    <a:pt x="228" y="336"/>
                    <a:pt x="228" y="331"/>
                    <a:pt x="227" y="326"/>
                  </a:cubicBezTo>
                  <a:cubicBezTo>
                    <a:pt x="222" y="342"/>
                    <a:pt x="218" y="358"/>
                    <a:pt x="213" y="374"/>
                  </a:cubicBezTo>
                  <a:cubicBezTo>
                    <a:pt x="207" y="390"/>
                    <a:pt x="199" y="405"/>
                    <a:pt x="192" y="420"/>
                  </a:cubicBezTo>
                  <a:cubicBezTo>
                    <a:pt x="187" y="386"/>
                    <a:pt x="199" y="355"/>
                    <a:pt x="205" y="322"/>
                  </a:cubicBezTo>
                  <a:cubicBezTo>
                    <a:pt x="204" y="322"/>
                    <a:pt x="203" y="322"/>
                    <a:pt x="201" y="321"/>
                  </a:cubicBezTo>
                  <a:cubicBezTo>
                    <a:pt x="200" y="325"/>
                    <a:pt x="197" y="328"/>
                    <a:pt x="196" y="331"/>
                  </a:cubicBezTo>
                  <a:cubicBezTo>
                    <a:pt x="188" y="362"/>
                    <a:pt x="181" y="393"/>
                    <a:pt x="183" y="426"/>
                  </a:cubicBezTo>
                  <a:cubicBezTo>
                    <a:pt x="183" y="426"/>
                    <a:pt x="183" y="427"/>
                    <a:pt x="182" y="429"/>
                  </a:cubicBezTo>
                  <a:cubicBezTo>
                    <a:pt x="173" y="415"/>
                    <a:pt x="172" y="400"/>
                    <a:pt x="171" y="385"/>
                  </a:cubicBezTo>
                  <a:cubicBezTo>
                    <a:pt x="171" y="385"/>
                    <a:pt x="170" y="385"/>
                    <a:pt x="169" y="385"/>
                  </a:cubicBezTo>
                  <a:cubicBezTo>
                    <a:pt x="169" y="386"/>
                    <a:pt x="167" y="388"/>
                    <a:pt x="167" y="389"/>
                  </a:cubicBezTo>
                  <a:cubicBezTo>
                    <a:pt x="166" y="405"/>
                    <a:pt x="169" y="420"/>
                    <a:pt x="173" y="434"/>
                  </a:cubicBezTo>
                  <a:cubicBezTo>
                    <a:pt x="174" y="437"/>
                    <a:pt x="176" y="440"/>
                    <a:pt x="178" y="441"/>
                  </a:cubicBezTo>
                  <a:cubicBezTo>
                    <a:pt x="185" y="444"/>
                    <a:pt x="183" y="450"/>
                    <a:pt x="183" y="456"/>
                  </a:cubicBezTo>
                  <a:cubicBezTo>
                    <a:pt x="181" y="469"/>
                    <a:pt x="180" y="481"/>
                    <a:pt x="179" y="494"/>
                  </a:cubicBezTo>
                  <a:cubicBezTo>
                    <a:pt x="171" y="478"/>
                    <a:pt x="163" y="462"/>
                    <a:pt x="155" y="447"/>
                  </a:cubicBezTo>
                  <a:cubicBezTo>
                    <a:pt x="154" y="447"/>
                    <a:pt x="153" y="447"/>
                    <a:pt x="152" y="448"/>
                  </a:cubicBezTo>
                  <a:cubicBezTo>
                    <a:pt x="156" y="456"/>
                    <a:pt x="158" y="465"/>
                    <a:pt x="162" y="473"/>
                  </a:cubicBezTo>
                  <a:cubicBezTo>
                    <a:pt x="170" y="491"/>
                    <a:pt x="177" y="508"/>
                    <a:pt x="175" y="528"/>
                  </a:cubicBezTo>
                  <a:cubicBezTo>
                    <a:pt x="175" y="529"/>
                    <a:pt x="175" y="530"/>
                    <a:pt x="174" y="531"/>
                  </a:cubicBezTo>
                  <a:cubicBezTo>
                    <a:pt x="168" y="522"/>
                    <a:pt x="162" y="513"/>
                    <a:pt x="156" y="504"/>
                  </a:cubicBezTo>
                  <a:cubicBezTo>
                    <a:pt x="153" y="499"/>
                    <a:pt x="152" y="494"/>
                    <a:pt x="149" y="490"/>
                  </a:cubicBezTo>
                  <a:cubicBezTo>
                    <a:pt x="135" y="471"/>
                    <a:pt x="138" y="450"/>
                    <a:pt x="141" y="429"/>
                  </a:cubicBezTo>
                  <a:cubicBezTo>
                    <a:pt x="144" y="413"/>
                    <a:pt x="149" y="398"/>
                    <a:pt x="157" y="384"/>
                  </a:cubicBezTo>
                  <a:cubicBezTo>
                    <a:pt x="162" y="375"/>
                    <a:pt x="166" y="366"/>
                    <a:pt x="168" y="357"/>
                  </a:cubicBezTo>
                  <a:cubicBezTo>
                    <a:pt x="173" y="334"/>
                    <a:pt x="184" y="313"/>
                    <a:pt x="181" y="287"/>
                  </a:cubicBezTo>
                  <a:cubicBezTo>
                    <a:pt x="178" y="299"/>
                    <a:pt x="176" y="310"/>
                    <a:pt x="174" y="320"/>
                  </a:cubicBezTo>
                  <a:cubicBezTo>
                    <a:pt x="171" y="331"/>
                    <a:pt x="167" y="341"/>
                    <a:pt x="163" y="352"/>
                  </a:cubicBezTo>
                  <a:cubicBezTo>
                    <a:pt x="160" y="362"/>
                    <a:pt x="156" y="372"/>
                    <a:pt x="152" y="383"/>
                  </a:cubicBezTo>
                  <a:cubicBezTo>
                    <a:pt x="151" y="382"/>
                    <a:pt x="150" y="382"/>
                    <a:pt x="150" y="382"/>
                  </a:cubicBezTo>
                  <a:cubicBezTo>
                    <a:pt x="151" y="372"/>
                    <a:pt x="151" y="363"/>
                    <a:pt x="153" y="353"/>
                  </a:cubicBezTo>
                  <a:cubicBezTo>
                    <a:pt x="157" y="328"/>
                    <a:pt x="161" y="303"/>
                    <a:pt x="165" y="279"/>
                  </a:cubicBezTo>
                  <a:cubicBezTo>
                    <a:pt x="165" y="275"/>
                    <a:pt x="164" y="272"/>
                    <a:pt x="164" y="269"/>
                  </a:cubicBezTo>
                  <a:cubicBezTo>
                    <a:pt x="163" y="268"/>
                    <a:pt x="162" y="268"/>
                    <a:pt x="161" y="268"/>
                  </a:cubicBezTo>
                  <a:cubicBezTo>
                    <a:pt x="160" y="271"/>
                    <a:pt x="159" y="273"/>
                    <a:pt x="159" y="275"/>
                  </a:cubicBezTo>
                  <a:cubicBezTo>
                    <a:pt x="153" y="314"/>
                    <a:pt x="147" y="354"/>
                    <a:pt x="141" y="393"/>
                  </a:cubicBezTo>
                  <a:cubicBezTo>
                    <a:pt x="140" y="400"/>
                    <a:pt x="138" y="407"/>
                    <a:pt x="136" y="415"/>
                  </a:cubicBezTo>
                  <a:cubicBezTo>
                    <a:pt x="134" y="426"/>
                    <a:pt x="132" y="436"/>
                    <a:pt x="130" y="447"/>
                  </a:cubicBezTo>
                  <a:cubicBezTo>
                    <a:pt x="121" y="437"/>
                    <a:pt x="113" y="406"/>
                    <a:pt x="116" y="390"/>
                  </a:cubicBezTo>
                  <a:cubicBezTo>
                    <a:pt x="120" y="369"/>
                    <a:pt x="125" y="348"/>
                    <a:pt x="129" y="326"/>
                  </a:cubicBezTo>
                  <a:cubicBezTo>
                    <a:pt x="134" y="302"/>
                    <a:pt x="139" y="278"/>
                    <a:pt x="143" y="254"/>
                  </a:cubicBezTo>
                  <a:cubicBezTo>
                    <a:pt x="144" y="246"/>
                    <a:pt x="144" y="238"/>
                    <a:pt x="144" y="230"/>
                  </a:cubicBezTo>
                  <a:cubicBezTo>
                    <a:pt x="137" y="281"/>
                    <a:pt x="123" y="331"/>
                    <a:pt x="108" y="381"/>
                  </a:cubicBezTo>
                  <a:cubicBezTo>
                    <a:pt x="106" y="368"/>
                    <a:pt x="104" y="356"/>
                    <a:pt x="104" y="344"/>
                  </a:cubicBezTo>
                  <a:cubicBezTo>
                    <a:pt x="102" y="322"/>
                    <a:pt x="104" y="301"/>
                    <a:pt x="109" y="280"/>
                  </a:cubicBezTo>
                  <a:cubicBezTo>
                    <a:pt x="112" y="271"/>
                    <a:pt x="111" y="261"/>
                    <a:pt x="111" y="252"/>
                  </a:cubicBezTo>
                  <a:cubicBezTo>
                    <a:pt x="111" y="251"/>
                    <a:pt x="110" y="251"/>
                    <a:pt x="109" y="251"/>
                  </a:cubicBezTo>
                  <a:cubicBezTo>
                    <a:pt x="108" y="253"/>
                    <a:pt x="105" y="256"/>
                    <a:pt x="105" y="258"/>
                  </a:cubicBezTo>
                  <a:cubicBezTo>
                    <a:pt x="104" y="284"/>
                    <a:pt x="94" y="308"/>
                    <a:pt x="96" y="334"/>
                  </a:cubicBezTo>
                  <a:cubicBezTo>
                    <a:pt x="98" y="345"/>
                    <a:pt x="98" y="356"/>
                    <a:pt x="98" y="367"/>
                  </a:cubicBezTo>
                  <a:cubicBezTo>
                    <a:pt x="79" y="340"/>
                    <a:pt x="76" y="308"/>
                    <a:pt x="73" y="276"/>
                  </a:cubicBezTo>
                  <a:cubicBezTo>
                    <a:pt x="72" y="276"/>
                    <a:pt x="71" y="276"/>
                    <a:pt x="71" y="276"/>
                  </a:cubicBezTo>
                  <a:cubicBezTo>
                    <a:pt x="71" y="283"/>
                    <a:pt x="70" y="289"/>
                    <a:pt x="71" y="295"/>
                  </a:cubicBezTo>
                  <a:cubicBezTo>
                    <a:pt x="72" y="306"/>
                    <a:pt x="73" y="316"/>
                    <a:pt x="75" y="326"/>
                  </a:cubicBezTo>
                  <a:cubicBezTo>
                    <a:pt x="79" y="343"/>
                    <a:pt x="84" y="359"/>
                    <a:pt x="93" y="374"/>
                  </a:cubicBezTo>
                  <a:cubicBezTo>
                    <a:pt x="98" y="382"/>
                    <a:pt x="101" y="391"/>
                    <a:pt x="104" y="400"/>
                  </a:cubicBezTo>
                  <a:cubicBezTo>
                    <a:pt x="112" y="421"/>
                    <a:pt x="119" y="443"/>
                    <a:pt x="126" y="463"/>
                  </a:cubicBezTo>
                  <a:cubicBezTo>
                    <a:pt x="108" y="452"/>
                    <a:pt x="89" y="443"/>
                    <a:pt x="79" y="420"/>
                  </a:cubicBezTo>
                  <a:cubicBezTo>
                    <a:pt x="67" y="393"/>
                    <a:pt x="56" y="366"/>
                    <a:pt x="48" y="338"/>
                  </a:cubicBezTo>
                  <a:cubicBezTo>
                    <a:pt x="45" y="330"/>
                    <a:pt x="41" y="322"/>
                    <a:pt x="38" y="314"/>
                  </a:cubicBezTo>
                  <a:cubicBezTo>
                    <a:pt x="38" y="315"/>
                    <a:pt x="37" y="315"/>
                    <a:pt x="36" y="315"/>
                  </a:cubicBezTo>
                  <a:cubicBezTo>
                    <a:pt x="41" y="334"/>
                    <a:pt x="45" y="353"/>
                    <a:pt x="51" y="371"/>
                  </a:cubicBezTo>
                  <a:cubicBezTo>
                    <a:pt x="57" y="389"/>
                    <a:pt x="65" y="406"/>
                    <a:pt x="72" y="424"/>
                  </a:cubicBezTo>
                  <a:cubicBezTo>
                    <a:pt x="45" y="404"/>
                    <a:pt x="29" y="374"/>
                    <a:pt x="14" y="344"/>
                  </a:cubicBezTo>
                  <a:cubicBezTo>
                    <a:pt x="13" y="345"/>
                    <a:pt x="12" y="345"/>
                    <a:pt x="11" y="346"/>
                  </a:cubicBezTo>
                  <a:cubicBezTo>
                    <a:pt x="11" y="348"/>
                    <a:pt x="10" y="351"/>
                    <a:pt x="11" y="353"/>
                  </a:cubicBezTo>
                  <a:cubicBezTo>
                    <a:pt x="24" y="379"/>
                    <a:pt x="38" y="404"/>
                    <a:pt x="61" y="422"/>
                  </a:cubicBezTo>
                  <a:cubicBezTo>
                    <a:pt x="66" y="426"/>
                    <a:pt x="70" y="431"/>
                    <a:pt x="74" y="436"/>
                  </a:cubicBezTo>
                  <a:cubicBezTo>
                    <a:pt x="64" y="435"/>
                    <a:pt x="56" y="431"/>
                    <a:pt x="50" y="424"/>
                  </a:cubicBezTo>
                  <a:cubicBezTo>
                    <a:pt x="39" y="412"/>
                    <a:pt x="30" y="400"/>
                    <a:pt x="20" y="387"/>
                  </a:cubicBezTo>
                  <a:cubicBezTo>
                    <a:pt x="17" y="383"/>
                    <a:pt x="14" y="379"/>
                    <a:pt x="10" y="374"/>
                  </a:cubicBezTo>
                  <a:cubicBezTo>
                    <a:pt x="9" y="373"/>
                    <a:pt x="7" y="371"/>
                    <a:pt x="6" y="370"/>
                  </a:cubicBezTo>
                  <a:cubicBezTo>
                    <a:pt x="5" y="370"/>
                    <a:pt x="4" y="371"/>
                    <a:pt x="4" y="371"/>
                  </a:cubicBezTo>
                  <a:cubicBezTo>
                    <a:pt x="8" y="379"/>
                    <a:pt x="12" y="387"/>
                    <a:pt x="17" y="395"/>
                  </a:cubicBezTo>
                  <a:cubicBezTo>
                    <a:pt x="25" y="405"/>
                    <a:pt x="32" y="415"/>
                    <a:pt x="40" y="424"/>
                  </a:cubicBezTo>
                  <a:cubicBezTo>
                    <a:pt x="49" y="434"/>
                    <a:pt x="59" y="441"/>
                    <a:pt x="72" y="444"/>
                  </a:cubicBezTo>
                  <a:cubicBezTo>
                    <a:pt x="82" y="446"/>
                    <a:pt x="91" y="449"/>
                    <a:pt x="98" y="456"/>
                  </a:cubicBezTo>
                  <a:cubicBezTo>
                    <a:pt x="106" y="462"/>
                    <a:pt x="114" y="467"/>
                    <a:pt x="123" y="472"/>
                  </a:cubicBezTo>
                  <a:cubicBezTo>
                    <a:pt x="130" y="476"/>
                    <a:pt x="136" y="482"/>
                    <a:pt x="140" y="489"/>
                  </a:cubicBezTo>
                  <a:cubicBezTo>
                    <a:pt x="149" y="506"/>
                    <a:pt x="159" y="522"/>
                    <a:pt x="169" y="539"/>
                  </a:cubicBezTo>
                  <a:cubicBezTo>
                    <a:pt x="163" y="538"/>
                    <a:pt x="158" y="537"/>
                    <a:pt x="153" y="536"/>
                  </a:cubicBezTo>
                  <a:cubicBezTo>
                    <a:pt x="137" y="533"/>
                    <a:pt x="122" y="526"/>
                    <a:pt x="110" y="513"/>
                  </a:cubicBezTo>
                  <a:cubicBezTo>
                    <a:pt x="100" y="501"/>
                    <a:pt x="89" y="491"/>
                    <a:pt x="79" y="479"/>
                  </a:cubicBezTo>
                  <a:cubicBezTo>
                    <a:pt x="69" y="466"/>
                    <a:pt x="55" y="457"/>
                    <a:pt x="40" y="449"/>
                  </a:cubicBezTo>
                  <a:cubicBezTo>
                    <a:pt x="39" y="449"/>
                    <a:pt x="37" y="448"/>
                    <a:pt x="35" y="449"/>
                  </a:cubicBezTo>
                  <a:cubicBezTo>
                    <a:pt x="67" y="468"/>
                    <a:pt x="86" y="501"/>
                    <a:pt x="113" y="526"/>
                  </a:cubicBezTo>
                  <a:cubicBezTo>
                    <a:pt x="94" y="522"/>
                    <a:pt x="78" y="512"/>
                    <a:pt x="63" y="502"/>
                  </a:cubicBezTo>
                  <a:cubicBezTo>
                    <a:pt x="48" y="491"/>
                    <a:pt x="34" y="478"/>
                    <a:pt x="20" y="466"/>
                  </a:cubicBezTo>
                  <a:cubicBezTo>
                    <a:pt x="20" y="467"/>
                    <a:pt x="19" y="467"/>
                    <a:pt x="19" y="467"/>
                  </a:cubicBezTo>
                  <a:cubicBezTo>
                    <a:pt x="20" y="470"/>
                    <a:pt x="21" y="474"/>
                    <a:pt x="23" y="476"/>
                  </a:cubicBezTo>
                  <a:cubicBezTo>
                    <a:pt x="45" y="502"/>
                    <a:pt x="73" y="520"/>
                    <a:pt x="105" y="531"/>
                  </a:cubicBezTo>
                  <a:cubicBezTo>
                    <a:pt x="123" y="537"/>
                    <a:pt x="142" y="540"/>
                    <a:pt x="161" y="544"/>
                  </a:cubicBezTo>
                  <a:cubicBezTo>
                    <a:pt x="170" y="546"/>
                    <a:pt x="177" y="550"/>
                    <a:pt x="184" y="557"/>
                  </a:cubicBezTo>
                  <a:cubicBezTo>
                    <a:pt x="206" y="581"/>
                    <a:pt x="229" y="605"/>
                    <a:pt x="251" y="628"/>
                  </a:cubicBezTo>
                  <a:cubicBezTo>
                    <a:pt x="256" y="633"/>
                    <a:pt x="262" y="637"/>
                    <a:pt x="268" y="640"/>
                  </a:cubicBezTo>
                  <a:cubicBezTo>
                    <a:pt x="273" y="643"/>
                    <a:pt x="276" y="646"/>
                    <a:pt x="277" y="651"/>
                  </a:cubicBezTo>
                  <a:cubicBezTo>
                    <a:pt x="284" y="683"/>
                    <a:pt x="292" y="715"/>
                    <a:pt x="304" y="746"/>
                  </a:cubicBezTo>
                  <a:cubicBezTo>
                    <a:pt x="321" y="793"/>
                    <a:pt x="340" y="839"/>
                    <a:pt x="362" y="883"/>
                  </a:cubicBezTo>
                  <a:cubicBezTo>
                    <a:pt x="371" y="901"/>
                    <a:pt x="382" y="918"/>
                    <a:pt x="390" y="936"/>
                  </a:cubicBezTo>
                  <a:cubicBezTo>
                    <a:pt x="404" y="966"/>
                    <a:pt x="413" y="998"/>
                    <a:pt x="413" y="1032"/>
                  </a:cubicBezTo>
                  <a:cubicBezTo>
                    <a:pt x="412" y="1086"/>
                    <a:pt x="414" y="1140"/>
                    <a:pt x="411" y="1194"/>
                  </a:cubicBezTo>
                  <a:cubicBezTo>
                    <a:pt x="407" y="1261"/>
                    <a:pt x="408" y="1327"/>
                    <a:pt x="406" y="1394"/>
                  </a:cubicBezTo>
                  <a:cubicBezTo>
                    <a:pt x="405" y="1426"/>
                    <a:pt x="401" y="1458"/>
                    <a:pt x="398" y="1490"/>
                  </a:cubicBezTo>
                  <a:cubicBezTo>
                    <a:pt x="396" y="1510"/>
                    <a:pt x="395" y="1531"/>
                    <a:pt x="393" y="1552"/>
                  </a:cubicBezTo>
                  <a:cubicBezTo>
                    <a:pt x="393" y="1553"/>
                    <a:pt x="393" y="1554"/>
                    <a:pt x="392" y="1556"/>
                  </a:cubicBezTo>
                  <a:cubicBezTo>
                    <a:pt x="390" y="1548"/>
                    <a:pt x="389" y="1541"/>
                    <a:pt x="386" y="1533"/>
                  </a:cubicBezTo>
                  <a:cubicBezTo>
                    <a:pt x="380" y="1512"/>
                    <a:pt x="374" y="1490"/>
                    <a:pt x="365" y="1469"/>
                  </a:cubicBezTo>
                  <a:cubicBezTo>
                    <a:pt x="353" y="1440"/>
                    <a:pt x="340" y="1412"/>
                    <a:pt x="321" y="1387"/>
                  </a:cubicBezTo>
                  <a:cubicBezTo>
                    <a:pt x="319" y="1384"/>
                    <a:pt x="319" y="1381"/>
                    <a:pt x="318" y="1378"/>
                  </a:cubicBezTo>
                  <a:cubicBezTo>
                    <a:pt x="318" y="1370"/>
                    <a:pt x="318" y="1362"/>
                    <a:pt x="317" y="1354"/>
                  </a:cubicBezTo>
                  <a:cubicBezTo>
                    <a:pt x="312" y="1329"/>
                    <a:pt x="324" y="1309"/>
                    <a:pt x="334" y="1289"/>
                  </a:cubicBezTo>
                  <a:cubicBezTo>
                    <a:pt x="339" y="1278"/>
                    <a:pt x="343" y="1266"/>
                    <a:pt x="349" y="1255"/>
                  </a:cubicBezTo>
                  <a:cubicBezTo>
                    <a:pt x="352" y="1248"/>
                    <a:pt x="355" y="1241"/>
                    <a:pt x="360" y="1235"/>
                  </a:cubicBezTo>
                  <a:cubicBezTo>
                    <a:pt x="373" y="1219"/>
                    <a:pt x="378" y="1201"/>
                    <a:pt x="382" y="1182"/>
                  </a:cubicBezTo>
                  <a:cubicBezTo>
                    <a:pt x="385" y="1167"/>
                    <a:pt x="388" y="1153"/>
                    <a:pt x="390" y="1138"/>
                  </a:cubicBezTo>
                  <a:cubicBezTo>
                    <a:pt x="375" y="1166"/>
                    <a:pt x="376" y="1200"/>
                    <a:pt x="358" y="1226"/>
                  </a:cubicBezTo>
                  <a:cubicBezTo>
                    <a:pt x="358" y="1226"/>
                    <a:pt x="357" y="1226"/>
                    <a:pt x="356" y="1226"/>
                  </a:cubicBezTo>
                  <a:cubicBezTo>
                    <a:pt x="359" y="1203"/>
                    <a:pt x="362" y="1181"/>
                    <a:pt x="365" y="1158"/>
                  </a:cubicBezTo>
                  <a:cubicBezTo>
                    <a:pt x="364" y="1158"/>
                    <a:pt x="363" y="1158"/>
                    <a:pt x="362" y="1157"/>
                  </a:cubicBezTo>
                  <a:cubicBezTo>
                    <a:pt x="360" y="1161"/>
                    <a:pt x="358" y="1164"/>
                    <a:pt x="357" y="1167"/>
                  </a:cubicBezTo>
                  <a:cubicBezTo>
                    <a:pt x="355" y="1182"/>
                    <a:pt x="353" y="1197"/>
                    <a:pt x="352" y="1211"/>
                  </a:cubicBezTo>
                  <a:cubicBezTo>
                    <a:pt x="351" y="1230"/>
                    <a:pt x="346" y="1247"/>
                    <a:pt x="338" y="1264"/>
                  </a:cubicBezTo>
                  <a:cubicBezTo>
                    <a:pt x="330" y="1278"/>
                    <a:pt x="323" y="1293"/>
                    <a:pt x="315" y="1308"/>
                  </a:cubicBezTo>
                  <a:cubicBezTo>
                    <a:pt x="315" y="1302"/>
                    <a:pt x="315" y="1297"/>
                    <a:pt x="315" y="1292"/>
                  </a:cubicBezTo>
                  <a:cubicBezTo>
                    <a:pt x="319" y="1263"/>
                    <a:pt x="323" y="1234"/>
                    <a:pt x="328" y="1205"/>
                  </a:cubicBezTo>
                  <a:cubicBezTo>
                    <a:pt x="328" y="1199"/>
                    <a:pt x="331" y="1193"/>
                    <a:pt x="334" y="1189"/>
                  </a:cubicBezTo>
                  <a:cubicBezTo>
                    <a:pt x="345" y="1174"/>
                    <a:pt x="351" y="1156"/>
                    <a:pt x="357" y="1138"/>
                  </a:cubicBezTo>
                  <a:cubicBezTo>
                    <a:pt x="363" y="1119"/>
                    <a:pt x="370" y="1099"/>
                    <a:pt x="375" y="1080"/>
                  </a:cubicBezTo>
                  <a:cubicBezTo>
                    <a:pt x="380" y="1060"/>
                    <a:pt x="384" y="1040"/>
                    <a:pt x="382" y="1019"/>
                  </a:cubicBezTo>
                  <a:cubicBezTo>
                    <a:pt x="382" y="1017"/>
                    <a:pt x="382" y="1016"/>
                    <a:pt x="381" y="1014"/>
                  </a:cubicBezTo>
                  <a:cubicBezTo>
                    <a:pt x="377" y="1048"/>
                    <a:pt x="371" y="1081"/>
                    <a:pt x="356" y="1113"/>
                  </a:cubicBezTo>
                  <a:cubicBezTo>
                    <a:pt x="356" y="1111"/>
                    <a:pt x="356" y="1109"/>
                    <a:pt x="356" y="1108"/>
                  </a:cubicBezTo>
                  <a:cubicBezTo>
                    <a:pt x="357" y="1081"/>
                    <a:pt x="358" y="1055"/>
                    <a:pt x="358" y="1028"/>
                  </a:cubicBezTo>
                  <a:cubicBezTo>
                    <a:pt x="358" y="1024"/>
                    <a:pt x="358" y="1020"/>
                    <a:pt x="358" y="1016"/>
                  </a:cubicBezTo>
                  <a:cubicBezTo>
                    <a:pt x="356" y="1016"/>
                    <a:pt x="355" y="1015"/>
                    <a:pt x="354" y="1015"/>
                  </a:cubicBezTo>
                  <a:cubicBezTo>
                    <a:pt x="353" y="1018"/>
                    <a:pt x="352" y="1021"/>
                    <a:pt x="352" y="1024"/>
                  </a:cubicBezTo>
                  <a:cubicBezTo>
                    <a:pt x="351" y="1055"/>
                    <a:pt x="350" y="1085"/>
                    <a:pt x="351" y="1116"/>
                  </a:cubicBezTo>
                  <a:cubicBezTo>
                    <a:pt x="351" y="1136"/>
                    <a:pt x="347" y="1154"/>
                    <a:pt x="337" y="1171"/>
                  </a:cubicBezTo>
                  <a:cubicBezTo>
                    <a:pt x="336" y="1173"/>
                    <a:pt x="334" y="1174"/>
                    <a:pt x="332" y="1176"/>
                  </a:cubicBezTo>
                  <a:cubicBezTo>
                    <a:pt x="333" y="1166"/>
                    <a:pt x="335" y="1157"/>
                    <a:pt x="335" y="1147"/>
                  </a:cubicBezTo>
                  <a:cubicBezTo>
                    <a:pt x="336" y="1123"/>
                    <a:pt x="336" y="1099"/>
                    <a:pt x="336" y="1075"/>
                  </a:cubicBezTo>
                  <a:cubicBezTo>
                    <a:pt x="336" y="1073"/>
                    <a:pt x="334" y="1071"/>
                    <a:pt x="333" y="1069"/>
                  </a:cubicBezTo>
                  <a:cubicBezTo>
                    <a:pt x="332" y="1071"/>
                    <a:pt x="330" y="1074"/>
                    <a:pt x="330" y="1076"/>
                  </a:cubicBezTo>
                  <a:cubicBezTo>
                    <a:pt x="329" y="1100"/>
                    <a:pt x="331" y="1124"/>
                    <a:pt x="328" y="1147"/>
                  </a:cubicBezTo>
                  <a:cubicBezTo>
                    <a:pt x="326" y="1176"/>
                    <a:pt x="321" y="1203"/>
                    <a:pt x="317" y="1231"/>
                  </a:cubicBezTo>
                  <a:cubicBezTo>
                    <a:pt x="316" y="1232"/>
                    <a:pt x="315" y="1232"/>
                    <a:pt x="315" y="1232"/>
                  </a:cubicBezTo>
                  <a:cubicBezTo>
                    <a:pt x="314" y="1230"/>
                    <a:pt x="313" y="1227"/>
                    <a:pt x="312" y="1225"/>
                  </a:cubicBezTo>
                  <a:cubicBezTo>
                    <a:pt x="308" y="1212"/>
                    <a:pt x="304" y="1199"/>
                    <a:pt x="301" y="1186"/>
                  </a:cubicBezTo>
                  <a:cubicBezTo>
                    <a:pt x="300" y="1183"/>
                    <a:pt x="300" y="1180"/>
                    <a:pt x="301" y="1177"/>
                  </a:cubicBezTo>
                  <a:cubicBezTo>
                    <a:pt x="310" y="1149"/>
                    <a:pt x="308" y="1119"/>
                    <a:pt x="308" y="1090"/>
                  </a:cubicBezTo>
                  <a:cubicBezTo>
                    <a:pt x="308" y="1089"/>
                    <a:pt x="308" y="1088"/>
                    <a:pt x="307" y="1087"/>
                  </a:cubicBezTo>
                  <a:cubicBezTo>
                    <a:pt x="307" y="1087"/>
                    <a:pt x="307" y="1086"/>
                    <a:pt x="305" y="1085"/>
                  </a:cubicBezTo>
                  <a:cubicBezTo>
                    <a:pt x="302" y="1113"/>
                    <a:pt x="300" y="1139"/>
                    <a:pt x="297" y="1166"/>
                  </a:cubicBezTo>
                  <a:cubicBezTo>
                    <a:pt x="296" y="1166"/>
                    <a:pt x="296" y="1166"/>
                    <a:pt x="295" y="1166"/>
                  </a:cubicBezTo>
                  <a:cubicBezTo>
                    <a:pt x="294" y="1164"/>
                    <a:pt x="293" y="1162"/>
                    <a:pt x="293" y="1160"/>
                  </a:cubicBezTo>
                  <a:cubicBezTo>
                    <a:pt x="288" y="1127"/>
                    <a:pt x="287" y="1094"/>
                    <a:pt x="291" y="1061"/>
                  </a:cubicBezTo>
                  <a:cubicBezTo>
                    <a:pt x="291" y="1058"/>
                    <a:pt x="292" y="1055"/>
                    <a:pt x="294" y="1054"/>
                  </a:cubicBezTo>
                  <a:cubicBezTo>
                    <a:pt x="316" y="1041"/>
                    <a:pt x="324" y="1020"/>
                    <a:pt x="326" y="996"/>
                  </a:cubicBezTo>
                  <a:cubicBezTo>
                    <a:pt x="327" y="977"/>
                    <a:pt x="328" y="958"/>
                    <a:pt x="329" y="939"/>
                  </a:cubicBezTo>
                  <a:cubicBezTo>
                    <a:pt x="329" y="936"/>
                    <a:pt x="328" y="932"/>
                    <a:pt x="328" y="929"/>
                  </a:cubicBezTo>
                  <a:cubicBezTo>
                    <a:pt x="327" y="929"/>
                    <a:pt x="326" y="929"/>
                    <a:pt x="326" y="928"/>
                  </a:cubicBezTo>
                  <a:cubicBezTo>
                    <a:pt x="325" y="936"/>
                    <a:pt x="324" y="945"/>
                    <a:pt x="323" y="953"/>
                  </a:cubicBezTo>
                  <a:cubicBezTo>
                    <a:pt x="321" y="974"/>
                    <a:pt x="318" y="995"/>
                    <a:pt x="314" y="1016"/>
                  </a:cubicBezTo>
                  <a:cubicBezTo>
                    <a:pt x="312" y="1028"/>
                    <a:pt x="305" y="1038"/>
                    <a:pt x="292" y="1045"/>
                  </a:cubicBezTo>
                  <a:cubicBezTo>
                    <a:pt x="294" y="1036"/>
                    <a:pt x="295" y="1029"/>
                    <a:pt x="295" y="1021"/>
                  </a:cubicBezTo>
                  <a:cubicBezTo>
                    <a:pt x="296" y="1007"/>
                    <a:pt x="297" y="993"/>
                    <a:pt x="298" y="979"/>
                  </a:cubicBezTo>
                  <a:cubicBezTo>
                    <a:pt x="298" y="977"/>
                    <a:pt x="296" y="975"/>
                    <a:pt x="295" y="974"/>
                  </a:cubicBezTo>
                  <a:cubicBezTo>
                    <a:pt x="294" y="975"/>
                    <a:pt x="292" y="977"/>
                    <a:pt x="292" y="979"/>
                  </a:cubicBezTo>
                  <a:cubicBezTo>
                    <a:pt x="293" y="1009"/>
                    <a:pt x="286" y="1039"/>
                    <a:pt x="284" y="1069"/>
                  </a:cubicBezTo>
                  <a:cubicBezTo>
                    <a:pt x="283" y="1074"/>
                    <a:pt x="283" y="1079"/>
                    <a:pt x="282" y="1086"/>
                  </a:cubicBezTo>
                  <a:cubicBezTo>
                    <a:pt x="279" y="1082"/>
                    <a:pt x="277" y="1080"/>
                    <a:pt x="276" y="1078"/>
                  </a:cubicBezTo>
                  <a:cubicBezTo>
                    <a:pt x="265" y="1061"/>
                    <a:pt x="263" y="1041"/>
                    <a:pt x="261" y="1021"/>
                  </a:cubicBezTo>
                  <a:cubicBezTo>
                    <a:pt x="260" y="992"/>
                    <a:pt x="262" y="963"/>
                    <a:pt x="267" y="935"/>
                  </a:cubicBezTo>
                  <a:cubicBezTo>
                    <a:pt x="268" y="930"/>
                    <a:pt x="267" y="926"/>
                    <a:pt x="267" y="921"/>
                  </a:cubicBezTo>
                  <a:cubicBezTo>
                    <a:pt x="267" y="920"/>
                    <a:pt x="265" y="919"/>
                    <a:pt x="264" y="918"/>
                  </a:cubicBezTo>
                  <a:cubicBezTo>
                    <a:pt x="263" y="919"/>
                    <a:pt x="261" y="920"/>
                    <a:pt x="261" y="921"/>
                  </a:cubicBezTo>
                  <a:cubicBezTo>
                    <a:pt x="257" y="961"/>
                    <a:pt x="250" y="1001"/>
                    <a:pt x="257" y="1041"/>
                  </a:cubicBezTo>
                  <a:cubicBezTo>
                    <a:pt x="260" y="1058"/>
                    <a:pt x="263" y="1075"/>
                    <a:pt x="276" y="1086"/>
                  </a:cubicBezTo>
                  <a:cubicBezTo>
                    <a:pt x="284" y="1094"/>
                    <a:pt x="283" y="1102"/>
                    <a:pt x="283" y="1111"/>
                  </a:cubicBezTo>
                  <a:cubicBezTo>
                    <a:pt x="284" y="1127"/>
                    <a:pt x="285" y="1144"/>
                    <a:pt x="286" y="1160"/>
                  </a:cubicBezTo>
                  <a:cubicBezTo>
                    <a:pt x="268" y="1145"/>
                    <a:pt x="261" y="1124"/>
                    <a:pt x="256" y="1102"/>
                  </a:cubicBezTo>
                  <a:cubicBezTo>
                    <a:pt x="255" y="1102"/>
                    <a:pt x="254" y="1102"/>
                    <a:pt x="253" y="1102"/>
                  </a:cubicBezTo>
                  <a:cubicBezTo>
                    <a:pt x="253" y="1106"/>
                    <a:pt x="252" y="1110"/>
                    <a:pt x="253" y="1114"/>
                  </a:cubicBezTo>
                  <a:cubicBezTo>
                    <a:pt x="255" y="1130"/>
                    <a:pt x="262" y="1145"/>
                    <a:pt x="273" y="1156"/>
                  </a:cubicBezTo>
                  <a:cubicBezTo>
                    <a:pt x="291" y="1175"/>
                    <a:pt x="300" y="1199"/>
                    <a:pt x="306" y="1223"/>
                  </a:cubicBezTo>
                  <a:cubicBezTo>
                    <a:pt x="312" y="1246"/>
                    <a:pt x="313" y="1269"/>
                    <a:pt x="309" y="1292"/>
                  </a:cubicBezTo>
                  <a:cubicBezTo>
                    <a:pt x="308" y="1297"/>
                    <a:pt x="308" y="1302"/>
                    <a:pt x="306" y="1307"/>
                  </a:cubicBezTo>
                  <a:cubicBezTo>
                    <a:pt x="305" y="1304"/>
                    <a:pt x="304" y="1300"/>
                    <a:pt x="303" y="1296"/>
                  </a:cubicBezTo>
                  <a:cubicBezTo>
                    <a:pt x="299" y="1277"/>
                    <a:pt x="295" y="1258"/>
                    <a:pt x="291" y="1239"/>
                  </a:cubicBezTo>
                  <a:cubicBezTo>
                    <a:pt x="287" y="1223"/>
                    <a:pt x="283" y="1207"/>
                    <a:pt x="278" y="1191"/>
                  </a:cubicBezTo>
                  <a:cubicBezTo>
                    <a:pt x="277" y="1188"/>
                    <a:pt x="275" y="1186"/>
                    <a:pt x="272" y="1184"/>
                  </a:cubicBezTo>
                  <a:cubicBezTo>
                    <a:pt x="276" y="1200"/>
                    <a:pt x="280" y="1215"/>
                    <a:pt x="284" y="1231"/>
                  </a:cubicBezTo>
                  <a:cubicBezTo>
                    <a:pt x="269" y="1212"/>
                    <a:pt x="261" y="1190"/>
                    <a:pt x="253" y="1168"/>
                  </a:cubicBezTo>
                  <a:cubicBezTo>
                    <a:pt x="252" y="1168"/>
                    <a:pt x="251" y="1168"/>
                    <a:pt x="250" y="1168"/>
                  </a:cubicBezTo>
                  <a:cubicBezTo>
                    <a:pt x="250" y="1171"/>
                    <a:pt x="250" y="1174"/>
                    <a:pt x="250" y="1176"/>
                  </a:cubicBezTo>
                  <a:cubicBezTo>
                    <a:pt x="255" y="1190"/>
                    <a:pt x="259" y="1203"/>
                    <a:pt x="266" y="1215"/>
                  </a:cubicBezTo>
                  <a:cubicBezTo>
                    <a:pt x="279" y="1238"/>
                    <a:pt x="287" y="1262"/>
                    <a:pt x="293" y="1288"/>
                  </a:cubicBezTo>
                  <a:cubicBezTo>
                    <a:pt x="295" y="1296"/>
                    <a:pt x="297" y="1305"/>
                    <a:pt x="301" y="1312"/>
                  </a:cubicBezTo>
                  <a:cubicBezTo>
                    <a:pt x="308" y="1324"/>
                    <a:pt x="308" y="1337"/>
                    <a:pt x="309" y="1350"/>
                  </a:cubicBezTo>
                  <a:cubicBezTo>
                    <a:pt x="309" y="1356"/>
                    <a:pt x="309" y="1362"/>
                    <a:pt x="310" y="1369"/>
                  </a:cubicBezTo>
                  <a:cubicBezTo>
                    <a:pt x="308" y="1366"/>
                    <a:pt x="307" y="1365"/>
                    <a:pt x="306" y="1363"/>
                  </a:cubicBezTo>
                  <a:cubicBezTo>
                    <a:pt x="287" y="1334"/>
                    <a:pt x="274" y="1302"/>
                    <a:pt x="262" y="1270"/>
                  </a:cubicBezTo>
                  <a:cubicBezTo>
                    <a:pt x="254" y="1249"/>
                    <a:pt x="247" y="1228"/>
                    <a:pt x="239" y="1208"/>
                  </a:cubicBezTo>
                  <a:cubicBezTo>
                    <a:pt x="232" y="1191"/>
                    <a:pt x="234" y="1174"/>
                    <a:pt x="235" y="1156"/>
                  </a:cubicBezTo>
                  <a:cubicBezTo>
                    <a:pt x="237" y="1133"/>
                    <a:pt x="236" y="1110"/>
                    <a:pt x="236" y="1088"/>
                  </a:cubicBezTo>
                  <a:cubicBezTo>
                    <a:pt x="235" y="1060"/>
                    <a:pt x="233" y="1033"/>
                    <a:pt x="233" y="1005"/>
                  </a:cubicBezTo>
                  <a:cubicBezTo>
                    <a:pt x="233" y="994"/>
                    <a:pt x="236" y="983"/>
                    <a:pt x="237" y="972"/>
                  </a:cubicBezTo>
                  <a:cubicBezTo>
                    <a:pt x="238" y="962"/>
                    <a:pt x="237" y="953"/>
                    <a:pt x="237" y="943"/>
                  </a:cubicBezTo>
                  <a:cubicBezTo>
                    <a:pt x="237" y="942"/>
                    <a:pt x="236" y="940"/>
                    <a:pt x="236" y="938"/>
                  </a:cubicBezTo>
                  <a:cubicBezTo>
                    <a:pt x="235" y="938"/>
                    <a:pt x="235" y="938"/>
                    <a:pt x="234" y="938"/>
                  </a:cubicBezTo>
                  <a:cubicBezTo>
                    <a:pt x="232" y="957"/>
                    <a:pt x="231" y="975"/>
                    <a:pt x="229" y="993"/>
                  </a:cubicBezTo>
                  <a:cubicBezTo>
                    <a:pt x="228" y="993"/>
                    <a:pt x="227" y="993"/>
                    <a:pt x="226" y="993"/>
                  </a:cubicBezTo>
                  <a:cubicBezTo>
                    <a:pt x="225" y="984"/>
                    <a:pt x="225" y="975"/>
                    <a:pt x="224" y="966"/>
                  </a:cubicBezTo>
                  <a:cubicBezTo>
                    <a:pt x="223" y="962"/>
                    <a:pt x="225" y="957"/>
                    <a:pt x="219" y="955"/>
                  </a:cubicBezTo>
                  <a:cubicBezTo>
                    <a:pt x="218" y="958"/>
                    <a:pt x="217" y="962"/>
                    <a:pt x="217" y="965"/>
                  </a:cubicBezTo>
                  <a:cubicBezTo>
                    <a:pt x="219" y="982"/>
                    <a:pt x="222" y="998"/>
                    <a:pt x="224" y="1014"/>
                  </a:cubicBezTo>
                  <a:cubicBezTo>
                    <a:pt x="227" y="1058"/>
                    <a:pt x="232" y="1101"/>
                    <a:pt x="229" y="1145"/>
                  </a:cubicBezTo>
                  <a:cubicBezTo>
                    <a:pt x="228" y="1150"/>
                    <a:pt x="227" y="1155"/>
                    <a:pt x="227" y="1161"/>
                  </a:cubicBezTo>
                  <a:cubicBezTo>
                    <a:pt x="226" y="1159"/>
                    <a:pt x="225" y="1158"/>
                    <a:pt x="225" y="1157"/>
                  </a:cubicBezTo>
                  <a:cubicBezTo>
                    <a:pt x="215" y="1121"/>
                    <a:pt x="205" y="1085"/>
                    <a:pt x="196" y="1049"/>
                  </a:cubicBezTo>
                  <a:cubicBezTo>
                    <a:pt x="191" y="1028"/>
                    <a:pt x="185" y="1007"/>
                    <a:pt x="187" y="985"/>
                  </a:cubicBezTo>
                  <a:cubicBezTo>
                    <a:pt x="188" y="978"/>
                    <a:pt x="188" y="970"/>
                    <a:pt x="189" y="963"/>
                  </a:cubicBezTo>
                  <a:cubicBezTo>
                    <a:pt x="190" y="958"/>
                    <a:pt x="192" y="953"/>
                    <a:pt x="195" y="951"/>
                  </a:cubicBezTo>
                  <a:cubicBezTo>
                    <a:pt x="218" y="932"/>
                    <a:pt x="226" y="907"/>
                    <a:pt x="225" y="878"/>
                  </a:cubicBezTo>
                  <a:cubicBezTo>
                    <a:pt x="224" y="853"/>
                    <a:pt x="222" y="829"/>
                    <a:pt x="221" y="804"/>
                  </a:cubicBezTo>
                  <a:cubicBezTo>
                    <a:pt x="221" y="803"/>
                    <a:pt x="221" y="802"/>
                    <a:pt x="220" y="801"/>
                  </a:cubicBezTo>
                  <a:cubicBezTo>
                    <a:pt x="220" y="801"/>
                    <a:pt x="219" y="801"/>
                    <a:pt x="218" y="801"/>
                  </a:cubicBezTo>
                  <a:cubicBezTo>
                    <a:pt x="218" y="809"/>
                    <a:pt x="218" y="816"/>
                    <a:pt x="218" y="823"/>
                  </a:cubicBezTo>
                  <a:cubicBezTo>
                    <a:pt x="218" y="851"/>
                    <a:pt x="221" y="878"/>
                    <a:pt x="215" y="905"/>
                  </a:cubicBezTo>
                  <a:cubicBezTo>
                    <a:pt x="211" y="922"/>
                    <a:pt x="205" y="931"/>
                    <a:pt x="195" y="939"/>
                  </a:cubicBezTo>
                  <a:cubicBezTo>
                    <a:pt x="195" y="918"/>
                    <a:pt x="197" y="897"/>
                    <a:pt x="196" y="876"/>
                  </a:cubicBezTo>
                  <a:cubicBezTo>
                    <a:pt x="195" y="856"/>
                    <a:pt x="192" y="836"/>
                    <a:pt x="190" y="816"/>
                  </a:cubicBezTo>
                  <a:cubicBezTo>
                    <a:pt x="190" y="815"/>
                    <a:pt x="189" y="813"/>
                    <a:pt x="188" y="812"/>
                  </a:cubicBezTo>
                  <a:cubicBezTo>
                    <a:pt x="187" y="810"/>
                    <a:pt x="185" y="808"/>
                    <a:pt x="183" y="807"/>
                  </a:cubicBezTo>
                  <a:cubicBezTo>
                    <a:pt x="182" y="809"/>
                    <a:pt x="181" y="811"/>
                    <a:pt x="181" y="813"/>
                  </a:cubicBezTo>
                  <a:cubicBezTo>
                    <a:pt x="187" y="841"/>
                    <a:pt x="189" y="870"/>
                    <a:pt x="188" y="899"/>
                  </a:cubicBezTo>
                  <a:cubicBezTo>
                    <a:pt x="188" y="913"/>
                    <a:pt x="186" y="927"/>
                    <a:pt x="185" y="941"/>
                  </a:cubicBezTo>
                  <a:cubicBezTo>
                    <a:pt x="183" y="962"/>
                    <a:pt x="182" y="983"/>
                    <a:pt x="180" y="1004"/>
                  </a:cubicBezTo>
                  <a:cubicBezTo>
                    <a:pt x="180" y="1009"/>
                    <a:pt x="180" y="1013"/>
                    <a:pt x="180" y="1017"/>
                  </a:cubicBezTo>
                  <a:cubicBezTo>
                    <a:pt x="179" y="1017"/>
                    <a:pt x="178" y="1017"/>
                    <a:pt x="178" y="1018"/>
                  </a:cubicBezTo>
                  <a:cubicBezTo>
                    <a:pt x="175" y="1005"/>
                    <a:pt x="172" y="993"/>
                    <a:pt x="170" y="981"/>
                  </a:cubicBezTo>
                  <a:cubicBezTo>
                    <a:pt x="168" y="961"/>
                    <a:pt x="168" y="940"/>
                    <a:pt x="164" y="920"/>
                  </a:cubicBezTo>
                  <a:cubicBezTo>
                    <a:pt x="160" y="905"/>
                    <a:pt x="153" y="890"/>
                    <a:pt x="148" y="875"/>
                  </a:cubicBezTo>
                  <a:cubicBezTo>
                    <a:pt x="145" y="865"/>
                    <a:pt x="143" y="855"/>
                    <a:pt x="140" y="845"/>
                  </a:cubicBezTo>
                  <a:cubicBezTo>
                    <a:pt x="139" y="843"/>
                    <a:pt x="137" y="841"/>
                    <a:pt x="136" y="839"/>
                  </a:cubicBezTo>
                  <a:cubicBezTo>
                    <a:pt x="135" y="842"/>
                    <a:pt x="133" y="845"/>
                    <a:pt x="133" y="847"/>
                  </a:cubicBezTo>
                  <a:cubicBezTo>
                    <a:pt x="139" y="867"/>
                    <a:pt x="146" y="888"/>
                    <a:pt x="152" y="908"/>
                  </a:cubicBezTo>
                  <a:cubicBezTo>
                    <a:pt x="154" y="915"/>
                    <a:pt x="157" y="922"/>
                    <a:pt x="159" y="928"/>
                  </a:cubicBezTo>
                  <a:cubicBezTo>
                    <a:pt x="158" y="929"/>
                    <a:pt x="157" y="929"/>
                    <a:pt x="157" y="929"/>
                  </a:cubicBezTo>
                  <a:cubicBezTo>
                    <a:pt x="147" y="915"/>
                    <a:pt x="136" y="900"/>
                    <a:pt x="127" y="885"/>
                  </a:cubicBezTo>
                  <a:cubicBezTo>
                    <a:pt x="115" y="867"/>
                    <a:pt x="108" y="846"/>
                    <a:pt x="104" y="825"/>
                  </a:cubicBezTo>
                  <a:cubicBezTo>
                    <a:pt x="102" y="816"/>
                    <a:pt x="100" y="807"/>
                    <a:pt x="97" y="798"/>
                  </a:cubicBezTo>
                  <a:cubicBezTo>
                    <a:pt x="96" y="797"/>
                    <a:pt x="94" y="796"/>
                    <a:pt x="93" y="794"/>
                  </a:cubicBezTo>
                  <a:cubicBezTo>
                    <a:pt x="92" y="796"/>
                    <a:pt x="90" y="798"/>
                    <a:pt x="91" y="800"/>
                  </a:cubicBezTo>
                  <a:cubicBezTo>
                    <a:pt x="97" y="823"/>
                    <a:pt x="102" y="847"/>
                    <a:pt x="111" y="869"/>
                  </a:cubicBezTo>
                  <a:cubicBezTo>
                    <a:pt x="121" y="890"/>
                    <a:pt x="135" y="909"/>
                    <a:pt x="148" y="927"/>
                  </a:cubicBezTo>
                  <a:cubicBezTo>
                    <a:pt x="157" y="938"/>
                    <a:pt x="162" y="949"/>
                    <a:pt x="162" y="963"/>
                  </a:cubicBezTo>
                  <a:cubicBezTo>
                    <a:pt x="161" y="989"/>
                    <a:pt x="169" y="1012"/>
                    <a:pt x="177" y="1036"/>
                  </a:cubicBezTo>
                  <a:cubicBezTo>
                    <a:pt x="183" y="1055"/>
                    <a:pt x="188" y="1074"/>
                    <a:pt x="194" y="1093"/>
                  </a:cubicBezTo>
                  <a:cubicBezTo>
                    <a:pt x="200" y="1115"/>
                    <a:pt x="206" y="1137"/>
                    <a:pt x="212" y="1159"/>
                  </a:cubicBezTo>
                  <a:cubicBezTo>
                    <a:pt x="212" y="1160"/>
                    <a:pt x="212" y="1161"/>
                    <a:pt x="213" y="1164"/>
                  </a:cubicBezTo>
                  <a:cubicBezTo>
                    <a:pt x="209" y="1160"/>
                    <a:pt x="206" y="1156"/>
                    <a:pt x="203" y="1154"/>
                  </a:cubicBezTo>
                  <a:cubicBezTo>
                    <a:pt x="192" y="1143"/>
                    <a:pt x="181" y="1131"/>
                    <a:pt x="169" y="1121"/>
                  </a:cubicBezTo>
                  <a:cubicBezTo>
                    <a:pt x="160" y="1113"/>
                    <a:pt x="156" y="1103"/>
                    <a:pt x="155" y="1091"/>
                  </a:cubicBezTo>
                  <a:cubicBezTo>
                    <a:pt x="152" y="1058"/>
                    <a:pt x="148" y="1025"/>
                    <a:pt x="148" y="992"/>
                  </a:cubicBezTo>
                  <a:cubicBezTo>
                    <a:pt x="148" y="979"/>
                    <a:pt x="144" y="965"/>
                    <a:pt x="141" y="952"/>
                  </a:cubicBezTo>
                  <a:cubicBezTo>
                    <a:pt x="141" y="949"/>
                    <a:pt x="139" y="946"/>
                    <a:pt x="136" y="943"/>
                  </a:cubicBezTo>
                  <a:cubicBezTo>
                    <a:pt x="138" y="964"/>
                    <a:pt x="141" y="986"/>
                    <a:pt x="143" y="1007"/>
                  </a:cubicBezTo>
                  <a:cubicBezTo>
                    <a:pt x="142" y="1007"/>
                    <a:pt x="141" y="1007"/>
                    <a:pt x="141" y="1008"/>
                  </a:cubicBezTo>
                  <a:cubicBezTo>
                    <a:pt x="134" y="996"/>
                    <a:pt x="138" y="980"/>
                    <a:pt x="127" y="970"/>
                  </a:cubicBezTo>
                  <a:cubicBezTo>
                    <a:pt x="126" y="970"/>
                    <a:pt x="126" y="970"/>
                    <a:pt x="125" y="970"/>
                  </a:cubicBezTo>
                  <a:cubicBezTo>
                    <a:pt x="125" y="972"/>
                    <a:pt x="125" y="974"/>
                    <a:pt x="125" y="976"/>
                  </a:cubicBezTo>
                  <a:cubicBezTo>
                    <a:pt x="130" y="992"/>
                    <a:pt x="135" y="1009"/>
                    <a:pt x="138" y="1026"/>
                  </a:cubicBezTo>
                  <a:cubicBezTo>
                    <a:pt x="143" y="1047"/>
                    <a:pt x="145" y="1068"/>
                    <a:pt x="148" y="1090"/>
                  </a:cubicBezTo>
                  <a:cubicBezTo>
                    <a:pt x="148" y="1090"/>
                    <a:pt x="147" y="1090"/>
                    <a:pt x="146" y="1091"/>
                  </a:cubicBezTo>
                  <a:cubicBezTo>
                    <a:pt x="142" y="1084"/>
                    <a:pt x="137" y="1077"/>
                    <a:pt x="134" y="1070"/>
                  </a:cubicBezTo>
                  <a:cubicBezTo>
                    <a:pt x="126" y="1056"/>
                    <a:pt x="119" y="1042"/>
                    <a:pt x="112" y="1028"/>
                  </a:cubicBezTo>
                  <a:cubicBezTo>
                    <a:pt x="110" y="1023"/>
                    <a:pt x="110" y="1017"/>
                    <a:pt x="110" y="1012"/>
                  </a:cubicBezTo>
                  <a:cubicBezTo>
                    <a:pt x="111" y="974"/>
                    <a:pt x="104" y="937"/>
                    <a:pt x="92" y="901"/>
                  </a:cubicBezTo>
                  <a:cubicBezTo>
                    <a:pt x="89" y="892"/>
                    <a:pt x="83" y="883"/>
                    <a:pt x="78" y="874"/>
                  </a:cubicBezTo>
                  <a:cubicBezTo>
                    <a:pt x="94" y="919"/>
                    <a:pt x="103" y="964"/>
                    <a:pt x="103" y="1011"/>
                  </a:cubicBezTo>
                  <a:cubicBezTo>
                    <a:pt x="102" y="1012"/>
                    <a:pt x="101" y="1012"/>
                    <a:pt x="100" y="1013"/>
                  </a:cubicBezTo>
                  <a:cubicBezTo>
                    <a:pt x="90" y="996"/>
                    <a:pt x="79" y="979"/>
                    <a:pt x="71" y="961"/>
                  </a:cubicBezTo>
                  <a:cubicBezTo>
                    <a:pt x="63" y="944"/>
                    <a:pt x="58" y="925"/>
                    <a:pt x="52" y="906"/>
                  </a:cubicBezTo>
                  <a:cubicBezTo>
                    <a:pt x="50" y="906"/>
                    <a:pt x="49" y="906"/>
                    <a:pt x="48" y="907"/>
                  </a:cubicBezTo>
                  <a:cubicBezTo>
                    <a:pt x="48" y="910"/>
                    <a:pt x="47" y="913"/>
                    <a:pt x="48" y="916"/>
                  </a:cubicBezTo>
                  <a:cubicBezTo>
                    <a:pt x="57" y="945"/>
                    <a:pt x="65" y="975"/>
                    <a:pt x="84" y="1000"/>
                  </a:cubicBezTo>
                  <a:cubicBezTo>
                    <a:pt x="44" y="982"/>
                    <a:pt x="28" y="944"/>
                    <a:pt x="13" y="907"/>
                  </a:cubicBezTo>
                  <a:cubicBezTo>
                    <a:pt x="12" y="908"/>
                    <a:pt x="11" y="908"/>
                    <a:pt x="10" y="908"/>
                  </a:cubicBezTo>
                  <a:cubicBezTo>
                    <a:pt x="10" y="911"/>
                    <a:pt x="10" y="913"/>
                    <a:pt x="11" y="916"/>
                  </a:cubicBezTo>
                  <a:cubicBezTo>
                    <a:pt x="19" y="942"/>
                    <a:pt x="31" y="966"/>
                    <a:pt x="51" y="987"/>
                  </a:cubicBezTo>
                  <a:cubicBezTo>
                    <a:pt x="62" y="999"/>
                    <a:pt x="76" y="1006"/>
                    <a:pt x="90" y="1013"/>
                  </a:cubicBezTo>
                  <a:cubicBezTo>
                    <a:pt x="93" y="1015"/>
                    <a:pt x="95" y="1016"/>
                    <a:pt x="96" y="1018"/>
                  </a:cubicBezTo>
                  <a:cubicBezTo>
                    <a:pt x="105" y="1034"/>
                    <a:pt x="114" y="1051"/>
                    <a:pt x="124" y="1067"/>
                  </a:cubicBezTo>
                  <a:cubicBezTo>
                    <a:pt x="131" y="1081"/>
                    <a:pt x="140" y="1095"/>
                    <a:pt x="149" y="1111"/>
                  </a:cubicBezTo>
                  <a:cubicBezTo>
                    <a:pt x="138" y="1104"/>
                    <a:pt x="128" y="1098"/>
                    <a:pt x="118" y="1092"/>
                  </a:cubicBezTo>
                  <a:cubicBezTo>
                    <a:pt x="101" y="1082"/>
                    <a:pt x="93" y="1064"/>
                    <a:pt x="81" y="1050"/>
                  </a:cubicBezTo>
                  <a:cubicBezTo>
                    <a:pt x="67" y="1031"/>
                    <a:pt x="52" y="1014"/>
                    <a:pt x="37" y="996"/>
                  </a:cubicBezTo>
                  <a:cubicBezTo>
                    <a:pt x="36" y="994"/>
                    <a:pt x="33" y="992"/>
                    <a:pt x="31" y="991"/>
                  </a:cubicBezTo>
                  <a:cubicBezTo>
                    <a:pt x="31" y="991"/>
                    <a:pt x="30" y="992"/>
                    <a:pt x="30" y="992"/>
                  </a:cubicBezTo>
                  <a:cubicBezTo>
                    <a:pt x="51" y="1020"/>
                    <a:pt x="71" y="1048"/>
                    <a:pt x="92" y="1076"/>
                  </a:cubicBezTo>
                  <a:cubicBezTo>
                    <a:pt x="91" y="1077"/>
                    <a:pt x="91" y="1078"/>
                    <a:pt x="90" y="1079"/>
                  </a:cubicBezTo>
                  <a:cubicBezTo>
                    <a:pt x="78" y="1069"/>
                    <a:pt x="64" y="1061"/>
                    <a:pt x="53" y="1051"/>
                  </a:cubicBezTo>
                  <a:cubicBezTo>
                    <a:pt x="42" y="1041"/>
                    <a:pt x="32" y="1029"/>
                    <a:pt x="22" y="1017"/>
                  </a:cubicBezTo>
                  <a:cubicBezTo>
                    <a:pt x="21" y="1017"/>
                    <a:pt x="21" y="1018"/>
                    <a:pt x="20" y="1018"/>
                  </a:cubicBezTo>
                  <a:cubicBezTo>
                    <a:pt x="21" y="1021"/>
                    <a:pt x="22" y="1024"/>
                    <a:pt x="23" y="1026"/>
                  </a:cubicBezTo>
                  <a:cubicBezTo>
                    <a:pt x="34" y="1046"/>
                    <a:pt x="51" y="1059"/>
                    <a:pt x="69" y="1071"/>
                  </a:cubicBezTo>
                  <a:cubicBezTo>
                    <a:pt x="77" y="1077"/>
                    <a:pt x="87" y="1082"/>
                    <a:pt x="95" y="1089"/>
                  </a:cubicBezTo>
                  <a:cubicBezTo>
                    <a:pt x="84" y="1086"/>
                    <a:pt x="73" y="1083"/>
                    <a:pt x="63" y="1079"/>
                  </a:cubicBezTo>
                  <a:cubicBezTo>
                    <a:pt x="52" y="1075"/>
                    <a:pt x="41" y="1071"/>
                    <a:pt x="30" y="1065"/>
                  </a:cubicBezTo>
                  <a:cubicBezTo>
                    <a:pt x="21" y="1059"/>
                    <a:pt x="12" y="1052"/>
                    <a:pt x="3" y="1045"/>
                  </a:cubicBezTo>
                  <a:close/>
                  <a:moveTo>
                    <a:pt x="497" y="375"/>
                  </a:moveTo>
                  <a:cubicBezTo>
                    <a:pt x="479" y="419"/>
                    <a:pt x="467" y="464"/>
                    <a:pt x="477" y="511"/>
                  </a:cubicBezTo>
                  <a:cubicBezTo>
                    <a:pt x="477" y="511"/>
                    <a:pt x="476" y="511"/>
                    <a:pt x="476" y="511"/>
                  </a:cubicBezTo>
                  <a:cubicBezTo>
                    <a:pt x="475" y="510"/>
                    <a:pt x="474" y="510"/>
                    <a:pt x="474" y="509"/>
                  </a:cubicBezTo>
                  <a:cubicBezTo>
                    <a:pt x="454" y="488"/>
                    <a:pt x="454" y="462"/>
                    <a:pt x="463" y="438"/>
                  </a:cubicBezTo>
                  <a:cubicBezTo>
                    <a:pt x="470" y="417"/>
                    <a:pt x="483" y="398"/>
                    <a:pt x="493" y="378"/>
                  </a:cubicBezTo>
                  <a:cubicBezTo>
                    <a:pt x="494" y="377"/>
                    <a:pt x="495" y="376"/>
                    <a:pt x="496" y="374"/>
                  </a:cubicBezTo>
                  <a:cubicBezTo>
                    <a:pt x="496" y="375"/>
                    <a:pt x="497" y="375"/>
                    <a:pt x="497" y="375"/>
                  </a:cubicBezTo>
                  <a:close/>
                  <a:moveTo>
                    <a:pt x="507" y="515"/>
                  </a:moveTo>
                  <a:cubicBezTo>
                    <a:pt x="526" y="479"/>
                    <a:pt x="524" y="442"/>
                    <a:pt x="520" y="404"/>
                  </a:cubicBezTo>
                  <a:cubicBezTo>
                    <a:pt x="534" y="432"/>
                    <a:pt x="538" y="461"/>
                    <a:pt x="529" y="491"/>
                  </a:cubicBezTo>
                  <a:cubicBezTo>
                    <a:pt x="526" y="503"/>
                    <a:pt x="518" y="510"/>
                    <a:pt x="507" y="515"/>
                  </a:cubicBezTo>
                  <a:close/>
                  <a:moveTo>
                    <a:pt x="498" y="509"/>
                  </a:moveTo>
                  <a:cubicBezTo>
                    <a:pt x="502" y="468"/>
                    <a:pt x="506" y="427"/>
                    <a:pt x="511" y="385"/>
                  </a:cubicBezTo>
                  <a:cubicBezTo>
                    <a:pt x="516" y="428"/>
                    <a:pt x="522" y="471"/>
                    <a:pt x="498" y="509"/>
                  </a:cubicBezTo>
                  <a:close/>
                  <a:moveTo>
                    <a:pt x="503" y="382"/>
                  </a:moveTo>
                  <a:cubicBezTo>
                    <a:pt x="502" y="388"/>
                    <a:pt x="501" y="394"/>
                    <a:pt x="501" y="400"/>
                  </a:cubicBezTo>
                  <a:cubicBezTo>
                    <a:pt x="498" y="424"/>
                    <a:pt x="496" y="449"/>
                    <a:pt x="493" y="473"/>
                  </a:cubicBezTo>
                  <a:cubicBezTo>
                    <a:pt x="492" y="483"/>
                    <a:pt x="489" y="492"/>
                    <a:pt x="487" y="502"/>
                  </a:cubicBezTo>
                  <a:cubicBezTo>
                    <a:pt x="486" y="502"/>
                    <a:pt x="485" y="502"/>
                    <a:pt x="483" y="502"/>
                  </a:cubicBezTo>
                  <a:cubicBezTo>
                    <a:pt x="477" y="460"/>
                    <a:pt x="487" y="420"/>
                    <a:pt x="503"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9" name="Freeform 46">
              <a:extLst>
                <a:ext uri="{FF2B5EF4-FFF2-40B4-BE49-F238E27FC236}">
                  <a16:creationId xmlns:a16="http://schemas.microsoft.com/office/drawing/2014/main" id="{5C593732-469D-43BF-8D81-783108288267}"/>
                </a:ext>
              </a:extLst>
            </p:cNvPr>
            <p:cNvSpPr>
              <a:spLocks/>
            </p:cNvSpPr>
            <p:nvPr/>
          </p:nvSpPr>
          <p:spPr bwMode="auto">
            <a:xfrm>
              <a:off x="5875338" y="744538"/>
              <a:ext cx="1660525" cy="5803900"/>
            </a:xfrm>
            <a:custGeom>
              <a:avLst/>
              <a:gdLst>
                <a:gd name="T0" fmla="*/ 158 w 519"/>
                <a:gd name="T1" fmla="*/ 150 h 1817"/>
                <a:gd name="T2" fmla="*/ 35 w 519"/>
                <a:gd name="T3" fmla="*/ 59 h 1817"/>
                <a:gd name="T4" fmla="*/ 64 w 519"/>
                <a:gd name="T5" fmla="*/ 65 h 1817"/>
                <a:gd name="T6" fmla="*/ 147 w 519"/>
                <a:gd name="T7" fmla="*/ 125 h 1817"/>
                <a:gd name="T8" fmla="*/ 103 w 519"/>
                <a:gd name="T9" fmla="*/ 43 h 1817"/>
                <a:gd name="T10" fmla="*/ 160 w 519"/>
                <a:gd name="T11" fmla="*/ 104 h 1817"/>
                <a:gd name="T12" fmla="*/ 171 w 519"/>
                <a:gd name="T13" fmla="*/ 59 h 1817"/>
                <a:gd name="T14" fmla="*/ 183 w 519"/>
                <a:gd name="T15" fmla="*/ 118 h 1817"/>
                <a:gd name="T16" fmla="*/ 180 w 519"/>
                <a:gd name="T17" fmla="*/ 143 h 1817"/>
                <a:gd name="T18" fmla="*/ 219 w 519"/>
                <a:gd name="T19" fmla="*/ 0 h 1817"/>
                <a:gd name="T20" fmla="*/ 203 w 519"/>
                <a:gd name="T21" fmla="*/ 193 h 1817"/>
                <a:gd name="T22" fmla="*/ 216 w 519"/>
                <a:gd name="T23" fmla="*/ 184 h 1817"/>
                <a:gd name="T24" fmla="*/ 236 w 519"/>
                <a:gd name="T25" fmla="*/ 365 h 1817"/>
                <a:gd name="T26" fmla="*/ 228 w 519"/>
                <a:gd name="T27" fmla="*/ 882 h 1817"/>
                <a:gd name="T28" fmla="*/ 203 w 519"/>
                <a:gd name="T29" fmla="*/ 1376 h 1817"/>
                <a:gd name="T30" fmla="*/ 377 w 519"/>
                <a:gd name="T31" fmla="*/ 731 h 1817"/>
                <a:gd name="T32" fmla="*/ 343 w 519"/>
                <a:gd name="T33" fmla="*/ 595 h 1817"/>
                <a:gd name="T34" fmla="*/ 357 w 519"/>
                <a:gd name="T35" fmla="*/ 592 h 1817"/>
                <a:gd name="T36" fmla="*/ 336 w 519"/>
                <a:gd name="T37" fmla="*/ 574 h 1817"/>
                <a:gd name="T38" fmla="*/ 270 w 519"/>
                <a:gd name="T39" fmla="*/ 416 h 1817"/>
                <a:gd name="T40" fmla="*/ 312 w 519"/>
                <a:gd name="T41" fmla="*/ 514 h 1817"/>
                <a:gd name="T42" fmla="*/ 327 w 519"/>
                <a:gd name="T43" fmla="*/ 405 h 1817"/>
                <a:gd name="T44" fmla="*/ 356 w 519"/>
                <a:gd name="T45" fmla="*/ 495 h 1817"/>
                <a:gd name="T46" fmla="*/ 364 w 519"/>
                <a:gd name="T47" fmla="*/ 494 h 1817"/>
                <a:gd name="T48" fmla="*/ 403 w 519"/>
                <a:gd name="T49" fmla="*/ 416 h 1817"/>
                <a:gd name="T50" fmla="*/ 402 w 519"/>
                <a:gd name="T51" fmla="*/ 544 h 1817"/>
                <a:gd name="T52" fmla="*/ 421 w 519"/>
                <a:gd name="T53" fmla="*/ 545 h 1817"/>
                <a:gd name="T54" fmla="*/ 444 w 519"/>
                <a:gd name="T55" fmla="*/ 545 h 1817"/>
                <a:gd name="T56" fmla="*/ 451 w 519"/>
                <a:gd name="T57" fmla="*/ 558 h 1817"/>
                <a:gd name="T58" fmla="*/ 512 w 519"/>
                <a:gd name="T59" fmla="*/ 500 h 1817"/>
                <a:gd name="T60" fmla="*/ 437 w 519"/>
                <a:gd name="T61" fmla="*/ 619 h 1817"/>
                <a:gd name="T62" fmla="*/ 418 w 519"/>
                <a:gd name="T63" fmla="*/ 615 h 1817"/>
                <a:gd name="T64" fmla="*/ 400 w 519"/>
                <a:gd name="T65" fmla="*/ 580 h 1817"/>
                <a:gd name="T66" fmla="*/ 271 w 519"/>
                <a:gd name="T67" fmla="*/ 1145 h 1817"/>
                <a:gd name="T68" fmla="*/ 217 w 519"/>
                <a:gd name="T69" fmla="*/ 1553 h 1817"/>
                <a:gd name="T70" fmla="*/ 276 w 519"/>
                <a:gd name="T71" fmla="*/ 1267 h 1817"/>
                <a:gd name="T72" fmla="*/ 301 w 519"/>
                <a:gd name="T73" fmla="*/ 1337 h 1817"/>
                <a:gd name="T74" fmla="*/ 302 w 519"/>
                <a:gd name="T75" fmla="*/ 1145 h 1817"/>
                <a:gd name="T76" fmla="*/ 333 w 519"/>
                <a:gd name="T77" fmla="*/ 1118 h 1817"/>
                <a:gd name="T78" fmla="*/ 315 w 519"/>
                <a:gd name="T79" fmla="*/ 1280 h 1817"/>
                <a:gd name="T80" fmla="*/ 369 w 519"/>
                <a:gd name="T81" fmla="*/ 1145 h 1817"/>
                <a:gd name="T82" fmla="*/ 352 w 519"/>
                <a:gd name="T83" fmla="*/ 1040 h 1817"/>
                <a:gd name="T84" fmla="*/ 397 w 519"/>
                <a:gd name="T85" fmla="*/ 980 h 1817"/>
                <a:gd name="T86" fmla="*/ 402 w 519"/>
                <a:gd name="T87" fmla="*/ 1125 h 1817"/>
                <a:gd name="T88" fmla="*/ 444 w 519"/>
                <a:gd name="T89" fmla="*/ 925 h 1817"/>
                <a:gd name="T90" fmla="*/ 417 w 519"/>
                <a:gd name="T91" fmla="*/ 1124 h 1817"/>
                <a:gd name="T92" fmla="*/ 454 w 519"/>
                <a:gd name="T93" fmla="*/ 1079 h 1817"/>
                <a:gd name="T94" fmla="*/ 320 w 519"/>
                <a:gd name="T95" fmla="*/ 1395 h 1817"/>
                <a:gd name="T96" fmla="*/ 454 w 519"/>
                <a:gd name="T97" fmla="*/ 1104 h 1817"/>
                <a:gd name="T98" fmla="*/ 469 w 519"/>
                <a:gd name="T99" fmla="*/ 1182 h 1817"/>
                <a:gd name="T100" fmla="*/ 317 w 519"/>
                <a:gd name="T101" fmla="*/ 1411 h 1817"/>
                <a:gd name="T102" fmla="*/ 418 w 519"/>
                <a:gd name="T103" fmla="*/ 1317 h 1817"/>
                <a:gd name="T104" fmla="*/ 457 w 519"/>
                <a:gd name="T105" fmla="*/ 1270 h 1817"/>
                <a:gd name="T106" fmla="*/ 467 w 519"/>
                <a:gd name="T107" fmla="*/ 1319 h 1817"/>
                <a:gd name="T108" fmla="*/ 359 w 519"/>
                <a:gd name="T109" fmla="*/ 1415 h 1817"/>
                <a:gd name="T110" fmla="*/ 215 w 519"/>
                <a:gd name="T111" fmla="*/ 1608 h 1817"/>
                <a:gd name="T112" fmla="*/ 212 w 519"/>
                <a:gd name="T113" fmla="*/ 1817 h 1817"/>
                <a:gd name="T114" fmla="*/ 187 w 519"/>
                <a:gd name="T115" fmla="*/ 1419 h 1817"/>
                <a:gd name="T116" fmla="*/ 218 w 519"/>
                <a:gd name="T117" fmla="*/ 552 h 1817"/>
                <a:gd name="T118" fmla="*/ 169 w 519"/>
                <a:gd name="T119" fmla="*/ 158 h 1817"/>
                <a:gd name="T120" fmla="*/ 171 w 519"/>
                <a:gd name="T121" fmla="*/ 199 h 1817"/>
                <a:gd name="T122" fmla="*/ 110 w 519"/>
                <a:gd name="T123" fmla="*/ 164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9" h="1817">
                  <a:moveTo>
                    <a:pt x="6" y="57"/>
                  </a:moveTo>
                  <a:cubicBezTo>
                    <a:pt x="8" y="60"/>
                    <a:pt x="10" y="63"/>
                    <a:pt x="11" y="66"/>
                  </a:cubicBezTo>
                  <a:cubicBezTo>
                    <a:pt x="21" y="91"/>
                    <a:pt x="36" y="112"/>
                    <a:pt x="57" y="129"/>
                  </a:cubicBezTo>
                  <a:cubicBezTo>
                    <a:pt x="81" y="148"/>
                    <a:pt x="108" y="161"/>
                    <a:pt x="140" y="155"/>
                  </a:cubicBezTo>
                  <a:cubicBezTo>
                    <a:pt x="146" y="154"/>
                    <a:pt x="152" y="152"/>
                    <a:pt x="158" y="150"/>
                  </a:cubicBezTo>
                  <a:cubicBezTo>
                    <a:pt x="158" y="149"/>
                    <a:pt x="158" y="149"/>
                    <a:pt x="158" y="148"/>
                  </a:cubicBezTo>
                  <a:cubicBezTo>
                    <a:pt x="151" y="147"/>
                    <a:pt x="145" y="145"/>
                    <a:pt x="138" y="145"/>
                  </a:cubicBezTo>
                  <a:cubicBezTo>
                    <a:pt x="104" y="143"/>
                    <a:pt x="76" y="128"/>
                    <a:pt x="54" y="102"/>
                  </a:cubicBezTo>
                  <a:cubicBezTo>
                    <a:pt x="46" y="92"/>
                    <a:pt x="40" y="79"/>
                    <a:pt x="34" y="67"/>
                  </a:cubicBezTo>
                  <a:cubicBezTo>
                    <a:pt x="33" y="65"/>
                    <a:pt x="34" y="62"/>
                    <a:pt x="35" y="59"/>
                  </a:cubicBezTo>
                  <a:cubicBezTo>
                    <a:pt x="37" y="61"/>
                    <a:pt x="40" y="62"/>
                    <a:pt x="41" y="64"/>
                  </a:cubicBezTo>
                  <a:cubicBezTo>
                    <a:pt x="49" y="86"/>
                    <a:pt x="64" y="103"/>
                    <a:pt x="82" y="117"/>
                  </a:cubicBezTo>
                  <a:cubicBezTo>
                    <a:pt x="100" y="132"/>
                    <a:pt x="122" y="135"/>
                    <a:pt x="145" y="137"/>
                  </a:cubicBezTo>
                  <a:cubicBezTo>
                    <a:pt x="132" y="128"/>
                    <a:pt x="119" y="120"/>
                    <a:pt x="107" y="111"/>
                  </a:cubicBezTo>
                  <a:cubicBezTo>
                    <a:pt x="89" y="99"/>
                    <a:pt x="74" y="84"/>
                    <a:pt x="64" y="65"/>
                  </a:cubicBezTo>
                  <a:cubicBezTo>
                    <a:pt x="61" y="61"/>
                    <a:pt x="59" y="56"/>
                    <a:pt x="64" y="49"/>
                  </a:cubicBezTo>
                  <a:cubicBezTo>
                    <a:pt x="73" y="69"/>
                    <a:pt x="85" y="85"/>
                    <a:pt x="101" y="97"/>
                  </a:cubicBezTo>
                  <a:cubicBezTo>
                    <a:pt x="117" y="109"/>
                    <a:pt x="133" y="120"/>
                    <a:pt x="150" y="131"/>
                  </a:cubicBezTo>
                  <a:cubicBezTo>
                    <a:pt x="150" y="130"/>
                    <a:pt x="151" y="130"/>
                    <a:pt x="151" y="129"/>
                  </a:cubicBezTo>
                  <a:cubicBezTo>
                    <a:pt x="150" y="128"/>
                    <a:pt x="149" y="126"/>
                    <a:pt x="147" y="125"/>
                  </a:cubicBezTo>
                  <a:cubicBezTo>
                    <a:pt x="125" y="101"/>
                    <a:pt x="108" y="75"/>
                    <a:pt x="95" y="46"/>
                  </a:cubicBezTo>
                  <a:cubicBezTo>
                    <a:pt x="93" y="43"/>
                    <a:pt x="92" y="41"/>
                    <a:pt x="92" y="38"/>
                  </a:cubicBezTo>
                  <a:cubicBezTo>
                    <a:pt x="91" y="37"/>
                    <a:pt x="92" y="35"/>
                    <a:pt x="93" y="34"/>
                  </a:cubicBezTo>
                  <a:cubicBezTo>
                    <a:pt x="94" y="33"/>
                    <a:pt x="96" y="34"/>
                    <a:pt x="97" y="35"/>
                  </a:cubicBezTo>
                  <a:cubicBezTo>
                    <a:pt x="99" y="38"/>
                    <a:pt x="101" y="40"/>
                    <a:pt x="103" y="43"/>
                  </a:cubicBezTo>
                  <a:cubicBezTo>
                    <a:pt x="113" y="61"/>
                    <a:pt x="123" y="79"/>
                    <a:pt x="135" y="97"/>
                  </a:cubicBezTo>
                  <a:cubicBezTo>
                    <a:pt x="142" y="108"/>
                    <a:pt x="151" y="117"/>
                    <a:pt x="160" y="127"/>
                  </a:cubicBezTo>
                  <a:cubicBezTo>
                    <a:pt x="161" y="130"/>
                    <a:pt x="163" y="132"/>
                    <a:pt x="165" y="134"/>
                  </a:cubicBezTo>
                  <a:cubicBezTo>
                    <a:pt x="165" y="134"/>
                    <a:pt x="166" y="134"/>
                    <a:pt x="166" y="134"/>
                  </a:cubicBezTo>
                  <a:cubicBezTo>
                    <a:pt x="164" y="124"/>
                    <a:pt x="163" y="114"/>
                    <a:pt x="160" y="104"/>
                  </a:cubicBezTo>
                  <a:cubicBezTo>
                    <a:pt x="154" y="82"/>
                    <a:pt x="145" y="60"/>
                    <a:pt x="131" y="41"/>
                  </a:cubicBezTo>
                  <a:cubicBezTo>
                    <a:pt x="128" y="37"/>
                    <a:pt x="125" y="33"/>
                    <a:pt x="129" y="27"/>
                  </a:cubicBezTo>
                  <a:cubicBezTo>
                    <a:pt x="154" y="54"/>
                    <a:pt x="166" y="88"/>
                    <a:pt x="173" y="124"/>
                  </a:cubicBezTo>
                  <a:cubicBezTo>
                    <a:pt x="174" y="122"/>
                    <a:pt x="175" y="120"/>
                    <a:pt x="175" y="118"/>
                  </a:cubicBezTo>
                  <a:cubicBezTo>
                    <a:pt x="178" y="98"/>
                    <a:pt x="178" y="78"/>
                    <a:pt x="171" y="59"/>
                  </a:cubicBezTo>
                  <a:cubicBezTo>
                    <a:pt x="166" y="46"/>
                    <a:pt x="158" y="33"/>
                    <a:pt x="151" y="20"/>
                  </a:cubicBezTo>
                  <a:cubicBezTo>
                    <a:pt x="149" y="17"/>
                    <a:pt x="148" y="14"/>
                    <a:pt x="145" y="9"/>
                  </a:cubicBezTo>
                  <a:cubicBezTo>
                    <a:pt x="156" y="10"/>
                    <a:pt x="160" y="16"/>
                    <a:pt x="164" y="22"/>
                  </a:cubicBezTo>
                  <a:cubicBezTo>
                    <a:pt x="182" y="48"/>
                    <a:pt x="187" y="77"/>
                    <a:pt x="185" y="108"/>
                  </a:cubicBezTo>
                  <a:cubicBezTo>
                    <a:pt x="184" y="111"/>
                    <a:pt x="184" y="115"/>
                    <a:pt x="183" y="118"/>
                  </a:cubicBezTo>
                  <a:cubicBezTo>
                    <a:pt x="184" y="118"/>
                    <a:pt x="185" y="118"/>
                    <a:pt x="185" y="118"/>
                  </a:cubicBezTo>
                  <a:cubicBezTo>
                    <a:pt x="201" y="82"/>
                    <a:pt x="199" y="45"/>
                    <a:pt x="190" y="8"/>
                  </a:cubicBezTo>
                  <a:cubicBezTo>
                    <a:pt x="202" y="21"/>
                    <a:pt x="203" y="37"/>
                    <a:pt x="203" y="53"/>
                  </a:cubicBezTo>
                  <a:cubicBezTo>
                    <a:pt x="203" y="69"/>
                    <a:pt x="201" y="85"/>
                    <a:pt x="200" y="100"/>
                  </a:cubicBezTo>
                  <a:cubicBezTo>
                    <a:pt x="198" y="117"/>
                    <a:pt x="188" y="129"/>
                    <a:pt x="180" y="143"/>
                  </a:cubicBezTo>
                  <a:cubicBezTo>
                    <a:pt x="183" y="143"/>
                    <a:pt x="185" y="141"/>
                    <a:pt x="186" y="140"/>
                  </a:cubicBezTo>
                  <a:cubicBezTo>
                    <a:pt x="193" y="130"/>
                    <a:pt x="201" y="120"/>
                    <a:pt x="206" y="109"/>
                  </a:cubicBezTo>
                  <a:cubicBezTo>
                    <a:pt x="219" y="77"/>
                    <a:pt x="221" y="44"/>
                    <a:pt x="216" y="10"/>
                  </a:cubicBezTo>
                  <a:cubicBezTo>
                    <a:pt x="216" y="7"/>
                    <a:pt x="216" y="4"/>
                    <a:pt x="215" y="1"/>
                  </a:cubicBezTo>
                  <a:cubicBezTo>
                    <a:pt x="217" y="1"/>
                    <a:pt x="218" y="0"/>
                    <a:pt x="219" y="0"/>
                  </a:cubicBezTo>
                  <a:cubicBezTo>
                    <a:pt x="221" y="6"/>
                    <a:pt x="224" y="12"/>
                    <a:pt x="224" y="18"/>
                  </a:cubicBezTo>
                  <a:cubicBezTo>
                    <a:pt x="229" y="64"/>
                    <a:pt x="225" y="108"/>
                    <a:pt x="195" y="146"/>
                  </a:cubicBezTo>
                  <a:cubicBezTo>
                    <a:pt x="215" y="152"/>
                    <a:pt x="224" y="164"/>
                    <a:pt x="224" y="184"/>
                  </a:cubicBezTo>
                  <a:cubicBezTo>
                    <a:pt x="224" y="189"/>
                    <a:pt x="222" y="194"/>
                    <a:pt x="217" y="194"/>
                  </a:cubicBezTo>
                  <a:cubicBezTo>
                    <a:pt x="213" y="195"/>
                    <a:pt x="207" y="195"/>
                    <a:pt x="203" y="193"/>
                  </a:cubicBezTo>
                  <a:cubicBezTo>
                    <a:pt x="199" y="190"/>
                    <a:pt x="197" y="184"/>
                    <a:pt x="200" y="179"/>
                  </a:cubicBezTo>
                  <a:cubicBezTo>
                    <a:pt x="201" y="176"/>
                    <a:pt x="205" y="174"/>
                    <a:pt x="208" y="173"/>
                  </a:cubicBezTo>
                  <a:cubicBezTo>
                    <a:pt x="209" y="173"/>
                    <a:pt x="213" y="177"/>
                    <a:pt x="213" y="178"/>
                  </a:cubicBezTo>
                  <a:cubicBezTo>
                    <a:pt x="213" y="181"/>
                    <a:pt x="210" y="183"/>
                    <a:pt x="208" y="186"/>
                  </a:cubicBezTo>
                  <a:cubicBezTo>
                    <a:pt x="212" y="189"/>
                    <a:pt x="215" y="188"/>
                    <a:pt x="216" y="184"/>
                  </a:cubicBezTo>
                  <a:cubicBezTo>
                    <a:pt x="217" y="173"/>
                    <a:pt x="213" y="165"/>
                    <a:pt x="205" y="158"/>
                  </a:cubicBezTo>
                  <a:cubicBezTo>
                    <a:pt x="198" y="152"/>
                    <a:pt x="190" y="153"/>
                    <a:pt x="182" y="156"/>
                  </a:cubicBezTo>
                  <a:cubicBezTo>
                    <a:pt x="182" y="159"/>
                    <a:pt x="182" y="161"/>
                    <a:pt x="183" y="164"/>
                  </a:cubicBezTo>
                  <a:cubicBezTo>
                    <a:pt x="195" y="204"/>
                    <a:pt x="207" y="244"/>
                    <a:pt x="220" y="283"/>
                  </a:cubicBezTo>
                  <a:cubicBezTo>
                    <a:pt x="228" y="310"/>
                    <a:pt x="235" y="337"/>
                    <a:pt x="236" y="365"/>
                  </a:cubicBezTo>
                  <a:cubicBezTo>
                    <a:pt x="237" y="404"/>
                    <a:pt x="237" y="443"/>
                    <a:pt x="237" y="482"/>
                  </a:cubicBezTo>
                  <a:cubicBezTo>
                    <a:pt x="237" y="501"/>
                    <a:pt x="235" y="520"/>
                    <a:pt x="232" y="538"/>
                  </a:cubicBezTo>
                  <a:cubicBezTo>
                    <a:pt x="228" y="564"/>
                    <a:pt x="225" y="589"/>
                    <a:pt x="226" y="615"/>
                  </a:cubicBezTo>
                  <a:cubicBezTo>
                    <a:pt x="227" y="646"/>
                    <a:pt x="227" y="677"/>
                    <a:pt x="228" y="708"/>
                  </a:cubicBezTo>
                  <a:cubicBezTo>
                    <a:pt x="228" y="766"/>
                    <a:pt x="228" y="824"/>
                    <a:pt x="228" y="882"/>
                  </a:cubicBezTo>
                  <a:cubicBezTo>
                    <a:pt x="227" y="930"/>
                    <a:pt x="224" y="979"/>
                    <a:pt x="215" y="1026"/>
                  </a:cubicBezTo>
                  <a:cubicBezTo>
                    <a:pt x="205" y="1083"/>
                    <a:pt x="201" y="1141"/>
                    <a:pt x="199" y="1199"/>
                  </a:cubicBezTo>
                  <a:cubicBezTo>
                    <a:pt x="197" y="1261"/>
                    <a:pt x="198" y="1323"/>
                    <a:pt x="198" y="1385"/>
                  </a:cubicBezTo>
                  <a:cubicBezTo>
                    <a:pt x="198" y="1387"/>
                    <a:pt x="199" y="1390"/>
                    <a:pt x="200" y="1392"/>
                  </a:cubicBezTo>
                  <a:cubicBezTo>
                    <a:pt x="202" y="1387"/>
                    <a:pt x="202" y="1381"/>
                    <a:pt x="203" y="1376"/>
                  </a:cubicBezTo>
                  <a:cubicBezTo>
                    <a:pt x="209" y="1339"/>
                    <a:pt x="215" y="1302"/>
                    <a:pt x="223" y="1265"/>
                  </a:cubicBezTo>
                  <a:cubicBezTo>
                    <a:pt x="235" y="1209"/>
                    <a:pt x="252" y="1154"/>
                    <a:pt x="271" y="1100"/>
                  </a:cubicBezTo>
                  <a:cubicBezTo>
                    <a:pt x="290" y="1046"/>
                    <a:pt x="309" y="992"/>
                    <a:pt x="328" y="938"/>
                  </a:cubicBezTo>
                  <a:cubicBezTo>
                    <a:pt x="336" y="917"/>
                    <a:pt x="343" y="897"/>
                    <a:pt x="349" y="877"/>
                  </a:cubicBezTo>
                  <a:cubicBezTo>
                    <a:pt x="364" y="829"/>
                    <a:pt x="372" y="780"/>
                    <a:pt x="377" y="731"/>
                  </a:cubicBezTo>
                  <a:cubicBezTo>
                    <a:pt x="382" y="680"/>
                    <a:pt x="385" y="630"/>
                    <a:pt x="384" y="579"/>
                  </a:cubicBezTo>
                  <a:cubicBezTo>
                    <a:pt x="384" y="574"/>
                    <a:pt x="383" y="572"/>
                    <a:pt x="378" y="571"/>
                  </a:cubicBezTo>
                  <a:cubicBezTo>
                    <a:pt x="371" y="570"/>
                    <a:pt x="364" y="568"/>
                    <a:pt x="357" y="568"/>
                  </a:cubicBezTo>
                  <a:cubicBezTo>
                    <a:pt x="349" y="568"/>
                    <a:pt x="344" y="571"/>
                    <a:pt x="343" y="578"/>
                  </a:cubicBezTo>
                  <a:cubicBezTo>
                    <a:pt x="342" y="584"/>
                    <a:pt x="342" y="590"/>
                    <a:pt x="343" y="595"/>
                  </a:cubicBezTo>
                  <a:cubicBezTo>
                    <a:pt x="344" y="601"/>
                    <a:pt x="347" y="606"/>
                    <a:pt x="354" y="606"/>
                  </a:cubicBezTo>
                  <a:cubicBezTo>
                    <a:pt x="361" y="606"/>
                    <a:pt x="364" y="602"/>
                    <a:pt x="367" y="594"/>
                  </a:cubicBezTo>
                  <a:cubicBezTo>
                    <a:pt x="365" y="596"/>
                    <a:pt x="365" y="597"/>
                    <a:pt x="364" y="597"/>
                  </a:cubicBezTo>
                  <a:cubicBezTo>
                    <a:pt x="362" y="598"/>
                    <a:pt x="360" y="599"/>
                    <a:pt x="358" y="599"/>
                  </a:cubicBezTo>
                  <a:cubicBezTo>
                    <a:pt x="358" y="597"/>
                    <a:pt x="357" y="594"/>
                    <a:pt x="357" y="592"/>
                  </a:cubicBezTo>
                  <a:cubicBezTo>
                    <a:pt x="359" y="588"/>
                    <a:pt x="363" y="586"/>
                    <a:pt x="368" y="587"/>
                  </a:cubicBezTo>
                  <a:cubicBezTo>
                    <a:pt x="374" y="589"/>
                    <a:pt x="376" y="592"/>
                    <a:pt x="375" y="598"/>
                  </a:cubicBezTo>
                  <a:cubicBezTo>
                    <a:pt x="374" y="604"/>
                    <a:pt x="366" y="613"/>
                    <a:pt x="359" y="615"/>
                  </a:cubicBezTo>
                  <a:cubicBezTo>
                    <a:pt x="351" y="616"/>
                    <a:pt x="343" y="613"/>
                    <a:pt x="338" y="606"/>
                  </a:cubicBezTo>
                  <a:cubicBezTo>
                    <a:pt x="332" y="596"/>
                    <a:pt x="333" y="585"/>
                    <a:pt x="336" y="574"/>
                  </a:cubicBezTo>
                  <a:cubicBezTo>
                    <a:pt x="339" y="565"/>
                    <a:pt x="346" y="561"/>
                    <a:pt x="357" y="560"/>
                  </a:cubicBezTo>
                  <a:cubicBezTo>
                    <a:pt x="347" y="555"/>
                    <a:pt x="340" y="550"/>
                    <a:pt x="332" y="546"/>
                  </a:cubicBezTo>
                  <a:cubicBezTo>
                    <a:pt x="317" y="537"/>
                    <a:pt x="305" y="526"/>
                    <a:pt x="297" y="510"/>
                  </a:cubicBezTo>
                  <a:cubicBezTo>
                    <a:pt x="292" y="501"/>
                    <a:pt x="287" y="492"/>
                    <a:pt x="283" y="482"/>
                  </a:cubicBezTo>
                  <a:cubicBezTo>
                    <a:pt x="275" y="460"/>
                    <a:pt x="269" y="439"/>
                    <a:pt x="270" y="416"/>
                  </a:cubicBezTo>
                  <a:cubicBezTo>
                    <a:pt x="270" y="412"/>
                    <a:pt x="272" y="409"/>
                    <a:pt x="272" y="405"/>
                  </a:cubicBezTo>
                  <a:cubicBezTo>
                    <a:pt x="273" y="406"/>
                    <a:pt x="274" y="406"/>
                    <a:pt x="275" y="406"/>
                  </a:cubicBezTo>
                  <a:cubicBezTo>
                    <a:pt x="276" y="409"/>
                    <a:pt x="277" y="413"/>
                    <a:pt x="277" y="416"/>
                  </a:cubicBezTo>
                  <a:cubicBezTo>
                    <a:pt x="277" y="420"/>
                    <a:pt x="277" y="424"/>
                    <a:pt x="278" y="428"/>
                  </a:cubicBezTo>
                  <a:cubicBezTo>
                    <a:pt x="284" y="459"/>
                    <a:pt x="294" y="488"/>
                    <a:pt x="312" y="514"/>
                  </a:cubicBezTo>
                  <a:cubicBezTo>
                    <a:pt x="320" y="525"/>
                    <a:pt x="330" y="533"/>
                    <a:pt x="344" y="539"/>
                  </a:cubicBezTo>
                  <a:cubicBezTo>
                    <a:pt x="343" y="537"/>
                    <a:pt x="342" y="536"/>
                    <a:pt x="342" y="535"/>
                  </a:cubicBezTo>
                  <a:cubicBezTo>
                    <a:pt x="322" y="496"/>
                    <a:pt x="313" y="455"/>
                    <a:pt x="321" y="412"/>
                  </a:cubicBezTo>
                  <a:cubicBezTo>
                    <a:pt x="322" y="409"/>
                    <a:pt x="323" y="407"/>
                    <a:pt x="324" y="405"/>
                  </a:cubicBezTo>
                  <a:cubicBezTo>
                    <a:pt x="325" y="405"/>
                    <a:pt x="326" y="405"/>
                    <a:pt x="327" y="405"/>
                  </a:cubicBezTo>
                  <a:cubicBezTo>
                    <a:pt x="327" y="411"/>
                    <a:pt x="327" y="416"/>
                    <a:pt x="327" y="421"/>
                  </a:cubicBezTo>
                  <a:cubicBezTo>
                    <a:pt x="322" y="460"/>
                    <a:pt x="332" y="496"/>
                    <a:pt x="350" y="530"/>
                  </a:cubicBezTo>
                  <a:cubicBezTo>
                    <a:pt x="355" y="539"/>
                    <a:pt x="362" y="545"/>
                    <a:pt x="371" y="551"/>
                  </a:cubicBezTo>
                  <a:cubicBezTo>
                    <a:pt x="367" y="541"/>
                    <a:pt x="363" y="533"/>
                    <a:pt x="360" y="523"/>
                  </a:cubicBezTo>
                  <a:cubicBezTo>
                    <a:pt x="358" y="514"/>
                    <a:pt x="356" y="504"/>
                    <a:pt x="356" y="495"/>
                  </a:cubicBezTo>
                  <a:cubicBezTo>
                    <a:pt x="355" y="485"/>
                    <a:pt x="356" y="475"/>
                    <a:pt x="356" y="465"/>
                  </a:cubicBezTo>
                  <a:cubicBezTo>
                    <a:pt x="357" y="455"/>
                    <a:pt x="357" y="446"/>
                    <a:pt x="359" y="436"/>
                  </a:cubicBezTo>
                  <a:cubicBezTo>
                    <a:pt x="360" y="427"/>
                    <a:pt x="357" y="417"/>
                    <a:pt x="365" y="409"/>
                  </a:cubicBezTo>
                  <a:cubicBezTo>
                    <a:pt x="366" y="418"/>
                    <a:pt x="366" y="427"/>
                    <a:pt x="366" y="436"/>
                  </a:cubicBezTo>
                  <a:cubicBezTo>
                    <a:pt x="365" y="455"/>
                    <a:pt x="364" y="475"/>
                    <a:pt x="364" y="494"/>
                  </a:cubicBezTo>
                  <a:cubicBezTo>
                    <a:pt x="364" y="512"/>
                    <a:pt x="369" y="529"/>
                    <a:pt x="380" y="544"/>
                  </a:cubicBezTo>
                  <a:cubicBezTo>
                    <a:pt x="382" y="523"/>
                    <a:pt x="384" y="502"/>
                    <a:pt x="387" y="481"/>
                  </a:cubicBezTo>
                  <a:cubicBezTo>
                    <a:pt x="389" y="462"/>
                    <a:pt x="393" y="442"/>
                    <a:pt x="396" y="423"/>
                  </a:cubicBezTo>
                  <a:cubicBezTo>
                    <a:pt x="397" y="420"/>
                    <a:pt x="400" y="417"/>
                    <a:pt x="401" y="415"/>
                  </a:cubicBezTo>
                  <a:cubicBezTo>
                    <a:pt x="402" y="415"/>
                    <a:pt x="402" y="415"/>
                    <a:pt x="403" y="416"/>
                  </a:cubicBezTo>
                  <a:cubicBezTo>
                    <a:pt x="399" y="456"/>
                    <a:pt x="395" y="496"/>
                    <a:pt x="391" y="537"/>
                  </a:cubicBezTo>
                  <a:cubicBezTo>
                    <a:pt x="392" y="537"/>
                    <a:pt x="393" y="537"/>
                    <a:pt x="393" y="537"/>
                  </a:cubicBezTo>
                  <a:cubicBezTo>
                    <a:pt x="411" y="502"/>
                    <a:pt x="425" y="465"/>
                    <a:pt x="437" y="427"/>
                  </a:cubicBezTo>
                  <a:cubicBezTo>
                    <a:pt x="440" y="448"/>
                    <a:pt x="431" y="467"/>
                    <a:pt x="425" y="486"/>
                  </a:cubicBezTo>
                  <a:cubicBezTo>
                    <a:pt x="418" y="505"/>
                    <a:pt x="410" y="524"/>
                    <a:pt x="402" y="544"/>
                  </a:cubicBezTo>
                  <a:cubicBezTo>
                    <a:pt x="420" y="535"/>
                    <a:pt x="434" y="522"/>
                    <a:pt x="445" y="505"/>
                  </a:cubicBezTo>
                  <a:cubicBezTo>
                    <a:pt x="456" y="486"/>
                    <a:pt x="465" y="466"/>
                    <a:pt x="471" y="445"/>
                  </a:cubicBezTo>
                  <a:cubicBezTo>
                    <a:pt x="472" y="443"/>
                    <a:pt x="473" y="441"/>
                    <a:pt x="474" y="439"/>
                  </a:cubicBezTo>
                  <a:cubicBezTo>
                    <a:pt x="475" y="440"/>
                    <a:pt x="476" y="440"/>
                    <a:pt x="477" y="441"/>
                  </a:cubicBezTo>
                  <a:cubicBezTo>
                    <a:pt x="468" y="480"/>
                    <a:pt x="455" y="518"/>
                    <a:pt x="421" y="545"/>
                  </a:cubicBezTo>
                  <a:cubicBezTo>
                    <a:pt x="444" y="535"/>
                    <a:pt x="462" y="520"/>
                    <a:pt x="478" y="501"/>
                  </a:cubicBezTo>
                  <a:cubicBezTo>
                    <a:pt x="494" y="482"/>
                    <a:pt x="495" y="457"/>
                    <a:pt x="502" y="434"/>
                  </a:cubicBezTo>
                  <a:cubicBezTo>
                    <a:pt x="503" y="439"/>
                    <a:pt x="503" y="445"/>
                    <a:pt x="503" y="450"/>
                  </a:cubicBezTo>
                  <a:cubicBezTo>
                    <a:pt x="501" y="468"/>
                    <a:pt x="498" y="486"/>
                    <a:pt x="489" y="502"/>
                  </a:cubicBezTo>
                  <a:cubicBezTo>
                    <a:pt x="477" y="520"/>
                    <a:pt x="461" y="533"/>
                    <a:pt x="444" y="545"/>
                  </a:cubicBezTo>
                  <a:cubicBezTo>
                    <a:pt x="437" y="550"/>
                    <a:pt x="429" y="553"/>
                    <a:pt x="422" y="556"/>
                  </a:cubicBezTo>
                  <a:cubicBezTo>
                    <a:pt x="414" y="559"/>
                    <a:pt x="406" y="561"/>
                    <a:pt x="398" y="564"/>
                  </a:cubicBezTo>
                  <a:cubicBezTo>
                    <a:pt x="398" y="565"/>
                    <a:pt x="398" y="565"/>
                    <a:pt x="398" y="566"/>
                  </a:cubicBezTo>
                  <a:cubicBezTo>
                    <a:pt x="402" y="566"/>
                    <a:pt x="405" y="567"/>
                    <a:pt x="408" y="567"/>
                  </a:cubicBezTo>
                  <a:cubicBezTo>
                    <a:pt x="422" y="564"/>
                    <a:pt x="437" y="563"/>
                    <a:pt x="451" y="558"/>
                  </a:cubicBezTo>
                  <a:cubicBezTo>
                    <a:pt x="459" y="555"/>
                    <a:pt x="469" y="550"/>
                    <a:pt x="475" y="543"/>
                  </a:cubicBezTo>
                  <a:cubicBezTo>
                    <a:pt x="490" y="525"/>
                    <a:pt x="505" y="506"/>
                    <a:pt x="515" y="484"/>
                  </a:cubicBezTo>
                  <a:cubicBezTo>
                    <a:pt x="516" y="483"/>
                    <a:pt x="517" y="482"/>
                    <a:pt x="518" y="481"/>
                  </a:cubicBezTo>
                  <a:cubicBezTo>
                    <a:pt x="518" y="481"/>
                    <a:pt x="519" y="482"/>
                    <a:pt x="519" y="482"/>
                  </a:cubicBezTo>
                  <a:cubicBezTo>
                    <a:pt x="517" y="488"/>
                    <a:pt x="516" y="495"/>
                    <a:pt x="512" y="500"/>
                  </a:cubicBezTo>
                  <a:cubicBezTo>
                    <a:pt x="505" y="513"/>
                    <a:pt x="497" y="524"/>
                    <a:pt x="490" y="537"/>
                  </a:cubicBezTo>
                  <a:cubicBezTo>
                    <a:pt x="479" y="556"/>
                    <a:pt x="462" y="566"/>
                    <a:pt x="441" y="571"/>
                  </a:cubicBezTo>
                  <a:cubicBezTo>
                    <a:pt x="435" y="572"/>
                    <a:pt x="428" y="574"/>
                    <a:pt x="421" y="575"/>
                  </a:cubicBezTo>
                  <a:cubicBezTo>
                    <a:pt x="423" y="577"/>
                    <a:pt x="424" y="578"/>
                    <a:pt x="425" y="579"/>
                  </a:cubicBezTo>
                  <a:cubicBezTo>
                    <a:pt x="437" y="591"/>
                    <a:pt x="439" y="604"/>
                    <a:pt x="437" y="619"/>
                  </a:cubicBezTo>
                  <a:cubicBezTo>
                    <a:pt x="435" y="629"/>
                    <a:pt x="425" y="634"/>
                    <a:pt x="418" y="629"/>
                  </a:cubicBezTo>
                  <a:cubicBezTo>
                    <a:pt x="412" y="626"/>
                    <a:pt x="407" y="613"/>
                    <a:pt x="410" y="607"/>
                  </a:cubicBezTo>
                  <a:cubicBezTo>
                    <a:pt x="411" y="604"/>
                    <a:pt x="416" y="602"/>
                    <a:pt x="419" y="602"/>
                  </a:cubicBezTo>
                  <a:cubicBezTo>
                    <a:pt x="420" y="601"/>
                    <a:pt x="425" y="605"/>
                    <a:pt x="424" y="606"/>
                  </a:cubicBezTo>
                  <a:cubicBezTo>
                    <a:pt x="424" y="609"/>
                    <a:pt x="421" y="611"/>
                    <a:pt x="418" y="615"/>
                  </a:cubicBezTo>
                  <a:cubicBezTo>
                    <a:pt x="418" y="614"/>
                    <a:pt x="418" y="616"/>
                    <a:pt x="419" y="617"/>
                  </a:cubicBezTo>
                  <a:cubicBezTo>
                    <a:pt x="421" y="619"/>
                    <a:pt x="423" y="620"/>
                    <a:pt x="424" y="622"/>
                  </a:cubicBezTo>
                  <a:cubicBezTo>
                    <a:pt x="426" y="620"/>
                    <a:pt x="428" y="618"/>
                    <a:pt x="429" y="616"/>
                  </a:cubicBezTo>
                  <a:cubicBezTo>
                    <a:pt x="429" y="613"/>
                    <a:pt x="429" y="609"/>
                    <a:pt x="429" y="605"/>
                  </a:cubicBezTo>
                  <a:cubicBezTo>
                    <a:pt x="427" y="588"/>
                    <a:pt x="415" y="578"/>
                    <a:pt x="400" y="580"/>
                  </a:cubicBezTo>
                  <a:cubicBezTo>
                    <a:pt x="399" y="581"/>
                    <a:pt x="399" y="583"/>
                    <a:pt x="399" y="585"/>
                  </a:cubicBezTo>
                  <a:cubicBezTo>
                    <a:pt x="400" y="638"/>
                    <a:pt x="396" y="690"/>
                    <a:pt x="391" y="743"/>
                  </a:cubicBezTo>
                  <a:cubicBezTo>
                    <a:pt x="385" y="795"/>
                    <a:pt x="375" y="847"/>
                    <a:pt x="359" y="896"/>
                  </a:cubicBezTo>
                  <a:cubicBezTo>
                    <a:pt x="349" y="924"/>
                    <a:pt x="338" y="951"/>
                    <a:pt x="328" y="979"/>
                  </a:cubicBezTo>
                  <a:cubicBezTo>
                    <a:pt x="309" y="1034"/>
                    <a:pt x="290" y="1090"/>
                    <a:pt x="271" y="1145"/>
                  </a:cubicBezTo>
                  <a:cubicBezTo>
                    <a:pt x="252" y="1202"/>
                    <a:pt x="237" y="1259"/>
                    <a:pt x="225" y="1318"/>
                  </a:cubicBezTo>
                  <a:cubicBezTo>
                    <a:pt x="214" y="1368"/>
                    <a:pt x="210" y="1418"/>
                    <a:pt x="208" y="1469"/>
                  </a:cubicBezTo>
                  <a:cubicBezTo>
                    <a:pt x="207" y="1494"/>
                    <a:pt x="209" y="1518"/>
                    <a:pt x="210" y="1543"/>
                  </a:cubicBezTo>
                  <a:cubicBezTo>
                    <a:pt x="210" y="1548"/>
                    <a:pt x="210" y="1553"/>
                    <a:pt x="211" y="1559"/>
                  </a:cubicBezTo>
                  <a:cubicBezTo>
                    <a:pt x="214" y="1557"/>
                    <a:pt x="216" y="1555"/>
                    <a:pt x="217" y="1553"/>
                  </a:cubicBezTo>
                  <a:cubicBezTo>
                    <a:pt x="225" y="1544"/>
                    <a:pt x="233" y="1534"/>
                    <a:pt x="240" y="1524"/>
                  </a:cubicBezTo>
                  <a:cubicBezTo>
                    <a:pt x="264" y="1494"/>
                    <a:pt x="280" y="1459"/>
                    <a:pt x="295" y="1424"/>
                  </a:cubicBezTo>
                  <a:cubicBezTo>
                    <a:pt x="305" y="1401"/>
                    <a:pt x="308" y="1377"/>
                    <a:pt x="300" y="1353"/>
                  </a:cubicBezTo>
                  <a:cubicBezTo>
                    <a:pt x="297" y="1341"/>
                    <a:pt x="292" y="1330"/>
                    <a:pt x="286" y="1320"/>
                  </a:cubicBezTo>
                  <a:cubicBezTo>
                    <a:pt x="276" y="1304"/>
                    <a:pt x="275" y="1286"/>
                    <a:pt x="276" y="1267"/>
                  </a:cubicBezTo>
                  <a:cubicBezTo>
                    <a:pt x="276" y="1265"/>
                    <a:pt x="277" y="1263"/>
                    <a:pt x="278" y="1260"/>
                  </a:cubicBezTo>
                  <a:cubicBezTo>
                    <a:pt x="279" y="1260"/>
                    <a:pt x="279" y="1260"/>
                    <a:pt x="280" y="1260"/>
                  </a:cubicBezTo>
                  <a:cubicBezTo>
                    <a:pt x="281" y="1265"/>
                    <a:pt x="282" y="1270"/>
                    <a:pt x="282" y="1275"/>
                  </a:cubicBezTo>
                  <a:cubicBezTo>
                    <a:pt x="282" y="1290"/>
                    <a:pt x="284" y="1305"/>
                    <a:pt x="292" y="1318"/>
                  </a:cubicBezTo>
                  <a:cubicBezTo>
                    <a:pt x="296" y="1324"/>
                    <a:pt x="299" y="1330"/>
                    <a:pt x="301" y="1337"/>
                  </a:cubicBezTo>
                  <a:cubicBezTo>
                    <a:pt x="304" y="1343"/>
                    <a:pt x="306" y="1349"/>
                    <a:pt x="307" y="1355"/>
                  </a:cubicBezTo>
                  <a:cubicBezTo>
                    <a:pt x="309" y="1362"/>
                    <a:pt x="310" y="1368"/>
                    <a:pt x="311" y="1375"/>
                  </a:cubicBezTo>
                  <a:cubicBezTo>
                    <a:pt x="311" y="1330"/>
                    <a:pt x="311" y="1285"/>
                    <a:pt x="305" y="1240"/>
                  </a:cubicBezTo>
                  <a:cubicBezTo>
                    <a:pt x="300" y="1211"/>
                    <a:pt x="301" y="1182"/>
                    <a:pt x="300" y="1153"/>
                  </a:cubicBezTo>
                  <a:cubicBezTo>
                    <a:pt x="300" y="1151"/>
                    <a:pt x="301" y="1148"/>
                    <a:pt x="302" y="1145"/>
                  </a:cubicBezTo>
                  <a:cubicBezTo>
                    <a:pt x="303" y="1145"/>
                    <a:pt x="304" y="1145"/>
                    <a:pt x="305" y="1145"/>
                  </a:cubicBezTo>
                  <a:cubicBezTo>
                    <a:pt x="306" y="1149"/>
                    <a:pt x="307" y="1153"/>
                    <a:pt x="307" y="1157"/>
                  </a:cubicBezTo>
                  <a:cubicBezTo>
                    <a:pt x="308" y="1181"/>
                    <a:pt x="308" y="1204"/>
                    <a:pt x="309" y="1228"/>
                  </a:cubicBezTo>
                  <a:cubicBezTo>
                    <a:pt x="309" y="1237"/>
                    <a:pt x="312" y="1246"/>
                    <a:pt x="313" y="1255"/>
                  </a:cubicBezTo>
                  <a:cubicBezTo>
                    <a:pt x="333" y="1211"/>
                    <a:pt x="329" y="1164"/>
                    <a:pt x="333" y="1118"/>
                  </a:cubicBezTo>
                  <a:cubicBezTo>
                    <a:pt x="335" y="1122"/>
                    <a:pt x="335" y="1126"/>
                    <a:pt x="335" y="1130"/>
                  </a:cubicBezTo>
                  <a:cubicBezTo>
                    <a:pt x="336" y="1149"/>
                    <a:pt x="336" y="1168"/>
                    <a:pt x="336" y="1187"/>
                  </a:cubicBezTo>
                  <a:cubicBezTo>
                    <a:pt x="336" y="1192"/>
                    <a:pt x="336" y="1197"/>
                    <a:pt x="334" y="1202"/>
                  </a:cubicBezTo>
                  <a:cubicBezTo>
                    <a:pt x="328" y="1226"/>
                    <a:pt x="322" y="1250"/>
                    <a:pt x="316" y="1274"/>
                  </a:cubicBezTo>
                  <a:cubicBezTo>
                    <a:pt x="315" y="1276"/>
                    <a:pt x="315" y="1278"/>
                    <a:pt x="315" y="1280"/>
                  </a:cubicBezTo>
                  <a:cubicBezTo>
                    <a:pt x="316" y="1309"/>
                    <a:pt x="317" y="1338"/>
                    <a:pt x="318" y="1367"/>
                  </a:cubicBezTo>
                  <a:cubicBezTo>
                    <a:pt x="318" y="1368"/>
                    <a:pt x="318" y="1370"/>
                    <a:pt x="319" y="1373"/>
                  </a:cubicBezTo>
                  <a:cubicBezTo>
                    <a:pt x="320" y="1370"/>
                    <a:pt x="321" y="1369"/>
                    <a:pt x="322" y="1367"/>
                  </a:cubicBezTo>
                  <a:cubicBezTo>
                    <a:pt x="339" y="1317"/>
                    <a:pt x="361" y="1267"/>
                    <a:pt x="364" y="1212"/>
                  </a:cubicBezTo>
                  <a:cubicBezTo>
                    <a:pt x="365" y="1190"/>
                    <a:pt x="367" y="1167"/>
                    <a:pt x="369" y="1145"/>
                  </a:cubicBezTo>
                  <a:cubicBezTo>
                    <a:pt x="369" y="1143"/>
                    <a:pt x="369" y="1140"/>
                    <a:pt x="368" y="1139"/>
                  </a:cubicBezTo>
                  <a:cubicBezTo>
                    <a:pt x="360" y="1133"/>
                    <a:pt x="358" y="1123"/>
                    <a:pt x="357" y="1114"/>
                  </a:cubicBezTo>
                  <a:cubicBezTo>
                    <a:pt x="353" y="1091"/>
                    <a:pt x="351" y="1068"/>
                    <a:pt x="349" y="1045"/>
                  </a:cubicBezTo>
                  <a:cubicBezTo>
                    <a:pt x="348" y="1044"/>
                    <a:pt x="350" y="1042"/>
                    <a:pt x="350" y="1040"/>
                  </a:cubicBezTo>
                  <a:cubicBezTo>
                    <a:pt x="351" y="1040"/>
                    <a:pt x="351" y="1040"/>
                    <a:pt x="352" y="1040"/>
                  </a:cubicBezTo>
                  <a:cubicBezTo>
                    <a:pt x="361" y="1068"/>
                    <a:pt x="357" y="1098"/>
                    <a:pt x="369" y="1125"/>
                  </a:cubicBezTo>
                  <a:cubicBezTo>
                    <a:pt x="371" y="1111"/>
                    <a:pt x="372" y="1097"/>
                    <a:pt x="375" y="1083"/>
                  </a:cubicBezTo>
                  <a:cubicBezTo>
                    <a:pt x="380" y="1051"/>
                    <a:pt x="385" y="1020"/>
                    <a:pt x="391" y="988"/>
                  </a:cubicBezTo>
                  <a:cubicBezTo>
                    <a:pt x="392" y="985"/>
                    <a:pt x="393" y="982"/>
                    <a:pt x="394" y="980"/>
                  </a:cubicBezTo>
                  <a:cubicBezTo>
                    <a:pt x="395" y="980"/>
                    <a:pt x="396" y="980"/>
                    <a:pt x="397" y="980"/>
                  </a:cubicBezTo>
                  <a:cubicBezTo>
                    <a:pt x="398" y="1007"/>
                    <a:pt x="388" y="1032"/>
                    <a:pt x="385" y="1058"/>
                  </a:cubicBezTo>
                  <a:cubicBezTo>
                    <a:pt x="382" y="1084"/>
                    <a:pt x="378" y="1109"/>
                    <a:pt x="375" y="1135"/>
                  </a:cubicBezTo>
                  <a:cubicBezTo>
                    <a:pt x="373" y="1161"/>
                    <a:pt x="372" y="1187"/>
                    <a:pt x="370" y="1213"/>
                  </a:cubicBezTo>
                  <a:cubicBezTo>
                    <a:pt x="371" y="1211"/>
                    <a:pt x="372" y="1210"/>
                    <a:pt x="372" y="1208"/>
                  </a:cubicBezTo>
                  <a:cubicBezTo>
                    <a:pt x="382" y="1180"/>
                    <a:pt x="391" y="1152"/>
                    <a:pt x="402" y="1125"/>
                  </a:cubicBezTo>
                  <a:cubicBezTo>
                    <a:pt x="406" y="1114"/>
                    <a:pt x="408" y="1104"/>
                    <a:pt x="409" y="1093"/>
                  </a:cubicBezTo>
                  <a:cubicBezTo>
                    <a:pt x="411" y="1070"/>
                    <a:pt x="412" y="1048"/>
                    <a:pt x="416" y="1026"/>
                  </a:cubicBezTo>
                  <a:cubicBezTo>
                    <a:pt x="422" y="994"/>
                    <a:pt x="431" y="962"/>
                    <a:pt x="438" y="930"/>
                  </a:cubicBezTo>
                  <a:cubicBezTo>
                    <a:pt x="439" y="928"/>
                    <a:pt x="440" y="926"/>
                    <a:pt x="441" y="924"/>
                  </a:cubicBezTo>
                  <a:cubicBezTo>
                    <a:pt x="442" y="924"/>
                    <a:pt x="443" y="924"/>
                    <a:pt x="444" y="925"/>
                  </a:cubicBezTo>
                  <a:cubicBezTo>
                    <a:pt x="433" y="977"/>
                    <a:pt x="420" y="1029"/>
                    <a:pt x="419" y="1083"/>
                  </a:cubicBezTo>
                  <a:cubicBezTo>
                    <a:pt x="428" y="1061"/>
                    <a:pt x="437" y="1040"/>
                    <a:pt x="444" y="1018"/>
                  </a:cubicBezTo>
                  <a:cubicBezTo>
                    <a:pt x="452" y="996"/>
                    <a:pt x="457" y="973"/>
                    <a:pt x="463" y="951"/>
                  </a:cubicBezTo>
                  <a:cubicBezTo>
                    <a:pt x="457" y="1017"/>
                    <a:pt x="430" y="1076"/>
                    <a:pt x="406" y="1137"/>
                  </a:cubicBezTo>
                  <a:cubicBezTo>
                    <a:pt x="410" y="1133"/>
                    <a:pt x="414" y="1128"/>
                    <a:pt x="417" y="1124"/>
                  </a:cubicBezTo>
                  <a:cubicBezTo>
                    <a:pt x="433" y="1105"/>
                    <a:pt x="444" y="1085"/>
                    <a:pt x="453" y="1062"/>
                  </a:cubicBezTo>
                  <a:cubicBezTo>
                    <a:pt x="466" y="1028"/>
                    <a:pt x="481" y="995"/>
                    <a:pt x="495" y="961"/>
                  </a:cubicBezTo>
                  <a:cubicBezTo>
                    <a:pt x="497" y="957"/>
                    <a:pt x="498" y="953"/>
                    <a:pt x="500" y="949"/>
                  </a:cubicBezTo>
                  <a:cubicBezTo>
                    <a:pt x="500" y="952"/>
                    <a:pt x="500" y="954"/>
                    <a:pt x="499" y="957"/>
                  </a:cubicBezTo>
                  <a:cubicBezTo>
                    <a:pt x="484" y="998"/>
                    <a:pt x="469" y="1038"/>
                    <a:pt x="454" y="1079"/>
                  </a:cubicBezTo>
                  <a:cubicBezTo>
                    <a:pt x="445" y="1102"/>
                    <a:pt x="431" y="1121"/>
                    <a:pt x="415" y="1140"/>
                  </a:cubicBezTo>
                  <a:cubicBezTo>
                    <a:pt x="405" y="1150"/>
                    <a:pt x="394" y="1161"/>
                    <a:pt x="390" y="1175"/>
                  </a:cubicBezTo>
                  <a:cubicBezTo>
                    <a:pt x="383" y="1196"/>
                    <a:pt x="377" y="1217"/>
                    <a:pt x="371" y="1238"/>
                  </a:cubicBezTo>
                  <a:cubicBezTo>
                    <a:pt x="360" y="1272"/>
                    <a:pt x="351" y="1307"/>
                    <a:pt x="340" y="1342"/>
                  </a:cubicBezTo>
                  <a:cubicBezTo>
                    <a:pt x="334" y="1360"/>
                    <a:pt x="326" y="1377"/>
                    <a:pt x="320" y="1395"/>
                  </a:cubicBezTo>
                  <a:cubicBezTo>
                    <a:pt x="330" y="1385"/>
                    <a:pt x="340" y="1374"/>
                    <a:pt x="348" y="1363"/>
                  </a:cubicBezTo>
                  <a:cubicBezTo>
                    <a:pt x="368" y="1333"/>
                    <a:pt x="387" y="1303"/>
                    <a:pt x="405" y="1273"/>
                  </a:cubicBezTo>
                  <a:cubicBezTo>
                    <a:pt x="416" y="1255"/>
                    <a:pt x="424" y="1236"/>
                    <a:pt x="429" y="1215"/>
                  </a:cubicBezTo>
                  <a:cubicBezTo>
                    <a:pt x="435" y="1183"/>
                    <a:pt x="442" y="1150"/>
                    <a:pt x="449" y="1118"/>
                  </a:cubicBezTo>
                  <a:cubicBezTo>
                    <a:pt x="450" y="1113"/>
                    <a:pt x="452" y="1108"/>
                    <a:pt x="454" y="1104"/>
                  </a:cubicBezTo>
                  <a:cubicBezTo>
                    <a:pt x="455" y="1104"/>
                    <a:pt x="456" y="1105"/>
                    <a:pt x="457" y="1105"/>
                  </a:cubicBezTo>
                  <a:cubicBezTo>
                    <a:pt x="450" y="1150"/>
                    <a:pt x="437" y="1194"/>
                    <a:pt x="430" y="1239"/>
                  </a:cubicBezTo>
                  <a:cubicBezTo>
                    <a:pt x="462" y="1191"/>
                    <a:pt x="481" y="1137"/>
                    <a:pt x="503" y="1084"/>
                  </a:cubicBezTo>
                  <a:cubicBezTo>
                    <a:pt x="503" y="1085"/>
                    <a:pt x="503" y="1087"/>
                    <a:pt x="503" y="1088"/>
                  </a:cubicBezTo>
                  <a:cubicBezTo>
                    <a:pt x="496" y="1121"/>
                    <a:pt x="482" y="1152"/>
                    <a:pt x="469" y="1182"/>
                  </a:cubicBezTo>
                  <a:cubicBezTo>
                    <a:pt x="458" y="1206"/>
                    <a:pt x="448" y="1230"/>
                    <a:pt x="431" y="1250"/>
                  </a:cubicBezTo>
                  <a:cubicBezTo>
                    <a:pt x="425" y="1257"/>
                    <a:pt x="419" y="1263"/>
                    <a:pt x="414" y="1271"/>
                  </a:cubicBezTo>
                  <a:cubicBezTo>
                    <a:pt x="400" y="1293"/>
                    <a:pt x="386" y="1316"/>
                    <a:pt x="373" y="1338"/>
                  </a:cubicBezTo>
                  <a:cubicBezTo>
                    <a:pt x="368" y="1346"/>
                    <a:pt x="364" y="1356"/>
                    <a:pt x="358" y="1363"/>
                  </a:cubicBezTo>
                  <a:cubicBezTo>
                    <a:pt x="345" y="1380"/>
                    <a:pt x="331" y="1395"/>
                    <a:pt x="317" y="1411"/>
                  </a:cubicBezTo>
                  <a:cubicBezTo>
                    <a:pt x="315" y="1413"/>
                    <a:pt x="314" y="1415"/>
                    <a:pt x="312" y="1417"/>
                  </a:cubicBezTo>
                  <a:cubicBezTo>
                    <a:pt x="333" y="1412"/>
                    <a:pt x="354" y="1413"/>
                    <a:pt x="373" y="1402"/>
                  </a:cubicBezTo>
                  <a:cubicBezTo>
                    <a:pt x="383" y="1396"/>
                    <a:pt x="393" y="1391"/>
                    <a:pt x="404" y="1386"/>
                  </a:cubicBezTo>
                  <a:cubicBezTo>
                    <a:pt x="405" y="1385"/>
                    <a:pt x="407" y="1383"/>
                    <a:pt x="407" y="1381"/>
                  </a:cubicBezTo>
                  <a:cubicBezTo>
                    <a:pt x="411" y="1360"/>
                    <a:pt x="414" y="1338"/>
                    <a:pt x="418" y="1317"/>
                  </a:cubicBezTo>
                  <a:cubicBezTo>
                    <a:pt x="419" y="1310"/>
                    <a:pt x="420" y="1304"/>
                    <a:pt x="422" y="1297"/>
                  </a:cubicBezTo>
                  <a:cubicBezTo>
                    <a:pt x="423" y="1297"/>
                    <a:pt x="424" y="1298"/>
                    <a:pt x="425" y="1298"/>
                  </a:cubicBezTo>
                  <a:cubicBezTo>
                    <a:pt x="422" y="1323"/>
                    <a:pt x="419" y="1348"/>
                    <a:pt x="416" y="1373"/>
                  </a:cubicBezTo>
                  <a:cubicBezTo>
                    <a:pt x="429" y="1362"/>
                    <a:pt x="435" y="1347"/>
                    <a:pt x="439" y="1330"/>
                  </a:cubicBezTo>
                  <a:cubicBezTo>
                    <a:pt x="444" y="1310"/>
                    <a:pt x="451" y="1290"/>
                    <a:pt x="457" y="1270"/>
                  </a:cubicBezTo>
                  <a:cubicBezTo>
                    <a:pt x="458" y="1267"/>
                    <a:pt x="460" y="1264"/>
                    <a:pt x="462" y="1261"/>
                  </a:cubicBezTo>
                  <a:cubicBezTo>
                    <a:pt x="463" y="1262"/>
                    <a:pt x="464" y="1262"/>
                    <a:pt x="465" y="1263"/>
                  </a:cubicBezTo>
                  <a:cubicBezTo>
                    <a:pt x="457" y="1290"/>
                    <a:pt x="448" y="1317"/>
                    <a:pt x="440" y="1344"/>
                  </a:cubicBezTo>
                  <a:cubicBezTo>
                    <a:pt x="462" y="1321"/>
                    <a:pt x="476" y="1292"/>
                    <a:pt x="494" y="1266"/>
                  </a:cubicBezTo>
                  <a:cubicBezTo>
                    <a:pt x="486" y="1284"/>
                    <a:pt x="477" y="1302"/>
                    <a:pt x="467" y="1319"/>
                  </a:cubicBezTo>
                  <a:cubicBezTo>
                    <a:pt x="457" y="1336"/>
                    <a:pt x="444" y="1351"/>
                    <a:pt x="432" y="1368"/>
                  </a:cubicBezTo>
                  <a:cubicBezTo>
                    <a:pt x="453" y="1361"/>
                    <a:pt x="470" y="1349"/>
                    <a:pt x="487" y="1338"/>
                  </a:cubicBezTo>
                  <a:cubicBezTo>
                    <a:pt x="480" y="1352"/>
                    <a:pt x="468" y="1359"/>
                    <a:pt x="454" y="1365"/>
                  </a:cubicBezTo>
                  <a:cubicBezTo>
                    <a:pt x="439" y="1372"/>
                    <a:pt x="423" y="1378"/>
                    <a:pt x="409" y="1388"/>
                  </a:cubicBezTo>
                  <a:cubicBezTo>
                    <a:pt x="394" y="1399"/>
                    <a:pt x="376" y="1407"/>
                    <a:pt x="359" y="1415"/>
                  </a:cubicBezTo>
                  <a:cubicBezTo>
                    <a:pt x="356" y="1417"/>
                    <a:pt x="353" y="1417"/>
                    <a:pt x="349" y="1418"/>
                  </a:cubicBezTo>
                  <a:cubicBezTo>
                    <a:pt x="339" y="1420"/>
                    <a:pt x="328" y="1422"/>
                    <a:pt x="318" y="1424"/>
                  </a:cubicBezTo>
                  <a:cubicBezTo>
                    <a:pt x="310" y="1426"/>
                    <a:pt x="304" y="1431"/>
                    <a:pt x="300" y="1440"/>
                  </a:cubicBezTo>
                  <a:cubicBezTo>
                    <a:pt x="279" y="1484"/>
                    <a:pt x="254" y="1526"/>
                    <a:pt x="226" y="1567"/>
                  </a:cubicBezTo>
                  <a:cubicBezTo>
                    <a:pt x="218" y="1579"/>
                    <a:pt x="211" y="1592"/>
                    <a:pt x="215" y="1608"/>
                  </a:cubicBezTo>
                  <a:cubicBezTo>
                    <a:pt x="216" y="1612"/>
                    <a:pt x="216" y="1617"/>
                    <a:pt x="216" y="1622"/>
                  </a:cubicBezTo>
                  <a:cubicBezTo>
                    <a:pt x="217" y="1670"/>
                    <a:pt x="218" y="1717"/>
                    <a:pt x="219" y="1764"/>
                  </a:cubicBezTo>
                  <a:cubicBezTo>
                    <a:pt x="219" y="1772"/>
                    <a:pt x="220" y="1780"/>
                    <a:pt x="220" y="1788"/>
                  </a:cubicBezTo>
                  <a:cubicBezTo>
                    <a:pt x="220" y="1795"/>
                    <a:pt x="221" y="1801"/>
                    <a:pt x="221" y="1807"/>
                  </a:cubicBezTo>
                  <a:cubicBezTo>
                    <a:pt x="220" y="1812"/>
                    <a:pt x="218" y="1817"/>
                    <a:pt x="212" y="1817"/>
                  </a:cubicBezTo>
                  <a:cubicBezTo>
                    <a:pt x="206" y="1817"/>
                    <a:pt x="202" y="1814"/>
                    <a:pt x="201" y="1808"/>
                  </a:cubicBezTo>
                  <a:cubicBezTo>
                    <a:pt x="201" y="1806"/>
                    <a:pt x="200" y="1804"/>
                    <a:pt x="200" y="1801"/>
                  </a:cubicBezTo>
                  <a:cubicBezTo>
                    <a:pt x="200" y="1770"/>
                    <a:pt x="200" y="1739"/>
                    <a:pt x="199" y="1708"/>
                  </a:cubicBezTo>
                  <a:cubicBezTo>
                    <a:pt x="198" y="1670"/>
                    <a:pt x="196" y="1632"/>
                    <a:pt x="194" y="1594"/>
                  </a:cubicBezTo>
                  <a:cubicBezTo>
                    <a:pt x="191" y="1535"/>
                    <a:pt x="187" y="1477"/>
                    <a:pt x="187" y="1419"/>
                  </a:cubicBezTo>
                  <a:cubicBezTo>
                    <a:pt x="186" y="1330"/>
                    <a:pt x="183" y="1242"/>
                    <a:pt x="189" y="1154"/>
                  </a:cubicBezTo>
                  <a:cubicBezTo>
                    <a:pt x="191" y="1120"/>
                    <a:pt x="194" y="1086"/>
                    <a:pt x="199" y="1053"/>
                  </a:cubicBezTo>
                  <a:cubicBezTo>
                    <a:pt x="206" y="1005"/>
                    <a:pt x="214" y="957"/>
                    <a:pt x="214" y="908"/>
                  </a:cubicBezTo>
                  <a:cubicBezTo>
                    <a:pt x="215" y="823"/>
                    <a:pt x="214" y="737"/>
                    <a:pt x="214" y="652"/>
                  </a:cubicBezTo>
                  <a:cubicBezTo>
                    <a:pt x="214" y="619"/>
                    <a:pt x="211" y="585"/>
                    <a:pt x="218" y="552"/>
                  </a:cubicBezTo>
                  <a:cubicBezTo>
                    <a:pt x="224" y="522"/>
                    <a:pt x="225" y="491"/>
                    <a:pt x="225" y="460"/>
                  </a:cubicBezTo>
                  <a:cubicBezTo>
                    <a:pt x="224" y="436"/>
                    <a:pt x="225" y="412"/>
                    <a:pt x="225" y="388"/>
                  </a:cubicBezTo>
                  <a:cubicBezTo>
                    <a:pt x="225" y="352"/>
                    <a:pt x="219" y="318"/>
                    <a:pt x="207" y="284"/>
                  </a:cubicBezTo>
                  <a:cubicBezTo>
                    <a:pt x="199" y="262"/>
                    <a:pt x="191" y="239"/>
                    <a:pt x="184" y="216"/>
                  </a:cubicBezTo>
                  <a:cubicBezTo>
                    <a:pt x="179" y="197"/>
                    <a:pt x="174" y="177"/>
                    <a:pt x="169" y="158"/>
                  </a:cubicBezTo>
                  <a:cubicBezTo>
                    <a:pt x="160" y="157"/>
                    <a:pt x="154" y="162"/>
                    <a:pt x="154" y="172"/>
                  </a:cubicBezTo>
                  <a:cubicBezTo>
                    <a:pt x="152" y="188"/>
                    <a:pt x="155" y="196"/>
                    <a:pt x="162" y="197"/>
                  </a:cubicBezTo>
                  <a:cubicBezTo>
                    <a:pt x="163" y="194"/>
                    <a:pt x="163" y="192"/>
                    <a:pt x="164" y="189"/>
                  </a:cubicBezTo>
                  <a:cubicBezTo>
                    <a:pt x="164" y="189"/>
                    <a:pt x="169" y="189"/>
                    <a:pt x="169" y="190"/>
                  </a:cubicBezTo>
                  <a:cubicBezTo>
                    <a:pt x="170" y="193"/>
                    <a:pt x="172" y="196"/>
                    <a:pt x="171" y="199"/>
                  </a:cubicBezTo>
                  <a:cubicBezTo>
                    <a:pt x="171" y="201"/>
                    <a:pt x="167" y="204"/>
                    <a:pt x="165" y="205"/>
                  </a:cubicBezTo>
                  <a:cubicBezTo>
                    <a:pt x="158" y="207"/>
                    <a:pt x="153" y="204"/>
                    <a:pt x="150" y="197"/>
                  </a:cubicBezTo>
                  <a:cubicBezTo>
                    <a:pt x="144" y="186"/>
                    <a:pt x="145" y="175"/>
                    <a:pt x="147" y="163"/>
                  </a:cubicBezTo>
                  <a:cubicBezTo>
                    <a:pt x="144" y="164"/>
                    <a:pt x="142" y="164"/>
                    <a:pt x="139" y="164"/>
                  </a:cubicBezTo>
                  <a:cubicBezTo>
                    <a:pt x="130" y="164"/>
                    <a:pt x="120" y="166"/>
                    <a:pt x="110" y="164"/>
                  </a:cubicBezTo>
                  <a:cubicBezTo>
                    <a:pt x="84" y="158"/>
                    <a:pt x="60" y="147"/>
                    <a:pt x="40" y="126"/>
                  </a:cubicBezTo>
                  <a:cubicBezTo>
                    <a:pt x="25" y="110"/>
                    <a:pt x="12" y="93"/>
                    <a:pt x="4" y="72"/>
                  </a:cubicBezTo>
                  <a:cubicBezTo>
                    <a:pt x="2" y="67"/>
                    <a:pt x="0" y="62"/>
                    <a:pt x="6"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0" name="Freeform 47">
              <a:extLst>
                <a:ext uri="{FF2B5EF4-FFF2-40B4-BE49-F238E27FC236}">
                  <a16:creationId xmlns:a16="http://schemas.microsoft.com/office/drawing/2014/main" id="{257C663A-BDD4-477E-BE2D-30E203A47B5E}"/>
                </a:ext>
              </a:extLst>
            </p:cNvPr>
            <p:cNvSpPr>
              <a:spLocks/>
            </p:cNvSpPr>
            <p:nvPr/>
          </p:nvSpPr>
          <p:spPr bwMode="auto">
            <a:xfrm>
              <a:off x="5313363" y="277813"/>
              <a:ext cx="150813" cy="106363"/>
            </a:xfrm>
            <a:custGeom>
              <a:avLst/>
              <a:gdLst>
                <a:gd name="T0" fmla="*/ 14 w 47"/>
                <a:gd name="T1" fmla="*/ 1 h 33"/>
                <a:gd name="T2" fmla="*/ 18 w 47"/>
                <a:gd name="T3" fmla="*/ 0 h 33"/>
                <a:gd name="T4" fmla="*/ 42 w 47"/>
                <a:gd name="T5" fmla="*/ 13 h 33"/>
                <a:gd name="T6" fmla="*/ 33 w 47"/>
                <a:gd name="T7" fmla="*/ 32 h 33"/>
                <a:gd name="T8" fmla="*/ 8 w 47"/>
                <a:gd name="T9" fmla="*/ 23 h 33"/>
                <a:gd name="T10" fmla="*/ 2 w 47"/>
                <a:gd name="T11" fmla="*/ 10 h 33"/>
                <a:gd name="T12" fmla="*/ 14 w 47"/>
                <a:gd name="T13" fmla="*/ 1 h 33"/>
              </a:gdLst>
              <a:ahLst/>
              <a:cxnLst>
                <a:cxn ang="0">
                  <a:pos x="T0" y="T1"/>
                </a:cxn>
                <a:cxn ang="0">
                  <a:pos x="T2" y="T3"/>
                </a:cxn>
                <a:cxn ang="0">
                  <a:pos x="T4" y="T5"/>
                </a:cxn>
                <a:cxn ang="0">
                  <a:pos x="T6" y="T7"/>
                </a:cxn>
                <a:cxn ang="0">
                  <a:pos x="T8" y="T9"/>
                </a:cxn>
                <a:cxn ang="0">
                  <a:pos x="T10" y="T11"/>
                </a:cxn>
                <a:cxn ang="0">
                  <a:pos x="T12" y="T13"/>
                </a:cxn>
              </a:cxnLst>
              <a:rect l="0" t="0" r="r" b="b"/>
              <a:pathLst>
                <a:path w="47" h="33">
                  <a:moveTo>
                    <a:pt x="14" y="1"/>
                  </a:moveTo>
                  <a:cubicBezTo>
                    <a:pt x="16" y="0"/>
                    <a:pt x="17" y="1"/>
                    <a:pt x="18" y="0"/>
                  </a:cubicBezTo>
                  <a:cubicBezTo>
                    <a:pt x="29" y="0"/>
                    <a:pt x="36" y="5"/>
                    <a:pt x="42" y="13"/>
                  </a:cubicBezTo>
                  <a:cubicBezTo>
                    <a:pt x="47" y="22"/>
                    <a:pt x="43" y="30"/>
                    <a:pt x="33" y="32"/>
                  </a:cubicBezTo>
                  <a:cubicBezTo>
                    <a:pt x="23" y="33"/>
                    <a:pt x="15" y="29"/>
                    <a:pt x="8" y="23"/>
                  </a:cubicBezTo>
                  <a:cubicBezTo>
                    <a:pt x="4" y="19"/>
                    <a:pt x="0" y="15"/>
                    <a:pt x="2" y="10"/>
                  </a:cubicBezTo>
                  <a:cubicBezTo>
                    <a:pt x="4" y="6"/>
                    <a:pt x="10" y="4"/>
                    <a:pt x="1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1" name="Freeform 48">
              <a:extLst>
                <a:ext uri="{FF2B5EF4-FFF2-40B4-BE49-F238E27FC236}">
                  <a16:creationId xmlns:a16="http://schemas.microsoft.com/office/drawing/2014/main" id="{3F4702B6-7558-4369-94BA-F943303667BE}"/>
                </a:ext>
              </a:extLst>
            </p:cNvPr>
            <p:cNvSpPr>
              <a:spLocks/>
            </p:cNvSpPr>
            <p:nvPr/>
          </p:nvSpPr>
          <p:spPr bwMode="auto">
            <a:xfrm>
              <a:off x="5492750" y="287338"/>
              <a:ext cx="117475" cy="96838"/>
            </a:xfrm>
            <a:custGeom>
              <a:avLst/>
              <a:gdLst>
                <a:gd name="T0" fmla="*/ 16 w 37"/>
                <a:gd name="T1" fmla="*/ 1 h 30"/>
                <a:gd name="T2" fmla="*/ 36 w 37"/>
                <a:gd name="T3" fmla="*/ 17 h 30"/>
                <a:gd name="T4" fmla="*/ 21 w 37"/>
                <a:gd name="T5" fmla="*/ 30 h 30"/>
                <a:gd name="T6" fmla="*/ 0 w 37"/>
                <a:gd name="T7" fmla="*/ 12 h 30"/>
                <a:gd name="T8" fmla="*/ 16 w 37"/>
                <a:gd name="T9" fmla="*/ 1 h 30"/>
              </a:gdLst>
              <a:ahLst/>
              <a:cxnLst>
                <a:cxn ang="0">
                  <a:pos x="T0" y="T1"/>
                </a:cxn>
                <a:cxn ang="0">
                  <a:pos x="T2" y="T3"/>
                </a:cxn>
                <a:cxn ang="0">
                  <a:pos x="T4" y="T5"/>
                </a:cxn>
                <a:cxn ang="0">
                  <a:pos x="T6" y="T7"/>
                </a:cxn>
                <a:cxn ang="0">
                  <a:pos x="T8" y="T9"/>
                </a:cxn>
              </a:cxnLst>
              <a:rect l="0" t="0" r="r" b="b"/>
              <a:pathLst>
                <a:path w="37" h="30">
                  <a:moveTo>
                    <a:pt x="16" y="1"/>
                  </a:moveTo>
                  <a:cubicBezTo>
                    <a:pt x="27" y="0"/>
                    <a:pt x="36" y="8"/>
                    <a:pt x="36" y="17"/>
                  </a:cubicBezTo>
                  <a:cubicBezTo>
                    <a:pt x="37" y="25"/>
                    <a:pt x="31" y="30"/>
                    <a:pt x="21" y="30"/>
                  </a:cubicBezTo>
                  <a:cubicBezTo>
                    <a:pt x="10" y="30"/>
                    <a:pt x="0" y="21"/>
                    <a:pt x="0" y="12"/>
                  </a:cubicBezTo>
                  <a:cubicBezTo>
                    <a:pt x="0" y="5"/>
                    <a:pt x="6" y="1"/>
                    <a:pt x="1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2" name="Freeform 49">
              <a:extLst>
                <a:ext uri="{FF2B5EF4-FFF2-40B4-BE49-F238E27FC236}">
                  <a16:creationId xmlns:a16="http://schemas.microsoft.com/office/drawing/2014/main" id="{D5EF09C2-4425-46D1-9068-084EDA85BF0D}"/>
                </a:ext>
              </a:extLst>
            </p:cNvPr>
            <p:cNvSpPr>
              <a:spLocks/>
            </p:cNvSpPr>
            <p:nvPr/>
          </p:nvSpPr>
          <p:spPr bwMode="auto">
            <a:xfrm>
              <a:off x="6783388" y="1943101"/>
              <a:ext cx="103188" cy="88900"/>
            </a:xfrm>
            <a:custGeom>
              <a:avLst/>
              <a:gdLst>
                <a:gd name="T0" fmla="*/ 15 w 32"/>
                <a:gd name="T1" fmla="*/ 0 h 28"/>
                <a:gd name="T2" fmla="*/ 31 w 32"/>
                <a:gd name="T3" fmla="*/ 12 h 28"/>
                <a:gd name="T4" fmla="*/ 19 w 32"/>
                <a:gd name="T5" fmla="*/ 28 h 28"/>
                <a:gd name="T6" fmla="*/ 0 w 32"/>
                <a:gd name="T7" fmla="*/ 14 h 28"/>
                <a:gd name="T8" fmla="*/ 15 w 32"/>
                <a:gd name="T9" fmla="*/ 0 h 28"/>
              </a:gdLst>
              <a:ahLst/>
              <a:cxnLst>
                <a:cxn ang="0">
                  <a:pos x="T0" y="T1"/>
                </a:cxn>
                <a:cxn ang="0">
                  <a:pos x="T2" y="T3"/>
                </a:cxn>
                <a:cxn ang="0">
                  <a:pos x="T4" y="T5"/>
                </a:cxn>
                <a:cxn ang="0">
                  <a:pos x="T6" y="T7"/>
                </a:cxn>
                <a:cxn ang="0">
                  <a:pos x="T8" y="T9"/>
                </a:cxn>
              </a:cxnLst>
              <a:rect l="0" t="0" r="r" b="b"/>
              <a:pathLst>
                <a:path w="32" h="28">
                  <a:moveTo>
                    <a:pt x="15" y="0"/>
                  </a:moveTo>
                  <a:cubicBezTo>
                    <a:pt x="25" y="0"/>
                    <a:pt x="31" y="5"/>
                    <a:pt x="31" y="12"/>
                  </a:cubicBezTo>
                  <a:cubicBezTo>
                    <a:pt x="32" y="21"/>
                    <a:pt x="26" y="28"/>
                    <a:pt x="19" y="28"/>
                  </a:cubicBezTo>
                  <a:cubicBezTo>
                    <a:pt x="10" y="28"/>
                    <a:pt x="0" y="21"/>
                    <a:pt x="0" y="14"/>
                  </a:cubicBezTo>
                  <a:cubicBezTo>
                    <a:pt x="0" y="6"/>
                    <a:pt x="7"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3" name="Freeform 50">
              <a:extLst>
                <a:ext uri="{FF2B5EF4-FFF2-40B4-BE49-F238E27FC236}">
                  <a16:creationId xmlns:a16="http://schemas.microsoft.com/office/drawing/2014/main" id="{282B965C-EBC3-432A-8E5B-09238951B706}"/>
                </a:ext>
              </a:extLst>
            </p:cNvPr>
            <p:cNvSpPr>
              <a:spLocks/>
            </p:cNvSpPr>
            <p:nvPr/>
          </p:nvSpPr>
          <p:spPr bwMode="auto">
            <a:xfrm>
              <a:off x="5751513" y="339726"/>
              <a:ext cx="92075" cy="88900"/>
            </a:xfrm>
            <a:custGeom>
              <a:avLst/>
              <a:gdLst>
                <a:gd name="T0" fmla="*/ 11 w 29"/>
                <a:gd name="T1" fmla="*/ 0 h 28"/>
                <a:gd name="T2" fmla="*/ 29 w 29"/>
                <a:gd name="T3" fmla="*/ 16 h 28"/>
                <a:gd name="T4" fmla="*/ 19 w 29"/>
                <a:gd name="T5" fmla="*/ 28 h 28"/>
                <a:gd name="T6" fmla="*/ 0 w 29"/>
                <a:gd name="T7" fmla="*/ 12 h 28"/>
                <a:gd name="T8" fmla="*/ 11 w 29"/>
                <a:gd name="T9" fmla="*/ 0 h 28"/>
              </a:gdLst>
              <a:ahLst/>
              <a:cxnLst>
                <a:cxn ang="0">
                  <a:pos x="T0" y="T1"/>
                </a:cxn>
                <a:cxn ang="0">
                  <a:pos x="T2" y="T3"/>
                </a:cxn>
                <a:cxn ang="0">
                  <a:pos x="T4" y="T5"/>
                </a:cxn>
                <a:cxn ang="0">
                  <a:pos x="T6" y="T7"/>
                </a:cxn>
                <a:cxn ang="0">
                  <a:pos x="T8" y="T9"/>
                </a:cxn>
              </a:cxnLst>
              <a:rect l="0" t="0" r="r" b="b"/>
              <a:pathLst>
                <a:path w="29" h="28">
                  <a:moveTo>
                    <a:pt x="11" y="0"/>
                  </a:moveTo>
                  <a:cubicBezTo>
                    <a:pt x="19" y="0"/>
                    <a:pt x="29" y="8"/>
                    <a:pt x="29" y="16"/>
                  </a:cubicBezTo>
                  <a:cubicBezTo>
                    <a:pt x="29" y="23"/>
                    <a:pt x="25" y="28"/>
                    <a:pt x="19" y="28"/>
                  </a:cubicBezTo>
                  <a:cubicBezTo>
                    <a:pt x="9" y="28"/>
                    <a:pt x="0" y="20"/>
                    <a:pt x="0" y="12"/>
                  </a:cubicBezTo>
                  <a:cubicBezTo>
                    <a:pt x="0" y="5"/>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4" name="Freeform 51">
              <a:extLst>
                <a:ext uri="{FF2B5EF4-FFF2-40B4-BE49-F238E27FC236}">
                  <a16:creationId xmlns:a16="http://schemas.microsoft.com/office/drawing/2014/main" id="{5400D527-C292-4A97-A150-E6DBB55914C5}"/>
                </a:ext>
              </a:extLst>
            </p:cNvPr>
            <p:cNvSpPr>
              <a:spLocks/>
            </p:cNvSpPr>
            <p:nvPr/>
          </p:nvSpPr>
          <p:spPr bwMode="auto">
            <a:xfrm>
              <a:off x="5953125" y="811213"/>
              <a:ext cx="98425" cy="80963"/>
            </a:xfrm>
            <a:custGeom>
              <a:avLst/>
              <a:gdLst>
                <a:gd name="T0" fmla="*/ 19 w 31"/>
                <a:gd name="T1" fmla="*/ 0 h 25"/>
                <a:gd name="T2" fmla="*/ 31 w 31"/>
                <a:gd name="T3" fmla="*/ 12 h 25"/>
                <a:gd name="T4" fmla="*/ 18 w 31"/>
                <a:gd name="T5" fmla="*/ 25 h 25"/>
                <a:gd name="T6" fmla="*/ 1 w 31"/>
                <a:gd name="T7" fmla="*/ 12 h 25"/>
                <a:gd name="T8" fmla="*/ 19 w 31"/>
                <a:gd name="T9" fmla="*/ 0 h 25"/>
              </a:gdLst>
              <a:ahLst/>
              <a:cxnLst>
                <a:cxn ang="0">
                  <a:pos x="T0" y="T1"/>
                </a:cxn>
                <a:cxn ang="0">
                  <a:pos x="T2" y="T3"/>
                </a:cxn>
                <a:cxn ang="0">
                  <a:pos x="T4" y="T5"/>
                </a:cxn>
                <a:cxn ang="0">
                  <a:pos x="T6" y="T7"/>
                </a:cxn>
                <a:cxn ang="0">
                  <a:pos x="T8" y="T9"/>
                </a:cxn>
              </a:cxnLst>
              <a:rect l="0" t="0" r="r" b="b"/>
              <a:pathLst>
                <a:path w="31" h="25">
                  <a:moveTo>
                    <a:pt x="19" y="0"/>
                  </a:moveTo>
                  <a:cubicBezTo>
                    <a:pt x="26" y="0"/>
                    <a:pt x="31" y="4"/>
                    <a:pt x="31" y="12"/>
                  </a:cubicBezTo>
                  <a:cubicBezTo>
                    <a:pt x="31" y="20"/>
                    <a:pt x="25" y="25"/>
                    <a:pt x="18" y="25"/>
                  </a:cubicBezTo>
                  <a:cubicBezTo>
                    <a:pt x="8" y="25"/>
                    <a:pt x="1" y="19"/>
                    <a:pt x="1" y="12"/>
                  </a:cubicBezTo>
                  <a:cubicBezTo>
                    <a:pt x="0" y="4"/>
                    <a:pt x="7"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5" name="Freeform 52">
              <a:extLst>
                <a:ext uri="{FF2B5EF4-FFF2-40B4-BE49-F238E27FC236}">
                  <a16:creationId xmlns:a16="http://schemas.microsoft.com/office/drawing/2014/main" id="{F3CD0E46-D76D-4FC8-96CE-4CC9B2B91A0B}"/>
                </a:ext>
              </a:extLst>
            </p:cNvPr>
            <p:cNvSpPr>
              <a:spLocks/>
            </p:cNvSpPr>
            <p:nvPr/>
          </p:nvSpPr>
          <p:spPr bwMode="auto">
            <a:xfrm>
              <a:off x="5892800" y="527051"/>
              <a:ext cx="95250" cy="93663"/>
            </a:xfrm>
            <a:custGeom>
              <a:avLst/>
              <a:gdLst>
                <a:gd name="T0" fmla="*/ 7 w 30"/>
                <a:gd name="T1" fmla="*/ 2 h 29"/>
                <a:gd name="T2" fmla="*/ 26 w 30"/>
                <a:gd name="T3" fmla="*/ 8 h 29"/>
                <a:gd name="T4" fmla="*/ 27 w 30"/>
                <a:gd name="T5" fmla="*/ 23 h 29"/>
                <a:gd name="T6" fmla="*/ 20 w 30"/>
                <a:gd name="T7" fmla="*/ 29 h 29"/>
                <a:gd name="T8" fmla="*/ 0 w 30"/>
                <a:gd name="T9" fmla="*/ 11 h 29"/>
                <a:gd name="T10" fmla="*/ 7 w 30"/>
                <a:gd name="T11" fmla="*/ 2 h 29"/>
              </a:gdLst>
              <a:ahLst/>
              <a:cxnLst>
                <a:cxn ang="0">
                  <a:pos x="T0" y="T1"/>
                </a:cxn>
                <a:cxn ang="0">
                  <a:pos x="T2" y="T3"/>
                </a:cxn>
                <a:cxn ang="0">
                  <a:pos x="T4" y="T5"/>
                </a:cxn>
                <a:cxn ang="0">
                  <a:pos x="T6" y="T7"/>
                </a:cxn>
                <a:cxn ang="0">
                  <a:pos x="T8" y="T9"/>
                </a:cxn>
                <a:cxn ang="0">
                  <a:pos x="T10" y="T11"/>
                </a:cxn>
              </a:cxnLst>
              <a:rect l="0" t="0" r="r" b="b"/>
              <a:pathLst>
                <a:path w="30" h="29">
                  <a:moveTo>
                    <a:pt x="7" y="2"/>
                  </a:moveTo>
                  <a:cubicBezTo>
                    <a:pt x="14" y="0"/>
                    <a:pt x="21" y="2"/>
                    <a:pt x="26" y="8"/>
                  </a:cubicBezTo>
                  <a:cubicBezTo>
                    <a:pt x="30" y="13"/>
                    <a:pt x="30" y="18"/>
                    <a:pt x="27" y="23"/>
                  </a:cubicBezTo>
                  <a:cubicBezTo>
                    <a:pt x="25" y="26"/>
                    <a:pt x="22" y="28"/>
                    <a:pt x="20" y="29"/>
                  </a:cubicBezTo>
                  <a:cubicBezTo>
                    <a:pt x="10" y="29"/>
                    <a:pt x="0" y="18"/>
                    <a:pt x="0" y="11"/>
                  </a:cubicBezTo>
                  <a:cubicBezTo>
                    <a:pt x="0" y="6"/>
                    <a:pt x="2"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6" name="Freeform 53">
              <a:extLst>
                <a:ext uri="{FF2B5EF4-FFF2-40B4-BE49-F238E27FC236}">
                  <a16:creationId xmlns:a16="http://schemas.microsoft.com/office/drawing/2014/main" id="{402D6BBF-AB36-45E0-8BB6-2738485E2BC3}"/>
                </a:ext>
              </a:extLst>
            </p:cNvPr>
            <p:cNvSpPr>
              <a:spLocks/>
            </p:cNvSpPr>
            <p:nvPr/>
          </p:nvSpPr>
          <p:spPr bwMode="auto">
            <a:xfrm>
              <a:off x="6196013" y="725488"/>
              <a:ext cx="82550" cy="92075"/>
            </a:xfrm>
            <a:custGeom>
              <a:avLst/>
              <a:gdLst>
                <a:gd name="T0" fmla="*/ 9 w 26"/>
                <a:gd name="T1" fmla="*/ 1 h 29"/>
                <a:gd name="T2" fmla="*/ 25 w 26"/>
                <a:gd name="T3" fmla="*/ 18 h 29"/>
                <a:gd name="T4" fmla="*/ 16 w 26"/>
                <a:gd name="T5" fmla="*/ 29 h 29"/>
                <a:gd name="T6" fmla="*/ 0 w 26"/>
                <a:gd name="T7" fmla="*/ 12 h 29"/>
                <a:gd name="T8" fmla="*/ 9 w 26"/>
                <a:gd name="T9" fmla="*/ 1 h 29"/>
              </a:gdLst>
              <a:ahLst/>
              <a:cxnLst>
                <a:cxn ang="0">
                  <a:pos x="T0" y="T1"/>
                </a:cxn>
                <a:cxn ang="0">
                  <a:pos x="T2" y="T3"/>
                </a:cxn>
                <a:cxn ang="0">
                  <a:pos x="T4" y="T5"/>
                </a:cxn>
                <a:cxn ang="0">
                  <a:pos x="T6" y="T7"/>
                </a:cxn>
                <a:cxn ang="0">
                  <a:pos x="T8" y="T9"/>
                </a:cxn>
              </a:cxnLst>
              <a:rect l="0" t="0" r="r" b="b"/>
              <a:pathLst>
                <a:path w="26" h="29">
                  <a:moveTo>
                    <a:pt x="9" y="1"/>
                  </a:moveTo>
                  <a:cubicBezTo>
                    <a:pt x="19" y="0"/>
                    <a:pt x="25" y="7"/>
                    <a:pt x="25" y="18"/>
                  </a:cubicBezTo>
                  <a:cubicBezTo>
                    <a:pt x="26" y="26"/>
                    <a:pt x="22" y="29"/>
                    <a:pt x="16" y="29"/>
                  </a:cubicBezTo>
                  <a:cubicBezTo>
                    <a:pt x="8" y="29"/>
                    <a:pt x="0" y="20"/>
                    <a:pt x="0" y="12"/>
                  </a:cubicBezTo>
                  <a:cubicBezTo>
                    <a:pt x="0" y="4"/>
                    <a:pt x="3" y="1"/>
                    <a:pt x="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7" name="Freeform 54">
              <a:extLst>
                <a:ext uri="{FF2B5EF4-FFF2-40B4-BE49-F238E27FC236}">
                  <a16:creationId xmlns:a16="http://schemas.microsoft.com/office/drawing/2014/main" id="{663980EE-DDF2-48BA-8241-17AB603B19E6}"/>
                </a:ext>
              </a:extLst>
            </p:cNvPr>
            <p:cNvSpPr>
              <a:spLocks/>
            </p:cNvSpPr>
            <p:nvPr/>
          </p:nvSpPr>
          <p:spPr bwMode="auto">
            <a:xfrm>
              <a:off x="7053263" y="1943101"/>
              <a:ext cx="79375" cy="85725"/>
            </a:xfrm>
            <a:custGeom>
              <a:avLst/>
              <a:gdLst>
                <a:gd name="T0" fmla="*/ 10 w 25"/>
                <a:gd name="T1" fmla="*/ 0 h 27"/>
                <a:gd name="T2" fmla="*/ 25 w 25"/>
                <a:gd name="T3" fmla="*/ 14 h 27"/>
                <a:gd name="T4" fmla="*/ 15 w 25"/>
                <a:gd name="T5" fmla="*/ 27 h 27"/>
                <a:gd name="T6" fmla="*/ 0 w 25"/>
                <a:gd name="T7" fmla="*/ 12 h 27"/>
                <a:gd name="T8" fmla="*/ 10 w 25"/>
                <a:gd name="T9" fmla="*/ 0 h 27"/>
              </a:gdLst>
              <a:ahLst/>
              <a:cxnLst>
                <a:cxn ang="0">
                  <a:pos x="T0" y="T1"/>
                </a:cxn>
                <a:cxn ang="0">
                  <a:pos x="T2" y="T3"/>
                </a:cxn>
                <a:cxn ang="0">
                  <a:pos x="T4" y="T5"/>
                </a:cxn>
                <a:cxn ang="0">
                  <a:pos x="T6" y="T7"/>
                </a:cxn>
                <a:cxn ang="0">
                  <a:pos x="T8" y="T9"/>
                </a:cxn>
              </a:cxnLst>
              <a:rect l="0" t="0" r="r" b="b"/>
              <a:pathLst>
                <a:path w="25" h="27">
                  <a:moveTo>
                    <a:pt x="10" y="0"/>
                  </a:moveTo>
                  <a:cubicBezTo>
                    <a:pt x="19" y="0"/>
                    <a:pt x="25" y="6"/>
                    <a:pt x="25" y="14"/>
                  </a:cubicBezTo>
                  <a:cubicBezTo>
                    <a:pt x="25" y="22"/>
                    <a:pt x="21" y="27"/>
                    <a:pt x="15" y="27"/>
                  </a:cubicBezTo>
                  <a:cubicBezTo>
                    <a:pt x="7" y="27"/>
                    <a:pt x="0" y="20"/>
                    <a:pt x="0" y="12"/>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8" name="Freeform 55">
              <a:extLst>
                <a:ext uri="{FF2B5EF4-FFF2-40B4-BE49-F238E27FC236}">
                  <a16:creationId xmlns:a16="http://schemas.microsoft.com/office/drawing/2014/main" id="{8FF43CB5-3B73-47A7-83A7-69D85D1EDD49}"/>
                </a:ext>
              </a:extLst>
            </p:cNvPr>
            <p:cNvSpPr>
              <a:spLocks/>
            </p:cNvSpPr>
            <p:nvPr/>
          </p:nvSpPr>
          <p:spPr bwMode="auto">
            <a:xfrm>
              <a:off x="5275263" y="163513"/>
              <a:ext cx="85725" cy="79375"/>
            </a:xfrm>
            <a:custGeom>
              <a:avLst/>
              <a:gdLst>
                <a:gd name="T0" fmla="*/ 11 w 27"/>
                <a:gd name="T1" fmla="*/ 1 h 25"/>
                <a:gd name="T2" fmla="*/ 26 w 27"/>
                <a:gd name="T3" fmla="*/ 12 h 25"/>
                <a:gd name="T4" fmla="*/ 15 w 27"/>
                <a:gd name="T5" fmla="*/ 25 h 25"/>
                <a:gd name="T6" fmla="*/ 0 w 27"/>
                <a:gd name="T7" fmla="*/ 11 h 25"/>
                <a:gd name="T8" fmla="*/ 11 w 27"/>
                <a:gd name="T9" fmla="*/ 1 h 25"/>
              </a:gdLst>
              <a:ahLst/>
              <a:cxnLst>
                <a:cxn ang="0">
                  <a:pos x="T0" y="T1"/>
                </a:cxn>
                <a:cxn ang="0">
                  <a:pos x="T2" y="T3"/>
                </a:cxn>
                <a:cxn ang="0">
                  <a:pos x="T4" y="T5"/>
                </a:cxn>
                <a:cxn ang="0">
                  <a:pos x="T6" y="T7"/>
                </a:cxn>
                <a:cxn ang="0">
                  <a:pos x="T8" y="T9"/>
                </a:cxn>
              </a:cxnLst>
              <a:rect l="0" t="0" r="r" b="b"/>
              <a:pathLst>
                <a:path w="27" h="25">
                  <a:moveTo>
                    <a:pt x="11" y="1"/>
                  </a:moveTo>
                  <a:cubicBezTo>
                    <a:pt x="20" y="0"/>
                    <a:pt x="26" y="5"/>
                    <a:pt x="26" y="12"/>
                  </a:cubicBezTo>
                  <a:cubicBezTo>
                    <a:pt x="27" y="19"/>
                    <a:pt x="22" y="25"/>
                    <a:pt x="15" y="25"/>
                  </a:cubicBezTo>
                  <a:cubicBezTo>
                    <a:pt x="7" y="25"/>
                    <a:pt x="0" y="18"/>
                    <a:pt x="0" y="11"/>
                  </a:cubicBezTo>
                  <a:cubicBezTo>
                    <a:pt x="0" y="4"/>
                    <a:pt x="4" y="1"/>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9" name="Freeform 56">
              <a:extLst>
                <a:ext uri="{FF2B5EF4-FFF2-40B4-BE49-F238E27FC236}">
                  <a16:creationId xmlns:a16="http://schemas.microsoft.com/office/drawing/2014/main" id="{F2D7F0DD-DE79-4CE0-98C9-9FD9DE0CB1B3}"/>
                </a:ext>
              </a:extLst>
            </p:cNvPr>
            <p:cNvSpPr>
              <a:spLocks/>
            </p:cNvSpPr>
            <p:nvPr/>
          </p:nvSpPr>
          <p:spPr bwMode="auto">
            <a:xfrm>
              <a:off x="7451725" y="2000251"/>
              <a:ext cx="77788" cy="76200"/>
            </a:xfrm>
            <a:custGeom>
              <a:avLst/>
              <a:gdLst>
                <a:gd name="T0" fmla="*/ 11 w 24"/>
                <a:gd name="T1" fmla="*/ 1 h 24"/>
                <a:gd name="T2" fmla="*/ 24 w 24"/>
                <a:gd name="T3" fmla="*/ 14 h 24"/>
                <a:gd name="T4" fmla="*/ 14 w 24"/>
                <a:gd name="T5" fmla="*/ 24 h 24"/>
                <a:gd name="T6" fmla="*/ 0 w 24"/>
                <a:gd name="T7" fmla="*/ 11 h 24"/>
                <a:gd name="T8" fmla="*/ 11 w 24"/>
                <a:gd name="T9" fmla="*/ 1 h 24"/>
              </a:gdLst>
              <a:ahLst/>
              <a:cxnLst>
                <a:cxn ang="0">
                  <a:pos x="T0" y="T1"/>
                </a:cxn>
                <a:cxn ang="0">
                  <a:pos x="T2" y="T3"/>
                </a:cxn>
                <a:cxn ang="0">
                  <a:pos x="T4" y="T5"/>
                </a:cxn>
                <a:cxn ang="0">
                  <a:pos x="T6" y="T7"/>
                </a:cxn>
                <a:cxn ang="0">
                  <a:pos x="T8" y="T9"/>
                </a:cxn>
              </a:cxnLst>
              <a:rect l="0" t="0" r="r" b="b"/>
              <a:pathLst>
                <a:path w="24" h="24">
                  <a:moveTo>
                    <a:pt x="11" y="1"/>
                  </a:moveTo>
                  <a:cubicBezTo>
                    <a:pt x="18" y="1"/>
                    <a:pt x="24" y="7"/>
                    <a:pt x="24" y="14"/>
                  </a:cubicBezTo>
                  <a:cubicBezTo>
                    <a:pt x="23" y="20"/>
                    <a:pt x="20" y="24"/>
                    <a:pt x="14" y="24"/>
                  </a:cubicBezTo>
                  <a:cubicBezTo>
                    <a:pt x="7" y="24"/>
                    <a:pt x="0" y="18"/>
                    <a:pt x="0" y="11"/>
                  </a:cubicBezTo>
                  <a:cubicBezTo>
                    <a:pt x="0" y="5"/>
                    <a:pt x="5" y="0"/>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0" name="Freeform 57">
              <a:extLst>
                <a:ext uri="{FF2B5EF4-FFF2-40B4-BE49-F238E27FC236}">
                  <a16:creationId xmlns:a16="http://schemas.microsoft.com/office/drawing/2014/main" id="{D37D9075-FBD6-4ADC-B6A8-270A256039CE}"/>
                </a:ext>
              </a:extLst>
            </p:cNvPr>
            <p:cNvSpPr>
              <a:spLocks/>
            </p:cNvSpPr>
            <p:nvPr/>
          </p:nvSpPr>
          <p:spPr bwMode="auto">
            <a:xfrm>
              <a:off x="6089650" y="630238"/>
              <a:ext cx="74613" cy="76200"/>
            </a:xfrm>
            <a:custGeom>
              <a:avLst/>
              <a:gdLst>
                <a:gd name="T0" fmla="*/ 11 w 23"/>
                <a:gd name="T1" fmla="*/ 0 h 24"/>
                <a:gd name="T2" fmla="*/ 23 w 23"/>
                <a:gd name="T3" fmla="*/ 13 h 24"/>
                <a:gd name="T4" fmla="*/ 14 w 23"/>
                <a:gd name="T5" fmla="*/ 23 h 24"/>
                <a:gd name="T6" fmla="*/ 0 w 23"/>
                <a:gd name="T7" fmla="*/ 10 h 24"/>
                <a:gd name="T8" fmla="*/ 11 w 23"/>
                <a:gd name="T9" fmla="*/ 0 h 24"/>
              </a:gdLst>
              <a:ahLst/>
              <a:cxnLst>
                <a:cxn ang="0">
                  <a:pos x="T0" y="T1"/>
                </a:cxn>
                <a:cxn ang="0">
                  <a:pos x="T2" y="T3"/>
                </a:cxn>
                <a:cxn ang="0">
                  <a:pos x="T4" y="T5"/>
                </a:cxn>
                <a:cxn ang="0">
                  <a:pos x="T6" y="T7"/>
                </a:cxn>
                <a:cxn ang="0">
                  <a:pos x="T8" y="T9"/>
                </a:cxn>
              </a:cxnLst>
              <a:rect l="0" t="0" r="r" b="b"/>
              <a:pathLst>
                <a:path w="23" h="24">
                  <a:moveTo>
                    <a:pt x="11" y="0"/>
                  </a:moveTo>
                  <a:cubicBezTo>
                    <a:pt x="17" y="0"/>
                    <a:pt x="23" y="5"/>
                    <a:pt x="23" y="13"/>
                  </a:cubicBezTo>
                  <a:cubicBezTo>
                    <a:pt x="23" y="19"/>
                    <a:pt x="20" y="23"/>
                    <a:pt x="14" y="23"/>
                  </a:cubicBezTo>
                  <a:cubicBezTo>
                    <a:pt x="7" y="24"/>
                    <a:pt x="0" y="17"/>
                    <a:pt x="0" y="10"/>
                  </a:cubicBezTo>
                  <a:cubicBezTo>
                    <a:pt x="0" y="4"/>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1" name="Freeform 58">
              <a:extLst>
                <a:ext uri="{FF2B5EF4-FFF2-40B4-BE49-F238E27FC236}">
                  <a16:creationId xmlns:a16="http://schemas.microsoft.com/office/drawing/2014/main" id="{D4131174-2BE9-4574-AD0D-63705659149C}"/>
                </a:ext>
              </a:extLst>
            </p:cNvPr>
            <p:cNvSpPr>
              <a:spLocks/>
            </p:cNvSpPr>
            <p:nvPr/>
          </p:nvSpPr>
          <p:spPr bwMode="auto">
            <a:xfrm>
              <a:off x="6359525" y="574676"/>
              <a:ext cx="82550" cy="71438"/>
            </a:xfrm>
            <a:custGeom>
              <a:avLst/>
              <a:gdLst>
                <a:gd name="T0" fmla="*/ 9 w 26"/>
                <a:gd name="T1" fmla="*/ 0 h 22"/>
                <a:gd name="T2" fmla="*/ 26 w 26"/>
                <a:gd name="T3" fmla="*/ 11 h 22"/>
                <a:gd name="T4" fmla="*/ 14 w 26"/>
                <a:gd name="T5" fmla="*/ 22 h 22"/>
                <a:gd name="T6" fmla="*/ 0 w 26"/>
                <a:gd name="T7" fmla="*/ 10 h 22"/>
                <a:gd name="T8" fmla="*/ 9 w 26"/>
                <a:gd name="T9" fmla="*/ 0 h 22"/>
              </a:gdLst>
              <a:ahLst/>
              <a:cxnLst>
                <a:cxn ang="0">
                  <a:pos x="T0" y="T1"/>
                </a:cxn>
                <a:cxn ang="0">
                  <a:pos x="T2" y="T3"/>
                </a:cxn>
                <a:cxn ang="0">
                  <a:pos x="T4" y="T5"/>
                </a:cxn>
                <a:cxn ang="0">
                  <a:pos x="T6" y="T7"/>
                </a:cxn>
                <a:cxn ang="0">
                  <a:pos x="T8" y="T9"/>
                </a:cxn>
              </a:cxnLst>
              <a:rect l="0" t="0" r="r" b="b"/>
              <a:pathLst>
                <a:path w="26" h="22">
                  <a:moveTo>
                    <a:pt x="9" y="0"/>
                  </a:moveTo>
                  <a:cubicBezTo>
                    <a:pt x="17" y="0"/>
                    <a:pt x="26" y="6"/>
                    <a:pt x="26" y="11"/>
                  </a:cubicBezTo>
                  <a:cubicBezTo>
                    <a:pt x="25" y="16"/>
                    <a:pt x="19" y="22"/>
                    <a:pt x="14" y="22"/>
                  </a:cubicBezTo>
                  <a:cubicBezTo>
                    <a:pt x="6" y="22"/>
                    <a:pt x="0" y="17"/>
                    <a:pt x="0" y="10"/>
                  </a:cubicBezTo>
                  <a:cubicBezTo>
                    <a:pt x="0" y="3"/>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2" name="Freeform 59">
              <a:extLst>
                <a:ext uri="{FF2B5EF4-FFF2-40B4-BE49-F238E27FC236}">
                  <a16:creationId xmlns:a16="http://schemas.microsoft.com/office/drawing/2014/main" id="{5278E299-D360-4BBE-A857-582DF612A5F9}"/>
                </a:ext>
              </a:extLst>
            </p:cNvPr>
            <p:cNvSpPr>
              <a:spLocks/>
            </p:cNvSpPr>
            <p:nvPr/>
          </p:nvSpPr>
          <p:spPr bwMode="auto">
            <a:xfrm>
              <a:off x="5127625" y="201613"/>
              <a:ext cx="69850" cy="76200"/>
            </a:xfrm>
            <a:custGeom>
              <a:avLst/>
              <a:gdLst>
                <a:gd name="T0" fmla="*/ 10 w 22"/>
                <a:gd name="T1" fmla="*/ 1 h 24"/>
                <a:gd name="T2" fmla="*/ 22 w 22"/>
                <a:gd name="T3" fmla="*/ 12 h 24"/>
                <a:gd name="T4" fmla="*/ 12 w 22"/>
                <a:gd name="T5" fmla="*/ 24 h 24"/>
                <a:gd name="T6" fmla="*/ 0 w 22"/>
                <a:gd name="T7" fmla="*/ 10 h 24"/>
                <a:gd name="T8" fmla="*/ 10 w 22"/>
                <a:gd name="T9" fmla="*/ 1 h 24"/>
              </a:gdLst>
              <a:ahLst/>
              <a:cxnLst>
                <a:cxn ang="0">
                  <a:pos x="T0" y="T1"/>
                </a:cxn>
                <a:cxn ang="0">
                  <a:pos x="T2" y="T3"/>
                </a:cxn>
                <a:cxn ang="0">
                  <a:pos x="T4" y="T5"/>
                </a:cxn>
                <a:cxn ang="0">
                  <a:pos x="T6" y="T7"/>
                </a:cxn>
                <a:cxn ang="0">
                  <a:pos x="T8" y="T9"/>
                </a:cxn>
              </a:cxnLst>
              <a:rect l="0" t="0" r="r" b="b"/>
              <a:pathLst>
                <a:path w="22" h="24">
                  <a:moveTo>
                    <a:pt x="10" y="1"/>
                  </a:moveTo>
                  <a:cubicBezTo>
                    <a:pt x="17" y="0"/>
                    <a:pt x="22" y="5"/>
                    <a:pt x="22" y="12"/>
                  </a:cubicBezTo>
                  <a:cubicBezTo>
                    <a:pt x="22" y="18"/>
                    <a:pt x="17" y="24"/>
                    <a:pt x="12" y="24"/>
                  </a:cubicBezTo>
                  <a:cubicBezTo>
                    <a:pt x="6" y="23"/>
                    <a:pt x="0" y="16"/>
                    <a:pt x="0" y="10"/>
                  </a:cubicBezTo>
                  <a:cubicBezTo>
                    <a:pt x="0" y="4"/>
                    <a:pt x="4" y="1"/>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3" name="Freeform 60">
              <a:extLst>
                <a:ext uri="{FF2B5EF4-FFF2-40B4-BE49-F238E27FC236}">
                  <a16:creationId xmlns:a16="http://schemas.microsoft.com/office/drawing/2014/main" id="{3A99E74E-E8D5-41C6-A3DF-DDA78AEFA571}"/>
                </a:ext>
              </a:extLst>
            </p:cNvPr>
            <p:cNvSpPr>
              <a:spLocks/>
            </p:cNvSpPr>
            <p:nvPr/>
          </p:nvSpPr>
          <p:spPr bwMode="auto">
            <a:xfrm>
              <a:off x="5668963" y="377826"/>
              <a:ext cx="66675" cy="76200"/>
            </a:xfrm>
            <a:custGeom>
              <a:avLst/>
              <a:gdLst>
                <a:gd name="T0" fmla="*/ 8 w 21"/>
                <a:gd name="T1" fmla="*/ 0 h 24"/>
                <a:gd name="T2" fmla="*/ 21 w 21"/>
                <a:gd name="T3" fmla="*/ 15 h 24"/>
                <a:gd name="T4" fmla="*/ 14 w 21"/>
                <a:gd name="T5" fmla="*/ 24 h 24"/>
                <a:gd name="T6" fmla="*/ 0 w 21"/>
                <a:gd name="T7" fmla="*/ 8 h 24"/>
                <a:gd name="T8" fmla="*/ 8 w 21"/>
                <a:gd name="T9" fmla="*/ 0 h 24"/>
              </a:gdLst>
              <a:ahLst/>
              <a:cxnLst>
                <a:cxn ang="0">
                  <a:pos x="T0" y="T1"/>
                </a:cxn>
                <a:cxn ang="0">
                  <a:pos x="T2" y="T3"/>
                </a:cxn>
                <a:cxn ang="0">
                  <a:pos x="T4" y="T5"/>
                </a:cxn>
                <a:cxn ang="0">
                  <a:pos x="T6" y="T7"/>
                </a:cxn>
                <a:cxn ang="0">
                  <a:pos x="T8" y="T9"/>
                </a:cxn>
              </a:cxnLst>
              <a:rect l="0" t="0" r="r" b="b"/>
              <a:pathLst>
                <a:path w="21" h="24">
                  <a:moveTo>
                    <a:pt x="8" y="0"/>
                  </a:moveTo>
                  <a:cubicBezTo>
                    <a:pt x="15" y="0"/>
                    <a:pt x="21" y="7"/>
                    <a:pt x="21" y="15"/>
                  </a:cubicBezTo>
                  <a:cubicBezTo>
                    <a:pt x="21" y="20"/>
                    <a:pt x="19" y="24"/>
                    <a:pt x="14" y="24"/>
                  </a:cubicBezTo>
                  <a:cubicBezTo>
                    <a:pt x="7" y="24"/>
                    <a:pt x="0" y="16"/>
                    <a:pt x="0" y="8"/>
                  </a:cubicBezTo>
                  <a:cubicBezTo>
                    <a:pt x="1"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4" name="Freeform 61">
              <a:extLst>
                <a:ext uri="{FF2B5EF4-FFF2-40B4-BE49-F238E27FC236}">
                  <a16:creationId xmlns:a16="http://schemas.microsoft.com/office/drawing/2014/main" id="{B6F10BC5-E728-42E9-8F33-01283B707A59}"/>
                </a:ext>
              </a:extLst>
            </p:cNvPr>
            <p:cNvSpPr>
              <a:spLocks/>
            </p:cNvSpPr>
            <p:nvPr/>
          </p:nvSpPr>
          <p:spPr bwMode="auto">
            <a:xfrm>
              <a:off x="6394450" y="671513"/>
              <a:ext cx="66675" cy="73025"/>
            </a:xfrm>
            <a:custGeom>
              <a:avLst/>
              <a:gdLst>
                <a:gd name="T0" fmla="*/ 9 w 21"/>
                <a:gd name="T1" fmla="*/ 0 h 23"/>
                <a:gd name="T2" fmla="*/ 21 w 21"/>
                <a:gd name="T3" fmla="*/ 12 h 23"/>
                <a:gd name="T4" fmla="*/ 12 w 21"/>
                <a:gd name="T5" fmla="*/ 23 h 23"/>
                <a:gd name="T6" fmla="*/ 0 w 21"/>
                <a:gd name="T7" fmla="*/ 11 h 23"/>
                <a:gd name="T8" fmla="*/ 9 w 21"/>
                <a:gd name="T9" fmla="*/ 0 h 23"/>
              </a:gdLst>
              <a:ahLst/>
              <a:cxnLst>
                <a:cxn ang="0">
                  <a:pos x="T0" y="T1"/>
                </a:cxn>
                <a:cxn ang="0">
                  <a:pos x="T2" y="T3"/>
                </a:cxn>
                <a:cxn ang="0">
                  <a:pos x="T4" y="T5"/>
                </a:cxn>
                <a:cxn ang="0">
                  <a:pos x="T6" y="T7"/>
                </a:cxn>
                <a:cxn ang="0">
                  <a:pos x="T8" y="T9"/>
                </a:cxn>
              </a:cxnLst>
              <a:rect l="0" t="0" r="r" b="b"/>
              <a:pathLst>
                <a:path w="21" h="23">
                  <a:moveTo>
                    <a:pt x="9" y="0"/>
                  </a:moveTo>
                  <a:cubicBezTo>
                    <a:pt x="16" y="0"/>
                    <a:pt x="21" y="5"/>
                    <a:pt x="21" y="12"/>
                  </a:cubicBezTo>
                  <a:cubicBezTo>
                    <a:pt x="21" y="19"/>
                    <a:pt x="17" y="23"/>
                    <a:pt x="12" y="23"/>
                  </a:cubicBezTo>
                  <a:cubicBezTo>
                    <a:pt x="5" y="23"/>
                    <a:pt x="0" y="18"/>
                    <a:pt x="0" y="11"/>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5" name="Freeform 62">
              <a:extLst>
                <a:ext uri="{FF2B5EF4-FFF2-40B4-BE49-F238E27FC236}">
                  <a16:creationId xmlns:a16="http://schemas.microsoft.com/office/drawing/2014/main" id="{5B327A31-EB0D-495B-B61C-A7C5FCF06D71}"/>
                </a:ext>
              </a:extLst>
            </p:cNvPr>
            <p:cNvSpPr>
              <a:spLocks/>
            </p:cNvSpPr>
            <p:nvPr/>
          </p:nvSpPr>
          <p:spPr bwMode="auto">
            <a:xfrm>
              <a:off x="7258050" y="2003426"/>
              <a:ext cx="66675" cy="76200"/>
            </a:xfrm>
            <a:custGeom>
              <a:avLst/>
              <a:gdLst>
                <a:gd name="T0" fmla="*/ 7 w 21"/>
                <a:gd name="T1" fmla="*/ 0 h 24"/>
                <a:gd name="T2" fmla="*/ 21 w 21"/>
                <a:gd name="T3" fmla="*/ 13 h 24"/>
                <a:gd name="T4" fmla="*/ 13 w 21"/>
                <a:gd name="T5" fmla="*/ 23 h 24"/>
                <a:gd name="T6" fmla="*/ 0 w 21"/>
                <a:gd name="T7" fmla="*/ 9 h 24"/>
                <a:gd name="T8" fmla="*/ 7 w 21"/>
                <a:gd name="T9" fmla="*/ 0 h 24"/>
              </a:gdLst>
              <a:ahLst/>
              <a:cxnLst>
                <a:cxn ang="0">
                  <a:pos x="T0" y="T1"/>
                </a:cxn>
                <a:cxn ang="0">
                  <a:pos x="T2" y="T3"/>
                </a:cxn>
                <a:cxn ang="0">
                  <a:pos x="T4" y="T5"/>
                </a:cxn>
                <a:cxn ang="0">
                  <a:pos x="T6" y="T7"/>
                </a:cxn>
                <a:cxn ang="0">
                  <a:pos x="T8" y="T9"/>
                </a:cxn>
              </a:cxnLst>
              <a:rect l="0" t="0" r="r" b="b"/>
              <a:pathLst>
                <a:path w="21" h="24">
                  <a:moveTo>
                    <a:pt x="7" y="0"/>
                  </a:moveTo>
                  <a:cubicBezTo>
                    <a:pt x="15" y="0"/>
                    <a:pt x="21" y="6"/>
                    <a:pt x="21" y="13"/>
                  </a:cubicBezTo>
                  <a:cubicBezTo>
                    <a:pt x="21" y="18"/>
                    <a:pt x="19" y="23"/>
                    <a:pt x="13" y="23"/>
                  </a:cubicBezTo>
                  <a:cubicBezTo>
                    <a:pt x="6" y="24"/>
                    <a:pt x="0" y="16"/>
                    <a:pt x="0" y="9"/>
                  </a:cubicBezTo>
                  <a:cubicBezTo>
                    <a:pt x="0" y="3"/>
                    <a:pt x="2"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6" name="Freeform 63">
              <a:extLst>
                <a:ext uri="{FF2B5EF4-FFF2-40B4-BE49-F238E27FC236}">
                  <a16:creationId xmlns:a16="http://schemas.microsoft.com/office/drawing/2014/main" id="{C558C8C2-12B1-4654-9028-CD5B1C8387AB}"/>
                </a:ext>
              </a:extLst>
            </p:cNvPr>
            <p:cNvSpPr>
              <a:spLocks/>
            </p:cNvSpPr>
            <p:nvPr/>
          </p:nvSpPr>
          <p:spPr bwMode="auto">
            <a:xfrm>
              <a:off x="6940550" y="1943101"/>
              <a:ext cx="63500" cy="76200"/>
            </a:xfrm>
            <a:custGeom>
              <a:avLst/>
              <a:gdLst>
                <a:gd name="T0" fmla="*/ 8 w 20"/>
                <a:gd name="T1" fmla="*/ 0 h 24"/>
                <a:gd name="T2" fmla="*/ 20 w 20"/>
                <a:gd name="T3" fmla="*/ 13 h 24"/>
                <a:gd name="T4" fmla="*/ 12 w 20"/>
                <a:gd name="T5" fmla="*/ 24 h 24"/>
                <a:gd name="T6" fmla="*/ 0 w 20"/>
                <a:gd name="T7" fmla="*/ 10 h 24"/>
                <a:gd name="T8" fmla="*/ 8 w 20"/>
                <a:gd name="T9" fmla="*/ 0 h 24"/>
              </a:gdLst>
              <a:ahLst/>
              <a:cxnLst>
                <a:cxn ang="0">
                  <a:pos x="T0" y="T1"/>
                </a:cxn>
                <a:cxn ang="0">
                  <a:pos x="T2" y="T3"/>
                </a:cxn>
                <a:cxn ang="0">
                  <a:pos x="T4" y="T5"/>
                </a:cxn>
                <a:cxn ang="0">
                  <a:pos x="T6" y="T7"/>
                </a:cxn>
                <a:cxn ang="0">
                  <a:pos x="T8" y="T9"/>
                </a:cxn>
              </a:cxnLst>
              <a:rect l="0" t="0" r="r" b="b"/>
              <a:pathLst>
                <a:path w="20" h="24">
                  <a:moveTo>
                    <a:pt x="8" y="0"/>
                  </a:moveTo>
                  <a:cubicBezTo>
                    <a:pt x="14" y="0"/>
                    <a:pt x="20" y="6"/>
                    <a:pt x="20" y="13"/>
                  </a:cubicBezTo>
                  <a:cubicBezTo>
                    <a:pt x="20" y="18"/>
                    <a:pt x="18" y="23"/>
                    <a:pt x="12" y="24"/>
                  </a:cubicBezTo>
                  <a:cubicBezTo>
                    <a:pt x="6" y="24"/>
                    <a:pt x="0" y="17"/>
                    <a:pt x="0" y="10"/>
                  </a:cubicBezTo>
                  <a:cubicBezTo>
                    <a:pt x="0" y="4"/>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7" name="Freeform 64">
              <a:extLst>
                <a:ext uri="{FF2B5EF4-FFF2-40B4-BE49-F238E27FC236}">
                  <a16:creationId xmlns:a16="http://schemas.microsoft.com/office/drawing/2014/main" id="{DE2C2904-C8A3-423B-9C4F-ED099B85D8E4}"/>
                </a:ext>
              </a:extLst>
            </p:cNvPr>
            <p:cNvSpPr>
              <a:spLocks/>
            </p:cNvSpPr>
            <p:nvPr/>
          </p:nvSpPr>
          <p:spPr bwMode="auto">
            <a:xfrm>
              <a:off x="6994525" y="1846263"/>
              <a:ext cx="71438" cy="60325"/>
            </a:xfrm>
            <a:custGeom>
              <a:avLst/>
              <a:gdLst>
                <a:gd name="T0" fmla="*/ 8 w 22"/>
                <a:gd name="T1" fmla="*/ 0 h 19"/>
                <a:gd name="T2" fmla="*/ 22 w 22"/>
                <a:gd name="T3" fmla="*/ 11 h 19"/>
                <a:gd name="T4" fmla="*/ 14 w 22"/>
                <a:gd name="T5" fmla="*/ 19 h 19"/>
                <a:gd name="T6" fmla="*/ 1 w 22"/>
                <a:gd name="T7" fmla="*/ 8 h 19"/>
                <a:gd name="T8" fmla="*/ 8 w 22"/>
                <a:gd name="T9" fmla="*/ 0 h 19"/>
              </a:gdLst>
              <a:ahLst/>
              <a:cxnLst>
                <a:cxn ang="0">
                  <a:pos x="T0" y="T1"/>
                </a:cxn>
                <a:cxn ang="0">
                  <a:pos x="T2" y="T3"/>
                </a:cxn>
                <a:cxn ang="0">
                  <a:pos x="T4" y="T5"/>
                </a:cxn>
                <a:cxn ang="0">
                  <a:pos x="T6" y="T7"/>
                </a:cxn>
                <a:cxn ang="0">
                  <a:pos x="T8" y="T9"/>
                </a:cxn>
              </a:cxnLst>
              <a:rect l="0" t="0" r="r" b="b"/>
              <a:pathLst>
                <a:path w="22" h="19">
                  <a:moveTo>
                    <a:pt x="8" y="0"/>
                  </a:moveTo>
                  <a:cubicBezTo>
                    <a:pt x="15" y="0"/>
                    <a:pt x="22" y="6"/>
                    <a:pt x="22" y="11"/>
                  </a:cubicBezTo>
                  <a:cubicBezTo>
                    <a:pt x="22" y="17"/>
                    <a:pt x="19" y="19"/>
                    <a:pt x="14" y="19"/>
                  </a:cubicBezTo>
                  <a:cubicBezTo>
                    <a:pt x="6" y="19"/>
                    <a:pt x="0" y="14"/>
                    <a:pt x="1" y="8"/>
                  </a:cubicBezTo>
                  <a:cubicBezTo>
                    <a:pt x="1"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8" name="Freeform 65">
              <a:extLst>
                <a:ext uri="{FF2B5EF4-FFF2-40B4-BE49-F238E27FC236}">
                  <a16:creationId xmlns:a16="http://schemas.microsoft.com/office/drawing/2014/main" id="{0BD30E40-6E02-4BC9-AA00-7077A8884BDB}"/>
                </a:ext>
              </a:extLst>
            </p:cNvPr>
            <p:cNvSpPr>
              <a:spLocks/>
            </p:cNvSpPr>
            <p:nvPr/>
          </p:nvSpPr>
          <p:spPr bwMode="auto">
            <a:xfrm>
              <a:off x="7221538" y="1884363"/>
              <a:ext cx="65088" cy="65088"/>
            </a:xfrm>
            <a:custGeom>
              <a:avLst/>
              <a:gdLst>
                <a:gd name="T0" fmla="*/ 9 w 20"/>
                <a:gd name="T1" fmla="*/ 0 h 20"/>
                <a:gd name="T2" fmla="*/ 20 w 20"/>
                <a:gd name="T3" fmla="*/ 10 h 20"/>
                <a:gd name="T4" fmla="*/ 11 w 20"/>
                <a:gd name="T5" fmla="*/ 20 h 20"/>
                <a:gd name="T6" fmla="*/ 0 w 20"/>
                <a:gd name="T7" fmla="*/ 10 h 20"/>
                <a:gd name="T8" fmla="*/ 9 w 20"/>
                <a:gd name="T9" fmla="*/ 0 h 20"/>
              </a:gdLst>
              <a:ahLst/>
              <a:cxnLst>
                <a:cxn ang="0">
                  <a:pos x="T0" y="T1"/>
                </a:cxn>
                <a:cxn ang="0">
                  <a:pos x="T2" y="T3"/>
                </a:cxn>
                <a:cxn ang="0">
                  <a:pos x="T4" y="T5"/>
                </a:cxn>
                <a:cxn ang="0">
                  <a:pos x="T6" y="T7"/>
                </a:cxn>
                <a:cxn ang="0">
                  <a:pos x="T8" y="T9"/>
                </a:cxn>
              </a:cxnLst>
              <a:rect l="0" t="0" r="r" b="b"/>
              <a:pathLst>
                <a:path w="20" h="20">
                  <a:moveTo>
                    <a:pt x="9" y="0"/>
                  </a:moveTo>
                  <a:cubicBezTo>
                    <a:pt x="16" y="0"/>
                    <a:pt x="20" y="4"/>
                    <a:pt x="20" y="10"/>
                  </a:cubicBezTo>
                  <a:cubicBezTo>
                    <a:pt x="20" y="15"/>
                    <a:pt x="16" y="20"/>
                    <a:pt x="11" y="20"/>
                  </a:cubicBezTo>
                  <a:cubicBezTo>
                    <a:pt x="5" y="20"/>
                    <a:pt x="0" y="16"/>
                    <a:pt x="0" y="10"/>
                  </a:cubicBezTo>
                  <a:cubicBezTo>
                    <a:pt x="0" y="4"/>
                    <a:pt x="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9" name="Freeform 66">
              <a:extLst>
                <a:ext uri="{FF2B5EF4-FFF2-40B4-BE49-F238E27FC236}">
                  <a16:creationId xmlns:a16="http://schemas.microsoft.com/office/drawing/2014/main" id="{3358AC92-62C8-4084-B469-23852CFE6C1D}"/>
                </a:ext>
              </a:extLst>
            </p:cNvPr>
            <p:cNvSpPr>
              <a:spLocks/>
            </p:cNvSpPr>
            <p:nvPr/>
          </p:nvSpPr>
          <p:spPr bwMode="auto">
            <a:xfrm>
              <a:off x="6080125" y="754063"/>
              <a:ext cx="65088" cy="66675"/>
            </a:xfrm>
            <a:custGeom>
              <a:avLst/>
              <a:gdLst>
                <a:gd name="T0" fmla="*/ 8 w 20"/>
                <a:gd name="T1" fmla="*/ 1 h 21"/>
                <a:gd name="T2" fmla="*/ 19 w 20"/>
                <a:gd name="T3" fmla="*/ 10 h 21"/>
                <a:gd name="T4" fmla="*/ 10 w 20"/>
                <a:gd name="T5" fmla="*/ 20 h 21"/>
                <a:gd name="T6" fmla="*/ 0 w 20"/>
                <a:gd name="T7" fmla="*/ 10 h 21"/>
                <a:gd name="T8" fmla="*/ 8 w 20"/>
                <a:gd name="T9" fmla="*/ 1 h 21"/>
              </a:gdLst>
              <a:ahLst/>
              <a:cxnLst>
                <a:cxn ang="0">
                  <a:pos x="T0" y="T1"/>
                </a:cxn>
                <a:cxn ang="0">
                  <a:pos x="T2" y="T3"/>
                </a:cxn>
                <a:cxn ang="0">
                  <a:pos x="T4" y="T5"/>
                </a:cxn>
                <a:cxn ang="0">
                  <a:pos x="T6" y="T7"/>
                </a:cxn>
                <a:cxn ang="0">
                  <a:pos x="T8" y="T9"/>
                </a:cxn>
              </a:cxnLst>
              <a:rect l="0" t="0" r="r" b="b"/>
              <a:pathLst>
                <a:path w="20" h="21">
                  <a:moveTo>
                    <a:pt x="8" y="1"/>
                  </a:moveTo>
                  <a:cubicBezTo>
                    <a:pt x="15" y="0"/>
                    <a:pt x="19" y="4"/>
                    <a:pt x="19" y="10"/>
                  </a:cubicBezTo>
                  <a:cubicBezTo>
                    <a:pt x="20" y="16"/>
                    <a:pt x="16" y="20"/>
                    <a:pt x="10" y="20"/>
                  </a:cubicBezTo>
                  <a:cubicBezTo>
                    <a:pt x="4" y="21"/>
                    <a:pt x="0" y="16"/>
                    <a:pt x="0" y="10"/>
                  </a:cubicBezTo>
                  <a:cubicBezTo>
                    <a:pt x="0" y="4"/>
                    <a:pt x="2" y="1"/>
                    <a:pt x="8"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0" name="Freeform 67">
              <a:extLst>
                <a:ext uri="{FF2B5EF4-FFF2-40B4-BE49-F238E27FC236}">
                  <a16:creationId xmlns:a16="http://schemas.microsoft.com/office/drawing/2014/main" id="{A1FCC872-B694-47B5-B4AC-27155BA192B5}"/>
                </a:ext>
              </a:extLst>
            </p:cNvPr>
            <p:cNvSpPr>
              <a:spLocks/>
            </p:cNvSpPr>
            <p:nvPr/>
          </p:nvSpPr>
          <p:spPr bwMode="auto">
            <a:xfrm>
              <a:off x="5888038" y="393701"/>
              <a:ext cx="61913" cy="57150"/>
            </a:xfrm>
            <a:custGeom>
              <a:avLst/>
              <a:gdLst>
                <a:gd name="T0" fmla="*/ 6 w 19"/>
                <a:gd name="T1" fmla="*/ 0 h 18"/>
                <a:gd name="T2" fmla="*/ 19 w 19"/>
                <a:gd name="T3" fmla="*/ 10 h 18"/>
                <a:gd name="T4" fmla="*/ 11 w 19"/>
                <a:gd name="T5" fmla="*/ 18 h 18"/>
                <a:gd name="T6" fmla="*/ 0 w 19"/>
                <a:gd name="T7" fmla="*/ 7 h 18"/>
                <a:gd name="T8" fmla="*/ 6 w 19"/>
                <a:gd name="T9" fmla="*/ 0 h 18"/>
              </a:gdLst>
              <a:ahLst/>
              <a:cxnLst>
                <a:cxn ang="0">
                  <a:pos x="T0" y="T1"/>
                </a:cxn>
                <a:cxn ang="0">
                  <a:pos x="T2" y="T3"/>
                </a:cxn>
                <a:cxn ang="0">
                  <a:pos x="T4" y="T5"/>
                </a:cxn>
                <a:cxn ang="0">
                  <a:pos x="T6" y="T7"/>
                </a:cxn>
                <a:cxn ang="0">
                  <a:pos x="T8" y="T9"/>
                </a:cxn>
              </a:cxnLst>
              <a:rect l="0" t="0" r="r" b="b"/>
              <a:pathLst>
                <a:path w="19" h="18">
                  <a:moveTo>
                    <a:pt x="6" y="0"/>
                  </a:moveTo>
                  <a:cubicBezTo>
                    <a:pt x="13" y="0"/>
                    <a:pt x="19" y="5"/>
                    <a:pt x="19" y="10"/>
                  </a:cubicBezTo>
                  <a:cubicBezTo>
                    <a:pt x="19" y="15"/>
                    <a:pt x="17" y="18"/>
                    <a:pt x="11" y="18"/>
                  </a:cubicBezTo>
                  <a:cubicBezTo>
                    <a:pt x="5" y="18"/>
                    <a:pt x="0" y="13"/>
                    <a:pt x="0" y="7"/>
                  </a:cubicBezTo>
                  <a:cubicBezTo>
                    <a:pt x="0" y="2"/>
                    <a:pt x="3"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1" name="Freeform 68">
              <a:extLst>
                <a:ext uri="{FF2B5EF4-FFF2-40B4-BE49-F238E27FC236}">
                  <a16:creationId xmlns:a16="http://schemas.microsoft.com/office/drawing/2014/main" id="{DE977BA1-0142-4B36-A1B5-1AC8F0598525}"/>
                </a:ext>
              </a:extLst>
            </p:cNvPr>
            <p:cNvSpPr>
              <a:spLocks/>
            </p:cNvSpPr>
            <p:nvPr/>
          </p:nvSpPr>
          <p:spPr bwMode="auto">
            <a:xfrm>
              <a:off x="7529513" y="2182813"/>
              <a:ext cx="53975" cy="57150"/>
            </a:xfrm>
            <a:custGeom>
              <a:avLst/>
              <a:gdLst>
                <a:gd name="T0" fmla="*/ 8 w 17"/>
                <a:gd name="T1" fmla="*/ 0 h 18"/>
                <a:gd name="T2" fmla="*/ 17 w 17"/>
                <a:gd name="T3" fmla="*/ 9 h 18"/>
                <a:gd name="T4" fmla="*/ 8 w 17"/>
                <a:gd name="T5" fmla="*/ 18 h 18"/>
                <a:gd name="T6" fmla="*/ 0 w 17"/>
                <a:gd name="T7" fmla="*/ 8 h 18"/>
                <a:gd name="T8" fmla="*/ 8 w 17"/>
                <a:gd name="T9" fmla="*/ 0 h 18"/>
              </a:gdLst>
              <a:ahLst/>
              <a:cxnLst>
                <a:cxn ang="0">
                  <a:pos x="T0" y="T1"/>
                </a:cxn>
                <a:cxn ang="0">
                  <a:pos x="T2" y="T3"/>
                </a:cxn>
                <a:cxn ang="0">
                  <a:pos x="T4" y="T5"/>
                </a:cxn>
                <a:cxn ang="0">
                  <a:pos x="T6" y="T7"/>
                </a:cxn>
                <a:cxn ang="0">
                  <a:pos x="T8" y="T9"/>
                </a:cxn>
              </a:cxnLst>
              <a:rect l="0" t="0" r="r" b="b"/>
              <a:pathLst>
                <a:path w="17" h="18">
                  <a:moveTo>
                    <a:pt x="8" y="0"/>
                  </a:moveTo>
                  <a:cubicBezTo>
                    <a:pt x="14" y="0"/>
                    <a:pt x="17" y="4"/>
                    <a:pt x="17" y="9"/>
                  </a:cubicBezTo>
                  <a:cubicBezTo>
                    <a:pt x="17" y="15"/>
                    <a:pt x="14" y="18"/>
                    <a:pt x="8" y="18"/>
                  </a:cubicBezTo>
                  <a:cubicBezTo>
                    <a:pt x="3" y="18"/>
                    <a:pt x="0" y="15"/>
                    <a:pt x="0" y="8"/>
                  </a:cubicBezTo>
                  <a:cubicBezTo>
                    <a:pt x="0" y="3"/>
                    <a:pt x="2"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2" name="Freeform 69">
              <a:extLst>
                <a:ext uri="{FF2B5EF4-FFF2-40B4-BE49-F238E27FC236}">
                  <a16:creationId xmlns:a16="http://schemas.microsoft.com/office/drawing/2014/main" id="{951B1287-5BB3-4483-99C7-85E460B43AD4}"/>
                </a:ext>
              </a:extLst>
            </p:cNvPr>
            <p:cNvSpPr>
              <a:spLocks/>
            </p:cNvSpPr>
            <p:nvPr/>
          </p:nvSpPr>
          <p:spPr bwMode="auto">
            <a:xfrm>
              <a:off x="5430838" y="211138"/>
              <a:ext cx="65088" cy="50800"/>
            </a:xfrm>
            <a:custGeom>
              <a:avLst/>
              <a:gdLst>
                <a:gd name="T0" fmla="*/ 9 w 20"/>
                <a:gd name="T1" fmla="*/ 0 h 16"/>
                <a:gd name="T2" fmla="*/ 20 w 20"/>
                <a:gd name="T3" fmla="*/ 9 h 16"/>
                <a:gd name="T4" fmla="*/ 13 w 20"/>
                <a:gd name="T5" fmla="*/ 16 h 16"/>
                <a:gd name="T6" fmla="*/ 0 w 20"/>
                <a:gd name="T7" fmla="*/ 7 h 16"/>
                <a:gd name="T8" fmla="*/ 9 w 20"/>
                <a:gd name="T9" fmla="*/ 0 h 16"/>
              </a:gdLst>
              <a:ahLst/>
              <a:cxnLst>
                <a:cxn ang="0">
                  <a:pos x="T0" y="T1"/>
                </a:cxn>
                <a:cxn ang="0">
                  <a:pos x="T2" y="T3"/>
                </a:cxn>
                <a:cxn ang="0">
                  <a:pos x="T4" y="T5"/>
                </a:cxn>
                <a:cxn ang="0">
                  <a:pos x="T6" y="T7"/>
                </a:cxn>
                <a:cxn ang="0">
                  <a:pos x="T8" y="T9"/>
                </a:cxn>
              </a:cxnLst>
              <a:rect l="0" t="0" r="r" b="b"/>
              <a:pathLst>
                <a:path w="20" h="16">
                  <a:moveTo>
                    <a:pt x="9" y="0"/>
                  </a:moveTo>
                  <a:cubicBezTo>
                    <a:pt x="16" y="0"/>
                    <a:pt x="20" y="4"/>
                    <a:pt x="20" y="9"/>
                  </a:cubicBezTo>
                  <a:cubicBezTo>
                    <a:pt x="20" y="14"/>
                    <a:pt x="17" y="16"/>
                    <a:pt x="13" y="16"/>
                  </a:cubicBezTo>
                  <a:cubicBezTo>
                    <a:pt x="6" y="16"/>
                    <a:pt x="0" y="12"/>
                    <a:pt x="0" y="7"/>
                  </a:cubicBezTo>
                  <a:cubicBezTo>
                    <a:pt x="0" y="1"/>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3" name="Freeform 70">
              <a:extLst>
                <a:ext uri="{FF2B5EF4-FFF2-40B4-BE49-F238E27FC236}">
                  <a16:creationId xmlns:a16="http://schemas.microsoft.com/office/drawing/2014/main" id="{EC1F9849-5B4C-4C20-88A2-5DF906E91A22}"/>
                </a:ext>
              </a:extLst>
            </p:cNvPr>
            <p:cNvSpPr>
              <a:spLocks/>
            </p:cNvSpPr>
            <p:nvPr/>
          </p:nvSpPr>
          <p:spPr bwMode="auto">
            <a:xfrm>
              <a:off x="5224463" y="277813"/>
              <a:ext cx="50800" cy="55563"/>
            </a:xfrm>
            <a:custGeom>
              <a:avLst/>
              <a:gdLst>
                <a:gd name="T0" fmla="*/ 8 w 16"/>
                <a:gd name="T1" fmla="*/ 0 h 17"/>
                <a:gd name="T2" fmla="*/ 15 w 16"/>
                <a:gd name="T3" fmla="*/ 9 h 17"/>
                <a:gd name="T4" fmla="*/ 9 w 16"/>
                <a:gd name="T5" fmla="*/ 17 h 17"/>
                <a:gd name="T6" fmla="*/ 0 w 16"/>
                <a:gd name="T7" fmla="*/ 10 h 17"/>
                <a:gd name="T8" fmla="*/ 8 w 16"/>
                <a:gd name="T9" fmla="*/ 0 h 17"/>
              </a:gdLst>
              <a:ahLst/>
              <a:cxnLst>
                <a:cxn ang="0">
                  <a:pos x="T0" y="T1"/>
                </a:cxn>
                <a:cxn ang="0">
                  <a:pos x="T2" y="T3"/>
                </a:cxn>
                <a:cxn ang="0">
                  <a:pos x="T4" y="T5"/>
                </a:cxn>
                <a:cxn ang="0">
                  <a:pos x="T6" y="T7"/>
                </a:cxn>
                <a:cxn ang="0">
                  <a:pos x="T8" y="T9"/>
                </a:cxn>
              </a:cxnLst>
              <a:rect l="0" t="0" r="r" b="b"/>
              <a:pathLst>
                <a:path w="16" h="17">
                  <a:moveTo>
                    <a:pt x="8" y="0"/>
                  </a:moveTo>
                  <a:cubicBezTo>
                    <a:pt x="13" y="0"/>
                    <a:pt x="15" y="4"/>
                    <a:pt x="15" y="9"/>
                  </a:cubicBezTo>
                  <a:cubicBezTo>
                    <a:pt x="16" y="14"/>
                    <a:pt x="13" y="17"/>
                    <a:pt x="9" y="17"/>
                  </a:cubicBezTo>
                  <a:cubicBezTo>
                    <a:pt x="4" y="17"/>
                    <a:pt x="0" y="16"/>
                    <a:pt x="0" y="10"/>
                  </a:cubicBezTo>
                  <a:cubicBezTo>
                    <a:pt x="0" y="5"/>
                    <a:pt x="1"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4" name="Freeform 71">
              <a:extLst>
                <a:ext uri="{FF2B5EF4-FFF2-40B4-BE49-F238E27FC236}">
                  <a16:creationId xmlns:a16="http://schemas.microsoft.com/office/drawing/2014/main" id="{B3E69F90-2A23-407B-8A4B-B18E6640A764}"/>
                </a:ext>
              </a:extLst>
            </p:cNvPr>
            <p:cNvSpPr>
              <a:spLocks/>
            </p:cNvSpPr>
            <p:nvPr/>
          </p:nvSpPr>
          <p:spPr bwMode="auto">
            <a:xfrm>
              <a:off x="5565775" y="182563"/>
              <a:ext cx="57150" cy="60325"/>
            </a:xfrm>
            <a:custGeom>
              <a:avLst/>
              <a:gdLst>
                <a:gd name="T0" fmla="*/ 7 w 18"/>
                <a:gd name="T1" fmla="*/ 2 h 19"/>
                <a:gd name="T2" fmla="*/ 18 w 18"/>
                <a:gd name="T3" fmla="*/ 10 h 19"/>
                <a:gd name="T4" fmla="*/ 12 w 18"/>
                <a:gd name="T5" fmla="*/ 18 h 19"/>
                <a:gd name="T6" fmla="*/ 0 w 18"/>
                <a:gd name="T7" fmla="*/ 8 h 19"/>
                <a:gd name="T8" fmla="*/ 7 w 18"/>
                <a:gd name="T9" fmla="*/ 2 h 19"/>
              </a:gdLst>
              <a:ahLst/>
              <a:cxnLst>
                <a:cxn ang="0">
                  <a:pos x="T0" y="T1"/>
                </a:cxn>
                <a:cxn ang="0">
                  <a:pos x="T2" y="T3"/>
                </a:cxn>
                <a:cxn ang="0">
                  <a:pos x="T4" y="T5"/>
                </a:cxn>
                <a:cxn ang="0">
                  <a:pos x="T6" y="T7"/>
                </a:cxn>
                <a:cxn ang="0">
                  <a:pos x="T8" y="T9"/>
                </a:cxn>
              </a:cxnLst>
              <a:rect l="0" t="0" r="r" b="b"/>
              <a:pathLst>
                <a:path w="18" h="19">
                  <a:moveTo>
                    <a:pt x="7" y="2"/>
                  </a:moveTo>
                  <a:cubicBezTo>
                    <a:pt x="12" y="0"/>
                    <a:pt x="17" y="5"/>
                    <a:pt x="18" y="10"/>
                  </a:cubicBezTo>
                  <a:cubicBezTo>
                    <a:pt x="18" y="14"/>
                    <a:pt x="16" y="17"/>
                    <a:pt x="12" y="18"/>
                  </a:cubicBezTo>
                  <a:cubicBezTo>
                    <a:pt x="7" y="19"/>
                    <a:pt x="2" y="14"/>
                    <a:pt x="0" y="8"/>
                  </a:cubicBezTo>
                  <a:cubicBezTo>
                    <a:pt x="2" y="6"/>
                    <a:pt x="4" y="3"/>
                    <a:pt x="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5" name="Freeform 72">
              <a:extLst>
                <a:ext uri="{FF2B5EF4-FFF2-40B4-BE49-F238E27FC236}">
                  <a16:creationId xmlns:a16="http://schemas.microsoft.com/office/drawing/2014/main" id="{509BEACB-5387-4A2C-B23D-037206BF9D45}"/>
                </a:ext>
              </a:extLst>
            </p:cNvPr>
            <p:cNvSpPr>
              <a:spLocks/>
            </p:cNvSpPr>
            <p:nvPr/>
          </p:nvSpPr>
          <p:spPr bwMode="auto">
            <a:xfrm>
              <a:off x="7372350" y="2044701"/>
              <a:ext cx="53975" cy="57150"/>
            </a:xfrm>
            <a:custGeom>
              <a:avLst/>
              <a:gdLst>
                <a:gd name="T0" fmla="*/ 7 w 17"/>
                <a:gd name="T1" fmla="*/ 1 h 18"/>
                <a:gd name="T2" fmla="*/ 16 w 17"/>
                <a:gd name="T3" fmla="*/ 11 h 18"/>
                <a:gd name="T4" fmla="*/ 12 w 17"/>
                <a:gd name="T5" fmla="*/ 18 h 18"/>
                <a:gd name="T6" fmla="*/ 0 w 17"/>
                <a:gd name="T7" fmla="*/ 8 h 18"/>
                <a:gd name="T8" fmla="*/ 7 w 17"/>
                <a:gd name="T9" fmla="*/ 1 h 18"/>
              </a:gdLst>
              <a:ahLst/>
              <a:cxnLst>
                <a:cxn ang="0">
                  <a:pos x="T0" y="T1"/>
                </a:cxn>
                <a:cxn ang="0">
                  <a:pos x="T2" y="T3"/>
                </a:cxn>
                <a:cxn ang="0">
                  <a:pos x="T4" y="T5"/>
                </a:cxn>
                <a:cxn ang="0">
                  <a:pos x="T6" y="T7"/>
                </a:cxn>
                <a:cxn ang="0">
                  <a:pos x="T8" y="T9"/>
                </a:cxn>
              </a:cxnLst>
              <a:rect l="0" t="0" r="r" b="b"/>
              <a:pathLst>
                <a:path w="17" h="18">
                  <a:moveTo>
                    <a:pt x="7" y="1"/>
                  </a:moveTo>
                  <a:cubicBezTo>
                    <a:pt x="12" y="0"/>
                    <a:pt x="17" y="6"/>
                    <a:pt x="16" y="11"/>
                  </a:cubicBezTo>
                  <a:cubicBezTo>
                    <a:pt x="16" y="14"/>
                    <a:pt x="13" y="16"/>
                    <a:pt x="12" y="18"/>
                  </a:cubicBezTo>
                  <a:cubicBezTo>
                    <a:pt x="4" y="17"/>
                    <a:pt x="0" y="14"/>
                    <a:pt x="0" y="8"/>
                  </a:cubicBezTo>
                  <a:cubicBezTo>
                    <a:pt x="0" y="4"/>
                    <a:pt x="2" y="1"/>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6" name="Freeform 73">
              <a:extLst>
                <a:ext uri="{FF2B5EF4-FFF2-40B4-BE49-F238E27FC236}">
                  <a16:creationId xmlns:a16="http://schemas.microsoft.com/office/drawing/2014/main" id="{0CABA3B4-C67B-473F-8185-A8CE9804E01E}"/>
                </a:ext>
              </a:extLst>
            </p:cNvPr>
            <p:cNvSpPr>
              <a:spLocks/>
            </p:cNvSpPr>
            <p:nvPr/>
          </p:nvSpPr>
          <p:spPr bwMode="auto">
            <a:xfrm>
              <a:off x="5773738" y="488951"/>
              <a:ext cx="57150" cy="47625"/>
            </a:xfrm>
            <a:custGeom>
              <a:avLst/>
              <a:gdLst>
                <a:gd name="T0" fmla="*/ 8 w 18"/>
                <a:gd name="T1" fmla="*/ 0 h 15"/>
                <a:gd name="T2" fmla="*/ 18 w 18"/>
                <a:gd name="T3" fmla="*/ 9 h 15"/>
                <a:gd name="T4" fmla="*/ 13 w 18"/>
                <a:gd name="T5" fmla="*/ 15 h 15"/>
                <a:gd name="T6" fmla="*/ 1 w 18"/>
                <a:gd name="T7" fmla="*/ 6 h 15"/>
                <a:gd name="T8" fmla="*/ 8 w 18"/>
                <a:gd name="T9" fmla="*/ 0 h 15"/>
              </a:gdLst>
              <a:ahLst/>
              <a:cxnLst>
                <a:cxn ang="0">
                  <a:pos x="T0" y="T1"/>
                </a:cxn>
                <a:cxn ang="0">
                  <a:pos x="T2" y="T3"/>
                </a:cxn>
                <a:cxn ang="0">
                  <a:pos x="T4" y="T5"/>
                </a:cxn>
                <a:cxn ang="0">
                  <a:pos x="T6" y="T7"/>
                </a:cxn>
                <a:cxn ang="0">
                  <a:pos x="T8" y="T9"/>
                </a:cxn>
              </a:cxnLst>
              <a:rect l="0" t="0" r="r" b="b"/>
              <a:pathLst>
                <a:path w="18" h="15">
                  <a:moveTo>
                    <a:pt x="8" y="0"/>
                  </a:moveTo>
                  <a:cubicBezTo>
                    <a:pt x="13" y="1"/>
                    <a:pt x="18" y="3"/>
                    <a:pt x="18" y="9"/>
                  </a:cubicBezTo>
                  <a:cubicBezTo>
                    <a:pt x="18" y="12"/>
                    <a:pt x="14" y="14"/>
                    <a:pt x="13" y="15"/>
                  </a:cubicBezTo>
                  <a:cubicBezTo>
                    <a:pt x="5" y="15"/>
                    <a:pt x="0" y="10"/>
                    <a:pt x="1" y="6"/>
                  </a:cubicBezTo>
                  <a:cubicBezTo>
                    <a:pt x="1" y="1"/>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7" name="Freeform 74">
              <a:extLst>
                <a:ext uri="{FF2B5EF4-FFF2-40B4-BE49-F238E27FC236}">
                  <a16:creationId xmlns:a16="http://schemas.microsoft.com/office/drawing/2014/main" id="{B4752E9A-DC17-4916-AC5B-D71C2855F126}"/>
                </a:ext>
              </a:extLst>
            </p:cNvPr>
            <p:cNvSpPr>
              <a:spLocks/>
            </p:cNvSpPr>
            <p:nvPr/>
          </p:nvSpPr>
          <p:spPr bwMode="auto">
            <a:xfrm>
              <a:off x="5648325" y="265113"/>
              <a:ext cx="49213" cy="52388"/>
            </a:xfrm>
            <a:custGeom>
              <a:avLst/>
              <a:gdLst>
                <a:gd name="T0" fmla="*/ 7 w 15"/>
                <a:gd name="T1" fmla="*/ 1 h 16"/>
                <a:gd name="T2" fmla="*/ 15 w 15"/>
                <a:gd name="T3" fmla="*/ 12 h 16"/>
                <a:gd name="T4" fmla="*/ 8 w 15"/>
                <a:gd name="T5" fmla="*/ 16 h 16"/>
                <a:gd name="T6" fmla="*/ 0 w 15"/>
                <a:gd name="T7" fmla="*/ 7 h 16"/>
                <a:gd name="T8" fmla="*/ 7 w 15"/>
                <a:gd name="T9" fmla="*/ 1 h 16"/>
              </a:gdLst>
              <a:ahLst/>
              <a:cxnLst>
                <a:cxn ang="0">
                  <a:pos x="T0" y="T1"/>
                </a:cxn>
                <a:cxn ang="0">
                  <a:pos x="T2" y="T3"/>
                </a:cxn>
                <a:cxn ang="0">
                  <a:pos x="T4" y="T5"/>
                </a:cxn>
                <a:cxn ang="0">
                  <a:pos x="T6" y="T7"/>
                </a:cxn>
                <a:cxn ang="0">
                  <a:pos x="T8" y="T9"/>
                </a:cxn>
              </a:cxnLst>
              <a:rect l="0" t="0" r="r" b="b"/>
              <a:pathLst>
                <a:path w="15" h="16">
                  <a:moveTo>
                    <a:pt x="7" y="1"/>
                  </a:moveTo>
                  <a:cubicBezTo>
                    <a:pt x="12" y="0"/>
                    <a:pt x="15" y="4"/>
                    <a:pt x="15" y="12"/>
                  </a:cubicBezTo>
                  <a:cubicBezTo>
                    <a:pt x="14" y="13"/>
                    <a:pt x="11" y="16"/>
                    <a:pt x="8" y="16"/>
                  </a:cubicBezTo>
                  <a:cubicBezTo>
                    <a:pt x="3" y="16"/>
                    <a:pt x="0" y="12"/>
                    <a:pt x="0" y="7"/>
                  </a:cubicBezTo>
                  <a:cubicBezTo>
                    <a:pt x="1" y="5"/>
                    <a:pt x="4"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8" name="Freeform 75">
              <a:extLst>
                <a:ext uri="{FF2B5EF4-FFF2-40B4-BE49-F238E27FC236}">
                  <a16:creationId xmlns:a16="http://schemas.microsoft.com/office/drawing/2014/main" id="{D3C03224-8209-45C2-8FCA-886D7DB98F1F}"/>
                </a:ext>
              </a:extLst>
            </p:cNvPr>
            <p:cNvSpPr>
              <a:spLocks/>
            </p:cNvSpPr>
            <p:nvPr/>
          </p:nvSpPr>
          <p:spPr bwMode="auto">
            <a:xfrm>
              <a:off x="6873875" y="1868488"/>
              <a:ext cx="53975" cy="52388"/>
            </a:xfrm>
            <a:custGeom>
              <a:avLst/>
              <a:gdLst>
                <a:gd name="T0" fmla="*/ 8 w 17"/>
                <a:gd name="T1" fmla="*/ 0 h 16"/>
                <a:gd name="T2" fmla="*/ 16 w 17"/>
                <a:gd name="T3" fmla="*/ 8 h 16"/>
                <a:gd name="T4" fmla="*/ 11 w 17"/>
                <a:gd name="T5" fmla="*/ 16 h 16"/>
                <a:gd name="T6" fmla="*/ 7 w 17"/>
                <a:gd name="T7" fmla="*/ 16 h 16"/>
                <a:gd name="T8" fmla="*/ 1 w 17"/>
                <a:gd name="T9" fmla="*/ 7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13" y="0"/>
                    <a:pt x="17" y="3"/>
                    <a:pt x="16" y="8"/>
                  </a:cubicBezTo>
                  <a:cubicBezTo>
                    <a:pt x="16" y="11"/>
                    <a:pt x="13" y="13"/>
                    <a:pt x="11" y="16"/>
                  </a:cubicBezTo>
                  <a:cubicBezTo>
                    <a:pt x="10" y="16"/>
                    <a:pt x="8" y="16"/>
                    <a:pt x="7" y="16"/>
                  </a:cubicBezTo>
                  <a:cubicBezTo>
                    <a:pt x="5" y="13"/>
                    <a:pt x="2" y="10"/>
                    <a:pt x="1"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9" name="Freeform 76">
              <a:extLst>
                <a:ext uri="{FF2B5EF4-FFF2-40B4-BE49-F238E27FC236}">
                  <a16:creationId xmlns:a16="http://schemas.microsoft.com/office/drawing/2014/main" id="{1ED57854-6CA2-4BF5-94C1-E122ADEB180C}"/>
                </a:ext>
              </a:extLst>
            </p:cNvPr>
            <p:cNvSpPr>
              <a:spLocks/>
            </p:cNvSpPr>
            <p:nvPr/>
          </p:nvSpPr>
          <p:spPr bwMode="auto">
            <a:xfrm>
              <a:off x="7366000" y="1955801"/>
              <a:ext cx="44450" cy="47625"/>
            </a:xfrm>
            <a:custGeom>
              <a:avLst/>
              <a:gdLst>
                <a:gd name="T0" fmla="*/ 5 w 14"/>
                <a:gd name="T1" fmla="*/ 0 h 15"/>
                <a:gd name="T2" fmla="*/ 8 w 14"/>
                <a:gd name="T3" fmla="*/ 0 h 15"/>
                <a:gd name="T4" fmla="*/ 14 w 14"/>
                <a:gd name="T5" fmla="*/ 9 h 15"/>
                <a:gd name="T6" fmla="*/ 8 w 14"/>
                <a:gd name="T7" fmla="*/ 15 h 15"/>
                <a:gd name="T8" fmla="*/ 0 w 14"/>
                <a:gd name="T9" fmla="*/ 7 h 15"/>
                <a:gd name="T10" fmla="*/ 5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5" y="0"/>
                  </a:moveTo>
                  <a:cubicBezTo>
                    <a:pt x="6" y="0"/>
                    <a:pt x="7" y="0"/>
                    <a:pt x="8" y="0"/>
                  </a:cubicBezTo>
                  <a:cubicBezTo>
                    <a:pt x="10" y="3"/>
                    <a:pt x="13" y="6"/>
                    <a:pt x="14" y="9"/>
                  </a:cubicBezTo>
                  <a:cubicBezTo>
                    <a:pt x="14" y="11"/>
                    <a:pt x="10" y="15"/>
                    <a:pt x="8" y="15"/>
                  </a:cubicBezTo>
                  <a:cubicBezTo>
                    <a:pt x="3" y="15"/>
                    <a:pt x="0" y="12"/>
                    <a:pt x="0" y="7"/>
                  </a:cubicBezTo>
                  <a:cubicBezTo>
                    <a:pt x="0" y="4"/>
                    <a:pt x="3" y="2"/>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0" name="Freeform 77">
              <a:extLst>
                <a:ext uri="{FF2B5EF4-FFF2-40B4-BE49-F238E27FC236}">
                  <a16:creationId xmlns:a16="http://schemas.microsoft.com/office/drawing/2014/main" id="{1B80906A-881F-4FA7-93C7-EC1B492DE812}"/>
                </a:ext>
              </a:extLst>
            </p:cNvPr>
            <p:cNvSpPr>
              <a:spLocks/>
            </p:cNvSpPr>
            <p:nvPr/>
          </p:nvSpPr>
          <p:spPr bwMode="auto">
            <a:xfrm>
              <a:off x="6000750" y="719138"/>
              <a:ext cx="44450" cy="53975"/>
            </a:xfrm>
            <a:custGeom>
              <a:avLst/>
              <a:gdLst>
                <a:gd name="T0" fmla="*/ 6 w 14"/>
                <a:gd name="T1" fmla="*/ 0 h 17"/>
                <a:gd name="T2" fmla="*/ 14 w 14"/>
                <a:gd name="T3" fmla="*/ 9 h 17"/>
                <a:gd name="T4" fmla="*/ 8 w 14"/>
                <a:gd name="T5" fmla="*/ 17 h 17"/>
                <a:gd name="T6" fmla="*/ 0 w 14"/>
                <a:gd name="T7" fmla="*/ 6 h 17"/>
                <a:gd name="T8" fmla="*/ 6 w 14"/>
                <a:gd name="T9" fmla="*/ 0 h 17"/>
              </a:gdLst>
              <a:ahLst/>
              <a:cxnLst>
                <a:cxn ang="0">
                  <a:pos x="T0" y="T1"/>
                </a:cxn>
                <a:cxn ang="0">
                  <a:pos x="T2" y="T3"/>
                </a:cxn>
                <a:cxn ang="0">
                  <a:pos x="T4" y="T5"/>
                </a:cxn>
                <a:cxn ang="0">
                  <a:pos x="T6" y="T7"/>
                </a:cxn>
                <a:cxn ang="0">
                  <a:pos x="T8" y="T9"/>
                </a:cxn>
              </a:cxnLst>
              <a:rect l="0" t="0" r="r" b="b"/>
              <a:pathLst>
                <a:path w="14" h="17">
                  <a:moveTo>
                    <a:pt x="6" y="0"/>
                  </a:moveTo>
                  <a:cubicBezTo>
                    <a:pt x="9" y="3"/>
                    <a:pt x="12" y="6"/>
                    <a:pt x="14" y="9"/>
                  </a:cubicBezTo>
                  <a:cubicBezTo>
                    <a:pt x="14" y="10"/>
                    <a:pt x="11" y="13"/>
                    <a:pt x="8" y="17"/>
                  </a:cubicBezTo>
                  <a:cubicBezTo>
                    <a:pt x="4" y="12"/>
                    <a:pt x="2" y="9"/>
                    <a:pt x="0" y="6"/>
                  </a:cubicBezTo>
                  <a:cubicBezTo>
                    <a:pt x="0" y="5"/>
                    <a:pt x="4" y="2"/>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1" name="Freeform 78">
              <a:extLst>
                <a:ext uri="{FF2B5EF4-FFF2-40B4-BE49-F238E27FC236}">
                  <a16:creationId xmlns:a16="http://schemas.microsoft.com/office/drawing/2014/main" id="{ACF98550-307A-4819-8682-1BF8494530F7}"/>
                </a:ext>
              </a:extLst>
            </p:cNvPr>
            <p:cNvSpPr>
              <a:spLocks/>
            </p:cNvSpPr>
            <p:nvPr/>
          </p:nvSpPr>
          <p:spPr bwMode="auto">
            <a:xfrm>
              <a:off x="6297613" y="700088"/>
              <a:ext cx="41275" cy="50800"/>
            </a:xfrm>
            <a:custGeom>
              <a:avLst/>
              <a:gdLst>
                <a:gd name="T0" fmla="*/ 4 w 13"/>
                <a:gd name="T1" fmla="*/ 1 h 16"/>
                <a:gd name="T2" fmla="*/ 13 w 13"/>
                <a:gd name="T3" fmla="*/ 9 h 16"/>
                <a:gd name="T4" fmla="*/ 10 w 13"/>
                <a:gd name="T5" fmla="*/ 16 h 16"/>
                <a:gd name="T6" fmla="*/ 7 w 13"/>
                <a:gd name="T7" fmla="*/ 16 h 16"/>
                <a:gd name="T8" fmla="*/ 0 w 13"/>
                <a:gd name="T9" fmla="*/ 6 h 16"/>
                <a:gd name="T10" fmla="*/ 4 w 13"/>
                <a:gd name="T11" fmla="*/ 1 h 16"/>
              </a:gdLst>
              <a:ahLst/>
              <a:cxnLst>
                <a:cxn ang="0">
                  <a:pos x="T0" y="T1"/>
                </a:cxn>
                <a:cxn ang="0">
                  <a:pos x="T2" y="T3"/>
                </a:cxn>
                <a:cxn ang="0">
                  <a:pos x="T4" y="T5"/>
                </a:cxn>
                <a:cxn ang="0">
                  <a:pos x="T6" y="T7"/>
                </a:cxn>
                <a:cxn ang="0">
                  <a:pos x="T8" y="T9"/>
                </a:cxn>
                <a:cxn ang="0">
                  <a:pos x="T10" y="T11"/>
                </a:cxn>
              </a:cxnLst>
              <a:rect l="0" t="0" r="r" b="b"/>
              <a:pathLst>
                <a:path w="13" h="16">
                  <a:moveTo>
                    <a:pt x="4" y="1"/>
                  </a:moveTo>
                  <a:cubicBezTo>
                    <a:pt x="10" y="0"/>
                    <a:pt x="13" y="4"/>
                    <a:pt x="13" y="9"/>
                  </a:cubicBezTo>
                  <a:cubicBezTo>
                    <a:pt x="13" y="11"/>
                    <a:pt x="11" y="13"/>
                    <a:pt x="10" y="16"/>
                  </a:cubicBezTo>
                  <a:cubicBezTo>
                    <a:pt x="9" y="16"/>
                    <a:pt x="8" y="16"/>
                    <a:pt x="7" y="16"/>
                  </a:cubicBezTo>
                  <a:cubicBezTo>
                    <a:pt x="5" y="13"/>
                    <a:pt x="2" y="10"/>
                    <a:pt x="0" y="6"/>
                  </a:cubicBezTo>
                  <a:cubicBezTo>
                    <a:pt x="0" y="5"/>
                    <a:pt x="3" y="1"/>
                    <a:pt x="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2" name="Freeform 79">
              <a:extLst>
                <a:ext uri="{FF2B5EF4-FFF2-40B4-BE49-F238E27FC236}">
                  <a16:creationId xmlns:a16="http://schemas.microsoft.com/office/drawing/2014/main" id="{37EE3F1F-C4C0-40EB-8CED-7B052ABCE2C9}"/>
                </a:ext>
              </a:extLst>
            </p:cNvPr>
            <p:cNvSpPr>
              <a:spLocks/>
            </p:cNvSpPr>
            <p:nvPr/>
          </p:nvSpPr>
          <p:spPr bwMode="auto">
            <a:xfrm>
              <a:off x="6499225" y="658813"/>
              <a:ext cx="41275" cy="50800"/>
            </a:xfrm>
            <a:custGeom>
              <a:avLst/>
              <a:gdLst>
                <a:gd name="T0" fmla="*/ 13 w 13"/>
                <a:gd name="T1" fmla="*/ 10 h 16"/>
                <a:gd name="T2" fmla="*/ 7 w 13"/>
                <a:gd name="T3" fmla="*/ 16 h 16"/>
                <a:gd name="T4" fmla="*/ 0 w 13"/>
                <a:gd name="T5" fmla="*/ 8 h 16"/>
                <a:gd name="T6" fmla="*/ 7 w 13"/>
                <a:gd name="T7" fmla="*/ 0 h 16"/>
                <a:gd name="T8" fmla="*/ 13 w 13"/>
                <a:gd name="T9" fmla="*/ 10 h 16"/>
              </a:gdLst>
              <a:ahLst/>
              <a:cxnLst>
                <a:cxn ang="0">
                  <a:pos x="T0" y="T1"/>
                </a:cxn>
                <a:cxn ang="0">
                  <a:pos x="T2" y="T3"/>
                </a:cxn>
                <a:cxn ang="0">
                  <a:pos x="T4" y="T5"/>
                </a:cxn>
                <a:cxn ang="0">
                  <a:pos x="T6" y="T7"/>
                </a:cxn>
                <a:cxn ang="0">
                  <a:pos x="T8" y="T9"/>
                </a:cxn>
              </a:cxnLst>
              <a:rect l="0" t="0" r="r" b="b"/>
              <a:pathLst>
                <a:path w="13" h="16">
                  <a:moveTo>
                    <a:pt x="13" y="10"/>
                  </a:moveTo>
                  <a:cubicBezTo>
                    <a:pt x="13" y="12"/>
                    <a:pt x="9" y="14"/>
                    <a:pt x="7" y="16"/>
                  </a:cubicBezTo>
                  <a:cubicBezTo>
                    <a:pt x="5" y="13"/>
                    <a:pt x="2" y="11"/>
                    <a:pt x="0" y="8"/>
                  </a:cubicBezTo>
                  <a:cubicBezTo>
                    <a:pt x="0" y="7"/>
                    <a:pt x="3" y="4"/>
                    <a:pt x="7" y="0"/>
                  </a:cubicBezTo>
                  <a:cubicBezTo>
                    <a:pt x="10" y="5"/>
                    <a:pt x="13" y="7"/>
                    <a:pt x="13"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3" name="Freeform 80">
              <a:extLst>
                <a:ext uri="{FF2B5EF4-FFF2-40B4-BE49-F238E27FC236}">
                  <a16:creationId xmlns:a16="http://schemas.microsoft.com/office/drawing/2014/main" id="{94618FF3-79EA-440A-9B19-FCB2A765E63C}"/>
                </a:ext>
              </a:extLst>
            </p:cNvPr>
            <p:cNvSpPr>
              <a:spLocks/>
            </p:cNvSpPr>
            <p:nvPr/>
          </p:nvSpPr>
          <p:spPr bwMode="auto">
            <a:xfrm>
              <a:off x="6227763" y="630238"/>
              <a:ext cx="44450" cy="44450"/>
            </a:xfrm>
            <a:custGeom>
              <a:avLst/>
              <a:gdLst>
                <a:gd name="T0" fmla="*/ 7 w 14"/>
                <a:gd name="T1" fmla="*/ 1 h 14"/>
                <a:gd name="T2" fmla="*/ 13 w 14"/>
                <a:gd name="T3" fmla="*/ 8 h 14"/>
                <a:gd name="T4" fmla="*/ 8 w 14"/>
                <a:gd name="T5" fmla="*/ 14 h 14"/>
                <a:gd name="T6" fmla="*/ 0 w 14"/>
                <a:gd name="T7" fmla="*/ 9 h 14"/>
                <a:gd name="T8" fmla="*/ 0 w 14"/>
                <a:gd name="T9" fmla="*/ 6 h 14"/>
                <a:gd name="T10" fmla="*/ 7 w 14"/>
                <a:gd name="T11" fmla="*/ 1 h 14"/>
              </a:gdLst>
              <a:ahLst/>
              <a:cxnLst>
                <a:cxn ang="0">
                  <a:pos x="T0" y="T1"/>
                </a:cxn>
                <a:cxn ang="0">
                  <a:pos x="T2" y="T3"/>
                </a:cxn>
                <a:cxn ang="0">
                  <a:pos x="T4" y="T5"/>
                </a:cxn>
                <a:cxn ang="0">
                  <a:pos x="T6" y="T7"/>
                </a:cxn>
                <a:cxn ang="0">
                  <a:pos x="T8" y="T9"/>
                </a:cxn>
                <a:cxn ang="0">
                  <a:pos x="T10" y="T11"/>
                </a:cxn>
              </a:cxnLst>
              <a:rect l="0" t="0" r="r" b="b"/>
              <a:pathLst>
                <a:path w="14" h="14">
                  <a:moveTo>
                    <a:pt x="7" y="1"/>
                  </a:moveTo>
                  <a:cubicBezTo>
                    <a:pt x="9" y="2"/>
                    <a:pt x="12" y="5"/>
                    <a:pt x="13" y="8"/>
                  </a:cubicBezTo>
                  <a:cubicBezTo>
                    <a:pt x="14" y="9"/>
                    <a:pt x="10" y="14"/>
                    <a:pt x="8" y="14"/>
                  </a:cubicBezTo>
                  <a:cubicBezTo>
                    <a:pt x="5" y="13"/>
                    <a:pt x="3" y="10"/>
                    <a:pt x="0" y="9"/>
                  </a:cubicBezTo>
                  <a:cubicBezTo>
                    <a:pt x="0" y="8"/>
                    <a:pt x="0" y="7"/>
                    <a:pt x="0" y="6"/>
                  </a:cubicBezTo>
                  <a:cubicBezTo>
                    <a:pt x="2" y="4"/>
                    <a:pt x="5" y="0"/>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4" name="Freeform 81">
              <a:extLst>
                <a:ext uri="{FF2B5EF4-FFF2-40B4-BE49-F238E27FC236}">
                  <a16:creationId xmlns:a16="http://schemas.microsoft.com/office/drawing/2014/main" id="{9FD35E46-64B9-4580-A515-4B96D84B9A45}"/>
                </a:ext>
              </a:extLst>
            </p:cNvPr>
            <p:cNvSpPr>
              <a:spLocks/>
            </p:cNvSpPr>
            <p:nvPr/>
          </p:nvSpPr>
          <p:spPr bwMode="auto">
            <a:xfrm>
              <a:off x="7177088" y="1990726"/>
              <a:ext cx="38100" cy="50800"/>
            </a:xfrm>
            <a:custGeom>
              <a:avLst/>
              <a:gdLst>
                <a:gd name="T0" fmla="*/ 11 w 12"/>
                <a:gd name="T1" fmla="*/ 9 h 16"/>
                <a:gd name="T2" fmla="*/ 6 w 12"/>
                <a:gd name="T3" fmla="*/ 16 h 16"/>
                <a:gd name="T4" fmla="*/ 0 w 12"/>
                <a:gd name="T5" fmla="*/ 9 h 16"/>
                <a:gd name="T6" fmla="*/ 5 w 12"/>
                <a:gd name="T7" fmla="*/ 0 h 16"/>
                <a:gd name="T8" fmla="*/ 11 w 12"/>
                <a:gd name="T9" fmla="*/ 9 h 16"/>
              </a:gdLst>
              <a:ahLst/>
              <a:cxnLst>
                <a:cxn ang="0">
                  <a:pos x="T0" y="T1"/>
                </a:cxn>
                <a:cxn ang="0">
                  <a:pos x="T2" y="T3"/>
                </a:cxn>
                <a:cxn ang="0">
                  <a:pos x="T4" y="T5"/>
                </a:cxn>
                <a:cxn ang="0">
                  <a:pos x="T6" y="T7"/>
                </a:cxn>
                <a:cxn ang="0">
                  <a:pos x="T8" y="T9"/>
                </a:cxn>
              </a:cxnLst>
              <a:rect l="0" t="0" r="r" b="b"/>
              <a:pathLst>
                <a:path w="12" h="16">
                  <a:moveTo>
                    <a:pt x="11" y="9"/>
                  </a:moveTo>
                  <a:cubicBezTo>
                    <a:pt x="11" y="12"/>
                    <a:pt x="8" y="14"/>
                    <a:pt x="6" y="16"/>
                  </a:cubicBezTo>
                  <a:cubicBezTo>
                    <a:pt x="4" y="14"/>
                    <a:pt x="0" y="12"/>
                    <a:pt x="0" y="9"/>
                  </a:cubicBezTo>
                  <a:cubicBezTo>
                    <a:pt x="0" y="7"/>
                    <a:pt x="3" y="5"/>
                    <a:pt x="5" y="0"/>
                  </a:cubicBezTo>
                  <a:cubicBezTo>
                    <a:pt x="8" y="4"/>
                    <a:pt x="12" y="7"/>
                    <a:pt x="11"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5" name="Freeform 82">
              <a:extLst>
                <a:ext uri="{FF2B5EF4-FFF2-40B4-BE49-F238E27FC236}">
                  <a16:creationId xmlns:a16="http://schemas.microsoft.com/office/drawing/2014/main" id="{3D8362EF-CF83-43AB-B742-80E5D583AA0D}"/>
                </a:ext>
              </a:extLst>
            </p:cNvPr>
            <p:cNvSpPr>
              <a:spLocks/>
            </p:cNvSpPr>
            <p:nvPr/>
          </p:nvSpPr>
          <p:spPr bwMode="auto">
            <a:xfrm>
              <a:off x="7526338" y="2111376"/>
              <a:ext cx="44450" cy="44450"/>
            </a:xfrm>
            <a:custGeom>
              <a:avLst/>
              <a:gdLst>
                <a:gd name="T0" fmla="*/ 5 w 14"/>
                <a:gd name="T1" fmla="*/ 0 h 14"/>
                <a:gd name="T2" fmla="*/ 14 w 14"/>
                <a:gd name="T3" fmla="*/ 7 h 14"/>
                <a:gd name="T4" fmla="*/ 7 w 14"/>
                <a:gd name="T5" fmla="*/ 14 h 14"/>
                <a:gd name="T6" fmla="*/ 0 w 14"/>
                <a:gd name="T7" fmla="*/ 6 h 14"/>
                <a:gd name="T8" fmla="*/ 5 w 14"/>
                <a:gd name="T9" fmla="*/ 0 h 14"/>
              </a:gdLst>
              <a:ahLst/>
              <a:cxnLst>
                <a:cxn ang="0">
                  <a:pos x="T0" y="T1"/>
                </a:cxn>
                <a:cxn ang="0">
                  <a:pos x="T2" y="T3"/>
                </a:cxn>
                <a:cxn ang="0">
                  <a:pos x="T4" y="T5"/>
                </a:cxn>
                <a:cxn ang="0">
                  <a:pos x="T6" y="T7"/>
                </a:cxn>
                <a:cxn ang="0">
                  <a:pos x="T8" y="T9"/>
                </a:cxn>
              </a:cxnLst>
              <a:rect l="0" t="0" r="r" b="b"/>
              <a:pathLst>
                <a:path w="14" h="14">
                  <a:moveTo>
                    <a:pt x="5" y="0"/>
                  </a:moveTo>
                  <a:cubicBezTo>
                    <a:pt x="8" y="1"/>
                    <a:pt x="10" y="4"/>
                    <a:pt x="14" y="7"/>
                  </a:cubicBezTo>
                  <a:cubicBezTo>
                    <a:pt x="11" y="10"/>
                    <a:pt x="9" y="14"/>
                    <a:pt x="7" y="14"/>
                  </a:cubicBezTo>
                  <a:cubicBezTo>
                    <a:pt x="2" y="14"/>
                    <a:pt x="0" y="10"/>
                    <a:pt x="0" y="6"/>
                  </a:cubicBezTo>
                  <a:cubicBezTo>
                    <a:pt x="0" y="4"/>
                    <a:pt x="4" y="0"/>
                    <a:pt x="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6" name="Freeform 83">
              <a:extLst>
                <a:ext uri="{FF2B5EF4-FFF2-40B4-BE49-F238E27FC236}">
                  <a16:creationId xmlns:a16="http://schemas.microsoft.com/office/drawing/2014/main" id="{171C219F-5458-4C17-BD37-D1DA7F3635C0}"/>
                </a:ext>
              </a:extLst>
            </p:cNvPr>
            <p:cNvSpPr>
              <a:spLocks/>
            </p:cNvSpPr>
            <p:nvPr/>
          </p:nvSpPr>
          <p:spPr bwMode="auto">
            <a:xfrm>
              <a:off x="7126288" y="1878013"/>
              <a:ext cx="44450" cy="39688"/>
            </a:xfrm>
            <a:custGeom>
              <a:avLst/>
              <a:gdLst>
                <a:gd name="T0" fmla="*/ 7 w 14"/>
                <a:gd name="T1" fmla="*/ 0 h 12"/>
                <a:gd name="T2" fmla="*/ 14 w 14"/>
                <a:gd name="T3" fmla="*/ 7 h 12"/>
                <a:gd name="T4" fmla="*/ 9 w 14"/>
                <a:gd name="T5" fmla="*/ 12 h 12"/>
                <a:gd name="T6" fmla="*/ 0 w 14"/>
                <a:gd name="T7" fmla="*/ 7 h 12"/>
                <a:gd name="T8" fmla="*/ 1 w 14"/>
                <a:gd name="T9" fmla="*/ 4 h 12"/>
                <a:gd name="T10" fmla="*/ 7 w 14"/>
                <a:gd name="T11" fmla="*/ 0 h 12"/>
              </a:gdLst>
              <a:ahLst/>
              <a:cxnLst>
                <a:cxn ang="0">
                  <a:pos x="T0" y="T1"/>
                </a:cxn>
                <a:cxn ang="0">
                  <a:pos x="T2" y="T3"/>
                </a:cxn>
                <a:cxn ang="0">
                  <a:pos x="T4" y="T5"/>
                </a:cxn>
                <a:cxn ang="0">
                  <a:pos x="T6" y="T7"/>
                </a:cxn>
                <a:cxn ang="0">
                  <a:pos x="T8" y="T9"/>
                </a:cxn>
                <a:cxn ang="0">
                  <a:pos x="T10" y="T11"/>
                </a:cxn>
              </a:cxnLst>
              <a:rect l="0" t="0" r="r" b="b"/>
              <a:pathLst>
                <a:path w="14" h="12">
                  <a:moveTo>
                    <a:pt x="7" y="0"/>
                  </a:moveTo>
                  <a:cubicBezTo>
                    <a:pt x="10" y="2"/>
                    <a:pt x="12" y="5"/>
                    <a:pt x="14" y="7"/>
                  </a:cubicBezTo>
                  <a:cubicBezTo>
                    <a:pt x="14" y="8"/>
                    <a:pt x="10" y="12"/>
                    <a:pt x="9" y="12"/>
                  </a:cubicBezTo>
                  <a:cubicBezTo>
                    <a:pt x="6" y="11"/>
                    <a:pt x="3" y="9"/>
                    <a:pt x="0" y="7"/>
                  </a:cubicBezTo>
                  <a:cubicBezTo>
                    <a:pt x="1" y="6"/>
                    <a:pt x="1" y="5"/>
                    <a:pt x="1" y="4"/>
                  </a:cubicBezTo>
                  <a:cubicBezTo>
                    <a:pt x="3" y="3"/>
                    <a:pt x="6"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194" name="標題 1"/>
          <p:cNvSpPr>
            <a:spLocks noGrp="1"/>
          </p:cNvSpPr>
          <p:nvPr>
            <p:ph type="title"/>
          </p:nvPr>
        </p:nvSpPr>
        <p:spPr>
          <a:xfrm>
            <a:off x="2145565" y="666287"/>
            <a:ext cx="7886700" cy="749241"/>
          </a:xfrm>
        </p:spPr>
        <p:txBody>
          <a:bodyPr>
            <a:noAutofit/>
          </a:bodyPr>
          <a:lstStyle/>
          <a:p>
            <a:pPr algn="ctr"/>
            <a:r>
              <a:rPr lang="zh-TW" altLang="zh-TW" b="1" dirty="0">
                <a:solidFill>
                  <a:srgbClr val="C00000"/>
                </a:solidFill>
                <a:latin typeface="微軟正黑體" panose="020B0604030504040204" pitchFamily="34" charset="-120"/>
                <a:ea typeface="微軟正黑體" panose="020B0604030504040204" pitchFamily="34" charset="-120"/>
              </a:rPr>
              <a:t>簡報大綱</a:t>
            </a:r>
            <a:endParaRPr lang="zh-TW" altLang="en-US" dirty="0">
              <a:solidFill>
                <a:srgbClr val="C00000"/>
              </a:solidFill>
              <a:latin typeface="微軟正黑體" panose="020B0604030504040204" pitchFamily="34" charset="-120"/>
              <a:ea typeface="微軟正黑體" panose="020B0604030504040204" pitchFamily="34" charset="-120"/>
            </a:endParaRPr>
          </a:p>
        </p:txBody>
      </p:sp>
      <p:pic>
        <p:nvPicPr>
          <p:cNvPr id="8" name="圖片 7" descr="聯合會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708" y="146114"/>
            <a:ext cx="2899954" cy="529923"/>
          </a:xfrm>
          <a:prstGeom prst="rect">
            <a:avLst/>
          </a:prstGeom>
        </p:spPr>
      </p:pic>
      <p:sp>
        <p:nvSpPr>
          <p:cNvPr id="408" name="內容版面配置區 2">
            <a:extLst>
              <a:ext uri="{FF2B5EF4-FFF2-40B4-BE49-F238E27FC236}">
                <a16:creationId xmlns:a16="http://schemas.microsoft.com/office/drawing/2014/main" id="{DDF84074-863A-441A-A374-C76DDD5475D1}"/>
              </a:ext>
            </a:extLst>
          </p:cNvPr>
          <p:cNvSpPr txBox="1">
            <a:spLocks/>
          </p:cNvSpPr>
          <p:nvPr/>
        </p:nvSpPr>
        <p:spPr>
          <a:xfrm>
            <a:off x="1979994" y="1326815"/>
            <a:ext cx="8232012" cy="521101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壹、五專優先</a:t>
            </a:r>
            <a:r>
              <a:rPr lang="zh-TW" altLang="zh-TW" sz="2400" b="1" dirty="0">
                <a:solidFill>
                  <a:srgbClr val="002060"/>
                </a:solidFill>
                <a:latin typeface="微軟正黑體" panose="020B0604030504040204" pitchFamily="34" charset="-120"/>
                <a:ea typeface="微軟正黑體" panose="020B0604030504040204" pitchFamily="34" charset="-120"/>
              </a:rPr>
              <a:t>免試</a:t>
            </a:r>
            <a:r>
              <a:rPr lang="zh-TW" altLang="en-US" sz="2400" b="1" dirty="0">
                <a:solidFill>
                  <a:srgbClr val="002060"/>
                </a:solidFill>
                <a:latin typeface="微軟正黑體" panose="020B0604030504040204" pitchFamily="34" charset="-120"/>
                <a:ea typeface="微軟正黑體" panose="020B0604030504040204" pitchFamily="34" charset="-120"/>
              </a:rPr>
              <a:t>入學                　　　　                              </a:t>
            </a:r>
            <a:r>
              <a:rPr lang="en-US" altLang="zh-TW" sz="2400" b="1" dirty="0">
                <a:solidFill>
                  <a:srgbClr val="002060"/>
                </a:solidFill>
                <a:latin typeface="微軟正黑體" panose="020B0604030504040204" pitchFamily="34" charset="-120"/>
                <a:ea typeface="微軟正黑體" panose="020B0604030504040204" pitchFamily="34" charset="-120"/>
                <a:cs typeface="Arial Unicode MS" pitchFamily="34" charset="-120"/>
              </a:rPr>
              <a:t>3</a:t>
            </a:r>
            <a:r>
              <a:rPr lang="zh-TW" altLang="en-US" sz="2400" b="1" dirty="0">
                <a:solidFill>
                  <a:srgbClr val="002060"/>
                </a:solidFill>
                <a:latin typeface="微軟正黑體" panose="020B0604030504040204" pitchFamily="34" charset="-120"/>
                <a:ea typeface="微軟正黑體" panose="020B0604030504040204" pitchFamily="34" charset="-120"/>
              </a:rPr>
              <a:t>　　　　　　　　　</a:t>
            </a:r>
            <a:endParaRPr lang="zh-TW"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貳、招生簡章購買方式、查詢系統                                          </a:t>
            </a:r>
            <a:r>
              <a:rPr lang="en-US" altLang="zh-TW" sz="2400" b="1" dirty="0">
                <a:solidFill>
                  <a:srgbClr val="002060"/>
                </a:solidFill>
                <a:latin typeface="微軟正黑體" panose="020B0604030504040204" pitchFamily="34" charset="-120"/>
                <a:ea typeface="微軟正黑體" panose="020B0604030504040204" pitchFamily="34" charset="-120"/>
              </a:rPr>
              <a:t>5</a:t>
            </a: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参、</a:t>
            </a:r>
            <a:r>
              <a:rPr lang="en-US" altLang="zh-TW" sz="2400" b="1" dirty="0">
                <a:solidFill>
                  <a:srgbClr val="002060"/>
                </a:solidFill>
                <a:latin typeface="微軟正黑體" panose="020B0604030504040204" pitchFamily="34" charset="-120"/>
                <a:ea typeface="微軟正黑體" panose="020B0604030504040204" pitchFamily="34" charset="-120"/>
              </a:rPr>
              <a:t>114</a:t>
            </a:r>
            <a:r>
              <a:rPr lang="zh-TW" altLang="en-US" sz="2400" b="1" dirty="0">
                <a:solidFill>
                  <a:srgbClr val="002060"/>
                </a:solidFill>
                <a:latin typeface="微軟正黑體" panose="020B0604030504040204" pitchFamily="34" charset="-120"/>
                <a:ea typeface="微軟正黑體" panose="020B0604030504040204" pitchFamily="34" charset="-120"/>
              </a:rPr>
              <a:t>學年度重要注意事項                                                   </a:t>
            </a:r>
            <a:r>
              <a:rPr lang="en-US" altLang="zh-TW" sz="2400" b="1" dirty="0">
                <a:solidFill>
                  <a:srgbClr val="002060"/>
                </a:solidFill>
                <a:latin typeface="微軟正黑體" panose="020B0604030504040204" pitchFamily="34" charset="-120"/>
                <a:ea typeface="微軟正黑體" panose="020B0604030504040204" pitchFamily="34" charset="-120"/>
              </a:rPr>
              <a:t>7</a:t>
            </a: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肆、招生學校、科組名額                                                          </a:t>
            </a:r>
            <a:r>
              <a:rPr lang="en-US" altLang="zh-TW" sz="2400" b="1" dirty="0">
                <a:solidFill>
                  <a:srgbClr val="002060"/>
                </a:solidFill>
                <a:latin typeface="微軟正黑體" panose="020B0604030504040204" pitchFamily="34" charset="-120"/>
                <a:ea typeface="微軟正黑體" panose="020B0604030504040204" pitchFamily="34" charset="-120"/>
              </a:rPr>
              <a:t>8</a:t>
            </a: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伍、招生重要日程                                                                    </a:t>
            </a:r>
            <a:r>
              <a:rPr lang="en-US" altLang="zh-TW" sz="2400" b="1" dirty="0">
                <a:solidFill>
                  <a:srgbClr val="002060"/>
                </a:solidFill>
                <a:latin typeface="微軟正黑體" panose="020B0604030504040204" pitchFamily="34" charset="-120"/>
                <a:ea typeface="微軟正黑體" panose="020B0604030504040204" pitchFamily="34" charset="-120"/>
                <a:cs typeface="Arial Unicode MS" pitchFamily="34" charset="-120"/>
              </a:rPr>
              <a:t>10</a:t>
            </a: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陸、報名作業                                                                            </a:t>
            </a:r>
            <a:r>
              <a:rPr lang="en-US" altLang="zh-TW" sz="2400" b="1" dirty="0">
                <a:solidFill>
                  <a:srgbClr val="002060"/>
                </a:solidFill>
                <a:latin typeface="微軟正黑體" panose="020B0604030504040204" pitchFamily="34" charset="-120"/>
                <a:ea typeface="微軟正黑體" panose="020B0604030504040204" pitchFamily="34" charset="-120"/>
              </a:rPr>
              <a:t>12</a:t>
            </a: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柒、成績採計與計算                                                                </a:t>
            </a:r>
            <a:r>
              <a:rPr lang="en-US" altLang="zh-TW" sz="2400" b="1" dirty="0">
                <a:solidFill>
                  <a:srgbClr val="002060"/>
                </a:solidFill>
                <a:latin typeface="微軟正黑體" panose="020B0604030504040204" pitchFamily="34" charset="-120"/>
                <a:ea typeface="微軟正黑體" panose="020B0604030504040204" pitchFamily="34" charset="-120"/>
                <a:cs typeface="Arial Unicode MS" pitchFamily="34" charset="-120"/>
              </a:rPr>
              <a:t>23</a:t>
            </a:r>
            <a:r>
              <a:rPr lang="zh-TW" altLang="en-US" sz="2400" b="1" dirty="0">
                <a:solidFill>
                  <a:srgbClr val="002060"/>
                </a:solidFill>
                <a:latin typeface="微軟正黑體" panose="020B0604030504040204" pitchFamily="34" charset="-120"/>
                <a:ea typeface="微軟正黑體" panose="020B0604030504040204" pitchFamily="34" charset="-120"/>
              </a:rPr>
              <a:t> </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捌、分發順位比序原則                                                            </a:t>
            </a:r>
            <a:r>
              <a:rPr lang="en-US" altLang="zh-TW" sz="2400" b="1" dirty="0">
                <a:solidFill>
                  <a:srgbClr val="002060"/>
                </a:solidFill>
                <a:latin typeface="微軟正黑體" panose="020B0604030504040204" pitchFamily="34" charset="-120"/>
                <a:ea typeface="微軟正黑體" panose="020B0604030504040204" pitchFamily="34" charset="-120"/>
              </a:rPr>
              <a:t>30</a:t>
            </a:r>
            <a:endParaRPr lang="en-US" altLang="zh-TW" sz="2400" b="1" dirty="0">
              <a:solidFill>
                <a:srgbClr val="002060"/>
              </a:solidFill>
              <a:latin typeface="Arial Unicode MS" pitchFamily="34" charset="-120"/>
              <a:ea typeface="Arial Unicode MS" pitchFamily="34" charset="-120"/>
              <a:cs typeface="Arial Unicode MS" pitchFamily="34" charset="-120"/>
            </a:endParaRP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玖、網路選填登記志願                                                            </a:t>
            </a:r>
            <a:r>
              <a:rPr lang="en-US" altLang="zh-TW" sz="2400" b="1" dirty="0">
                <a:solidFill>
                  <a:srgbClr val="002060"/>
                </a:solidFill>
                <a:latin typeface="微軟正黑體" panose="020B0604030504040204" pitchFamily="34" charset="-120"/>
                <a:ea typeface="微軟正黑體" panose="020B0604030504040204" pitchFamily="34" charset="-120"/>
              </a:rPr>
              <a:t>34</a:t>
            </a:r>
            <a:r>
              <a:rPr lang="zh-TW" altLang="en-US" sz="2400" b="1" dirty="0">
                <a:solidFill>
                  <a:srgbClr val="002060"/>
                </a:solidFill>
                <a:latin typeface="微軟正黑體" panose="020B0604030504040204" pitchFamily="34" charset="-120"/>
                <a:ea typeface="微軟正黑體" panose="020B0604030504040204" pitchFamily="34" charset="-120"/>
              </a:rPr>
              <a:t>  </a:t>
            </a:r>
            <a:endParaRPr lang="en-US" altLang="zh-TW" sz="2400" b="1" dirty="0">
              <a:solidFill>
                <a:srgbClr val="002060"/>
              </a:solidFill>
              <a:latin typeface="微軟正黑體" panose="020B0604030504040204" pitchFamily="34" charset="-120"/>
              <a:ea typeface="微軟正黑體" panose="020B0604030504040204" pitchFamily="34" charset="-120"/>
            </a:endParaRP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拾、分發方式                                                                            </a:t>
            </a:r>
            <a:r>
              <a:rPr lang="en-US" altLang="zh-TW" sz="2400" b="1" dirty="0">
                <a:solidFill>
                  <a:srgbClr val="002060"/>
                </a:solidFill>
                <a:latin typeface="微軟正黑體" panose="020B0604030504040204" pitchFamily="34" charset="-120"/>
                <a:ea typeface="微軟正黑體" panose="020B0604030504040204" pitchFamily="34" charset="-120"/>
              </a:rPr>
              <a:t>36</a:t>
            </a: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拾壹、報到及放棄                                                                    </a:t>
            </a:r>
            <a:r>
              <a:rPr lang="en-US" altLang="zh-TW" sz="2400" b="1" dirty="0">
                <a:solidFill>
                  <a:srgbClr val="002060"/>
                </a:solidFill>
                <a:latin typeface="微軟正黑體" panose="020B0604030504040204" pitchFamily="34" charset="-120"/>
                <a:ea typeface="微軟正黑體" panose="020B0604030504040204" pitchFamily="34" charset="-120"/>
              </a:rPr>
              <a:t>39</a:t>
            </a:r>
            <a:endParaRPr lang="zh-TW" altLang="en-US" sz="2400" b="1" dirty="0">
              <a:solidFill>
                <a:srgbClr val="002060"/>
              </a:solidFill>
              <a:latin typeface="Arial Unicode MS" pitchFamily="34" charset="-120"/>
              <a:ea typeface="Arial Unicode MS" pitchFamily="34" charset="-120"/>
              <a:cs typeface="Arial Unicode MS" pitchFamily="34" charset="-120"/>
            </a:endParaRPr>
          </a:p>
          <a:p>
            <a:pPr marL="257168" indent="-257168">
              <a:lnSpc>
                <a:spcPct val="100000"/>
              </a:lnSpc>
              <a:spcBef>
                <a:spcPct val="20000"/>
              </a:spcBef>
              <a:buFont typeface="Arial" panose="020B0604020202020204" pitchFamily="34" charset="0"/>
              <a:buNone/>
              <a:defRPr/>
            </a:pPr>
            <a:r>
              <a:rPr lang="zh-TW" altLang="en-US" sz="2400" b="1" dirty="0">
                <a:solidFill>
                  <a:srgbClr val="002060"/>
                </a:solidFill>
                <a:latin typeface="微軟正黑體" panose="020B0604030504040204" pitchFamily="34" charset="-120"/>
                <a:ea typeface="微軟正黑體" panose="020B0604030504040204" pitchFamily="34" charset="-120"/>
              </a:rPr>
              <a:t>拾貳、</a:t>
            </a:r>
            <a:r>
              <a:rPr lang="zh-TW" altLang="zh-TW" sz="2400" b="1" dirty="0">
                <a:solidFill>
                  <a:srgbClr val="002060"/>
                </a:solidFill>
                <a:latin typeface="微軟正黑體" panose="020B0604030504040204" pitchFamily="34" charset="-120"/>
                <a:ea typeface="微軟正黑體" panose="020B0604030504040204" pitchFamily="34" charset="-120"/>
              </a:rPr>
              <a:t>報名表</a:t>
            </a:r>
            <a:r>
              <a:rPr lang="zh-TW" altLang="en-US" sz="2400" b="1" dirty="0">
                <a:solidFill>
                  <a:srgbClr val="002060"/>
                </a:solidFill>
                <a:latin typeface="微軟正黑體" panose="020B0604030504040204" pitchFamily="34" charset="-120"/>
                <a:ea typeface="微軟正黑體" panose="020B0604030504040204" pitchFamily="34" charset="-120"/>
              </a:rPr>
              <a:t>件</a:t>
            </a:r>
            <a:r>
              <a:rPr lang="zh-TW" altLang="zh-TW" sz="2400" b="1" dirty="0">
                <a:solidFill>
                  <a:srgbClr val="002060"/>
                </a:solidFill>
                <a:latin typeface="微軟正黑體" panose="020B0604030504040204" pitchFamily="34" charset="-120"/>
                <a:ea typeface="微軟正黑體" panose="020B0604030504040204" pitchFamily="34" charset="-120"/>
              </a:rPr>
              <a:t>填寫範例</a:t>
            </a:r>
            <a:r>
              <a:rPr lang="en-US" altLang="zh-TW" sz="2400" b="1" dirty="0">
                <a:solidFill>
                  <a:srgbClr val="002060"/>
                </a:solidFill>
                <a:latin typeface="微軟正黑體" panose="020B0604030504040204" pitchFamily="34" charset="-120"/>
                <a:ea typeface="微軟正黑體" panose="020B0604030504040204" pitchFamily="34" charset="-120"/>
              </a:rPr>
              <a:t>                              </a:t>
            </a:r>
            <a:r>
              <a:rPr lang="zh-TW" altLang="en-US" sz="2400" b="1" dirty="0">
                <a:solidFill>
                  <a:srgbClr val="002060"/>
                </a:solidFill>
                <a:latin typeface="微軟正黑體" panose="020B0604030504040204" pitchFamily="34" charset="-120"/>
                <a:ea typeface="微軟正黑體" panose="020B0604030504040204" pitchFamily="34" charset="-120"/>
              </a:rPr>
              <a:t>                          </a:t>
            </a:r>
            <a:r>
              <a:rPr lang="en-US" altLang="zh-TW" sz="2400" b="1" dirty="0">
                <a:solidFill>
                  <a:srgbClr val="002060"/>
                </a:solidFill>
                <a:latin typeface="微軟正黑體" panose="020B0604030504040204" pitchFamily="34" charset="-120"/>
                <a:ea typeface="微軟正黑體" panose="020B0604030504040204" pitchFamily="34" charset="-120"/>
              </a:rPr>
              <a:t>40   </a:t>
            </a:r>
          </a:p>
        </p:txBody>
      </p:sp>
      <p:sp>
        <p:nvSpPr>
          <p:cNvPr id="407" name="投影片編號版面配置區 4">
            <a:extLst>
              <a:ext uri="{FF2B5EF4-FFF2-40B4-BE49-F238E27FC236}">
                <a16:creationId xmlns:a16="http://schemas.microsoft.com/office/drawing/2014/main" id="{D615D3C6-64C2-4A26-B4DF-54F00874221E}"/>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2</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標題 1"/>
          <p:cNvSpPr txBox="1">
            <a:spLocks/>
          </p:cNvSpPr>
          <p:nvPr/>
        </p:nvSpPr>
        <p:spPr bwMode="auto">
          <a:xfrm>
            <a:off x="788690" y="279916"/>
            <a:ext cx="5637680"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壹、五專優先</a:t>
            </a:r>
            <a:r>
              <a:rPr lang="zh-TW" altLang="zh-TW" sz="3000" b="1" dirty="0">
                <a:solidFill>
                  <a:srgbClr val="002060"/>
                </a:solidFill>
                <a:latin typeface="微軟正黑體" panose="020B0604030504040204" pitchFamily="34" charset="-120"/>
                <a:ea typeface="微軟正黑體" panose="020B0604030504040204" pitchFamily="34" charset="-120"/>
              </a:rPr>
              <a:t>免試</a:t>
            </a:r>
            <a:r>
              <a:rPr lang="zh-TW" altLang="en-US" sz="3000" b="1" dirty="0">
                <a:solidFill>
                  <a:srgbClr val="002060"/>
                </a:solidFill>
                <a:latin typeface="微軟正黑體" panose="020B0604030504040204" pitchFamily="34" charset="-120"/>
                <a:ea typeface="微軟正黑體" panose="020B0604030504040204" pitchFamily="34" charset="-120"/>
              </a:rPr>
              <a:t>入學</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1/2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cxnSp>
        <p:nvCxnSpPr>
          <p:cNvPr id="68" name="直接连接符 42">
            <a:extLst>
              <a:ext uri="{FF2B5EF4-FFF2-40B4-BE49-F238E27FC236}">
                <a16:creationId xmlns:a16="http://schemas.microsoft.com/office/drawing/2014/main" id="{2F665846-9C60-44C9-9595-9EC7F9322141}"/>
              </a:ext>
            </a:extLst>
          </p:cNvPr>
          <p:cNvCxnSpPr>
            <a:cxnSpLocks/>
          </p:cNvCxnSpPr>
          <p:nvPr/>
        </p:nvCxnSpPr>
        <p:spPr>
          <a:xfrm>
            <a:off x="836276" y="716029"/>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9" name="Freeform 6">
            <a:extLst>
              <a:ext uri="{FF2B5EF4-FFF2-40B4-BE49-F238E27FC236}">
                <a16:creationId xmlns:a16="http://schemas.microsoft.com/office/drawing/2014/main" id="{71AA52EC-7DB1-4E87-8C0D-FAA1C5227515}"/>
              </a:ext>
            </a:extLst>
          </p:cNvPr>
          <p:cNvSpPr>
            <a:spLocks noEditPoints="1"/>
          </p:cNvSpPr>
          <p:nvPr/>
        </p:nvSpPr>
        <p:spPr bwMode="auto">
          <a:xfrm>
            <a:off x="8023833" y="222684"/>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70" name="投影片編號版面配置區 4"/>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3</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2" name="群組 1"/>
          <p:cNvGrpSpPr/>
          <p:nvPr/>
        </p:nvGrpSpPr>
        <p:grpSpPr>
          <a:xfrm>
            <a:off x="2192515" y="1152143"/>
            <a:ext cx="7806969" cy="5329962"/>
            <a:chOff x="687421" y="1305354"/>
            <a:chExt cx="7806969" cy="5329962"/>
          </a:xfrm>
        </p:grpSpPr>
        <p:sp>
          <p:nvSpPr>
            <p:cNvPr id="21" name="淘宝网Chenying0907出品 5"/>
            <p:cNvSpPr>
              <a:spLocks noChangeAspect="1"/>
            </p:cNvSpPr>
            <p:nvPr/>
          </p:nvSpPr>
          <p:spPr bwMode="auto">
            <a:xfrm>
              <a:off x="835057" y="5175595"/>
              <a:ext cx="1861190" cy="145800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1">
              <a:blip r:embed="rId3" cstate="email">
                <a:extLst>
                  <a:ext uri="{28A0092B-C50C-407E-A947-70E740481C1C}">
                    <a14:useLocalDpi xmlns:a14="http://schemas.microsoft.com/office/drawing/2010/main"/>
                  </a:ext>
                </a:extLst>
              </a:blip>
              <a:srcRect/>
              <a:stretch>
                <a:fillRect t="-15000" b="-15000"/>
              </a:stretch>
            </a:blipFill>
            <a:ln/>
          </p:spPr>
          <p:style>
            <a:lnRef idx="3">
              <a:schemeClr val="lt1"/>
            </a:lnRef>
            <a:fillRef idx="1">
              <a:schemeClr val="accent2"/>
            </a:fillRef>
            <a:effectRef idx="1">
              <a:schemeClr val="accent2"/>
            </a:effectRef>
            <a:fontRef idx="minor">
              <a:schemeClr val="lt1"/>
            </a:fontRef>
          </p:style>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CN" altLang="en-US">
                <a:solidFill>
                  <a:srgbClr val="FFFFFF"/>
                </a:solidFill>
                <a:ea typeface="SimSun" panose="02010600030101010101" pitchFamily="2" charset="-122"/>
              </a:endParaRPr>
            </a:p>
          </p:txBody>
        </p:sp>
        <p:grpSp>
          <p:nvGrpSpPr>
            <p:cNvPr id="86" name="组合 27">
              <a:extLst>
                <a:ext uri="{FF2B5EF4-FFF2-40B4-BE49-F238E27FC236}">
                  <a16:creationId xmlns:a16="http://schemas.microsoft.com/office/drawing/2014/main" id="{8A162D04-C944-4FEA-9B1A-972B63CF0988}"/>
                </a:ext>
              </a:extLst>
            </p:cNvPr>
            <p:cNvGrpSpPr/>
            <p:nvPr/>
          </p:nvGrpSpPr>
          <p:grpSpPr>
            <a:xfrm>
              <a:off x="687421" y="1305354"/>
              <a:ext cx="7806969" cy="3489589"/>
              <a:chOff x="1186137" y="474953"/>
              <a:chExt cx="10366984" cy="4239000"/>
            </a:xfrm>
          </p:grpSpPr>
          <p:grpSp>
            <p:nvGrpSpPr>
              <p:cNvPr id="87" name="组合 23">
                <a:extLst>
                  <a:ext uri="{FF2B5EF4-FFF2-40B4-BE49-F238E27FC236}">
                    <a16:creationId xmlns:a16="http://schemas.microsoft.com/office/drawing/2014/main" id="{A7E1CABE-100E-4A1E-ACCD-FB893D295978}"/>
                  </a:ext>
                </a:extLst>
              </p:cNvPr>
              <p:cNvGrpSpPr/>
              <p:nvPr/>
            </p:nvGrpSpPr>
            <p:grpSpPr>
              <a:xfrm>
                <a:off x="1305260" y="474953"/>
                <a:ext cx="10128739" cy="4195076"/>
                <a:chOff x="1113693" y="627269"/>
                <a:chExt cx="10128739" cy="4195076"/>
              </a:xfrm>
            </p:grpSpPr>
            <p:sp>
              <p:nvSpPr>
                <p:cNvPr id="89" name="矩形 88">
                  <a:extLst>
                    <a:ext uri="{FF2B5EF4-FFF2-40B4-BE49-F238E27FC236}">
                      <a16:creationId xmlns:a16="http://schemas.microsoft.com/office/drawing/2014/main" id="{F9B8A8DE-4F16-4F60-8631-F24FAD2039E2}"/>
                    </a:ext>
                  </a:extLst>
                </p:cNvPr>
                <p:cNvSpPr/>
                <p:nvPr/>
              </p:nvSpPr>
              <p:spPr>
                <a:xfrm>
                  <a:off x="1148863" y="681724"/>
                  <a:ext cx="10058400" cy="4086167"/>
                </a:xfrm>
                <a:prstGeom prst="rect">
                  <a:avLst/>
                </a:prstGeom>
                <a:solidFill>
                  <a:srgbClr val="597472"/>
                </a:solidFill>
                <a:ln w="76200">
                  <a:solidFill>
                    <a:srgbClr val="D87E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图文框 22">
                  <a:extLst>
                    <a:ext uri="{FF2B5EF4-FFF2-40B4-BE49-F238E27FC236}">
                      <a16:creationId xmlns:a16="http://schemas.microsoft.com/office/drawing/2014/main" id="{C2E3CA48-6CEC-47B5-9E85-4CCC4EF1EE03}"/>
                    </a:ext>
                  </a:extLst>
                </p:cNvPr>
                <p:cNvSpPr/>
                <p:nvPr/>
              </p:nvSpPr>
              <p:spPr>
                <a:xfrm>
                  <a:off x="1113693" y="627269"/>
                  <a:ext cx="10128739" cy="4195076"/>
                </a:xfrm>
                <a:prstGeom prst="frame">
                  <a:avLst>
                    <a:gd name="adj1" fmla="val 2160"/>
                  </a:avLst>
                </a:prstGeom>
                <a:solidFill>
                  <a:srgbClr val="D87E68"/>
                </a:solidFill>
                <a:ln w="28575">
                  <a:solidFill>
                    <a:srgbClr val="A94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8" name="矩形: 圆角 25">
                <a:extLst>
                  <a:ext uri="{FF2B5EF4-FFF2-40B4-BE49-F238E27FC236}">
                    <a16:creationId xmlns:a16="http://schemas.microsoft.com/office/drawing/2014/main" id="{BBABA5A3-71EE-443C-9710-A8E0D4261131}"/>
                  </a:ext>
                </a:extLst>
              </p:cNvPr>
              <p:cNvSpPr/>
              <p:nvPr/>
            </p:nvSpPr>
            <p:spPr>
              <a:xfrm>
                <a:off x="1186137" y="4544284"/>
                <a:ext cx="10366984" cy="169669"/>
              </a:xfrm>
              <a:prstGeom prst="roundRect">
                <a:avLst>
                  <a:gd name="adj" fmla="val 50000"/>
                </a:avLst>
              </a:prstGeom>
              <a:solidFill>
                <a:srgbClr val="D87E68"/>
              </a:solidFill>
              <a:ln>
                <a:solidFill>
                  <a:srgbClr val="A949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AutoShape 15"/>
            <p:cNvSpPr>
              <a:spLocks noChangeArrowheads="1"/>
            </p:cNvSpPr>
            <p:nvPr/>
          </p:nvSpPr>
          <p:spPr bwMode="gray">
            <a:xfrm>
              <a:off x="2305785" y="1558588"/>
              <a:ext cx="4131469" cy="647700"/>
            </a:xfrm>
            <a:prstGeom prst="roundRect">
              <a:avLst>
                <a:gd name="adj" fmla="val 50000"/>
              </a:avLst>
            </a:prstGeom>
            <a:solidFill>
              <a:srgbClr val="D63E48"/>
            </a:solidFill>
            <a:ln w="38100" algn="ctr">
              <a:solidFill>
                <a:srgbClr val="FFFFFF"/>
              </a:solidFill>
              <a:round/>
              <a:headEnd/>
              <a:tailEnd/>
            </a:ln>
            <a:effectLst>
              <a:outerShdw blurRad="50800" dist="38100" dir="2700000" algn="tl" rotWithShape="0">
                <a:prstClr val="black">
                  <a:alpha val="40000"/>
                </a:prstClr>
              </a:outerShdw>
            </a:effectLst>
          </p:spPr>
          <p:txBody>
            <a:bodyPr wrap="none" anchor="ctr"/>
            <a:lstStyle>
              <a:lvl1pPr eaLnBrk="0" hangingPunct="0">
                <a:defRPr kumimoji="1">
                  <a:solidFill>
                    <a:schemeClr val="tx1"/>
                  </a:solidFill>
                  <a:latin typeface="Arial" charset="0"/>
                  <a:ea typeface="ＭＳ Ｐゴシック" pitchFamily="34" charset="-128"/>
                </a:defRPr>
              </a:lvl1pPr>
              <a:lvl2pPr marL="742950" indent="-285750" eaLnBrk="0" hangingPunct="0">
                <a:defRPr kumimoji="1">
                  <a:solidFill>
                    <a:schemeClr val="tx1"/>
                  </a:solidFill>
                  <a:latin typeface="Arial" charset="0"/>
                  <a:ea typeface="ＭＳ Ｐゴシック" pitchFamily="34" charset="-128"/>
                </a:defRPr>
              </a:lvl2pPr>
              <a:lvl3pPr marL="1143000" indent="-228600" eaLnBrk="0" hangingPunct="0">
                <a:defRPr kumimoji="1">
                  <a:solidFill>
                    <a:schemeClr val="tx1"/>
                  </a:solidFill>
                  <a:latin typeface="Arial" charset="0"/>
                  <a:ea typeface="ＭＳ Ｐゴシック" pitchFamily="34" charset="-128"/>
                </a:defRPr>
              </a:lvl3pPr>
              <a:lvl4pPr marL="1600200" indent="-228600" eaLnBrk="0" hangingPunct="0">
                <a:defRPr kumimoji="1">
                  <a:solidFill>
                    <a:schemeClr val="tx1"/>
                  </a:solidFill>
                  <a:latin typeface="Arial" charset="0"/>
                  <a:ea typeface="ＭＳ Ｐゴシック" pitchFamily="34" charset="-128"/>
                </a:defRPr>
              </a:lvl4pPr>
              <a:lvl5pPr marL="2057400" indent="-228600" eaLnBrk="0" hangingPunct="0">
                <a:defRPr kumimoji="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34" charset="-128"/>
                </a:defRPr>
              </a:lvl9pPr>
            </a:lstStyle>
            <a:p>
              <a:pPr algn="ctr">
                <a:defRPr/>
              </a:pPr>
              <a:r>
                <a:rPr lang="zh-TW" altLang="en-US" sz="2850" b="1" dirty="0">
                  <a:solidFill>
                    <a:schemeClr val="bg1"/>
                  </a:solidFill>
                  <a:latin typeface="微軟正黑體" pitchFamily="34" charset="-120"/>
                  <a:ea typeface="微軟正黑體" pitchFamily="34" charset="-120"/>
                </a:rPr>
                <a:t>五專教學特色</a:t>
              </a:r>
            </a:p>
          </p:txBody>
        </p:sp>
        <p:sp>
          <p:nvSpPr>
            <p:cNvPr id="10247" name="Rectangle 3"/>
            <p:cNvSpPr txBox="1">
              <a:spLocks noChangeArrowheads="1"/>
            </p:cNvSpPr>
            <p:nvPr/>
          </p:nvSpPr>
          <p:spPr bwMode="auto">
            <a:xfrm>
              <a:off x="2222010" y="2383045"/>
              <a:ext cx="4531519"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6700" indent="-2667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marL="0" indent="0">
                <a:lnSpc>
                  <a:spcPct val="100000"/>
                </a:lnSpc>
                <a:spcBef>
                  <a:spcPts val="450"/>
                </a:spcBef>
                <a:spcAft>
                  <a:spcPts val="450"/>
                </a:spcAft>
                <a:buNone/>
              </a:pPr>
              <a:r>
                <a:rPr lang="zh-TW" altLang="en-US" sz="2100" b="1" dirty="0">
                  <a:solidFill>
                    <a:srgbClr val="000066"/>
                  </a:solidFill>
                  <a:latin typeface="微軟正黑體" panose="020B0604030504040204" pitchFamily="34" charset="-120"/>
                  <a:ea typeface="微軟正黑體" panose="020B0604030504040204" pitchFamily="34" charset="-120"/>
                </a:rPr>
                <a:t> </a:t>
              </a:r>
              <a:r>
                <a:rPr lang="zh-TW" altLang="en-US" sz="2100" b="1" dirty="0">
                  <a:solidFill>
                    <a:schemeClr val="accent4">
                      <a:lumMod val="60000"/>
                      <a:lumOff val="40000"/>
                    </a:schemeClr>
                  </a:solidFill>
                  <a:latin typeface="微軟正黑體" panose="020B0604030504040204" pitchFamily="34" charset="-120"/>
                  <a:ea typeface="微軟正黑體" panose="020B0604030504040204" pitchFamily="34" charset="-120"/>
                </a:rPr>
                <a:t>人力需求觀點：</a:t>
              </a:r>
              <a:r>
                <a:rPr lang="zh-TW" altLang="en-US" sz="2100" b="1" dirty="0">
                  <a:solidFill>
                    <a:schemeClr val="bg1"/>
                  </a:solidFill>
                  <a:latin typeface="微軟正黑體" panose="020B0604030504040204" pitchFamily="34" charset="-120"/>
                  <a:ea typeface="微軟正黑體" panose="020B0604030504040204" pitchFamily="34" charset="-120"/>
                </a:rPr>
                <a:t>中階人力需求增加</a:t>
              </a:r>
            </a:p>
            <a:p>
              <a:pPr marL="0" indent="0">
                <a:lnSpc>
                  <a:spcPct val="100000"/>
                </a:lnSpc>
                <a:spcBef>
                  <a:spcPts val="450"/>
                </a:spcBef>
                <a:spcAft>
                  <a:spcPts val="450"/>
                </a:spcAft>
                <a:buNone/>
              </a:pPr>
              <a:r>
                <a:rPr lang="zh-TW" altLang="en-US" sz="2100" b="1" dirty="0">
                  <a:solidFill>
                    <a:srgbClr val="000066"/>
                  </a:solidFill>
                  <a:latin typeface="微軟正黑體" panose="020B0604030504040204" pitchFamily="34" charset="-120"/>
                  <a:ea typeface="微軟正黑體" panose="020B0604030504040204" pitchFamily="34" charset="-120"/>
                </a:rPr>
                <a:t> </a:t>
              </a:r>
              <a:r>
                <a:rPr lang="zh-TW" altLang="en-US" sz="2100" b="1" dirty="0">
                  <a:solidFill>
                    <a:schemeClr val="accent4">
                      <a:lumMod val="60000"/>
                      <a:lumOff val="40000"/>
                    </a:schemeClr>
                  </a:solidFill>
                  <a:latin typeface="微軟正黑體" panose="020B0604030504040204" pitchFamily="34" charset="-120"/>
                  <a:ea typeface="微軟正黑體" panose="020B0604030504040204" pitchFamily="34" charset="-120"/>
                </a:rPr>
                <a:t>教育投資觀點：</a:t>
              </a:r>
              <a:r>
                <a:rPr lang="zh-TW" altLang="en-US" sz="2100" b="1" dirty="0">
                  <a:solidFill>
                    <a:schemeClr val="bg1"/>
                  </a:solidFill>
                  <a:latin typeface="微軟正黑體" panose="020B0604030504040204" pitchFamily="34" charset="-120"/>
                  <a:ea typeface="微軟正黑體" panose="020B0604030504040204" pitchFamily="34" charset="-120"/>
                </a:rPr>
                <a:t>五年一貫完整課程</a:t>
              </a:r>
            </a:p>
            <a:p>
              <a:pPr marL="0" indent="0">
                <a:lnSpc>
                  <a:spcPct val="100000"/>
                </a:lnSpc>
                <a:spcBef>
                  <a:spcPts val="450"/>
                </a:spcBef>
                <a:spcAft>
                  <a:spcPts val="450"/>
                </a:spcAft>
                <a:buNone/>
              </a:pPr>
              <a:r>
                <a:rPr lang="zh-TW" altLang="en-US" sz="2100" b="1" dirty="0">
                  <a:solidFill>
                    <a:srgbClr val="000066"/>
                  </a:solidFill>
                  <a:latin typeface="微軟正黑體" panose="020B0604030504040204" pitchFamily="34" charset="-120"/>
                  <a:ea typeface="微軟正黑體" panose="020B0604030504040204" pitchFamily="34" charset="-120"/>
                </a:rPr>
                <a:t> </a:t>
              </a:r>
              <a:r>
                <a:rPr lang="zh-TW" altLang="en-US" sz="2100" b="1" dirty="0">
                  <a:solidFill>
                    <a:schemeClr val="accent4">
                      <a:lumMod val="60000"/>
                      <a:lumOff val="40000"/>
                    </a:schemeClr>
                  </a:solidFill>
                  <a:latin typeface="微軟正黑體" panose="020B0604030504040204" pitchFamily="34" charset="-120"/>
                  <a:ea typeface="微軟正黑體" panose="020B0604030504040204" pitchFamily="34" charset="-120"/>
                </a:rPr>
                <a:t>學生家長觀點：</a:t>
              </a:r>
              <a:r>
                <a:rPr lang="zh-TW" altLang="en-US" sz="2100" b="1" dirty="0">
                  <a:solidFill>
                    <a:schemeClr val="bg1"/>
                  </a:solidFill>
                  <a:latin typeface="微軟正黑體" panose="020B0604030504040204" pitchFamily="34" charset="-120"/>
                  <a:ea typeface="微軟正黑體" panose="020B0604030504040204" pitchFamily="34" charset="-120"/>
                </a:rPr>
                <a:t>升學與就業兩相宜</a:t>
              </a:r>
            </a:p>
          </p:txBody>
        </p:sp>
        <p:sp>
          <p:nvSpPr>
            <p:cNvPr id="18" name="淘宝网Chenying0907出品 5"/>
            <p:cNvSpPr>
              <a:spLocks noChangeAspect="1"/>
            </p:cNvSpPr>
            <p:nvPr/>
          </p:nvSpPr>
          <p:spPr bwMode="auto">
            <a:xfrm>
              <a:off x="2688504" y="5175241"/>
              <a:ext cx="1860947" cy="14585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a:blip r:embed="rId4" cstate="email">
                <a:extLst>
                  <a:ext uri="{28A0092B-C50C-407E-A947-70E740481C1C}">
                    <a14:useLocalDpi xmlns:a14="http://schemas.microsoft.com/office/drawing/2010/main"/>
                  </a:ext>
                </a:extLst>
              </a:blip>
              <a:stretch>
                <a:fillRect/>
              </a:stretch>
            </a:blipFill>
            <a:ln/>
          </p:spPr>
          <p:style>
            <a:lnRef idx="3">
              <a:schemeClr val="lt1"/>
            </a:lnRef>
            <a:fillRef idx="1">
              <a:schemeClr val="accent2"/>
            </a:fillRef>
            <a:effectRef idx="1">
              <a:schemeClr val="accent2"/>
            </a:effectRef>
            <a:fontRef idx="minor">
              <a:schemeClr val="lt1"/>
            </a:fontRef>
          </p:style>
          <p:txBody>
            <a:bodyPr/>
            <a:lstStyle/>
            <a:p>
              <a:pPr>
                <a:defRPr/>
              </a:pPr>
              <a:endParaRPr lang="zh-CN" altLang="en-US"/>
            </a:p>
          </p:txBody>
        </p:sp>
        <p:sp>
          <p:nvSpPr>
            <p:cNvPr id="16" name="淘宝网Chenying0907出品 5"/>
            <p:cNvSpPr>
              <a:spLocks noChangeAspect="1"/>
            </p:cNvSpPr>
            <p:nvPr/>
          </p:nvSpPr>
          <p:spPr bwMode="auto">
            <a:xfrm>
              <a:off x="6431355" y="5176800"/>
              <a:ext cx="1862138" cy="14585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1">
              <a:blip r:embed="rId5" cstate="email">
                <a:extLst>
                  <a:ext uri="{28A0092B-C50C-407E-A947-70E740481C1C}">
                    <a14:useLocalDpi xmlns:a14="http://schemas.microsoft.com/office/drawing/2010/main"/>
                  </a:ext>
                </a:extLst>
              </a:blip>
              <a:srcRect/>
              <a:stretch>
                <a:fillRect/>
              </a:stretch>
            </a:blipFill>
            <a:ln/>
          </p:spPr>
          <p:style>
            <a:lnRef idx="3">
              <a:schemeClr val="lt1"/>
            </a:lnRef>
            <a:fillRef idx="1">
              <a:schemeClr val="accent2"/>
            </a:fillRef>
            <a:effectRef idx="1">
              <a:schemeClr val="accent2"/>
            </a:effectRef>
            <a:fontRef idx="minor">
              <a:schemeClr val="lt1"/>
            </a:fontRef>
          </p:style>
          <p:txBody>
            <a:bodyPr/>
            <a:lstStyle/>
            <a:p>
              <a:pPr>
                <a:defRPr/>
              </a:pPr>
              <a:endParaRPr lang="zh-CN" altLang="en-US"/>
            </a:p>
          </p:txBody>
        </p:sp>
        <p:grpSp>
          <p:nvGrpSpPr>
            <p:cNvPr id="3" name="群組 2"/>
            <p:cNvGrpSpPr/>
            <p:nvPr/>
          </p:nvGrpSpPr>
          <p:grpSpPr>
            <a:xfrm>
              <a:off x="2203750" y="3702903"/>
              <a:ext cx="4774067" cy="922655"/>
              <a:chOff x="3167621" y="3710117"/>
              <a:chExt cx="6292981" cy="1230206"/>
            </a:xfrm>
          </p:grpSpPr>
          <p:grpSp>
            <p:nvGrpSpPr>
              <p:cNvPr id="71" name="群組 70"/>
              <p:cNvGrpSpPr/>
              <p:nvPr/>
            </p:nvGrpSpPr>
            <p:grpSpPr>
              <a:xfrm>
                <a:off x="3167621" y="3710117"/>
                <a:ext cx="6292981" cy="1230206"/>
                <a:chOff x="3216129" y="591501"/>
                <a:chExt cx="6292981" cy="1230206"/>
              </a:xfrm>
            </p:grpSpPr>
            <p:sp>
              <p:nvSpPr>
                <p:cNvPr id="72" name="Freeform 10"/>
                <p:cNvSpPr>
                  <a:spLocks/>
                </p:cNvSpPr>
                <p:nvPr/>
              </p:nvSpPr>
              <p:spPr bwMode="auto">
                <a:xfrm rot="5400000">
                  <a:off x="5704080" y="-1762837"/>
                  <a:ext cx="1036620" cy="5895785"/>
                </a:xfrm>
                <a:custGeom>
                  <a:avLst/>
                  <a:gdLst>
                    <a:gd name="T0" fmla="*/ 0 w 630"/>
                    <a:gd name="T1" fmla="*/ 0 h 2415"/>
                    <a:gd name="T2" fmla="*/ 0 w 630"/>
                    <a:gd name="T3" fmla="*/ 2415 h 2415"/>
                    <a:gd name="T4" fmla="*/ 630 w 630"/>
                    <a:gd name="T5" fmla="*/ 2415 h 2415"/>
                    <a:gd name="T6" fmla="*/ 630 w 630"/>
                    <a:gd name="T7" fmla="*/ 257 h 2415"/>
                    <a:gd name="T8" fmla="*/ 0 w 630"/>
                    <a:gd name="T9" fmla="*/ 0 h 2415"/>
                  </a:gdLst>
                  <a:ahLst/>
                  <a:cxnLst>
                    <a:cxn ang="0">
                      <a:pos x="T0" y="T1"/>
                    </a:cxn>
                    <a:cxn ang="0">
                      <a:pos x="T2" y="T3"/>
                    </a:cxn>
                    <a:cxn ang="0">
                      <a:pos x="T4" y="T5"/>
                    </a:cxn>
                    <a:cxn ang="0">
                      <a:pos x="T6" y="T7"/>
                    </a:cxn>
                    <a:cxn ang="0">
                      <a:pos x="T8" y="T9"/>
                    </a:cxn>
                  </a:cxnLst>
                  <a:rect l="0" t="0" r="r" b="b"/>
                  <a:pathLst>
                    <a:path w="630" h="2415">
                      <a:moveTo>
                        <a:pt x="0" y="0"/>
                      </a:moveTo>
                      <a:lnTo>
                        <a:pt x="0" y="2415"/>
                      </a:lnTo>
                      <a:lnTo>
                        <a:pt x="630" y="2415"/>
                      </a:lnTo>
                      <a:lnTo>
                        <a:pt x="630" y="257"/>
                      </a:lnTo>
                      <a:lnTo>
                        <a:pt x="0" y="0"/>
                      </a:lnTo>
                      <a:close/>
                    </a:path>
                  </a:pathLst>
                </a:custGeom>
                <a:solidFill>
                  <a:srgbClr val="92D3DC"/>
                </a:solidFill>
                <a:ln>
                  <a:noFill/>
                </a:ln>
              </p:spPr>
              <p:txBody>
                <a:bodyPr vert="horz" wrap="square" lIns="68580" tIns="34290" rIns="68580" bIns="34290" numCol="1" anchor="t" anchorCtr="0" compatLnSpc="1">
                  <a:prstTxWarp prst="textNoShape">
                    <a:avLst/>
                  </a:prstTxWarp>
                </a:bodyPr>
                <a:lstStyle/>
                <a:p>
                  <a:endParaRPr lang="id-ID"/>
                </a:p>
              </p:txBody>
            </p:sp>
            <p:sp>
              <p:nvSpPr>
                <p:cNvPr id="73" name="Oval 29"/>
                <p:cNvSpPr>
                  <a:spLocks noChangeAspect="1"/>
                </p:cNvSpPr>
                <p:nvPr/>
              </p:nvSpPr>
              <p:spPr>
                <a:xfrm>
                  <a:off x="8393110" y="682375"/>
                  <a:ext cx="1116000" cy="1116000"/>
                </a:xfrm>
                <a:prstGeom prst="ellipse">
                  <a:avLst/>
                </a:prstGeom>
                <a:solidFill>
                  <a:schemeClr val="bg1"/>
                </a:solidFill>
                <a:ln w="92075">
                  <a:solidFill>
                    <a:srgbClr val="92D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TextBox 49"/>
                <p:cNvSpPr txBox="1"/>
                <p:nvPr/>
              </p:nvSpPr>
              <p:spPr>
                <a:xfrm>
                  <a:off x="3271320" y="591501"/>
                  <a:ext cx="5254970" cy="692497"/>
                </a:xfrm>
                <a:prstGeom prst="rect">
                  <a:avLst/>
                </a:prstGeom>
                <a:noFill/>
              </p:spPr>
              <p:txBody>
                <a:bodyPr wrap="square" rtlCol="0">
                  <a:spAutoFit/>
                </a:bodyPr>
                <a:lstStyle/>
                <a:p>
                  <a:pPr algn="ctr"/>
                  <a:r>
                    <a:rPr lang="zh-TW" altLang="en-US" sz="2775" b="1" dirty="0">
                      <a:solidFill>
                        <a:srgbClr val="002060"/>
                      </a:solidFill>
                      <a:latin typeface="微軟正黑體" panose="020B0604030504040204" pitchFamily="34" charset="-120"/>
                      <a:ea typeface="微軟正黑體" panose="020B0604030504040204" pitchFamily="34" charset="-120"/>
                    </a:rPr>
                    <a:t>五專前三年</a:t>
                  </a:r>
                  <a:r>
                    <a:rPr lang="en-US" altLang="zh-TW" sz="2775" b="1" dirty="0">
                      <a:solidFill>
                        <a:srgbClr val="002060"/>
                      </a:solidFill>
                      <a:latin typeface="微軟正黑體" panose="020B0604030504040204" pitchFamily="34" charset="-120"/>
                      <a:ea typeface="微軟正黑體" panose="020B0604030504040204" pitchFamily="34" charset="-120"/>
                    </a:rPr>
                    <a:t>~</a:t>
                  </a:r>
                  <a:r>
                    <a:rPr lang="zh-TW" altLang="en-US" sz="2775" b="1" dirty="0">
                      <a:solidFill>
                        <a:srgbClr val="002060"/>
                      </a:solidFill>
                      <a:latin typeface="微軟正黑體" panose="020B0604030504040204" pitchFamily="34" charset="-120"/>
                      <a:ea typeface="微軟正黑體" panose="020B0604030504040204" pitchFamily="34" charset="-120"/>
                    </a:rPr>
                    <a:t>免學費優惠</a:t>
                  </a:r>
                  <a:endParaRPr lang="id-ID" sz="2775" b="1" dirty="0">
                    <a:solidFill>
                      <a:srgbClr val="002060"/>
                    </a:solidFill>
                    <a:latin typeface="微軟正黑體" panose="020B0604030504040204" pitchFamily="34" charset="-120"/>
                    <a:ea typeface="微軟正黑體" panose="020B0604030504040204" pitchFamily="34" charset="-120"/>
                  </a:endParaRPr>
                </a:p>
              </p:txBody>
            </p:sp>
            <p:sp>
              <p:nvSpPr>
                <p:cNvPr id="75" name="TextBox 50"/>
                <p:cNvSpPr txBox="1"/>
                <p:nvPr/>
              </p:nvSpPr>
              <p:spPr>
                <a:xfrm>
                  <a:off x="3216129" y="1243087"/>
                  <a:ext cx="5364033" cy="578620"/>
                </a:xfrm>
                <a:prstGeom prst="rect">
                  <a:avLst/>
                </a:prstGeom>
                <a:noFill/>
              </p:spPr>
              <p:txBody>
                <a:bodyPr wrap="square" rtlCol="0">
                  <a:spAutoFit/>
                </a:bodyPr>
                <a:lstStyle/>
                <a:p>
                  <a:pPr>
                    <a:lnSpc>
                      <a:spcPct val="80000"/>
                    </a:lnSpc>
                  </a:pPr>
                  <a:r>
                    <a:rPr lang="zh-TW" altLang="en-US" sz="2775" b="1" dirty="0">
                      <a:solidFill>
                        <a:srgbClr val="C00000"/>
                      </a:solidFill>
                      <a:latin typeface="微軟正黑體" panose="020B0604030504040204" pitchFamily="34" charset="-120"/>
                      <a:ea typeface="微軟正黑體" panose="020B0604030504040204" pitchFamily="34" charset="-120"/>
                    </a:rPr>
                    <a:t>享有大學師資與教學設備</a:t>
                  </a:r>
                  <a:endParaRPr lang="en-US" sz="2775" b="1" dirty="0">
                    <a:solidFill>
                      <a:srgbClr val="C00000"/>
                    </a:solidFill>
                    <a:latin typeface="微軟正黑體" panose="020B0604030504040204" pitchFamily="34" charset="-120"/>
                    <a:ea typeface="微軟正黑體" panose="020B0604030504040204" pitchFamily="34" charset="-120"/>
                  </a:endParaRPr>
                </a:p>
              </p:txBody>
            </p:sp>
            <p:sp>
              <p:nvSpPr>
                <p:cNvPr id="76" name="Freeform 5"/>
                <p:cNvSpPr>
                  <a:spLocks noEditPoints="1" noChangeArrowheads="1"/>
                </p:cNvSpPr>
                <p:nvPr/>
              </p:nvSpPr>
              <p:spPr bwMode="auto">
                <a:xfrm>
                  <a:off x="8758003" y="750621"/>
                  <a:ext cx="431428" cy="388883"/>
                </a:xfrm>
                <a:custGeom>
                  <a:avLst/>
                  <a:gdLst>
                    <a:gd name="T0" fmla="*/ 20 w 86"/>
                    <a:gd name="T1" fmla="*/ 2 h 70"/>
                    <a:gd name="T2" fmla="*/ 60 w 86"/>
                    <a:gd name="T3" fmla="*/ 2 h 70"/>
                    <a:gd name="T4" fmla="*/ 80 w 86"/>
                    <a:gd name="T5" fmla="*/ 6 h 70"/>
                    <a:gd name="T6" fmla="*/ 74 w 86"/>
                    <a:gd name="T7" fmla="*/ 26 h 70"/>
                    <a:gd name="T8" fmla="*/ 59 w 86"/>
                    <a:gd name="T9" fmla="*/ 8 h 70"/>
                    <a:gd name="T10" fmla="*/ 43 w 86"/>
                    <a:gd name="T11" fmla="*/ 54 h 70"/>
                    <a:gd name="T12" fmla="*/ 49 w 86"/>
                    <a:gd name="T13" fmla="*/ 58 h 70"/>
                    <a:gd name="T14" fmla="*/ 50 w 86"/>
                    <a:gd name="T15" fmla="*/ 59 h 70"/>
                    <a:gd name="T16" fmla="*/ 40 w 86"/>
                    <a:gd name="T17" fmla="*/ 60 h 70"/>
                    <a:gd name="T18" fmla="*/ 22 w 86"/>
                    <a:gd name="T19" fmla="*/ 60 h 70"/>
                    <a:gd name="T20" fmla="*/ 0 w 86"/>
                    <a:gd name="T21" fmla="*/ 58 h 70"/>
                    <a:gd name="T22" fmla="*/ 3 w 86"/>
                    <a:gd name="T23" fmla="*/ 3 h 70"/>
                    <a:gd name="T24" fmla="*/ 59 w 86"/>
                    <a:gd name="T25" fmla="*/ 37 h 70"/>
                    <a:gd name="T26" fmla="*/ 57 w 86"/>
                    <a:gd name="T27" fmla="*/ 51 h 70"/>
                    <a:gd name="T28" fmla="*/ 72 w 86"/>
                    <a:gd name="T29" fmla="*/ 53 h 70"/>
                    <a:gd name="T30" fmla="*/ 74 w 86"/>
                    <a:gd name="T31" fmla="*/ 39 h 70"/>
                    <a:gd name="T32" fmla="*/ 56 w 86"/>
                    <a:gd name="T33" fmla="*/ 33 h 70"/>
                    <a:gd name="T34" fmla="*/ 53 w 86"/>
                    <a:gd name="T35" fmla="*/ 55 h 70"/>
                    <a:gd name="T36" fmla="*/ 73 w 86"/>
                    <a:gd name="T37" fmla="*/ 59 h 70"/>
                    <a:gd name="T38" fmla="*/ 79 w 86"/>
                    <a:gd name="T39" fmla="*/ 68 h 70"/>
                    <a:gd name="T40" fmla="*/ 84 w 86"/>
                    <a:gd name="T41" fmla="*/ 69 h 70"/>
                    <a:gd name="T42" fmla="*/ 80 w 86"/>
                    <a:gd name="T43" fmla="*/ 57 h 70"/>
                    <a:gd name="T44" fmla="*/ 81 w 86"/>
                    <a:gd name="T45" fmla="*/ 47 h 70"/>
                    <a:gd name="T46" fmla="*/ 67 w 86"/>
                    <a:gd name="T47" fmla="*/ 29 h 70"/>
                    <a:gd name="T48" fmla="*/ 58 w 86"/>
                    <a:gd name="T49" fmla="*/ 46 h 70"/>
                    <a:gd name="T50" fmla="*/ 58 w 86"/>
                    <a:gd name="T51" fmla="*/ 46 h 70"/>
                    <a:gd name="T52" fmla="*/ 47 w 86"/>
                    <a:gd name="T53" fmla="*/ 19 h 70"/>
                    <a:gd name="T54" fmla="*/ 71 w 86"/>
                    <a:gd name="T55" fmla="*/ 24 h 70"/>
                    <a:gd name="T56" fmla="*/ 71 w 86"/>
                    <a:gd name="T57" fmla="*/ 15 h 70"/>
                    <a:gd name="T58" fmla="*/ 47 w 86"/>
                    <a:gd name="T59" fmla="*/ 14 h 70"/>
                    <a:gd name="T60" fmla="*/ 71 w 86"/>
                    <a:gd name="T61" fmla="*/ 15 h 70"/>
                    <a:gd name="T62" fmla="*/ 10 w 86"/>
                    <a:gd name="T63" fmla="*/ 51 h 70"/>
                    <a:gd name="T64" fmla="*/ 34 w 86"/>
                    <a:gd name="T65" fmla="*/ 46 h 70"/>
                    <a:gd name="T66" fmla="*/ 10 w 86"/>
                    <a:gd name="T67" fmla="*/ 41 h 70"/>
                    <a:gd name="T68" fmla="*/ 34 w 86"/>
                    <a:gd name="T69" fmla="*/ 41 h 70"/>
                    <a:gd name="T70" fmla="*/ 10 w 86"/>
                    <a:gd name="T71" fmla="*/ 41 h 70"/>
                    <a:gd name="T72" fmla="*/ 10 w 86"/>
                    <a:gd name="T73" fmla="*/ 37 h 70"/>
                    <a:gd name="T74" fmla="*/ 34 w 86"/>
                    <a:gd name="T75" fmla="*/ 32 h 70"/>
                    <a:gd name="T76" fmla="*/ 22 w 86"/>
                    <a:gd name="T77" fmla="*/ 25 h 70"/>
                    <a:gd name="T78" fmla="*/ 34 w 86"/>
                    <a:gd name="T79" fmla="*/ 27 h 70"/>
                    <a:gd name="T80" fmla="*/ 22 w 86"/>
                    <a:gd name="T81" fmla="*/ 25 h 70"/>
                    <a:gd name="T82" fmla="*/ 22 w 86"/>
                    <a:gd name="T83" fmla="*/ 21 h 70"/>
                    <a:gd name="T84" fmla="*/ 34 w 86"/>
                    <a:gd name="T85" fmla="*/ 18 h 70"/>
                    <a:gd name="T86" fmla="*/ 22 w 86"/>
                    <a:gd name="T87" fmla="*/ 14 h 70"/>
                    <a:gd name="T88" fmla="*/ 34 w 86"/>
                    <a:gd name="T89" fmla="*/ 15 h 70"/>
                    <a:gd name="T90" fmla="*/ 22 w 86"/>
                    <a:gd name="T91" fmla="*/ 14 h 70"/>
                    <a:gd name="T92" fmla="*/ 9 w 86"/>
                    <a:gd name="T93" fmla="*/ 31 h 70"/>
                    <a:gd name="T94" fmla="*/ 19 w 86"/>
                    <a:gd name="T95" fmla="*/ 13 h 70"/>
                    <a:gd name="T96" fmla="*/ 21 w 86"/>
                    <a:gd name="T97" fmla="*/ 8 h 70"/>
                    <a:gd name="T98" fmla="*/ 5 w 86"/>
                    <a:gd name="T99" fmla="*/ 56 h 70"/>
                    <a:gd name="T100" fmla="*/ 37 w 86"/>
                    <a:gd name="T101" fmla="*/ 54 h 70"/>
                    <a:gd name="T102" fmla="*/ 21 w 86"/>
                    <a:gd name="T103" fmla="*/ 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70">
                      <a:moveTo>
                        <a:pt x="3" y="3"/>
                      </a:moveTo>
                      <a:cubicBezTo>
                        <a:pt x="8" y="4"/>
                        <a:pt x="14" y="3"/>
                        <a:pt x="20" y="2"/>
                      </a:cubicBezTo>
                      <a:cubicBezTo>
                        <a:pt x="28" y="1"/>
                        <a:pt x="35" y="0"/>
                        <a:pt x="40" y="3"/>
                      </a:cubicBezTo>
                      <a:cubicBezTo>
                        <a:pt x="45" y="0"/>
                        <a:pt x="52" y="1"/>
                        <a:pt x="60" y="2"/>
                      </a:cubicBezTo>
                      <a:cubicBezTo>
                        <a:pt x="65" y="3"/>
                        <a:pt x="72" y="4"/>
                        <a:pt x="77" y="3"/>
                      </a:cubicBezTo>
                      <a:cubicBezTo>
                        <a:pt x="80" y="6"/>
                        <a:pt x="80" y="6"/>
                        <a:pt x="80" y="6"/>
                      </a:cubicBezTo>
                      <a:cubicBezTo>
                        <a:pt x="80" y="30"/>
                        <a:pt x="80" y="30"/>
                        <a:pt x="80" y="30"/>
                      </a:cubicBezTo>
                      <a:cubicBezTo>
                        <a:pt x="78" y="28"/>
                        <a:pt x="76" y="27"/>
                        <a:pt x="74" y="26"/>
                      </a:cubicBezTo>
                      <a:cubicBezTo>
                        <a:pt x="74" y="9"/>
                        <a:pt x="74" y="9"/>
                        <a:pt x="74" y="9"/>
                      </a:cubicBezTo>
                      <a:cubicBezTo>
                        <a:pt x="69" y="9"/>
                        <a:pt x="64" y="8"/>
                        <a:pt x="59" y="8"/>
                      </a:cubicBezTo>
                      <a:cubicBezTo>
                        <a:pt x="52" y="7"/>
                        <a:pt x="46" y="6"/>
                        <a:pt x="43" y="8"/>
                      </a:cubicBezTo>
                      <a:cubicBezTo>
                        <a:pt x="43" y="54"/>
                        <a:pt x="43" y="54"/>
                        <a:pt x="43" y="54"/>
                      </a:cubicBezTo>
                      <a:cubicBezTo>
                        <a:pt x="44" y="54"/>
                        <a:pt x="45" y="54"/>
                        <a:pt x="47" y="54"/>
                      </a:cubicBezTo>
                      <a:cubicBezTo>
                        <a:pt x="47" y="55"/>
                        <a:pt x="48" y="56"/>
                        <a:pt x="49" y="58"/>
                      </a:cubicBezTo>
                      <a:cubicBezTo>
                        <a:pt x="50" y="58"/>
                        <a:pt x="50" y="59"/>
                        <a:pt x="51" y="59"/>
                      </a:cubicBezTo>
                      <a:cubicBezTo>
                        <a:pt x="50" y="59"/>
                        <a:pt x="50" y="59"/>
                        <a:pt x="50" y="59"/>
                      </a:cubicBezTo>
                      <a:cubicBezTo>
                        <a:pt x="46" y="59"/>
                        <a:pt x="43" y="59"/>
                        <a:pt x="41" y="60"/>
                      </a:cubicBezTo>
                      <a:cubicBezTo>
                        <a:pt x="40" y="60"/>
                        <a:pt x="40" y="60"/>
                        <a:pt x="40" y="60"/>
                      </a:cubicBezTo>
                      <a:cubicBezTo>
                        <a:pt x="38" y="60"/>
                        <a:pt x="38" y="60"/>
                        <a:pt x="38" y="60"/>
                      </a:cubicBezTo>
                      <a:cubicBezTo>
                        <a:pt x="36" y="59"/>
                        <a:pt x="29" y="59"/>
                        <a:pt x="22" y="60"/>
                      </a:cubicBezTo>
                      <a:cubicBezTo>
                        <a:pt x="15" y="61"/>
                        <a:pt x="8" y="62"/>
                        <a:pt x="2" y="61"/>
                      </a:cubicBezTo>
                      <a:cubicBezTo>
                        <a:pt x="0" y="58"/>
                        <a:pt x="0" y="58"/>
                        <a:pt x="0" y="58"/>
                      </a:cubicBezTo>
                      <a:cubicBezTo>
                        <a:pt x="0" y="6"/>
                        <a:pt x="0" y="6"/>
                        <a:pt x="0" y="6"/>
                      </a:cubicBezTo>
                      <a:cubicBezTo>
                        <a:pt x="3" y="3"/>
                        <a:pt x="3" y="3"/>
                        <a:pt x="3" y="3"/>
                      </a:cubicBezTo>
                      <a:close/>
                      <a:moveTo>
                        <a:pt x="67" y="35"/>
                      </a:moveTo>
                      <a:cubicBezTo>
                        <a:pt x="64" y="34"/>
                        <a:pt x="61" y="35"/>
                        <a:pt x="59" y="37"/>
                      </a:cubicBezTo>
                      <a:cubicBezTo>
                        <a:pt x="57" y="39"/>
                        <a:pt x="56" y="41"/>
                        <a:pt x="55" y="44"/>
                      </a:cubicBezTo>
                      <a:cubicBezTo>
                        <a:pt x="55" y="46"/>
                        <a:pt x="56" y="49"/>
                        <a:pt x="57" y="51"/>
                      </a:cubicBezTo>
                      <a:cubicBezTo>
                        <a:pt x="59" y="54"/>
                        <a:pt x="62" y="55"/>
                        <a:pt x="64" y="55"/>
                      </a:cubicBezTo>
                      <a:cubicBezTo>
                        <a:pt x="67" y="56"/>
                        <a:pt x="70" y="55"/>
                        <a:pt x="72" y="53"/>
                      </a:cubicBezTo>
                      <a:cubicBezTo>
                        <a:pt x="74" y="51"/>
                        <a:pt x="76" y="49"/>
                        <a:pt x="76" y="46"/>
                      </a:cubicBezTo>
                      <a:cubicBezTo>
                        <a:pt x="76" y="44"/>
                        <a:pt x="75" y="41"/>
                        <a:pt x="74" y="39"/>
                      </a:cubicBezTo>
                      <a:cubicBezTo>
                        <a:pt x="72" y="36"/>
                        <a:pt x="69" y="35"/>
                        <a:pt x="67" y="35"/>
                      </a:cubicBezTo>
                      <a:close/>
                      <a:moveTo>
                        <a:pt x="56" y="33"/>
                      </a:moveTo>
                      <a:cubicBezTo>
                        <a:pt x="52" y="35"/>
                        <a:pt x="50" y="39"/>
                        <a:pt x="50" y="43"/>
                      </a:cubicBezTo>
                      <a:cubicBezTo>
                        <a:pt x="50" y="47"/>
                        <a:pt x="51" y="51"/>
                        <a:pt x="53" y="55"/>
                      </a:cubicBezTo>
                      <a:cubicBezTo>
                        <a:pt x="56" y="58"/>
                        <a:pt x="60" y="60"/>
                        <a:pt x="64" y="60"/>
                      </a:cubicBezTo>
                      <a:cubicBezTo>
                        <a:pt x="67" y="61"/>
                        <a:pt x="70" y="60"/>
                        <a:pt x="73" y="59"/>
                      </a:cubicBezTo>
                      <a:cubicBezTo>
                        <a:pt x="73" y="60"/>
                        <a:pt x="73" y="61"/>
                        <a:pt x="74" y="61"/>
                      </a:cubicBezTo>
                      <a:cubicBezTo>
                        <a:pt x="79" y="68"/>
                        <a:pt x="79" y="68"/>
                        <a:pt x="79" y="68"/>
                      </a:cubicBezTo>
                      <a:cubicBezTo>
                        <a:pt x="80" y="70"/>
                        <a:pt x="83" y="70"/>
                        <a:pt x="84" y="69"/>
                      </a:cubicBezTo>
                      <a:cubicBezTo>
                        <a:pt x="84" y="69"/>
                        <a:pt x="84" y="69"/>
                        <a:pt x="84" y="69"/>
                      </a:cubicBezTo>
                      <a:cubicBezTo>
                        <a:pt x="86" y="67"/>
                        <a:pt x="86" y="65"/>
                        <a:pt x="85" y="63"/>
                      </a:cubicBezTo>
                      <a:cubicBezTo>
                        <a:pt x="80" y="57"/>
                        <a:pt x="80" y="57"/>
                        <a:pt x="80" y="57"/>
                      </a:cubicBezTo>
                      <a:cubicBezTo>
                        <a:pt x="79" y="56"/>
                        <a:pt x="78" y="55"/>
                        <a:pt x="77" y="55"/>
                      </a:cubicBezTo>
                      <a:cubicBezTo>
                        <a:pt x="79" y="53"/>
                        <a:pt x="81" y="50"/>
                        <a:pt x="81" y="47"/>
                      </a:cubicBezTo>
                      <a:cubicBezTo>
                        <a:pt x="82" y="43"/>
                        <a:pt x="81" y="39"/>
                        <a:pt x="78" y="35"/>
                      </a:cubicBezTo>
                      <a:cubicBezTo>
                        <a:pt x="75" y="32"/>
                        <a:pt x="71" y="30"/>
                        <a:pt x="67" y="29"/>
                      </a:cubicBezTo>
                      <a:cubicBezTo>
                        <a:pt x="63" y="29"/>
                        <a:pt x="59" y="30"/>
                        <a:pt x="56" y="33"/>
                      </a:cubicBezTo>
                      <a:close/>
                      <a:moveTo>
                        <a:pt x="58" y="46"/>
                      </a:moveTo>
                      <a:cubicBezTo>
                        <a:pt x="60" y="41"/>
                        <a:pt x="64" y="39"/>
                        <a:pt x="70" y="38"/>
                      </a:cubicBezTo>
                      <a:cubicBezTo>
                        <a:pt x="64" y="34"/>
                        <a:pt x="57" y="40"/>
                        <a:pt x="58" y="46"/>
                      </a:cubicBezTo>
                      <a:close/>
                      <a:moveTo>
                        <a:pt x="71" y="21"/>
                      </a:moveTo>
                      <a:cubicBezTo>
                        <a:pt x="65" y="21"/>
                        <a:pt x="51" y="19"/>
                        <a:pt x="47" y="19"/>
                      </a:cubicBezTo>
                      <a:cubicBezTo>
                        <a:pt x="47" y="20"/>
                        <a:pt x="47" y="21"/>
                        <a:pt x="47" y="21"/>
                      </a:cubicBezTo>
                      <a:cubicBezTo>
                        <a:pt x="51" y="21"/>
                        <a:pt x="67" y="24"/>
                        <a:pt x="71" y="24"/>
                      </a:cubicBezTo>
                      <a:cubicBezTo>
                        <a:pt x="71" y="23"/>
                        <a:pt x="71" y="22"/>
                        <a:pt x="71" y="21"/>
                      </a:cubicBezTo>
                      <a:close/>
                      <a:moveTo>
                        <a:pt x="71" y="15"/>
                      </a:moveTo>
                      <a:cubicBezTo>
                        <a:pt x="65" y="15"/>
                        <a:pt x="51" y="12"/>
                        <a:pt x="47" y="12"/>
                      </a:cubicBezTo>
                      <a:cubicBezTo>
                        <a:pt x="47" y="13"/>
                        <a:pt x="47" y="14"/>
                        <a:pt x="47" y="14"/>
                      </a:cubicBezTo>
                      <a:cubicBezTo>
                        <a:pt x="51" y="14"/>
                        <a:pt x="67" y="17"/>
                        <a:pt x="71" y="17"/>
                      </a:cubicBezTo>
                      <a:cubicBezTo>
                        <a:pt x="71" y="16"/>
                        <a:pt x="71" y="15"/>
                        <a:pt x="71" y="15"/>
                      </a:cubicBezTo>
                      <a:close/>
                      <a:moveTo>
                        <a:pt x="10" y="49"/>
                      </a:moveTo>
                      <a:cubicBezTo>
                        <a:pt x="10" y="49"/>
                        <a:pt x="10" y="50"/>
                        <a:pt x="10" y="51"/>
                      </a:cubicBezTo>
                      <a:cubicBezTo>
                        <a:pt x="14" y="51"/>
                        <a:pt x="29" y="48"/>
                        <a:pt x="34" y="48"/>
                      </a:cubicBezTo>
                      <a:cubicBezTo>
                        <a:pt x="34" y="48"/>
                        <a:pt x="34" y="47"/>
                        <a:pt x="34" y="46"/>
                      </a:cubicBezTo>
                      <a:cubicBezTo>
                        <a:pt x="30" y="46"/>
                        <a:pt x="15" y="49"/>
                        <a:pt x="10" y="49"/>
                      </a:cubicBezTo>
                      <a:close/>
                      <a:moveTo>
                        <a:pt x="10" y="41"/>
                      </a:moveTo>
                      <a:cubicBezTo>
                        <a:pt x="10" y="42"/>
                        <a:pt x="10" y="43"/>
                        <a:pt x="10" y="43"/>
                      </a:cubicBezTo>
                      <a:cubicBezTo>
                        <a:pt x="14" y="44"/>
                        <a:pt x="29" y="41"/>
                        <a:pt x="34" y="41"/>
                      </a:cubicBezTo>
                      <a:cubicBezTo>
                        <a:pt x="34" y="40"/>
                        <a:pt x="34" y="40"/>
                        <a:pt x="34" y="39"/>
                      </a:cubicBezTo>
                      <a:cubicBezTo>
                        <a:pt x="30" y="39"/>
                        <a:pt x="15" y="41"/>
                        <a:pt x="10" y="41"/>
                      </a:cubicBezTo>
                      <a:close/>
                      <a:moveTo>
                        <a:pt x="10" y="34"/>
                      </a:moveTo>
                      <a:cubicBezTo>
                        <a:pt x="10" y="35"/>
                        <a:pt x="10" y="36"/>
                        <a:pt x="10" y="37"/>
                      </a:cubicBezTo>
                      <a:cubicBezTo>
                        <a:pt x="14" y="37"/>
                        <a:pt x="29" y="34"/>
                        <a:pt x="34" y="34"/>
                      </a:cubicBezTo>
                      <a:cubicBezTo>
                        <a:pt x="34" y="33"/>
                        <a:pt x="34" y="33"/>
                        <a:pt x="34" y="32"/>
                      </a:cubicBezTo>
                      <a:cubicBezTo>
                        <a:pt x="30" y="32"/>
                        <a:pt x="15" y="34"/>
                        <a:pt x="10" y="34"/>
                      </a:cubicBezTo>
                      <a:close/>
                      <a:moveTo>
                        <a:pt x="22" y="25"/>
                      </a:moveTo>
                      <a:cubicBezTo>
                        <a:pt x="22" y="26"/>
                        <a:pt x="22" y="27"/>
                        <a:pt x="22" y="28"/>
                      </a:cubicBezTo>
                      <a:cubicBezTo>
                        <a:pt x="25" y="28"/>
                        <a:pt x="29" y="26"/>
                        <a:pt x="34" y="27"/>
                      </a:cubicBezTo>
                      <a:cubicBezTo>
                        <a:pt x="34" y="26"/>
                        <a:pt x="34" y="25"/>
                        <a:pt x="34" y="24"/>
                      </a:cubicBezTo>
                      <a:cubicBezTo>
                        <a:pt x="30" y="24"/>
                        <a:pt x="26" y="25"/>
                        <a:pt x="22" y="25"/>
                      </a:cubicBezTo>
                      <a:close/>
                      <a:moveTo>
                        <a:pt x="22" y="19"/>
                      </a:moveTo>
                      <a:cubicBezTo>
                        <a:pt x="22" y="20"/>
                        <a:pt x="22" y="21"/>
                        <a:pt x="22" y="21"/>
                      </a:cubicBezTo>
                      <a:cubicBezTo>
                        <a:pt x="25" y="21"/>
                        <a:pt x="29" y="20"/>
                        <a:pt x="34" y="20"/>
                      </a:cubicBezTo>
                      <a:cubicBezTo>
                        <a:pt x="34" y="20"/>
                        <a:pt x="34" y="19"/>
                        <a:pt x="34" y="18"/>
                      </a:cubicBezTo>
                      <a:cubicBezTo>
                        <a:pt x="30" y="18"/>
                        <a:pt x="26" y="19"/>
                        <a:pt x="22" y="19"/>
                      </a:cubicBezTo>
                      <a:close/>
                      <a:moveTo>
                        <a:pt x="22" y="14"/>
                      </a:moveTo>
                      <a:cubicBezTo>
                        <a:pt x="22" y="15"/>
                        <a:pt x="22" y="15"/>
                        <a:pt x="22" y="16"/>
                      </a:cubicBezTo>
                      <a:cubicBezTo>
                        <a:pt x="25" y="16"/>
                        <a:pt x="29" y="15"/>
                        <a:pt x="34" y="15"/>
                      </a:cubicBezTo>
                      <a:cubicBezTo>
                        <a:pt x="34" y="14"/>
                        <a:pt x="34" y="14"/>
                        <a:pt x="34" y="13"/>
                      </a:cubicBezTo>
                      <a:cubicBezTo>
                        <a:pt x="30" y="13"/>
                        <a:pt x="26" y="13"/>
                        <a:pt x="22" y="14"/>
                      </a:cubicBezTo>
                      <a:close/>
                      <a:moveTo>
                        <a:pt x="9" y="14"/>
                      </a:moveTo>
                      <a:cubicBezTo>
                        <a:pt x="9" y="31"/>
                        <a:pt x="9" y="31"/>
                        <a:pt x="9" y="31"/>
                      </a:cubicBezTo>
                      <a:cubicBezTo>
                        <a:pt x="19" y="30"/>
                        <a:pt x="19" y="30"/>
                        <a:pt x="19" y="30"/>
                      </a:cubicBezTo>
                      <a:cubicBezTo>
                        <a:pt x="19" y="13"/>
                        <a:pt x="19" y="13"/>
                        <a:pt x="19" y="13"/>
                      </a:cubicBezTo>
                      <a:cubicBezTo>
                        <a:pt x="9" y="14"/>
                        <a:pt x="9" y="14"/>
                        <a:pt x="9" y="14"/>
                      </a:cubicBezTo>
                      <a:close/>
                      <a:moveTo>
                        <a:pt x="21" y="8"/>
                      </a:moveTo>
                      <a:cubicBezTo>
                        <a:pt x="16" y="8"/>
                        <a:pt x="10" y="9"/>
                        <a:pt x="5" y="9"/>
                      </a:cubicBezTo>
                      <a:cubicBezTo>
                        <a:pt x="5" y="56"/>
                        <a:pt x="5" y="56"/>
                        <a:pt x="5" y="56"/>
                      </a:cubicBezTo>
                      <a:cubicBezTo>
                        <a:pt x="10" y="56"/>
                        <a:pt x="16" y="55"/>
                        <a:pt x="21" y="55"/>
                      </a:cubicBezTo>
                      <a:cubicBezTo>
                        <a:pt x="27" y="54"/>
                        <a:pt x="33" y="53"/>
                        <a:pt x="37" y="54"/>
                      </a:cubicBezTo>
                      <a:cubicBezTo>
                        <a:pt x="37" y="8"/>
                        <a:pt x="37" y="8"/>
                        <a:pt x="37" y="8"/>
                      </a:cubicBezTo>
                      <a:cubicBezTo>
                        <a:pt x="34" y="6"/>
                        <a:pt x="27" y="7"/>
                        <a:pt x="21" y="8"/>
                      </a:cubicBezTo>
                      <a:close/>
                    </a:path>
                  </a:pathLst>
                </a:cu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p>
              </p:txBody>
            </p:sp>
          </p:grpSp>
          <p:grpSp>
            <p:nvGrpSpPr>
              <p:cNvPr id="77" name="Group 57"/>
              <p:cNvGrpSpPr/>
              <p:nvPr/>
            </p:nvGrpSpPr>
            <p:grpSpPr>
              <a:xfrm>
                <a:off x="8499320" y="4276519"/>
                <a:ext cx="403719" cy="370952"/>
                <a:chOff x="6351" y="0"/>
                <a:chExt cx="733774" cy="608013"/>
              </a:xfrm>
              <a:solidFill>
                <a:schemeClr val="accent6">
                  <a:lumMod val="60000"/>
                  <a:lumOff val="40000"/>
                </a:schemeClr>
              </a:solidFill>
            </p:grpSpPr>
            <p:sp>
              <p:nvSpPr>
                <p:cNvPr id="78" name="Freeform 9"/>
                <p:cNvSpPr>
                  <a:spLocks/>
                </p:cNvSpPr>
                <p:nvPr/>
              </p:nvSpPr>
              <p:spPr bwMode="auto">
                <a:xfrm>
                  <a:off x="132112" y="309563"/>
                  <a:ext cx="307975" cy="290513"/>
                </a:xfrm>
                <a:custGeom>
                  <a:avLst/>
                  <a:gdLst>
                    <a:gd name="T0" fmla="*/ 194 w 194"/>
                    <a:gd name="T1" fmla="*/ 0 h 183"/>
                    <a:gd name="T2" fmla="*/ 0 w 194"/>
                    <a:gd name="T3" fmla="*/ 0 h 183"/>
                    <a:gd name="T4" fmla="*/ 0 w 194"/>
                    <a:gd name="T5" fmla="*/ 31 h 183"/>
                    <a:gd name="T6" fmla="*/ 19 w 194"/>
                    <a:gd name="T7" fmla="*/ 31 h 183"/>
                    <a:gd name="T8" fmla="*/ 19 w 194"/>
                    <a:gd name="T9" fmla="*/ 183 h 183"/>
                    <a:gd name="T10" fmla="*/ 161 w 194"/>
                    <a:gd name="T11" fmla="*/ 183 h 183"/>
                    <a:gd name="T12" fmla="*/ 161 w 194"/>
                    <a:gd name="T13" fmla="*/ 31 h 183"/>
                    <a:gd name="T14" fmla="*/ 194 w 194"/>
                    <a:gd name="T15" fmla="*/ 31 h 183"/>
                    <a:gd name="T16" fmla="*/ 194 w 194"/>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3">
                      <a:moveTo>
                        <a:pt x="194" y="0"/>
                      </a:moveTo>
                      <a:lnTo>
                        <a:pt x="0" y="0"/>
                      </a:lnTo>
                      <a:lnTo>
                        <a:pt x="0" y="31"/>
                      </a:lnTo>
                      <a:lnTo>
                        <a:pt x="19" y="31"/>
                      </a:lnTo>
                      <a:lnTo>
                        <a:pt x="19" y="183"/>
                      </a:lnTo>
                      <a:lnTo>
                        <a:pt x="161" y="183"/>
                      </a:lnTo>
                      <a:lnTo>
                        <a:pt x="161" y="31"/>
                      </a:lnTo>
                      <a:lnTo>
                        <a:pt x="194" y="31"/>
                      </a:lnTo>
                      <a:lnTo>
                        <a:pt x="194" y="0"/>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79" name="Oval 10"/>
                <p:cNvSpPr>
                  <a:spLocks noChangeArrowheads="1"/>
                </p:cNvSpPr>
                <p:nvPr/>
              </p:nvSpPr>
              <p:spPr bwMode="auto">
                <a:xfrm>
                  <a:off x="44450" y="0"/>
                  <a:ext cx="111125" cy="10795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0" name="Freeform 11"/>
                <p:cNvSpPr>
                  <a:spLocks/>
                </p:cNvSpPr>
                <p:nvPr/>
              </p:nvSpPr>
              <p:spPr bwMode="auto">
                <a:xfrm>
                  <a:off x="535337" y="252413"/>
                  <a:ext cx="204788" cy="352425"/>
                </a:xfrm>
                <a:custGeom>
                  <a:avLst/>
                  <a:gdLst>
                    <a:gd name="T0" fmla="*/ 50 w 54"/>
                    <a:gd name="T1" fmla="*/ 0 h 92"/>
                    <a:gd name="T2" fmla="*/ 49 w 54"/>
                    <a:gd name="T3" fmla="*/ 1 h 92"/>
                    <a:gd name="T4" fmla="*/ 29 w 54"/>
                    <a:gd name="T5" fmla="*/ 47 h 92"/>
                    <a:gd name="T6" fmla="*/ 25 w 54"/>
                    <a:gd name="T7" fmla="*/ 47 h 92"/>
                    <a:gd name="T8" fmla="*/ 1 w 54"/>
                    <a:gd name="T9" fmla="*/ 56 h 92"/>
                    <a:gd name="T10" fmla="*/ 0 w 54"/>
                    <a:gd name="T11" fmla="*/ 57 h 92"/>
                    <a:gd name="T12" fmla="*/ 3 w 54"/>
                    <a:gd name="T13" fmla="*/ 61 h 92"/>
                    <a:gd name="T14" fmla="*/ 4 w 54"/>
                    <a:gd name="T15" fmla="*/ 61 h 92"/>
                    <a:gd name="T16" fmla="*/ 17 w 54"/>
                    <a:gd name="T17" fmla="*/ 54 h 92"/>
                    <a:gd name="T18" fmla="*/ 17 w 54"/>
                    <a:gd name="T19" fmla="*/ 81 h 92"/>
                    <a:gd name="T20" fmla="*/ 9 w 54"/>
                    <a:gd name="T21" fmla="*/ 85 h 92"/>
                    <a:gd name="T22" fmla="*/ 11 w 54"/>
                    <a:gd name="T23" fmla="*/ 90 h 92"/>
                    <a:gd name="T24" fmla="*/ 19 w 54"/>
                    <a:gd name="T25" fmla="*/ 86 h 92"/>
                    <a:gd name="T26" fmla="*/ 27 w 54"/>
                    <a:gd name="T27" fmla="*/ 92 h 92"/>
                    <a:gd name="T28" fmla="*/ 30 w 54"/>
                    <a:gd name="T29" fmla="*/ 87 h 92"/>
                    <a:gd name="T30" fmla="*/ 22 w 54"/>
                    <a:gd name="T31" fmla="*/ 81 h 92"/>
                    <a:gd name="T32" fmla="*/ 22 w 54"/>
                    <a:gd name="T33" fmla="*/ 53 h 92"/>
                    <a:gd name="T34" fmla="*/ 25 w 54"/>
                    <a:gd name="T35" fmla="*/ 52 h 92"/>
                    <a:gd name="T36" fmla="*/ 30 w 54"/>
                    <a:gd name="T37" fmla="*/ 53 h 92"/>
                    <a:gd name="T38" fmla="*/ 32 w 54"/>
                    <a:gd name="T39" fmla="*/ 54 h 92"/>
                    <a:gd name="T40" fmla="*/ 33 w 54"/>
                    <a:gd name="T41" fmla="*/ 51 h 92"/>
                    <a:gd name="T42" fmla="*/ 53 w 54"/>
                    <a:gd name="T43" fmla="*/ 5 h 92"/>
                    <a:gd name="T44" fmla="*/ 54 w 54"/>
                    <a:gd name="T45" fmla="*/ 5 h 92"/>
                    <a:gd name="T46" fmla="*/ 50 w 54"/>
                    <a:gd name="T4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92">
                      <a:moveTo>
                        <a:pt x="50" y="0"/>
                      </a:moveTo>
                      <a:cubicBezTo>
                        <a:pt x="49" y="1"/>
                        <a:pt x="49" y="1"/>
                        <a:pt x="49" y="1"/>
                      </a:cubicBezTo>
                      <a:cubicBezTo>
                        <a:pt x="41" y="8"/>
                        <a:pt x="32" y="37"/>
                        <a:pt x="29" y="47"/>
                      </a:cubicBezTo>
                      <a:cubicBezTo>
                        <a:pt x="27" y="47"/>
                        <a:pt x="26" y="47"/>
                        <a:pt x="25" y="47"/>
                      </a:cubicBezTo>
                      <a:cubicBezTo>
                        <a:pt x="13" y="47"/>
                        <a:pt x="1" y="56"/>
                        <a:pt x="1" y="56"/>
                      </a:cubicBezTo>
                      <a:cubicBezTo>
                        <a:pt x="0" y="57"/>
                        <a:pt x="0" y="57"/>
                        <a:pt x="0" y="57"/>
                      </a:cubicBezTo>
                      <a:cubicBezTo>
                        <a:pt x="3" y="61"/>
                        <a:pt x="3" y="61"/>
                        <a:pt x="3" y="61"/>
                      </a:cubicBezTo>
                      <a:cubicBezTo>
                        <a:pt x="4" y="61"/>
                        <a:pt x="4" y="61"/>
                        <a:pt x="4" y="61"/>
                      </a:cubicBezTo>
                      <a:cubicBezTo>
                        <a:pt x="4" y="61"/>
                        <a:pt x="10" y="56"/>
                        <a:pt x="17" y="54"/>
                      </a:cubicBezTo>
                      <a:cubicBezTo>
                        <a:pt x="17" y="81"/>
                        <a:pt x="17" y="81"/>
                        <a:pt x="17" y="81"/>
                      </a:cubicBezTo>
                      <a:cubicBezTo>
                        <a:pt x="9" y="85"/>
                        <a:pt x="9" y="85"/>
                        <a:pt x="9" y="85"/>
                      </a:cubicBezTo>
                      <a:cubicBezTo>
                        <a:pt x="11" y="90"/>
                        <a:pt x="11" y="90"/>
                        <a:pt x="11" y="90"/>
                      </a:cubicBezTo>
                      <a:cubicBezTo>
                        <a:pt x="19" y="86"/>
                        <a:pt x="19" y="86"/>
                        <a:pt x="19" y="86"/>
                      </a:cubicBezTo>
                      <a:cubicBezTo>
                        <a:pt x="27" y="92"/>
                        <a:pt x="27" y="92"/>
                        <a:pt x="27" y="92"/>
                      </a:cubicBezTo>
                      <a:cubicBezTo>
                        <a:pt x="30" y="87"/>
                        <a:pt x="30" y="87"/>
                        <a:pt x="30" y="87"/>
                      </a:cubicBezTo>
                      <a:cubicBezTo>
                        <a:pt x="22" y="81"/>
                        <a:pt x="22" y="81"/>
                        <a:pt x="22" y="81"/>
                      </a:cubicBezTo>
                      <a:cubicBezTo>
                        <a:pt x="22" y="53"/>
                        <a:pt x="22" y="53"/>
                        <a:pt x="22" y="53"/>
                      </a:cubicBezTo>
                      <a:cubicBezTo>
                        <a:pt x="23" y="53"/>
                        <a:pt x="24" y="52"/>
                        <a:pt x="25" y="52"/>
                      </a:cubicBezTo>
                      <a:cubicBezTo>
                        <a:pt x="27" y="52"/>
                        <a:pt x="28" y="53"/>
                        <a:pt x="30" y="53"/>
                      </a:cubicBezTo>
                      <a:cubicBezTo>
                        <a:pt x="32" y="54"/>
                        <a:pt x="32" y="54"/>
                        <a:pt x="32" y="54"/>
                      </a:cubicBezTo>
                      <a:cubicBezTo>
                        <a:pt x="33" y="51"/>
                        <a:pt x="33" y="51"/>
                        <a:pt x="33" y="51"/>
                      </a:cubicBezTo>
                      <a:cubicBezTo>
                        <a:pt x="37" y="36"/>
                        <a:pt x="47" y="11"/>
                        <a:pt x="53" y="5"/>
                      </a:cubicBezTo>
                      <a:cubicBezTo>
                        <a:pt x="54" y="5"/>
                        <a:pt x="54" y="5"/>
                        <a:pt x="54" y="5"/>
                      </a:cubicBezTo>
                      <a:lnTo>
                        <a:pt x="50" y="0"/>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1" name="Freeform 12"/>
                <p:cNvSpPr>
                  <a:spLocks/>
                </p:cNvSpPr>
                <p:nvPr/>
              </p:nvSpPr>
              <p:spPr bwMode="auto">
                <a:xfrm>
                  <a:off x="6351" y="114300"/>
                  <a:ext cx="244473" cy="485775"/>
                </a:xfrm>
                <a:custGeom>
                  <a:avLst/>
                  <a:gdLst>
                    <a:gd name="T0" fmla="*/ 48 w 64"/>
                    <a:gd name="T1" fmla="*/ 27 h 127"/>
                    <a:gd name="T2" fmla="*/ 28 w 64"/>
                    <a:gd name="T3" fmla="*/ 28 h 127"/>
                    <a:gd name="T4" fmla="*/ 30 w 64"/>
                    <a:gd name="T5" fmla="*/ 18 h 127"/>
                    <a:gd name="T6" fmla="*/ 19 w 64"/>
                    <a:gd name="T7" fmla="*/ 1 h 127"/>
                    <a:gd name="T8" fmla="*/ 7 w 64"/>
                    <a:gd name="T9" fmla="*/ 4 h 127"/>
                    <a:gd name="T10" fmla="*/ 5 w 64"/>
                    <a:gd name="T11" fmla="*/ 5 h 127"/>
                    <a:gd name="T12" fmla="*/ 0 w 64"/>
                    <a:gd name="T13" fmla="*/ 35 h 127"/>
                    <a:gd name="T14" fmla="*/ 6 w 64"/>
                    <a:gd name="T15" fmla="*/ 74 h 127"/>
                    <a:gd name="T16" fmla="*/ 6 w 64"/>
                    <a:gd name="T17" fmla="*/ 118 h 127"/>
                    <a:gd name="T18" fmla="*/ 20 w 64"/>
                    <a:gd name="T19" fmla="*/ 118 h 127"/>
                    <a:gd name="T20" fmla="*/ 20 w 64"/>
                    <a:gd name="T21" fmla="*/ 72 h 127"/>
                    <a:gd name="T22" fmla="*/ 23 w 64"/>
                    <a:gd name="T23" fmla="*/ 72 h 127"/>
                    <a:gd name="T24" fmla="*/ 24 w 64"/>
                    <a:gd name="T25" fmla="*/ 66 h 127"/>
                    <a:gd name="T26" fmla="*/ 25 w 64"/>
                    <a:gd name="T27" fmla="*/ 44 h 127"/>
                    <a:gd name="T28" fmla="*/ 56 w 64"/>
                    <a:gd name="T29" fmla="*/ 40 h 127"/>
                    <a:gd name="T30" fmla="*/ 48 w 64"/>
                    <a:gd name="T31" fmla="*/ 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27">
                      <a:moveTo>
                        <a:pt x="48" y="27"/>
                      </a:moveTo>
                      <a:cubicBezTo>
                        <a:pt x="40" y="31"/>
                        <a:pt x="34" y="31"/>
                        <a:pt x="28" y="28"/>
                      </a:cubicBezTo>
                      <a:cubicBezTo>
                        <a:pt x="29" y="25"/>
                        <a:pt x="29" y="21"/>
                        <a:pt x="30" y="18"/>
                      </a:cubicBezTo>
                      <a:cubicBezTo>
                        <a:pt x="33" y="10"/>
                        <a:pt x="26" y="2"/>
                        <a:pt x="19" y="1"/>
                      </a:cubicBezTo>
                      <a:cubicBezTo>
                        <a:pt x="14" y="0"/>
                        <a:pt x="10" y="1"/>
                        <a:pt x="7" y="4"/>
                      </a:cubicBezTo>
                      <a:cubicBezTo>
                        <a:pt x="6" y="4"/>
                        <a:pt x="5" y="5"/>
                        <a:pt x="5" y="5"/>
                      </a:cubicBezTo>
                      <a:cubicBezTo>
                        <a:pt x="2" y="16"/>
                        <a:pt x="0" y="35"/>
                        <a:pt x="0" y="35"/>
                      </a:cubicBezTo>
                      <a:cubicBezTo>
                        <a:pt x="0" y="65"/>
                        <a:pt x="3" y="73"/>
                        <a:pt x="6" y="74"/>
                      </a:cubicBezTo>
                      <a:cubicBezTo>
                        <a:pt x="6" y="118"/>
                        <a:pt x="6" y="118"/>
                        <a:pt x="6" y="118"/>
                      </a:cubicBezTo>
                      <a:cubicBezTo>
                        <a:pt x="6" y="127"/>
                        <a:pt x="20" y="127"/>
                        <a:pt x="20" y="118"/>
                      </a:cubicBezTo>
                      <a:cubicBezTo>
                        <a:pt x="20" y="72"/>
                        <a:pt x="20" y="72"/>
                        <a:pt x="20" y="72"/>
                      </a:cubicBezTo>
                      <a:cubicBezTo>
                        <a:pt x="23" y="72"/>
                        <a:pt x="23" y="72"/>
                        <a:pt x="23" y="72"/>
                      </a:cubicBezTo>
                      <a:cubicBezTo>
                        <a:pt x="23" y="70"/>
                        <a:pt x="24" y="68"/>
                        <a:pt x="24" y="66"/>
                      </a:cubicBezTo>
                      <a:cubicBezTo>
                        <a:pt x="24" y="58"/>
                        <a:pt x="25" y="51"/>
                        <a:pt x="25" y="44"/>
                      </a:cubicBezTo>
                      <a:cubicBezTo>
                        <a:pt x="35" y="47"/>
                        <a:pt x="45" y="46"/>
                        <a:pt x="56" y="40"/>
                      </a:cubicBezTo>
                      <a:cubicBezTo>
                        <a:pt x="64" y="36"/>
                        <a:pt x="57" y="23"/>
                        <a:pt x="48" y="27"/>
                      </a:cubicBezTo>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2" name="Freeform 13"/>
                <p:cNvSpPr>
                  <a:spLocks/>
                </p:cNvSpPr>
                <p:nvPr/>
              </p:nvSpPr>
              <p:spPr bwMode="auto">
                <a:xfrm>
                  <a:off x="330549" y="80963"/>
                  <a:ext cx="406398" cy="527050"/>
                </a:xfrm>
                <a:custGeom>
                  <a:avLst/>
                  <a:gdLst>
                    <a:gd name="T0" fmla="*/ 84 w 107"/>
                    <a:gd name="T1" fmla="*/ 76 h 138"/>
                    <a:gd name="T2" fmla="*/ 95 w 107"/>
                    <a:gd name="T3" fmla="*/ 48 h 138"/>
                    <a:gd name="T4" fmla="*/ 74 w 107"/>
                    <a:gd name="T5" fmla="*/ 28 h 138"/>
                    <a:gd name="T6" fmla="*/ 70 w 107"/>
                    <a:gd name="T7" fmla="*/ 33 h 138"/>
                    <a:gd name="T8" fmla="*/ 38 w 107"/>
                    <a:gd name="T9" fmla="*/ 27 h 138"/>
                    <a:gd name="T10" fmla="*/ 32 w 107"/>
                    <a:gd name="T11" fmla="*/ 28 h 138"/>
                    <a:gd name="T12" fmla="*/ 2 w 107"/>
                    <a:gd name="T13" fmla="*/ 0 h 138"/>
                    <a:gd name="T14" fmla="*/ 0 w 107"/>
                    <a:gd name="T15" fmla="*/ 3 h 138"/>
                    <a:gd name="T16" fmla="*/ 29 w 107"/>
                    <a:gd name="T17" fmla="*/ 31 h 138"/>
                    <a:gd name="T18" fmla="*/ 34 w 107"/>
                    <a:gd name="T19" fmla="*/ 42 h 138"/>
                    <a:gd name="T20" fmla="*/ 62 w 107"/>
                    <a:gd name="T21" fmla="*/ 48 h 138"/>
                    <a:gd name="T22" fmla="*/ 55 w 107"/>
                    <a:gd name="T23" fmla="*/ 75 h 138"/>
                    <a:gd name="T24" fmla="*/ 20 w 107"/>
                    <a:gd name="T25" fmla="*/ 126 h 138"/>
                    <a:gd name="T26" fmla="*/ 38 w 107"/>
                    <a:gd name="T27" fmla="*/ 126 h 138"/>
                    <a:gd name="T28" fmla="*/ 70 w 107"/>
                    <a:gd name="T29" fmla="*/ 90 h 138"/>
                    <a:gd name="T30" fmla="*/ 84 w 107"/>
                    <a:gd name="T31" fmla="*/ 7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138">
                      <a:moveTo>
                        <a:pt x="84" y="76"/>
                      </a:moveTo>
                      <a:cubicBezTo>
                        <a:pt x="84" y="66"/>
                        <a:pt x="87" y="56"/>
                        <a:pt x="95" y="48"/>
                      </a:cubicBezTo>
                      <a:cubicBezTo>
                        <a:pt x="107" y="35"/>
                        <a:pt x="87" y="15"/>
                        <a:pt x="74" y="28"/>
                      </a:cubicBezTo>
                      <a:cubicBezTo>
                        <a:pt x="73" y="30"/>
                        <a:pt x="71" y="32"/>
                        <a:pt x="70" y="33"/>
                      </a:cubicBezTo>
                      <a:cubicBezTo>
                        <a:pt x="59" y="32"/>
                        <a:pt x="48" y="31"/>
                        <a:pt x="38" y="27"/>
                      </a:cubicBezTo>
                      <a:cubicBezTo>
                        <a:pt x="35" y="26"/>
                        <a:pt x="33" y="27"/>
                        <a:pt x="32" y="28"/>
                      </a:cubicBezTo>
                      <a:cubicBezTo>
                        <a:pt x="2" y="0"/>
                        <a:pt x="2" y="0"/>
                        <a:pt x="2" y="0"/>
                      </a:cubicBezTo>
                      <a:cubicBezTo>
                        <a:pt x="0" y="3"/>
                        <a:pt x="0" y="3"/>
                        <a:pt x="0" y="3"/>
                      </a:cubicBezTo>
                      <a:cubicBezTo>
                        <a:pt x="29" y="31"/>
                        <a:pt x="29" y="31"/>
                        <a:pt x="29" y="31"/>
                      </a:cubicBezTo>
                      <a:cubicBezTo>
                        <a:pt x="27" y="35"/>
                        <a:pt x="28" y="40"/>
                        <a:pt x="34" y="42"/>
                      </a:cubicBezTo>
                      <a:cubicBezTo>
                        <a:pt x="43" y="45"/>
                        <a:pt x="52" y="47"/>
                        <a:pt x="62" y="48"/>
                      </a:cubicBezTo>
                      <a:cubicBezTo>
                        <a:pt x="58" y="56"/>
                        <a:pt x="56" y="65"/>
                        <a:pt x="55" y="75"/>
                      </a:cubicBezTo>
                      <a:cubicBezTo>
                        <a:pt x="34" y="83"/>
                        <a:pt x="23" y="102"/>
                        <a:pt x="20" y="126"/>
                      </a:cubicBezTo>
                      <a:cubicBezTo>
                        <a:pt x="18" y="138"/>
                        <a:pt x="37" y="138"/>
                        <a:pt x="38" y="126"/>
                      </a:cubicBezTo>
                      <a:cubicBezTo>
                        <a:pt x="41" y="107"/>
                        <a:pt x="52" y="94"/>
                        <a:pt x="70" y="90"/>
                      </a:cubicBezTo>
                      <a:cubicBezTo>
                        <a:pt x="78" y="90"/>
                        <a:pt x="83" y="84"/>
                        <a:pt x="84" y="76"/>
                      </a:cubicBezTo>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sp>
              <p:nvSpPr>
                <p:cNvPr id="83" name="Oval 14"/>
                <p:cNvSpPr>
                  <a:spLocks noChangeArrowheads="1"/>
                </p:cNvSpPr>
                <p:nvPr/>
              </p:nvSpPr>
              <p:spPr bwMode="auto">
                <a:xfrm>
                  <a:off x="595662" y="53975"/>
                  <a:ext cx="111125" cy="111125"/>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id-ID"/>
                </a:p>
              </p:txBody>
            </p:sp>
          </p:grpSp>
          <p:sp>
            <p:nvSpPr>
              <p:cNvPr id="84" name="Freeform 12"/>
              <p:cNvSpPr>
                <a:spLocks noChangeArrowheads="1"/>
              </p:cNvSpPr>
              <p:nvPr/>
            </p:nvSpPr>
            <p:spPr bwMode="auto">
              <a:xfrm>
                <a:off x="8943073" y="4277499"/>
                <a:ext cx="377754" cy="355000"/>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zh-CN" altLang="en-US">
                  <a:ln w="0"/>
                  <a:effectLst>
                    <a:outerShdw blurRad="38100" dist="19050" dir="2700000" algn="tl" rotWithShape="0">
                      <a:schemeClr val="dk1">
                        <a:alpha val="40000"/>
                      </a:schemeClr>
                    </a:outerShdw>
                  </a:effectLst>
                </a:endParaRPr>
              </a:p>
            </p:txBody>
          </p:sp>
        </p:grpSp>
        <p:sp>
          <p:nvSpPr>
            <p:cNvPr id="67" name="淘宝网Chenying0907出品 5"/>
            <p:cNvSpPr>
              <a:spLocks noChangeAspect="1"/>
            </p:cNvSpPr>
            <p:nvPr/>
          </p:nvSpPr>
          <p:spPr bwMode="auto">
            <a:xfrm>
              <a:off x="4549451" y="5175241"/>
              <a:ext cx="1860947" cy="14585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dpi="0" rotWithShape="1">
              <a:blip r:embed="rId6" cstate="email">
                <a:extLst>
                  <a:ext uri="{28A0092B-C50C-407E-A947-70E740481C1C}">
                    <a14:useLocalDpi xmlns:a14="http://schemas.microsoft.com/office/drawing/2010/main"/>
                  </a:ext>
                </a:extLst>
              </a:blip>
              <a:srcRect/>
              <a:stretch>
                <a:fillRect b="-11000"/>
              </a:stretch>
            </a:blipFill>
            <a:ln/>
          </p:spPr>
          <p:style>
            <a:lnRef idx="3">
              <a:schemeClr val="lt1"/>
            </a:lnRef>
            <a:fillRef idx="1">
              <a:schemeClr val="accent2"/>
            </a:fillRef>
            <a:effectRef idx="1">
              <a:schemeClr val="accent2"/>
            </a:effectRef>
            <a:fontRef idx="minor">
              <a:schemeClr val="lt1"/>
            </a:fontRef>
          </p:style>
          <p:txBody>
            <a:bodyPr/>
            <a:lstStyle/>
            <a:p>
              <a:pPr>
                <a:defRPr/>
              </a:pPr>
              <a:endParaRPr lang="zh-CN" altLang="en-US"/>
            </a:p>
          </p:txBody>
        </p:sp>
        <p:pic>
          <p:nvPicPr>
            <p:cNvPr id="92" name="图片 3" descr="卡通人物&#10;&#10;描述已自动生成">
              <a:extLst>
                <a:ext uri="{FF2B5EF4-FFF2-40B4-BE49-F238E27FC236}">
                  <a16:creationId xmlns:a16="http://schemas.microsoft.com/office/drawing/2014/main" id="{74CB8236-5525-4B9E-B570-93DC8E9F0DE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04078" y="3215659"/>
              <a:ext cx="1427429" cy="1457649"/>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1" name="直接连接符 42">
            <a:extLst>
              <a:ext uri="{FF2B5EF4-FFF2-40B4-BE49-F238E27FC236}">
                <a16:creationId xmlns:a16="http://schemas.microsoft.com/office/drawing/2014/main" id="{2F665846-9C60-44C9-9595-9EC7F9322141}"/>
              </a:ext>
            </a:extLst>
          </p:cNvPr>
          <p:cNvCxnSpPr>
            <a:cxnSpLocks/>
          </p:cNvCxnSpPr>
          <p:nvPr/>
        </p:nvCxnSpPr>
        <p:spPr>
          <a:xfrm>
            <a:off x="836157" y="721773"/>
            <a:ext cx="708046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2" name="Freeform 6">
            <a:extLst>
              <a:ext uri="{FF2B5EF4-FFF2-40B4-BE49-F238E27FC236}">
                <a16:creationId xmlns:a16="http://schemas.microsoft.com/office/drawing/2014/main" id="{71AA52EC-7DB1-4E87-8C0D-FAA1C5227515}"/>
              </a:ext>
            </a:extLst>
          </p:cNvPr>
          <p:cNvSpPr>
            <a:spLocks noEditPoints="1"/>
          </p:cNvSpPr>
          <p:nvPr/>
        </p:nvSpPr>
        <p:spPr bwMode="auto">
          <a:xfrm>
            <a:off x="7916618" y="228428"/>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143" name="標題 1"/>
          <p:cNvSpPr txBox="1">
            <a:spLocks/>
          </p:cNvSpPr>
          <p:nvPr/>
        </p:nvSpPr>
        <p:spPr bwMode="auto">
          <a:xfrm>
            <a:off x="788569" y="285660"/>
            <a:ext cx="6467100"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壹、五專優先</a:t>
            </a:r>
            <a:r>
              <a:rPr lang="zh-TW" altLang="zh-TW" sz="3000" b="1" dirty="0">
                <a:solidFill>
                  <a:srgbClr val="002060"/>
                </a:solidFill>
                <a:latin typeface="微軟正黑體" panose="020B0604030504040204" pitchFamily="34" charset="-120"/>
                <a:ea typeface="微軟正黑體" panose="020B0604030504040204" pitchFamily="34" charset="-120"/>
              </a:rPr>
              <a:t>免試</a:t>
            </a:r>
            <a:r>
              <a:rPr lang="zh-TW" altLang="en-US" sz="3000" b="1" dirty="0">
                <a:solidFill>
                  <a:srgbClr val="002060"/>
                </a:solidFill>
                <a:latin typeface="微軟正黑體" panose="020B0604030504040204" pitchFamily="34" charset="-120"/>
                <a:ea typeface="微軟正黑體" panose="020B0604030504040204" pitchFamily="34" charset="-120"/>
              </a:rPr>
              <a:t>入學</a:t>
            </a:r>
            <a:r>
              <a:rPr lang="zh-TW" altLang="en-US" sz="2800" b="1" dirty="0">
                <a:solidFill>
                  <a:srgbClr val="002060"/>
                </a:solidFill>
                <a:latin typeface="微軟正黑體" panose="020B0604030504040204" pitchFamily="34" charset="-120"/>
                <a:ea typeface="微軟正黑體" panose="020B0604030504040204" pitchFamily="34" charset="-120"/>
              </a:rPr>
              <a:t>（</a:t>
            </a:r>
            <a:r>
              <a:rPr lang="en-US" altLang="zh-TW" sz="2800" b="1" dirty="0">
                <a:solidFill>
                  <a:srgbClr val="002060"/>
                </a:solidFill>
                <a:latin typeface="微軟正黑體" panose="020B0604030504040204" pitchFamily="34" charset="-120"/>
                <a:ea typeface="微軟正黑體" panose="020B0604030504040204" pitchFamily="34" charset="-120"/>
              </a:rPr>
              <a:t>2/2</a:t>
            </a:r>
            <a:r>
              <a:rPr lang="zh-TW" altLang="en-US" sz="2800" b="1" dirty="0">
                <a:solidFill>
                  <a:srgbClr val="002060"/>
                </a:solidFill>
                <a:latin typeface="微軟正黑體" panose="020B0604030504040204" pitchFamily="34" charset="-120"/>
                <a:ea typeface="微軟正黑體" panose="020B0604030504040204" pitchFamily="34" charset="-120"/>
              </a:rPr>
              <a:t>）</a:t>
            </a:r>
            <a:endParaRPr lang="zh-TW" altLang="en-US" sz="2800" dirty="0">
              <a:solidFill>
                <a:srgbClr val="002060"/>
              </a:solidFill>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1726218" y="1045942"/>
            <a:ext cx="8583960" cy="5474405"/>
            <a:chOff x="202218" y="1045941"/>
            <a:chExt cx="8583960" cy="5474405"/>
          </a:xfrm>
        </p:grpSpPr>
        <p:sp>
          <p:nvSpPr>
            <p:cNvPr id="36866" name="文字方塊 1"/>
            <p:cNvSpPr txBox="1">
              <a:spLocks noChangeArrowheads="1"/>
            </p:cNvSpPr>
            <p:nvPr/>
          </p:nvSpPr>
          <p:spPr bwMode="auto">
            <a:xfrm>
              <a:off x="3083920" y="1045941"/>
              <a:ext cx="271700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a:spcBef>
                  <a:spcPct val="0"/>
                </a:spcBef>
                <a:buNone/>
                <a:defRPr/>
              </a:pPr>
              <a:r>
                <a:rPr lang="zh-TW" altLang="en-US" sz="2700" b="1" spc="113" dirty="0">
                  <a:ln w="11430"/>
                  <a:effectLst>
                    <a:glow rad="101600">
                      <a:srgbClr val="FFFFFF"/>
                    </a:glow>
                    <a:outerShdw blurRad="25400" algn="tl" rotWithShape="0">
                      <a:srgbClr val="000000">
                        <a:alpha val="43000"/>
                      </a:srgbClr>
                    </a:outerShdw>
                  </a:effectLst>
                  <a:latin typeface="Arial" charset="0"/>
                  <a:ea typeface="標楷體" pitchFamily="65" charset="-120"/>
                </a:rPr>
                <a:t>五專畢業生進路</a:t>
              </a:r>
              <a:endParaRPr lang="zh-TW" altLang="en-US" sz="2700" b="1" dirty="0">
                <a:latin typeface="微軟正黑體" pitchFamily="34" charset="-120"/>
                <a:ea typeface="微軟正黑體" pitchFamily="34" charset="-120"/>
              </a:endParaRPr>
            </a:p>
          </p:txBody>
        </p:sp>
        <p:grpSp>
          <p:nvGrpSpPr>
            <p:cNvPr id="2" name="群組 1"/>
            <p:cNvGrpSpPr/>
            <p:nvPr/>
          </p:nvGrpSpPr>
          <p:grpSpPr>
            <a:xfrm>
              <a:off x="3210512" y="1795946"/>
              <a:ext cx="2460009" cy="4724400"/>
              <a:chOff x="3091137" y="1553542"/>
              <a:chExt cx="2460009" cy="4724400"/>
            </a:xfrm>
          </p:grpSpPr>
          <p:grpSp>
            <p:nvGrpSpPr>
              <p:cNvPr id="12310" name="群組 2"/>
              <p:cNvGrpSpPr>
                <a:grpSpLocks/>
              </p:cNvGrpSpPr>
              <p:nvPr/>
            </p:nvGrpSpPr>
            <p:grpSpPr bwMode="auto">
              <a:xfrm>
                <a:off x="3398494" y="2315130"/>
                <a:ext cx="768565" cy="694219"/>
                <a:chOff x="5492461" y="2260228"/>
                <a:chExt cx="525982" cy="519157"/>
              </a:xfrm>
            </p:grpSpPr>
            <p:sp>
              <p:nvSpPr>
                <p:cNvPr id="12377" name="î$ľide"/>
                <p:cNvSpPr>
                  <a:spLocks/>
                </p:cNvSpPr>
                <p:nvPr/>
              </p:nvSpPr>
              <p:spPr bwMode="auto">
                <a:xfrm>
                  <a:off x="5641570" y="2462496"/>
                  <a:ext cx="324437" cy="316889"/>
                </a:xfrm>
                <a:custGeom>
                  <a:avLst/>
                  <a:gdLst>
                    <a:gd name="T0" fmla="*/ 126863 w 156"/>
                    <a:gd name="T1" fmla="*/ 96351 h 148"/>
                    <a:gd name="T2" fmla="*/ 0 w 156"/>
                    <a:gd name="T3" fmla="*/ 173432 h 148"/>
                    <a:gd name="T4" fmla="*/ 76950 w 156"/>
                    <a:gd name="T5" fmla="*/ 284772 h 148"/>
                    <a:gd name="T6" fmla="*/ 232929 w 156"/>
                    <a:gd name="T7" fmla="*/ 250514 h 148"/>
                    <a:gd name="T8" fmla="*/ 316118 w 156"/>
                    <a:gd name="T9" fmla="*/ 111339 h 148"/>
                    <a:gd name="T10" fmla="*/ 239168 w 156"/>
                    <a:gd name="T11" fmla="*/ 0 h 148"/>
                    <a:gd name="T12" fmla="*/ 126863 w 156"/>
                    <a:gd name="T13" fmla="*/ 96351 h 1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48">
                      <a:moveTo>
                        <a:pt x="61" y="45"/>
                      </a:moveTo>
                      <a:cubicBezTo>
                        <a:pt x="0" y="81"/>
                        <a:pt x="0" y="81"/>
                        <a:pt x="0" y="81"/>
                      </a:cubicBezTo>
                      <a:cubicBezTo>
                        <a:pt x="37" y="133"/>
                        <a:pt x="37" y="133"/>
                        <a:pt x="37" y="133"/>
                      </a:cubicBezTo>
                      <a:cubicBezTo>
                        <a:pt x="37" y="133"/>
                        <a:pt x="67" y="148"/>
                        <a:pt x="112" y="117"/>
                      </a:cubicBezTo>
                      <a:cubicBezTo>
                        <a:pt x="156" y="85"/>
                        <a:pt x="152" y="52"/>
                        <a:pt x="152" y="52"/>
                      </a:cubicBezTo>
                      <a:cubicBezTo>
                        <a:pt x="115" y="0"/>
                        <a:pt x="115" y="0"/>
                        <a:pt x="115" y="0"/>
                      </a:cubicBezTo>
                      <a:lnTo>
                        <a:pt x="61" y="45"/>
                      </a:lnTo>
                      <a:close/>
                    </a:path>
                  </a:pathLst>
                </a:custGeom>
                <a:solidFill>
                  <a:srgbClr val="1934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8" name="ïṩľidê"/>
                <p:cNvSpPr>
                  <a:spLocks/>
                </p:cNvSpPr>
                <p:nvPr/>
              </p:nvSpPr>
              <p:spPr bwMode="auto">
                <a:xfrm>
                  <a:off x="5492461" y="2337764"/>
                  <a:ext cx="493210" cy="355657"/>
                </a:xfrm>
                <a:custGeom>
                  <a:avLst/>
                  <a:gdLst>
                    <a:gd name="T0" fmla="*/ 493210 w 301"/>
                    <a:gd name="T1" fmla="*/ 0 h 211"/>
                    <a:gd name="T2" fmla="*/ 178604 w 301"/>
                    <a:gd name="T3" fmla="*/ 64052 h 211"/>
                    <a:gd name="T4" fmla="*/ 0 w 301"/>
                    <a:gd name="T5" fmla="*/ 355657 h 211"/>
                    <a:gd name="T6" fmla="*/ 322799 w 301"/>
                    <a:gd name="T7" fmla="*/ 289919 h 211"/>
                    <a:gd name="T8" fmla="*/ 493210 w 301"/>
                    <a:gd name="T9" fmla="*/ 0 h 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 h="211">
                      <a:moveTo>
                        <a:pt x="301" y="0"/>
                      </a:moveTo>
                      <a:lnTo>
                        <a:pt x="109" y="38"/>
                      </a:lnTo>
                      <a:lnTo>
                        <a:pt x="0" y="211"/>
                      </a:lnTo>
                      <a:lnTo>
                        <a:pt x="197" y="172"/>
                      </a:lnTo>
                      <a:lnTo>
                        <a:pt x="301" y="0"/>
                      </a:lnTo>
                      <a:close/>
                    </a:path>
                  </a:pathLst>
                </a:custGeom>
                <a:solidFill>
                  <a:srgbClr val="3F61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9" name="íṥḻiḑe"/>
                <p:cNvSpPr>
                  <a:spLocks/>
                </p:cNvSpPr>
                <p:nvPr/>
              </p:nvSpPr>
              <p:spPr bwMode="auto">
                <a:xfrm>
                  <a:off x="5708752" y="2475981"/>
                  <a:ext cx="62266" cy="50568"/>
                </a:xfrm>
                <a:custGeom>
                  <a:avLst/>
                  <a:gdLst>
                    <a:gd name="T0" fmla="*/ 56039 w 30"/>
                    <a:gd name="T1" fmla="*/ 8428 h 24"/>
                    <a:gd name="T2" fmla="*/ 41511 w 30"/>
                    <a:gd name="T3" fmla="*/ 40033 h 24"/>
                    <a:gd name="T4" fmla="*/ 6227 w 30"/>
                    <a:gd name="T5" fmla="*/ 44247 h 24"/>
                    <a:gd name="T6" fmla="*/ 20755 w 30"/>
                    <a:gd name="T7" fmla="*/ 10535 h 24"/>
                    <a:gd name="T8" fmla="*/ 56039 w 30"/>
                    <a:gd name="T9" fmla="*/ 8428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27" y="4"/>
                      </a:moveTo>
                      <a:cubicBezTo>
                        <a:pt x="30" y="7"/>
                        <a:pt x="26" y="14"/>
                        <a:pt x="20" y="19"/>
                      </a:cubicBezTo>
                      <a:cubicBezTo>
                        <a:pt x="13" y="23"/>
                        <a:pt x="6" y="24"/>
                        <a:pt x="3" y="21"/>
                      </a:cubicBezTo>
                      <a:cubicBezTo>
                        <a:pt x="0" y="17"/>
                        <a:pt x="4" y="10"/>
                        <a:pt x="10" y="5"/>
                      </a:cubicBezTo>
                      <a:cubicBezTo>
                        <a:pt x="17" y="1"/>
                        <a:pt x="25" y="0"/>
                        <a:pt x="27" y="4"/>
                      </a:cubicBezTo>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0" name="iṡļîďê"/>
                <p:cNvSpPr>
                  <a:spLocks/>
                </p:cNvSpPr>
                <p:nvPr/>
              </p:nvSpPr>
              <p:spPr bwMode="auto">
                <a:xfrm>
                  <a:off x="5749716" y="2287196"/>
                  <a:ext cx="229401" cy="219125"/>
                </a:xfrm>
                <a:custGeom>
                  <a:avLst/>
                  <a:gdLst>
                    <a:gd name="T0" fmla="*/ 6256 w 110"/>
                    <a:gd name="T1" fmla="*/ 201939 h 102"/>
                    <a:gd name="T2" fmla="*/ 114701 w 110"/>
                    <a:gd name="T3" fmla="*/ 133194 h 102"/>
                    <a:gd name="T4" fmla="*/ 218974 w 110"/>
                    <a:gd name="T5" fmla="*/ 0 h 102"/>
                    <a:gd name="T6" fmla="*/ 225230 w 110"/>
                    <a:gd name="T7" fmla="*/ 17186 h 102"/>
                    <a:gd name="T8" fmla="*/ 162666 w 110"/>
                    <a:gd name="T9" fmla="*/ 90228 h 102"/>
                    <a:gd name="T10" fmla="*/ 0 w 110"/>
                    <a:gd name="T11" fmla="*/ 219125 h 102"/>
                    <a:gd name="T12" fmla="*/ 6256 w 110"/>
                    <a:gd name="T13" fmla="*/ 201939 h 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 h="102">
                      <a:moveTo>
                        <a:pt x="3" y="94"/>
                      </a:moveTo>
                      <a:cubicBezTo>
                        <a:pt x="3" y="94"/>
                        <a:pt x="36" y="88"/>
                        <a:pt x="55" y="62"/>
                      </a:cubicBezTo>
                      <a:cubicBezTo>
                        <a:pt x="73" y="36"/>
                        <a:pt x="92" y="5"/>
                        <a:pt x="105" y="0"/>
                      </a:cubicBezTo>
                      <a:cubicBezTo>
                        <a:pt x="105" y="0"/>
                        <a:pt x="110" y="3"/>
                        <a:pt x="108" y="8"/>
                      </a:cubicBezTo>
                      <a:cubicBezTo>
                        <a:pt x="108" y="8"/>
                        <a:pt x="90" y="18"/>
                        <a:pt x="78" y="42"/>
                      </a:cubicBezTo>
                      <a:cubicBezTo>
                        <a:pt x="67" y="63"/>
                        <a:pt x="42" y="96"/>
                        <a:pt x="0" y="102"/>
                      </a:cubicBezTo>
                      <a:lnTo>
                        <a:pt x="3" y="94"/>
                      </a:lnTo>
                      <a:close/>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1" name="işḻïḓê"/>
                <p:cNvSpPr>
                  <a:spLocks/>
                </p:cNvSpPr>
                <p:nvPr/>
              </p:nvSpPr>
              <p:spPr bwMode="auto">
                <a:xfrm>
                  <a:off x="5964369" y="2282141"/>
                  <a:ext cx="21302" cy="25283"/>
                </a:xfrm>
                <a:custGeom>
                  <a:avLst/>
                  <a:gdLst>
                    <a:gd name="T0" fmla="*/ 0 w 10"/>
                    <a:gd name="T1" fmla="*/ 8428 h 12"/>
                    <a:gd name="T2" fmla="*/ 6391 w 10"/>
                    <a:gd name="T3" fmla="*/ 25283 h 12"/>
                    <a:gd name="T4" fmla="*/ 21302 w 10"/>
                    <a:gd name="T5" fmla="*/ 16855 h 12"/>
                    <a:gd name="T6" fmla="*/ 10651 w 10"/>
                    <a:gd name="T7" fmla="*/ 0 h 12"/>
                    <a:gd name="T8" fmla="*/ 0 w 10"/>
                    <a:gd name="T9" fmla="*/ 842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4"/>
                      </a:moveTo>
                      <a:cubicBezTo>
                        <a:pt x="0" y="4"/>
                        <a:pt x="6" y="7"/>
                        <a:pt x="3" y="12"/>
                      </a:cubicBezTo>
                      <a:cubicBezTo>
                        <a:pt x="3" y="12"/>
                        <a:pt x="9" y="12"/>
                        <a:pt x="10" y="8"/>
                      </a:cubicBezTo>
                      <a:cubicBezTo>
                        <a:pt x="10" y="8"/>
                        <a:pt x="10" y="2"/>
                        <a:pt x="5" y="0"/>
                      </a:cubicBezTo>
                      <a:cubicBezTo>
                        <a:pt x="5" y="0"/>
                        <a:pt x="1" y="0"/>
                        <a:pt x="0" y="4"/>
                      </a:cubicBezTo>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2" name="iṥḷîde"/>
                <p:cNvSpPr>
                  <a:spLocks/>
                </p:cNvSpPr>
                <p:nvPr/>
              </p:nvSpPr>
              <p:spPr bwMode="auto">
                <a:xfrm>
                  <a:off x="5972563" y="2260228"/>
                  <a:ext cx="45880" cy="40453"/>
                </a:xfrm>
                <a:custGeom>
                  <a:avLst/>
                  <a:gdLst>
                    <a:gd name="T0" fmla="*/ 12513 w 22"/>
                    <a:gd name="T1" fmla="*/ 40453 h 19"/>
                    <a:gd name="T2" fmla="*/ 39624 w 22"/>
                    <a:gd name="T3" fmla="*/ 40453 h 19"/>
                    <a:gd name="T4" fmla="*/ 39624 w 22"/>
                    <a:gd name="T5" fmla="*/ 23420 h 19"/>
                    <a:gd name="T6" fmla="*/ 22940 w 22"/>
                    <a:gd name="T7" fmla="*/ 27678 h 19"/>
                    <a:gd name="T8" fmla="*/ 37538 w 22"/>
                    <a:gd name="T9" fmla="*/ 17033 h 19"/>
                    <a:gd name="T10" fmla="*/ 14598 w 22"/>
                    <a:gd name="T11" fmla="*/ 0 h 19"/>
                    <a:gd name="T12" fmla="*/ 2085 w 22"/>
                    <a:gd name="T13" fmla="*/ 23420 h 19"/>
                    <a:gd name="T14" fmla="*/ 6256 w 22"/>
                    <a:gd name="T15" fmla="*/ 36195 h 19"/>
                    <a:gd name="T16" fmla="*/ 12513 w 22"/>
                    <a:gd name="T17" fmla="*/ 40453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9">
                      <a:moveTo>
                        <a:pt x="6" y="19"/>
                      </a:moveTo>
                      <a:cubicBezTo>
                        <a:pt x="6" y="19"/>
                        <a:pt x="11" y="14"/>
                        <a:pt x="19" y="19"/>
                      </a:cubicBezTo>
                      <a:cubicBezTo>
                        <a:pt x="19" y="19"/>
                        <a:pt x="22" y="15"/>
                        <a:pt x="19" y="11"/>
                      </a:cubicBezTo>
                      <a:cubicBezTo>
                        <a:pt x="19" y="11"/>
                        <a:pt x="16" y="10"/>
                        <a:pt x="11" y="13"/>
                      </a:cubicBezTo>
                      <a:cubicBezTo>
                        <a:pt x="11" y="13"/>
                        <a:pt x="16" y="9"/>
                        <a:pt x="18" y="8"/>
                      </a:cubicBezTo>
                      <a:cubicBezTo>
                        <a:pt x="18" y="8"/>
                        <a:pt x="14" y="0"/>
                        <a:pt x="7" y="0"/>
                      </a:cubicBezTo>
                      <a:cubicBezTo>
                        <a:pt x="7" y="0"/>
                        <a:pt x="2" y="6"/>
                        <a:pt x="1" y="11"/>
                      </a:cubicBezTo>
                      <a:cubicBezTo>
                        <a:pt x="0" y="16"/>
                        <a:pt x="3" y="17"/>
                        <a:pt x="3" y="17"/>
                      </a:cubicBezTo>
                      <a:cubicBezTo>
                        <a:pt x="3" y="17"/>
                        <a:pt x="6" y="19"/>
                        <a:pt x="6" y="19"/>
                      </a:cubicBezTo>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3" name="ïśliḑé"/>
                <p:cNvSpPr>
                  <a:spLocks/>
                </p:cNvSpPr>
                <p:nvPr/>
              </p:nvSpPr>
              <p:spPr bwMode="auto">
                <a:xfrm>
                  <a:off x="5664511" y="2642854"/>
                  <a:ext cx="154027" cy="119676"/>
                </a:xfrm>
                <a:custGeom>
                  <a:avLst/>
                  <a:gdLst>
                    <a:gd name="T0" fmla="*/ 56199 w 74"/>
                    <a:gd name="T1" fmla="*/ 100442 h 56"/>
                    <a:gd name="T2" fmla="*/ 0 w 74"/>
                    <a:gd name="T3" fmla="*/ 21371 h 56"/>
                    <a:gd name="T4" fmla="*/ 93665 w 74"/>
                    <a:gd name="T5" fmla="*/ 0 h 56"/>
                    <a:gd name="T6" fmla="*/ 154027 w 74"/>
                    <a:gd name="T7" fmla="*/ 94031 h 56"/>
                    <a:gd name="T8" fmla="*/ 56199 w 74"/>
                    <a:gd name="T9" fmla="*/ 100442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56">
                      <a:moveTo>
                        <a:pt x="27" y="47"/>
                      </a:moveTo>
                      <a:cubicBezTo>
                        <a:pt x="0" y="10"/>
                        <a:pt x="0" y="10"/>
                        <a:pt x="0" y="10"/>
                      </a:cubicBezTo>
                      <a:cubicBezTo>
                        <a:pt x="45" y="0"/>
                        <a:pt x="45" y="0"/>
                        <a:pt x="45" y="0"/>
                      </a:cubicBezTo>
                      <a:cubicBezTo>
                        <a:pt x="74" y="44"/>
                        <a:pt x="74" y="44"/>
                        <a:pt x="74" y="44"/>
                      </a:cubicBezTo>
                      <a:cubicBezTo>
                        <a:pt x="74" y="44"/>
                        <a:pt x="50" y="56"/>
                        <a:pt x="27" y="47"/>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4" name="îŝľîdê"/>
                <p:cNvSpPr>
                  <a:spLocks/>
                </p:cNvSpPr>
                <p:nvPr/>
              </p:nvSpPr>
              <p:spPr bwMode="auto">
                <a:xfrm>
                  <a:off x="5675980" y="2663081"/>
                  <a:ext cx="68820" cy="80908"/>
                </a:xfrm>
                <a:custGeom>
                  <a:avLst/>
                  <a:gdLst>
                    <a:gd name="T0" fmla="*/ 0 w 33"/>
                    <a:gd name="T1" fmla="*/ 2129 h 38"/>
                    <a:gd name="T2" fmla="*/ 47965 w 33"/>
                    <a:gd name="T3" fmla="*/ 76650 h 38"/>
                    <a:gd name="T4" fmla="*/ 68820 w 33"/>
                    <a:gd name="T5" fmla="*/ 80908 h 38"/>
                    <a:gd name="T6" fmla="*/ 20855 w 33"/>
                    <a:gd name="T7" fmla="*/ 0 h 38"/>
                    <a:gd name="T8" fmla="*/ 0 w 33"/>
                    <a:gd name="T9" fmla="*/ 2129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8">
                      <a:moveTo>
                        <a:pt x="0" y="1"/>
                      </a:moveTo>
                      <a:cubicBezTo>
                        <a:pt x="23" y="36"/>
                        <a:pt x="23" y="36"/>
                        <a:pt x="23" y="36"/>
                      </a:cubicBezTo>
                      <a:cubicBezTo>
                        <a:pt x="23" y="36"/>
                        <a:pt x="29" y="38"/>
                        <a:pt x="33" y="38"/>
                      </a:cubicBezTo>
                      <a:cubicBezTo>
                        <a:pt x="10" y="0"/>
                        <a:pt x="10" y="0"/>
                        <a:pt x="10" y="0"/>
                      </a:cubicBezTo>
                      <a:lnTo>
                        <a:pt x="0" y="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5" name="iṣlíḑe"/>
                <p:cNvSpPr>
                  <a:spLocks/>
                </p:cNvSpPr>
                <p:nvPr/>
              </p:nvSpPr>
              <p:spPr bwMode="auto">
                <a:xfrm>
                  <a:off x="5864416" y="2524864"/>
                  <a:ext cx="83567" cy="117991"/>
                </a:xfrm>
                <a:custGeom>
                  <a:avLst/>
                  <a:gdLst>
                    <a:gd name="T0" fmla="*/ 12535 w 40"/>
                    <a:gd name="T1" fmla="*/ 0 h 55"/>
                    <a:gd name="T2" fmla="*/ 83567 w 40"/>
                    <a:gd name="T3" fmla="*/ 94393 h 55"/>
                    <a:gd name="T4" fmla="*/ 71032 w 40"/>
                    <a:gd name="T5" fmla="*/ 117991 h 55"/>
                    <a:gd name="T6" fmla="*/ 0 w 40"/>
                    <a:gd name="T7" fmla="*/ 23598 h 55"/>
                    <a:gd name="T8" fmla="*/ 12535 w 40"/>
                    <a:gd name="T9" fmla="*/ 0 h 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55">
                      <a:moveTo>
                        <a:pt x="6" y="0"/>
                      </a:moveTo>
                      <a:cubicBezTo>
                        <a:pt x="40" y="44"/>
                        <a:pt x="40" y="44"/>
                        <a:pt x="40" y="44"/>
                      </a:cubicBezTo>
                      <a:cubicBezTo>
                        <a:pt x="40" y="44"/>
                        <a:pt x="37" y="50"/>
                        <a:pt x="34" y="55"/>
                      </a:cubicBezTo>
                      <a:cubicBezTo>
                        <a:pt x="0" y="11"/>
                        <a:pt x="0" y="11"/>
                        <a:pt x="0" y="11"/>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6" name="îsḷîďê"/>
                <p:cNvSpPr>
                  <a:spLocks/>
                </p:cNvSpPr>
                <p:nvPr/>
              </p:nvSpPr>
              <p:spPr bwMode="auto">
                <a:xfrm>
                  <a:off x="5664511" y="2492837"/>
                  <a:ext cx="242509" cy="185413"/>
                </a:xfrm>
                <a:custGeom>
                  <a:avLst/>
                  <a:gdLst>
                    <a:gd name="T0" fmla="*/ 0 w 148"/>
                    <a:gd name="T1" fmla="*/ 170243 h 110"/>
                    <a:gd name="T2" fmla="*/ 154026 w 148"/>
                    <a:gd name="T3" fmla="*/ 141588 h 110"/>
                    <a:gd name="T4" fmla="*/ 234316 w 148"/>
                    <a:gd name="T5" fmla="*/ 0 h 110"/>
                    <a:gd name="T6" fmla="*/ 242509 w 148"/>
                    <a:gd name="T7" fmla="*/ 13485 h 110"/>
                    <a:gd name="T8" fmla="*/ 162219 w 148"/>
                    <a:gd name="T9" fmla="*/ 158444 h 110"/>
                    <a:gd name="T10" fmla="*/ 11470 w 148"/>
                    <a:gd name="T11" fmla="*/ 185413 h 110"/>
                    <a:gd name="T12" fmla="*/ 0 w 148"/>
                    <a:gd name="T13" fmla="*/ 170243 h 1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110">
                      <a:moveTo>
                        <a:pt x="0" y="101"/>
                      </a:moveTo>
                      <a:lnTo>
                        <a:pt x="94" y="84"/>
                      </a:lnTo>
                      <a:lnTo>
                        <a:pt x="143" y="0"/>
                      </a:lnTo>
                      <a:lnTo>
                        <a:pt x="148" y="8"/>
                      </a:lnTo>
                      <a:lnTo>
                        <a:pt x="99" y="94"/>
                      </a:lnTo>
                      <a:lnTo>
                        <a:pt x="7" y="110"/>
                      </a:lnTo>
                      <a:lnTo>
                        <a:pt x="0" y="10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87" name="ïš1íḋe"/>
                <p:cNvSpPr>
                  <a:spLocks/>
                </p:cNvSpPr>
                <p:nvPr/>
              </p:nvSpPr>
              <p:spPr bwMode="auto">
                <a:xfrm>
                  <a:off x="5508847" y="2541720"/>
                  <a:ext cx="340823" cy="141589"/>
                </a:xfrm>
                <a:custGeom>
                  <a:avLst/>
                  <a:gdLst>
                    <a:gd name="T0" fmla="*/ 54033 w 164"/>
                    <a:gd name="T1" fmla="*/ 53632 h 66"/>
                    <a:gd name="T2" fmla="*/ 0 w 164"/>
                    <a:gd name="T3" fmla="*/ 141589 h 66"/>
                    <a:gd name="T4" fmla="*/ 299259 w 164"/>
                    <a:gd name="T5" fmla="*/ 77230 h 66"/>
                    <a:gd name="T6" fmla="*/ 340823 w 164"/>
                    <a:gd name="T7" fmla="*/ 0 h 66"/>
                    <a:gd name="T8" fmla="*/ 54033 w 164"/>
                    <a:gd name="T9" fmla="*/ 53632 h 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 h="66">
                      <a:moveTo>
                        <a:pt x="26" y="25"/>
                      </a:moveTo>
                      <a:cubicBezTo>
                        <a:pt x="0" y="66"/>
                        <a:pt x="0" y="66"/>
                        <a:pt x="0" y="66"/>
                      </a:cubicBezTo>
                      <a:cubicBezTo>
                        <a:pt x="144" y="36"/>
                        <a:pt x="144" y="36"/>
                        <a:pt x="144" y="36"/>
                      </a:cubicBezTo>
                      <a:cubicBezTo>
                        <a:pt x="164" y="0"/>
                        <a:pt x="164" y="0"/>
                        <a:pt x="164" y="0"/>
                      </a:cubicBezTo>
                      <a:cubicBezTo>
                        <a:pt x="164" y="0"/>
                        <a:pt x="94" y="51"/>
                        <a:pt x="26" y="25"/>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nvGrpSpPr>
              <p:cNvPr id="12311" name="群組 3"/>
              <p:cNvGrpSpPr>
                <a:grpSpLocks/>
              </p:cNvGrpSpPr>
              <p:nvPr/>
            </p:nvGrpSpPr>
            <p:grpSpPr bwMode="auto">
              <a:xfrm>
                <a:off x="3091137" y="2274901"/>
                <a:ext cx="1699941" cy="4003041"/>
                <a:chOff x="5376122" y="2373161"/>
                <a:chExt cx="1163387" cy="2993587"/>
              </a:xfrm>
            </p:grpSpPr>
            <p:sp>
              <p:nvSpPr>
                <p:cNvPr id="12345" name="isľïḍè"/>
                <p:cNvSpPr>
                  <a:spLocks/>
                </p:cNvSpPr>
                <p:nvPr/>
              </p:nvSpPr>
              <p:spPr bwMode="auto">
                <a:xfrm>
                  <a:off x="5934875" y="2954686"/>
                  <a:ext cx="352293" cy="418024"/>
                </a:xfrm>
                <a:custGeom>
                  <a:avLst/>
                  <a:gdLst>
                    <a:gd name="T0" fmla="*/ 329363 w 169"/>
                    <a:gd name="T1" fmla="*/ 189817 h 196"/>
                    <a:gd name="T2" fmla="*/ 343955 w 169"/>
                    <a:gd name="T3" fmla="*/ 127967 h 196"/>
                    <a:gd name="T4" fmla="*/ 293925 w 169"/>
                    <a:gd name="T5" fmla="*/ 153560 h 196"/>
                    <a:gd name="T6" fmla="*/ 285587 w 169"/>
                    <a:gd name="T7" fmla="*/ 125834 h 196"/>
                    <a:gd name="T8" fmla="*/ 270995 w 169"/>
                    <a:gd name="T9" fmla="*/ 38390 h 196"/>
                    <a:gd name="T10" fmla="*/ 193865 w 169"/>
                    <a:gd name="T11" fmla="*/ 2133 h 196"/>
                    <a:gd name="T12" fmla="*/ 91721 w 169"/>
                    <a:gd name="T13" fmla="*/ 51187 h 196"/>
                    <a:gd name="T14" fmla="*/ 8338 w 169"/>
                    <a:gd name="T15" fmla="*/ 117303 h 196"/>
                    <a:gd name="T16" fmla="*/ 0 w 169"/>
                    <a:gd name="T17" fmla="*/ 145029 h 196"/>
                    <a:gd name="T18" fmla="*/ 66706 w 169"/>
                    <a:gd name="T19" fmla="*/ 351908 h 196"/>
                    <a:gd name="T20" fmla="*/ 150089 w 169"/>
                    <a:gd name="T21" fmla="*/ 418024 h 196"/>
                    <a:gd name="T22" fmla="*/ 291840 w 169"/>
                    <a:gd name="T23" fmla="*/ 304987 h 196"/>
                    <a:gd name="T24" fmla="*/ 329363 w 169"/>
                    <a:gd name="T25" fmla="*/ 260199 h 196"/>
                    <a:gd name="T26" fmla="*/ 341870 w 169"/>
                    <a:gd name="T27" fmla="*/ 232473 h 196"/>
                    <a:gd name="T28" fmla="*/ 329363 w 169"/>
                    <a:gd name="T29" fmla="*/ 189817 h 1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 h="196">
                      <a:moveTo>
                        <a:pt x="158" y="89"/>
                      </a:moveTo>
                      <a:cubicBezTo>
                        <a:pt x="158" y="89"/>
                        <a:pt x="169" y="75"/>
                        <a:pt x="165" y="60"/>
                      </a:cubicBezTo>
                      <a:cubicBezTo>
                        <a:pt x="161" y="44"/>
                        <a:pt x="141" y="49"/>
                        <a:pt x="141" y="72"/>
                      </a:cubicBezTo>
                      <a:cubicBezTo>
                        <a:pt x="137" y="59"/>
                        <a:pt x="137" y="59"/>
                        <a:pt x="137" y="59"/>
                      </a:cubicBezTo>
                      <a:cubicBezTo>
                        <a:pt x="130" y="18"/>
                        <a:pt x="130" y="18"/>
                        <a:pt x="130" y="18"/>
                      </a:cubicBezTo>
                      <a:cubicBezTo>
                        <a:pt x="130" y="18"/>
                        <a:pt x="97" y="2"/>
                        <a:pt x="93" y="1"/>
                      </a:cubicBezTo>
                      <a:cubicBezTo>
                        <a:pt x="89" y="0"/>
                        <a:pt x="48" y="21"/>
                        <a:pt x="44" y="24"/>
                      </a:cubicBezTo>
                      <a:cubicBezTo>
                        <a:pt x="39" y="28"/>
                        <a:pt x="5" y="53"/>
                        <a:pt x="4" y="55"/>
                      </a:cubicBezTo>
                      <a:cubicBezTo>
                        <a:pt x="3" y="56"/>
                        <a:pt x="0" y="68"/>
                        <a:pt x="0" y="68"/>
                      </a:cubicBezTo>
                      <a:cubicBezTo>
                        <a:pt x="0" y="68"/>
                        <a:pt x="25" y="133"/>
                        <a:pt x="32" y="165"/>
                      </a:cubicBezTo>
                      <a:cubicBezTo>
                        <a:pt x="32" y="165"/>
                        <a:pt x="60" y="193"/>
                        <a:pt x="72" y="196"/>
                      </a:cubicBezTo>
                      <a:cubicBezTo>
                        <a:pt x="72" y="196"/>
                        <a:pt x="139" y="143"/>
                        <a:pt x="140" y="143"/>
                      </a:cubicBezTo>
                      <a:cubicBezTo>
                        <a:pt x="141" y="143"/>
                        <a:pt x="158" y="122"/>
                        <a:pt x="158" y="122"/>
                      </a:cubicBezTo>
                      <a:cubicBezTo>
                        <a:pt x="164" y="109"/>
                        <a:pt x="164" y="109"/>
                        <a:pt x="164" y="109"/>
                      </a:cubicBezTo>
                      <a:lnTo>
                        <a:pt x="158" y="89"/>
                      </a:lnTo>
                      <a:close/>
                    </a:path>
                  </a:pathLst>
                </a:custGeom>
                <a:solidFill>
                  <a:srgbClr val="EAAB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6" name="íṧ1ïḑè"/>
                <p:cNvSpPr>
                  <a:spLocks/>
                </p:cNvSpPr>
                <p:nvPr/>
              </p:nvSpPr>
              <p:spPr bwMode="auto">
                <a:xfrm>
                  <a:off x="5841476" y="2872093"/>
                  <a:ext cx="444054" cy="283177"/>
                </a:xfrm>
                <a:custGeom>
                  <a:avLst/>
                  <a:gdLst>
                    <a:gd name="T0" fmla="*/ 427376 w 213"/>
                    <a:gd name="T1" fmla="*/ 193075 h 132"/>
                    <a:gd name="T2" fmla="*/ 389850 w 213"/>
                    <a:gd name="T3" fmla="*/ 272451 h 132"/>
                    <a:gd name="T4" fmla="*/ 362748 w 213"/>
                    <a:gd name="T5" fmla="*/ 255288 h 132"/>
                    <a:gd name="T6" fmla="*/ 348155 w 213"/>
                    <a:gd name="T7" fmla="*/ 150170 h 132"/>
                    <a:gd name="T8" fmla="*/ 306460 w 213"/>
                    <a:gd name="T9" fmla="*/ 117990 h 132"/>
                    <a:gd name="T10" fmla="*/ 181374 w 213"/>
                    <a:gd name="T11" fmla="*/ 238126 h 132"/>
                    <a:gd name="T12" fmla="*/ 0 w 213"/>
                    <a:gd name="T13" fmla="*/ 167332 h 132"/>
                    <a:gd name="T14" fmla="*/ 58373 w 213"/>
                    <a:gd name="T15" fmla="*/ 195221 h 132"/>
                    <a:gd name="T16" fmla="*/ 66712 w 213"/>
                    <a:gd name="T17" fmla="*/ 38615 h 132"/>
                    <a:gd name="T18" fmla="*/ 93814 w 213"/>
                    <a:gd name="T19" fmla="*/ 113700 h 132"/>
                    <a:gd name="T20" fmla="*/ 225154 w 213"/>
                    <a:gd name="T21" fmla="*/ 25743 h 132"/>
                    <a:gd name="T22" fmla="*/ 425291 w 213"/>
                    <a:gd name="T23" fmla="*/ 105119 h 132"/>
                    <a:gd name="T24" fmla="*/ 427376 w 213"/>
                    <a:gd name="T25" fmla="*/ 193075 h 1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3" h="132">
                      <a:moveTo>
                        <a:pt x="205" y="90"/>
                      </a:moveTo>
                      <a:cubicBezTo>
                        <a:pt x="205" y="90"/>
                        <a:pt x="181" y="81"/>
                        <a:pt x="187" y="127"/>
                      </a:cubicBezTo>
                      <a:cubicBezTo>
                        <a:pt x="174" y="119"/>
                        <a:pt x="174" y="119"/>
                        <a:pt x="174" y="119"/>
                      </a:cubicBezTo>
                      <a:cubicBezTo>
                        <a:pt x="167" y="70"/>
                        <a:pt x="167" y="70"/>
                        <a:pt x="167" y="70"/>
                      </a:cubicBezTo>
                      <a:cubicBezTo>
                        <a:pt x="147" y="55"/>
                        <a:pt x="147" y="55"/>
                        <a:pt x="147" y="55"/>
                      </a:cubicBezTo>
                      <a:cubicBezTo>
                        <a:pt x="147" y="55"/>
                        <a:pt x="137" y="90"/>
                        <a:pt x="87" y="111"/>
                      </a:cubicBezTo>
                      <a:cubicBezTo>
                        <a:pt x="37" y="132"/>
                        <a:pt x="4" y="98"/>
                        <a:pt x="0" y="78"/>
                      </a:cubicBezTo>
                      <a:cubicBezTo>
                        <a:pt x="0" y="78"/>
                        <a:pt x="8" y="89"/>
                        <a:pt x="28" y="91"/>
                      </a:cubicBezTo>
                      <a:cubicBezTo>
                        <a:pt x="28" y="91"/>
                        <a:pt x="1" y="57"/>
                        <a:pt x="32" y="18"/>
                      </a:cubicBezTo>
                      <a:cubicBezTo>
                        <a:pt x="32" y="18"/>
                        <a:pt x="29" y="48"/>
                        <a:pt x="45" y="53"/>
                      </a:cubicBezTo>
                      <a:cubicBezTo>
                        <a:pt x="45" y="53"/>
                        <a:pt x="66" y="24"/>
                        <a:pt x="108" y="12"/>
                      </a:cubicBezTo>
                      <a:cubicBezTo>
                        <a:pt x="150" y="0"/>
                        <a:pt x="187" y="23"/>
                        <a:pt x="204" y="49"/>
                      </a:cubicBezTo>
                      <a:cubicBezTo>
                        <a:pt x="213" y="64"/>
                        <a:pt x="205" y="90"/>
                        <a:pt x="205" y="90"/>
                      </a:cubicBezTo>
                    </a:path>
                  </a:pathLst>
                </a:custGeom>
                <a:solidFill>
                  <a:srgbClr val="6039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7" name="iṥļîḍè"/>
                <p:cNvSpPr>
                  <a:spLocks/>
                </p:cNvSpPr>
                <p:nvPr/>
              </p:nvSpPr>
              <p:spPr bwMode="auto">
                <a:xfrm>
                  <a:off x="6033189" y="3165383"/>
                  <a:ext cx="50796" cy="77536"/>
                </a:xfrm>
                <a:custGeom>
                  <a:avLst/>
                  <a:gdLst>
                    <a:gd name="T0" fmla="*/ 29494 w 31"/>
                    <a:gd name="T1" fmla="*/ 0 h 46"/>
                    <a:gd name="T2" fmla="*/ 22940 w 31"/>
                    <a:gd name="T3" fmla="*/ 53938 h 46"/>
                    <a:gd name="T4" fmla="*/ 50796 w 31"/>
                    <a:gd name="T5" fmla="*/ 77536 h 46"/>
                    <a:gd name="T6" fmla="*/ 0 w 31"/>
                    <a:gd name="T7" fmla="*/ 58995 h 46"/>
                    <a:gd name="T8" fmla="*/ 29494 w 31"/>
                    <a:gd name="T9" fmla="*/ 0 h 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6">
                      <a:moveTo>
                        <a:pt x="18" y="0"/>
                      </a:moveTo>
                      <a:lnTo>
                        <a:pt x="14" y="32"/>
                      </a:lnTo>
                      <a:lnTo>
                        <a:pt x="31" y="46"/>
                      </a:lnTo>
                      <a:lnTo>
                        <a:pt x="0" y="35"/>
                      </a:lnTo>
                      <a:lnTo>
                        <a:pt x="18" y="0"/>
                      </a:lnTo>
                      <a:close/>
                    </a:path>
                  </a:pathLst>
                </a:custGeom>
                <a:solidFill>
                  <a:srgbClr val="D186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8" name="ï$ḷîḓé"/>
                <p:cNvSpPr>
                  <a:spLocks/>
                </p:cNvSpPr>
                <p:nvPr/>
              </p:nvSpPr>
              <p:spPr bwMode="auto">
                <a:xfrm>
                  <a:off x="6100370" y="3072677"/>
                  <a:ext cx="34409" cy="58996"/>
                </a:xfrm>
                <a:custGeom>
                  <a:avLst/>
                  <a:gdLst>
                    <a:gd name="T0" fmla="*/ 32385 w 17"/>
                    <a:gd name="T1" fmla="*/ 26220 h 27"/>
                    <a:gd name="T2" fmla="*/ 20241 w 17"/>
                    <a:gd name="T3" fmla="*/ 58996 h 27"/>
                    <a:gd name="T4" fmla="*/ 2024 w 17"/>
                    <a:gd name="T5" fmla="*/ 32776 h 27"/>
                    <a:gd name="T6" fmla="*/ 14168 w 17"/>
                    <a:gd name="T7" fmla="*/ 0 h 27"/>
                    <a:gd name="T8" fmla="*/ 32385 w 17"/>
                    <a:gd name="T9" fmla="*/ 26220 h 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7">
                      <a:moveTo>
                        <a:pt x="16" y="12"/>
                      </a:moveTo>
                      <a:cubicBezTo>
                        <a:pt x="17" y="20"/>
                        <a:pt x="15" y="26"/>
                        <a:pt x="10" y="27"/>
                      </a:cubicBezTo>
                      <a:cubicBezTo>
                        <a:pt x="6" y="27"/>
                        <a:pt x="2" y="22"/>
                        <a:pt x="1" y="15"/>
                      </a:cubicBezTo>
                      <a:cubicBezTo>
                        <a:pt x="0" y="7"/>
                        <a:pt x="2" y="1"/>
                        <a:pt x="7" y="0"/>
                      </a:cubicBezTo>
                      <a:cubicBezTo>
                        <a:pt x="11" y="0"/>
                        <a:pt x="15" y="5"/>
                        <a:pt x="16" y="12"/>
                      </a:cubicBezTo>
                    </a:path>
                  </a:pathLst>
                </a:custGeom>
                <a:solidFill>
                  <a:srgbClr val="6039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9" name="îs1ïḑê"/>
                <p:cNvSpPr>
                  <a:spLocks/>
                </p:cNvSpPr>
                <p:nvPr/>
              </p:nvSpPr>
              <p:spPr bwMode="auto">
                <a:xfrm>
                  <a:off x="6002056" y="3140099"/>
                  <a:ext cx="31133" cy="50568"/>
                </a:xfrm>
                <a:custGeom>
                  <a:avLst/>
                  <a:gdLst>
                    <a:gd name="T0" fmla="*/ 29057 w 15"/>
                    <a:gd name="T1" fmla="*/ 23177 h 24"/>
                    <a:gd name="T2" fmla="*/ 20755 w 15"/>
                    <a:gd name="T3" fmla="*/ 48461 h 24"/>
                    <a:gd name="T4" fmla="*/ 2076 w 15"/>
                    <a:gd name="T5" fmla="*/ 27391 h 24"/>
                    <a:gd name="T6" fmla="*/ 10378 w 15"/>
                    <a:gd name="T7" fmla="*/ 2107 h 24"/>
                    <a:gd name="T8" fmla="*/ 29057 w 15"/>
                    <a:gd name="T9" fmla="*/ 2317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4">
                      <a:moveTo>
                        <a:pt x="14" y="11"/>
                      </a:moveTo>
                      <a:cubicBezTo>
                        <a:pt x="15" y="17"/>
                        <a:pt x="14" y="23"/>
                        <a:pt x="10" y="23"/>
                      </a:cubicBezTo>
                      <a:cubicBezTo>
                        <a:pt x="6" y="24"/>
                        <a:pt x="2" y="20"/>
                        <a:pt x="1" y="13"/>
                      </a:cubicBezTo>
                      <a:cubicBezTo>
                        <a:pt x="0" y="7"/>
                        <a:pt x="2" y="1"/>
                        <a:pt x="5" y="1"/>
                      </a:cubicBezTo>
                      <a:cubicBezTo>
                        <a:pt x="9" y="0"/>
                        <a:pt x="13" y="4"/>
                        <a:pt x="14" y="11"/>
                      </a:cubicBezTo>
                    </a:path>
                  </a:pathLst>
                </a:custGeom>
                <a:solidFill>
                  <a:srgbClr val="60391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0" name="îṡlíḍe"/>
                <p:cNvSpPr>
                  <a:spLocks/>
                </p:cNvSpPr>
                <p:nvPr/>
              </p:nvSpPr>
              <p:spPr bwMode="auto">
                <a:xfrm>
                  <a:off x="6056130" y="3192353"/>
                  <a:ext cx="116340" cy="123047"/>
                </a:xfrm>
                <a:custGeom>
                  <a:avLst/>
                  <a:gdLst>
                    <a:gd name="T0" fmla="*/ 116340 w 56"/>
                    <a:gd name="T1" fmla="*/ 0 h 57"/>
                    <a:gd name="T2" fmla="*/ 0 w 56"/>
                    <a:gd name="T3" fmla="*/ 94984 h 57"/>
                    <a:gd name="T4" fmla="*/ 68558 w 56"/>
                    <a:gd name="T5" fmla="*/ 112253 h 57"/>
                    <a:gd name="T6" fmla="*/ 116340 w 56"/>
                    <a:gd name="T7" fmla="*/ 0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 h="57">
                      <a:moveTo>
                        <a:pt x="56" y="0"/>
                      </a:moveTo>
                      <a:cubicBezTo>
                        <a:pt x="0" y="44"/>
                        <a:pt x="0" y="44"/>
                        <a:pt x="0" y="44"/>
                      </a:cubicBezTo>
                      <a:cubicBezTo>
                        <a:pt x="0" y="44"/>
                        <a:pt x="18" y="57"/>
                        <a:pt x="33" y="52"/>
                      </a:cubicBezTo>
                      <a:cubicBezTo>
                        <a:pt x="48" y="46"/>
                        <a:pt x="56" y="0"/>
                        <a:pt x="5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1" name="iṧḻíḑê"/>
                <p:cNvSpPr>
                  <a:spLocks/>
                </p:cNvSpPr>
                <p:nvPr/>
              </p:nvSpPr>
              <p:spPr bwMode="auto">
                <a:xfrm>
                  <a:off x="5961092" y="3274946"/>
                  <a:ext cx="250702" cy="593324"/>
                </a:xfrm>
                <a:custGeom>
                  <a:avLst/>
                  <a:gdLst>
                    <a:gd name="T0" fmla="*/ 227911 w 121"/>
                    <a:gd name="T1" fmla="*/ 0 h 278"/>
                    <a:gd name="T2" fmla="*/ 58014 w 121"/>
                    <a:gd name="T3" fmla="*/ 149398 h 278"/>
                    <a:gd name="T4" fmla="*/ 0 w 121"/>
                    <a:gd name="T5" fmla="*/ 593324 h 278"/>
                    <a:gd name="T6" fmla="*/ 153322 w 121"/>
                    <a:gd name="T7" fmla="*/ 533565 h 278"/>
                    <a:gd name="T8" fmla="*/ 209264 w 121"/>
                    <a:gd name="T9" fmla="*/ 405509 h 278"/>
                    <a:gd name="T10" fmla="*/ 227911 w 121"/>
                    <a:gd name="T11" fmla="*/ 266782 h 278"/>
                    <a:gd name="T12" fmla="*/ 250702 w 121"/>
                    <a:gd name="T13" fmla="*/ 36282 h 278"/>
                    <a:gd name="T14" fmla="*/ 227911 w 121"/>
                    <a:gd name="T15" fmla="*/ 0 h 2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278">
                      <a:moveTo>
                        <a:pt x="110" y="0"/>
                      </a:moveTo>
                      <a:cubicBezTo>
                        <a:pt x="28" y="70"/>
                        <a:pt x="28" y="70"/>
                        <a:pt x="28" y="70"/>
                      </a:cubicBezTo>
                      <a:cubicBezTo>
                        <a:pt x="0" y="278"/>
                        <a:pt x="0" y="278"/>
                        <a:pt x="0" y="278"/>
                      </a:cubicBezTo>
                      <a:cubicBezTo>
                        <a:pt x="0" y="278"/>
                        <a:pt x="73" y="250"/>
                        <a:pt x="74" y="250"/>
                      </a:cubicBezTo>
                      <a:cubicBezTo>
                        <a:pt x="75" y="250"/>
                        <a:pt x="99" y="199"/>
                        <a:pt x="101" y="190"/>
                      </a:cubicBezTo>
                      <a:cubicBezTo>
                        <a:pt x="103" y="180"/>
                        <a:pt x="109" y="133"/>
                        <a:pt x="110" y="125"/>
                      </a:cubicBezTo>
                      <a:cubicBezTo>
                        <a:pt x="112" y="118"/>
                        <a:pt x="121" y="17"/>
                        <a:pt x="121" y="17"/>
                      </a:cubicBezTo>
                      <a:lnTo>
                        <a:pt x="110" y="0"/>
                      </a:lnTo>
                      <a:close/>
                    </a:path>
                  </a:pathLst>
                </a:custGeom>
                <a:solidFill>
                  <a:srgbClr val="D1DBB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2" name="íṩľidê"/>
                <p:cNvSpPr>
                  <a:spLocks/>
                </p:cNvSpPr>
                <p:nvPr/>
              </p:nvSpPr>
              <p:spPr bwMode="auto">
                <a:xfrm>
                  <a:off x="6057768" y="3315399"/>
                  <a:ext cx="85205" cy="104505"/>
                </a:xfrm>
                <a:custGeom>
                  <a:avLst/>
                  <a:gdLst>
                    <a:gd name="T0" fmla="*/ 0 w 52"/>
                    <a:gd name="T1" fmla="*/ 74165 h 62"/>
                    <a:gd name="T2" fmla="*/ 8193 w 52"/>
                    <a:gd name="T3" fmla="*/ 104505 h 62"/>
                    <a:gd name="T4" fmla="*/ 67181 w 52"/>
                    <a:gd name="T5" fmla="*/ 60680 h 62"/>
                    <a:gd name="T6" fmla="*/ 85205 w 52"/>
                    <a:gd name="T7" fmla="*/ 0 h 62"/>
                    <a:gd name="T8" fmla="*/ 0 w 52"/>
                    <a:gd name="T9" fmla="*/ 74165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 h="62">
                      <a:moveTo>
                        <a:pt x="0" y="44"/>
                      </a:moveTo>
                      <a:lnTo>
                        <a:pt x="5" y="62"/>
                      </a:lnTo>
                      <a:lnTo>
                        <a:pt x="41" y="36"/>
                      </a:lnTo>
                      <a:lnTo>
                        <a:pt x="52" y="0"/>
                      </a:lnTo>
                      <a:lnTo>
                        <a:pt x="0" y="44"/>
                      </a:lnTo>
                      <a:close/>
                    </a:path>
                  </a:pathLst>
                </a:custGeom>
                <a:solidFill>
                  <a:srgbClr val="EF4A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3" name="ïšļíḍe"/>
                <p:cNvSpPr>
                  <a:spLocks/>
                </p:cNvSpPr>
                <p:nvPr/>
              </p:nvSpPr>
              <p:spPr bwMode="auto">
                <a:xfrm>
                  <a:off x="6015165" y="3376081"/>
                  <a:ext cx="132725" cy="433194"/>
                </a:xfrm>
                <a:custGeom>
                  <a:avLst/>
                  <a:gdLst>
                    <a:gd name="T0" fmla="*/ 50796 w 81"/>
                    <a:gd name="T1" fmla="*/ 43825 h 257"/>
                    <a:gd name="T2" fmla="*/ 0 w 81"/>
                    <a:gd name="T3" fmla="*/ 342173 h 257"/>
                    <a:gd name="T4" fmla="*/ 47519 w 81"/>
                    <a:gd name="T5" fmla="*/ 433194 h 257"/>
                    <a:gd name="T6" fmla="*/ 132725 w 81"/>
                    <a:gd name="T7" fmla="*/ 278121 h 257"/>
                    <a:gd name="T8" fmla="*/ 109785 w 81"/>
                    <a:gd name="T9" fmla="*/ 0 h 257"/>
                    <a:gd name="T10" fmla="*/ 50796 w 81"/>
                    <a:gd name="T11" fmla="*/ 43825 h 2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257">
                      <a:moveTo>
                        <a:pt x="31" y="26"/>
                      </a:moveTo>
                      <a:lnTo>
                        <a:pt x="0" y="203"/>
                      </a:lnTo>
                      <a:lnTo>
                        <a:pt x="29" y="257"/>
                      </a:lnTo>
                      <a:lnTo>
                        <a:pt x="81" y="165"/>
                      </a:lnTo>
                      <a:lnTo>
                        <a:pt x="67" y="0"/>
                      </a:lnTo>
                      <a:lnTo>
                        <a:pt x="31" y="26"/>
                      </a:lnTo>
                      <a:close/>
                    </a:path>
                  </a:pathLst>
                </a:custGeom>
                <a:solidFill>
                  <a:srgbClr val="EF4A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4" name="íśľïḍe"/>
                <p:cNvSpPr>
                  <a:spLocks/>
                </p:cNvSpPr>
                <p:nvPr/>
              </p:nvSpPr>
              <p:spPr bwMode="auto">
                <a:xfrm>
                  <a:off x="5925044" y="4606553"/>
                  <a:ext cx="149109" cy="372513"/>
                </a:xfrm>
                <a:custGeom>
                  <a:avLst/>
                  <a:gdLst>
                    <a:gd name="T0" fmla="*/ 10355 w 72"/>
                    <a:gd name="T1" fmla="*/ 123461 h 175"/>
                    <a:gd name="T2" fmla="*/ 0 w 72"/>
                    <a:gd name="T3" fmla="*/ 336326 h 175"/>
                    <a:gd name="T4" fmla="*/ 57987 w 72"/>
                    <a:gd name="T5" fmla="*/ 355484 h 175"/>
                    <a:gd name="T6" fmla="*/ 149109 w 72"/>
                    <a:gd name="T7" fmla="*/ 110690 h 175"/>
                    <a:gd name="T8" fmla="*/ 80767 w 72"/>
                    <a:gd name="T9" fmla="*/ 25544 h 175"/>
                    <a:gd name="T10" fmla="*/ 39348 w 72"/>
                    <a:gd name="T11" fmla="*/ 40444 h 175"/>
                    <a:gd name="T12" fmla="*/ 10355 w 72"/>
                    <a:gd name="T13" fmla="*/ 123461 h 1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175">
                      <a:moveTo>
                        <a:pt x="5" y="58"/>
                      </a:moveTo>
                      <a:cubicBezTo>
                        <a:pt x="5" y="58"/>
                        <a:pt x="16" y="123"/>
                        <a:pt x="0" y="158"/>
                      </a:cubicBezTo>
                      <a:cubicBezTo>
                        <a:pt x="0" y="158"/>
                        <a:pt x="10" y="175"/>
                        <a:pt x="28" y="167"/>
                      </a:cubicBezTo>
                      <a:cubicBezTo>
                        <a:pt x="72" y="52"/>
                        <a:pt x="72" y="52"/>
                        <a:pt x="72" y="52"/>
                      </a:cubicBezTo>
                      <a:cubicBezTo>
                        <a:pt x="72" y="52"/>
                        <a:pt x="53" y="24"/>
                        <a:pt x="39" y="12"/>
                      </a:cubicBezTo>
                      <a:cubicBezTo>
                        <a:pt x="26" y="0"/>
                        <a:pt x="20" y="18"/>
                        <a:pt x="19" y="19"/>
                      </a:cubicBezTo>
                      <a:cubicBezTo>
                        <a:pt x="19" y="20"/>
                        <a:pt x="5" y="58"/>
                        <a:pt x="5" y="58"/>
                      </a:cubicBezTo>
                    </a:path>
                  </a:pathLst>
                </a:custGeom>
                <a:solidFill>
                  <a:srgbClr val="1934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5" name="íṥlidè"/>
                <p:cNvSpPr>
                  <a:spLocks/>
                </p:cNvSpPr>
                <p:nvPr/>
              </p:nvSpPr>
              <p:spPr bwMode="auto">
                <a:xfrm>
                  <a:off x="6256034" y="5056603"/>
                  <a:ext cx="163858" cy="310145"/>
                </a:xfrm>
                <a:custGeom>
                  <a:avLst/>
                  <a:gdLst>
                    <a:gd name="T0" fmla="*/ 22816 w 79"/>
                    <a:gd name="T1" fmla="*/ 49195 h 145"/>
                    <a:gd name="T2" fmla="*/ 10371 w 79"/>
                    <a:gd name="T3" fmla="*/ 243838 h 145"/>
                    <a:gd name="T4" fmla="*/ 87114 w 79"/>
                    <a:gd name="T5" fmla="*/ 284478 h 145"/>
                    <a:gd name="T6" fmla="*/ 163858 w 79"/>
                    <a:gd name="T7" fmla="*/ 51334 h 145"/>
                    <a:gd name="T8" fmla="*/ 122375 w 79"/>
                    <a:gd name="T9" fmla="*/ 0 h 145"/>
                    <a:gd name="T10" fmla="*/ 78818 w 79"/>
                    <a:gd name="T11" fmla="*/ 0 h 145"/>
                    <a:gd name="T12" fmla="*/ 22816 w 79"/>
                    <a:gd name="T13" fmla="*/ 49195 h 1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 h="145">
                      <a:moveTo>
                        <a:pt x="11" y="23"/>
                      </a:moveTo>
                      <a:cubicBezTo>
                        <a:pt x="11" y="23"/>
                        <a:pt x="11" y="91"/>
                        <a:pt x="5" y="114"/>
                      </a:cubicBezTo>
                      <a:cubicBezTo>
                        <a:pt x="0" y="138"/>
                        <a:pt x="32" y="145"/>
                        <a:pt x="42" y="133"/>
                      </a:cubicBezTo>
                      <a:cubicBezTo>
                        <a:pt x="53" y="120"/>
                        <a:pt x="79" y="24"/>
                        <a:pt x="79" y="24"/>
                      </a:cubicBezTo>
                      <a:cubicBezTo>
                        <a:pt x="59" y="0"/>
                        <a:pt x="59" y="0"/>
                        <a:pt x="59" y="0"/>
                      </a:cubicBezTo>
                      <a:cubicBezTo>
                        <a:pt x="38" y="0"/>
                        <a:pt x="38" y="0"/>
                        <a:pt x="38" y="0"/>
                      </a:cubicBezTo>
                      <a:lnTo>
                        <a:pt x="11" y="23"/>
                      </a:lnTo>
                      <a:close/>
                    </a:path>
                  </a:pathLst>
                </a:custGeom>
                <a:solidFill>
                  <a:srgbClr val="1934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6" name="iş1îḍé"/>
                <p:cNvSpPr>
                  <a:spLocks/>
                </p:cNvSpPr>
                <p:nvPr/>
              </p:nvSpPr>
              <p:spPr bwMode="auto">
                <a:xfrm>
                  <a:off x="5698921" y="3807588"/>
                  <a:ext cx="680008" cy="1313066"/>
                </a:xfrm>
                <a:custGeom>
                  <a:avLst/>
                  <a:gdLst>
                    <a:gd name="T0" fmla="*/ 343123 w 327"/>
                    <a:gd name="T1" fmla="*/ 207101 h 615"/>
                    <a:gd name="T2" fmla="*/ 120613 w 327"/>
                    <a:gd name="T3" fmla="*/ 516686 h 615"/>
                    <a:gd name="T4" fmla="*/ 307771 w 327"/>
                    <a:gd name="T5" fmla="*/ 824136 h 615"/>
                    <a:gd name="T6" fmla="*/ 237067 w 327"/>
                    <a:gd name="T7" fmla="*/ 922349 h 615"/>
                    <a:gd name="T8" fmla="*/ 0 w 327"/>
                    <a:gd name="T9" fmla="*/ 619169 h 615"/>
                    <a:gd name="T10" fmla="*/ 85261 w 327"/>
                    <a:gd name="T11" fmla="*/ 431283 h 615"/>
                    <a:gd name="T12" fmla="*/ 145567 w 327"/>
                    <a:gd name="T13" fmla="*/ 286099 h 615"/>
                    <a:gd name="T14" fmla="*/ 262021 w 327"/>
                    <a:gd name="T15" fmla="*/ 59782 h 615"/>
                    <a:gd name="T16" fmla="*/ 415907 w 327"/>
                    <a:gd name="T17" fmla="*/ 0 h 615"/>
                    <a:gd name="T18" fmla="*/ 449180 w 327"/>
                    <a:gd name="T19" fmla="*/ 21351 h 615"/>
                    <a:gd name="T20" fmla="*/ 449180 w 327"/>
                    <a:gd name="T21" fmla="*/ 170805 h 615"/>
                    <a:gd name="T22" fmla="*/ 486611 w 327"/>
                    <a:gd name="T23" fmla="*/ 367231 h 615"/>
                    <a:gd name="T24" fmla="*/ 650895 w 327"/>
                    <a:gd name="T25" fmla="*/ 1005616 h 615"/>
                    <a:gd name="T26" fmla="*/ 680008 w 327"/>
                    <a:gd name="T27" fmla="*/ 1249014 h 615"/>
                    <a:gd name="T28" fmla="*/ 580190 w 327"/>
                    <a:gd name="T29" fmla="*/ 1298121 h 615"/>
                    <a:gd name="T30" fmla="*/ 343123 w 327"/>
                    <a:gd name="T31" fmla="*/ 207101 h 6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27" h="615">
                      <a:moveTo>
                        <a:pt x="165" y="97"/>
                      </a:moveTo>
                      <a:cubicBezTo>
                        <a:pt x="58" y="242"/>
                        <a:pt x="58" y="242"/>
                        <a:pt x="58" y="242"/>
                      </a:cubicBezTo>
                      <a:cubicBezTo>
                        <a:pt x="148" y="386"/>
                        <a:pt x="148" y="386"/>
                        <a:pt x="148" y="386"/>
                      </a:cubicBezTo>
                      <a:cubicBezTo>
                        <a:pt x="148" y="386"/>
                        <a:pt x="145" y="424"/>
                        <a:pt x="114" y="432"/>
                      </a:cubicBezTo>
                      <a:cubicBezTo>
                        <a:pt x="0" y="290"/>
                        <a:pt x="0" y="290"/>
                        <a:pt x="0" y="290"/>
                      </a:cubicBezTo>
                      <a:cubicBezTo>
                        <a:pt x="0" y="290"/>
                        <a:pt x="39" y="205"/>
                        <a:pt x="41" y="202"/>
                      </a:cubicBezTo>
                      <a:cubicBezTo>
                        <a:pt x="44" y="198"/>
                        <a:pt x="68" y="137"/>
                        <a:pt x="70" y="134"/>
                      </a:cubicBezTo>
                      <a:cubicBezTo>
                        <a:pt x="73" y="131"/>
                        <a:pt x="126" y="28"/>
                        <a:pt x="126" y="28"/>
                      </a:cubicBezTo>
                      <a:cubicBezTo>
                        <a:pt x="200" y="0"/>
                        <a:pt x="200" y="0"/>
                        <a:pt x="200" y="0"/>
                      </a:cubicBezTo>
                      <a:cubicBezTo>
                        <a:pt x="216" y="10"/>
                        <a:pt x="216" y="10"/>
                        <a:pt x="216" y="10"/>
                      </a:cubicBezTo>
                      <a:cubicBezTo>
                        <a:pt x="216" y="10"/>
                        <a:pt x="211" y="70"/>
                        <a:pt x="216" y="80"/>
                      </a:cubicBezTo>
                      <a:cubicBezTo>
                        <a:pt x="221" y="90"/>
                        <a:pt x="229" y="156"/>
                        <a:pt x="234" y="172"/>
                      </a:cubicBezTo>
                      <a:cubicBezTo>
                        <a:pt x="238" y="189"/>
                        <a:pt x="313" y="471"/>
                        <a:pt x="313" y="471"/>
                      </a:cubicBezTo>
                      <a:cubicBezTo>
                        <a:pt x="327" y="585"/>
                        <a:pt x="327" y="585"/>
                        <a:pt x="327" y="585"/>
                      </a:cubicBezTo>
                      <a:cubicBezTo>
                        <a:pt x="327" y="585"/>
                        <a:pt x="314" y="615"/>
                        <a:pt x="279" y="608"/>
                      </a:cubicBezTo>
                      <a:lnTo>
                        <a:pt x="165" y="97"/>
                      </a:lnTo>
                      <a:close/>
                    </a:path>
                  </a:pathLst>
                </a:custGeom>
                <a:solidFill>
                  <a:srgbClr val="3F61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7" name="íṥļïḍe"/>
                <p:cNvSpPr>
                  <a:spLocks/>
                </p:cNvSpPr>
                <p:nvPr/>
              </p:nvSpPr>
              <p:spPr bwMode="auto">
                <a:xfrm>
                  <a:off x="5499014" y="3423277"/>
                  <a:ext cx="519428" cy="1183275"/>
                </a:xfrm>
                <a:custGeom>
                  <a:avLst/>
                  <a:gdLst>
                    <a:gd name="T0" fmla="*/ 519428 w 250"/>
                    <a:gd name="T1" fmla="*/ 49125 h 554"/>
                    <a:gd name="T2" fmla="*/ 519428 w 250"/>
                    <a:gd name="T3" fmla="*/ 0 h 554"/>
                    <a:gd name="T4" fmla="*/ 452941 w 250"/>
                    <a:gd name="T5" fmla="*/ 57669 h 554"/>
                    <a:gd name="T6" fmla="*/ 297113 w 250"/>
                    <a:gd name="T7" fmla="*/ 318245 h 554"/>
                    <a:gd name="T8" fmla="*/ 120507 w 250"/>
                    <a:gd name="T9" fmla="*/ 217859 h 554"/>
                    <a:gd name="T10" fmla="*/ 93497 w 250"/>
                    <a:gd name="T11" fmla="*/ 187957 h 554"/>
                    <a:gd name="T12" fmla="*/ 0 w 250"/>
                    <a:gd name="T13" fmla="*/ 397273 h 554"/>
                    <a:gd name="T14" fmla="*/ 60254 w 250"/>
                    <a:gd name="T15" fmla="*/ 375914 h 554"/>
                    <a:gd name="T16" fmla="*/ 326201 w 250"/>
                    <a:gd name="T17" fmla="*/ 472028 h 554"/>
                    <a:gd name="T18" fmla="*/ 463330 w 250"/>
                    <a:gd name="T19" fmla="*/ 290479 h 554"/>
                    <a:gd name="T20" fmla="*/ 83108 w 250"/>
                    <a:gd name="T21" fmla="*/ 959008 h 554"/>
                    <a:gd name="T22" fmla="*/ 81031 w 250"/>
                    <a:gd name="T23" fmla="*/ 967552 h 554"/>
                    <a:gd name="T24" fmla="*/ 205693 w 250"/>
                    <a:gd name="T25" fmla="*/ 1183275 h 554"/>
                    <a:gd name="T26" fmla="*/ 419698 w 250"/>
                    <a:gd name="T27" fmla="*/ 578822 h 554"/>
                    <a:gd name="T28" fmla="*/ 519428 w 250"/>
                    <a:gd name="T29" fmla="*/ 49125 h 5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0" h="554">
                      <a:moveTo>
                        <a:pt x="250" y="23"/>
                      </a:moveTo>
                      <a:cubicBezTo>
                        <a:pt x="250" y="0"/>
                        <a:pt x="250" y="0"/>
                        <a:pt x="250" y="0"/>
                      </a:cubicBezTo>
                      <a:cubicBezTo>
                        <a:pt x="218" y="27"/>
                        <a:pt x="218" y="27"/>
                        <a:pt x="218" y="27"/>
                      </a:cubicBezTo>
                      <a:cubicBezTo>
                        <a:pt x="143" y="149"/>
                        <a:pt x="143" y="149"/>
                        <a:pt x="143" y="149"/>
                      </a:cubicBezTo>
                      <a:cubicBezTo>
                        <a:pt x="58" y="102"/>
                        <a:pt x="58" y="102"/>
                        <a:pt x="58" y="102"/>
                      </a:cubicBezTo>
                      <a:cubicBezTo>
                        <a:pt x="45" y="88"/>
                        <a:pt x="45" y="88"/>
                        <a:pt x="45" y="88"/>
                      </a:cubicBezTo>
                      <a:cubicBezTo>
                        <a:pt x="45" y="88"/>
                        <a:pt x="1" y="109"/>
                        <a:pt x="0" y="186"/>
                      </a:cubicBezTo>
                      <a:cubicBezTo>
                        <a:pt x="29" y="176"/>
                        <a:pt x="29" y="176"/>
                        <a:pt x="29" y="176"/>
                      </a:cubicBezTo>
                      <a:cubicBezTo>
                        <a:pt x="157" y="221"/>
                        <a:pt x="157" y="221"/>
                        <a:pt x="157" y="221"/>
                      </a:cubicBezTo>
                      <a:cubicBezTo>
                        <a:pt x="223" y="136"/>
                        <a:pt x="223" y="136"/>
                        <a:pt x="223" y="136"/>
                      </a:cubicBezTo>
                      <a:cubicBezTo>
                        <a:pt x="190" y="341"/>
                        <a:pt x="47" y="379"/>
                        <a:pt x="40" y="449"/>
                      </a:cubicBezTo>
                      <a:cubicBezTo>
                        <a:pt x="39" y="450"/>
                        <a:pt x="39" y="452"/>
                        <a:pt x="39" y="453"/>
                      </a:cubicBezTo>
                      <a:cubicBezTo>
                        <a:pt x="35" y="520"/>
                        <a:pt x="99" y="554"/>
                        <a:pt x="99" y="554"/>
                      </a:cubicBezTo>
                      <a:cubicBezTo>
                        <a:pt x="96" y="464"/>
                        <a:pt x="149" y="383"/>
                        <a:pt x="202" y="271"/>
                      </a:cubicBezTo>
                      <a:cubicBezTo>
                        <a:pt x="244" y="180"/>
                        <a:pt x="250" y="63"/>
                        <a:pt x="250" y="23"/>
                      </a:cubicBezTo>
                    </a:path>
                  </a:pathLst>
                </a:custGeom>
                <a:solidFill>
                  <a:srgbClr val="0329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8" name="iṡ1iďé"/>
                <p:cNvSpPr>
                  <a:spLocks/>
                </p:cNvSpPr>
                <p:nvPr/>
              </p:nvSpPr>
              <p:spPr bwMode="auto">
                <a:xfrm>
                  <a:off x="6085624" y="2575432"/>
                  <a:ext cx="453885" cy="2304186"/>
                </a:xfrm>
                <a:custGeom>
                  <a:avLst/>
                  <a:gdLst>
                    <a:gd name="T0" fmla="*/ 195712 w 218"/>
                    <a:gd name="T1" fmla="*/ 1445722 h 1079"/>
                    <a:gd name="T2" fmla="*/ 226942 w 218"/>
                    <a:gd name="T3" fmla="*/ 826432 h 1079"/>
                    <a:gd name="T4" fmla="*/ 383096 w 218"/>
                    <a:gd name="T5" fmla="*/ 495432 h 1079"/>
                    <a:gd name="T6" fmla="*/ 418490 w 218"/>
                    <a:gd name="T7" fmla="*/ 177245 h 1079"/>
                    <a:gd name="T8" fmla="*/ 451803 w 218"/>
                    <a:gd name="T9" fmla="*/ 149484 h 1079"/>
                    <a:gd name="T10" fmla="*/ 243599 w 218"/>
                    <a:gd name="T11" fmla="*/ 51252 h 1079"/>
                    <a:gd name="T12" fmla="*/ 243599 w 218"/>
                    <a:gd name="T13" fmla="*/ 98232 h 1079"/>
                    <a:gd name="T14" fmla="*/ 243599 w 218"/>
                    <a:gd name="T15" fmla="*/ 420690 h 1079"/>
                    <a:gd name="T16" fmla="*/ 168645 w 218"/>
                    <a:gd name="T17" fmla="*/ 640645 h 1079"/>
                    <a:gd name="T18" fmla="*/ 104102 w 218"/>
                    <a:gd name="T19" fmla="*/ 698303 h 1079"/>
                    <a:gd name="T20" fmla="*/ 77036 w 218"/>
                    <a:gd name="T21" fmla="*/ 805077 h 1079"/>
                    <a:gd name="T22" fmla="*/ 16656 w 218"/>
                    <a:gd name="T23" fmla="*/ 1635780 h 1079"/>
                    <a:gd name="T24" fmla="*/ 87446 w 218"/>
                    <a:gd name="T25" fmla="*/ 2304186 h 1079"/>
                    <a:gd name="T26" fmla="*/ 451803 w 218"/>
                    <a:gd name="T27" fmla="*/ 2041522 h 1079"/>
                    <a:gd name="T28" fmla="*/ 195712 w 218"/>
                    <a:gd name="T29" fmla="*/ 1445722 h 10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8" h="1079">
                      <a:moveTo>
                        <a:pt x="94" y="677"/>
                      </a:moveTo>
                      <a:cubicBezTo>
                        <a:pt x="72" y="580"/>
                        <a:pt x="109" y="387"/>
                        <a:pt x="109" y="387"/>
                      </a:cubicBezTo>
                      <a:cubicBezTo>
                        <a:pt x="117" y="356"/>
                        <a:pt x="177" y="259"/>
                        <a:pt x="184" y="232"/>
                      </a:cubicBezTo>
                      <a:cubicBezTo>
                        <a:pt x="192" y="205"/>
                        <a:pt x="201" y="83"/>
                        <a:pt x="201" y="83"/>
                      </a:cubicBezTo>
                      <a:cubicBezTo>
                        <a:pt x="201" y="83"/>
                        <a:pt x="216" y="79"/>
                        <a:pt x="217" y="70"/>
                      </a:cubicBezTo>
                      <a:cubicBezTo>
                        <a:pt x="218" y="61"/>
                        <a:pt x="172" y="0"/>
                        <a:pt x="117" y="24"/>
                      </a:cubicBezTo>
                      <a:cubicBezTo>
                        <a:pt x="117" y="46"/>
                        <a:pt x="117" y="46"/>
                        <a:pt x="117" y="46"/>
                      </a:cubicBezTo>
                      <a:cubicBezTo>
                        <a:pt x="117" y="197"/>
                        <a:pt x="117" y="197"/>
                        <a:pt x="117" y="197"/>
                      </a:cubicBezTo>
                      <a:cubicBezTo>
                        <a:pt x="81" y="300"/>
                        <a:pt x="81" y="300"/>
                        <a:pt x="81" y="300"/>
                      </a:cubicBezTo>
                      <a:cubicBezTo>
                        <a:pt x="50" y="327"/>
                        <a:pt x="50" y="327"/>
                        <a:pt x="50" y="327"/>
                      </a:cubicBezTo>
                      <a:cubicBezTo>
                        <a:pt x="45" y="342"/>
                        <a:pt x="39" y="370"/>
                        <a:pt x="37" y="377"/>
                      </a:cubicBezTo>
                      <a:cubicBezTo>
                        <a:pt x="1" y="545"/>
                        <a:pt x="0" y="704"/>
                        <a:pt x="8" y="766"/>
                      </a:cubicBezTo>
                      <a:cubicBezTo>
                        <a:pt x="15" y="832"/>
                        <a:pt x="42" y="1079"/>
                        <a:pt x="42" y="1079"/>
                      </a:cubicBezTo>
                      <a:cubicBezTo>
                        <a:pt x="195" y="1060"/>
                        <a:pt x="217" y="956"/>
                        <a:pt x="217" y="956"/>
                      </a:cubicBezTo>
                      <a:cubicBezTo>
                        <a:pt x="217" y="956"/>
                        <a:pt x="117" y="775"/>
                        <a:pt x="94" y="677"/>
                      </a:cubicBezTo>
                    </a:path>
                  </a:pathLst>
                </a:custGeom>
                <a:solidFill>
                  <a:srgbClr val="03293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59" name="iś1iďe"/>
                <p:cNvSpPr>
                  <a:spLocks/>
                </p:cNvSpPr>
                <p:nvPr/>
              </p:nvSpPr>
              <p:spPr bwMode="auto">
                <a:xfrm>
                  <a:off x="5376122" y="3553067"/>
                  <a:ext cx="203182" cy="192156"/>
                </a:xfrm>
                <a:custGeom>
                  <a:avLst/>
                  <a:gdLst>
                    <a:gd name="T0" fmla="*/ 203182 w 98"/>
                    <a:gd name="T1" fmla="*/ 113159 h 90"/>
                    <a:gd name="T2" fmla="*/ 157570 w 98"/>
                    <a:gd name="T3" fmla="*/ 192156 h 90"/>
                    <a:gd name="T4" fmla="*/ 101591 w 98"/>
                    <a:gd name="T5" fmla="*/ 164400 h 90"/>
                    <a:gd name="T6" fmla="*/ 20733 w 98"/>
                    <a:gd name="T7" fmla="*/ 130239 h 90"/>
                    <a:gd name="T8" fmla="*/ 85005 w 98"/>
                    <a:gd name="T9" fmla="*/ 0 h 90"/>
                    <a:gd name="T10" fmla="*/ 122324 w 98"/>
                    <a:gd name="T11" fmla="*/ 17081 h 90"/>
                    <a:gd name="T12" fmla="*/ 167936 w 98"/>
                    <a:gd name="T13" fmla="*/ 40566 h 90"/>
                    <a:gd name="T14" fmla="*/ 163790 w 98"/>
                    <a:gd name="T15" fmla="*/ 87538 h 90"/>
                    <a:gd name="T16" fmla="*/ 203182 w 98"/>
                    <a:gd name="T17" fmla="*/ 113159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 h="90">
                      <a:moveTo>
                        <a:pt x="98" y="53"/>
                      </a:moveTo>
                      <a:cubicBezTo>
                        <a:pt x="98" y="53"/>
                        <a:pt x="95" y="73"/>
                        <a:pt x="76" y="90"/>
                      </a:cubicBezTo>
                      <a:cubicBezTo>
                        <a:pt x="49" y="77"/>
                        <a:pt x="49" y="77"/>
                        <a:pt x="49" y="77"/>
                      </a:cubicBezTo>
                      <a:cubicBezTo>
                        <a:pt x="49" y="77"/>
                        <a:pt x="23" y="77"/>
                        <a:pt x="10" y="61"/>
                      </a:cubicBezTo>
                      <a:cubicBezTo>
                        <a:pt x="10" y="61"/>
                        <a:pt x="0" y="17"/>
                        <a:pt x="41" y="0"/>
                      </a:cubicBezTo>
                      <a:cubicBezTo>
                        <a:pt x="41" y="0"/>
                        <a:pt x="50" y="2"/>
                        <a:pt x="59" y="8"/>
                      </a:cubicBezTo>
                      <a:cubicBezTo>
                        <a:pt x="59" y="8"/>
                        <a:pt x="75" y="5"/>
                        <a:pt x="81" y="19"/>
                      </a:cubicBezTo>
                      <a:cubicBezTo>
                        <a:pt x="88" y="33"/>
                        <a:pt x="79" y="41"/>
                        <a:pt x="79" y="41"/>
                      </a:cubicBezTo>
                      <a:lnTo>
                        <a:pt x="98" y="53"/>
                      </a:lnTo>
                      <a:close/>
                    </a:path>
                  </a:pathLst>
                </a:custGeom>
                <a:solidFill>
                  <a:srgbClr val="EAAB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0" name="îṡľîďe"/>
                <p:cNvSpPr>
                  <a:spLocks/>
                </p:cNvSpPr>
                <p:nvPr/>
              </p:nvSpPr>
              <p:spPr bwMode="auto">
                <a:xfrm>
                  <a:off x="5446581" y="3568237"/>
                  <a:ext cx="60627" cy="89336"/>
                </a:xfrm>
                <a:custGeom>
                  <a:avLst/>
                  <a:gdLst>
                    <a:gd name="T0" fmla="*/ 52265 w 29"/>
                    <a:gd name="T1" fmla="*/ 2127 h 42"/>
                    <a:gd name="T2" fmla="*/ 10453 w 29"/>
                    <a:gd name="T3" fmla="*/ 68066 h 42"/>
                    <a:gd name="T4" fmla="*/ 41812 w 29"/>
                    <a:gd name="T5" fmla="*/ 78701 h 42"/>
                    <a:gd name="T6" fmla="*/ 60627 w 29"/>
                    <a:gd name="T7" fmla="*/ 51049 h 42"/>
                    <a:gd name="T8" fmla="*/ 39721 w 29"/>
                    <a:gd name="T9" fmla="*/ 89336 h 42"/>
                    <a:gd name="T10" fmla="*/ 0 w 29"/>
                    <a:gd name="T11" fmla="*/ 70193 h 42"/>
                    <a:gd name="T12" fmla="*/ 45993 w 29"/>
                    <a:gd name="T13" fmla="*/ 0 h 42"/>
                    <a:gd name="T14" fmla="*/ 52265 w 29"/>
                    <a:gd name="T15" fmla="*/ 2127 h 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42">
                      <a:moveTo>
                        <a:pt x="25" y="1"/>
                      </a:moveTo>
                      <a:cubicBezTo>
                        <a:pt x="25" y="1"/>
                        <a:pt x="9" y="10"/>
                        <a:pt x="5" y="32"/>
                      </a:cubicBezTo>
                      <a:cubicBezTo>
                        <a:pt x="5" y="32"/>
                        <a:pt x="16" y="38"/>
                        <a:pt x="20" y="37"/>
                      </a:cubicBezTo>
                      <a:cubicBezTo>
                        <a:pt x="24" y="37"/>
                        <a:pt x="29" y="24"/>
                        <a:pt x="29" y="24"/>
                      </a:cubicBezTo>
                      <a:cubicBezTo>
                        <a:pt x="29" y="24"/>
                        <a:pt x="28" y="37"/>
                        <a:pt x="19" y="42"/>
                      </a:cubicBezTo>
                      <a:cubicBezTo>
                        <a:pt x="19" y="42"/>
                        <a:pt x="7" y="40"/>
                        <a:pt x="0" y="33"/>
                      </a:cubicBezTo>
                      <a:cubicBezTo>
                        <a:pt x="0" y="33"/>
                        <a:pt x="4" y="11"/>
                        <a:pt x="22" y="0"/>
                      </a:cubicBezTo>
                      <a:lnTo>
                        <a:pt x="25" y="1"/>
                      </a:lnTo>
                      <a:close/>
                    </a:path>
                  </a:pathLst>
                </a:custGeom>
                <a:solidFill>
                  <a:srgbClr val="D186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1" name="ïslïḋè"/>
                <p:cNvSpPr>
                  <a:spLocks/>
                </p:cNvSpPr>
                <p:nvPr/>
              </p:nvSpPr>
              <p:spPr bwMode="auto">
                <a:xfrm>
                  <a:off x="6347795" y="2373161"/>
                  <a:ext cx="173689" cy="330373"/>
                </a:xfrm>
                <a:custGeom>
                  <a:avLst/>
                  <a:gdLst>
                    <a:gd name="T0" fmla="*/ 33084 w 84"/>
                    <a:gd name="T1" fmla="*/ 294139 h 155"/>
                    <a:gd name="T2" fmla="*/ 35151 w 84"/>
                    <a:gd name="T3" fmla="*/ 296270 h 155"/>
                    <a:gd name="T4" fmla="*/ 121996 w 84"/>
                    <a:gd name="T5" fmla="*/ 330373 h 155"/>
                    <a:gd name="T6" fmla="*/ 121996 w 84"/>
                    <a:gd name="T7" fmla="*/ 187567 h 155"/>
                    <a:gd name="T8" fmla="*/ 173689 w 84"/>
                    <a:gd name="T9" fmla="*/ 83126 h 155"/>
                    <a:gd name="T10" fmla="*/ 33084 w 84"/>
                    <a:gd name="T11" fmla="*/ 4263 h 155"/>
                    <a:gd name="T12" fmla="*/ 22745 w 84"/>
                    <a:gd name="T13" fmla="*/ 57549 h 155"/>
                    <a:gd name="T14" fmla="*/ 8271 w 84"/>
                    <a:gd name="T15" fmla="*/ 76732 h 155"/>
                    <a:gd name="T16" fmla="*/ 0 w 84"/>
                    <a:gd name="T17" fmla="*/ 130018 h 155"/>
                    <a:gd name="T18" fmla="*/ 33084 w 84"/>
                    <a:gd name="T19" fmla="*/ 176909 h 155"/>
                    <a:gd name="T20" fmla="*/ 33084 w 84"/>
                    <a:gd name="T21" fmla="*/ 283481 h 155"/>
                    <a:gd name="T22" fmla="*/ 33084 w 84"/>
                    <a:gd name="T23" fmla="*/ 294139 h 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155">
                      <a:moveTo>
                        <a:pt x="16" y="138"/>
                      </a:moveTo>
                      <a:cubicBezTo>
                        <a:pt x="16" y="138"/>
                        <a:pt x="17" y="138"/>
                        <a:pt x="17" y="139"/>
                      </a:cubicBezTo>
                      <a:cubicBezTo>
                        <a:pt x="25" y="144"/>
                        <a:pt x="40" y="153"/>
                        <a:pt x="59" y="155"/>
                      </a:cubicBezTo>
                      <a:cubicBezTo>
                        <a:pt x="59" y="88"/>
                        <a:pt x="59" y="88"/>
                        <a:pt x="59" y="88"/>
                      </a:cubicBezTo>
                      <a:cubicBezTo>
                        <a:pt x="59" y="88"/>
                        <a:pt x="79" y="78"/>
                        <a:pt x="84" y="39"/>
                      </a:cubicBezTo>
                      <a:cubicBezTo>
                        <a:pt x="84" y="39"/>
                        <a:pt x="61" y="0"/>
                        <a:pt x="16" y="2"/>
                      </a:cubicBezTo>
                      <a:cubicBezTo>
                        <a:pt x="16" y="2"/>
                        <a:pt x="9" y="11"/>
                        <a:pt x="11" y="27"/>
                      </a:cubicBezTo>
                      <a:cubicBezTo>
                        <a:pt x="11" y="27"/>
                        <a:pt x="5" y="28"/>
                        <a:pt x="4" y="36"/>
                      </a:cubicBezTo>
                      <a:cubicBezTo>
                        <a:pt x="2" y="43"/>
                        <a:pt x="0" y="61"/>
                        <a:pt x="0" y="61"/>
                      </a:cubicBezTo>
                      <a:cubicBezTo>
                        <a:pt x="0" y="61"/>
                        <a:pt x="10" y="78"/>
                        <a:pt x="16" y="83"/>
                      </a:cubicBezTo>
                      <a:cubicBezTo>
                        <a:pt x="16" y="133"/>
                        <a:pt x="16" y="133"/>
                        <a:pt x="16" y="133"/>
                      </a:cubicBezTo>
                      <a:lnTo>
                        <a:pt x="16" y="138"/>
                      </a:lnTo>
                      <a:close/>
                    </a:path>
                  </a:pathLst>
                </a:custGeom>
                <a:solidFill>
                  <a:srgbClr val="EAAB5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2" name="i$1iḓè"/>
                <p:cNvSpPr>
                  <a:spLocks/>
                </p:cNvSpPr>
                <p:nvPr/>
              </p:nvSpPr>
              <p:spPr bwMode="auto">
                <a:xfrm>
                  <a:off x="6367458" y="2423728"/>
                  <a:ext cx="98314" cy="94392"/>
                </a:xfrm>
                <a:custGeom>
                  <a:avLst/>
                  <a:gdLst>
                    <a:gd name="T0" fmla="*/ 2092 w 47"/>
                    <a:gd name="T1" fmla="*/ 6436 h 44"/>
                    <a:gd name="T2" fmla="*/ 81580 w 47"/>
                    <a:gd name="T3" fmla="*/ 42905 h 44"/>
                    <a:gd name="T4" fmla="*/ 64845 w 47"/>
                    <a:gd name="T5" fmla="*/ 83666 h 44"/>
                    <a:gd name="T6" fmla="*/ 27193 w 47"/>
                    <a:gd name="T7" fmla="*/ 57922 h 44"/>
                    <a:gd name="T8" fmla="*/ 66937 w 47"/>
                    <a:gd name="T9" fmla="*/ 90101 h 44"/>
                    <a:gd name="T10" fmla="*/ 89947 w 47"/>
                    <a:gd name="T11" fmla="*/ 36470 h 44"/>
                    <a:gd name="T12" fmla="*/ 0 w 47"/>
                    <a:gd name="T13" fmla="*/ 0 h 44"/>
                    <a:gd name="T14" fmla="*/ 2092 w 47"/>
                    <a:gd name="T15" fmla="*/ 6436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44">
                      <a:moveTo>
                        <a:pt x="1" y="3"/>
                      </a:moveTo>
                      <a:cubicBezTo>
                        <a:pt x="1" y="3"/>
                        <a:pt x="25" y="3"/>
                        <a:pt x="39" y="20"/>
                      </a:cubicBezTo>
                      <a:cubicBezTo>
                        <a:pt x="39" y="20"/>
                        <a:pt x="41" y="36"/>
                        <a:pt x="31" y="39"/>
                      </a:cubicBezTo>
                      <a:cubicBezTo>
                        <a:pt x="31" y="39"/>
                        <a:pt x="19" y="35"/>
                        <a:pt x="13" y="27"/>
                      </a:cubicBezTo>
                      <a:cubicBezTo>
                        <a:pt x="13" y="27"/>
                        <a:pt x="18" y="40"/>
                        <a:pt x="32" y="42"/>
                      </a:cubicBezTo>
                      <a:cubicBezTo>
                        <a:pt x="43" y="44"/>
                        <a:pt x="47" y="29"/>
                        <a:pt x="43" y="17"/>
                      </a:cubicBezTo>
                      <a:cubicBezTo>
                        <a:pt x="43" y="17"/>
                        <a:pt x="34" y="1"/>
                        <a:pt x="0" y="0"/>
                      </a:cubicBezTo>
                      <a:cubicBezTo>
                        <a:pt x="0" y="0"/>
                        <a:pt x="0" y="3"/>
                        <a:pt x="1" y="3"/>
                      </a:cubicBezTo>
                    </a:path>
                  </a:pathLst>
                </a:custGeom>
                <a:solidFill>
                  <a:srgbClr val="D1862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3" name="iṧlíďe"/>
                <p:cNvSpPr>
                  <a:spLocks/>
                </p:cNvSpPr>
                <p:nvPr/>
              </p:nvSpPr>
              <p:spPr bwMode="auto">
                <a:xfrm>
                  <a:off x="5875887" y="2986713"/>
                  <a:ext cx="50796" cy="77536"/>
                </a:xfrm>
                <a:custGeom>
                  <a:avLst/>
                  <a:gdLst>
                    <a:gd name="T0" fmla="*/ 10159 w 25"/>
                    <a:gd name="T1" fmla="*/ 0 h 37"/>
                    <a:gd name="T2" fmla="*/ 50796 w 25"/>
                    <a:gd name="T3" fmla="*/ 77536 h 37"/>
                    <a:gd name="T4" fmla="*/ 30478 w 25"/>
                    <a:gd name="T5" fmla="*/ 77536 h 37"/>
                    <a:gd name="T6" fmla="*/ 10159 w 25"/>
                    <a:gd name="T7" fmla="*/ 0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37">
                      <a:moveTo>
                        <a:pt x="5" y="0"/>
                      </a:moveTo>
                      <a:cubicBezTo>
                        <a:pt x="5" y="0"/>
                        <a:pt x="11" y="29"/>
                        <a:pt x="25" y="37"/>
                      </a:cubicBezTo>
                      <a:cubicBezTo>
                        <a:pt x="25" y="37"/>
                        <a:pt x="19" y="37"/>
                        <a:pt x="15" y="37"/>
                      </a:cubicBezTo>
                      <a:cubicBezTo>
                        <a:pt x="15" y="37"/>
                        <a:pt x="0" y="21"/>
                        <a:pt x="5"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4" name="íṧlïde"/>
                <p:cNvSpPr>
                  <a:spLocks/>
                </p:cNvSpPr>
                <p:nvPr/>
              </p:nvSpPr>
              <p:spPr bwMode="auto">
                <a:xfrm>
                  <a:off x="5864416" y="2995141"/>
                  <a:ext cx="275280" cy="146645"/>
                </a:xfrm>
                <a:custGeom>
                  <a:avLst/>
                  <a:gdLst>
                    <a:gd name="T0" fmla="*/ 0 w 132"/>
                    <a:gd name="T1" fmla="*/ 74385 h 69"/>
                    <a:gd name="T2" fmla="*/ 127213 w 132"/>
                    <a:gd name="T3" fmla="*/ 119016 h 69"/>
                    <a:gd name="T4" fmla="*/ 275280 w 132"/>
                    <a:gd name="T5" fmla="*/ 0 h 69"/>
                    <a:gd name="T6" fmla="*/ 0 w 132"/>
                    <a:gd name="T7" fmla="*/ 74385 h 6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2" h="69">
                      <a:moveTo>
                        <a:pt x="0" y="35"/>
                      </a:moveTo>
                      <a:cubicBezTo>
                        <a:pt x="0" y="35"/>
                        <a:pt x="17" y="63"/>
                        <a:pt x="61" y="56"/>
                      </a:cubicBezTo>
                      <a:cubicBezTo>
                        <a:pt x="106" y="49"/>
                        <a:pt x="132" y="0"/>
                        <a:pt x="132" y="0"/>
                      </a:cubicBezTo>
                      <a:cubicBezTo>
                        <a:pt x="132" y="0"/>
                        <a:pt x="85" y="69"/>
                        <a:pt x="0" y="35"/>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5" name="ís1îḓè"/>
                <p:cNvSpPr>
                  <a:spLocks noChangeArrowheads="1"/>
                </p:cNvSpPr>
                <p:nvPr/>
              </p:nvSpPr>
              <p:spPr bwMode="auto">
                <a:xfrm>
                  <a:off x="6103648" y="3082790"/>
                  <a:ext cx="8193" cy="10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66" name="iṥḷïḋé"/>
                <p:cNvSpPr>
                  <a:spLocks noChangeArrowheads="1"/>
                </p:cNvSpPr>
                <p:nvPr/>
              </p:nvSpPr>
              <p:spPr bwMode="auto">
                <a:xfrm>
                  <a:off x="6006972" y="3148527"/>
                  <a:ext cx="9831" cy="101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67" name="íṡlîḑê"/>
                <p:cNvSpPr>
                  <a:spLocks/>
                </p:cNvSpPr>
                <p:nvPr/>
              </p:nvSpPr>
              <p:spPr bwMode="auto">
                <a:xfrm>
                  <a:off x="5952899" y="3003569"/>
                  <a:ext cx="194989" cy="148332"/>
                </a:xfrm>
                <a:custGeom>
                  <a:avLst/>
                  <a:gdLst>
                    <a:gd name="T0" fmla="*/ 194989 w 94"/>
                    <a:gd name="T1" fmla="*/ 0 h 70"/>
                    <a:gd name="T2" fmla="*/ 0 w 94"/>
                    <a:gd name="T3" fmla="*/ 122904 h 70"/>
                    <a:gd name="T4" fmla="*/ 10372 w 94"/>
                    <a:gd name="T5" fmla="*/ 148332 h 70"/>
                    <a:gd name="T6" fmla="*/ 194989 w 94"/>
                    <a:gd name="T7" fmla="*/ 0 h 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 h="70">
                      <a:moveTo>
                        <a:pt x="94" y="0"/>
                      </a:moveTo>
                      <a:cubicBezTo>
                        <a:pt x="94" y="0"/>
                        <a:pt x="61" y="65"/>
                        <a:pt x="0" y="58"/>
                      </a:cubicBezTo>
                      <a:cubicBezTo>
                        <a:pt x="5" y="70"/>
                        <a:pt x="5" y="70"/>
                        <a:pt x="5" y="70"/>
                      </a:cubicBezTo>
                      <a:cubicBezTo>
                        <a:pt x="5" y="70"/>
                        <a:pt x="77" y="68"/>
                        <a:pt x="94"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8" name="iśļiḋè"/>
                <p:cNvSpPr>
                  <a:spLocks/>
                </p:cNvSpPr>
                <p:nvPr/>
              </p:nvSpPr>
              <p:spPr bwMode="auto">
                <a:xfrm>
                  <a:off x="6336325" y="2620941"/>
                  <a:ext cx="40965" cy="45511"/>
                </a:xfrm>
                <a:custGeom>
                  <a:avLst/>
                  <a:gdLst>
                    <a:gd name="T0" fmla="*/ 40965 w 19"/>
                    <a:gd name="T1" fmla="*/ 2167 h 21"/>
                    <a:gd name="T2" fmla="*/ 40965 w 19"/>
                    <a:gd name="T3" fmla="*/ 45511 h 21"/>
                    <a:gd name="T4" fmla="*/ 0 w 19"/>
                    <a:gd name="T5" fmla="*/ 10836 h 21"/>
                    <a:gd name="T6" fmla="*/ 40965 w 19"/>
                    <a:gd name="T7" fmla="*/ 2167 h 2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1">
                      <a:moveTo>
                        <a:pt x="19" y="1"/>
                      </a:moveTo>
                      <a:cubicBezTo>
                        <a:pt x="19" y="21"/>
                        <a:pt x="19" y="21"/>
                        <a:pt x="19" y="21"/>
                      </a:cubicBezTo>
                      <a:cubicBezTo>
                        <a:pt x="19" y="21"/>
                        <a:pt x="3" y="10"/>
                        <a:pt x="0" y="5"/>
                      </a:cubicBezTo>
                      <a:cubicBezTo>
                        <a:pt x="0" y="5"/>
                        <a:pt x="8" y="0"/>
                        <a:pt x="19" y="1"/>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69" name="ïsḻïďè"/>
                <p:cNvSpPr>
                  <a:spLocks/>
                </p:cNvSpPr>
                <p:nvPr/>
              </p:nvSpPr>
              <p:spPr bwMode="auto">
                <a:xfrm>
                  <a:off x="6477243" y="2656338"/>
                  <a:ext cx="40965" cy="64052"/>
                </a:xfrm>
                <a:custGeom>
                  <a:avLst/>
                  <a:gdLst>
                    <a:gd name="T0" fmla="*/ 0 w 20"/>
                    <a:gd name="T1" fmla="*/ 0 h 30"/>
                    <a:gd name="T2" fmla="*/ 0 w 20"/>
                    <a:gd name="T3" fmla="*/ 49107 h 30"/>
                    <a:gd name="T4" fmla="*/ 36869 w 20"/>
                    <a:gd name="T5" fmla="*/ 55512 h 30"/>
                    <a:gd name="T6" fmla="*/ 0 w 20"/>
                    <a:gd name="T7" fmla="*/ 0 h 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30">
                      <a:moveTo>
                        <a:pt x="0" y="0"/>
                      </a:moveTo>
                      <a:cubicBezTo>
                        <a:pt x="0" y="23"/>
                        <a:pt x="0" y="23"/>
                        <a:pt x="0" y="23"/>
                      </a:cubicBezTo>
                      <a:cubicBezTo>
                        <a:pt x="0" y="23"/>
                        <a:pt x="15" y="30"/>
                        <a:pt x="18" y="26"/>
                      </a:cubicBezTo>
                      <a:cubicBezTo>
                        <a:pt x="20" y="23"/>
                        <a:pt x="2" y="0"/>
                        <a:pt x="0"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0" name="ïṥḻíḓe"/>
                <p:cNvSpPr>
                  <a:spLocks/>
                </p:cNvSpPr>
                <p:nvPr/>
              </p:nvSpPr>
              <p:spPr bwMode="auto">
                <a:xfrm>
                  <a:off x="6195408" y="2755788"/>
                  <a:ext cx="326076" cy="2029437"/>
                </a:xfrm>
                <a:custGeom>
                  <a:avLst/>
                  <a:gdLst>
                    <a:gd name="T0" fmla="*/ 299076 w 157"/>
                    <a:gd name="T1" fmla="*/ 0 h 951"/>
                    <a:gd name="T2" fmla="*/ 259615 w 157"/>
                    <a:gd name="T3" fmla="*/ 4268 h 951"/>
                    <a:gd name="T4" fmla="*/ 228461 w 157"/>
                    <a:gd name="T5" fmla="*/ 277420 h 951"/>
                    <a:gd name="T6" fmla="*/ 108000 w 157"/>
                    <a:gd name="T7" fmla="*/ 588985 h 951"/>
                    <a:gd name="T8" fmla="*/ 16615 w 157"/>
                    <a:gd name="T9" fmla="*/ 1126754 h 951"/>
                    <a:gd name="T10" fmla="*/ 182769 w 157"/>
                    <a:gd name="T11" fmla="*/ 2029437 h 951"/>
                    <a:gd name="T12" fmla="*/ 326076 w 157"/>
                    <a:gd name="T13" fmla="*/ 1867253 h 951"/>
                    <a:gd name="T14" fmla="*/ 58154 w 157"/>
                    <a:gd name="T15" fmla="*/ 1131022 h 951"/>
                    <a:gd name="T16" fmla="*/ 118384 w 157"/>
                    <a:gd name="T17" fmla="*/ 610325 h 951"/>
                    <a:gd name="T18" fmla="*/ 265845 w 157"/>
                    <a:gd name="T19" fmla="*/ 309430 h 951"/>
                    <a:gd name="T20" fmla="*/ 299076 w 157"/>
                    <a:gd name="T21" fmla="*/ 0 h 9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7" h="951">
                      <a:moveTo>
                        <a:pt x="144" y="0"/>
                      </a:moveTo>
                      <a:cubicBezTo>
                        <a:pt x="144" y="0"/>
                        <a:pt x="132" y="4"/>
                        <a:pt x="125" y="2"/>
                      </a:cubicBezTo>
                      <a:cubicBezTo>
                        <a:pt x="125" y="2"/>
                        <a:pt x="119" y="102"/>
                        <a:pt x="110" y="130"/>
                      </a:cubicBezTo>
                      <a:cubicBezTo>
                        <a:pt x="101" y="158"/>
                        <a:pt x="66" y="254"/>
                        <a:pt x="52" y="276"/>
                      </a:cubicBezTo>
                      <a:cubicBezTo>
                        <a:pt x="52" y="276"/>
                        <a:pt x="15" y="369"/>
                        <a:pt x="8" y="528"/>
                      </a:cubicBezTo>
                      <a:cubicBezTo>
                        <a:pt x="0" y="687"/>
                        <a:pt x="19" y="880"/>
                        <a:pt x="88" y="951"/>
                      </a:cubicBezTo>
                      <a:cubicBezTo>
                        <a:pt x="88" y="951"/>
                        <a:pt x="127" y="941"/>
                        <a:pt x="157" y="875"/>
                      </a:cubicBezTo>
                      <a:cubicBezTo>
                        <a:pt x="157" y="875"/>
                        <a:pt x="27" y="701"/>
                        <a:pt x="28" y="530"/>
                      </a:cubicBezTo>
                      <a:cubicBezTo>
                        <a:pt x="28" y="530"/>
                        <a:pt x="34" y="362"/>
                        <a:pt x="57" y="286"/>
                      </a:cubicBezTo>
                      <a:cubicBezTo>
                        <a:pt x="128" y="145"/>
                        <a:pt x="128" y="145"/>
                        <a:pt x="128" y="145"/>
                      </a:cubicBezTo>
                      <a:lnTo>
                        <a:pt x="144"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1" name="î$ḷiďe"/>
                <p:cNvSpPr>
                  <a:spLocks/>
                </p:cNvSpPr>
                <p:nvPr/>
              </p:nvSpPr>
              <p:spPr bwMode="auto">
                <a:xfrm>
                  <a:off x="6103648" y="3325514"/>
                  <a:ext cx="31133" cy="58996"/>
                </a:xfrm>
                <a:custGeom>
                  <a:avLst/>
                  <a:gdLst>
                    <a:gd name="T0" fmla="*/ 8302 w 15"/>
                    <a:gd name="T1" fmla="*/ 21070 h 28"/>
                    <a:gd name="T2" fmla="*/ 0 w 15"/>
                    <a:gd name="T3" fmla="*/ 58996 h 28"/>
                    <a:gd name="T4" fmla="*/ 18680 w 15"/>
                    <a:gd name="T5" fmla="*/ 46354 h 28"/>
                    <a:gd name="T6" fmla="*/ 31133 w 15"/>
                    <a:gd name="T7" fmla="*/ 0 h 28"/>
                    <a:gd name="T8" fmla="*/ 8302 w 15"/>
                    <a:gd name="T9" fmla="*/ 2107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8">
                      <a:moveTo>
                        <a:pt x="4" y="10"/>
                      </a:moveTo>
                      <a:cubicBezTo>
                        <a:pt x="4" y="10"/>
                        <a:pt x="6" y="21"/>
                        <a:pt x="0" y="28"/>
                      </a:cubicBezTo>
                      <a:cubicBezTo>
                        <a:pt x="9" y="22"/>
                        <a:pt x="9" y="22"/>
                        <a:pt x="9" y="22"/>
                      </a:cubicBezTo>
                      <a:cubicBezTo>
                        <a:pt x="15" y="0"/>
                        <a:pt x="15" y="0"/>
                        <a:pt x="15" y="0"/>
                      </a:cubicBezTo>
                      <a:lnTo>
                        <a:pt x="4" y="1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2" name="îSľîďè"/>
                <p:cNvSpPr>
                  <a:spLocks/>
                </p:cNvSpPr>
                <p:nvPr/>
              </p:nvSpPr>
              <p:spPr bwMode="auto">
                <a:xfrm>
                  <a:off x="6043021" y="3384509"/>
                  <a:ext cx="96676" cy="407909"/>
                </a:xfrm>
                <a:custGeom>
                  <a:avLst/>
                  <a:gdLst>
                    <a:gd name="T0" fmla="*/ 42033 w 46"/>
                    <a:gd name="T1" fmla="*/ 27763 h 191"/>
                    <a:gd name="T2" fmla="*/ 75659 w 46"/>
                    <a:gd name="T3" fmla="*/ 0 h 191"/>
                    <a:gd name="T4" fmla="*/ 86168 w 46"/>
                    <a:gd name="T5" fmla="*/ 128139 h 191"/>
                    <a:gd name="T6" fmla="*/ 60948 w 46"/>
                    <a:gd name="T7" fmla="*/ 331026 h 191"/>
                    <a:gd name="T8" fmla="*/ 18915 w 46"/>
                    <a:gd name="T9" fmla="*/ 407909 h 191"/>
                    <a:gd name="T10" fmla="*/ 0 w 46"/>
                    <a:gd name="T11" fmla="*/ 371603 h 191"/>
                    <a:gd name="T12" fmla="*/ 42033 w 46"/>
                    <a:gd name="T13" fmla="*/ 27763 h 1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191">
                      <a:moveTo>
                        <a:pt x="20" y="13"/>
                      </a:moveTo>
                      <a:cubicBezTo>
                        <a:pt x="36" y="0"/>
                        <a:pt x="36" y="0"/>
                        <a:pt x="36" y="0"/>
                      </a:cubicBezTo>
                      <a:cubicBezTo>
                        <a:pt x="41" y="60"/>
                        <a:pt x="41" y="60"/>
                        <a:pt x="41" y="60"/>
                      </a:cubicBezTo>
                      <a:cubicBezTo>
                        <a:pt x="41" y="60"/>
                        <a:pt x="29" y="134"/>
                        <a:pt x="29" y="155"/>
                      </a:cubicBezTo>
                      <a:cubicBezTo>
                        <a:pt x="9" y="191"/>
                        <a:pt x="9" y="191"/>
                        <a:pt x="9" y="191"/>
                      </a:cubicBezTo>
                      <a:cubicBezTo>
                        <a:pt x="0" y="174"/>
                        <a:pt x="0" y="174"/>
                        <a:pt x="0" y="174"/>
                      </a:cubicBezTo>
                      <a:cubicBezTo>
                        <a:pt x="0" y="174"/>
                        <a:pt x="46" y="83"/>
                        <a:pt x="20" y="13"/>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3" name="ïŝlíḓê"/>
                <p:cNvSpPr>
                  <a:spLocks/>
                </p:cNvSpPr>
                <p:nvPr/>
              </p:nvSpPr>
              <p:spPr bwMode="auto">
                <a:xfrm>
                  <a:off x="5572751" y="4149761"/>
                  <a:ext cx="204822" cy="355657"/>
                </a:xfrm>
                <a:custGeom>
                  <a:avLst/>
                  <a:gdLst>
                    <a:gd name="T0" fmla="*/ 204822 w 98"/>
                    <a:gd name="T1" fmla="*/ 0 h 167"/>
                    <a:gd name="T2" fmla="*/ 62701 w 98"/>
                    <a:gd name="T3" fmla="*/ 149078 h 167"/>
                    <a:gd name="T4" fmla="*/ 50160 w 98"/>
                    <a:gd name="T5" fmla="*/ 355657 h 167"/>
                    <a:gd name="T6" fmla="*/ 71061 w 98"/>
                    <a:gd name="T7" fmla="*/ 219357 h 167"/>
                    <a:gd name="T8" fmla="*/ 204822 w 98"/>
                    <a:gd name="T9" fmla="*/ 0 h 1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 h="167">
                      <a:moveTo>
                        <a:pt x="98" y="0"/>
                      </a:moveTo>
                      <a:cubicBezTo>
                        <a:pt x="98" y="0"/>
                        <a:pt x="46" y="50"/>
                        <a:pt x="30" y="70"/>
                      </a:cubicBezTo>
                      <a:cubicBezTo>
                        <a:pt x="15" y="91"/>
                        <a:pt x="0" y="131"/>
                        <a:pt x="24" y="167"/>
                      </a:cubicBezTo>
                      <a:cubicBezTo>
                        <a:pt x="24" y="167"/>
                        <a:pt x="18" y="141"/>
                        <a:pt x="34" y="103"/>
                      </a:cubicBezTo>
                      <a:cubicBezTo>
                        <a:pt x="51" y="65"/>
                        <a:pt x="94" y="9"/>
                        <a:pt x="9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4" name="îśḻîďé"/>
                <p:cNvSpPr>
                  <a:spLocks/>
                </p:cNvSpPr>
                <p:nvPr/>
              </p:nvSpPr>
              <p:spPr bwMode="auto">
                <a:xfrm>
                  <a:off x="5505569" y="3699712"/>
                  <a:ext cx="455523" cy="187100"/>
                </a:xfrm>
                <a:custGeom>
                  <a:avLst/>
                  <a:gdLst>
                    <a:gd name="T0" fmla="*/ 0 w 219"/>
                    <a:gd name="T1" fmla="*/ 108433 h 88"/>
                    <a:gd name="T2" fmla="*/ 83201 w 219"/>
                    <a:gd name="T3" fmla="*/ 46775 h 88"/>
                    <a:gd name="T4" fmla="*/ 95681 w 219"/>
                    <a:gd name="T5" fmla="*/ 78667 h 88"/>
                    <a:gd name="T6" fmla="*/ 309922 w 219"/>
                    <a:gd name="T7" fmla="*/ 142451 h 88"/>
                    <a:gd name="T8" fmla="*/ 455523 w 219"/>
                    <a:gd name="T9" fmla="*/ 0 h 88"/>
                    <a:gd name="T10" fmla="*/ 320322 w 219"/>
                    <a:gd name="T11" fmla="*/ 187100 h 88"/>
                    <a:gd name="T12" fmla="*/ 56160 w 219"/>
                    <a:gd name="T13" fmla="*/ 93550 h 88"/>
                    <a:gd name="T14" fmla="*/ 0 w 219"/>
                    <a:gd name="T15" fmla="*/ 108433 h 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9" h="88">
                      <a:moveTo>
                        <a:pt x="0" y="51"/>
                      </a:moveTo>
                      <a:cubicBezTo>
                        <a:pt x="40" y="22"/>
                        <a:pt x="40" y="22"/>
                        <a:pt x="40" y="22"/>
                      </a:cubicBezTo>
                      <a:cubicBezTo>
                        <a:pt x="40" y="22"/>
                        <a:pt x="43" y="35"/>
                        <a:pt x="46" y="37"/>
                      </a:cubicBezTo>
                      <a:cubicBezTo>
                        <a:pt x="49" y="38"/>
                        <a:pt x="149" y="67"/>
                        <a:pt x="149" y="67"/>
                      </a:cubicBezTo>
                      <a:cubicBezTo>
                        <a:pt x="219" y="0"/>
                        <a:pt x="219" y="0"/>
                        <a:pt x="219" y="0"/>
                      </a:cubicBezTo>
                      <a:cubicBezTo>
                        <a:pt x="154" y="88"/>
                        <a:pt x="154" y="88"/>
                        <a:pt x="154" y="88"/>
                      </a:cubicBezTo>
                      <a:cubicBezTo>
                        <a:pt x="27" y="44"/>
                        <a:pt x="27" y="44"/>
                        <a:pt x="27" y="44"/>
                      </a:cubicBezTo>
                      <a:lnTo>
                        <a:pt x="0" y="51"/>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5" name="îśļídê"/>
                <p:cNvSpPr>
                  <a:spLocks/>
                </p:cNvSpPr>
                <p:nvPr/>
              </p:nvSpPr>
              <p:spPr bwMode="auto">
                <a:xfrm>
                  <a:off x="6234734" y="4837478"/>
                  <a:ext cx="175327" cy="492189"/>
                </a:xfrm>
                <a:custGeom>
                  <a:avLst/>
                  <a:gdLst>
                    <a:gd name="T0" fmla="*/ 0 w 84"/>
                    <a:gd name="T1" fmla="*/ 38352 h 231"/>
                    <a:gd name="T2" fmla="*/ 110623 w 84"/>
                    <a:gd name="T3" fmla="*/ 0 h 231"/>
                    <a:gd name="T4" fmla="*/ 135670 w 84"/>
                    <a:gd name="T5" fmla="*/ 221592 h 231"/>
                    <a:gd name="T6" fmla="*/ 175327 w 84"/>
                    <a:gd name="T7" fmla="*/ 272728 h 231"/>
                    <a:gd name="T8" fmla="*/ 108536 w 84"/>
                    <a:gd name="T9" fmla="*/ 492189 h 231"/>
                    <a:gd name="T10" fmla="*/ 144019 w 84"/>
                    <a:gd name="T11" fmla="*/ 285512 h 231"/>
                    <a:gd name="T12" fmla="*/ 110623 w 84"/>
                    <a:gd name="T13" fmla="*/ 238637 h 231"/>
                    <a:gd name="T14" fmla="*/ 91838 w 84"/>
                    <a:gd name="T15" fmla="*/ 53267 h 231"/>
                    <a:gd name="T16" fmla="*/ 6262 w 84"/>
                    <a:gd name="T17" fmla="*/ 72443 h 231"/>
                    <a:gd name="T18" fmla="*/ 0 w 84"/>
                    <a:gd name="T19" fmla="*/ 38352 h 2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4" h="231">
                      <a:moveTo>
                        <a:pt x="0" y="18"/>
                      </a:moveTo>
                      <a:cubicBezTo>
                        <a:pt x="0" y="18"/>
                        <a:pt x="39" y="11"/>
                        <a:pt x="53" y="0"/>
                      </a:cubicBezTo>
                      <a:cubicBezTo>
                        <a:pt x="65" y="104"/>
                        <a:pt x="65" y="104"/>
                        <a:pt x="65" y="104"/>
                      </a:cubicBezTo>
                      <a:cubicBezTo>
                        <a:pt x="84" y="128"/>
                        <a:pt x="84" y="128"/>
                        <a:pt x="84" y="128"/>
                      </a:cubicBezTo>
                      <a:cubicBezTo>
                        <a:pt x="52" y="231"/>
                        <a:pt x="52" y="231"/>
                        <a:pt x="52" y="231"/>
                      </a:cubicBezTo>
                      <a:cubicBezTo>
                        <a:pt x="69" y="134"/>
                        <a:pt x="69" y="134"/>
                        <a:pt x="69" y="134"/>
                      </a:cubicBezTo>
                      <a:cubicBezTo>
                        <a:pt x="53" y="112"/>
                        <a:pt x="53" y="112"/>
                        <a:pt x="53" y="112"/>
                      </a:cubicBezTo>
                      <a:cubicBezTo>
                        <a:pt x="44" y="25"/>
                        <a:pt x="44" y="25"/>
                        <a:pt x="44" y="25"/>
                      </a:cubicBezTo>
                      <a:cubicBezTo>
                        <a:pt x="44" y="25"/>
                        <a:pt x="22" y="34"/>
                        <a:pt x="3" y="34"/>
                      </a:cubicBezTo>
                      <a:lnTo>
                        <a:pt x="0" y="1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76" name="îSļídè"/>
                <p:cNvSpPr>
                  <a:spLocks/>
                </p:cNvSpPr>
                <p:nvPr/>
              </p:nvSpPr>
              <p:spPr bwMode="auto">
                <a:xfrm>
                  <a:off x="5821814" y="3964348"/>
                  <a:ext cx="217931" cy="333745"/>
                </a:xfrm>
                <a:custGeom>
                  <a:avLst/>
                  <a:gdLst>
                    <a:gd name="T0" fmla="*/ 0 w 133"/>
                    <a:gd name="T1" fmla="*/ 333745 h 198"/>
                    <a:gd name="T2" fmla="*/ 211377 w 133"/>
                    <a:gd name="T3" fmla="*/ 0 h 198"/>
                    <a:gd name="T4" fmla="*/ 217931 w 133"/>
                    <a:gd name="T5" fmla="*/ 43825 h 198"/>
                    <a:gd name="T6" fmla="*/ 0 w 133"/>
                    <a:gd name="T7" fmla="*/ 333745 h 1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3" h="198">
                      <a:moveTo>
                        <a:pt x="0" y="198"/>
                      </a:moveTo>
                      <a:lnTo>
                        <a:pt x="129" y="0"/>
                      </a:lnTo>
                      <a:lnTo>
                        <a:pt x="133" y="26"/>
                      </a:lnTo>
                      <a:lnTo>
                        <a:pt x="0" y="198"/>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nvGrpSpPr>
              <p:cNvPr id="12312" name="群組 267"/>
              <p:cNvGrpSpPr>
                <a:grpSpLocks/>
              </p:cNvGrpSpPr>
              <p:nvPr/>
            </p:nvGrpSpPr>
            <p:grpSpPr bwMode="auto">
              <a:xfrm>
                <a:off x="4763242" y="2794997"/>
                <a:ext cx="787904" cy="741727"/>
                <a:chOff x="1074070" y="5665219"/>
                <a:chExt cx="902843" cy="901875"/>
              </a:xfrm>
            </p:grpSpPr>
            <p:sp>
              <p:nvSpPr>
                <p:cNvPr id="12334" name="îSľîdê"/>
                <p:cNvSpPr>
                  <a:spLocks noChangeArrowheads="1"/>
                </p:cNvSpPr>
                <p:nvPr/>
              </p:nvSpPr>
              <p:spPr bwMode="auto">
                <a:xfrm>
                  <a:off x="1074070" y="5665219"/>
                  <a:ext cx="902843" cy="901875"/>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35" name="îśḻíḓê"/>
                <p:cNvSpPr>
                  <a:spLocks noChangeArrowheads="1"/>
                </p:cNvSpPr>
                <p:nvPr/>
              </p:nvSpPr>
              <p:spPr bwMode="auto">
                <a:xfrm>
                  <a:off x="1136969" y="5728118"/>
                  <a:ext cx="778013" cy="776077"/>
                </a:xfrm>
                <a:prstGeom prst="ellipse">
                  <a:avLst/>
                </a:prstGeom>
                <a:solidFill>
                  <a:srgbClr val="1065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36" name="îşľiḍê"/>
                <p:cNvSpPr>
                  <a:spLocks/>
                </p:cNvSpPr>
                <p:nvPr/>
              </p:nvSpPr>
              <p:spPr bwMode="auto">
                <a:xfrm>
                  <a:off x="1234704" y="5895526"/>
                  <a:ext cx="303851" cy="417069"/>
                </a:xfrm>
                <a:custGeom>
                  <a:avLst/>
                  <a:gdLst>
                    <a:gd name="T0" fmla="*/ 303851 w 266"/>
                    <a:gd name="T1" fmla="*/ 413641 h 365"/>
                    <a:gd name="T2" fmla="*/ 60542 w 266"/>
                    <a:gd name="T3" fmla="*/ 417069 h 365"/>
                    <a:gd name="T4" fmla="*/ 0 w 266"/>
                    <a:gd name="T5" fmla="*/ 77701 h 365"/>
                    <a:gd name="T6" fmla="*/ 241025 w 266"/>
                    <a:gd name="T7" fmla="*/ 59418 h 365"/>
                    <a:gd name="T8" fmla="*/ 303851 w 266"/>
                    <a:gd name="T9" fmla="*/ 413641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365">
                      <a:moveTo>
                        <a:pt x="266" y="362"/>
                      </a:moveTo>
                      <a:cubicBezTo>
                        <a:pt x="266" y="362"/>
                        <a:pt x="187" y="299"/>
                        <a:pt x="53" y="365"/>
                      </a:cubicBezTo>
                      <a:cubicBezTo>
                        <a:pt x="0" y="68"/>
                        <a:pt x="0" y="68"/>
                        <a:pt x="0" y="68"/>
                      </a:cubicBezTo>
                      <a:cubicBezTo>
                        <a:pt x="0" y="68"/>
                        <a:pt x="90" y="0"/>
                        <a:pt x="211" y="52"/>
                      </a:cubicBezTo>
                      <a:lnTo>
                        <a:pt x="266" y="362"/>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7" name="îṥ1îďê"/>
                <p:cNvSpPr>
                  <a:spLocks/>
                </p:cNvSpPr>
                <p:nvPr/>
              </p:nvSpPr>
              <p:spPr bwMode="auto">
                <a:xfrm>
                  <a:off x="1475656" y="5910042"/>
                  <a:ext cx="316431" cy="398683"/>
                </a:xfrm>
                <a:custGeom>
                  <a:avLst/>
                  <a:gdLst>
                    <a:gd name="T0" fmla="*/ 316431 w 327"/>
                    <a:gd name="T1" fmla="*/ 354170 h 412"/>
                    <a:gd name="T2" fmla="*/ 62899 w 327"/>
                    <a:gd name="T3" fmla="*/ 398683 h 412"/>
                    <a:gd name="T4" fmla="*/ 0 w 327"/>
                    <a:gd name="T5" fmla="*/ 45481 h 412"/>
                    <a:gd name="T6" fmla="*/ 253532 w 327"/>
                    <a:gd name="T7" fmla="*/ 0 h 412"/>
                    <a:gd name="T8" fmla="*/ 316431 w 327"/>
                    <a:gd name="T9" fmla="*/ 354170 h 4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412">
                      <a:moveTo>
                        <a:pt x="327" y="366"/>
                      </a:moveTo>
                      <a:lnTo>
                        <a:pt x="65" y="412"/>
                      </a:lnTo>
                      <a:lnTo>
                        <a:pt x="0" y="47"/>
                      </a:lnTo>
                      <a:lnTo>
                        <a:pt x="262" y="0"/>
                      </a:lnTo>
                      <a:lnTo>
                        <a:pt x="327" y="36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273" name="標題 1"/>
                <p:cNvSpPr txBox="1">
                  <a:spLocks/>
                </p:cNvSpPr>
                <p:nvPr/>
              </p:nvSpPr>
              <p:spPr>
                <a:xfrm>
                  <a:off x="1179678" y="5840909"/>
                  <a:ext cx="697845" cy="359029"/>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TW" altLang="en-US" sz="675" dirty="0">
                      <a:solidFill>
                        <a:schemeClr val="accent2">
                          <a:lumMod val="50000"/>
                        </a:schemeClr>
                      </a:solidFill>
                      <a:latin typeface="微軟正黑體" panose="020B0604030504040204" pitchFamily="34" charset="-120"/>
                      <a:ea typeface="微軟正黑體" panose="020B0604030504040204" pitchFamily="34" charset="-120"/>
                    </a:rPr>
                    <a:t>證 照</a:t>
                  </a:r>
                </a:p>
              </p:txBody>
            </p:sp>
            <p:sp>
              <p:nvSpPr>
                <p:cNvPr id="12339" name="ïṩḻïdè"/>
                <p:cNvSpPr>
                  <a:spLocks/>
                </p:cNvSpPr>
                <p:nvPr/>
              </p:nvSpPr>
              <p:spPr bwMode="auto">
                <a:xfrm>
                  <a:off x="1331640" y="6136679"/>
                  <a:ext cx="184547" cy="15479"/>
                </a:xfrm>
                <a:custGeom>
                  <a:avLst/>
                  <a:gdLst>
                    <a:gd name="T0" fmla="*/ 184547 w 133"/>
                    <a:gd name="T1" fmla="*/ 7036 h 11"/>
                    <a:gd name="T2" fmla="*/ 176222 w 133"/>
                    <a:gd name="T3" fmla="*/ 15479 h 11"/>
                    <a:gd name="T4" fmla="*/ 6938 w 133"/>
                    <a:gd name="T5" fmla="*/ 15479 h 11"/>
                    <a:gd name="T6" fmla="*/ 0 w 133"/>
                    <a:gd name="T7" fmla="*/ 7036 h 11"/>
                    <a:gd name="T8" fmla="*/ 0 w 133"/>
                    <a:gd name="T9" fmla="*/ 7036 h 11"/>
                    <a:gd name="T10" fmla="*/ 6938 w 133"/>
                    <a:gd name="T11" fmla="*/ 0 h 11"/>
                    <a:gd name="T12" fmla="*/ 176222 w 133"/>
                    <a:gd name="T13" fmla="*/ 0 h 11"/>
                    <a:gd name="T14" fmla="*/ 184547 w 133"/>
                    <a:gd name="T15" fmla="*/ 7036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1">
                      <a:moveTo>
                        <a:pt x="133" y="5"/>
                      </a:moveTo>
                      <a:cubicBezTo>
                        <a:pt x="133" y="8"/>
                        <a:pt x="130" y="11"/>
                        <a:pt x="127" y="11"/>
                      </a:cubicBezTo>
                      <a:cubicBezTo>
                        <a:pt x="5" y="11"/>
                        <a:pt x="5" y="11"/>
                        <a:pt x="5" y="11"/>
                      </a:cubicBezTo>
                      <a:cubicBezTo>
                        <a:pt x="2" y="11"/>
                        <a:pt x="0" y="8"/>
                        <a:pt x="0" y="5"/>
                      </a:cubicBezTo>
                      <a:cubicBezTo>
                        <a:pt x="0" y="5"/>
                        <a:pt x="0" y="5"/>
                        <a:pt x="0" y="5"/>
                      </a:cubicBezTo>
                      <a:cubicBezTo>
                        <a:pt x="0" y="2"/>
                        <a:pt x="2" y="0"/>
                        <a:pt x="5" y="0"/>
                      </a:cubicBezTo>
                      <a:cubicBezTo>
                        <a:pt x="127" y="0"/>
                        <a:pt x="127" y="0"/>
                        <a:pt x="127" y="0"/>
                      </a:cubicBezTo>
                      <a:cubicBezTo>
                        <a:pt x="130" y="0"/>
                        <a:pt x="133" y="2"/>
                        <a:pt x="133" y="5"/>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0" name="ïṣļîḑê"/>
                <p:cNvSpPr>
                  <a:spLocks/>
                </p:cNvSpPr>
                <p:nvPr/>
              </p:nvSpPr>
              <p:spPr bwMode="auto">
                <a:xfrm>
                  <a:off x="1331640" y="6187876"/>
                  <a:ext cx="184547" cy="16669"/>
                </a:xfrm>
                <a:custGeom>
                  <a:avLst/>
                  <a:gdLst>
                    <a:gd name="T0" fmla="*/ 184547 w 133"/>
                    <a:gd name="T1" fmla="*/ 8335 h 12"/>
                    <a:gd name="T2" fmla="*/ 176222 w 133"/>
                    <a:gd name="T3" fmla="*/ 16669 h 12"/>
                    <a:gd name="T4" fmla="*/ 6938 w 133"/>
                    <a:gd name="T5" fmla="*/ 16669 h 12"/>
                    <a:gd name="T6" fmla="*/ 0 w 133"/>
                    <a:gd name="T7" fmla="*/ 8335 h 12"/>
                    <a:gd name="T8" fmla="*/ 0 w 133"/>
                    <a:gd name="T9" fmla="*/ 8335 h 12"/>
                    <a:gd name="T10" fmla="*/ 6938 w 133"/>
                    <a:gd name="T11" fmla="*/ 0 h 12"/>
                    <a:gd name="T12" fmla="*/ 176222 w 133"/>
                    <a:gd name="T13" fmla="*/ 0 h 12"/>
                    <a:gd name="T14" fmla="*/ 184547 w 133"/>
                    <a:gd name="T15" fmla="*/ 8335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2">
                      <a:moveTo>
                        <a:pt x="133" y="6"/>
                      </a:moveTo>
                      <a:cubicBezTo>
                        <a:pt x="133" y="9"/>
                        <a:pt x="130" y="12"/>
                        <a:pt x="127" y="12"/>
                      </a:cubicBezTo>
                      <a:cubicBezTo>
                        <a:pt x="5" y="12"/>
                        <a:pt x="5" y="12"/>
                        <a:pt x="5" y="12"/>
                      </a:cubicBezTo>
                      <a:cubicBezTo>
                        <a:pt x="2" y="12"/>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1" name="iṡľíďe"/>
                <p:cNvSpPr>
                  <a:spLocks/>
                </p:cNvSpPr>
                <p:nvPr/>
              </p:nvSpPr>
              <p:spPr bwMode="auto">
                <a:xfrm>
                  <a:off x="1331640" y="6240264"/>
                  <a:ext cx="184547" cy="15479"/>
                </a:xfrm>
                <a:custGeom>
                  <a:avLst/>
                  <a:gdLst>
                    <a:gd name="T0" fmla="*/ 184547 w 133"/>
                    <a:gd name="T1" fmla="*/ 8443 h 11"/>
                    <a:gd name="T2" fmla="*/ 176222 w 133"/>
                    <a:gd name="T3" fmla="*/ 15479 h 11"/>
                    <a:gd name="T4" fmla="*/ 6938 w 133"/>
                    <a:gd name="T5" fmla="*/ 15479 h 11"/>
                    <a:gd name="T6" fmla="*/ 0 w 133"/>
                    <a:gd name="T7" fmla="*/ 8443 h 11"/>
                    <a:gd name="T8" fmla="*/ 0 w 133"/>
                    <a:gd name="T9" fmla="*/ 8443 h 11"/>
                    <a:gd name="T10" fmla="*/ 6938 w 133"/>
                    <a:gd name="T11" fmla="*/ 0 h 11"/>
                    <a:gd name="T12" fmla="*/ 176222 w 133"/>
                    <a:gd name="T13" fmla="*/ 0 h 11"/>
                    <a:gd name="T14" fmla="*/ 184547 w 133"/>
                    <a:gd name="T15" fmla="*/ 8443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1">
                      <a:moveTo>
                        <a:pt x="133" y="6"/>
                      </a:moveTo>
                      <a:cubicBezTo>
                        <a:pt x="133" y="9"/>
                        <a:pt x="130" y="11"/>
                        <a:pt x="127" y="11"/>
                      </a:cubicBezTo>
                      <a:cubicBezTo>
                        <a:pt x="5" y="11"/>
                        <a:pt x="5" y="11"/>
                        <a:pt x="5" y="11"/>
                      </a:cubicBezTo>
                      <a:cubicBezTo>
                        <a:pt x="2" y="11"/>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2" name="íṧlidê"/>
                <p:cNvSpPr>
                  <a:spLocks/>
                </p:cNvSpPr>
                <p:nvPr/>
              </p:nvSpPr>
              <p:spPr bwMode="auto">
                <a:xfrm>
                  <a:off x="1547664" y="6136679"/>
                  <a:ext cx="184547" cy="15479"/>
                </a:xfrm>
                <a:custGeom>
                  <a:avLst/>
                  <a:gdLst>
                    <a:gd name="T0" fmla="*/ 184547 w 133"/>
                    <a:gd name="T1" fmla="*/ 7036 h 11"/>
                    <a:gd name="T2" fmla="*/ 176222 w 133"/>
                    <a:gd name="T3" fmla="*/ 15479 h 11"/>
                    <a:gd name="T4" fmla="*/ 6938 w 133"/>
                    <a:gd name="T5" fmla="*/ 15479 h 11"/>
                    <a:gd name="T6" fmla="*/ 0 w 133"/>
                    <a:gd name="T7" fmla="*/ 7036 h 11"/>
                    <a:gd name="T8" fmla="*/ 0 w 133"/>
                    <a:gd name="T9" fmla="*/ 7036 h 11"/>
                    <a:gd name="T10" fmla="*/ 6938 w 133"/>
                    <a:gd name="T11" fmla="*/ 0 h 11"/>
                    <a:gd name="T12" fmla="*/ 176222 w 133"/>
                    <a:gd name="T13" fmla="*/ 0 h 11"/>
                    <a:gd name="T14" fmla="*/ 184547 w 133"/>
                    <a:gd name="T15" fmla="*/ 7036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1">
                      <a:moveTo>
                        <a:pt x="133" y="5"/>
                      </a:moveTo>
                      <a:cubicBezTo>
                        <a:pt x="133" y="8"/>
                        <a:pt x="130" y="11"/>
                        <a:pt x="127" y="11"/>
                      </a:cubicBezTo>
                      <a:cubicBezTo>
                        <a:pt x="5" y="11"/>
                        <a:pt x="5" y="11"/>
                        <a:pt x="5" y="11"/>
                      </a:cubicBezTo>
                      <a:cubicBezTo>
                        <a:pt x="2" y="11"/>
                        <a:pt x="0" y="8"/>
                        <a:pt x="0" y="5"/>
                      </a:cubicBezTo>
                      <a:cubicBezTo>
                        <a:pt x="0" y="5"/>
                        <a:pt x="0" y="5"/>
                        <a:pt x="0" y="5"/>
                      </a:cubicBezTo>
                      <a:cubicBezTo>
                        <a:pt x="0" y="2"/>
                        <a:pt x="2" y="0"/>
                        <a:pt x="5" y="0"/>
                      </a:cubicBezTo>
                      <a:cubicBezTo>
                        <a:pt x="127" y="0"/>
                        <a:pt x="127" y="0"/>
                        <a:pt x="127" y="0"/>
                      </a:cubicBezTo>
                      <a:cubicBezTo>
                        <a:pt x="130" y="0"/>
                        <a:pt x="133" y="2"/>
                        <a:pt x="133" y="5"/>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3" name="íšliḍe"/>
                <p:cNvSpPr>
                  <a:spLocks/>
                </p:cNvSpPr>
                <p:nvPr/>
              </p:nvSpPr>
              <p:spPr bwMode="auto">
                <a:xfrm>
                  <a:off x="1547664" y="6187876"/>
                  <a:ext cx="184547" cy="16669"/>
                </a:xfrm>
                <a:custGeom>
                  <a:avLst/>
                  <a:gdLst>
                    <a:gd name="T0" fmla="*/ 184547 w 133"/>
                    <a:gd name="T1" fmla="*/ 8335 h 12"/>
                    <a:gd name="T2" fmla="*/ 176222 w 133"/>
                    <a:gd name="T3" fmla="*/ 16669 h 12"/>
                    <a:gd name="T4" fmla="*/ 6938 w 133"/>
                    <a:gd name="T5" fmla="*/ 16669 h 12"/>
                    <a:gd name="T6" fmla="*/ 0 w 133"/>
                    <a:gd name="T7" fmla="*/ 8335 h 12"/>
                    <a:gd name="T8" fmla="*/ 0 w 133"/>
                    <a:gd name="T9" fmla="*/ 8335 h 12"/>
                    <a:gd name="T10" fmla="*/ 6938 w 133"/>
                    <a:gd name="T11" fmla="*/ 0 h 12"/>
                    <a:gd name="T12" fmla="*/ 176222 w 133"/>
                    <a:gd name="T13" fmla="*/ 0 h 12"/>
                    <a:gd name="T14" fmla="*/ 184547 w 133"/>
                    <a:gd name="T15" fmla="*/ 8335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2">
                      <a:moveTo>
                        <a:pt x="133" y="6"/>
                      </a:moveTo>
                      <a:cubicBezTo>
                        <a:pt x="133" y="9"/>
                        <a:pt x="130" y="12"/>
                        <a:pt x="127" y="12"/>
                      </a:cubicBezTo>
                      <a:cubicBezTo>
                        <a:pt x="5" y="12"/>
                        <a:pt x="5" y="12"/>
                        <a:pt x="5" y="12"/>
                      </a:cubicBezTo>
                      <a:cubicBezTo>
                        <a:pt x="2" y="12"/>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44" name="ïṧlíḓe"/>
                <p:cNvSpPr>
                  <a:spLocks/>
                </p:cNvSpPr>
                <p:nvPr/>
              </p:nvSpPr>
              <p:spPr bwMode="auto">
                <a:xfrm>
                  <a:off x="1547664" y="6240264"/>
                  <a:ext cx="184547" cy="15479"/>
                </a:xfrm>
                <a:custGeom>
                  <a:avLst/>
                  <a:gdLst>
                    <a:gd name="T0" fmla="*/ 184547 w 133"/>
                    <a:gd name="T1" fmla="*/ 8443 h 11"/>
                    <a:gd name="T2" fmla="*/ 176222 w 133"/>
                    <a:gd name="T3" fmla="*/ 15479 h 11"/>
                    <a:gd name="T4" fmla="*/ 6938 w 133"/>
                    <a:gd name="T5" fmla="*/ 15479 h 11"/>
                    <a:gd name="T6" fmla="*/ 0 w 133"/>
                    <a:gd name="T7" fmla="*/ 8443 h 11"/>
                    <a:gd name="T8" fmla="*/ 0 w 133"/>
                    <a:gd name="T9" fmla="*/ 8443 h 11"/>
                    <a:gd name="T10" fmla="*/ 6938 w 133"/>
                    <a:gd name="T11" fmla="*/ 0 h 11"/>
                    <a:gd name="T12" fmla="*/ 176222 w 133"/>
                    <a:gd name="T13" fmla="*/ 0 h 11"/>
                    <a:gd name="T14" fmla="*/ 184547 w 133"/>
                    <a:gd name="T15" fmla="*/ 8443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3" h="11">
                      <a:moveTo>
                        <a:pt x="133" y="6"/>
                      </a:moveTo>
                      <a:cubicBezTo>
                        <a:pt x="133" y="9"/>
                        <a:pt x="130" y="11"/>
                        <a:pt x="127" y="11"/>
                      </a:cubicBezTo>
                      <a:cubicBezTo>
                        <a:pt x="5" y="11"/>
                        <a:pt x="5" y="11"/>
                        <a:pt x="5" y="11"/>
                      </a:cubicBezTo>
                      <a:cubicBezTo>
                        <a:pt x="2" y="11"/>
                        <a:pt x="0" y="9"/>
                        <a:pt x="0" y="6"/>
                      </a:cubicBezTo>
                      <a:cubicBezTo>
                        <a:pt x="0" y="6"/>
                        <a:pt x="0" y="6"/>
                        <a:pt x="0" y="6"/>
                      </a:cubicBezTo>
                      <a:cubicBezTo>
                        <a:pt x="0" y="3"/>
                        <a:pt x="2" y="0"/>
                        <a:pt x="5" y="0"/>
                      </a:cubicBezTo>
                      <a:cubicBezTo>
                        <a:pt x="127" y="0"/>
                        <a:pt x="127" y="0"/>
                        <a:pt x="127" y="0"/>
                      </a:cubicBezTo>
                      <a:cubicBezTo>
                        <a:pt x="130" y="0"/>
                        <a:pt x="133" y="3"/>
                        <a:pt x="133" y="6"/>
                      </a:cubicBezTo>
                      <a:close/>
                    </a:path>
                  </a:pathLst>
                </a:custGeom>
                <a:solidFill>
                  <a:srgbClr val="706F6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grpSp>
            <p:nvGrpSpPr>
              <p:cNvPr id="12313" name="群組 6"/>
              <p:cNvGrpSpPr>
                <a:grpSpLocks/>
              </p:cNvGrpSpPr>
              <p:nvPr/>
            </p:nvGrpSpPr>
            <p:grpSpPr bwMode="auto">
              <a:xfrm>
                <a:off x="4598193" y="1553542"/>
                <a:ext cx="902227" cy="861091"/>
                <a:chOff x="7187400" y="1256051"/>
                <a:chExt cx="776210" cy="740949"/>
              </a:xfrm>
            </p:grpSpPr>
            <p:sp>
              <p:nvSpPr>
                <p:cNvPr id="12314" name="îSľîdê"/>
                <p:cNvSpPr>
                  <a:spLocks noChangeArrowheads="1"/>
                </p:cNvSpPr>
                <p:nvPr/>
              </p:nvSpPr>
              <p:spPr bwMode="auto">
                <a:xfrm>
                  <a:off x="7187400" y="1358761"/>
                  <a:ext cx="677855" cy="638239"/>
                </a:xfrm>
                <a:prstGeom prst="ellipse">
                  <a:avLst/>
                </a:pr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sp>
              <p:nvSpPr>
                <p:cNvPr id="12315" name="îśḻíḓê"/>
                <p:cNvSpPr>
                  <a:spLocks noChangeArrowheads="1"/>
                </p:cNvSpPr>
                <p:nvPr/>
              </p:nvSpPr>
              <p:spPr bwMode="auto">
                <a:xfrm>
                  <a:off x="7233767" y="1407528"/>
                  <a:ext cx="584133" cy="549214"/>
                </a:xfrm>
                <a:prstGeom prst="ellipse">
                  <a:avLst/>
                </a:prstGeom>
                <a:solidFill>
                  <a:srgbClr val="10656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endParaRPr lang="zh-TW" altLang="zh-TW"/>
                </a:p>
              </p:txBody>
            </p:sp>
            <p:grpSp>
              <p:nvGrpSpPr>
                <p:cNvPr id="12316" name="群組 372"/>
                <p:cNvGrpSpPr>
                  <a:grpSpLocks/>
                </p:cNvGrpSpPr>
                <p:nvPr/>
              </p:nvGrpSpPr>
              <p:grpSpPr bwMode="auto">
                <a:xfrm>
                  <a:off x="7329437" y="1256051"/>
                  <a:ext cx="634173" cy="600699"/>
                  <a:chOff x="6406625" y="2101561"/>
                  <a:chExt cx="634173" cy="600699"/>
                </a:xfrm>
              </p:grpSpPr>
              <p:sp>
                <p:nvSpPr>
                  <p:cNvPr id="12318" name="íṣḷíḑé"/>
                  <p:cNvSpPr>
                    <a:spLocks/>
                  </p:cNvSpPr>
                  <p:nvPr/>
                </p:nvSpPr>
                <p:spPr bwMode="auto">
                  <a:xfrm>
                    <a:off x="6406625" y="2101561"/>
                    <a:ext cx="304999" cy="301280"/>
                  </a:xfrm>
                  <a:custGeom>
                    <a:avLst/>
                    <a:gdLst>
                      <a:gd name="T0" fmla="*/ 134767 w 129"/>
                      <a:gd name="T1" fmla="*/ 0 h 128"/>
                      <a:gd name="T2" fmla="*/ 0 w 129"/>
                      <a:gd name="T3" fmla="*/ 150640 h 128"/>
                      <a:gd name="T4" fmla="*/ 212790 w 129"/>
                      <a:gd name="T5" fmla="*/ 301280 h 128"/>
                      <a:gd name="T6" fmla="*/ 304999 w 129"/>
                      <a:gd name="T7" fmla="*/ 197715 h 128"/>
                      <a:gd name="T8" fmla="*/ 134767 w 129"/>
                      <a:gd name="T9" fmla="*/ 0 h 1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 h="128">
                        <a:moveTo>
                          <a:pt x="57" y="0"/>
                        </a:moveTo>
                        <a:cubicBezTo>
                          <a:pt x="57" y="0"/>
                          <a:pt x="13" y="2"/>
                          <a:pt x="0" y="64"/>
                        </a:cubicBezTo>
                        <a:cubicBezTo>
                          <a:pt x="0" y="64"/>
                          <a:pt x="41" y="88"/>
                          <a:pt x="90" y="128"/>
                        </a:cubicBezTo>
                        <a:cubicBezTo>
                          <a:pt x="129" y="84"/>
                          <a:pt x="129" y="84"/>
                          <a:pt x="129" y="84"/>
                        </a:cubicBezTo>
                        <a:cubicBezTo>
                          <a:pt x="103" y="60"/>
                          <a:pt x="78" y="32"/>
                          <a:pt x="57" y="0"/>
                        </a:cubicBezTo>
                      </a:path>
                    </a:pathLst>
                  </a:custGeom>
                  <a:solidFill>
                    <a:srgbClr val="EFEA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19" name="íSlîďe"/>
                  <p:cNvSpPr>
                    <a:spLocks/>
                  </p:cNvSpPr>
                  <p:nvPr/>
                </p:nvSpPr>
                <p:spPr bwMode="auto">
                  <a:xfrm>
                    <a:off x="6724641" y="2393542"/>
                    <a:ext cx="316157" cy="308718"/>
                  </a:xfrm>
                  <a:custGeom>
                    <a:avLst/>
                    <a:gdLst>
                      <a:gd name="T0" fmla="*/ 316157 w 134"/>
                      <a:gd name="T1" fmla="*/ 155537 h 131"/>
                      <a:gd name="T2" fmla="*/ 92016 w 134"/>
                      <a:gd name="T3" fmla="*/ 0 h 131"/>
                      <a:gd name="T4" fmla="*/ 0 w 134"/>
                      <a:gd name="T5" fmla="*/ 103692 h 131"/>
                      <a:gd name="T6" fmla="*/ 160438 w 134"/>
                      <a:gd name="T7" fmla="*/ 294578 h 131"/>
                      <a:gd name="T8" fmla="*/ 316157 w 134"/>
                      <a:gd name="T9" fmla="*/ 155537 h 1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131">
                        <a:moveTo>
                          <a:pt x="134" y="66"/>
                        </a:moveTo>
                        <a:cubicBezTo>
                          <a:pt x="134" y="66"/>
                          <a:pt x="90" y="42"/>
                          <a:pt x="39" y="0"/>
                        </a:cubicBezTo>
                        <a:cubicBezTo>
                          <a:pt x="0" y="44"/>
                          <a:pt x="0" y="44"/>
                          <a:pt x="0" y="44"/>
                        </a:cubicBezTo>
                        <a:cubicBezTo>
                          <a:pt x="24" y="68"/>
                          <a:pt x="48" y="95"/>
                          <a:pt x="68" y="125"/>
                        </a:cubicBezTo>
                        <a:cubicBezTo>
                          <a:pt x="68" y="125"/>
                          <a:pt x="108" y="131"/>
                          <a:pt x="134" y="66"/>
                        </a:cubicBezTo>
                      </a:path>
                    </a:pathLst>
                  </a:custGeom>
                  <a:solidFill>
                    <a:srgbClr val="EFEAD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0" name="íṧḷíďé"/>
                  <p:cNvSpPr>
                    <a:spLocks/>
                  </p:cNvSpPr>
                  <p:nvPr/>
                </p:nvSpPr>
                <p:spPr bwMode="auto">
                  <a:xfrm>
                    <a:off x="6618636" y="2302415"/>
                    <a:ext cx="198993" cy="195273"/>
                  </a:xfrm>
                  <a:custGeom>
                    <a:avLst/>
                    <a:gdLst>
                      <a:gd name="T0" fmla="*/ 92390 w 84"/>
                      <a:gd name="T1" fmla="*/ 0 h 83"/>
                      <a:gd name="T2" fmla="*/ 0 w 84"/>
                      <a:gd name="T3" fmla="*/ 101166 h 83"/>
                      <a:gd name="T4" fmla="*/ 106603 w 84"/>
                      <a:gd name="T5" fmla="*/ 195273 h 83"/>
                      <a:gd name="T6" fmla="*/ 198993 w 84"/>
                      <a:gd name="T7" fmla="*/ 91755 h 83"/>
                      <a:gd name="T8" fmla="*/ 92390 w 84"/>
                      <a:gd name="T9" fmla="*/ 0 h 8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83">
                        <a:moveTo>
                          <a:pt x="39" y="0"/>
                        </a:moveTo>
                        <a:cubicBezTo>
                          <a:pt x="0" y="43"/>
                          <a:pt x="0" y="43"/>
                          <a:pt x="0" y="43"/>
                        </a:cubicBezTo>
                        <a:cubicBezTo>
                          <a:pt x="14" y="55"/>
                          <a:pt x="30" y="68"/>
                          <a:pt x="45" y="83"/>
                        </a:cubicBezTo>
                        <a:cubicBezTo>
                          <a:pt x="84" y="39"/>
                          <a:pt x="84" y="39"/>
                          <a:pt x="84" y="39"/>
                        </a:cubicBezTo>
                        <a:cubicBezTo>
                          <a:pt x="69" y="27"/>
                          <a:pt x="54" y="14"/>
                          <a:pt x="39" y="0"/>
                        </a:cubicBezTo>
                      </a:path>
                    </a:pathLst>
                  </a:custGeom>
                  <a:solidFill>
                    <a:srgbClr val="99003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1" name="iṧľîḋè"/>
                  <p:cNvSpPr>
                    <a:spLocks/>
                  </p:cNvSpPr>
                  <p:nvPr/>
                </p:nvSpPr>
                <p:spPr bwMode="auto">
                  <a:xfrm>
                    <a:off x="6633514" y="2417719"/>
                    <a:ext cx="109725" cy="185974"/>
                  </a:xfrm>
                  <a:custGeom>
                    <a:avLst/>
                    <a:gdLst>
                      <a:gd name="T0" fmla="*/ 67703 w 47"/>
                      <a:gd name="T1" fmla="*/ 0 h 79"/>
                      <a:gd name="T2" fmla="*/ 9338 w 47"/>
                      <a:gd name="T3" fmla="*/ 181266 h 79"/>
                      <a:gd name="T4" fmla="*/ 63034 w 47"/>
                      <a:gd name="T5" fmla="*/ 120059 h 79"/>
                      <a:gd name="T6" fmla="*/ 109725 w 47"/>
                      <a:gd name="T7" fmla="*/ 185974 h 79"/>
                      <a:gd name="T8" fmla="*/ 105056 w 47"/>
                      <a:gd name="T9" fmla="*/ 11771 h 79"/>
                      <a:gd name="T10" fmla="*/ 67703 w 47"/>
                      <a:gd name="T11" fmla="*/ 0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79">
                        <a:moveTo>
                          <a:pt x="29" y="0"/>
                        </a:moveTo>
                        <a:cubicBezTo>
                          <a:pt x="29" y="0"/>
                          <a:pt x="0" y="49"/>
                          <a:pt x="4" y="77"/>
                        </a:cubicBezTo>
                        <a:cubicBezTo>
                          <a:pt x="4" y="77"/>
                          <a:pt x="16" y="60"/>
                          <a:pt x="27" y="51"/>
                        </a:cubicBezTo>
                        <a:cubicBezTo>
                          <a:pt x="27" y="51"/>
                          <a:pt x="36" y="69"/>
                          <a:pt x="47" y="79"/>
                        </a:cubicBezTo>
                        <a:cubicBezTo>
                          <a:pt x="47" y="79"/>
                          <a:pt x="36" y="38"/>
                          <a:pt x="45" y="5"/>
                        </a:cubicBezTo>
                        <a:lnTo>
                          <a:pt x="29" y="0"/>
                        </a:lnTo>
                        <a:close/>
                      </a:path>
                    </a:pathLst>
                  </a:custGeom>
                  <a:solidFill>
                    <a:srgbClr val="D100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2" name="îś1iḍé"/>
                  <p:cNvSpPr>
                    <a:spLocks/>
                  </p:cNvSpPr>
                  <p:nvPr/>
                </p:nvSpPr>
                <p:spPr bwMode="auto">
                  <a:xfrm>
                    <a:off x="6520069" y="2386102"/>
                    <a:ext cx="223170" cy="193414"/>
                  </a:xfrm>
                  <a:custGeom>
                    <a:avLst/>
                    <a:gdLst>
                      <a:gd name="T0" fmla="*/ 155044 w 95"/>
                      <a:gd name="T1" fmla="*/ 0 h 82"/>
                      <a:gd name="T2" fmla="*/ 0 w 95"/>
                      <a:gd name="T3" fmla="*/ 96707 h 82"/>
                      <a:gd name="T4" fmla="*/ 79871 w 95"/>
                      <a:gd name="T5" fmla="*/ 94348 h 82"/>
                      <a:gd name="T6" fmla="*/ 44634 w 95"/>
                      <a:gd name="T7" fmla="*/ 193414 h 82"/>
                      <a:gd name="T8" fmla="*/ 187933 w 95"/>
                      <a:gd name="T9" fmla="*/ 40098 h 82"/>
                      <a:gd name="T10" fmla="*/ 192631 w 95"/>
                      <a:gd name="T11" fmla="*/ 9435 h 82"/>
                      <a:gd name="T12" fmla="*/ 155044 w 95"/>
                      <a:gd name="T13" fmla="*/ 0 h 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 h="82">
                        <a:moveTo>
                          <a:pt x="66" y="0"/>
                        </a:moveTo>
                        <a:cubicBezTo>
                          <a:pt x="66" y="0"/>
                          <a:pt x="33" y="31"/>
                          <a:pt x="0" y="41"/>
                        </a:cubicBezTo>
                        <a:cubicBezTo>
                          <a:pt x="0" y="41"/>
                          <a:pt x="22" y="46"/>
                          <a:pt x="34" y="40"/>
                        </a:cubicBezTo>
                        <a:cubicBezTo>
                          <a:pt x="34" y="40"/>
                          <a:pt x="19" y="69"/>
                          <a:pt x="19" y="82"/>
                        </a:cubicBezTo>
                        <a:cubicBezTo>
                          <a:pt x="19" y="82"/>
                          <a:pt x="65" y="28"/>
                          <a:pt x="80" y="17"/>
                        </a:cubicBezTo>
                        <a:cubicBezTo>
                          <a:pt x="95" y="6"/>
                          <a:pt x="82" y="4"/>
                          <a:pt x="82" y="4"/>
                        </a:cubicBezTo>
                        <a:lnTo>
                          <a:pt x="66" y="0"/>
                        </a:lnTo>
                        <a:close/>
                      </a:path>
                    </a:pathLst>
                  </a:custGeom>
                  <a:solidFill>
                    <a:srgbClr val="D1004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3" name="îSlíḓe"/>
                  <p:cNvSpPr>
                    <a:spLocks/>
                  </p:cNvSpPr>
                  <p:nvPr/>
                </p:nvSpPr>
                <p:spPr bwMode="auto">
                  <a:xfrm>
                    <a:off x="6642812" y="2322872"/>
                    <a:ext cx="148779" cy="150640"/>
                  </a:xfrm>
                  <a:custGeom>
                    <a:avLst/>
                    <a:gdLst>
                      <a:gd name="T0" fmla="*/ 125163 w 63"/>
                      <a:gd name="T1" fmla="*/ 120041 h 64"/>
                      <a:gd name="T2" fmla="*/ 30700 w 63"/>
                      <a:gd name="T3" fmla="*/ 124749 h 64"/>
                      <a:gd name="T4" fmla="*/ 25977 w 63"/>
                      <a:gd name="T5" fmla="*/ 30599 h 64"/>
                      <a:gd name="T6" fmla="*/ 120440 w 63"/>
                      <a:gd name="T7" fmla="*/ 25891 h 64"/>
                      <a:gd name="T8" fmla="*/ 125163 w 63"/>
                      <a:gd name="T9" fmla="*/ 120041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64">
                        <a:moveTo>
                          <a:pt x="53" y="51"/>
                        </a:moveTo>
                        <a:cubicBezTo>
                          <a:pt x="42" y="63"/>
                          <a:pt x="24" y="64"/>
                          <a:pt x="13" y="53"/>
                        </a:cubicBezTo>
                        <a:cubicBezTo>
                          <a:pt x="1" y="43"/>
                          <a:pt x="0" y="25"/>
                          <a:pt x="11" y="13"/>
                        </a:cubicBezTo>
                        <a:cubicBezTo>
                          <a:pt x="21" y="1"/>
                          <a:pt x="39" y="0"/>
                          <a:pt x="51" y="11"/>
                        </a:cubicBezTo>
                        <a:cubicBezTo>
                          <a:pt x="62" y="21"/>
                          <a:pt x="63" y="39"/>
                          <a:pt x="53" y="51"/>
                        </a:cubicBezTo>
                      </a:path>
                    </a:pathLst>
                  </a:custGeom>
                  <a:solidFill>
                    <a:srgbClr val="FFD34D"/>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4" name="iŝ1iḋe"/>
                  <p:cNvSpPr>
                    <a:spLocks/>
                  </p:cNvSpPr>
                  <p:nvPr/>
                </p:nvSpPr>
                <p:spPr bwMode="auto">
                  <a:xfrm>
                    <a:off x="6661410" y="2341469"/>
                    <a:ext cx="111584" cy="113445"/>
                  </a:xfrm>
                  <a:custGeom>
                    <a:avLst/>
                    <a:gdLst>
                      <a:gd name="T0" fmla="*/ 94965 w 47"/>
                      <a:gd name="T1" fmla="*/ 89811 h 48"/>
                      <a:gd name="T2" fmla="*/ 23741 w 47"/>
                      <a:gd name="T3" fmla="*/ 94538 h 48"/>
                      <a:gd name="T4" fmla="*/ 18993 w 47"/>
                      <a:gd name="T5" fmla="*/ 23634 h 48"/>
                      <a:gd name="T6" fmla="*/ 90217 w 47"/>
                      <a:gd name="T7" fmla="*/ 18908 h 48"/>
                      <a:gd name="T8" fmla="*/ 94965 w 47"/>
                      <a:gd name="T9" fmla="*/ 89811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 h="48">
                        <a:moveTo>
                          <a:pt x="40" y="38"/>
                        </a:moveTo>
                        <a:cubicBezTo>
                          <a:pt x="32" y="47"/>
                          <a:pt x="18" y="48"/>
                          <a:pt x="10" y="40"/>
                        </a:cubicBezTo>
                        <a:cubicBezTo>
                          <a:pt x="1" y="32"/>
                          <a:pt x="0" y="19"/>
                          <a:pt x="8" y="10"/>
                        </a:cubicBezTo>
                        <a:cubicBezTo>
                          <a:pt x="16" y="1"/>
                          <a:pt x="29" y="0"/>
                          <a:pt x="38" y="8"/>
                        </a:cubicBezTo>
                        <a:cubicBezTo>
                          <a:pt x="47" y="16"/>
                          <a:pt x="47" y="29"/>
                          <a:pt x="40" y="38"/>
                        </a:cubicBezTo>
                      </a:path>
                    </a:pathLst>
                  </a:custGeom>
                  <a:solidFill>
                    <a:srgbClr val="F7AA2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5" name="îşľíḑê"/>
                  <p:cNvSpPr>
                    <a:spLocks/>
                  </p:cNvSpPr>
                  <p:nvPr/>
                </p:nvSpPr>
                <p:spPr bwMode="auto">
                  <a:xfrm>
                    <a:off x="6653970" y="2393542"/>
                    <a:ext cx="128323" cy="70671"/>
                  </a:xfrm>
                  <a:custGeom>
                    <a:avLst/>
                    <a:gdLst>
                      <a:gd name="T0" fmla="*/ 0 w 54"/>
                      <a:gd name="T1" fmla="*/ 0 h 30"/>
                      <a:gd name="T2" fmla="*/ 61785 w 54"/>
                      <a:gd name="T3" fmla="*/ 68315 h 30"/>
                      <a:gd name="T4" fmla="*/ 128323 w 54"/>
                      <a:gd name="T5" fmla="*/ 7067 h 30"/>
                      <a:gd name="T6" fmla="*/ 111689 w 54"/>
                      <a:gd name="T7" fmla="*/ 23557 h 30"/>
                      <a:gd name="T8" fmla="*/ 16634 w 54"/>
                      <a:gd name="T9" fmla="*/ 16490 h 30"/>
                      <a:gd name="T10" fmla="*/ 0 w 54"/>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 h="30">
                        <a:moveTo>
                          <a:pt x="0" y="0"/>
                        </a:moveTo>
                        <a:cubicBezTo>
                          <a:pt x="0" y="0"/>
                          <a:pt x="0" y="27"/>
                          <a:pt x="26" y="29"/>
                        </a:cubicBezTo>
                        <a:cubicBezTo>
                          <a:pt x="51" y="30"/>
                          <a:pt x="54" y="3"/>
                          <a:pt x="54" y="3"/>
                        </a:cubicBezTo>
                        <a:cubicBezTo>
                          <a:pt x="54" y="3"/>
                          <a:pt x="50" y="8"/>
                          <a:pt x="47" y="10"/>
                        </a:cubicBezTo>
                        <a:cubicBezTo>
                          <a:pt x="43" y="11"/>
                          <a:pt x="10" y="7"/>
                          <a:pt x="7" y="7"/>
                        </a:cubicBezTo>
                        <a:cubicBezTo>
                          <a:pt x="4" y="6"/>
                          <a:pt x="0" y="3"/>
                          <a:pt x="0"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6" name="iṥḷîḍé"/>
                  <p:cNvSpPr>
                    <a:spLocks/>
                  </p:cNvSpPr>
                  <p:nvPr/>
                </p:nvSpPr>
                <p:spPr bwMode="auto">
                  <a:xfrm>
                    <a:off x="6659551" y="2404700"/>
                    <a:ext cx="117165" cy="40915"/>
                  </a:xfrm>
                  <a:custGeom>
                    <a:avLst/>
                    <a:gdLst>
                      <a:gd name="T0" fmla="*/ 0 w 50"/>
                      <a:gd name="T1" fmla="*/ 0 h 17"/>
                      <a:gd name="T2" fmla="*/ 18746 w 50"/>
                      <a:gd name="T3" fmla="*/ 7220 h 17"/>
                      <a:gd name="T4" fmla="*/ 100762 w 50"/>
                      <a:gd name="T5" fmla="*/ 16847 h 17"/>
                      <a:gd name="T6" fmla="*/ 117165 w 50"/>
                      <a:gd name="T7" fmla="*/ 7220 h 17"/>
                      <a:gd name="T8" fmla="*/ 98419 w 50"/>
                      <a:gd name="T9" fmla="*/ 40915 h 17"/>
                      <a:gd name="T10" fmla="*/ 93732 w 50"/>
                      <a:gd name="T11" fmla="*/ 26474 h 17"/>
                      <a:gd name="T12" fmla="*/ 4687 w 50"/>
                      <a:gd name="T13" fmla="*/ 19254 h 17"/>
                      <a:gd name="T14" fmla="*/ 0 w 50"/>
                      <a:gd name="T15" fmla="*/ 0 h 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 h="17">
                        <a:moveTo>
                          <a:pt x="0" y="0"/>
                        </a:moveTo>
                        <a:cubicBezTo>
                          <a:pt x="0" y="0"/>
                          <a:pt x="2" y="3"/>
                          <a:pt x="8" y="3"/>
                        </a:cubicBezTo>
                        <a:cubicBezTo>
                          <a:pt x="15" y="4"/>
                          <a:pt x="42" y="7"/>
                          <a:pt x="43" y="7"/>
                        </a:cubicBezTo>
                        <a:cubicBezTo>
                          <a:pt x="45" y="6"/>
                          <a:pt x="49" y="5"/>
                          <a:pt x="50" y="3"/>
                        </a:cubicBezTo>
                        <a:cubicBezTo>
                          <a:pt x="50" y="3"/>
                          <a:pt x="48" y="12"/>
                          <a:pt x="42" y="17"/>
                        </a:cubicBezTo>
                        <a:cubicBezTo>
                          <a:pt x="42" y="17"/>
                          <a:pt x="43" y="12"/>
                          <a:pt x="40" y="11"/>
                        </a:cubicBezTo>
                        <a:cubicBezTo>
                          <a:pt x="36" y="9"/>
                          <a:pt x="5" y="4"/>
                          <a:pt x="2" y="8"/>
                        </a:cubicBezTo>
                        <a:cubicBezTo>
                          <a:pt x="2" y="8"/>
                          <a:pt x="0" y="4"/>
                          <a:pt x="0"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7" name="ísḻíḋe"/>
                  <p:cNvSpPr>
                    <a:spLocks/>
                  </p:cNvSpPr>
                  <p:nvPr/>
                </p:nvSpPr>
                <p:spPr bwMode="auto">
                  <a:xfrm>
                    <a:off x="6661410" y="2334029"/>
                    <a:ext cx="115304" cy="59513"/>
                  </a:xfrm>
                  <a:custGeom>
                    <a:avLst/>
                    <a:gdLst>
                      <a:gd name="T0" fmla="*/ 115304 w 49"/>
                      <a:gd name="T1" fmla="*/ 42849 h 25"/>
                      <a:gd name="T2" fmla="*/ 0 w 49"/>
                      <a:gd name="T3" fmla="*/ 35708 h 25"/>
                      <a:gd name="T4" fmla="*/ 56475 w 49"/>
                      <a:gd name="T5" fmla="*/ 0 h 25"/>
                      <a:gd name="T6" fmla="*/ 115304 w 49"/>
                      <a:gd name="T7" fmla="*/ 42849 h 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9" h="25">
                        <a:moveTo>
                          <a:pt x="49" y="18"/>
                        </a:moveTo>
                        <a:cubicBezTo>
                          <a:pt x="49" y="18"/>
                          <a:pt x="18" y="25"/>
                          <a:pt x="0" y="15"/>
                        </a:cubicBezTo>
                        <a:cubicBezTo>
                          <a:pt x="0" y="15"/>
                          <a:pt x="6" y="0"/>
                          <a:pt x="24" y="0"/>
                        </a:cubicBezTo>
                        <a:cubicBezTo>
                          <a:pt x="42" y="0"/>
                          <a:pt x="49" y="18"/>
                          <a:pt x="49"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8" name="ïš1ïḑe"/>
                  <p:cNvSpPr>
                    <a:spLocks/>
                  </p:cNvSpPr>
                  <p:nvPr/>
                </p:nvSpPr>
                <p:spPr bwMode="auto">
                  <a:xfrm>
                    <a:off x="6663269" y="2456773"/>
                    <a:ext cx="66951" cy="61372"/>
                  </a:xfrm>
                  <a:custGeom>
                    <a:avLst/>
                    <a:gdLst>
                      <a:gd name="T0" fmla="*/ 0 w 28"/>
                      <a:gd name="T1" fmla="*/ 49570 h 26"/>
                      <a:gd name="T2" fmla="*/ 19129 w 28"/>
                      <a:gd name="T3" fmla="*/ 0 h 26"/>
                      <a:gd name="T4" fmla="*/ 66951 w 28"/>
                      <a:gd name="T5" fmla="*/ 9442 h 26"/>
                      <a:gd name="T6" fmla="*/ 62169 w 28"/>
                      <a:gd name="T7" fmla="*/ 61372 h 26"/>
                      <a:gd name="T8" fmla="*/ 0 w 28"/>
                      <a:gd name="T9" fmla="*/ 4957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26">
                        <a:moveTo>
                          <a:pt x="0" y="21"/>
                        </a:moveTo>
                        <a:cubicBezTo>
                          <a:pt x="0" y="21"/>
                          <a:pt x="5" y="6"/>
                          <a:pt x="8" y="0"/>
                        </a:cubicBezTo>
                        <a:cubicBezTo>
                          <a:pt x="8" y="0"/>
                          <a:pt x="14" y="6"/>
                          <a:pt x="28" y="4"/>
                        </a:cubicBezTo>
                        <a:cubicBezTo>
                          <a:pt x="28" y="4"/>
                          <a:pt x="25" y="19"/>
                          <a:pt x="26" y="26"/>
                        </a:cubicBezTo>
                        <a:cubicBezTo>
                          <a:pt x="26" y="26"/>
                          <a:pt x="14" y="15"/>
                          <a:pt x="0" y="21"/>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29" name="íṩľíḍé"/>
                  <p:cNvSpPr>
                    <a:spLocks/>
                  </p:cNvSpPr>
                  <p:nvPr/>
                </p:nvSpPr>
                <p:spPr bwMode="auto">
                  <a:xfrm>
                    <a:off x="6607478" y="2412140"/>
                    <a:ext cx="68810" cy="79969"/>
                  </a:xfrm>
                  <a:custGeom>
                    <a:avLst/>
                    <a:gdLst>
                      <a:gd name="T0" fmla="*/ 28473 w 29"/>
                      <a:gd name="T1" fmla="*/ 79969 h 34"/>
                      <a:gd name="T2" fmla="*/ 68810 w 29"/>
                      <a:gd name="T3" fmla="*/ 39985 h 34"/>
                      <a:gd name="T4" fmla="*/ 42710 w 29"/>
                      <a:gd name="T5" fmla="*/ 0 h 34"/>
                      <a:gd name="T6" fmla="*/ 0 w 29"/>
                      <a:gd name="T7" fmla="*/ 32928 h 34"/>
                      <a:gd name="T8" fmla="*/ 28473 w 29"/>
                      <a:gd name="T9" fmla="*/ 79969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4">
                        <a:moveTo>
                          <a:pt x="12" y="34"/>
                        </a:moveTo>
                        <a:cubicBezTo>
                          <a:pt x="29" y="17"/>
                          <a:pt x="29" y="17"/>
                          <a:pt x="29" y="17"/>
                        </a:cubicBezTo>
                        <a:cubicBezTo>
                          <a:pt x="29" y="17"/>
                          <a:pt x="18" y="10"/>
                          <a:pt x="18" y="0"/>
                        </a:cubicBezTo>
                        <a:cubicBezTo>
                          <a:pt x="0" y="14"/>
                          <a:pt x="0" y="14"/>
                          <a:pt x="0" y="14"/>
                        </a:cubicBezTo>
                        <a:cubicBezTo>
                          <a:pt x="0" y="14"/>
                          <a:pt x="12" y="15"/>
                          <a:pt x="12" y="34"/>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0" name="í$ľide"/>
                  <p:cNvSpPr>
                    <a:spLocks/>
                  </p:cNvSpPr>
                  <p:nvPr/>
                </p:nvSpPr>
                <p:spPr bwMode="auto">
                  <a:xfrm>
                    <a:off x="6733940" y="2454914"/>
                    <a:ext cx="251066" cy="228749"/>
                  </a:xfrm>
                  <a:custGeom>
                    <a:avLst/>
                    <a:gdLst>
                      <a:gd name="T0" fmla="*/ 26054 w 106"/>
                      <a:gd name="T1" fmla="*/ 0 h 97"/>
                      <a:gd name="T2" fmla="*/ 2369 w 106"/>
                      <a:gd name="T3" fmla="*/ 14149 h 97"/>
                      <a:gd name="T4" fmla="*/ 0 w 106"/>
                      <a:gd name="T5" fmla="*/ 42448 h 97"/>
                      <a:gd name="T6" fmla="*/ 151587 w 106"/>
                      <a:gd name="T7" fmla="*/ 228749 h 97"/>
                      <a:gd name="T8" fmla="*/ 251066 w 106"/>
                      <a:gd name="T9" fmla="*/ 179226 h 97"/>
                      <a:gd name="T10" fmla="*/ 26054 w 106"/>
                      <a:gd name="T11" fmla="*/ 0 h 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 h="97">
                        <a:moveTo>
                          <a:pt x="11" y="0"/>
                        </a:moveTo>
                        <a:cubicBezTo>
                          <a:pt x="1" y="6"/>
                          <a:pt x="1" y="6"/>
                          <a:pt x="1" y="6"/>
                        </a:cubicBezTo>
                        <a:cubicBezTo>
                          <a:pt x="0" y="18"/>
                          <a:pt x="0" y="18"/>
                          <a:pt x="0" y="18"/>
                        </a:cubicBezTo>
                        <a:cubicBezTo>
                          <a:pt x="0" y="18"/>
                          <a:pt x="44" y="58"/>
                          <a:pt x="64" y="97"/>
                        </a:cubicBezTo>
                        <a:cubicBezTo>
                          <a:pt x="64" y="97"/>
                          <a:pt x="91" y="97"/>
                          <a:pt x="106" y="76"/>
                        </a:cubicBezTo>
                        <a:cubicBezTo>
                          <a:pt x="106" y="76"/>
                          <a:pt x="43" y="39"/>
                          <a:pt x="11"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1" name="íṧḻíde"/>
                  <p:cNvSpPr>
                    <a:spLocks/>
                  </p:cNvSpPr>
                  <p:nvPr/>
                </p:nvSpPr>
                <p:spPr bwMode="auto">
                  <a:xfrm>
                    <a:off x="6415924" y="2170372"/>
                    <a:ext cx="234328" cy="241767"/>
                  </a:xfrm>
                  <a:custGeom>
                    <a:avLst/>
                    <a:gdLst>
                      <a:gd name="T0" fmla="*/ 30770 w 99"/>
                      <a:gd name="T1" fmla="*/ 0 h 103"/>
                      <a:gd name="T2" fmla="*/ 0 w 99"/>
                      <a:gd name="T3" fmla="*/ 82154 h 103"/>
                      <a:gd name="T4" fmla="*/ 222493 w 99"/>
                      <a:gd name="T5" fmla="*/ 241767 h 103"/>
                      <a:gd name="T6" fmla="*/ 231961 w 99"/>
                      <a:gd name="T7" fmla="*/ 234725 h 103"/>
                      <a:gd name="T8" fmla="*/ 234328 w 99"/>
                      <a:gd name="T9" fmla="*/ 199516 h 103"/>
                      <a:gd name="T10" fmla="*/ 92311 w 99"/>
                      <a:gd name="T11" fmla="*/ 82154 h 103"/>
                      <a:gd name="T12" fmla="*/ 30770 w 99"/>
                      <a:gd name="T13" fmla="*/ 0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9" h="103">
                        <a:moveTo>
                          <a:pt x="13" y="0"/>
                        </a:moveTo>
                        <a:cubicBezTo>
                          <a:pt x="3" y="14"/>
                          <a:pt x="0" y="35"/>
                          <a:pt x="0" y="35"/>
                        </a:cubicBezTo>
                        <a:cubicBezTo>
                          <a:pt x="43" y="56"/>
                          <a:pt x="94" y="103"/>
                          <a:pt x="94" y="103"/>
                        </a:cubicBezTo>
                        <a:cubicBezTo>
                          <a:pt x="98" y="100"/>
                          <a:pt x="98" y="100"/>
                          <a:pt x="98" y="100"/>
                        </a:cubicBezTo>
                        <a:cubicBezTo>
                          <a:pt x="97" y="95"/>
                          <a:pt x="99" y="85"/>
                          <a:pt x="99" y="85"/>
                        </a:cubicBezTo>
                        <a:cubicBezTo>
                          <a:pt x="99" y="85"/>
                          <a:pt x="61" y="58"/>
                          <a:pt x="39" y="35"/>
                        </a:cubicBezTo>
                        <a:cubicBezTo>
                          <a:pt x="18" y="13"/>
                          <a:pt x="13" y="0"/>
                          <a:pt x="13" y="0"/>
                        </a:cubicBez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2" name="îSļidê"/>
                  <p:cNvSpPr>
                    <a:spLocks/>
                  </p:cNvSpPr>
                  <p:nvPr/>
                </p:nvSpPr>
                <p:spPr bwMode="auto">
                  <a:xfrm>
                    <a:off x="6739519" y="2482810"/>
                    <a:ext cx="176676" cy="193414"/>
                  </a:xfrm>
                  <a:custGeom>
                    <a:avLst/>
                    <a:gdLst>
                      <a:gd name="T0" fmla="*/ 0 w 75"/>
                      <a:gd name="T1" fmla="*/ 9435 h 82"/>
                      <a:gd name="T2" fmla="*/ 148408 w 75"/>
                      <a:gd name="T3" fmla="*/ 193414 h 82"/>
                      <a:gd name="T4" fmla="*/ 176676 w 75"/>
                      <a:gd name="T5" fmla="*/ 191055 h 82"/>
                      <a:gd name="T6" fmla="*/ 0 w 75"/>
                      <a:gd name="T7" fmla="*/ 0 h 82"/>
                      <a:gd name="T8" fmla="*/ 0 w 75"/>
                      <a:gd name="T9" fmla="*/ 9435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82">
                        <a:moveTo>
                          <a:pt x="0" y="4"/>
                        </a:moveTo>
                        <a:cubicBezTo>
                          <a:pt x="0" y="4"/>
                          <a:pt x="52" y="56"/>
                          <a:pt x="63" y="82"/>
                        </a:cubicBezTo>
                        <a:cubicBezTo>
                          <a:pt x="63" y="82"/>
                          <a:pt x="72" y="82"/>
                          <a:pt x="75" y="81"/>
                        </a:cubicBezTo>
                        <a:cubicBezTo>
                          <a:pt x="75" y="81"/>
                          <a:pt x="31" y="23"/>
                          <a:pt x="0" y="0"/>
                        </a:cubicBezTo>
                        <a:lnTo>
                          <a:pt x="0" y="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sp>
                <p:nvSpPr>
                  <p:cNvPr id="12333" name="ïṣļiḑè"/>
                  <p:cNvSpPr>
                    <a:spLocks/>
                  </p:cNvSpPr>
                  <p:nvPr/>
                </p:nvSpPr>
                <p:spPr bwMode="auto">
                  <a:xfrm>
                    <a:off x="6423362" y="2228024"/>
                    <a:ext cx="215730" cy="174817"/>
                  </a:xfrm>
                  <a:custGeom>
                    <a:avLst/>
                    <a:gdLst>
                      <a:gd name="T0" fmla="*/ 213385 w 92"/>
                      <a:gd name="T1" fmla="*/ 174817 h 74"/>
                      <a:gd name="T2" fmla="*/ 0 w 92"/>
                      <a:gd name="T3" fmla="*/ 21262 h 74"/>
                      <a:gd name="T4" fmla="*/ 4690 w 92"/>
                      <a:gd name="T5" fmla="*/ 0 h 74"/>
                      <a:gd name="T6" fmla="*/ 215730 w 92"/>
                      <a:gd name="T7" fmla="*/ 165367 h 74"/>
                      <a:gd name="T8" fmla="*/ 213385 w 92"/>
                      <a:gd name="T9" fmla="*/ 174817 h 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74">
                        <a:moveTo>
                          <a:pt x="91" y="74"/>
                        </a:moveTo>
                        <a:cubicBezTo>
                          <a:pt x="91" y="74"/>
                          <a:pt x="40" y="28"/>
                          <a:pt x="0" y="9"/>
                        </a:cubicBezTo>
                        <a:cubicBezTo>
                          <a:pt x="0" y="9"/>
                          <a:pt x="1" y="2"/>
                          <a:pt x="2" y="0"/>
                        </a:cubicBezTo>
                        <a:cubicBezTo>
                          <a:pt x="2" y="0"/>
                          <a:pt x="69" y="46"/>
                          <a:pt x="92" y="70"/>
                        </a:cubicBezTo>
                        <a:lnTo>
                          <a:pt x="91" y="74"/>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TW" altLang="en-US"/>
                  </a:p>
                </p:txBody>
              </p:sp>
            </p:grpSp>
            <p:sp>
              <p:nvSpPr>
                <p:cNvPr id="352" name="文本框 11">
                  <a:extLst>
                    <a:ext uri="{FF2B5EF4-FFF2-40B4-BE49-F238E27FC236}">
                      <a16:creationId xmlns:a16="http://schemas.microsoft.com/office/drawing/2014/main" id="{7140738B-F48E-4914-B96B-1C21D802695D}"/>
                    </a:ext>
                  </a:extLst>
                </p:cNvPr>
                <p:cNvSpPr txBox="1"/>
                <p:nvPr/>
              </p:nvSpPr>
              <p:spPr>
                <a:xfrm>
                  <a:off x="7300197" y="1679417"/>
                  <a:ext cx="279881" cy="219799"/>
                </a:xfrm>
                <a:prstGeom prst="rect">
                  <a:avLst/>
                </a:prstGeom>
                <a:noFill/>
              </p:spPr>
              <p:txBody>
                <a:bodyPr wrap="none">
                  <a:prstTxWarp prst="textPlain">
                    <a:avLst>
                      <a:gd name="adj" fmla="val 50001"/>
                    </a:avLst>
                  </a:prstTxWarp>
                  <a:spAutoFit/>
                </a:bodyPr>
                <a:lstStyle/>
                <a:p>
                  <a:pPr algn="ctr">
                    <a:defRPr/>
                  </a:pPr>
                  <a:r>
                    <a:rPr lang="zh-TW" altLang="en-US" b="1" spc="75"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rPr>
                    <a:t>副學士</a:t>
                  </a:r>
                  <a:endParaRPr lang="en-US" altLang="zh-TW" b="1" spc="75"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endParaRPr>
                </a:p>
                <a:p>
                  <a:pPr algn="ctr">
                    <a:defRPr/>
                  </a:pPr>
                  <a:r>
                    <a:rPr lang="zh-TW" altLang="en-US" b="1" spc="75"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rPr>
                    <a:t>學位</a:t>
                  </a:r>
                  <a:endParaRPr lang="zh-CN" altLang="en-US" b="1" spc="75" dirty="0">
                    <a:solidFill>
                      <a:srgbClr val="FFFF00"/>
                    </a:solidFill>
                    <a:latin typeface="微軟正黑體" panose="020B0604030504040204" pitchFamily="34" charset="-120"/>
                    <a:ea typeface="微軟正黑體" panose="020B0604030504040204" pitchFamily="34" charset="-120"/>
                    <a:cs typeface="Arial" panose="020B0604020202020204" pitchFamily="34" charset="0"/>
                  </a:endParaRPr>
                </a:p>
              </p:txBody>
            </p:sp>
          </p:grpSp>
        </p:grpSp>
        <p:grpSp>
          <p:nvGrpSpPr>
            <p:cNvPr id="145" name="Group 51">
              <a:extLst>
                <a:ext uri="{FF2B5EF4-FFF2-40B4-BE49-F238E27FC236}">
                  <a16:creationId xmlns:a16="http://schemas.microsoft.com/office/drawing/2014/main" id="{D495175B-C73D-4B54-8F42-FCAAFA635DBB}"/>
                </a:ext>
              </a:extLst>
            </p:cNvPr>
            <p:cNvGrpSpPr/>
            <p:nvPr/>
          </p:nvGrpSpPr>
          <p:grpSpPr>
            <a:xfrm>
              <a:off x="6097951" y="1499850"/>
              <a:ext cx="216024" cy="216024"/>
              <a:chOff x="611560" y="2851238"/>
              <a:chExt cx="288032" cy="288032"/>
            </a:xfrm>
            <a:solidFill>
              <a:schemeClr val="accent6">
                <a:lumMod val="20000"/>
                <a:lumOff val="80000"/>
              </a:schemeClr>
            </a:solidFill>
          </p:grpSpPr>
          <p:sp>
            <p:nvSpPr>
              <p:cNvPr id="146" name="Oval 52">
                <a:extLst>
                  <a:ext uri="{FF2B5EF4-FFF2-40B4-BE49-F238E27FC236}">
                    <a16:creationId xmlns:a16="http://schemas.microsoft.com/office/drawing/2014/main" id="{82FE2156-5A60-471D-AB78-37C31102D37E}"/>
                  </a:ext>
                </a:extLst>
              </p:cNvPr>
              <p:cNvSpPr/>
              <p:nvPr/>
            </p:nvSpPr>
            <p:spPr>
              <a:xfrm>
                <a:off x="611560" y="2851238"/>
                <a:ext cx="288032" cy="2880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lumMod val="75000"/>
                      <a:lumOff val="25000"/>
                    </a:schemeClr>
                  </a:solidFill>
                </a:endParaRPr>
              </a:p>
            </p:txBody>
          </p:sp>
          <p:sp>
            <p:nvSpPr>
              <p:cNvPr id="147" name="Oval 53">
                <a:extLst>
                  <a:ext uri="{FF2B5EF4-FFF2-40B4-BE49-F238E27FC236}">
                    <a16:creationId xmlns:a16="http://schemas.microsoft.com/office/drawing/2014/main" id="{BC535DDA-7134-4D33-85E9-49A8DE8E3C91}"/>
                  </a:ext>
                </a:extLst>
              </p:cNvPr>
              <p:cNvSpPr/>
              <p:nvPr/>
            </p:nvSpPr>
            <p:spPr>
              <a:xfrm>
                <a:off x="683568" y="2923246"/>
                <a:ext cx="144016" cy="144016"/>
              </a:xfrm>
              <a:prstGeom prst="ellipse">
                <a:avLst/>
              </a:prstGeom>
              <a:solidFill>
                <a:srgbClr val="C7D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lumMod val="75000"/>
                      <a:lumOff val="25000"/>
                    </a:schemeClr>
                  </a:solidFill>
                </a:endParaRPr>
              </a:p>
            </p:txBody>
          </p:sp>
        </p:grpSp>
        <p:sp>
          <p:nvSpPr>
            <p:cNvPr id="148" name="Text Placeholder 17">
              <a:extLst>
                <a:ext uri="{FF2B5EF4-FFF2-40B4-BE49-F238E27FC236}">
                  <a16:creationId xmlns:a16="http://schemas.microsoft.com/office/drawing/2014/main" id="{EF062FEF-AC51-4862-B3BD-9BE2C707FC77}"/>
                </a:ext>
              </a:extLst>
            </p:cNvPr>
            <p:cNvSpPr txBox="1">
              <a:spLocks/>
            </p:cNvSpPr>
            <p:nvPr/>
          </p:nvSpPr>
          <p:spPr>
            <a:xfrm>
              <a:off x="6322070" y="1396800"/>
              <a:ext cx="1396856" cy="392400"/>
            </a:xfrm>
            <a:prstGeom prst="roundRect">
              <a:avLst>
                <a:gd name="adj" fmla="val 50000"/>
              </a:avLst>
            </a:prstGeom>
            <a:solidFill>
              <a:srgbClr val="C7D5A5"/>
            </a:solidFill>
            <a:ln w="2540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TW" altLang="en-US" sz="28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Arial" pitchFamily="34" charset="0"/>
                </a:rPr>
                <a:t>職場</a:t>
              </a:r>
              <a:endParaRPr lang="en-US" sz="28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Arial" pitchFamily="34" charset="0"/>
              </a:endParaRPr>
            </a:p>
          </p:txBody>
        </p:sp>
        <p:grpSp>
          <p:nvGrpSpPr>
            <p:cNvPr id="149" name="Group 59">
              <a:extLst>
                <a:ext uri="{FF2B5EF4-FFF2-40B4-BE49-F238E27FC236}">
                  <a16:creationId xmlns:a16="http://schemas.microsoft.com/office/drawing/2014/main" id="{97B4A0CE-09AB-444B-88B9-FBE30A95C946}"/>
                </a:ext>
              </a:extLst>
            </p:cNvPr>
            <p:cNvGrpSpPr/>
            <p:nvPr/>
          </p:nvGrpSpPr>
          <p:grpSpPr>
            <a:xfrm>
              <a:off x="2686978" y="1499850"/>
              <a:ext cx="216024" cy="216024"/>
              <a:chOff x="611560" y="2851238"/>
              <a:chExt cx="288032" cy="288032"/>
            </a:xfrm>
            <a:solidFill>
              <a:srgbClr val="FCDBC4"/>
            </a:solidFill>
          </p:grpSpPr>
          <p:sp>
            <p:nvSpPr>
              <p:cNvPr id="150" name="Oval 60">
                <a:extLst>
                  <a:ext uri="{FF2B5EF4-FFF2-40B4-BE49-F238E27FC236}">
                    <a16:creationId xmlns:a16="http://schemas.microsoft.com/office/drawing/2014/main" id="{231B633D-6EF1-4184-BDF5-ABC93135BCBD}"/>
                  </a:ext>
                </a:extLst>
              </p:cNvPr>
              <p:cNvSpPr/>
              <p:nvPr/>
            </p:nvSpPr>
            <p:spPr>
              <a:xfrm>
                <a:off x="611560" y="2851238"/>
                <a:ext cx="288032" cy="2880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lumMod val="75000"/>
                      <a:lumOff val="25000"/>
                    </a:schemeClr>
                  </a:solidFill>
                </a:endParaRPr>
              </a:p>
            </p:txBody>
          </p:sp>
          <p:sp>
            <p:nvSpPr>
              <p:cNvPr id="151" name="Oval 61">
                <a:extLst>
                  <a:ext uri="{FF2B5EF4-FFF2-40B4-BE49-F238E27FC236}">
                    <a16:creationId xmlns:a16="http://schemas.microsoft.com/office/drawing/2014/main" id="{190EC53F-65DA-45EA-B8BB-2BB80C5FE7A7}"/>
                  </a:ext>
                </a:extLst>
              </p:cNvPr>
              <p:cNvSpPr/>
              <p:nvPr/>
            </p:nvSpPr>
            <p:spPr>
              <a:xfrm>
                <a:off x="683568" y="2923246"/>
                <a:ext cx="144016" cy="144016"/>
              </a:xfrm>
              <a:prstGeom prst="ellipse">
                <a:avLst/>
              </a:prstGeom>
              <a:solidFill>
                <a:srgbClr val="F8A9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900" dirty="0">
                  <a:solidFill>
                    <a:schemeClr val="tx1">
                      <a:lumMod val="75000"/>
                      <a:lumOff val="25000"/>
                    </a:schemeClr>
                  </a:solidFill>
                </a:endParaRPr>
              </a:p>
            </p:txBody>
          </p:sp>
        </p:grpSp>
        <p:sp>
          <p:nvSpPr>
            <p:cNvPr id="152" name="Text Placeholder 17">
              <a:extLst>
                <a:ext uri="{FF2B5EF4-FFF2-40B4-BE49-F238E27FC236}">
                  <a16:creationId xmlns:a16="http://schemas.microsoft.com/office/drawing/2014/main" id="{CBDFAC6D-CEA3-4235-8E16-68293305DF28}"/>
                </a:ext>
              </a:extLst>
            </p:cNvPr>
            <p:cNvSpPr txBox="1">
              <a:spLocks/>
            </p:cNvSpPr>
            <p:nvPr/>
          </p:nvSpPr>
          <p:spPr>
            <a:xfrm>
              <a:off x="1285299" y="1396800"/>
              <a:ext cx="1396800" cy="390707"/>
            </a:xfrm>
            <a:prstGeom prst="roundRect">
              <a:avLst>
                <a:gd name="adj" fmla="val 50000"/>
              </a:avLst>
            </a:prstGeom>
            <a:solidFill>
              <a:srgbClr val="F8A971"/>
            </a:solidFill>
            <a:ln w="25400">
              <a:noFill/>
            </a:ln>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TW" altLang="en-US" sz="28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Arial" pitchFamily="34" charset="0"/>
                </a:rPr>
                <a:t>升學</a:t>
              </a:r>
              <a:endParaRPr lang="en-US" sz="2800" dirty="0">
                <a:ln w="0"/>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cs typeface="Arial" pitchFamily="34" charset="0"/>
              </a:endParaRPr>
            </a:p>
          </p:txBody>
        </p:sp>
        <p:cxnSp>
          <p:nvCxnSpPr>
            <p:cNvPr id="153" name="Straight Connector 64">
              <a:extLst>
                <a:ext uri="{FF2B5EF4-FFF2-40B4-BE49-F238E27FC236}">
                  <a16:creationId xmlns:a16="http://schemas.microsoft.com/office/drawing/2014/main" id="{C1520073-0FCD-48A0-A4B8-C869343C5810}"/>
                </a:ext>
              </a:extLst>
            </p:cNvPr>
            <p:cNvCxnSpPr>
              <a:cxnSpLocks/>
            </p:cNvCxnSpPr>
            <p:nvPr/>
          </p:nvCxnSpPr>
          <p:spPr>
            <a:xfrm flipV="1">
              <a:off x="2903004" y="1607866"/>
              <a:ext cx="3204000" cy="1"/>
            </a:xfrm>
            <a:prstGeom prst="line">
              <a:avLst/>
            </a:prstGeom>
            <a:ln w="25400">
              <a:solidFill>
                <a:srgbClr val="8FA650"/>
              </a:solidFill>
              <a:headEnd type="none"/>
            </a:ln>
          </p:spPr>
          <p:style>
            <a:lnRef idx="1">
              <a:schemeClr val="accent1"/>
            </a:lnRef>
            <a:fillRef idx="0">
              <a:schemeClr val="accent1"/>
            </a:fillRef>
            <a:effectRef idx="0">
              <a:schemeClr val="accent1"/>
            </a:effectRef>
            <a:fontRef idx="minor">
              <a:schemeClr val="tx1"/>
            </a:fontRef>
          </p:style>
        </p:cxnSp>
        <p:grpSp>
          <p:nvGrpSpPr>
            <p:cNvPr id="4" name="群組 3"/>
            <p:cNvGrpSpPr/>
            <p:nvPr/>
          </p:nvGrpSpPr>
          <p:grpSpPr>
            <a:xfrm>
              <a:off x="202218" y="2509443"/>
              <a:ext cx="3130742" cy="3353771"/>
              <a:chOff x="202218" y="2509443"/>
              <a:chExt cx="3130742" cy="3353771"/>
            </a:xfrm>
          </p:grpSpPr>
          <p:grpSp>
            <p:nvGrpSpPr>
              <p:cNvPr id="192" name="群組 191"/>
              <p:cNvGrpSpPr>
                <a:grpSpLocks noChangeAspect="1"/>
              </p:cNvGrpSpPr>
              <p:nvPr/>
            </p:nvGrpSpPr>
            <p:grpSpPr>
              <a:xfrm>
                <a:off x="202218" y="2509443"/>
                <a:ext cx="3130742" cy="3353771"/>
                <a:chOff x="820711" y="1998437"/>
                <a:chExt cx="3557661" cy="3811105"/>
              </a:xfrm>
            </p:grpSpPr>
            <p:grpSp>
              <p:nvGrpSpPr>
                <p:cNvPr id="193" name="群組 192"/>
                <p:cNvGrpSpPr/>
                <p:nvPr/>
              </p:nvGrpSpPr>
              <p:grpSpPr>
                <a:xfrm>
                  <a:off x="820711" y="1998437"/>
                  <a:ext cx="3557661" cy="802602"/>
                  <a:chOff x="820711" y="1998437"/>
                  <a:chExt cx="3557661" cy="802602"/>
                </a:xfrm>
              </p:grpSpPr>
              <p:sp>
                <p:nvSpPr>
                  <p:cNvPr id="223" name="Freeform 584">
                    <a:extLst>
                      <a:ext uri="{FF2B5EF4-FFF2-40B4-BE49-F238E27FC236}">
                        <a16:creationId xmlns:a16="http://schemas.microsoft.com/office/drawing/2014/main" id="{8C5F3149-7B37-4AA0-B550-FB61ABB5577C}"/>
                      </a:ext>
                    </a:extLst>
                  </p:cNvPr>
                  <p:cNvSpPr>
                    <a:spLocks/>
                  </p:cNvSpPr>
                  <p:nvPr/>
                </p:nvSpPr>
                <p:spPr bwMode="auto">
                  <a:xfrm>
                    <a:off x="820711" y="2084525"/>
                    <a:ext cx="3437342" cy="716514"/>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24" name="Freeform 586">
                    <a:extLst>
                      <a:ext uri="{FF2B5EF4-FFF2-40B4-BE49-F238E27FC236}">
                        <a16:creationId xmlns:a16="http://schemas.microsoft.com/office/drawing/2014/main" id="{3D3DD053-3536-4D6E-AD4F-FB84E273F172}"/>
                      </a:ext>
                    </a:extLst>
                  </p:cNvPr>
                  <p:cNvSpPr>
                    <a:spLocks/>
                  </p:cNvSpPr>
                  <p:nvPr/>
                </p:nvSpPr>
                <p:spPr bwMode="auto">
                  <a:xfrm>
                    <a:off x="1378710" y="2136510"/>
                    <a:ext cx="2925273" cy="482882"/>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00B09B">
                      <a:lumMod val="60000"/>
                      <a:lumOff val="40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25" name="TextBox 194">
                    <a:extLst>
                      <a:ext uri="{FF2B5EF4-FFF2-40B4-BE49-F238E27FC236}">
                        <a16:creationId xmlns:a16="http://schemas.microsoft.com/office/drawing/2014/main" id="{DF1AD114-8706-4265-B607-51FAB3D460A5}"/>
                      </a:ext>
                    </a:extLst>
                  </p:cNvPr>
                  <p:cNvSpPr txBox="1"/>
                  <p:nvPr/>
                </p:nvSpPr>
                <p:spPr>
                  <a:xfrm>
                    <a:off x="1676100" y="2058817"/>
                    <a:ext cx="2202816" cy="524620"/>
                  </a:xfrm>
                  <a:prstGeom prst="rect">
                    <a:avLst/>
                  </a:prstGeom>
                  <a:noFill/>
                </p:spPr>
                <p:txBody>
                  <a:bodyPr wrap="square" lIns="0" rIns="0" rtlCol="0" anchor="b">
                    <a:spAutoFit/>
                  </a:bodyPr>
                  <a:lstStyle/>
                  <a:p>
                    <a:pPr defTabSz="914400">
                      <a:defRPr/>
                    </a:pPr>
                    <a:r>
                      <a:rPr lang="zh-TW" altLang="en-US" sz="2400" b="1" kern="0" dirty="0">
                        <a:solidFill>
                          <a:prstClr val="black"/>
                        </a:solidFill>
                        <a:latin typeface="微軟正黑體" panose="020B0604030504040204" pitchFamily="34" charset="-120"/>
                        <a:ea typeface="微軟正黑體" panose="020B0604030504040204" pitchFamily="34" charset="-120"/>
                      </a:rPr>
                      <a:t>升學二技</a:t>
                    </a:r>
                    <a:endParaRPr lang="en-US" sz="2400" b="1" kern="0" dirty="0">
                      <a:solidFill>
                        <a:prstClr val="black"/>
                      </a:solidFill>
                      <a:latin typeface="微軟正黑體" panose="020B0604030504040204" pitchFamily="34" charset="-120"/>
                      <a:ea typeface="微軟正黑體" panose="020B0604030504040204" pitchFamily="34" charset="-120"/>
                    </a:endParaRPr>
                  </a:p>
                </p:txBody>
              </p:sp>
              <p:sp>
                <p:nvSpPr>
                  <p:cNvPr id="226" name="Freeform 587">
                    <a:extLst>
                      <a:ext uri="{FF2B5EF4-FFF2-40B4-BE49-F238E27FC236}">
                        <a16:creationId xmlns:a16="http://schemas.microsoft.com/office/drawing/2014/main" id="{F8047C14-C6D9-4B02-8031-869A6A644767}"/>
                      </a:ext>
                    </a:extLst>
                  </p:cNvPr>
                  <p:cNvSpPr>
                    <a:spLocks/>
                  </p:cNvSpPr>
                  <p:nvPr/>
                </p:nvSpPr>
                <p:spPr bwMode="auto">
                  <a:xfrm>
                    <a:off x="904933" y="2048429"/>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27" name="Freeform 589">
                    <a:extLst>
                      <a:ext uri="{FF2B5EF4-FFF2-40B4-BE49-F238E27FC236}">
                        <a16:creationId xmlns:a16="http://schemas.microsoft.com/office/drawing/2014/main" id="{41EDC098-214C-4950-982E-18AF2D4D1926}"/>
                      </a:ext>
                    </a:extLst>
                  </p:cNvPr>
                  <p:cNvSpPr>
                    <a:spLocks/>
                  </p:cNvSpPr>
                  <p:nvPr/>
                </p:nvSpPr>
                <p:spPr bwMode="auto">
                  <a:xfrm>
                    <a:off x="1387816" y="2310596"/>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28" name="Freeform 590">
                    <a:extLst>
                      <a:ext uri="{FF2B5EF4-FFF2-40B4-BE49-F238E27FC236}">
                        <a16:creationId xmlns:a16="http://schemas.microsoft.com/office/drawing/2014/main" id="{A3321644-80FD-4927-B5F7-3446C4D5E55B}"/>
                      </a:ext>
                    </a:extLst>
                  </p:cNvPr>
                  <p:cNvSpPr>
                    <a:spLocks/>
                  </p:cNvSpPr>
                  <p:nvPr/>
                </p:nvSpPr>
                <p:spPr bwMode="auto">
                  <a:xfrm>
                    <a:off x="1387816" y="2310596"/>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00B09B">
                      <a:lumMod val="75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29" name="Freeform: Shape 97">
                    <a:extLst>
                      <a:ext uri="{FF2B5EF4-FFF2-40B4-BE49-F238E27FC236}">
                        <a16:creationId xmlns:a16="http://schemas.microsoft.com/office/drawing/2014/main" id="{F7CEB0A2-6F56-453A-BDFA-0F7D0E2EA34A}"/>
                      </a:ext>
                    </a:extLst>
                  </p:cNvPr>
                  <p:cNvSpPr>
                    <a:spLocks/>
                  </p:cNvSpPr>
                  <p:nvPr/>
                </p:nvSpPr>
                <p:spPr bwMode="auto">
                  <a:xfrm>
                    <a:off x="1422012" y="2307486"/>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00B09B"/>
                  </a:solidFill>
                  <a:ln>
                    <a:noFill/>
                  </a:ln>
                </p:spPr>
                <p:txBody>
                  <a:bodyPr vert="horz" wrap="square" lIns="68580" tIns="34290" rIns="68580" bIns="34290" numCol="1" anchor="t" anchorCtr="0" compatLnSpc="1">
                    <a:prstTxWarp prst="textNoShape">
                      <a:avLst/>
                    </a:prstTxWarp>
                    <a:noAutofit/>
                  </a:bodyPr>
                  <a:lstStyle/>
                  <a:p>
                    <a:pPr defTabSz="914400">
                      <a:defRPr/>
                    </a:pPr>
                    <a:endParaRPr lang="en-US" sz="1350" kern="0">
                      <a:solidFill>
                        <a:prstClr val="black"/>
                      </a:solidFill>
                    </a:endParaRPr>
                  </a:p>
                </p:txBody>
              </p:sp>
              <p:sp>
                <p:nvSpPr>
                  <p:cNvPr id="230" name="Freeform 588">
                    <a:extLst>
                      <a:ext uri="{FF2B5EF4-FFF2-40B4-BE49-F238E27FC236}">
                        <a16:creationId xmlns:a16="http://schemas.microsoft.com/office/drawing/2014/main" id="{B99803D2-C1FC-4302-9057-141EBD8CF69F}"/>
                      </a:ext>
                    </a:extLst>
                  </p:cNvPr>
                  <p:cNvSpPr>
                    <a:spLocks noChangeAspect="1"/>
                  </p:cNvSpPr>
                  <p:nvPr/>
                </p:nvSpPr>
                <p:spPr bwMode="auto">
                  <a:xfrm>
                    <a:off x="859653" y="1998437"/>
                    <a:ext cx="730179" cy="729297"/>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00B09B"/>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grpSp>
            <p:grpSp>
              <p:nvGrpSpPr>
                <p:cNvPr id="194" name="群組 193"/>
                <p:cNvGrpSpPr/>
                <p:nvPr/>
              </p:nvGrpSpPr>
              <p:grpSpPr>
                <a:xfrm>
                  <a:off x="820800" y="5001857"/>
                  <a:ext cx="3554815" cy="807685"/>
                  <a:chOff x="823557" y="3257285"/>
                  <a:chExt cx="3554815" cy="807685"/>
                </a:xfrm>
              </p:grpSpPr>
              <p:sp>
                <p:nvSpPr>
                  <p:cNvPr id="214" name="Freeform 584">
                    <a:extLst>
                      <a:ext uri="{FF2B5EF4-FFF2-40B4-BE49-F238E27FC236}">
                        <a16:creationId xmlns:a16="http://schemas.microsoft.com/office/drawing/2014/main" id="{E5AAF15A-C37E-4D17-9A1F-67B6755E29B2}"/>
                      </a:ext>
                    </a:extLst>
                  </p:cNvPr>
                  <p:cNvSpPr>
                    <a:spLocks/>
                  </p:cNvSpPr>
                  <p:nvPr/>
                </p:nvSpPr>
                <p:spPr bwMode="auto">
                  <a:xfrm>
                    <a:off x="823557" y="3348570"/>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15" name="Freeform 586">
                    <a:extLst>
                      <a:ext uri="{FF2B5EF4-FFF2-40B4-BE49-F238E27FC236}">
                        <a16:creationId xmlns:a16="http://schemas.microsoft.com/office/drawing/2014/main" id="{273836A9-246A-4F25-B656-C2547F42D19E}"/>
                      </a:ext>
                    </a:extLst>
                  </p:cNvPr>
                  <p:cNvSpPr>
                    <a:spLocks/>
                  </p:cNvSpPr>
                  <p:nvPr/>
                </p:nvSpPr>
                <p:spPr bwMode="auto">
                  <a:xfrm>
                    <a:off x="1316710" y="3365001"/>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0D95BC">
                      <a:lumMod val="60000"/>
                      <a:lumOff val="40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16" name="TextBox 197">
                    <a:extLst>
                      <a:ext uri="{FF2B5EF4-FFF2-40B4-BE49-F238E27FC236}">
                        <a16:creationId xmlns:a16="http://schemas.microsoft.com/office/drawing/2014/main" id="{994E98FF-6EA3-4B31-9468-D81A6F8025C5}"/>
                      </a:ext>
                    </a:extLst>
                  </p:cNvPr>
                  <p:cNvSpPr txBox="1"/>
                  <p:nvPr/>
                </p:nvSpPr>
                <p:spPr>
                  <a:xfrm>
                    <a:off x="1673206" y="3293310"/>
                    <a:ext cx="2202816" cy="524619"/>
                  </a:xfrm>
                  <a:prstGeom prst="rect">
                    <a:avLst/>
                  </a:prstGeom>
                  <a:noFill/>
                </p:spPr>
                <p:txBody>
                  <a:bodyPr wrap="square" lIns="0" rIns="0" rtlCol="0" anchor="b">
                    <a:spAutoFit/>
                  </a:bodyPr>
                  <a:lstStyle/>
                  <a:p>
                    <a:pPr defTabSz="914400">
                      <a:defRPr/>
                    </a:pPr>
                    <a:r>
                      <a:rPr lang="zh-TW" altLang="en-US" sz="2400" b="1" kern="0" dirty="0">
                        <a:solidFill>
                          <a:prstClr val="black"/>
                        </a:solidFill>
                        <a:latin typeface="微軟正黑體" panose="020B0604030504040204" pitchFamily="34" charset="-120"/>
                        <a:ea typeface="微軟正黑體" panose="020B0604030504040204" pitchFamily="34" charset="-120"/>
                      </a:rPr>
                      <a:t>出國留學</a:t>
                    </a:r>
                    <a:endParaRPr lang="en-US" sz="2400" b="1" kern="0" dirty="0">
                      <a:solidFill>
                        <a:prstClr val="black"/>
                      </a:solidFill>
                      <a:latin typeface="微軟正黑體" panose="020B0604030504040204" pitchFamily="34" charset="-120"/>
                      <a:ea typeface="微軟正黑體" panose="020B0604030504040204" pitchFamily="34" charset="-120"/>
                    </a:endParaRPr>
                  </a:p>
                </p:txBody>
              </p:sp>
              <p:sp>
                <p:nvSpPr>
                  <p:cNvPr id="218" name="Freeform 587">
                    <a:extLst>
                      <a:ext uri="{FF2B5EF4-FFF2-40B4-BE49-F238E27FC236}">
                        <a16:creationId xmlns:a16="http://schemas.microsoft.com/office/drawing/2014/main" id="{4B4932E0-260D-417C-9F24-32D8CB7C7135}"/>
                      </a:ext>
                    </a:extLst>
                  </p:cNvPr>
                  <p:cNvSpPr>
                    <a:spLocks/>
                  </p:cNvSpPr>
                  <p:nvPr/>
                </p:nvSpPr>
                <p:spPr bwMode="auto">
                  <a:xfrm>
                    <a:off x="904933" y="3288411"/>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19" name="Freeform 589">
                    <a:extLst>
                      <a:ext uri="{FF2B5EF4-FFF2-40B4-BE49-F238E27FC236}">
                        <a16:creationId xmlns:a16="http://schemas.microsoft.com/office/drawing/2014/main" id="{3CCA7B63-D486-4D00-BC86-D28514A6D416}"/>
                      </a:ext>
                    </a:extLst>
                  </p:cNvPr>
                  <p:cNvSpPr>
                    <a:spLocks/>
                  </p:cNvSpPr>
                  <p:nvPr/>
                </p:nvSpPr>
                <p:spPr bwMode="auto">
                  <a:xfrm>
                    <a:off x="1387816" y="3550578"/>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0D95BC">
                      <a:lumMod val="75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20" name="Freeform 590">
                    <a:extLst>
                      <a:ext uri="{FF2B5EF4-FFF2-40B4-BE49-F238E27FC236}">
                        <a16:creationId xmlns:a16="http://schemas.microsoft.com/office/drawing/2014/main" id="{88C6C486-F204-4B49-9461-8D31E9664C38}"/>
                      </a:ext>
                    </a:extLst>
                  </p:cNvPr>
                  <p:cNvSpPr>
                    <a:spLocks/>
                  </p:cNvSpPr>
                  <p:nvPr/>
                </p:nvSpPr>
                <p:spPr bwMode="auto">
                  <a:xfrm>
                    <a:off x="1387816" y="3550578"/>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0D95BC">
                      <a:lumMod val="75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21" name="Freeform: Shape 108">
                    <a:extLst>
                      <a:ext uri="{FF2B5EF4-FFF2-40B4-BE49-F238E27FC236}">
                        <a16:creationId xmlns:a16="http://schemas.microsoft.com/office/drawing/2014/main" id="{B13A79B5-6223-4D39-8CA0-378BE917EE55}"/>
                      </a:ext>
                    </a:extLst>
                  </p:cNvPr>
                  <p:cNvSpPr>
                    <a:spLocks/>
                  </p:cNvSpPr>
                  <p:nvPr/>
                </p:nvSpPr>
                <p:spPr bwMode="auto">
                  <a:xfrm>
                    <a:off x="1422012" y="3547468"/>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0D95BC"/>
                  </a:solidFill>
                  <a:ln>
                    <a:noFill/>
                  </a:ln>
                </p:spPr>
                <p:txBody>
                  <a:bodyPr vert="horz" wrap="square" lIns="68580" tIns="34290" rIns="68580" bIns="34290" numCol="1" anchor="t" anchorCtr="0" compatLnSpc="1">
                    <a:prstTxWarp prst="textNoShape">
                      <a:avLst/>
                    </a:prstTxWarp>
                    <a:noAutofit/>
                  </a:bodyPr>
                  <a:lstStyle/>
                  <a:p>
                    <a:pPr defTabSz="914400">
                      <a:defRPr/>
                    </a:pPr>
                    <a:endParaRPr lang="en-US" sz="1350" kern="0">
                      <a:solidFill>
                        <a:prstClr val="black"/>
                      </a:solidFill>
                    </a:endParaRPr>
                  </a:p>
                </p:txBody>
              </p:sp>
              <p:sp>
                <p:nvSpPr>
                  <p:cNvPr id="222" name="Freeform 588">
                    <a:extLst>
                      <a:ext uri="{FF2B5EF4-FFF2-40B4-BE49-F238E27FC236}">
                        <a16:creationId xmlns:a16="http://schemas.microsoft.com/office/drawing/2014/main" id="{1C26D83F-4ED2-45B1-8CE9-337CAA1C3362}"/>
                      </a:ext>
                    </a:extLst>
                  </p:cNvPr>
                  <p:cNvSpPr>
                    <a:spLocks/>
                  </p:cNvSpPr>
                  <p:nvPr/>
                </p:nvSpPr>
                <p:spPr bwMode="auto">
                  <a:xfrm>
                    <a:off x="865304" y="3257285"/>
                    <a:ext cx="730800" cy="73080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0D95BC"/>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grpSp>
            <p:grpSp>
              <p:nvGrpSpPr>
                <p:cNvPr id="195" name="群組 194"/>
                <p:cNvGrpSpPr/>
                <p:nvPr/>
              </p:nvGrpSpPr>
              <p:grpSpPr>
                <a:xfrm>
                  <a:off x="820800" y="2962729"/>
                  <a:ext cx="3542784" cy="822031"/>
                  <a:chOff x="835588" y="4478709"/>
                  <a:chExt cx="3542784" cy="822031"/>
                </a:xfrm>
              </p:grpSpPr>
              <p:sp>
                <p:nvSpPr>
                  <p:cNvPr id="206" name="Freeform 584">
                    <a:extLst>
                      <a:ext uri="{FF2B5EF4-FFF2-40B4-BE49-F238E27FC236}">
                        <a16:creationId xmlns:a16="http://schemas.microsoft.com/office/drawing/2014/main" id="{F59B11A5-F833-4E68-B9D4-F69CCE1E337F}"/>
                      </a:ext>
                    </a:extLst>
                  </p:cNvPr>
                  <p:cNvSpPr>
                    <a:spLocks/>
                  </p:cNvSpPr>
                  <p:nvPr/>
                </p:nvSpPr>
                <p:spPr bwMode="auto">
                  <a:xfrm>
                    <a:off x="835588" y="4584340"/>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07" name="Freeform 586">
                    <a:extLst>
                      <a:ext uri="{FF2B5EF4-FFF2-40B4-BE49-F238E27FC236}">
                        <a16:creationId xmlns:a16="http://schemas.microsoft.com/office/drawing/2014/main" id="{9BB3BD6D-A343-471D-B97F-8483ABDF1F41}"/>
                      </a:ext>
                    </a:extLst>
                  </p:cNvPr>
                  <p:cNvSpPr>
                    <a:spLocks/>
                  </p:cNvSpPr>
                  <p:nvPr/>
                </p:nvSpPr>
                <p:spPr bwMode="auto">
                  <a:xfrm>
                    <a:off x="1378710" y="4612201"/>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C13018">
                      <a:lumMod val="60000"/>
                      <a:lumOff val="40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08" name="TextBox 200">
                    <a:extLst>
                      <a:ext uri="{FF2B5EF4-FFF2-40B4-BE49-F238E27FC236}">
                        <a16:creationId xmlns:a16="http://schemas.microsoft.com/office/drawing/2014/main" id="{94F70E38-B66E-4CD0-9362-7F4BE2960035}"/>
                      </a:ext>
                    </a:extLst>
                  </p:cNvPr>
                  <p:cNvSpPr txBox="1"/>
                  <p:nvPr/>
                </p:nvSpPr>
                <p:spPr>
                  <a:xfrm>
                    <a:off x="1673206" y="4549883"/>
                    <a:ext cx="2202816" cy="524620"/>
                  </a:xfrm>
                  <a:prstGeom prst="rect">
                    <a:avLst/>
                  </a:prstGeom>
                  <a:noFill/>
                </p:spPr>
                <p:txBody>
                  <a:bodyPr wrap="square" lIns="0" rIns="0" rtlCol="0" anchor="b">
                    <a:spAutoFit/>
                  </a:bodyPr>
                  <a:lstStyle/>
                  <a:p>
                    <a:pPr defTabSz="914400">
                      <a:defRPr/>
                    </a:pPr>
                    <a:r>
                      <a:rPr lang="zh-TW" altLang="en-US" sz="2400" b="1" kern="0" dirty="0">
                        <a:solidFill>
                          <a:prstClr val="black"/>
                        </a:solidFill>
                        <a:latin typeface="微軟正黑體" panose="020B0604030504040204" pitchFamily="34" charset="-120"/>
                        <a:ea typeface="微軟正黑體" panose="020B0604030504040204" pitchFamily="34" charset="-120"/>
                      </a:rPr>
                      <a:t>插大</a:t>
                    </a:r>
                    <a:r>
                      <a:rPr lang="en-US" altLang="zh-TW" sz="2400" b="1" kern="0" dirty="0">
                        <a:solidFill>
                          <a:prstClr val="black"/>
                        </a:solidFill>
                        <a:latin typeface="微軟正黑體" panose="020B0604030504040204" pitchFamily="34" charset="-120"/>
                        <a:ea typeface="微軟正黑體" panose="020B0604030504040204" pitchFamily="34" charset="-120"/>
                      </a:rPr>
                      <a:t>/</a:t>
                    </a:r>
                    <a:r>
                      <a:rPr lang="zh-TW" altLang="en-US" sz="2400" b="1" kern="0" dirty="0">
                        <a:solidFill>
                          <a:prstClr val="black"/>
                        </a:solidFill>
                        <a:latin typeface="微軟正黑體" panose="020B0604030504040204" pitchFamily="34" charset="-120"/>
                        <a:ea typeface="微軟正黑體" panose="020B0604030504040204" pitchFamily="34" charset="-120"/>
                      </a:rPr>
                      <a:t>轉四技</a:t>
                    </a:r>
                    <a:endParaRPr lang="en-US" sz="2400" b="1" kern="0" dirty="0">
                      <a:solidFill>
                        <a:prstClr val="black"/>
                      </a:solidFill>
                      <a:latin typeface="微軟正黑體" panose="020B0604030504040204" pitchFamily="34" charset="-120"/>
                      <a:ea typeface="微軟正黑體" panose="020B0604030504040204" pitchFamily="34" charset="-120"/>
                    </a:endParaRPr>
                  </a:p>
                </p:txBody>
              </p:sp>
              <p:sp>
                <p:nvSpPr>
                  <p:cNvPr id="209" name="Freeform 587">
                    <a:extLst>
                      <a:ext uri="{FF2B5EF4-FFF2-40B4-BE49-F238E27FC236}">
                        <a16:creationId xmlns:a16="http://schemas.microsoft.com/office/drawing/2014/main" id="{04859CD4-911F-4DCA-A1AC-F4693A000978}"/>
                      </a:ext>
                    </a:extLst>
                  </p:cNvPr>
                  <p:cNvSpPr>
                    <a:spLocks/>
                  </p:cNvSpPr>
                  <p:nvPr/>
                </p:nvSpPr>
                <p:spPr bwMode="auto">
                  <a:xfrm>
                    <a:off x="904933" y="4528393"/>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10" name="Freeform 589">
                    <a:extLst>
                      <a:ext uri="{FF2B5EF4-FFF2-40B4-BE49-F238E27FC236}">
                        <a16:creationId xmlns:a16="http://schemas.microsoft.com/office/drawing/2014/main" id="{0E3199FF-BE1C-48DA-8310-DB2F07D998F2}"/>
                      </a:ext>
                    </a:extLst>
                  </p:cNvPr>
                  <p:cNvSpPr>
                    <a:spLocks/>
                  </p:cNvSpPr>
                  <p:nvPr/>
                </p:nvSpPr>
                <p:spPr bwMode="auto">
                  <a:xfrm>
                    <a:off x="1387816" y="4790559"/>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C13018">
                      <a:lumMod val="75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11" name="Freeform 590">
                    <a:extLst>
                      <a:ext uri="{FF2B5EF4-FFF2-40B4-BE49-F238E27FC236}">
                        <a16:creationId xmlns:a16="http://schemas.microsoft.com/office/drawing/2014/main" id="{C32F7A60-8E3D-48CA-A3D3-5621A7499D47}"/>
                      </a:ext>
                    </a:extLst>
                  </p:cNvPr>
                  <p:cNvSpPr>
                    <a:spLocks/>
                  </p:cNvSpPr>
                  <p:nvPr/>
                </p:nvSpPr>
                <p:spPr bwMode="auto">
                  <a:xfrm>
                    <a:off x="1387816" y="4790559"/>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C13018">
                      <a:lumMod val="75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12" name="Freeform: Shape 117">
                    <a:extLst>
                      <a:ext uri="{FF2B5EF4-FFF2-40B4-BE49-F238E27FC236}">
                        <a16:creationId xmlns:a16="http://schemas.microsoft.com/office/drawing/2014/main" id="{C62C79A3-92EE-4324-A6E7-3013BBE5B270}"/>
                      </a:ext>
                    </a:extLst>
                  </p:cNvPr>
                  <p:cNvSpPr>
                    <a:spLocks/>
                  </p:cNvSpPr>
                  <p:nvPr/>
                </p:nvSpPr>
                <p:spPr bwMode="auto">
                  <a:xfrm>
                    <a:off x="1422012" y="4787449"/>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C13018"/>
                  </a:solidFill>
                  <a:ln>
                    <a:noFill/>
                  </a:ln>
                </p:spPr>
                <p:txBody>
                  <a:bodyPr vert="horz" wrap="square" lIns="68580" tIns="34290" rIns="68580" bIns="34290" numCol="1" anchor="t" anchorCtr="0" compatLnSpc="1">
                    <a:prstTxWarp prst="textNoShape">
                      <a:avLst/>
                    </a:prstTxWarp>
                    <a:noAutofit/>
                  </a:bodyPr>
                  <a:lstStyle/>
                  <a:p>
                    <a:pPr defTabSz="914400">
                      <a:defRPr/>
                    </a:pPr>
                    <a:endParaRPr lang="en-US" sz="1350" kern="0">
                      <a:solidFill>
                        <a:prstClr val="black"/>
                      </a:solidFill>
                    </a:endParaRPr>
                  </a:p>
                </p:txBody>
              </p:sp>
              <p:sp>
                <p:nvSpPr>
                  <p:cNvPr id="213" name="Freeform 588">
                    <a:extLst>
                      <a:ext uri="{FF2B5EF4-FFF2-40B4-BE49-F238E27FC236}">
                        <a16:creationId xmlns:a16="http://schemas.microsoft.com/office/drawing/2014/main" id="{21C58894-01CA-497C-B767-A2F07533ED84}"/>
                      </a:ext>
                    </a:extLst>
                  </p:cNvPr>
                  <p:cNvSpPr>
                    <a:spLocks noChangeAspect="1"/>
                  </p:cNvSpPr>
                  <p:nvPr/>
                </p:nvSpPr>
                <p:spPr bwMode="auto">
                  <a:xfrm>
                    <a:off x="888631" y="4478709"/>
                    <a:ext cx="730800" cy="72992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C13018"/>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grpSp>
            <p:grpSp>
              <p:nvGrpSpPr>
                <p:cNvPr id="196" name="群組 195"/>
                <p:cNvGrpSpPr/>
                <p:nvPr/>
              </p:nvGrpSpPr>
              <p:grpSpPr>
                <a:xfrm>
                  <a:off x="820800" y="3939797"/>
                  <a:ext cx="3543702" cy="823090"/>
                  <a:chOff x="4866343" y="3241881"/>
                  <a:chExt cx="3543702" cy="823090"/>
                </a:xfrm>
              </p:grpSpPr>
              <p:sp>
                <p:nvSpPr>
                  <p:cNvPr id="197" name="Freeform 584">
                    <a:extLst>
                      <a:ext uri="{FF2B5EF4-FFF2-40B4-BE49-F238E27FC236}">
                        <a16:creationId xmlns:a16="http://schemas.microsoft.com/office/drawing/2014/main" id="{85D07358-42F8-4E20-8004-DE5429FD3CD5}"/>
                      </a:ext>
                    </a:extLst>
                  </p:cNvPr>
                  <p:cNvSpPr>
                    <a:spLocks/>
                  </p:cNvSpPr>
                  <p:nvPr/>
                </p:nvSpPr>
                <p:spPr bwMode="auto">
                  <a:xfrm>
                    <a:off x="4866343" y="3348571"/>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defTabSz="914400">
                      <a:defRPr/>
                    </a:pPr>
                    <a:r>
                      <a:rPr lang="en-US" sz="1350" kern="0" dirty="0">
                        <a:solidFill>
                          <a:prstClr val="black"/>
                        </a:solidFill>
                      </a:rPr>
                      <a:t>11111</a:t>
                    </a:r>
                  </a:p>
                </p:txBody>
              </p:sp>
              <p:sp>
                <p:nvSpPr>
                  <p:cNvPr id="198" name="Freeform 586">
                    <a:extLst>
                      <a:ext uri="{FF2B5EF4-FFF2-40B4-BE49-F238E27FC236}">
                        <a16:creationId xmlns:a16="http://schemas.microsoft.com/office/drawing/2014/main" id="{A9C78BEC-7E18-451D-90D7-B5EE2EE7D2BE}"/>
                      </a:ext>
                    </a:extLst>
                  </p:cNvPr>
                  <p:cNvSpPr>
                    <a:spLocks/>
                  </p:cNvSpPr>
                  <p:nvPr/>
                </p:nvSpPr>
                <p:spPr bwMode="auto">
                  <a:xfrm>
                    <a:off x="5410382" y="3353267"/>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EBCB38">
                      <a:lumMod val="60000"/>
                      <a:lumOff val="40000"/>
                    </a:srgbClr>
                  </a:solidFill>
                  <a:ln>
                    <a:noFill/>
                  </a:ln>
                </p:spPr>
                <p:txBody>
                  <a:bodyPr vert="horz" wrap="square" lIns="68580" tIns="34290" rIns="68580" bIns="34290" numCol="1" anchor="t" anchorCtr="0" compatLnSpc="1">
                    <a:prstTxWarp prst="textNoShape">
                      <a:avLst/>
                    </a:prstTxWarp>
                  </a:bodyPr>
                  <a:lstStyle/>
                  <a:p>
                    <a:pPr defTabSz="914400">
                      <a:defRPr/>
                    </a:pPr>
                    <a:r>
                      <a:rPr lang="en-US" sz="1350" kern="0" dirty="0">
                        <a:solidFill>
                          <a:prstClr val="black"/>
                        </a:solidFill>
                      </a:rPr>
                      <a:t>0</a:t>
                    </a:r>
                  </a:p>
                </p:txBody>
              </p:sp>
              <p:sp>
                <p:nvSpPr>
                  <p:cNvPr id="199" name="TextBox 208">
                    <a:extLst>
                      <a:ext uri="{FF2B5EF4-FFF2-40B4-BE49-F238E27FC236}">
                        <a16:creationId xmlns:a16="http://schemas.microsoft.com/office/drawing/2014/main" id="{FED27C0B-A011-4D66-B052-A9DC597210CC}"/>
                      </a:ext>
                    </a:extLst>
                  </p:cNvPr>
                  <p:cNvSpPr txBox="1"/>
                  <p:nvPr/>
                </p:nvSpPr>
                <p:spPr>
                  <a:xfrm>
                    <a:off x="5726366" y="3300680"/>
                    <a:ext cx="2202816" cy="524619"/>
                  </a:xfrm>
                  <a:prstGeom prst="rect">
                    <a:avLst/>
                  </a:prstGeom>
                  <a:noFill/>
                </p:spPr>
                <p:txBody>
                  <a:bodyPr wrap="square" lIns="0" rIns="0" rtlCol="0" anchor="b">
                    <a:spAutoFit/>
                  </a:bodyPr>
                  <a:lstStyle/>
                  <a:p>
                    <a:pPr defTabSz="914400">
                      <a:defRPr/>
                    </a:pPr>
                    <a:r>
                      <a:rPr lang="zh-TW" altLang="en-US" sz="2400" b="1" kern="0" dirty="0">
                        <a:solidFill>
                          <a:prstClr val="black"/>
                        </a:solidFill>
                        <a:latin typeface="微軟正黑體" panose="020B0604030504040204" pitchFamily="34" charset="-120"/>
                        <a:ea typeface="微軟正黑體" panose="020B0604030504040204" pitchFamily="34" charset="-120"/>
                      </a:rPr>
                      <a:t>報考研究所</a:t>
                    </a:r>
                    <a:endParaRPr lang="en-US" sz="2400" b="1" kern="0" dirty="0">
                      <a:solidFill>
                        <a:prstClr val="black"/>
                      </a:solidFill>
                      <a:latin typeface="微軟正黑體" panose="020B0604030504040204" pitchFamily="34" charset="-120"/>
                      <a:ea typeface="微軟正黑體" panose="020B0604030504040204" pitchFamily="34" charset="-120"/>
                    </a:endParaRPr>
                  </a:p>
                </p:txBody>
              </p:sp>
              <p:pic>
                <p:nvPicPr>
                  <p:cNvPr id="200" name="Graphic 24" descr="Single gear">
                    <a:extLst>
                      <a:ext uri="{FF2B5EF4-FFF2-40B4-BE49-F238E27FC236}">
                        <a16:creationId xmlns:a16="http://schemas.microsoft.com/office/drawing/2014/main" id="{C3C46F04-6B03-4CC0-BF4D-2DC2F334C5B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72485" y="3430375"/>
                    <a:ext cx="320249" cy="320249"/>
                  </a:xfrm>
                  <a:prstGeom prst="rect">
                    <a:avLst/>
                  </a:prstGeom>
                </p:spPr>
              </p:pic>
              <p:sp>
                <p:nvSpPr>
                  <p:cNvPr id="201" name="Freeform 587">
                    <a:extLst>
                      <a:ext uri="{FF2B5EF4-FFF2-40B4-BE49-F238E27FC236}">
                        <a16:creationId xmlns:a16="http://schemas.microsoft.com/office/drawing/2014/main" id="{6CE2AF03-89AF-4D79-8A30-9A0BC172E702}"/>
                      </a:ext>
                    </a:extLst>
                  </p:cNvPr>
                  <p:cNvSpPr>
                    <a:spLocks/>
                  </p:cNvSpPr>
                  <p:nvPr/>
                </p:nvSpPr>
                <p:spPr bwMode="auto">
                  <a:xfrm>
                    <a:off x="4936606" y="3288411"/>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02" name="Freeform 589">
                    <a:extLst>
                      <a:ext uri="{FF2B5EF4-FFF2-40B4-BE49-F238E27FC236}">
                        <a16:creationId xmlns:a16="http://schemas.microsoft.com/office/drawing/2014/main" id="{ED821D05-1C20-4B8C-83A3-6BC6A82E4EE4}"/>
                      </a:ext>
                    </a:extLst>
                  </p:cNvPr>
                  <p:cNvSpPr>
                    <a:spLocks/>
                  </p:cNvSpPr>
                  <p:nvPr/>
                </p:nvSpPr>
                <p:spPr bwMode="auto">
                  <a:xfrm>
                    <a:off x="5419488" y="3550578"/>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EBCB38">
                      <a:lumMod val="75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03" name="Freeform 590">
                    <a:extLst>
                      <a:ext uri="{FF2B5EF4-FFF2-40B4-BE49-F238E27FC236}">
                        <a16:creationId xmlns:a16="http://schemas.microsoft.com/office/drawing/2014/main" id="{5226DCAD-644A-466D-B3B6-BA5C434DBB68}"/>
                      </a:ext>
                    </a:extLst>
                  </p:cNvPr>
                  <p:cNvSpPr>
                    <a:spLocks/>
                  </p:cNvSpPr>
                  <p:nvPr/>
                </p:nvSpPr>
                <p:spPr bwMode="auto">
                  <a:xfrm>
                    <a:off x="5419488" y="3550578"/>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EBCB38">
                      <a:lumMod val="75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04" name="Freeform: Shape 159">
                    <a:extLst>
                      <a:ext uri="{FF2B5EF4-FFF2-40B4-BE49-F238E27FC236}">
                        <a16:creationId xmlns:a16="http://schemas.microsoft.com/office/drawing/2014/main" id="{503042CD-38A0-4DA0-9231-FACB6CE93C6C}"/>
                      </a:ext>
                    </a:extLst>
                  </p:cNvPr>
                  <p:cNvSpPr>
                    <a:spLocks/>
                  </p:cNvSpPr>
                  <p:nvPr/>
                </p:nvSpPr>
                <p:spPr bwMode="auto">
                  <a:xfrm>
                    <a:off x="5453685" y="3547468"/>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EBCB38"/>
                  </a:solidFill>
                  <a:ln>
                    <a:noFill/>
                  </a:ln>
                </p:spPr>
                <p:txBody>
                  <a:bodyPr vert="horz" wrap="square" lIns="68580" tIns="34290" rIns="68580" bIns="34290" numCol="1" anchor="t" anchorCtr="0" compatLnSpc="1">
                    <a:prstTxWarp prst="textNoShape">
                      <a:avLst/>
                    </a:prstTxWarp>
                    <a:noAutofit/>
                  </a:bodyPr>
                  <a:lstStyle/>
                  <a:p>
                    <a:pPr defTabSz="914400">
                      <a:defRPr/>
                    </a:pPr>
                    <a:endParaRPr lang="en-US" sz="1350" kern="0">
                      <a:solidFill>
                        <a:prstClr val="black"/>
                      </a:solidFill>
                    </a:endParaRPr>
                  </a:p>
                </p:txBody>
              </p:sp>
              <p:sp>
                <p:nvSpPr>
                  <p:cNvPr id="205" name="Freeform 588">
                    <a:extLst>
                      <a:ext uri="{FF2B5EF4-FFF2-40B4-BE49-F238E27FC236}">
                        <a16:creationId xmlns:a16="http://schemas.microsoft.com/office/drawing/2014/main" id="{F5688FE4-6A91-47E1-8236-0A4F59E99ADA}"/>
                      </a:ext>
                    </a:extLst>
                  </p:cNvPr>
                  <p:cNvSpPr>
                    <a:spLocks noChangeAspect="1"/>
                  </p:cNvSpPr>
                  <p:nvPr/>
                </p:nvSpPr>
                <p:spPr bwMode="auto">
                  <a:xfrm>
                    <a:off x="4896667" y="3241881"/>
                    <a:ext cx="731683" cy="73080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EBCB38"/>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grpSp>
          </p:grpSp>
          <p:grpSp>
            <p:nvGrpSpPr>
              <p:cNvPr id="277" name="组合 29"/>
              <p:cNvGrpSpPr/>
              <p:nvPr/>
            </p:nvGrpSpPr>
            <p:grpSpPr>
              <a:xfrm>
                <a:off x="2848996" y="2693208"/>
                <a:ext cx="326609" cy="252662"/>
                <a:chOff x="261938" y="1303338"/>
                <a:chExt cx="2185987" cy="1366837"/>
              </a:xfrm>
            </p:grpSpPr>
            <p:sp>
              <p:nvSpPr>
                <p:cNvPr id="278" name="Freeform 23"/>
                <p:cNvSpPr>
                  <a:spLocks/>
                </p:cNvSpPr>
                <p:nvPr/>
              </p:nvSpPr>
              <p:spPr bwMode="auto">
                <a:xfrm>
                  <a:off x="757238" y="1704975"/>
                  <a:ext cx="1690687" cy="965200"/>
                </a:xfrm>
                <a:custGeom>
                  <a:avLst/>
                  <a:gdLst>
                    <a:gd name="T0" fmla="*/ 122 w 1065"/>
                    <a:gd name="T1" fmla="*/ 0 h 608"/>
                    <a:gd name="T2" fmla="*/ 979 w 1065"/>
                    <a:gd name="T3" fmla="*/ 51 h 608"/>
                    <a:gd name="T4" fmla="*/ 988 w 1065"/>
                    <a:gd name="T5" fmla="*/ 53 h 608"/>
                    <a:gd name="T6" fmla="*/ 1000 w 1065"/>
                    <a:gd name="T7" fmla="*/ 57 h 608"/>
                    <a:gd name="T8" fmla="*/ 1008 w 1065"/>
                    <a:gd name="T9" fmla="*/ 67 h 608"/>
                    <a:gd name="T10" fmla="*/ 1014 w 1065"/>
                    <a:gd name="T11" fmla="*/ 79 h 608"/>
                    <a:gd name="T12" fmla="*/ 1014 w 1065"/>
                    <a:gd name="T13" fmla="*/ 523 h 608"/>
                    <a:gd name="T14" fmla="*/ 1014 w 1065"/>
                    <a:gd name="T15" fmla="*/ 529 h 608"/>
                    <a:gd name="T16" fmla="*/ 1008 w 1065"/>
                    <a:gd name="T17" fmla="*/ 541 h 608"/>
                    <a:gd name="T18" fmla="*/ 1000 w 1065"/>
                    <a:gd name="T19" fmla="*/ 551 h 608"/>
                    <a:gd name="T20" fmla="*/ 988 w 1065"/>
                    <a:gd name="T21" fmla="*/ 555 h 608"/>
                    <a:gd name="T22" fmla="*/ 85 w 1065"/>
                    <a:gd name="T23" fmla="*/ 557 h 608"/>
                    <a:gd name="T24" fmla="*/ 79 w 1065"/>
                    <a:gd name="T25" fmla="*/ 555 h 608"/>
                    <a:gd name="T26" fmla="*/ 67 w 1065"/>
                    <a:gd name="T27" fmla="*/ 551 h 608"/>
                    <a:gd name="T28" fmla="*/ 57 w 1065"/>
                    <a:gd name="T29" fmla="*/ 541 h 608"/>
                    <a:gd name="T30" fmla="*/ 53 w 1065"/>
                    <a:gd name="T31" fmla="*/ 529 h 608"/>
                    <a:gd name="T32" fmla="*/ 51 w 1065"/>
                    <a:gd name="T33" fmla="*/ 290 h 608"/>
                    <a:gd name="T34" fmla="*/ 0 w 1065"/>
                    <a:gd name="T35" fmla="*/ 523 h 608"/>
                    <a:gd name="T36" fmla="*/ 2 w 1065"/>
                    <a:gd name="T37" fmla="*/ 539 h 608"/>
                    <a:gd name="T38" fmla="*/ 16 w 1065"/>
                    <a:gd name="T39" fmla="*/ 570 h 608"/>
                    <a:gd name="T40" fmla="*/ 39 w 1065"/>
                    <a:gd name="T41" fmla="*/ 594 h 608"/>
                    <a:gd name="T42" fmla="*/ 69 w 1065"/>
                    <a:gd name="T43" fmla="*/ 606 h 608"/>
                    <a:gd name="T44" fmla="*/ 979 w 1065"/>
                    <a:gd name="T45" fmla="*/ 608 h 608"/>
                    <a:gd name="T46" fmla="*/ 998 w 1065"/>
                    <a:gd name="T47" fmla="*/ 606 h 608"/>
                    <a:gd name="T48" fmla="*/ 1028 w 1065"/>
                    <a:gd name="T49" fmla="*/ 594 h 608"/>
                    <a:gd name="T50" fmla="*/ 1050 w 1065"/>
                    <a:gd name="T51" fmla="*/ 570 h 608"/>
                    <a:gd name="T52" fmla="*/ 1063 w 1065"/>
                    <a:gd name="T53" fmla="*/ 539 h 608"/>
                    <a:gd name="T54" fmla="*/ 1065 w 1065"/>
                    <a:gd name="T55" fmla="*/ 85 h 608"/>
                    <a:gd name="T56" fmla="*/ 1063 w 1065"/>
                    <a:gd name="T57" fmla="*/ 69 h 608"/>
                    <a:gd name="T58" fmla="*/ 1050 w 1065"/>
                    <a:gd name="T59" fmla="*/ 38 h 608"/>
                    <a:gd name="T60" fmla="*/ 1028 w 1065"/>
                    <a:gd name="T61" fmla="*/ 16 h 608"/>
                    <a:gd name="T62" fmla="*/ 998 w 1065"/>
                    <a:gd name="T63" fmla="*/ 2 h 608"/>
                    <a:gd name="T64" fmla="*/ 979 w 1065"/>
                    <a:gd name="T65" fmla="*/ 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5" h="608">
                      <a:moveTo>
                        <a:pt x="979" y="0"/>
                      </a:moveTo>
                      <a:lnTo>
                        <a:pt x="122" y="0"/>
                      </a:lnTo>
                      <a:lnTo>
                        <a:pt x="173" y="51"/>
                      </a:lnTo>
                      <a:lnTo>
                        <a:pt x="979" y="51"/>
                      </a:lnTo>
                      <a:lnTo>
                        <a:pt x="979" y="51"/>
                      </a:lnTo>
                      <a:lnTo>
                        <a:pt x="988" y="53"/>
                      </a:lnTo>
                      <a:lnTo>
                        <a:pt x="994" y="55"/>
                      </a:lnTo>
                      <a:lnTo>
                        <a:pt x="1000" y="57"/>
                      </a:lnTo>
                      <a:lnTo>
                        <a:pt x="1004" y="61"/>
                      </a:lnTo>
                      <a:lnTo>
                        <a:pt x="1008" y="67"/>
                      </a:lnTo>
                      <a:lnTo>
                        <a:pt x="1012" y="73"/>
                      </a:lnTo>
                      <a:lnTo>
                        <a:pt x="1014" y="79"/>
                      </a:lnTo>
                      <a:lnTo>
                        <a:pt x="1014" y="85"/>
                      </a:lnTo>
                      <a:lnTo>
                        <a:pt x="1014" y="523"/>
                      </a:lnTo>
                      <a:lnTo>
                        <a:pt x="1014" y="523"/>
                      </a:lnTo>
                      <a:lnTo>
                        <a:pt x="1014" y="529"/>
                      </a:lnTo>
                      <a:lnTo>
                        <a:pt x="1012" y="535"/>
                      </a:lnTo>
                      <a:lnTo>
                        <a:pt x="1008" y="541"/>
                      </a:lnTo>
                      <a:lnTo>
                        <a:pt x="1004" y="547"/>
                      </a:lnTo>
                      <a:lnTo>
                        <a:pt x="1000" y="551"/>
                      </a:lnTo>
                      <a:lnTo>
                        <a:pt x="994" y="553"/>
                      </a:lnTo>
                      <a:lnTo>
                        <a:pt x="988" y="555"/>
                      </a:lnTo>
                      <a:lnTo>
                        <a:pt x="979" y="557"/>
                      </a:lnTo>
                      <a:lnTo>
                        <a:pt x="85" y="557"/>
                      </a:lnTo>
                      <a:lnTo>
                        <a:pt x="85" y="557"/>
                      </a:lnTo>
                      <a:lnTo>
                        <a:pt x="79" y="555"/>
                      </a:lnTo>
                      <a:lnTo>
                        <a:pt x="73" y="553"/>
                      </a:lnTo>
                      <a:lnTo>
                        <a:pt x="67" y="551"/>
                      </a:lnTo>
                      <a:lnTo>
                        <a:pt x="61" y="547"/>
                      </a:lnTo>
                      <a:lnTo>
                        <a:pt x="57" y="541"/>
                      </a:lnTo>
                      <a:lnTo>
                        <a:pt x="55" y="535"/>
                      </a:lnTo>
                      <a:lnTo>
                        <a:pt x="53" y="529"/>
                      </a:lnTo>
                      <a:lnTo>
                        <a:pt x="51" y="523"/>
                      </a:lnTo>
                      <a:lnTo>
                        <a:pt x="51" y="290"/>
                      </a:lnTo>
                      <a:lnTo>
                        <a:pt x="0" y="239"/>
                      </a:lnTo>
                      <a:lnTo>
                        <a:pt x="0" y="523"/>
                      </a:lnTo>
                      <a:lnTo>
                        <a:pt x="0" y="523"/>
                      </a:lnTo>
                      <a:lnTo>
                        <a:pt x="2" y="539"/>
                      </a:lnTo>
                      <a:lnTo>
                        <a:pt x="8" y="555"/>
                      </a:lnTo>
                      <a:lnTo>
                        <a:pt x="16" y="570"/>
                      </a:lnTo>
                      <a:lnTo>
                        <a:pt x="27" y="582"/>
                      </a:lnTo>
                      <a:lnTo>
                        <a:pt x="39" y="594"/>
                      </a:lnTo>
                      <a:lnTo>
                        <a:pt x="53" y="600"/>
                      </a:lnTo>
                      <a:lnTo>
                        <a:pt x="69" y="606"/>
                      </a:lnTo>
                      <a:lnTo>
                        <a:pt x="85" y="608"/>
                      </a:lnTo>
                      <a:lnTo>
                        <a:pt x="979" y="608"/>
                      </a:lnTo>
                      <a:lnTo>
                        <a:pt x="979" y="608"/>
                      </a:lnTo>
                      <a:lnTo>
                        <a:pt x="998" y="606"/>
                      </a:lnTo>
                      <a:lnTo>
                        <a:pt x="1014" y="600"/>
                      </a:lnTo>
                      <a:lnTo>
                        <a:pt x="1028" y="594"/>
                      </a:lnTo>
                      <a:lnTo>
                        <a:pt x="1040" y="582"/>
                      </a:lnTo>
                      <a:lnTo>
                        <a:pt x="1050" y="570"/>
                      </a:lnTo>
                      <a:lnTo>
                        <a:pt x="1059" y="555"/>
                      </a:lnTo>
                      <a:lnTo>
                        <a:pt x="1063" y="539"/>
                      </a:lnTo>
                      <a:lnTo>
                        <a:pt x="1065" y="523"/>
                      </a:lnTo>
                      <a:lnTo>
                        <a:pt x="1065" y="85"/>
                      </a:lnTo>
                      <a:lnTo>
                        <a:pt x="1065" y="85"/>
                      </a:lnTo>
                      <a:lnTo>
                        <a:pt x="1063" y="69"/>
                      </a:lnTo>
                      <a:lnTo>
                        <a:pt x="1059" y="53"/>
                      </a:lnTo>
                      <a:lnTo>
                        <a:pt x="1050" y="38"/>
                      </a:lnTo>
                      <a:lnTo>
                        <a:pt x="1040" y="26"/>
                      </a:lnTo>
                      <a:lnTo>
                        <a:pt x="1028" y="16"/>
                      </a:lnTo>
                      <a:lnTo>
                        <a:pt x="1014" y="8"/>
                      </a:lnTo>
                      <a:lnTo>
                        <a:pt x="998" y="2"/>
                      </a:lnTo>
                      <a:lnTo>
                        <a:pt x="979" y="0"/>
                      </a:lnTo>
                      <a:lnTo>
                        <a:pt x="979" y="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24"/>
                <p:cNvSpPr>
                  <a:spLocks/>
                </p:cNvSpPr>
                <p:nvPr/>
              </p:nvSpPr>
              <p:spPr bwMode="auto">
                <a:xfrm>
                  <a:off x="757238" y="1795463"/>
                  <a:ext cx="579437" cy="579438"/>
                </a:xfrm>
                <a:custGeom>
                  <a:avLst/>
                  <a:gdLst>
                    <a:gd name="T0" fmla="*/ 282 w 365"/>
                    <a:gd name="T1" fmla="*/ 365 h 365"/>
                    <a:gd name="T2" fmla="*/ 282 w 365"/>
                    <a:gd name="T3" fmla="*/ 365 h 365"/>
                    <a:gd name="T4" fmla="*/ 298 w 365"/>
                    <a:gd name="T5" fmla="*/ 363 h 365"/>
                    <a:gd name="T6" fmla="*/ 312 w 365"/>
                    <a:gd name="T7" fmla="*/ 359 h 365"/>
                    <a:gd name="T8" fmla="*/ 327 w 365"/>
                    <a:gd name="T9" fmla="*/ 352 h 365"/>
                    <a:gd name="T10" fmla="*/ 341 w 365"/>
                    <a:gd name="T11" fmla="*/ 340 h 365"/>
                    <a:gd name="T12" fmla="*/ 341 w 365"/>
                    <a:gd name="T13" fmla="*/ 340 h 365"/>
                    <a:gd name="T14" fmla="*/ 351 w 365"/>
                    <a:gd name="T15" fmla="*/ 328 h 365"/>
                    <a:gd name="T16" fmla="*/ 359 w 365"/>
                    <a:gd name="T17" fmla="*/ 312 h 365"/>
                    <a:gd name="T18" fmla="*/ 363 w 365"/>
                    <a:gd name="T19" fmla="*/ 296 h 365"/>
                    <a:gd name="T20" fmla="*/ 365 w 365"/>
                    <a:gd name="T21" fmla="*/ 279 h 365"/>
                    <a:gd name="T22" fmla="*/ 365 w 365"/>
                    <a:gd name="T23" fmla="*/ 279 h 365"/>
                    <a:gd name="T24" fmla="*/ 363 w 365"/>
                    <a:gd name="T25" fmla="*/ 265 h 365"/>
                    <a:gd name="T26" fmla="*/ 359 w 365"/>
                    <a:gd name="T27" fmla="*/ 253 h 365"/>
                    <a:gd name="T28" fmla="*/ 355 w 365"/>
                    <a:gd name="T29" fmla="*/ 241 h 365"/>
                    <a:gd name="T30" fmla="*/ 347 w 365"/>
                    <a:gd name="T31" fmla="*/ 231 h 365"/>
                    <a:gd name="T32" fmla="*/ 116 w 365"/>
                    <a:gd name="T33" fmla="*/ 0 h 365"/>
                    <a:gd name="T34" fmla="*/ 0 w 365"/>
                    <a:gd name="T35" fmla="*/ 117 h 365"/>
                    <a:gd name="T36" fmla="*/ 223 w 365"/>
                    <a:gd name="T37" fmla="*/ 340 h 365"/>
                    <a:gd name="T38" fmla="*/ 223 w 365"/>
                    <a:gd name="T39" fmla="*/ 340 h 365"/>
                    <a:gd name="T40" fmla="*/ 235 w 365"/>
                    <a:gd name="T41" fmla="*/ 352 h 365"/>
                    <a:gd name="T42" fmla="*/ 250 w 365"/>
                    <a:gd name="T43" fmla="*/ 359 h 365"/>
                    <a:gd name="T44" fmla="*/ 266 w 365"/>
                    <a:gd name="T45" fmla="*/ 363 h 365"/>
                    <a:gd name="T46" fmla="*/ 282 w 365"/>
                    <a:gd name="T47" fmla="*/ 365 h 365"/>
                    <a:gd name="T48" fmla="*/ 282 w 365"/>
                    <a:gd name="T49"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365">
                      <a:moveTo>
                        <a:pt x="282" y="365"/>
                      </a:moveTo>
                      <a:lnTo>
                        <a:pt x="282" y="365"/>
                      </a:lnTo>
                      <a:lnTo>
                        <a:pt x="298" y="363"/>
                      </a:lnTo>
                      <a:lnTo>
                        <a:pt x="312" y="359"/>
                      </a:lnTo>
                      <a:lnTo>
                        <a:pt x="327" y="352"/>
                      </a:lnTo>
                      <a:lnTo>
                        <a:pt x="341" y="340"/>
                      </a:lnTo>
                      <a:lnTo>
                        <a:pt x="341" y="340"/>
                      </a:lnTo>
                      <a:lnTo>
                        <a:pt x="351" y="328"/>
                      </a:lnTo>
                      <a:lnTo>
                        <a:pt x="359" y="312"/>
                      </a:lnTo>
                      <a:lnTo>
                        <a:pt x="363" y="296"/>
                      </a:lnTo>
                      <a:lnTo>
                        <a:pt x="365" y="279"/>
                      </a:lnTo>
                      <a:lnTo>
                        <a:pt x="365" y="279"/>
                      </a:lnTo>
                      <a:lnTo>
                        <a:pt x="363" y="265"/>
                      </a:lnTo>
                      <a:lnTo>
                        <a:pt x="359" y="253"/>
                      </a:lnTo>
                      <a:lnTo>
                        <a:pt x="355" y="241"/>
                      </a:lnTo>
                      <a:lnTo>
                        <a:pt x="347" y="231"/>
                      </a:lnTo>
                      <a:lnTo>
                        <a:pt x="116" y="0"/>
                      </a:lnTo>
                      <a:lnTo>
                        <a:pt x="0" y="117"/>
                      </a:lnTo>
                      <a:lnTo>
                        <a:pt x="223" y="340"/>
                      </a:lnTo>
                      <a:lnTo>
                        <a:pt x="223" y="340"/>
                      </a:lnTo>
                      <a:lnTo>
                        <a:pt x="235" y="352"/>
                      </a:lnTo>
                      <a:lnTo>
                        <a:pt x="250" y="359"/>
                      </a:lnTo>
                      <a:lnTo>
                        <a:pt x="266" y="363"/>
                      </a:lnTo>
                      <a:lnTo>
                        <a:pt x="282" y="365"/>
                      </a:lnTo>
                      <a:lnTo>
                        <a:pt x="282" y="365"/>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25"/>
                <p:cNvSpPr>
                  <a:spLocks noEditPoints="1"/>
                </p:cNvSpPr>
                <p:nvPr/>
              </p:nvSpPr>
              <p:spPr bwMode="auto">
                <a:xfrm>
                  <a:off x="261938" y="1303338"/>
                  <a:ext cx="647700" cy="646113"/>
                </a:xfrm>
                <a:custGeom>
                  <a:avLst/>
                  <a:gdLst>
                    <a:gd name="T0" fmla="*/ 158 w 408"/>
                    <a:gd name="T1" fmla="*/ 26 h 407"/>
                    <a:gd name="T2" fmla="*/ 158 w 408"/>
                    <a:gd name="T3" fmla="*/ 26 h 407"/>
                    <a:gd name="T4" fmla="*/ 144 w 408"/>
                    <a:gd name="T5" fmla="*/ 16 h 407"/>
                    <a:gd name="T6" fmla="*/ 128 w 408"/>
                    <a:gd name="T7" fmla="*/ 8 h 407"/>
                    <a:gd name="T8" fmla="*/ 112 w 408"/>
                    <a:gd name="T9" fmla="*/ 2 h 407"/>
                    <a:gd name="T10" fmla="*/ 93 w 408"/>
                    <a:gd name="T11" fmla="*/ 0 h 407"/>
                    <a:gd name="T12" fmla="*/ 75 w 408"/>
                    <a:gd name="T13" fmla="*/ 2 h 407"/>
                    <a:gd name="T14" fmla="*/ 59 w 408"/>
                    <a:gd name="T15" fmla="*/ 8 h 407"/>
                    <a:gd name="T16" fmla="*/ 43 w 408"/>
                    <a:gd name="T17" fmla="*/ 16 h 407"/>
                    <a:gd name="T18" fmla="*/ 28 w 408"/>
                    <a:gd name="T19" fmla="*/ 26 h 407"/>
                    <a:gd name="T20" fmla="*/ 28 w 408"/>
                    <a:gd name="T21" fmla="*/ 26 h 407"/>
                    <a:gd name="T22" fmla="*/ 16 w 408"/>
                    <a:gd name="T23" fmla="*/ 42 h 407"/>
                    <a:gd name="T24" fmla="*/ 8 w 408"/>
                    <a:gd name="T25" fmla="*/ 56 h 407"/>
                    <a:gd name="T26" fmla="*/ 2 w 408"/>
                    <a:gd name="T27" fmla="*/ 75 h 407"/>
                    <a:gd name="T28" fmla="*/ 0 w 408"/>
                    <a:gd name="T29" fmla="*/ 93 h 407"/>
                    <a:gd name="T30" fmla="*/ 2 w 408"/>
                    <a:gd name="T31" fmla="*/ 109 h 407"/>
                    <a:gd name="T32" fmla="*/ 8 w 408"/>
                    <a:gd name="T33" fmla="*/ 127 h 407"/>
                    <a:gd name="T34" fmla="*/ 16 w 408"/>
                    <a:gd name="T35" fmla="*/ 143 h 407"/>
                    <a:gd name="T36" fmla="*/ 28 w 408"/>
                    <a:gd name="T37" fmla="*/ 158 h 407"/>
                    <a:gd name="T38" fmla="*/ 278 w 408"/>
                    <a:gd name="T39" fmla="*/ 407 h 407"/>
                    <a:gd name="T40" fmla="*/ 408 w 408"/>
                    <a:gd name="T41" fmla="*/ 277 h 407"/>
                    <a:gd name="T42" fmla="*/ 158 w 408"/>
                    <a:gd name="T43" fmla="*/ 26 h 407"/>
                    <a:gd name="T44" fmla="*/ 251 w 408"/>
                    <a:gd name="T45" fmla="*/ 281 h 407"/>
                    <a:gd name="T46" fmla="*/ 77 w 408"/>
                    <a:gd name="T47" fmla="*/ 109 h 407"/>
                    <a:gd name="T48" fmla="*/ 77 w 408"/>
                    <a:gd name="T49" fmla="*/ 109 h 407"/>
                    <a:gd name="T50" fmla="*/ 73 w 408"/>
                    <a:gd name="T51" fmla="*/ 101 h 407"/>
                    <a:gd name="T52" fmla="*/ 71 w 408"/>
                    <a:gd name="T53" fmla="*/ 93 h 407"/>
                    <a:gd name="T54" fmla="*/ 73 w 408"/>
                    <a:gd name="T55" fmla="*/ 85 h 407"/>
                    <a:gd name="T56" fmla="*/ 79 w 408"/>
                    <a:gd name="T57" fmla="*/ 77 h 407"/>
                    <a:gd name="T58" fmla="*/ 79 w 408"/>
                    <a:gd name="T59" fmla="*/ 77 h 407"/>
                    <a:gd name="T60" fmla="*/ 85 w 408"/>
                    <a:gd name="T61" fmla="*/ 72 h 407"/>
                    <a:gd name="T62" fmla="*/ 93 w 408"/>
                    <a:gd name="T63" fmla="*/ 70 h 407"/>
                    <a:gd name="T64" fmla="*/ 103 w 408"/>
                    <a:gd name="T65" fmla="*/ 72 h 407"/>
                    <a:gd name="T66" fmla="*/ 109 w 408"/>
                    <a:gd name="T67" fmla="*/ 77 h 407"/>
                    <a:gd name="T68" fmla="*/ 284 w 408"/>
                    <a:gd name="T69" fmla="*/ 249 h 407"/>
                    <a:gd name="T70" fmla="*/ 284 w 408"/>
                    <a:gd name="T71" fmla="*/ 249 h 407"/>
                    <a:gd name="T72" fmla="*/ 288 w 408"/>
                    <a:gd name="T73" fmla="*/ 257 h 407"/>
                    <a:gd name="T74" fmla="*/ 290 w 408"/>
                    <a:gd name="T75" fmla="*/ 265 h 407"/>
                    <a:gd name="T76" fmla="*/ 288 w 408"/>
                    <a:gd name="T77" fmla="*/ 273 h 407"/>
                    <a:gd name="T78" fmla="*/ 282 w 408"/>
                    <a:gd name="T79" fmla="*/ 281 h 407"/>
                    <a:gd name="T80" fmla="*/ 282 w 408"/>
                    <a:gd name="T81" fmla="*/ 281 h 407"/>
                    <a:gd name="T82" fmla="*/ 274 w 408"/>
                    <a:gd name="T83" fmla="*/ 285 h 407"/>
                    <a:gd name="T84" fmla="*/ 266 w 408"/>
                    <a:gd name="T85" fmla="*/ 287 h 407"/>
                    <a:gd name="T86" fmla="*/ 257 w 408"/>
                    <a:gd name="T87" fmla="*/ 287 h 407"/>
                    <a:gd name="T88" fmla="*/ 251 w 408"/>
                    <a:gd name="T89" fmla="*/ 281 h 407"/>
                    <a:gd name="T90" fmla="*/ 251 w 408"/>
                    <a:gd name="T91" fmla="*/ 281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8" h="407">
                      <a:moveTo>
                        <a:pt x="158" y="26"/>
                      </a:moveTo>
                      <a:lnTo>
                        <a:pt x="158" y="26"/>
                      </a:lnTo>
                      <a:lnTo>
                        <a:pt x="144" y="16"/>
                      </a:lnTo>
                      <a:lnTo>
                        <a:pt x="128" y="8"/>
                      </a:lnTo>
                      <a:lnTo>
                        <a:pt x="112" y="2"/>
                      </a:lnTo>
                      <a:lnTo>
                        <a:pt x="93" y="0"/>
                      </a:lnTo>
                      <a:lnTo>
                        <a:pt x="75" y="2"/>
                      </a:lnTo>
                      <a:lnTo>
                        <a:pt x="59" y="8"/>
                      </a:lnTo>
                      <a:lnTo>
                        <a:pt x="43" y="16"/>
                      </a:lnTo>
                      <a:lnTo>
                        <a:pt x="28" y="26"/>
                      </a:lnTo>
                      <a:lnTo>
                        <a:pt x="28" y="26"/>
                      </a:lnTo>
                      <a:lnTo>
                        <a:pt x="16" y="42"/>
                      </a:lnTo>
                      <a:lnTo>
                        <a:pt x="8" y="56"/>
                      </a:lnTo>
                      <a:lnTo>
                        <a:pt x="2" y="75"/>
                      </a:lnTo>
                      <a:lnTo>
                        <a:pt x="0" y="93"/>
                      </a:lnTo>
                      <a:lnTo>
                        <a:pt x="2" y="109"/>
                      </a:lnTo>
                      <a:lnTo>
                        <a:pt x="8" y="127"/>
                      </a:lnTo>
                      <a:lnTo>
                        <a:pt x="16" y="143"/>
                      </a:lnTo>
                      <a:lnTo>
                        <a:pt x="28" y="158"/>
                      </a:lnTo>
                      <a:lnTo>
                        <a:pt x="278" y="407"/>
                      </a:lnTo>
                      <a:lnTo>
                        <a:pt x="408" y="277"/>
                      </a:lnTo>
                      <a:lnTo>
                        <a:pt x="158" y="26"/>
                      </a:lnTo>
                      <a:close/>
                      <a:moveTo>
                        <a:pt x="251" y="281"/>
                      </a:moveTo>
                      <a:lnTo>
                        <a:pt x="77" y="109"/>
                      </a:lnTo>
                      <a:lnTo>
                        <a:pt x="77" y="109"/>
                      </a:lnTo>
                      <a:lnTo>
                        <a:pt x="73" y="101"/>
                      </a:lnTo>
                      <a:lnTo>
                        <a:pt x="71" y="93"/>
                      </a:lnTo>
                      <a:lnTo>
                        <a:pt x="73" y="85"/>
                      </a:lnTo>
                      <a:lnTo>
                        <a:pt x="79" y="77"/>
                      </a:lnTo>
                      <a:lnTo>
                        <a:pt x="79" y="77"/>
                      </a:lnTo>
                      <a:lnTo>
                        <a:pt x="85" y="72"/>
                      </a:lnTo>
                      <a:lnTo>
                        <a:pt x="93" y="70"/>
                      </a:lnTo>
                      <a:lnTo>
                        <a:pt x="103" y="72"/>
                      </a:lnTo>
                      <a:lnTo>
                        <a:pt x="109" y="77"/>
                      </a:lnTo>
                      <a:lnTo>
                        <a:pt x="284" y="249"/>
                      </a:lnTo>
                      <a:lnTo>
                        <a:pt x="284" y="249"/>
                      </a:lnTo>
                      <a:lnTo>
                        <a:pt x="288" y="257"/>
                      </a:lnTo>
                      <a:lnTo>
                        <a:pt x="290" y="265"/>
                      </a:lnTo>
                      <a:lnTo>
                        <a:pt x="288" y="273"/>
                      </a:lnTo>
                      <a:lnTo>
                        <a:pt x="282" y="281"/>
                      </a:lnTo>
                      <a:lnTo>
                        <a:pt x="282" y="281"/>
                      </a:lnTo>
                      <a:lnTo>
                        <a:pt x="274" y="285"/>
                      </a:lnTo>
                      <a:lnTo>
                        <a:pt x="266" y="287"/>
                      </a:lnTo>
                      <a:lnTo>
                        <a:pt x="257" y="287"/>
                      </a:lnTo>
                      <a:lnTo>
                        <a:pt x="251" y="281"/>
                      </a:lnTo>
                      <a:lnTo>
                        <a:pt x="251" y="28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26"/>
                <p:cNvSpPr>
                  <a:spLocks/>
                </p:cNvSpPr>
                <p:nvPr/>
              </p:nvSpPr>
              <p:spPr bwMode="auto">
                <a:xfrm>
                  <a:off x="1276350" y="2316163"/>
                  <a:ext cx="131762" cy="128588"/>
                </a:xfrm>
                <a:custGeom>
                  <a:avLst/>
                  <a:gdLst>
                    <a:gd name="T0" fmla="*/ 77 w 83"/>
                    <a:gd name="T1" fmla="*/ 55 h 81"/>
                    <a:gd name="T2" fmla="*/ 44 w 83"/>
                    <a:gd name="T3" fmla="*/ 0 h 81"/>
                    <a:gd name="T4" fmla="*/ 44 w 83"/>
                    <a:gd name="T5" fmla="*/ 0 h 81"/>
                    <a:gd name="T6" fmla="*/ 36 w 83"/>
                    <a:gd name="T7" fmla="*/ 12 h 81"/>
                    <a:gd name="T8" fmla="*/ 26 w 83"/>
                    <a:gd name="T9" fmla="*/ 26 h 81"/>
                    <a:gd name="T10" fmla="*/ 26 w 83"/>
                    <a:gd name="T11" fmla="*/ 26 h 81"/>
                    <a:gd name="T12" fmla="*/ 14 w 83"/>
                    <a:gd name="T13" fmla="*/ 37 h 81"/>
                    <a:gd name="T14" fmla="*/ 0 w 83"/>
                    <a:gd name="T15" fmla="*/ 45 h 81"/>
                    <a:gd name="T16" fmla="*/ 54 w 83"/>
                    <a:gd name="T17" fmla="*/ 77 h 81"/>
                    <a:gd name="T18" fmla="*/ 54 w 83"/>
                    <a:gd name="T19" fmla="*/ 77 h 81"/>
                    <a:gd name="T20" fmla="*/ 60 w 83"/>
                    <a:gd name="T21" fmla="*/ 81 h 81"/>
                    <a:gd name="T22" fmla="*/ 67 w 83"/>
                    <a:gd name="T23" fmla="*/ 81 h 81"/>
                    <a:gd name="T24" fmla="*/ 73 w 83"/>
                    <a:gd name="T25" fmla="*/ 81 h 81"/>
                    <a:gd name="T26" fmla="*/ 77 w 83"/>
                    <a:gd name="T27" fmla="*/ 77 h 81"/>
                    <a:gd name="T28" fmla="*/ 77 w 83"/>
                    <a:gd name="T29" fmla="*/ 77 h 81"/>
                    <a:gd name="T30" fmla="*/ 81 w 83"/>
                    <a:gd name="T31" fmla="*/ 73 h 81"/>
                    <a:gd name="T32" fmla="*/ 83 w 83"/>
                    <a:gd name="T33" fmla="*/ 67 h 81"/>
                    <a:gd name="T34" fmla="*/ 81 w 83"/>
                    <a:gd name="T35" fmla="*/ 61 h 81"/>
                    <a:gd name="T36" fmla="*/ 77 w 83"/>
                    <a:gd name="T37" fmla="*/ 55 h 81"/>
                    <a:gd name="T38" fmla="*/ 77 w 83"/>
                    <a:gd name="T39" fmla="*/ 5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81">
                      <a:moveTo>
                        <a:pt x="77" y="55"/>
                      </a:moveTo>
                      <a:lnTo>
                        <a:pt x="44" y="0"/>
                      </a:lnTo>
                      <a:lnTo>
                        <a:pt x="44" y="0"/>
                      </a:lnTo>
                      <a:lnTo>
                        <a:pt x="36" y="12"/>
                      </a:lnTo>
                      <a:lnTo>
                        <a:pt x="26" y="26"/>
                      </a:lnTo>
                      <a:lnTo>
                        <a:pt x="26" y="26"/>
                      </a:lnTo>
                      <a:lnTo>
                        <a:pt x="14" y="37"/>
                      </a:lnTo>
                      <a:lnTo>
                        <a:pt x="0" y="45"/>
                      </a:lnTo>
                      <a:lnTo>
                        <a:pt x="54" y="77"/>
                      </a:lnTo>
                      <a:lnTo>
                        <a:pt x="54" y="77"/>
                      </a:lnTo>
                      <a:lnTo>
                        <a:pt x="60" y="81"/>
                      </a:lnTo>
                      <a:lnTo>
                        <a:pt x="67" y="81"/>
                      </a:lnTo>
                      <a:lnTo>
                        <a:pt x="73" y="81"/>
                      </a:lnTo>
                      <a:lnTo>
                        <a:pt x="77" y="77"/>
                      </a:lnTo>
                      <a:lnTo>
                        <a:pt x="77" y="77"/>
                      </a:lnTo>
                      <a:lnTo>
                        <a:pt x="81" y="73"/>
                      </a:lnTo>
                      <a:lnTo>
                        <a:pt x="83" y="67"/>
                      </a:lnTo>
                      <a:lnTo>
                        <a:pt x="81" y="61"/>
                      </a:lnTo>
                      <a:lnTo>
                        <a:pt x="77" y="55"/>
                      </a:lnTo>
                      <a:lnTo>
                        <a:pt x="77" y="55"/>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27"/>
                <p:cNvSpPr>
                  <a:spLocks/>
                </p:cNvSpPr>
                <p:nvPr/>
              </p:nvSpPr>
              <p:spPr bwMode="auto">
                <a:xfrm>
                  <a:off x="1530350" y="2155825"/>
                  <a:ext cx="717550" cy="63500"/>
                </a:xfrm>
                <a:custGeom>
                  <a:avLst/>
                  <a:gdLst>
                    <a:gd name="T0" fmla="*/ 0 w 452"/>
                    <a:gd name="T1" fmla="*/ 20 h 40"/>
                    <a:gd name="T2" fmla="*/ 0 w 452"/>
                    <a:gd name="T3" fmla="*/ 20 h 40"/>
                    <a:gd name="T4" fmla="*/ 2 w 452"/>
                    <a:gd name="T5" fmla="*/ 28 h 40"/>
                    <a:gd name="T6" fmla="*/ 6 w 452"/>
                    <a:gd name="T7" fmla="*/ 34 h 40"/>
                    <a:gd name="T8" fmla="*/ 12 w 452"/>
                    <a:gd name="T9" fmla="*/ 38 h 40"/>
                    <a:gd name="T10" fmla="*/ 20 w 452"/>
                    <a:gd name="T11" fmla="*/ 40 h 40"/>
                    <a:gd name="T12" fmla="*/ 432 w 452"/>
                    <a:gd name="T13" fmla="*/ 40 h 40"/>
                    <a:gd name="T14" fmla="*/ 432 w 452"/>
                    <a:gd name="T15" fmla="*/ 40 h 40"/>
                    <a:gd name="T16" fmla="*/ 440 w 452"/>
                    <a:gd name="T17" fmla="*/ 38 h 40"/>
                    <a:gd name="T18" fmla="*/ 446 w 452"/>
                    <a:gd name="T19" fmla="*/ 34 h 40"/>
                    <a:gd name="T20" fmla="*/ 450 w 452"/>
                    <a:gd name="T21" fmla="*/ 28 h 40"/>
                    <a:gd name="T22" fmla="*/ 452 w 452"/>
                    <a:gd name="T23" fmla="*/ 20 h 40"/>
                    <a:gd name="T24" fmla="*/ 452 w 452"/>
                    <a:gd name="T25" fmla="*/ 20 h 40"/>
                    <a:gd name="T26" fmla="*/ 450 w 452"/>
                    <a:gd name="T27" fmla="*/ 12 h 40"/>
                    <a:gd name="T28" fmla="*/ 446 w 452"/>
                    <a:gd name="T29" fmla="*/ 6 h 40"/>
                    <a:gd name="T30" fmla="*/ 440 w 452"/>
                    <a:gd name="T31" fmla="*/ 0 h 40"/>
                    <a:gd name="T32" fmla="*/ 432 w 452"/>
                    <a:gd name="T33" fmla="*/ 0 h 40"/>
                    <a:gd name="T34" fmla="*/ 20 w 452"/>
                    <a:gd name="T35" fmla="*/ 0 h 40"/>
                    <a:gd name="T36" fmla="*/ 20 w 452"/>
                    <a:gd name="T37" fmla="*/ 0 h 40"/>
                    <a:gd name="T38" fmla="*/ 12 w 452"/>
                    <a:gd name="T39" fmla="*/ 0 h 40"/>
                    <a:gd name="T40" fmla="*/ 6 w 452"/>
                    <a:gd name="T41" fmla="*/ 6 h 40"/>
                    <a:gd name="T42" fmla="*/ 2 w 452"/>
                    <a:gd name="T43" fmla="*/ 12 h 40"/>
                    <a:gd name="T44" fmla="*/ 0 w 452"/>
                    <a:gd name="T45" fmla="*/ 20 h 40"/>
                    <a:gd name="T46" fmla="*/ 0 w 452"/>
                    <a:gd name="T4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2" h="40">
                      <a:moveTo>
                        <a:pt x="0" y="20"/>
                      </a:moveTo>
                      <a:lnTo>
                        <a:pt x="0" y="20"/>
                      </a:lnTo>
                      <a:lnTo>
                        <a:pt x="2" y="28"/>
                      </a:lnTo>
                      <a:lnTo>
                        <a:pt x="6" y="34"/>
                      </a:lnTo>
                      <a:lnTo>
                        <a:pt x="12" y="38"/>
                      </a:lnTo>
                      <a:lnTo>
                        <a:pt x="20" y="40"/>
                      </a:lnTo>
                      <a:lnTo>
                        <a:pt x="432" y="40"/>
                      </a:lnTo>
                      <a:lnTo>
                        <a:pt x="432" y="40"/>
                      </a:lnTo>
                      <a:lnTo>
                        <a:pt x="440" y="38"/>
                      </a:lnTo>
                      <a:lnTo>
                        <a:pt x="446" y="34"/>
                      </a:lnTo>
                      <a:lnTo>
                        <a:pt x="450" y="28"/>
                      </a:lnTo>
                      <a:lnTo>
                        <a:pt x="452" y="20"/>
                      </a:lnTo>
                      <a:lnTo>
                        <a:pt x="452" y="20"/>
                      </a:lnTo>
                      <a:lnTo>
                        <a:pt x="450" y="12"/>
                      </a:lnTo>
                      <a:lnTo>
                        <a:pt x="446" y="6"/>
                      </a:lnTo>
                      <a:lnTo>
                        <a:pt x="440" y="0"/>
                      </a:lnTo>
                      <a:lnTo>
                        <a:pt x="432" y="0"/>
                      </a:lnTo>
                      <a:lnTo>
                        <a:pt x="20" y="0"/>
                      </a:lnTo>
                      <a:lnTo>
                        <a:pt x="20" y="0"/>
                      </a:lnTo>
                      <a:lnTo>
                        <a:pt x="12" y="0"/>
                      </a:lnTo>
                      <a:lnTo>
                        <a:pt x="6" y="6"/>
                      </a:lnTo>
                      <a:lnTo>
                        <a:pt x="2" y="12"/>
                      </a:lnTo>
                      <a:lnTo>
                        <a:pt x="0" y="20"/>
                      </a:lnTo>
                      <a:lnTo>
                        <a:pt x="0" y="2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28"/>
                <p:cNvSpPr>
                  <a:spLocks/>
                </p:cNvSpPr>
                <p:nvPr/>
              </p:nvSpPr>
              <p:spPr bwMode="auto">
                <a:xfrm>
                  <a:off x="1524000" y="2371725"/>
                  <a:ext cx="723900" cy="63500"/>
                </a:xfrm>
                <a:custGeom>
                  <a:avLst/>
                  <a:gdLst>
                    <a:gd name="T0" fmla="*/ 20 w 456"/>
                    <a:gd name="T1" fmla="*/ 40 h 40"/>
                    <a:gd name="T2" fmla="*/ 436 w 456"/>
                    <a:gd name="T3" fmla="*/ 40 h 40"/>
                    <a:gd name="T4" fmla="*/ 436 w 456"/>
                    <a:gd name="T5" fmla="*/ 40 h 40"/>
                    <a:gd name="T6" fmla="*/ 444 w 456"/>
                    <a:gd name="T7" fmla="*/ 38 h 40"/>
                    <a:gd name="T8" fmla="*/ 450 w 456"/>
                    <a:gd name="T9" fmla="*/ 34 h 40"/>
                    <a:gd name="T10" fmla="*/ 454 w 456"/>
                    <a:gd name="T11" fmla="*/ 28 h 40"/>
                    <a:gd name="T12" fmla="*/ 456 w 456"/>
                    <a:gd name="T13" fmla="*/ 20 h 40"/>
                    <a:gd name="T14" fmla="*/ 456 w 456"/>
                    <a:gd name="T15" fmla="*/ 20 h 40"/>
                    <a:gd name="T16" fmla="*/ 454 w 456"/>
                    <a:gd name="T17" fmla="*/ 12 h 40"/>
                    <a:gd name="T18" fmla="*/ 450 w 456"/>
                    <a:gd name="T19" fmla="*/ 6 h 40"/>
                    <a:gd name="T20" fmla="*/ 444 w 456"/>
                    <a:gd name="T21" fmla="*/ 2 h 40"/>
                    <a:gd name="T22" fmla="*/ 436 w 456"/>
                    <a:gd name="T23" fmla="*/ 0 h 40"/>
                    <a:gd name="T24" fmla="*/ 20 w 456"/>
                    <a:gd name="T25" fmla="*/ 0 h 40"/>
                    <a:gd name="T26" fmla="*/ 20 w 456"/>
                    <a:gd name="T27" fmla="*/ 0 h 40"/>
                    <a:gd name="T28" fmla="*/ 12 w 456"/>
                    <a:gd name="T29" fmla="*/ 2 h 40"/>
                    <a:gd name="T30" fmla="*/ 6 w 456"/>
                    <a:gd name="T31" fmla="*/ 6 h 40"/>
                    <a:gd name="T32" fmla="*/ 2 w 456"/>
                    <a:gd name="T33" fmla="*/ 12 h 40"/>
                    <a:gd name="T34" fmla="*/ 0 w 456"/>
                    <a:gd name="T35" fmla="*/ 20 h 40"/>
                    <a:gd name="T36" fmla="*/ 0 w 456"/>
                    <a:gd name="T37" fmla="*/ 20 h 40"/>
                    <a:gd name="T38" fmla="*/ 2 w 456"/>
                    <a:gd name="T39" fmla="*/ 28 h 40"/>
                    <a:gd name="T40" fmla="*/ 6 w 456"/>
                    <a:gd name="T41" fmla="*/ 34 h 40"/>
                    <a:gd name="T42" fmla="*/ 12 w 456"/>
                    <a:gd name="T43" fmla="*/ 38 h 40"/>
                    <a:gd name="T44" fmla="*/ 20 w 456"/>
                    <a:gd name="T45" fmla="*/ 40 h 40"/>
                    <a:gd name="T46" fmla="*/ 20 w 456"/>
                    <a:gd name="T4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 h="40">
                      <a:moveTo>
                        <a:pt x="20" y="40"/>
                      </a:moveTo>
                      <a:lnTo>
                        <a:pt x="436" y="40"/>
                      </a:lnTo>
                      <a:lnTo>
                        <a:pt x="436" y="40"/>
                      </a:lnTo>
                      <a:lnTo>
                        <a:pt x="444" y="38"/>
                      </a:lnTo>
                      <a:lnTo>
                        <a:pt x="450" y="34"/>
                      </a:lnTo>
                      <a:lnTo>
                        <a:pt x="454" y="28"/>
                      </a:lnTo>
                      <a:lnTo>
                        <a:pt x="456" y="20"/>
                      </a:lnTo>
                      <a:lnTo>
                        <a:pt x="456" y="20"/>
                      </a:lnTo>
                      <a:lnTo>
                        <a:pt x="454" y="12"/>
                      </a:lnTo>
                      <a:lnTo>
                        <a:pt x="450" y="6"/>
                      </a:lnTo>
                      <a:lnTo>
                        <a:pt x="444" y="2"/>
                      </a:lnTo>
                      <a:lnTo>
                        <a:pt x="436" y="0"/>
                      </a:lnTo>
                      <a:lnTo>
                        <a:pt x="20" y="0"/>
                      </a:lnTo>
                      <a:lnTo>
                        <a:pt x="20" y="0"/>
                      </a:lnTo>
                      <a:lnTo>
                        <a:pt x="12" y="2"/>
                      </a:lnTo>
                      <a:lnTo>
                        <a:pt x="6" y="6"/>
                      </a:lnTo>
                      <a:lnTo>
                        <a:pt x="2" y="12"/>
                      </a:lnTo>
                      <a:lnTo>
                        <a:pt x="0" y="20"/>
                      </a:lnTo>
                      <a:lnTo>
                        <a:pt x="0" y="20"/>
                      </a:lnTo>
                      <a:lnTo>
                        <a:pt x="2" y="28"/>
                      </a:lnTo>
                      <a:lnTo>
                        <a:pt x="6" y="34"/>
                      </a:lnTo>
                      <a:lnTo>
                        <a:pt x="12" y="38"/>
                      </a:lnTo>
                      <a:lnTo>
                        <a:pt x="20" y="40"/>
                      </a:lnTo>
                      <a:lnTo>
                        <a:pt x="20" y="4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29"/>
                <p:cNvSpPr>
                  <a:spLocks/>
                </p:cNvSpPr>
                <p:nvPr/>
              </p:nvSpPr>
              <p:spPr bwMode="auto">
                <a:xfrm>
                  <a:off x="1981200" y="1936750"/>
                  <a:ext cx="266700" cy="63500"/>
                </a:xfrm>
                <a:custGeom>
                  <a:avLst/>
                  <a:gdLst>
                    <a:gd name="T0" fmla="*/ 148 w 168"/>
                    <a:gd name="T1" fmla="*/ 40 h 40"/>
                    <a:gd name="T2" fmla="*/ 148 w 168"/>
                    <a:gd name="T3" fmla="*/ 40 h 40"/>
                    <a:gd name="T4" fmla="*/ 156 w 168"/>
                    <a:gd name="T5" fmla="*/ 40 h 40"/>
                    <a:gd name="T6" fmla="*/ 162 w 168"/>
                    <a:gd name="T7" fmla="*/ 34 h 40"/>
                    <a:gd name="T8" fmla="*/ 166 w 168"/>
                    <a:gd name="T9" fmla="*/ 28 h 40"/>
                    <a:gd name="T10" fmla="*/ 168 w 168"/>
                    <a:gd name="T11" fmla="*/ 20 h 40"/>
                    <a:gd name="T12" fmla="*/ 168 w 168"/>
                    <a:gd name="T13" fmla="*/ 20 h 40"/>
                    <a:gd name="T14" fmla="*/ 166 w 168"/>
                    <a:gd name="T15" fmla="*/ 12 h 40"/>
                    <a:gd name="T16" fmla="*/ 162 w 168"/>
                    <a:gd name="T17" fmla="*/ 6 h 40"/>
                    <a:gd name="T18" fmla="*/ 156 w 168"/>
                    <a:gd name="T19" fmla="*/ 2 h 40"/>
                    <a:gd name="T20" fmla="*/ 148 w 168"/>
                    <a:gd name="T21" fmla="*/ 0 h 40"/>
                    <a:gd name="T22" fmla="*/ 20 w 168"/>
                    <a:gd name="T23" fmla="*/ 0 h 40"/>
                    <a:gd name="T24" fmla="*/ 20 w 168"/>
                    <a:gd name="T25" fmla="*/ 0 h 40"/>
                    <a:gd name="T26" fmla="*/ 12 w 168"/>
                    <a:gd name="T27" fmla="*/ 2 h 40"/>
                    <a:gd name="T28" fmla="*/ 6 w 168"/>
                    <a:gd name="T29" fmla="*/ 6 h 40"/>
                    <a:gd name="T30" fmla="*/ 2 w 168"/>
                    <a:gd name="T31" fmla="*/ 12 h 40"/>
                    <a:gd name="T32" fmla="*/ 0 w 168"/>
                    <a:gd name="T33" fmla="*/ 20 h 40"/>
                    <a:gd name="T34" fmla="*/ 0 w 168"/>
                    <a:gd name="T35" fmla="*/ 20 h 40"/>
                    <a:gd name="T36" fmla="*/ 2 w 168"/>
                    <a:gd name="T37" fmla="*/ 28 h 40"/>
                    <a:gd name="T38" fmla="*/ 6 w 168"/>
                    <a:gd name="T39" fmla="*/ 34 h 40"/>
                    <a:gd name="T40" fmla="*/ 12 w 168"/>
                    <a:gd name="T41" fmla="*/ 40 h 40"/>
                    <a:gd name="T42" fmla="*/ 20 w 168"/>
                    <a:gd name="T43" fmla="*/ 40 h 40"/>
                    <a:gd name="T44" fmla="*/ 148 w 168"/>
                    <a:gd name="T4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40">
                      <a:moveTo>
                        <a:pt x="148" y="40"/>
                      </a:moveTo>
                      <a:lnTo>
                        <a:pt x="148" y="40"/>
                      </a:lnTo>
                      <a:lnTo>
                        <a:pt x="156" y="40"/>
                      </a:lnTo>
                      <a:lnTo>
                        <a:pt x="162" y="34"/>
                      </a:lnTo>
                      <a:lnTo>
                        <a:pt x="166" y="28"/>
                      </a:lnTo>
                      <a:lnTo>
                        <a:pt x="168" y="20"/>
                      </a:lnTo>
                      <a:lnTo>
                        <a:pt x="168" y="20"/>
                      </a:lnTo>
                      <a:lnTo>
                        <a:pt x="166" y="12"/>
                      </a:lnTo>
                      <a:lnTo>
                        <a:pt x="162" y="6"/>
                      </a:lnTo>
                      <a:lnTo>
                        <a:pt x="156" y="2"/>
                      </a:lnTo>
                      <a:lnTo>
                        <a:pt x="148" y="0"/>
                      </a:lnTo>
                      <a:lnTo>
                        <a:pt x="20" y="0"/>
                      </a:lnTo>
                      <a:lnTo>
                        <a:pt x="20" y="0"/>
                      </a:lnTo>
                      <a:lnTo>
                        <a:pt x="12" y="2"/>
                      </a:lnTo>
                      <a:lnTo>
                        <a:pt x="6" y="6"/>
                      </a:lnTo>
                      <a:lnTo>
                        <a:pt x="2" y="12"/>
                      </a:lnTo>
                      <a:lnTo>
                        <a:pt x="0" y="20"/>
                      </a:lnTo>
                      <a:lnTo>
                        <a:pt x="0" y="20"/>
                      </a:lnTo>
                      <a:lnTo>
                        <a:pt x="2" y="28"/>
                      </a:lnTo>
                      <a:lnTo>
                        <a:pt x="6" y="34"/>
                      </a:lnTo>
                      <a:lnTo>
                        <a:pt x="12" y="40"/>
                      </a:lnTo>
                      <a:lnTo>
                        <a:pt x="20" y="40"/>
                      </a:lnTo>
                      <a:lnTo>
                        <a:pt x="148" y="4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9" name="组合 76"/>
              <p:cNvGrpSpPr/>
              <p:nvPr/>
            </p:nvGrpSpPr>
            <p:grpSpPr>
              <a:xfrm>
                <a:off x="2888466" y="3566637"/>
                <a:ext cx="287139" cy="238175"/>
                <a:chOff x="382588" y="1254125"/>
                <a:chExt cx="1692275" cy="1477963"/>
              </a:xfrm>
            </p:grpSpPr>
            <p:sp>
              <p:nvSpPr>
                <p:cNvPr id="290" name="Freeform 5"/>
                <p:cNvSpPr>
                  <a:spLocks/>
                </p:cNvSpPr>
                <p:nvPr/>
              </p:nvSpPr>
              <p:spPr bwMode="auto">
                <a:xfrm>
                  <a:off x="382588" y="2620963"/>
                  <a:ext cx="1692275" cy="111125"/>
                </a:xfrm>
                <a:custGeom>
                  <a:avLst/>
                  <a:gdLst>
                    <a:gd name="T0" fmla="*/ 1025 w 1066"/>
                    <a:gd name="T1" fmla="*/ 0 h 70"/>
                    <a:gd name="T2" fmla="*/ 41 w 1066"/>
                    <a:gd name="T3" fmla="*/ 0 h 70"/>
                    <a:gd name="T4" fmla="*/ 41 w 1066"/>
                    <a:gd name="T5" fmla="*/ 0 h 70"/>
                    <a:gd name="T6" fmla="*/ 33 w 1066"/>
                    <a:gd name="T7" fmla="*/ 0 h 70"/>
                    <a:gd name="T8" fmla="*/ 25 w 1066"/>
                    <a:gd name="T9" fmla="*/ 2 h 70"/>
                    <a:gd name="T10" fmla="*/ 18 w 1066"/>
                    <a:gd name="T11" fmla="*/ 6 h 70"/>
                    <a:gd name="T12" fmla="*/ 12 w 1066"/>
                    <a:gd name="T13" fmla="*/ 10 h 70"/>
                    <a:gd name="T14" fmla="*/ 6 w 1066"/>
                    <a:gd name="T15" fmla="*/ 14 h 70"/>
                    <a:gd name="T16" fmla="*/ 2 w 1066"/>
                    <a:gd name="T17" fmla="*/ 21 h 70"/>
                    <a:gd name="T18" fmla="*/ 0 w 1066"/>
                    <a:gd name="T19" fmla="*/ 27 h 70"/>
                    <a:gd name="T20" fmla="*/ 0 w 1066"/>
                    <a:gd name="T21" fmla="*/ 35 h 70"/>
                    <a:gd name="T22" fmla="*/ 0 w 1066"/>
                    <a:gd name="T23" fmla="*/ 35 h 70"/>
                    <a:gd name="T24" fmla="*/ 0 w 1066"/>
                    <a:gd name="T25" fmla="*/ 35 h 70"/>
                    <a:gd name="T26" fmla="*/ 0 w 1066"/>
                    <a:gd name="T27" fmla="*/ 43 h 70"/>
                    <a:gd name="T28" fmla="*/ 2 w 1066"/>
                    <a:gd name="T29" fmla="*/ 49 h 70"/>
                    <a:gd name="T30" fmla="*/ 6 w 1066"/>
                    <a:gd name="T31" fmla="*/ 53 h 70"/>
                    <a:gd name="T32" fmla="*/ 12 w 1066"/>
                    <a:gd name="T33" fmla="*/ 59 h 70"/>
                    <a:gd name="T34" fmla="*/ 18 w 1066"/>
                    <a:gd name="T35" fmla="*/ 64 h 70"/>
                    <a:gd name="T36" fmla="*/ 25 w 1066"/>
                    <a:gd name="T37" fmla="*/ 66 h 70"/>
                    <a:gd name="T38" fmla="*/ 33 w 1066"/>
                    <a:gd name="T39" fmla="*/ 68 h 70"/>
                    <a:gd name="T40" fmla="*/ 41 w 1066"/>
                    <a:gd name="T41" fmla="*/ 70 h 70"/>
                    <a:gd name="T42" fmla="*/ 1025 w 1066"/>
                    <a:gd name="T43" fmla="*/ 70 h 70"/>
                    <a:gd name="T44" fmla="*/ 1025 w 1066"/>
                    <a:gd name="T45" fmla="*/ 70 h 70"/>
                    <a:gd name="T46" fmla="*/ 1033 w 1066"/>
                    <a:gd name="T47" fmla="*/ 68 h 70"/>
                    <a:gd name="T48" fmla="*/ 1041 w 1066"/>
                    <a:gd name="T49" fmla="*/ 66 h 70"/>
                    <a:gd name="T50" fmla="*/ 1047 w 1066"/>
                    <a:gd name="T51" fmla="*/ 64 h 70"/>
                    <a:gd name="T52" fmla="*/ 1053 w 1066"/>
                    <a:gd name="T53" fmla="*/ 59 h 70"/>
                    <a:gd name="T54" fmla="*/ 1060 w 1066"/>
                    <a:gd name="T55" fmla="*/ 53 h 70"/>
                    <a:gd name="T56" fmla="*/ 1064 w 1066"/>
                    <a:gd name="T57" fmla="*/ 49 h 70"/>
                    <a:gd name="T58" fmla="*/ 1066 w 1066"/>
                    <a:gd name="T59" fmla="*/ 43 h 70"/>
                    <a:gd name="T60" fmla="*/ 1066 w 1066"/>
                    <a:gd name="T61" fmla="*/ 35 h 70"/>
                    <a:gd name="T62" fmla="*/ 1066 w 1066"/>
                    <a:gd name="T63" fmla="*/ 35 h 70"/>
                    <a:gd name="T64" fmla="*/ 1066 w 1066"/>
                    <a:gd name="T65" fmla="*/ 35 h 70"/>
                    <a:gd name="T66" fmla="*/ 1066 w 1066"/>
                    <a:gd name="T67" fmla="*/ 27 h 70"/>
                    <a:gd name="T68" fmla="*/ 1064 w 1066"/>
                    <a:gd name="T69" fmla="*/ 21 h 70"/>
                    <a:gd name="T70" fmla="*/ 1060 w 1066"/>
                    <a:gd name="T71" fmla="*/ 14 h 70"/>
                    <a:gd name="T72" fmla="*/ 1053 w 1066"/>
                    <a:gd name="T73" fmla="*/ 10 h 70"/>
                    <a:gd name="T74" fmla="*/ 1047 w 1066"/>
                    <a:gd name="T75" fmla="*/ 6 h 70"/>
                    <a:gd name="T76" fmla="*/ 1041 w 1066"/>
                    <a:gd name="T77" fmla="*/ 2 h 70"/>
                    <a:gd name="T78" fmla="*/ 1033 w 1066"/>
                    <a:gd name="T79" fmla="*/ 0 h 70"/>
                    <a:gd name="T80" fmla="*/ 1025 w 1066"/>
                    <a:gd name="T81" fmla="*/ 0 h 70"/>
                    <a:gd name="T82" fmla="*/ 1025 w 1066"/>
                    <a:gd name="T8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6" h="70">
                      <a:moveTo>
                        <a:pt x="1025" y="0"/>
                      </a:moveTo>
                      <a:lnTo>
                        <a:pt x="41" y="0"/>
                      </a:lnTo>
                      <a:lnTo>
                        <a:pt x="41" y="0"/>
                      </a:lnTo>
                      <a:lnTo>
                        <a:pt x="33" y="0"/>
                      </a:lnTo>
                      <a:lnTo>
                        <a:pt x="25" y="2"/>
                      </a:lnTo>
                      <a:lnTo>
                        <a:pt x="18" y="6"/>
                      </a:lnTo>
                      <a:lnTo>
                        <a:pt x="12" y="10"/>
                      </a:lnTo>
                      <a:lnTo>
                        <a:pt x="6" y="14"/>
                      </a:lnTo>
                      <a:lnTo>
                        <a:pt x="2" y="21"/>
                      </a:lnTo>
                      <a:lnTo>
                        <a:pt x="0" y="27"/>
                      </a:lnTo>
                      <a:lnTo>
                        <a:pt x="0" y="35"/>
                      </a:lnTo>
                      <a:lnTo>
                        <a:pt x="0" y="35"/>
                      </a:lnTo>
                      <a:lnTo>
                        <a:pt x="0" y="35"/>
                      </a:lnTo>
                      <a:lnTo>
                        <a:pt x="0" y="43"/>
                      </a:lnTo>
                      <a:lnTo>
                        <a:pt x="2" y="49"/>
                      </a:lnTo>
                      <a:lnTo>
                        <a:pt x="6" y="53"/>
                      </a:lnTo>
                      <a:lnTo>
                        <a:pt x="12" y="59"/>
                      </a:lnTo>
                      <a:lnTo>
                        <a:pt x="18" y="64"/>
                      </a:lnTo>
                      <a:lnTo>
                        <a:pt x="25" y="66"/>
                      </a:lnTo>
                      <a:lnTo>
                        <a:pt x="33" y="68"/>
                      </a:lnTo>
                      <a:lnTo>
                        <a:pt x="41" y="70"/>
                      </a:lnTo>
                      <a:lnTo>
                        <a:pt x="1025" y="70"/>
                      </a:lnTo>
                      <a:lnTo>
                        <a:pt x="1025" y="70"/>
                      </a:lnTo>
                      <a:lnTo>
                        <a:pt x="1033" y="68"/>
                      </a:lnTo>
                      <a:lnTo>
                        <a:pt x="1041" y="66"/>
                      </a:lnTo>
                      <a:lnTo>
                        <a:pt x="1047" y="64"/>
                      </a:lnTo>
                      <a:lnTo>
                        <a:pt x="1053" y="59"/>
                      </a:lnTo>
                      <a:lnTo>
                        <a:pt x="1060" y="53"/>
                      </a:lnTo>
                      <a:lnTo>
                        <a:pt x="1064" y="49"/>
                      </a:lnTo>
                      <a:lnTo>
                        <a:pt x="1066" y="43"/>
                      </a:lnTo>
                      <a:lnTo>
                        <a:pt x="1066" y="35"/>
                      </a:lnTo>
                      <a:lnTo>
                        <a:pt x="1066" y="35"/>
                      </a:lnTo>
                      <a:lnTo>
                        <a:pt x="1066" y="35"/>
                      </a:lnTo>
                      <a:lnTo>
                        <a:pt x="1066" y="27"/>
                      </a:lnTo>
                      <a:lnTo>
                        <a:pt x="1064" y="21"/>
                      </a:lnTo>
                      <a:lnTo>
                        <a:pt x="1060" y="14"/>
                      </a:lnTo>
                      <a:lnTo>
                        <a:pt x="1053" y="10"/>
                      </a:lnTo>
                      <a:lnTo>
                        <a:pt x="1047" y="6"/>
                      </a:lnTo>
                      <a:lnTo>
                        <a:pt x="1041" y="2"/>
                      </a:lnTo>
                      <a:lnTo>
                        <a:pt x="1033" y="0"/>
                      </a:lnTo>
                      <a:lnTo>
                        <a:pt x="1025" y="0"/>
                      </a:lnTo>
                      <a:lnTo>
                        <a:pt x="1025"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6"/>
                <p:cNvSpPr>
                  <a:spLocks noEditPoints="1"/>
                </p:cNvSpPr>
                <p:nvPr/>
              </p:nvSpPr>
              <p:spPr bwMode="auto">
                <a:xfrm>
                  <a:off x="633413" y="1749425"/>
                  <a:ext cx="1190625" cy="595313"/>
                </a:xfrm>
                <a:custGeom>
                  <a:avLst/>
                  <a:gdLst>
                    <a:gd name="T0" fmla="*/ 340 w 750"/>
                    <a:gd name="T1" fmla="*/ 0 h 375"/>
                    <a:gd name="T2" fmla="*/ 332 w 750"/>
                    <a:gd name="T3" fmla="*/ 2 h 375"/>
                    <a:gd name="T4" fmla="*/ 317 w 750"/>
                    <a:gd name="T5" fmla="*/ 8 h 375"/>
                    <a:gd name="T6" fmla="*/ 307 w 750"/>
                    <a:gd name="T7" fmla="*/ 18 h 375"/>
                    <a:gd name="T8" fmla="*/ 301 w 750"/>
                    <a:gd name="T9" fmla="*/ 33 h 375"/>
                    <a:gd name="T10" fmla="*/ 301 w 750"/>
                    <a:gd name="T11" fmla="*/ 336 h 375"/>
                    <a:gd name="T12" fmla="*/ 301 w 750"/>
                    <a:gd name="T13" fmla="*/ 344 h 375"/>
                    <a:gd name="T14" fmla="*/ 307 w 750"/>
                    <a:gd name="T15" fmla="*/ 358 h 375"/>
                    <a:gd name="T16" fmla="*/ 317 w 750"/>
                    <a:gd name="T17" fmla="*/ 369 h 375"/>
                    <a:gd name="T18" fmla="*/ 332 w 750"/>
                    <a:gd name="T19" fmla="*/ 375 h 375"/>
                    <a:gd name="T20" fmla="*/ 410 w 750"/>
                    <a:gd name="T21" fmla="*/ 375 h 375"/>
                    <a:gd name="T22" fmla="*/ 418 w 750"/>
                    <a:gd name="T23" fmla="*/ 375 h 375"/>
                    <a:gd name="T24" fmla="*/ 432 w 750"/>
                    <a:gd name="T25" fmla="*/ 369 h 375"/>
                    <a:gd name="T26" fmla="*/ 442 w 750"/>
                    <a:gd name="T27" fmla="*/ 358 h 375"/>
                    <a:gd name="T28" fmla="*/ 449 w 750"/>
                    <a:gd name="T29" fmla="*/ 344 h 375"/>
                    <a:gd name="T30" fmla="*/ 449 w 750"/>
                    <a:gd name="T31" fmla="*/ 41 h 375"/>
                    <a:gd name="T32" fmla="*/ 449 w 750"/>
                    <a:gd name="T33" fmla="*/ 33 h 375"/>
                    <a:gd name="T34" fmla="*/ 442 w 750"/>
                    <a:gd name="T35" fmla="*/ 18 h 375"/>
                    <a:gd name="T36" fmla="*/ 432 w 750"/>
                    <a:gd name="T37" fmla="*/ 8 h 375"/>
                    <a:gd name="T38" fmla="*/ 418 w 750"/>
                    <a:gd name="T39" fmla="*/ 2 h 375"/>
                    <a:gd name="T40" fmla="*/ 410 w 750"/>
                    <a:gd name="T41" fmla="*/ 0 h 375"/>
                    <a:gd name="T42" fmla="*/ 41 w 750"/>
                    <a:gd name="T43" fmla="*/ 0 h 375"/>
                    <a:gd name="T44" fmla="*/ 33 w 750"/>
                    <a:gd name="T45" fmla="*/ 2 h 375"/>
                    <a:gd name="T46" fmla="*/ 18 w 750"/>
                    <a:gd name="T47" fmla="*/ 8 h 375"/>
                    <a:gd name="T48" fmla="*/ 8 w 750"/>
                    <a:gd name="T49" fmla="*/ 18 h 375"/>
                    <a:gd name="T50" fmla="*/ 2 w 750"/>
                    <a:gd name="T51" fmla="*/ 33 h 375"/>
                    <a:gd name="T52" fmla="*/ 0 w 750"/>
                    <a:gd name="T53" fmla="*/ 336 h 375"/>
                    <a:gd name="T54" fmla="*/ 2 w 750"/>
                    <a:gd name="T55" fmla="*/ 344 h 375"/>
                    <a:gd name="T56" fmla="*/ 8 w 750"/>
                    <a:gd name="T57" fmla="*/ 358 h 375"/>
                    <a:gd name="T58" fmla="*/ 18 w 750"/>
                    <a:gd name="T59" fmla="*/ 369 h 375"/>
                    <a:gd name="T60" fmla="*/ 33 w 750"/>
                    <a:gd name="T61" fmla="*/ 375 h 375"/>
                    <a:gd name="T62" fmla="*/ 108 w 750"/>
                    <a:gd name="T63" fmla="*/ 375 h 375"/>
                    <a:gd name="T64" fmla="*/ 117 w 750"/>
                    <a:gd name="T65" fmla="*/ 375 h 375"/>
                    <a:gd name="T66" fmla="*/ 131 w 750"/>
                    <a:gd name="T67" fmla="*/ 369 h 375"/>
                    <a:gd name="T68" fmla="*/ 141 w 750"/>
                    <a:gd name="T69" fmla="*/ 358 h 375"/>
                    <a:gd name="T70" fmla="*/ 147 w 750"/>
                    <a:gd name="T71" fmla="*/ 344 h 375"/>
                    <a:gd name="T72" fmla="*/ 149 w 750"/>
                    <a:gd name="T73" fmla="*/ 41 h 375"/>
                    <a:gd name="T74" fmla="*/ 147 w 750"/>
                    <a:gd name="T75" fmla="*/ 33 h 375"/>
                    <a:gd name="T76" fmla="*/ 141 w 750"/>
                    <a:gd name="T77" fmla="*/ 18 h 375"/>
                    <a:gd name="T78" fmla="*/ 131 w 750"/>
                    <a:gd name="T79" fmla="*/ 8 h 375"/>
                    <a:gd name="T80" fmla="*/ 117 w 750"/>
                    <a:gd name="T81" fmla="*/ 2 h 375"/>
                    <a:gd name="T82" fmla="*/ 108 w 750"/>
                    <a:gd name="T83" fmla="*/ 0 h 375"/>
                    <a:gd name="T84" fmla="*/ 641 w 750"/>
                    <a:gd name="T85" fmla="*/ 0 h 375"/>
                    <a:gd name="T86" fmla="*/ 633 w 750"/>
                    <a:gd name="T87" fmla="*/ 2 h 375"/>
                    <a:gd name="T88" fmla="*/ 619 w 750"/>
                    <a:gd name="T89" fmla="*/ 8 h 375"/>
                    <a:gd name="T90" fmla="*/ 608 w 750"/>
                    <a:gd name="T91" fmla="*/ 18 h 375"/>
                    <a:gd name="T92" fmla="*/ 602 w 750"/>
                    <a:gd name="T93" fmla="*/ 33 h 375"/>
                    <a:gd name="T94" fmla="*/ 600 w 750"/>
                    <a:gd name="T95" fmla="*/ 336 h 375"/>
                    <a:gd name="T96" fmla="*/ 602 w 750"/>
                    <a:gd name="T97" fmla="*/ 344 h 375"/>
                    <a:gd name="T98" fmla="*/ 608 w 750"/>
                    <a:gd name="T99" fmla="*/ 358 h 375"/>
                    <a:gd name="T100" fmla="*/ 619 w 750"/>
                    <a:gd name="T101" fmla="*/ 369 h 375"/>
                    <a:gd name="T102" fmla="*/ 633 w 750"/>
                    <a:gd name="T103" fmla="*/ 375 h 375"/>
                    <a:gd name="T104" fmla="*/ 709 w 750"/>
                    <a:gd name="T105" fmla="*/ 375 h 375"/>
                    <a:gd name="T106" fmla="*/ 717 w 750"/>
                    <a:gd name="T107" fmla="*/ 375 h 375"/>
                    <a:gd name="T108" fmla="*/ 731 w 750"/>
                    <a:gd name="T109" fmla="*/ 369 h 375"/>
                    <a:gd name="T110" fmla="*/ 742 w 750"/>
                    <a:gd name="T111" fmla="*/ 358 h 375"/>
                    <a:gd name="T112" fmla="*/ 748 w 750"/>
                    <a:gd name="T113" fmla="*/ 344 h 375"/>
                    <a:gd name="T114" fmla="*/ 750 w 750"/>
                    <a:gd name="T115" fmla="*/ 41 h 375"/>
                    <a:gd name="T116" fmla="*/ 748 w 750"/>
                    <a:gd name="T117" fmla="*/ 33 h 375"/>
                    <a:gd name="T118" fmla="*/ 742 w 750"/>
                    <a:gd name="T119" fmla="*/ 18 h 375"/>
                    <a:gd name="T120" fmla="*/ 731 w 750"/>
                    <a:gd name="T121" fmla="*/ 8 h 375"/>
                    <a:gd name="T122" fmla="*/ 717 w 750"/>
                    <a:gd name="T123" fmla="*/ 2 h 375"/>
                    <a:gd name="T124" fmla="*/ 709 w 750"/>
                    <a:gd name="T125"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0" h="375">
                      <a:moveTo>
                        <a:pt x="410" y="0"/>
                      </a:moveTo>
                      <a:lnTo>
                        <a:pt x="340" y="0"/>
                      </a:lnTo>
                      <a:lnTo>
                        <a:pt x="340" y="0"/>
                      </a:lnTo>
                      <a:lnTo>
                        <a:pt x="332" y="2"/>
                      </a:lnTo>
                      <a:lnTo>
                        <a:pt x="326" y="4"/>
                      </a:lnTo>
                      <a:lnTo>
                        <a:pt x="317" y="8"/>
                      </a:lnTo>
                      <a:lnTo>
                        <a:pt x="313" y="12"/>
                      </a:lnTo>
                      <a:lnTo>
                        <a:pt x="307" y="18"/>
                      </a:lnTo>
                      <a:lnTo>
                        <a:pt x="303" y="24"/>
                      </a:lnTo>
                      <a:lnTo>
                        <a:pt x="301" y="33"/>
                      </a:lnTo>
                      <a:lnTo>
                        <a:pt x="301" y="41"/>
                      </a:lnTo>
                      <a:lnTo>
                        <a:pt x="301" y="336"/>
                      </a:lnTo>
                      <a:lnTo>
                        <a:pt x="301" y="336"/>
                      </a:lnTo>
                      <a:lnTo>
                        <a:pt x="301" y="344"/>
                      </a:lnTo>
                      <a:lnTo>
                        <a:pt x="303" y="350"/>
                      </a:lnTo>
                      <a:lnTo>
                        <a:pt x="307" y="358"/>
                      </a:lnTo>
                      <a:lnTo>
                        <a:pt x="313" y="365"/>
                      </a:lnTo>
                      <a:lnTo>
                        <a:pt x="317" y="369"/>
                      </a:lnTo>
                      <a:lnTo>
                        <a:pt x="326" y="373"/>
                      </a:lnTo>
                      <a:lnTo>
                        <a:pt x="332" y="375"/>
                      </a:lnTo>
                      <a:lnTo>
                        <a:pt x="340" y="375"/>
                      </a:lnTo>
                      <a:lnTo>
                        <a:pt x="410" y="375"/>
                      </a:lnTo>
                      <a:lnTo>
                        <a:pt x="410" y="375"/>
                      </a:lnTo>
                      <a:lnTo>
                        <a:pt x="418" y="375"/>
                      </a:lnTo>
                      <a:lnTo>
                        <a:pt x="424" y="373"/>
                      </a:lnTo>
                      <a:lnTo>
                        <a:pt x="432" y="369"/>
                      </a:lnTo>
                      <a:lnTo>
                        <a:pt x="436" y="365"/>
                      </a:lnTo>
                      <a:lnTo>
                        <a:pt x="442" y="358"/>
                      </a:lnTo>
                      <a:lnTo>
                        <a:pt x="447" y="350"/>
                      </a:lnTo>
                      <a:lnTo>
                        <a:pt x="449" y="344"/>
                      </a:lnTo>
                      <a:lnTo>
                        <a:pt x="449" y="336"/>
                      </a:lnTo>
                      <a:lnTo>
                        <a:pt x="449" y="41"/>
                      </a:lnTo>
                      <a:lnTo>
                        <a:pt x="449" y="41"/>
                      </a:lnTo>
                      <a:lnTo>
                        <a:pt x="449" y="33"/>
                      </a:lnTo>
                      <a:lnTo>
                        <a:pt x="447" y="24"/>
                      </a:lnTo>
                      <a:lnTo>
                        <a:pt x="442" y="18"/>
                      </a:lnTo>
                      <a:lnTo>
                        <a:pt x="436" y="12"/>
                      </a:lnTo>
                      <a:lnTo>
                        <a:pt x="432" y="8"/>
                      </a:lnTo>
                      <a:lnTo>
                        <a:pt x="424" y="4"/>
                      </a:lnTo>
                      <a:lnTo>
                        <a:pt x="418" y="2"/>
                      </a:lnTo>
                      <a:lnTo>
                        <a:pt x="410" y="0"/>
                      </a:lnTo>
                      <a:lnTo>
                        <a:pt x="410" y="0"/>
                      </a:lnTo>
                      <a:close/>
                      <a:moveTo>
                        <a:pt x="108" y="0"/>
                      </a:moveTo>
                      <a:lnTo>
                        <a:pt x="41" y="0"/>
                      </a:lnTo>
                      <a:lnTo>
                        <a:pt x="41" y="0"/>
                      </a:lnTo>
                      <a:lnTo>
                        <a:pt x="33" y="2"/>
                      </a:lnTo>
                      <a:lnTo>
                        <a:pt x="24" y="4"/>
                      </a:lnTo>
                      <a:lnTo>
                        <a:pt x="18" y="8"/>
                      </a:lnTo>
                      <a:lnTo>
                        <a:pt x="12" y="12"/>
                      </a:lnTo>
                      <a:lnTo>
                        <a:pt x="8" y="18"/>
                      </a:lnTo>
                      <a:lnTo>
                        <a:pt x="4" y="24"/>
                      </a:lnTo>
                      <a:lnTo>
                        <a:pt x="2" y="33"/>
                      </a:lnTo>
                      <a:lnTo>
                        <a:pt x="0" y="41"/>
                      </a:lnTo>
                      <a:lnTo>
                        <a:pt x="0" y="336"/>
                      </a:lnTo>
                      <a:lnTo>
                        <a:pt x="0" y="336"/>
                      </a:lnTo>
                      <a:lnTo>
                        <a:pt x="2" y="344"/>
                      </a:lnTo>
                      <a:lnTo>
                        <a:pt x="4" y="350"/>
                      </a:lnTo>
                      <a:lnTo>
                        <a:pt x="8" y="358"/>
                      </a:lnTo>
                      <a:lnTo>
                        <a:pt x="12" y="365"/>
                      </a:lnTo>
                      <a:lnTo>
                        <a:pt x="18" y="369"/>
                      </a:lnTo>
                      <a:lnTo>
                        <a:pt x="24" y="373"/>
                      </a:lnTo>
                      <a:lnTo>
                        <a:pt x="33" y="375"/>
                      </a:lnTo>
                      <a:lnTo>
                        <a:pt x="41" y="375"/>
                      </a:lnTo>
                      <a:lnTo>
                        <a:pt x="108" y="375"/>
                      </a:lnTo>
                      <a:lnTo>
                        <a:pt x="108" y="375"/>
                      </a:lnTo>
                      <a:lnTo>
                        <a:pt x="117" y="375"/>
                      </a:lnTo>
                      <a:lnTo>
                        <a:pt x="125" y="373"/>
                      </a:lnTo>
                      <a:lnTo>
                        <a:pt x="131" y="369"/>
                      </a:lnTo>
                      <a:lnTo>
                        <a:pt x="137" y="365"/>
                      </a:lnTo>
                      <a:lnTo>
                        <a:pt x="141" y="358"/>
                      </a:lnTo>
                      <a:lnTo>
                        <a:pt x="145" y="350"/>
                      </a:lnTo>
                      <a:lnTo>
                        <a:pt x="147" y="344"/>
                      </a:lnTo>
                      <a:lnTo>
                        <a:pt x="149" y="336"/>
                      </a:lnTo>
                      <a:lnTo>
                        <a:pt x="149" y="41"/>
                      </a:lnTo>
                      <a:lnTo>
                        <a:pt x="149" y="41"/>
                      </a:lnTo>
                      <a:lnTo>
                        <a:pt x="147" y="33"/>
                      </a:lnTo>
                      <a:lnTo>
                        <a:pt x="145" y="24"/>
                      </a:lnTo>
                      <a:lnTo>
                        <a:pt x="141" y="18"/>
                      </a:lnTo>
                      <a:lnTo>
                        <a:pt x="137" y="12"/>
                      </a:lnTo>
                      <a:lnTo>
                        <a:pt x="131" y="8"/>
                      </a:lnTo>
                      <a:lnTo>
                        <a:pt x="125" y="4"/>
                      </a:lnTo>
                      <a:lnTo>
                        <a:pt x="117" y="2"/>
                      </a:lnTo>
                      <a:lnTo>
                        <a:pt x="108" y="0"/>
                      </a:lnTo>
                      <a:lnTo>
                        <a:pt x="108" y="0"/>
                      </a:lnTo>
                      <a:close/>
                      <a:moveTo>
                        <a:pt x="709" y="0"/>
                      </a:moveTo>
                      <a:lnTo>
                        <a:pt x="641" y="0"/>
                      </a:lnTo>
                      <a:lnTo>
                        <a:pt x="641" y="0"/>
                      </a:lnTo>
                      <a:lnTo>
                        <a:pt x="633" y="2"/>
                      </a:lnTo>
                      <a:lnTo>
                        <a:pt x="625" y="4"/>
                      </a:lnTo>
                      <a:lnTo>
                        <a:pt x="619" y="8"/>
                      </a:lnTo>
                      <a:lnTo>
                        <a:pt x="613" y="12"/>
                      </a:lnTo>
                      <a:lnTo>
                        <a:pt x="608" y="18"/>
                      </a:lnTo>
                      <a:lnTo>
                        <a:pt x="604" y="24"/>
                      </a:lnTo>
                      <a:lnTo>
                        <a:pt x="602" y="33"/>
                      </a:lnTo>
                      <a:lnTo>
                        <a:pt x="600" y="41"/>
                      </a:lnTo>
                      <a:lnTo>
                        <a:pt x="600" y="336"/>
                      </a:lnTo>
                      <a:lnTo>
                        <a:pt x="600" y="336"/>
                      </a:lnTo>
                      <a:lnTo>
                        <a:pt x="602" y="344"/>
                      </a:lnTo>
                      <a:lnTo>
                        <a:pt x="604" y="350"/>
                      </a:lnTo>
                      <a:lnTo>
                        <a:pt x="608" y="358"/>
                      </a:lnTo>
                      <a:lnTo>
                        <a:pt x="613" y="365"/>
                      </a:lnTo>
                      <a:lnTo>
                        <a:pt x="619" y="369"/>
                      </a:lnTo>
                      <a:lnTo>
                        <a:pt x="625" y="373"/>
                      </a:lnTo>
                      <a:lnTo>
                        <a:pt x="633" y="375"/>
                      </a:lnTo>
                      <a:lnTo>
                        <a:pt x="641" y="375"/>
                      </a:lnTo>
                      <a:lnTo>
                        <a:pt x="709" y="375"/>
                      </a:lnTo>
                      <a:lnTo>
                        <a:pt x="709" y="375"/>
                      </a:lnTo>
                      <a:lnTo>
                        <a:pt x="717" y="375"/>
                      </a:lnTo>
                      <a:lnTo>
                        <a:pt x="725" y="373"/>
                      </a:lnTo>
                      <a:lnTo>
                        <a:pt x="731" y="369"/>
                      </a:lnTo>
                      <a:lnTo>
                        <a:pt x="738" y="365"/>
                      </a:lnTo>
                      <a:lnTo>
                        <a:pt x="742" y="358"/>
                      </a:lnTo>
                      <a:lnTo>
                        <a:pt x="746" y="350"/>
                      </a:lnTo>
                      <a:lnTo>
                        <a:pt x="748" y="344"/>
                      </a:lnTo>
                      <a:lnTo>
                        <a:pt x="750" y="336"/>
                      </a:lnTo>
                      <a:lnTo>
                        <a:pt x="750" y="41"/>
                      </a:lnTo>
                      <a:lnTo>
                        <a:pt x="750" y="41"/>
                      </a:lnTo>
                      <a:lnTo>
                        <a:pt x="748" y="33"/>
                      </a:lnTo>
                      <a:lnTo>
                        <a:pt x="746" y="24"/>
                      </a:lnTo>
                      <a:lnTo>
                        <a:pt x="742" y="18"/>
                      </a:lnTo>
                      <a:lnTo>
                        <a:pt x="738" y="12"/>
                      </a:lnTo>
                      <a:lnTo>
                        <a:pt x="731" y="8"/>
                      </a:lnTo>
                      <a:lnTo>
                        <a:pt x="725" y="4"/>
                      </a:lnTo>
                      <a:lnTo>
                        <a:pt x="717" y="2"/>
                      </a:lnTo>
                      <a:lnTo>
                        <a:pt x="709" y="0"/>
                      </a:lnTo>
                      <a:lnTo>
                        <a:pt x="709"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7"/>
                <p:cNvSpPr>
                  <a:spLocks/>
                </p:cNvSpPr>
                <p:nvPr/>
              </p:nvSpPr>
              <p:spPr bwMode="auto">
                <a:xfrm>
                  <a:off x="385763" y="1254125"/>
                  <a:ext cx="1685925" cy="396875"/>
                </a:xfrm>
                <a:custGeom>
                  <a:avLst/>
                  <a:gdLst>
                    <a:gd name="T0" fmla="*/ 1041 w 1062"/>
                    <a:gd name="T1" fmla="*/ 197 h 250"/>
                    <a:gd name="T2" fmla="*/ 539 w 1062"/>
                    <a:gd name="T3" fmla="*/ 2 h 250"/>
                    <a:gd name="T4" fmla="*/ 539 w 1062"/>
                    <a:gd name="T5" fmla="*/ 2 h 250"/>
                    <a:gd name="T6" fmla="*/ 531 w 1062"/>
                    <a:gd name="T7" fmla="*/ 0 h 250"/>
                    <a:gd name="T8" fmla="*/ 523 w 1062"/>
                    <a:gd name="T9" fmla="*/ 2 h 250"/>
                    <a:gd name="T10" fmla="*/ 21 w 1062"/>
                    <a:gd name="T11" fmla="*/ 197 h 250"/>
                    <a:gd name="T12" fmla="*/ 21 w 1062"/>
                    <a:gd name="T13" fmla="*/ 197 h 250"/>
                    <a:gd name="T14" fmla="*/ 10 w 1062"/>
                    <a:gd name="T15" fmla="*/ 203 h 250"/>
                    <a:gd name="T16" fmla="*/ 4 w 1062"/>
                    <a:gd name="T17" fmla="*/ 209 h 250"/>
                    <a:gd name="T18" fmla="*/ 0 w 1062"/>
                    <a:gd name="T19" fmla="*/ 217 h 250"/>
                    <a:gd name="T20" fmla="*/ 0 w 1062"/>
                    <a:gd name="T21" fmla="*/ 228 h 250"/>
                    <a:gd name="T22" fmla="*/ 0 w 1062"/>
                    <a:gd name="T23" fmla="*/ 228 h 250"/>
                    <a:gd name="T24" fmla="*/ 2 w 1062"/>
                    <a:gd name="T25" fmla="*/ 238 h 250"/>
                    <a:gd name="T26" fmla="*/ 10 w 1062"/>
                    <a:gd name="T27" fmla="*/ 244 h 250"/>
                    <a:gd name="T28" fmla="*/ 18 w 1062"/>
                    <a:gd name="T29" fmla="*/ 248 h 250"/>
                    <a:gd name="T30" fmla="*/ 29 w 1062"/>
                    <a:gd name="T31" fmla="*/ 250 h 250"/>
                    <a:gd name="T32" fmla="*/ 1033 w 1062"/>
                    <a:gd name="T33" fmla="*/ 250 h 250"/>
                    <a:gd name="T34" fmla="*/ 1033 w 1062"/>
                    <a:gd name="T35" fmla="*/ 250 h 250"/>
                    <a:gd name="T36" fmla="*/ 1043 w 1062"/>
                    <a:gd name="T37" fmla="*/ 248 h 250"/>
                    <a:gd name="T38" fmla="*/ 1051 w 1062"/>
                    <a:gd name="T39" fmla="*/ 244 h 250"/>
                    <a:gd name="T40" fmla="*/ 1060 w 1062"/>
                    <a:gd name="T41" fmla="*/ 238 h 250"/>
                    <a:gd name="T42" fmla="*/ 1062 w 1062"/>
                    <a:gd name="T43" fmla="*/ 228 h 250"/>
                    <a:gd name="T44" fmla="*/ 1062 w 1062"/>
                    <a:gd name="T45" fmla="*/ 228 h 250"/>
                    <a:gd name="T46" fmla="*/ 1062 w 1062"/>
                    <a:gd name="T47" fmla="*/ 217 h 250"/>
                    <a:gd name="T48" fmla="*/ 1058 w 1062"/>
                    <a:gd name="T49" fmla="*/ 209 h 250"/>
                    <a:gd name="T50" fmla="*/ 1051 w 1062"/>
                    <a:gd name="T51" fmla="*/ 203 h 250"/>
                    <a:gd name="T52" fmla="*/ 1041 w 1062"/>
                    <a:gd name="T53" fmla="*/ 197 h 250"/>
                    <a:gd name="T54" fmla="*/ 1041 w 1062"/>
                    <a:gd name="T55" fmla="*/ 19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62" h="250">
                      <a:moveTo>
                        <a:pt x="1041" y="197"/>
                      </a:moveTo>
                      <a:lnTo>
                        <a:pt x="539" y="2"/>
                      </a:lnTo>
                      <a:lnTo>
                        <a:pt x="539" y="2"/>
                      </a:lnTo>
                      <a:lnTo>
                        <a:pt x="531" y="0"/>
                      </a:lnTo>
                      <a:lnTo>
                        <a:pt x="523" y="2"/>
                      </a:lnTo>
                      <a:lnTo>
                        <a:pt x="21" y="197"/>
                      </a:lnTo>
                      <a:lnTo>
                        <a:pt x="21" y="197"/>
                      </a:lnTo>
                      <a:lnTo>
                        <a:pt x="10" y="203"/>
                      </a:lnTo>
                      <a:lnTo>
                        <a:pt x="4" y="209"/>
                      </a:lnTo>
                      <a:lnTo>
                        <a:pt x="0" y="217"/>
                      </a:lnTo>
                      <a:lnTo>
                        <a:pt x="0" y="228"/>
                      </a:lnTo>
                      <a:lnTo>
                        <a:pt x="0" y="228"/>
                      </a:lnTo>
                      <a:lnTo>
                        <a:pt x="2" y="238"/>
                      </a:lnTo>
                      <a:lnTo>
                        <a:pt x="10" y="244"/>
                      </a:lnTo>
                      <a:lnTo>
                        <a:pt x="18" y="248"/>
                      </a:lnTo>
                      <a:lnTo>
                        <a:pt x="29" y="250"/>
                      </a:lnTo>
                      <a:lnTo>
                        <a:pt x="1033" y="250"/>
                      </a:lnTo>
                      <a:lnTo>
                        <a:pt x="1033" y="250"/>
                      </a:lnTo>
                      <a:lnTo>
                        <a:pt x="1043" y="248"/>
                      </a:lnTo>
                      <a:lnTo>
                        <a:pt x="1051" y="244"/>
                      </a:lnTo>
                      <a:lnTo>
                        <a:pt x="1060" y="238"/>
                      </a:lnTo>
                      <a:lnTo>
                        <a:pt x="1062" y="228"/>
                      </a:lnTo>
                      <a:lnTo>
                        <a:pt x="1062" y="228"/>
                      </a:lnTo>
                      <a:lnTo>
                        <a:pt x="1062" y="217"/>
                      </a:lnTo>
                      <a:lnTo>
                        <a:pt x="1058" y="209"/>
                      </a:lnTo>
                      <a:lnTo>
                        <a:pt x="1051" y="203"/>
                      </a:lnTo>
                      <a:lnTo>
                        <a:pt x="1041" y="197"/>
                      </a:lnTo>
                      <a:lnTo>
                        <a:pt x="1041" y="197"/>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40"/>
                <p:cNvSpPr>
                  <a:spLocks/>
                </p:cNvSpPr>
                <p:nvPr/>
              </p:nvSpPr>
              <p:spPr bwMode="auto">
                <a:xfrm>
                  <a:off x="463550" y="2432050"/>
                  <a:ext cx="1528762" cy="111125"/>
                </a:xfrm>
                <a:custGeom>
                  <a:avLst/>
                  <a:gdLst>
                    <a:gd name="T0" fmla="*/ 963 w 963"/>
                    <a:gd name="T1" fmla="*/ 35 h 70"/>
                    <a:gd name="T2" fmla="*/ 963 w 963"/>
                    <a:gd name="T3" fmla="*/ 37 h 70"/>
                    <a:gd name="T4" fmla="*/ 963 w 963"/>
                    <a:gd name="T5" fmla="*/ 37 h 70"/>
                    <a:gd name="T6" fmla="*/ 961 w 963"/>
                    <a:gd name="T7" fmla="*/ 43 h 70"/>
                    <a:gd name="T8" fmla="*/ 959 w 963"/>
                    <a:gd name="T9" fmla="*/ 49 h 70"/>
                    <a:gd name="T10" fmla="*/ 955 w 963"/>
                    <a:gd name="T11" fmla="*/ 56 h 70"/>
                    <a:gd name="T12" fmla="*/ 951 w 963"/>
                    <a:gd name="T13" fmla="*/ 60 h 70"/>
                    <a:gd name="T14" fmla="*/ 945 w 963"/>
                    <a:gd name="T15" fmla="*/ 64 h 70"/>
                    <a:gd name="T16" fmla="*/ 937 w 963"/>
                    <a:gd name="T17" fmla="*/ 68 h 70"/>
                    <a:gd name="T18" fmla="*/ 929 w 963"/>
                    <a:gd name="T19" fmla="*/ 70 h 70"/>
                    <a:gd name="T20" fmla="*/ 920 w 963"/>
                    <a:gd name="T21" fmla="*/ 70 h 70"/>
                    <a:gd name="T22" fmla="*/ 43 w 963"/>
                    <a:gd name="T23" fmla="*/ 70 h 70"/>
                    <a:gd name="T24" fmla="*/ 43 w 963"/>
                    <a:gd name="T25" fmla="*/ 70 h 70"/>
                    <a:gd name="T26" fmla="*/ 35 w 963"/>
                    <a:gd name="T27" fmla="*/ 70 h 70"/>
                    <a:gd name="T28" fmla="*/ 27 w 963"/>
                    <a:gd name="T29" fmla="*/ 68 h 70"/>
                    <a:gd name="T30" fmla="*/ 19 w 963"/>
                    <a:gd name="T31" fmla="*/ 64 h 70"/>
                    <a:gd name="T32" fmla="*/ 13 w 963"/>
                    <a:gd name="T33" fmla="*/ 60 h 70"/>
                    <a:gd name="T34" fmla="*/ 8 w 963"/>
                    <a:gd name="T35" fmla="*/ 56 h 70"/>
                    <a:gd name="T36" fmla="*/ 4 w 963"/>
                    <a:gd name="T37" fmla="*/ 49 h 70"/>
                    <a:gd name="T38" fmla="*/ 2 w 963"/>
                    <a:gd name="T39" fmla="*/ 43 h 70"/>
                    <a:gd name="T40" fmla="*/ 0 w 963"/>
                    <a:gd name="T41" fmla="*/ 37 h 70"/>
                    <a:gd name="T42" fmla="*/ 0 w 963"/>
                    <a:gd name="T43" fmla="*/ 35 h 70"/>
                    <a:gd name="T44" fmla="*/ 0 w 963"/>
                    <a:gd name="T45" fmla="*/ 35 h 70"/>
                    <a:gd name="T46" fmla="*/ 2 w 963"/>
                    <a:gd name="T47" fmla="*/ 29 h 70"/>
                    <a:gd name="T48" fmla="*/ 4 w 963"/>
                    <a:gd name="T49" fmla="*/ 21 h 70"/>
                    <a:gd name="T50" fmla="*/ 8 w 963"/>
                    <a:gd name="T51" fmla="*/ 17 h 70"/>
                    <a:gd name="T52" fmla="*/ 13 w 963"/>
                    <a:gd name="T53" fmla="*/ 10 h 70"/>
                    <a:gd name="T54" fmla="*/ 19 w 963"/>
                    <a:gd name="T55" fmla="*/ 6 h 70"/>
                    <a:gd name="T56" fmla="*/ 27 w 963"/>
                    <a:gd name="T57" fmla="*/ 4 h 70"/>
                    <a:gd name="T58" fmla="*/ 35 w 963"/>
                    <a:gd name="T59" fmla="*/ 2 h 70"/>
                    <a:gd name="T60" fmla="*/ 43 w 963"/>
                    <a:gd name="T61" fmla="*/ 0 h 70"/>
                    <a:gd name="T62" fmla="*/ 920 w 963"/>
                    <a:gd name="T63" fmla="*/ 0 h 70"/>
                    <a:gd name="T64" fmla="*/ 920 w 963"/>
                    <a:gd name="T65" fmla="*/ 0 h 70"/>
                    <a:gd name="T66" fmla="*/ 929 w 963"/>
                    <a:gd name="T67" fmla="*/ 2 h 70"/>
                    <a:gd name="T68" fmla="*/ 937 w 963"/>
                    <a:gd name="T69" fmla="*/ 4 h 70"/>
                    <a:gd name="T70" fmla="*/ 945 w 963"/>
                    <a:gd name="T71" fmla="*/ 6 h 70"/>
                    <a:gd name="T72" fmla="*/ 951 w 963"/>
                    <a:gd name="T73" fmla="*/ 10 h 70"/>
                    <a:gd name="T74" fmla="*/ 955 w 963"/>
                    <a:gd name="T75" fmla="*/ 17 h 70"/>
                    <a:gd name="T76" fmla="*/ 959 w 963"/>
                    <a:gd name="T77" fmla="*/ 21 h 70"/>
                    <a:gd name="T78" fmla="*/ 961 w 963"/>
                    <a:gd name="T79" fmla="*/ 29 h 70"/>
                    <a:gd name="T80" fmla="*/ 963 w 963"/>
                    <a:gd name="T81" fmla="*/ 35 h 70"/>
                    <a:gd name="T82" fmla="*/ 963 w 963"/>
                    <a:gd name="T83"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63" h="70">
                      <a:moveTo>
                        <a:pt x="963" y="35"/>
                      </a:moveTo>
                      <a:lnTo>
                        <a:pt x="963" y="37"/>
                      </a:lnTo>
                      <a:lnTo>
                        <a:pt x="963" y="37"/>
                      </a:lnTo>
                      <a:lnTo>
                        <a:pt x="961" y="43"/>
                      </a:lnTo>
                      <a:lnTo>
                        <a:pt x="959" y="49"/>
                      </a:lnTo>
                      <a:lnTo>
                        <a:pt x="955" y="56"/>
                      </a:lnTo>
                      <a:lnTo>
                        <a:pt x="951" y="60"/>
                      </a:lnTo>
                      <a:lnTo>
                        <a:pt x="945" y="64"/>
                      </a:lnTo>
                      <a:lnTo>
                        <a:pt x="937" y="68"/>
                      </a:lnTo>
                      <a:lnTo>
                        <a:pt x="929" y="70"/>
                      </a:lnTo>
                      <a:lnTo>
                        <a:pt x="920" y="70"/>
                      </a:lnTo>
                      <a:lnTo>
                        <a:pt x="43" y="70"/>
                      </a:lnTo>
                      <a:lnTo>
                        <a:pt x="43" y="70"/>
                      </a:lnTo>
                      <a:lnTo>
                        <a:pt x="35" y="70"/>
                      </a:lnTo>
                      <a:lnTo>
                        <a:pt x="27" y="68"/>
                      </a:lnTo>
                      <a:lnTo>
                        <a:pt x="19" y="64"/>
                      </a:lnTo>
                      <a:lnTo>
                        <a:pt x="13" y="60"/>
                      </a:lnTo>
                      <a:lnTo>
                        <a:pt x="8" y="56"/>
                      </a:lnTo>
                      <a:lnTo>
                        <a:pt x="4" y="49"/>
                      </a:lnTo>
                      <a:lnTo>
                        <a:pt x="2" y="43"/>
                      </a:lnTo>
                      <a:lnTo>
                        <a:pt x="0" y="37"/>
                      </a:lnTo>
                      <a:lnTo>
                        <a:pt x="0" y="35"/>
                      </a:lnTo>
                      <a:lnTo>
                        <a:pt x="0" y="35"/>
                      </a:lnTo>
                      <a:lnTo>
                        <a:pt x="2" y="29"/>
                      </a:lnTo>
                      <a:lnTo>
                        <a:pt x="4" y="21"/>
                      </a:lnTo>
                      <a:lnTo>
                        <a:pt x="8" y="17"/>
                      </a:lnTo>
                      <a:lnTo>
                        <a:pt x="13" y="10"/>
                      </a:lnTo>
                      <a:lnTo>
                        <a:pt x="19" y="6"/>
                      </a:lnTo>
                      <a:lnTo>
                        <a:pt x="27" y="4"/>
                      </a:lnTo>
                      <a:lnTo>
                        <a:pt x="35" y="2"/>
                      </a:lnTo>
                      <a:lnTo>
                        <a:pt x="43" y="0"/>
                      </a:lnTo>
                      <a:lnTo>
                        <a:pt x="920" y="0"/>
                      </a:lnTo>
                      <a:lnTo>
                        <a:pt x="920" y="0"/>
                      </a:lnTo>
                      <a:lnTo>
                        <a:pt x="929" y="2"/>
                      </a:lnTo>
                      <a:lnTo>
                        <a:pt x="937" y="4"/>
                      </a:lnTo>
                      <a:lnTo>
                        <a:pt x="945" y="6"/>
                      </a:lnTo>
                      <a:lnTo>
                        <a:pt x="951" y="10"/>
                      </a:lnTo>
                      <a:lnTo>
                        <a:pt x="955" y="17"/>
                      </a:lnTo>
                      <a:lnTo>
                        <a:pt x="959" y="21"/>
                      </a:lnTo>
                      <a:lnTo>
                        <a:pt x="961" y="29"/>
                      </a:lnTo>
                      <a:lnTo>
                        <a:pt x="963" y="35"/>
                      </a:lnTo>
                      <a:lnTo>
                        <a:pt x="963" y="35"/>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 name="群組 2"/>
            <p:cNvGrpSpPr/>
            <p:nvPr/>
          </p:nvGrpSpPr>
          <p:grpSpPr>
            <a:xfrm>
              <a:off x="5655436" y="2508348"/>
              <a:ext cx="3130742" cy="3353771"/>
              <a:chOff x="5655436" y="2508348"/>
              <a:chExt cx="3130742" cy="3353771"/>
            </a:xfrm>
          </p:grpSpPr>
          <p:grpSp>
            <p:nvGrpSpPr>
              <p:cNvPr id="232" name="群組 231"/>
              <p:cNvGrpSpPr>
                <a:grpSpLocks noChangeAspect="1"/>
              </p:cNvGrpSpPr>
              <p:nvPr/>
            </p:nvGrpSpPr>
            <p:grpSpPr>
              <a:xfrm>
                <a:off x="5655436" y="2508348"/>
                <a:ext cx="3130742" cy="3353771"/>
                <a:chOff x="820711" y="1998437"/>
                <a:chExt cx="3557661" cy="3811105"/>
              </a:xfrm>
            </p:grpSpPr>
            <p:grpSp>
              <p:nvGrpSpPr>
                <p:cNvPr id="233" name="群組 232"/>
                <p:cNvGrpSpPr/>
                <p:nvPr/>
              </p:nvGrpSpPr>
              <p:grpSpPr>
                <a:xfrm>
                  <a:off x="820711" y="1998437"/>
                  <a:ext cx="3557661" cy="802602"/>
                  <a:chOff x="820711" y="1998437"/>
                  <a:chExt cx="3557661" cy="802602"/>
                </a:xfrm>
              </p:grpSpPr>
              <p:sp>
                <p:nvSpPr>
                  <p:cNvPr id="263" name="Freeform 584">
                    <a:extLst>
                      <a:ext uri="{FF2B5EF4-FFF2-40B4-BE49-F238E27FC236}">
                        <a16:creationId xmlns:a16="http://schemas.microsoft.com/office/drawing/2014/main" id="{8C5F3149-7B37-4AA0-B550-FB61ABB5577C}"/>
                      </a:ext>
                    </a:extLst>
                  </p:cNvPr>
                  <p:cNvSpPr>
                    <a:spLocks/>
                  </p:cNvSpPr>
                  <p:nvPr/>
                </p:nvSpPr>
                <p:spPr bwMode="auto">
                  <a:xfrm>
                    <a:off x="820711" y="2084525"/>
                    <a:ext cx="3437342" cy="716514"/>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64" name="Freeform 586">
                    <a:extLst>
                      <a:ext uri="{FF2B5EF4-FFF2-40B4-BE49-F238E27FC236}">
                        <a16:creationId xmlns:a16="http://schemas.microsoft.com/office/drawing/2014/main" id="{3D3DD053-3536-4D6E-AD4F-FB84E273F172}"/>
                      </a:ext>
                    </a:extLst>
                  </p:cNvPr>
                  <p:cNvSpPr>
                    <a:spLocks/>
                  </p:cNvSpPr>
                  <p:nvPr/>
                </p:nvSpPr>
                <p:spPr bwMode="auto">
                  <a:xfrm>
                    <a:off x="1378710" y="2136510"/>
                    <a:ext cx="2925273" cy="482882"/>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00B09B">
                      <a:lumMod val="60000"/>
                      <a:lumOff val="40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65" name="TextBox 194">
                    <a:extLst>
                      <a:ext uri="{FF2B5EF4-FFF2-40B4-BE49-F238E27FC236}">
                        <a16:creationId xmlns:a16="http://schemas.microsoft.com/office/drawing/2014/main" id="{DF1AD114-8706-4265-B607-51FAB3D460A5}"/>
                      </a:ext>
                    </a:extLst>
                  </p:cNvPr>
                  <p:cNvSpPr txBox="1"/>
                  <p:nvPr/>
                </p:nvSpPr>
                <p:spPr>
                  <a:xfrm>
                    <a:off x="1676100" y="2058817"/>
                    <a:ext cx="2202816" cy="524620"/>
                  </a:xfrm>
                  <a:prstGeom prst="rect">
                    <a:avLst/>
                  </a:prstGeom>
                  <a:noFill/>
                </p:spPr>
                <p:txBody>
                  <a:bodyPr wrap="square" lIns="0" rIns="0" rtlCol="0" anchor="b">
                    <a:spAutoFit/>
                  </a:bodyPr>
                  <a:lstStyle/>
                  <a:p>
                    <a:pPr defTabSz="914400">
                      <a:defRPr/>
                    </a:pPr>
                    <a:r>
                      <a:rPr lang="zh-TW" altLang="en-US" sz="2400" b="1" kern="0" dirty="0">
                        <a:solidFill>
                          <a:prstClr val="black"/>
                        </a:solidFill>
                        <a:latin typeface="微軟正黑體" panose="020B0604030504040204" pitchFamily="34" charset="-120"/>
                        <a:ea typeface="微軟正黑體" panose="020B0604030504040204" pitchFamily="34" charset="-120"/>
                      </a:rPr>
                      <a:t>公職國家考試</a:t>
                    </a:r>
                    <a:endParaRPr lang="en-US" sz="2400" b="1" kern="0" dirty="0">
                      <a:solidFill>
                        <a:prstClr val="black"/>
                      </a:solidFill>
                      <a:latin typeface="微軟正黑體" panose="020B0604030504040204" pitchFamily="34" charset="-120"/>
                      <a:ea typeface="微軟正黑體" panose="020B0604030504040204" pitchFamily="34" charset="-120"/>
                    </a:endParaRPr>
                  </a:p>
                </p:txBody>
              </p:sp>
              <p:sp>
                <p:nvSpPr>
                  <p:cNvPr id="266" name="Freeform 587">
                    <a:extLst>
                      <a:ext uri="{FF2B5EF4-FFF2-40B4-BE49-F238E27FC236}">
                        <a16:creationId xmlns:a16="http://schemas.microsoft.com/office/drawing/2014/main" id="{F8047C14-C6D9-4B02-8031-869A6A644767}"/>
                      </a:ext>
                    </a:extLst>
                  </p:cNvPr>
                  <p:cNvSpPr>
                    <a:spLocks/>
                  </p:cNvSpPr>
                  <p:nvPr/>
                </p:nvSpPr>
                <p:spPr bwMode="auto">
                  <a:xfrm>
                    <a:off x="904933" y="2048429"/>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67" name="Freeform 589">
                    <a:extLst>
                      <a:ext uri="{FF2B5EF4-FFF2-40B4-BE49-F238E27FC236}">
                        <a16:creationId xmlns:a16="http://schemas.microsoft.com/office/drawing/2014/main" id="{41EDC098-214C-4950-982E-18AF2D4D1926}"/>
                      </a:ext>
                    </a:extLst>
                  </p:cNvPr>
                  <p:cNvSpPr>
                    <a:spLocks/>
                  </p:cNvSpPr>
                  <p:nvPr/>
                </p:nvSpPr>
                <p:spPr bwMode="auto">
                  <a:xfrm>
                    <a:off x="1387816" y="2310596"/>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008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68" name="Freeform 590">
                    <a:extLst>
                      <a:ext uri="{FF2B5EF4-FFF2-40B4-BE49-F238E27FC236}">
                        <a16:creationId xmlns:a16="http://schemas.microsoft.com/office/drawing/2014/main" id="{A3321644-80FD-4927-B5F7-3446C4D5E55B}"/>
                      </a:ext>
                    </a:extLst>
                  </p:cNvPr>
                  <p:cNvSpPr>
                    <a:spLocks/>
                  </p:cNvSpPr>
                  <p:nvPr/>
                </p:nvSpPr>
                <p:spPr bwMode="auto">
                  <a:xfrm>
                    <a:off x="1387816" y="2310596"/>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00B09B">
                      <a:lumMod val="75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69" name="Freeform: Shape 97">
                    <a:extLst>
                      <a:ext uri="{FF2B5EF4-FFF2-40B4-BE49-F238E27FC236}">
                        <a16:creationId xmlns:a16="http://schemas.microsoft.com/office/drawing/2014/main" id="{F7CEB0A2-6F56-453A-BDFA-0F7D0E2EA34A}"/>
                      </a:ext>
                    </a:extLst>
                  </p:cNvPr>
                  <p:cNvSpPr>
                    <a:spLocks/>
                  </p:cNvSpPr>
                  <p:nvPr/>
                </p:nvSpPr>
                <p:spPr bwMode="auto">
                  <a:xfrm>
                    <a:off x="1422012" y="2307486"/>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00B09B"/>
                  </a:solidFill>
                  <a:ln>
                    <a:noFill/>
                  </a:ln>
                </p:spPr>
                <p:txBody>
                  <a:bodyPr vert="horz" wrap="square" lIns="68580" tIns="34290" rIns="68580" bIns="34290" numCol="1" anchor="t" anchorCtr="0" compatLnSpc="1">
                    <a:prstTxWarp prst="textNoShape">
                      <a:avLst/>
                    </a:prstTxWarp>
                    <a:noAutofit/>
                  </a:bodyPr>
                  <a:lstStyle/>
                  <a:p>
                    <a:pPr defTabSz="914400">
                      <a:defRPr/>
                    </a:pPr>
                    <a:endParaRPr lang="en-US" sz="1350" kern="0">
                      <a:solidFill>
                        <a:prstClr val="black"/>
                      </a:solidFill>
                    </a:endParaRPr>
                  </a:p>
                </p:txBody>
              </p:sp>
              <p:sp>
                <p:nvSpPr>
                  <p:cNvPr id="270" name="Freeform 588">
                    <a:extLst>
                      <a:ext uri="{FF2B5EF4-FFF2-40B4-BE49-F238E27FC236}">
                        <a16:creationId xmlns:a16="http://schemas.microsoft.com/office/drawing/2014/main" id="{B99803D2-C1FC-4302-9057-141EBD8CF69F}"/>
                      </a:ext>
                    </a:extLst>
                  </p:cNvPr>
                  <p:cNvSpPr>
                    <a:spLocks noChangeAspect="1"/>
                  </p:cNvSpPr>
                  <p:nvPr/>
                </p:nvSpPr>
                <p:spPr bwMode="auto">
                  <a:xfrm>
                    <a:off x="859653" y="1998437"/>
                    <a:ext cx="730179" cy="729297"/>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00B09B"/>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grpSp>
            <p:grpSp>
              <p:nvGrpSpPr>
                <p:cNvPr id="234" name="群組 233"/>
                <p:cNvGrpSpPr/>
                <p:nvPr/>
              </p:nvGrpSpPr>
              <p:grpSpPr>
                <a:xfrm>
                  <a:off x="820800" y="5001857"/>
                  <a:ext cx="3554815" cy="807685"/>
                  <a:chOff x="823557" y="3257285"/>
                  <a:chExt cx="3554815" cy="807685"/>
                </a:xfrm>
              </p:grpSpPr>
              <p:sp>
                <p:nvSpPr>
                  <p:cNvPr id="254" name="Freeform 584">
                    <a:extLst>
                      <a:ext uri="{FF2B5EF4-FFF2-40B4-BE49-F238E27FC236}">
                        <a16:creationId xmlns:a16="http://schemas.microsoft.com/office/drawing/2014/main" id="{E5AAF15A-C37E-4D17-9A1F-67B6755E29B2}"/>
                      </a:ext>
                    </a:extLst>
                  </p:cNvPr>
                  <p:cNvSpPr>
                    <a:spLocks/>
                  </p:cNvSpPr>
                  <p:nvPr/>
                </p:nvSpPr>
                <p:spPr bwMode="auto">
                  <a:xfrm>
                    <a:off x="823557" y="3348570"/>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55" name="Freeform 586">
                    <a:extLst>
                      <a:ext uri="{FF2B5EF4-FFF2-40B4-BE49-F238E27FC236}">
                        <a16:creationId xmlns:a16="http://schemas.microsoft.com/office/drawing/2014/main" id="{273836A9-246A-4F25-B656-C2547F42D19E}"/>
                      </a:ext>
                    </a:extLst>
                  </p:cNvPr>
                  <p:cNvSpPr>
                    <a:spLocks/>
                  </p:cNvSpPr>
                  <p:nvPr/>
                </p:nvSpPr>
                <p:spPr bwMode="auto">
                  <a:xfrm>
                    <a:off x="1316710" y="3365001"/>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0D95BC">
                      <a:lumMod val="60000"/>
                      <a:lumOff val="40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56" name="TextBox 197">
                    <a:extLst>
                      <a:ext uri="{FF2B5EF4-FFF2-40B4-BE49-F238E27FC236}">
                        <a16:creationId xmlns:a16="http://schemas.microsoft.com/office/drawing/2014/main" id="{994E98FF-6EA3-4B31-9468-D81A6F8025C5}"/>
                      </a:ext>
                    </a:extLst>
                  </p:cNvPr>
                  <p:cNvSpPr txBox="1"/>
                  <p:nvPr/>
                </p:nvSpPr>
                <p:spPr>
                  <a:xfrm>
                    <a:off x="1673206" y="3293310"/>
                    <a:ext cx="2202816" cy="524619"/>
                  </a:xfrm>
                  <a:prstGeom prst="rect">
                    <a:avLst/>
                  </a:prstGeom>
                  <a:noFill/>
                </p:spPr>
                <p:txBody>
                  <a:bodyPr wrap="square" lIns="0" rIns="0" rtlCol="0" anchor="b">
                    <a:spAutoFit/>
                  </a:bodyPr>
                  <a:lstStyle/>
                  <a:p>
                    <a:pPr defTabSz="914400">
                      <a:defRPr/>
                    </a:pPr>
                    <a:r>
                      <a:rPr lang="zh-TW" altLang="en-US" sz="2400" b="1" kern="0" dirty="0">
                        <a:solidFill>
                          <a:prstClr val="black"/>
                        </a:solidFill>
                        <a:latin typeface="微軟正黑體" panose="020B0604030504040204" pitchFamily="34" charset="-120"/>
                        <a:ea typeface="微軟正黑體" panose="020B0604030504040204" pitchFamily="34" charset="-120"/>
                      </a:rPr>
                      <a:t>自行創業</a:t>
                    </a:r>
                    <a:endParaRPr lang="en-US" sz="2400" b="1" kern="0" dirty="0">
                      <a:solidFill>
                        <a:prstClr val="black"/>
                      </a:solidFill>
                      <a:latin typeface="微軟正黑體" panose="020B0604030504040204" pitchFamily="34" charset="-120"/>
                      <a:ea typeface="微軟正黑體" panose="020B0604030504040204" pitchFamily="34" charset="-120"/>
                    </a:endParaRPr>
                  </a:p>
                </p:txBody>
              </p:sp>
              <p:sp>
                <p:nvSpPr>
                  <p:cNvPr id="258" name="Freeform 587">
                    <a:extLst>
                      <a:ext uri="{FF2B5EF4-FFF2-40B4-BE49-F238E27FC236}">
                        <a16:creationId xmlns:a16="http://schemas.microsoft.com/office/drawing/2014/main" id="{4B4932E0-260D-417C-9F24-32D8CB7C7135}"/>
                      </a:ext>
                    </a:extLst>
                  </p:cNvPr>
                  <p:cNvSpPr>
                    <a:spLocks/>
                  </p:cNvSpPr>
                  <p:nvPr/>
                </p:nvSpPr>
                <p:spPr bwMode="auto">
                  <a:xfrm>
                    <a:off x="904933" y="3288411"/>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59" name="Freeform 589">
                    <a:extLst>
                      <a:ext uri="{FF2B5EF4-FFF2-40B4-BE49-F238E27FC236}">
                        <a16:creationId xmlns:a16="http://schemas.microsoft.com/office/drawing/2014/main" id="{3CCA7B63-D486-4D00-BC86-D28514A6D416}"/>
                      </a:ext>
                    </a:extLst>
                  </p:cNvPr>
                  <p:cNvSpPr>
                    <a:spLocks/>
                  </p:cNvSpPr>
                  <p:nvPr/>
                </p:nvSpPr>
                <p:spPr bwMode="auto">
                  <a:xfrm>
                    <a:off x="1387816" y="3550578"/>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0D95BC">
                      <a:lumMod val="75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60" name="Freeform 590">
                    <a:extLst>
                      <a:ext uri="{FF2B5EF4-FFF2-40B4-BE49-F238E27FC236}">
                        <a16:creationId xmlns:a16="http://schemas.microsoft.com/office/drawing/2014/main" id="{88C6C486-F204-4B49-9461-8D31E9664C38}"/>
                      </a:ext>
                    </a:extLst>
                  </p:cNvPr>
                  <p:cNvSpPr>
                    <a:spLocks/>
                  </p:cNvSpPr>
                  <p:nvPr/>
                </p:nvSpPr>
                <p:spPr bwMode="auto">
                  <a:xfrm>
                    <a:off x="1387816" y="3550578"/>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0D95BC">
                      <a:lumMod val="75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61" name="Freeform: Shape 108">
                    <a:extLst>
                      <a:ext uri="{FF2B5EF4-FFF2-40B4-BE49-F238E27FC236}">
                        <a16:creationId xmlns:a16="http://schemas.microsoft.com/office/drawing/2014/main" id="{B13A79B5-6223-4D39-8CA0-378BE917EE55}"/>
                      </a:ext>
                    </a:extLst>
                  </p:cNvPr>
                  <p:cNvSpPr>
                    <a:spLocks/>
                  </p:cNvSpPr>
                  <p:nvPr/>
                </p:nvSpPr>
                <p:spPr bwMode="auto">
                  <a:xfrm>
                    <a:off x="1422012" y="3547468"/>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0D95BC"/>
                  </a:solidFill>
                  <a:ln>
                    <a:noFill/>
                  </a:ln>
                </p:spPr>
                <p:txBody>
                  <a:bodyPr vert="horz" wrap="square" lIns="68580" tIns="34290" rIns="68580" bIns="34290" numCol="1" anchor="t" anchorCtr="0" compatLnSpc="1">
                    <a:prstTxWarp prst="textNoShape">
                      <a:avLst/>
                    </a:prstTxWarp>
                    <a:noAutofit/>
                  </a:bodyPr>
                  <a:lstStyle/>
                  <a:p>
                    <a:pPr defTabSz="914400">
                      <a:defRPr/>
                    </a:pPr>
                    <a:endParaRPr lang="en-US" sz="1350" kern="0">
                      <a:solidFill>
                        <a:prstClr val="black"/>
                      </a:solidFill>
                    </a:endParaRPr>
                  </a:p>
                </p:txBody>
              </p:sp>
              <p:sp>
                <p:nvSpPr>
                  <p:cNvPr id="262" name="Freeform 588">
                    <a:extLst>
                      <a:ext uri="{FF2B5EF4-FFF2-40B4-BE49-F238E27FC236}">
                        <a16:creationId xmlns:a16="http://schemas.microsoft.com/office/drawing/2014/main" id="{1C26D83F-4ED2-45B1-8CE9-337CAA1C3362}"/>
                      </a:ext>
                    </a:extLst>
                  </p:cNvPr>
                  <p:cNvSpPr>
                    <a:spLocks/>
                  </p:cNvSpPr>
                  <p:nvPr/>
                </p:nvSpPr>
                <p:spPr bwMode="auto">
                  <a:xfrm>
                    <a:off x="865304" y="3257285"/>
                    <a:ext cx="730800" cy="73080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0D95BC"/>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grpSp>
            <p:grpSp>
              <p:nvGrpSpPr>
                <p:cNvPr id="235" name="群組 234"/>
                <p:cNvGrpSpPr/>
                <p:nvPr/>
              </p:nvGrpSpPr>
              <p:grpSpPr>
                <a:xfrm>
                  <a:off x="820800" y="2962729"/>
                  <a:ext cx="3542784" cy="822031"/>
                  <a:chOff x="835588" y="4478709"/>
                  <a:chExt cx="3542784" cy="822031"/>
                </a:xfrm>
              </p:grpSpPr>
              <p:sp>
                <p:nvSpPr>
                  <p:cNvPr id="246" name="Freeform 584">
                    <a:extLst>
                      <a:ext uri="{FF2B5EF4-FFF2-40B4-BE49-F238E27FC236}">
                        <a16:creationId xmlns:a16="http://schemas.microsoft.com/office/drawing/2014/main" id="{F59B11A5-F833-4E68-B9D4-F69CCE1E337F}"/>
                      </a:ext>
                    </a:extLst>
                  </p:cNvPr>
                  <p:cNvSpPr>
                    <a:spLocks/>
                  </p:cNvSpPr>
                  <p:nvPr/>
                </p:nvSpPr>
                <p:spPr bwMode="auto">
                  <a:xfrm>
                    <a:off x="835588" y="4584340"/>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47" name="Freeform 586">
                    <a:extLst>
                      <a:ext uri="{FF2B5EF4-FFF2-40B4-BE49-F238E27FC236}">
                        <a16:creationId xmlns:a16="http://schemas.microsoft.com/office/drawing/2014/main" id="{9BB3BD6D-A343-471D-B97F-8483ABDF1F41}"/>
                      </a:ext>
                    </a:extLst>
                  </p:cNvPr>
                  <p:cNvSpPr>
                    <a:spLocks/>
                  </p:cNvSpPr>
                  <p:nvPr/>
                </p:nvSpPr>
                <p:spPr bwMode="auto">
                  <a:xfrm>
                    <a:off x="1378710" y="4612201"/>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C13018">
                      <a:lumMod val="60000"/>
                      <a:lumOff val="40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48" name="TextBox 200">
                    <a:extLst>
                      <a:ext uri="{FF2B5EF4-FFF2-40B4-BE49-F238E27FC236}">
                        <a16:creationId xmlns:a16="http://schemas.microsoft.com/office/drawing/2014/main" id="{94F70E38-B66E-4CD0-9362-7F4BE2960035}"/>
                      </a:ext>
                    </a:extLst>
                  </p:cNvPr>
                  <p:cNvSpPr txBox="1"/>
                  <p:nvPr/>
                </p:nvSpPr>
                <p:spPr>
                  <a:xfrm>
                    <a:off x="1673206" y="4549883"/>
                    <a:ext cx="2202816" cy="524620"/>
                  </a:xfrm>
                  <a:prstGeom prst="rect">
                    <a:avLst/>
                  </a:prstGeom>
                  <a:noFill/>
                </p:spPr>
                <p:txBody>
                  <a:bodyPr wrap="square" lIns="0" rIns="0" rtlCol="0" anchor="b">
                    <a:spAutoFit/>
                  </a:bodyPr>
                  <a:lstStyle/>
                  <a:p>
                    <a:pPr defTabSz="914400">
                      <a:defRPr/>
                    </a:pPr>
                    <a:r>
                      <a:rPr lang="zh-TW" altLang="en-US" sz="2400" b="1" kern="0" dirty="0">
                        <a:solidFill>
                          <a:prstClr val="black"/>
                        </a:solidFill>
                        <a:latin typeface="微軟正黑體" panose="020B0604030504040204" pitchFamily="34" charset="-120"/>
                        <a:ea typeface="微軟正黑體" panose="020B0604030504040204" pitchFamily="34" charset="-120"/>
                      </a:rPr>
                      <a:t>醫療院所機構</a:t>
                    </a:r>
                    <a:endParaRPr lang="en-US" sz="2400" b="1" kern="0" dirty="0">
                      <a:solidFill>
                        <a:prstClr val="black"/>
                      </a:solidFill>
                      <a:latin typeface="微軟正黑體" panose="020B0604030504040204" pitchFamily="34" charset="-120"/>
                      <a:ea typeface="微軟正黑體" panose="020B0604030504040204" pitchFamily="34" charset="-120"/>
                    </a:endParaRPr>
                  </a:p>
                </p:txBody>
              </p:sp>
              <p:sp>
                <p:nvSpPr>
                  <p:cNvPr id="249" name="Freeform 587">
                    <a:extLst>
                      <a:ext uri="{FF2B5EF4-FFF2-40B4-BE49-F238E27FC236}">
                        <a16:creationId xmlns:a16="http://schemas.microsoft.com/office/drawing/2014/main" id="{04859CD4-911F-4DCA-A1AC-F4693A000978}"/>
                      </a:ext>
                    </a:extLst>
                  </p:cNvPr>
                  <p:cNvSpPr>
                    <a:spLocks/>
                  </p:cNvSpPr>
                  <p:nvPr/>
                </p:nvSpPr>
                <p:spPr bwMode="auto">
                  <a:xfrm>
                    <a:off x="904933" y="4528393"/>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50" name="Freeform 589">
                    <a:extLst>
                      <a:ext uri="{FF2B5EF4-FFF2-40B4-BE49-F238E27FC236}">
                        <a16:creationId xmlns:a16="http://schemas.microsoft.com/office/drawing/2014/main" id="{0E3199FF-BE1C-48DA-8310-DB2F07D998F2}"/>
                      </a:ext>
                    </a:extLst>
                  </p:cNvPr>
                  <p:cNvSpPr>
                    <a:spLocks/>
                  </p:cNvSpPr>
                  <p:nvPr/>
                </p:nvSpPr>
                <p:spPr bwMode="auto">
                  <a:xfrm>
                    <a:off x="1387816" y="4790559"/>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C13018">
                      <a:lumMod val="75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51" name="Freeform 590">
                    <a:extLst>
                      <a:ext uri="{FF2B5EF4-FFF2-40B4-BE49-F238E27FC236}">
                        <a16:creationId xmlns:a16="http://schemas.microsoft.com/office/drawing/2014/main" id="{C32F7A60-8E3D-48CA-A3D3-5621A7499D47}"/>
                      </a:ext>
                    </a:extLst>
                  </p:cNvPr>
                  <p:cNvSpPr>
                    <a:spLocks/>
                  </p:cNvSpPr>
                  <p:nvPr/>
                </p:nvSpPr>
                <p:spPr bwMode="auto">
                  <a:xfrm>
                    <a:off x="1387816" y="4790559"/>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C13018">
                      <a:lumMod val="75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52" name="Freeform: Shape 117">
                    <a:extLst>
                      <a:ext uri="{FF2B5EF4-FFF2-40B4-BE49-F238E27FC236}">
                        <a16:creationId xmlns:a16="http://schemas.microsoft.com/office/drawing/2014/main" id="{C62C79A3-92EE-4324-A6E7-3013BBE5B270}"/>
                      </a:ext>
                    </a:extLst>
                  </p:cNvPr>
                  <p:cNvSpPr>
                    <a:spLocks/>
                  </p:cNvSpPr>
                  <p:nvPr/>
                </p:nvSpPr>
                <p:spPr bwMode="auto">
                  <a:xfrm>
                    <a:off x="1422012" y="4787449"/>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C13018"/>
                  </a:solidFill>
                  <a:ln>
                    <a:noFill/>
                  </a:ln>
                </p:spPr>
                <p:txBody>
                  <a:bodyPr vert="horz" wrap="square" lIns="68580" tIns="34290" rIns="68580" bIns="34290" numCol="1" anchor="t" anchorCtr="0" compatLnSpc="1">
                    <a:prstTxWarp prst="textNoShape">
                      <a:avLst/>
                    </a:prstTxWarp>
                    <a:noAutofit/>
                  </a:bodyPr>
                  <a:lstStyle/>
                  <a:p>
                    <a:pPr defTabSz="914400">
                      <a:defRPr/>
                    </a:pPr>
                    <a:endParaRPr lang="en-US" sz="1350" kern="0">
                      <a:solidFill>
                        <a:prstClr val="black"/>
                      </a:solidFill>
                    </a:endParaRPr>
                  </a:p>
                </p:txBody>
              </p:sp>
              <p:sp>
                <p:nvSpPr>
                  <p:cNvPr id="253" name="Freeform 588">
                    <a:extLst>
                      <a:ext uri="{FF2B5EF4-FFF2-40B4-BE49-F238E27FC236}">
                        <a16:creationId xmlns:a16="http://schemas.microsoft.com/office/drawing/2014/main" id="{21C58894-01CA-497C-B767-A2F07533ED84}"/>
                      </a:ext>
                    </a:extLst>
                  </p:cNvPr>
                  <p:cNvSpPr>
                    <a:spLocks noChangeAspect="1"/>
                  </p:cNvSpPr>
                  <p:nvPr/>
                </p:nvSpPr>
                <p:spPr bwMode="auto">
                  <a:xfrm>
                    <a:off x="888631" y="4478709"/>
                    <a:ext cx="730800" cy="72992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C13018"/>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grpSp>
            <p:grpSp>
              <p:nvGrpSpPr>
                <p:cNvPr id="236" name="群組 235"/>
                <p:cNvGrpSpPr/>
                <p:nvPr/>
              </p:nvGrpSpPr>
              <p:grpSpPr>
                <a:xfrm>
                  <a:off x="820800" y="3939797"/>
                  <a:ext cx="3543702" cy="823090"/>
                  <a:chOff x="4866343" y="3241881"/>
                  <a:chExt cx="3543702" cy="823090"/>
                </a:xfrm>
              </p:grpSpPr>
              <p:sp>
                <p:nvSpPr>
                  <p:cNvPr id="237" name="Freeform 584">
                    <a:extLst>
                      <a:ext uri="{FF2B5EF4-FFF2-40B4-BE49-F238E27FC236}">
                        <a16:creationId xmlns:a16="http://schemas.microsoft.com/office/drawing/2014/main" id="{85D07358-42F8-4E20-8004-DE5429FD3CD5}"/>
                      </a:ext>
                    </a:extLst>
                  </p:cNvPr>
                  <p:cNvSpPr>
                    <a:spLocks/>
                  </p:cNvSpPr>
                  <p:nvPr/>
                </p:nvSpPr>
                <p:spPr bwMode="auto">
                  <a:xfrm>
                    <a:off x="4866343" y="3348571"/>
                    <a:ext cx="3438000" cy="716400"/>
                  </a:xfrm>
                  <a:custGeom>
                    <a:avLst/>
                    <a:gdLst>
                      <a:gd name="T0" fmla="*/ 13835 w 14066"/>
                      <a:gd name="T1" fmla="*/ 744 h 3315"/>
                      <a:gd name="T2" fmla="*/ 13713 w 14066"/>
                      <a:gd name="T3" fmla="*/ 454 h 3315"/>
                      <a:gd name="T4" fmla="*/ 13456 w 14066"/>
                      <a:gd name="T5" fmla="*/ 280 h 3315"/>
                      <a:gd name="T6" fmla="*/ 2543 w 14066"/>
                      <a:gd name="T7" fmla="*/ 257 h 3315"/>
                      <a:gd name="T8" fmla="*/ 2291 w 14066"/>
                      <a:gd name="T9" fmla="*/ 124 h 3315"/>
                      <a:gd name="T10" fmla="*/ 1956 w 14066"/>
                      <a:gd name="T11" fmla="*/ 26 h 3315"/>
                      <a:gd name="T12" fmla="*/ 1658 w 14066"/>
                      <a:gd name="T13" fmla="*/ 0 h 3315"/>
                      <a:gd name="T14" fmla="*/ 1243 w 14066"/>
                      <a:gd name="T15" fmla="*/ 52 h 3315"/>
                      <a:gd name="T16" fmla="*/ 798 w 14066"/>
                      <a:gd name="T17" fmla="*/ 240 h 3315"/>
                      <a:gd name="T18" fmla="*/ 431 w 14066"/>
                      <a:gd name="T19" fmla="*/ 543 h 3315"/>
                      <a:gd name="T20" fmla="*/ 162 w 14066"/>
                      <a:gd name="T21" fmla="*/ 938 h 3315"/>
                      <a:gd name="T22" fmla="*/ 19 w 14066"/>
                      <a:gd name="T23" fmla="*/ 1405 h 3315"/>
                      <a:gd name="T24" fmla="*/ 0 w 14066"/>
                      <a:gd name="T25" fmla="*/ 1720 h 3315"/>
                      <a:gd name="T26" fmla="*/ 54 w 14066"/>
                      <a:gd name="T27" fmla="*/ 2076 h 3315"/>
                      <a:gd name="T28" fmla="*/ 177 w 14066"/>
                      <a:gd name="T29" fmla="*/ 2404 h 3315"/>
                      <a:gd name="T30" fmla="*/ 365 w 14066"/>
                      <a:gd name="T31" fmla="*/ 2696 h 3315"/>
                      <a:gd name="T32" fmla="*/ 607 w 14066"/>
                      <a:gd name="T33" fmla="*/ 2941 h 3315"/>
                      <a:gd name="T34" fmla="*/ 896 w 14066"/>
                      <a:gd name="T35" fmla="*/ 3130 h 3315"/>
                      <a:gd name="T36" fmla="*/ 1199 w 14066"/>
                      <a:gd name="T37" fmla="*/ 3252 h 3315"/>
                      <a:gd name="T38" fmla="*/ 1658 w 14066"/>
                      <a:gd name="T39" fmla="*/ 3315 h 3315"/>
                      <a:gd name="T40" fmla="*/ 1700 w 14066"/>
                      <a:gd name="T41" fmla="*/ 3315 h 3315"/>
                      <a:gd name="T42" fmla="*/ 1766 w 14066"/>
                      <a:gd name="T43" fmla="*/ 3312 h 3315"/>
                      <a:gd name="T44" fmla="*/ 1834 w 14066"/>
                      <a:gd name="T45" fmla="*/ 3306 h 3315"/>
                      <a:gd name="T46" fmla="*/ 1899 w 14066"/>
                      <a:gd name="T47" fmla="*/ 3297 h 3315"/>
                      <a:gd name="T48" fmla="*/ 1954 w 14066"/>
                      <a:gd name="T49" fmla="*/ 3288 h 3315"/>
                      <a:gd name="T50" fmla="*/ 2011 w 14066"/>
                      <a:gd name="T51" fmla="*/ 3278 h 3315"/>
                      <a:gd name="T52" fmla="*/ 2070 w 14066"/>
                      <a:gd name="T53" fmla="*/ 3264 h 3315"/>
                      <a:gd name="T54" fmla="*/ 2125 w 14066"/>
                      <a:gd name="T55" fmla="*/ 3248 h 3315"/>
                      <a:gd name="T56" fmla="*/ 2178 w 14066"/>
                      <a:gd name="T57" fmla="*/ 3231 h 3315"/>
                      <a:gd name="T58" fmla="*/ 2241 w 14066"/>
                      <a:gd name="T59" fmla="*/ 3209 h 3315"/>
                      <a:gd name="T60" fmla="*/ 2328 w 14066"/>
                      <a:gd name="T61" fmla="*/ 3174 h 3315"/>
                      <a:gd name="T62" fmla="*/ 2790 w 14066"/>
                      <a:gd name="T63" fmla="*/ 2870 h 3315"/>
                      <a:gd name="T64" fmla="*/ 2855 w 14066"/>
                      <a:gd name="T65" fmla="*/ 2805 h 3315"/>
                      <a:gd name="T66" fmla="*/ 2869 w 14066"/>
                      <a:gd name="T67" fmla="*/ 2789 h 3315"/>
                      <a:gd name="T68" fmla="*/ 2896 w 14066"/>
                      <a:gd name="T69" fmla="*/ 2759 h 3315"/>
                      <a:gd name="T70" fmla="*/ 2901 w 14066"/>
                      <a:gd name="T71" fmla="*/ 2754 h 3315"/>
                      <a:gd name="T72" fmla="*/ 2931 w 14066"/>
                      <a:gd name="T73" fmla="*/ 2719 h 3315"/>
                      <a:gd name="T74" fmla="*/ 2934 w 14066"/>
                      <a:gd name="T75" fmla="*/ 2717 h 3315"/>
                      <a:gd name="T76" fmla="*/ 2943 w 14066"/>
                      <a:gd name="T77" fmla="*/ 2706 h 3315"/>
                      <a:gd name="T78" fmla="*/ 2966 w 14066"/>
                      <a:gd name="T79" fmla="*/ 2676 h 3315"/>
                      <a:gd name="T80" fmla="*/ 2985 w 14066"/>
                      <a:gd name="T81" fmla="*/ 2651 h 3315"/>
                      <a:gd name="T82" fmla="*/ 3317 w 14066"/>
                      <a:gd name="T83" fmla="*/ 2985 h 3315"/>
                      <a:gd name="T84" fmla="*/ 3825 w 14066"/>
                      <a:gd name="T85" fmla="*/ 3244 h 3315"/>
                      <a:gd name="T86" fmla="*/ 4313 w 14066"/>
                      <a:gd name="T87" fmla="*/ 3315 h 3315"/>
                      <a:gd name="T88" fmla="*/ 13693 w 14066"/>
                      <a:gd name="T89" fmla="*/ 3292 h 3315"/>
                      <a:gd name="T90" fmla="*/ 13745 w 14066"/>
                      <a:gd name="T91" fmla="*/ 3273 h 3315"/>
                      <a:gd name="T92" fmla="*/ 13804 w 14066"/>
                      <a:gd name="T93" fmla="*/ 3243 h 3315"/>
                      <a:gd name="T94" fmla="*/ 13909 w 14066"/>
                      <a:gd name="T95" fmla="*/ 3161 h 3315"/>
                      <a:gd name="T96" fmla="*/ 14003 w 14066"/>
                      <a:gd name="T97" fmla="*/ 3038 h 3315"/>
                      <a:gd name="T98" fmla="*/ 14066 w 14066"/>
                      <a:gd name="T99" fmla="*/ 2784 h 3315"/>
                      <a:gd name="T100" fmla="*/ 14066 w 14066"/>
                      <a:gd name="T101" fmla="*/ 2654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6" h="3315">
                        <a:moveTo>
                          <a:pt x="13837" y="2654"/>
                        </a:moveTo>
                        <a:lnTo>
                          <a:pt x="13837" y="800"/>
                        </a:lnTo>
                        <a:lnTo>
                          <a:pt x="13835" y="744"/>
                        </a:lnTo>
                        <a:lnTo>
                          <a:pt x="13813" y="638"/>
                        </a:lnTo>
                        <a:lnTo>
                          <a:pt x="13772" y="540"/>
                        </a:lnTo>
                        <a:lnTo>
                          <a:pt x="13713" y="454"/>
                        </a:lnTo>
                        <a:lnTo>
                          <a:pt x="13640" y="380"/>
                        </a:lnTo>
                        <a:lnTo>
                          <a:pt x="13553" y="321"/>
                        </a:lnTo>
                        <a:lnTo>
                          <a:pt x="13456" y="280"/>
                        </a:lnTo>
                        <a:lnTo>
                          <a:pt x="13349" y="258"/>
                        </a:lnTo>
                        <a:lnTo>
                          <a:pt x="13294" y="257"/>
                        </a:lnTo>
                        <a:lnTo>
                          <a:pt x="2543" y="257"/>
                        </a:lnTo>
                        <a:lnTo>
                          <a:pt x="2494" y="227"/>
                        </a:lnTo>
                        <a:lnTo>
                          <a:pt x="2394" y="172"/>
                        </a:lnTo>
                        <a:lnTo>
                          <a:pt x="2291" y="124"/>
                        </a:lnTo>
                        <a:lnTo>
                          <a:pt x="2182" y="84"/>
                        </a:lnTo>
                        <a:lnTo>
                          <a:pt x="2070" y="52"/>
                        </a:lnTo>
                        <a:lnTo>
                          <a:pt x="1956" y="26"/>
                        </a:lnTo>
                        <a:lnTo>
                          <a:pt x="1838" y="9"/>
                        </a:lnTo>
                        <a:lnTo>
                          <a:pt x="1719" y="0"/>
                        </a:lnTo>
                        <a:lnTo>
                          <a:pt x="1658" y="0"/>
                        </a:lnTo>
                        <a:lnTo>
                          <a:pt x="1573" y="1"/>
                        </a:lnTo>
                        <a:lnTo>
                          <a:pt x="1405" y="18"/>
                        </a:lnTo>
                        <a:lnTo>
                          <a:pt x="1243" y="52"/>
                        </a:lnTo>
                        <a:lnTo>
                          <a:pt x="1088" y="100"/>
                        </a:lnTo>
                        <a:lnTo>
                          <a:pt x="939" y="163"/>
                        </a:lnTo>
                        <a:lnTo>
                          <a:pt x="798" y="240"/>
                        </a:lnTo>
                        <a:lnTo>
                          <a:pt x="665" y="329"/>
                        </a:lnTo>
                        <a:lnTo>
                          <a:pt x="542" y="430"/>
                        </a:lnTo>
                        <a:lnTo>
                          <a:pt x="431" y="543"/>
                        </a:lnTo>
                        <a:lnTo>
                          <a:pt x="328" y="665"/>
                        </a:lnTo>
                        <a:lnTo>
                          <a:pt x="239" y="797"/>
                        </a:lnTo>
                        <a:lnTo>
                          <a:pt x="162" y="938"/>
                        </a:lnTo>
                        <a:lnTo>
                          <a:pt x="100" y="1087"/>
                        </a:lnTo>
                        <a:lnTo>
                          <a:pt x="51" y="1243"/>
                        </a:lnTo>
                        <a:lnTo>
                          <a:pt x="19" y="1405"/>
                        </a:lnTo>
                        <a:lnTo>
                          <a:pt x="2" y="1572"/>
                        </a:lnTo>
                        <a:lnTo>
                          <a:pt x="0" y="1658"/>
                        </a:lnTo>
                        <a:lnTo>
                          <a:pt x="0" y="1720"/>
                        </a:lnTo>
                        <a:lnTo>
                          <a:pt x="10" y="1842"/>
                        </a:lnTo>
                        <a:lnTo>
                          <a:pt x="28" y="1961"/>
                        </a:lnTo>
                        <a:lnTo>
                          <a:pt x="54" y="2076"/>
                        </a:lnTo>
                        <a:lnTo>
                          <a:pt x="87" y="2190"/>
                        </a:lnTo>
                        <a:lnTo>
                          <a:pt x="129" y="2299"/>
                        </a:lnTo>
                        <a:lnTo>
                          <a:pt x="177" y="2404"/>
                        </a:lnTo>
                        <a:lnTo>
                          <a:pt x="234" y="2507"/>
                        </a:lnTo>
                        <a:lnTo>
                          <a:pt x="296" y="2604"/>
                        </a:lnTo>
                        <a:lnTo>
                          <a:pt x="365" y="2696"/>
                        </a:lnTo>
                        <a:lnTo>
                          <a:pt x="440" y="2783"/>
                        </a:lnTo>
                        <a:lnTo>
                          <a:pt x="520" y="2864"/>
                        </a:lnTo>
                        <a:lnTo>
                          <a:pt x="607" y="2941"/>
                        </a:lnTo>
                        <a:lnTo>
                          <a:pt x="699" y="3010"/>
                        </a:lnTo>
                        <a:lnTo>
                          <a:pt x="795" y="3073"/>
                        </a:lnTo>
                        <a:lnTo>
                          <a:pt x="896" y="3130"/>
                        </a:lnTo>
                        <a:lnTo>
                          <a:pt x="948" y="3156"/>
                        </a:lnTo>
                        <a:lnTo>
                          <a:pt x="1030" y="3192"/>
                        </a:lnTo>
                        <a:lnTo>
                          <a:pt x="1199" y="3252"/>
                        </a:lnTo>
                        <a:lnTo>
                          <a:pt x="1378" y="3293"/>
                        </a:lnTo>
                        <a:lnTo>
                          <a:pt x="1564" y="3314"/>
                        </a:lnTo>
                        <a:lnTo>
                          <a:pt x="1658" y="3315"/>
                        </a:lnTo>
                        <a:lnTo>
                          <a:pt x="1658" y="3315"/>
                        </a:lnTo>
                        <a:lnTo>
                          <a:pt x="1659" y="3315"/>
                        </a:lnTo>
                        <a:lnTo>
                          <a:pt x="1700" y="3315"/>
                        </a:lnTo>
                        <a:lnTo>
                          <a:pt x="1740" y="3313"/>
                        </a:lnTo>
                        <a:lnTo>
                          <a:pt x="1753" y="3313"/>
                        </a:lnTo>
                        <a:lnTo>
                          <a:pt x="1766" y="3312"/>
                        </a:lnTo>
                        <a:lnTo>
                          <a:pt x="1793" y="3310"/>
                        </a:lnTo>
                        <a:lnTo>
                          <a:pt x="1820" y="3308"/>
                        </a:lnTo>
                        <a:lnTo>
                          <a:pt x="1834" y="3306"/>
                        </a:lnTo>
                        <a:lnTo>
                          <a:pt x="1850" y="3304"/>
                        </a:lnTo>
                        <a:lnTo>
                          <a:pt x="1875" y="3301"/>
                        </a:lnTo>
                        <a:lnTo>
                          <a:pt x="1899" y="3297"/>
                        </a:lnTo>
                        <a:lnTo>
                          <a:pt x="1915" y="3296"/>
                        </a:lnTo>
                        <a:lnTo>
                          <a:pt x="1932" y="3292"/>
                        </a:lnTo>
                        <a:lnTo>
                          <a:pt x="1954" y="3288"/>
                        </a:lnTo>
                        <a:lnTo>
                          <a:pt x="1977" y="3284"/>
                        </a:lnTo>
                        <a:lnTo>
                          <a:pt x="1994" y="3282"/>
                        </a:lnTo>
                        <a:lnTo>
                          <a:pt x="2011" y="3278"/>
                        </a:lnTo>
                        <a:lnTo>
                          <a:pt x="2031" y="3273"/>
                        </a:lnTo>
                        <a:lnTo>
                          <a:pt x="2052" y="3268"/>
                        </a:lnTo>
                        <a:lnTo>
                          <a:pt x="2070" y="3264"/>
                        </a:lnTo>
                        <a:lnTo>
                          <a:pt x="2089" y="3258"/>
                        </a:lnTo>
                        <a:lnTo>
                          <a:pt x="2107" y="3253"/>
                        </a:lnTo>
                        <a:lnTo>
                          <a:pt x="2125" y="3248"/>
                        </a:lnTo>
                        <a:lnTo>
                          <a:pt x="2146" y="3243"/>
                        </a:lnTo>
                        <a:lnTo>
                          <a:pt x="2165" y="3236"/>
                        </a:lnTo>
                        <a:lnTo>
                          <a:pt x="2178" y="3231"/>
                        </a:lnTo>
                        <a:lnTo>
                          <a:pt x="2191" y="3227"/>
                        </a:lnTo>
                        <a:lnTo>
                          <a:pt x="2217" y="3218"/>
                        </a:lnTo>
                        <a:lnTo>
                          <a:pt x="2241" y="3209"/>
                        </a:lnTo>
                        <a:lnTo>
                          <a:pt x="2241" y="3209"/>
                        </a:lnTo>
                        <a:lnTo>
                          <a:pt x="2241" y="3209"/>
                        </a:lnTo>
                        <a:lnTo>
                          <a:pt x="2328" y="3174"/>
                        </a:lnTo>
                        <a:lnTo>
                          <a:pt x="2494" y="3090"/>
                        </a:lnTo>
                        <a:lnTo>
                          <a:pt x="2648" y="2989"/>
                        </a:lnTo>
                        <a:lnTo>
                          <a:pt x="2790" y="2870"/>
                        </a:lnTo>
                        <a:lnTo>
                          <a:pt x="2855" y="2805"/>
                        </a:lnTo>
                        <a:lnTo>
                          <a:pt x="2855" y="2805"/>
                        </a:lnTo>
                        <a:lnTo>
                          <a:pt x="2855" y="2805"/>
                        </a:lnTo>
                        <a:lnTo>
                          <a:pt x="2858" y="2801"/>
                        </a:lnTo>
                        <a:lnTo>
                          <a:pt x="2862" y="2797"/>
                        </a:lnTo>
                        <a:lnTo>
                          <a:pt x="2869" y="2789"/>
                        </a:lnTo>
                        <a:lnTo>
                          <a:pt x="2875" y="2783"/>
                        </a:lnTo>
                        <a:lnTo>
                          <a:pt x="2886" y="2771"/>
                        </a:lnTo>
                        <a:lnTo>
                          <a:pt x="2896" y="2759"/>
                        </a:lnTo>
                        <a:lnTo>
                          <a:pt x="2896" y="2759"/>
                        </a:lnTo>
                        <a:lnTo>
                          <a:pt x="2896" y="2759"/>
                        </a:lnTo>
                        <a:lnTo>
                          <a:pt x="2901" y="2754"/>
                        </a:lnTo>
                        <a:lnTo>
                          <a:pt x="2906" y="2748"/>
                        </a:lnTo>
                        <a:lnTo>
                          <a:pt x="2919" y="2734"/>
                        </a:lnTo>
                        <a:lnTo>
                          <a:pt x="2931" y="2719"/>
                        </a:lnTo>
                        <a:lnTo>
                          <a:pt x="2931" y="2719"/>
                        </a:lnTo>
                        <a:lnTo>
                          <a:pt x="2932" y="2718"/>
                        </a:lnTo>
                        <a:lnTo>
                          <a:pt x="2934" y="2717"/>
                        </a:lnTo>
                        <a:lnTo>
                          <a:pt x="2935" y="2715"/>
                        </a:lnTo>
                        <a:lnTo>
                          <a:pt x="2939" y="2710"/>
                        </a:lnTo>
                        <a:lnTo>
                          <a:pt x="2943" y="2706"/>
                        </a:lnTo>
                        <a:lnTo>
                          <a:pt x="2947" y="2701"/>
                        </a:lnTo>
                        <a:lnTo>
                          <a:pt x="2950" y="2696"/>
                        </a:lnTo>
                        <a:lnTo>
                          <a:pt x="2966" y="2676"/>
                        </a:lnTo>
                        <a:lnTo>
                          <a:pt x="2980" y="2658"/>
                        </a:lnTo>
                        <a:lnTo>
                          <a:pt x="2983" y="2654"/>
                        </a:lnTo>
                        <a:lnTo>
                          <a:pt x="2985" y="2651"/>
                        </a:lnTo>
                        <a:lnTo>
                          <a:pt x="3044" y="2726"/>
                        </a:lnTo>
                        <a:lnTo>
                          <a:pt x="3173" y="2863"/>
                        </a:lnTo>
                        <a:lnTo>
                          <a:pt x="3317" y="2985"/>
                        </a:lnTo>
                        <a:lnTo>
                          <a:pt x="3475" y="3090"/>
                        </a:lnTo>
                        <a:lnTo>
                          <a:pt x="3645" y="3177"/>
                        </a:lnTo>
                        <a:lnTo>
                          <a:pt x="3825" y="3244"/>
                        </a:lnTo>
                        <a:lnTo>
                          <a:pt x="4015" y="3290"/>
                        </a:lnTo>
                        <a:lnTo>
                          <a:pt x="4212" y="3313"/>
                        </a:lnTo>
                        <a:lnTo>
                          <a:pt x="4313" y="3315"/>
                        </a:lnTo>
                        <a:lnTo>
                          <a:pt x="13535" y="3315"/>
                        </a:lnTo>
                        <a:lnTo>
                          <a:pt x="13589" y="3314"/>
                        </a:lnTo>
                        <a:lnTo>
                          <a:pt x="13693" y="3292"/>
                        </a:lnTo>
                        <a:lnTo>
                          <a:pt x="13741" y="3274"/>
                        </a:lnTo>
                        <a:lnTo>
                          <a:pt x="13743" y="3273"/>
                        </a:lnTo>
                        <a:lnTo>
                          <a:pt x="13745" y="3273"/>
                        </a:lnTo>
                        <a:lnTo>
                          <a:pt x="13755" y="3268"/>
                        </a:lnTo>
                        <a:lnTo>
                          <a:pt x="13765" y="3264"/>
                        </a:lnTo>
                        <a:lnTo>
                          <a:pt x="13804" y="3243"/>
                        </a:lnTo>
                        <a:lnTo>
                          <a:pt x="13877" y="3192"/>
                        </a:lnTo>
                        <a:lnTo>
                          <a:pt x="13908" y="3161"/>
                        </a:lnTo>
                        <a:lnTo>
                          <a:pt x="13909" y="3161"/>
                        </a:lnTo>
                        <a:lnTo>
                          <a:pt x="13910" y="3160"/>
                        </a:lnTo>
                        <a:lnTo>
                          <a:pt x="13945" y="3122"/>
                        </a:lnTo>
                        <a:lnTo>
                          <a:pt x="14003" y="3038"/>
                        </a:lnTo>
                        <a:lnTo>
                          <a:pt x="14043" y="2942"/>
                        </a:lnTo>
                        <a:lnTo>
                          <a:pt x="14063" y="2839"/>
                        </a:lnTo>
                        <a:lnTo>
                          <a:pt x="14066" y="2784"/>
                        </a:lnTo>
                        <a:lnTo>
                          <a:pt x="14066" y="2784"/>
                        </a:lnTo>
                        <a:lnTo>
                          <a:pt x="14066" y="2654"/>
                        </a:lnTo>
                        <a:lnTo>
                          <a:pt x="14066" y="2654"/>
                        </a:lnTo>
                        <a:lnTo>
                          <a:pt x="13837" y="2654"/>
                        </a:lnTo>
                        <a:close/>
                      </a:path>
                    </a:pathLst>
                  </a:custGeom>
                  <a:solidFill>
                    <a:srgbClr val="F0EEEF">
                      <a:lumMod val="90000"/>
                    </a:srgbClr>
                  </a:solidFill>
                  <a:ln>
                    <a:noFill/>
                  </a:ln>
                </p:spPr>
                <p:txBody>
                  <a:bodyPr vert="horz" wrap="square" lIns="68580" tIns="34290" rIns="68580" bIns="34290" numCol="1" anchor="t" anchorCtr="0" compatLnSpc="1">
                    <a:prstTxWarp prst="textNoShape">
                      <a:avLst/>
                    </a:prstTxWarp>
                  </a:bodyPr>
                  <a:lstStyle/>
                  <a:p>
                    <a:pPr defTabSz="914400">
                      <a:defRPr/>
                    </a:pPr>
                    <a:r>
                      <a:rPr lang="en-US" sz="1350" kern="0" dirty="0">
                        <a:solidFill>
                          <a:prstClr val="black"/>
                        </a:solidFill>
                      </a:rPr>
                      <a:t>11111</a:t>
                    </a:r>
                  </a:p>
                </p:txBody>
              </p:sp>
              <p:sp>
                <p:nvSpPr>
                  <p:cNvPr id="238" name="Freeform 586">
                    <a:extLst>
                      <a:ext uri="{FF2B5EF4-FFF2-40B4-BE49-F238E27FC236}">
                        <a16:creationId xmlns:a16="http://schemas.microsoft.com/office/drawing/2014/main" id="{A9C78BEC-7E18-451D-90D7-B5EE2EE7D2BE}"/>
                      </a:ext>
                    </a:extLst>
                  </p:cNvPr>
                  <p:cNvSpPr>
                    <a:spLocks/>
                  </p:cNvSpPr>
                  <p:nvPr/>
                </p:nvSpPr>
                <p:spPr bwMode="auto">
                  <a:xfrm>
                    <a:off x="5410382" y="3353267"/>
                    <a:ext cx="2925273" cy="482400"/>
                  </a:xfrm>
                  <a:custGeom>
                    <a:avLst/>
                    <a:gdLst>
                      <a:gd name="T0" fmla="*/ 0 w 11294"/>
                      <a:gd name="T1" fmla="*/ 0 h 2604"/>
                      <a:gd name="T2" fmla="*/ 86 w 11294"/>
                      <a:gd name="T3" fmla="*/ 56 h 2604"/>
                      <a:gd name="T4" fmla="*/ 244 w 11294"/>
                      <a:gd name="T5" fmla="*/ 187 h 2604"/>
                      <a:gd name="T6" fmla="*/ 385 w 11294"/>
                      <a:gd name="T7" fmla="*/ 336 h 2604"/>
                      <a:gd name="T8" fmla="*/ 509 w 11294"/>
                      <a:gd name="T9" fmla="*/ 500 h 2604"/>
                      <a:gd name="T10" fmla="*/ 585 w 11294"/>
                      <a:gd name="T11" fmla="*/ 634 h 2604"/>
                      <a:gd name="T12" fmla="*/ 630 w 11294"/>
                      <a:gd name="T13" fmla="*/ 727 h 2604"/>
                      <a:gd name="T14" fmla="*/ 671 w 11294"/>
                      <a:gd name="T15" fmla="*/ 824 h 2604"/>
                      <a:gd name="T16" fmla="*/ 703 w 11294"/>
                      <a:gd name="T17" fmla="*/ 923 h 2604"/>
                      <a:gd name="T18" fmla="*/ 730 w 11294"/>
                      <a:gd name="T19" fmla="*/ 1025 h 2604"/>
                      <a:gd name="T20" fmla="*/ 751 w 11294"/>
                      <a:gd name="T21" fmla="*/ 1130 h 2604"/>
                      <a:gd name="T22" fmla="*/ 765 w 11294"/>
                      <a:gd name="T23" fmla="*/ 1236 h 2604"/>
                      <a:gd name="T24" fmla="*/ 772 w 11294"/>
                      <a:gd name="T25" fmla="*/ 1345 h 2604"/>
                      <a:gd name="T26" fmla="*/ 773 w 11294"/>
                      <a:gd name="T27" fmla="*/ 1401 h 2604"/>
                      <a:gd name="T28" fmla="*/ 773 w 11294"/>
                      <a:gd name="T29" fmla="*/ 1407 h 2604"/>
                      <a:gd name="T30" fmla="*/ 773 w 11294"/>
                      <a:gd name="T31" fmla="*/ 1414 h 2604"/>
                      <a:gd name="T32" fmla="*/ 774 w 11294"/>
                      <a:gd name="T33" fmla="*/ 1466 h 2604"/>
                      <a:gd name="T34" fmla="*/ 786 w 11294"/>
                      <a:gd name="T35" fmla="*/ 1564 h 2604"/>
                      <a:gd name="T36" fmla="*/ 807 w 11294"/>
                      <a:gd name="T37" fmla="*/ 1660 h 2604"/>
                      <a:gd name="T38" fmla="*/ 836 w 11294"/>
                      <a:gd name="T39" fmla="*/ 1754 h 2604"/>
                      <a:gd name="T40" fmla="*/ 874 w 11294"/>
                      <a:gd name="T41" fmla="*/ 1842 h 2604"/>
                      <a:gd name="T42" fmla="*/ 921 w 11294"/>
                      <a:gd name="T43" fmla="*/ 1925 h 2604"/>
                      <a:gd name="T44" fmla="*/ 975 w 11294"/>
                      <a:gd name="T45" fmla="*/ 2004 h 2604"/>
                      <a:gd name="T46" fmla="*/ 1036 w 11294"/>
                      <a:gd name="T47" fmla="*/ 2076 h 2604"/>
                      <a:gd name="T48" fmla="*/ 1103 w 11294"/>
                      <a:gd name="T49" fmla="*/ 2144 h 2604"/>
                      <a:gd name="T50" fmla="*/ 1177 w 11294"/>
                      <a:gd name="T51" fmla="*/ 2203 h 2604"/>
                      <a:gd name="T52" fmla="*/ 1256 w 11294"/>
                      <a:gd name="T53" fmla="*/ 2256 h 2604"/>
                      <a:gd name="T54" fmla="*/ 1341 w 11294"/>
                      <a:gd name="T55" fmla="*/ 2302 h 2604"/>
                      <a:gd name="T56" fmla="*/ 1429 w 11294"/>
                      <a:gd name="T57" fmla="*/ 2338 h 2604"/>
                      <a:gd name="T58" fmla="*/ 1522 w 11294"/>
                      <a:gd name="T59" fmla="*/ 2368 h 2604"/>
                      <a:gd name="T60" fmla="*/ 1619 w 11294"/>
                      <a:gd name="T61" fmla="*/ 2387 h 2604"/>
                      <a:gd name="T62" fmla="*/ 1719 w 11294"/>
                      <a:gd name="T63" fmla="*/ 2396 h 2604"/>
                      <a:gd name="T64" fmla="*/ 1770 w 11294"/>
                      <a:gd name="T65" fmla="*/ 2398 h 2604"/>
                      <a:gd name="T66" fmla="*/ 1770 w 11294"/>
                      <a:gd name="T67" fmla="*/ 2604 h 2604"/>
                      <a:gd name="T68" fmla="*/ 11294 w 11294"/>
                      <a:gd name="T69" fmla="*/ 2604 h 2604"/>
                      <a:gd name="T70" fmla="*/ 11294 w 11294"/>
                      <a:gd name="T71" fmla="*/ 543 h 2604"/>
                      <a:gd name="T72" fmla="*/ 11292 w 11294"/>
                      <a:gd name="T73" fmla="*/ 487 h 2604"/>
                      <a:gd name="T74" fmla="*/ 11270 w 11294"/>
                      <a:gd name="T75" fmla="*/ 381 h 2604"/>
                      <a:gd name="T76" fmla="*/ 11229 w 11294"/>
                      <a:gd name="T77" fmla="*/ 284 h 2604"/>
                      <a:gd name="T78" fmla="*/ 11170 w 11294"/>
                      <a:gd name="T79" fmla="*/ 197 h 2604"/>
                      <a:gd name="T80" fmla="*/ 11097 w 11294"/>
                      <a:gd name="T81" fmla="*/ 123 h 2604"/>
                      <a:gd name="T82" fmla="*/ 11010 w 11294"/>
                      <a:gd name="T83" fmla="*/ 65 h 2604"/>
                      <a:gd name="T84" fmla="*/ 10913 w 11294"/>
                      <a:gd name="T85" fmla="*/ 23 h 2604"/>
                      <a:gd name="T86" fmla="*/ 10806 w 11294"/>
                      <a:gd name="T87" fmla="*/ 1 h 2604"/>
                      <a:gd name="T88" fmla="*/ 10751 w 11294"/>
                      <a:gd name="T89" fmla="*/ 0 h 2604"/>
                      <a:gd name="T90" fmla="*/ 0 w 11294"/>
                      <a:gd name="T91"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94" h="2604">
                        <a:moveTo>
                          <a:pt x="0" y="0"/>
                        </a:moveTo>
                        <a:lnTo>
                          <a:pt x="86" y="56"/>
                        </a:lnTo>
                        <a:lnTo>
                          <a:pt x="244" y="187"/>
                        </a:lnTo>
                        <a:lnTo>
                          <a:pt x="385" y="336"/>
                        </a:lnTo>
                        <a:lnTo>
                          <a:pt x="509" y="500"/>
                        </a:lnTo>
                        <a:lnTo>
                          <a:pt x="585" y="634"/>
                        </a:lnTo>
                        <a:lnTo>
                          <a:pt x="630" y="727"/>
                        </a:lnTo>
                        <a:lnTo>
                          <a:pt x="671" y="824"/>
                        </a:lnTo>
                        <a:lnTo>
                          <a:pt x="703" y="923"/>
                        </a:lnTo>
                        <a:lnTo>
                          <a:pt x="730" y="1025"/>
                        </a:lnTo>
                        <a:lnTo>
                          <a:pt x="751" y="1130"/>
                        </a:lnTo>
                        <a:lnTo>
                          <a:pt x="765" y="1236"/>
                        </a:lnTo>
                        <a:lnTo>
                          <a:pt x="772" y="1345"/>
                        </a:lnTo>
                        <a:lnTo>
                          <a:pt x="773" y="1401"/>
                        </a:lnTo>
                        <a:lnTo>
                          <a:pt x="773" y="1407"/>
                        </a:lnTo>
                        <a:lnTo>
                          <a:pt x="773" y="1414"/>
                        </a:lnTo>
                        <a:lnTo>
                          <a:pt x="774" y="1466"/>
                        </a:lnTo>
                        <a:lnTo>
                          <a:pt x="786" y="1564"/>
                        </a:lnTo>
                        <a:lnTo>
                          <a:pt x="807" y="1660"/>
                        </a:lnTo>
                        <a:lnTo>
                          <a:pt x="836" y="1754"/>
                        </a:lnTo>
                        <a:lnTo>
                          <a:pt x="874" y="1842"/>
                        </a:lnTo>
                        <a:lnTo>
                          <a:pt x="921" y="1925"/>
                        </a:lnTo>
                        <a:lnTo>
                          <a:pt x="975" y="2004"/>
                        </a:lnTo>
                        <a:lnTo>
                          <a:pt x="1036" y="2076"/>
                        </a:lnTo>
                        <a:lnTo>
                          <a:pt x="1103" y="2144"/>
                        </a:lnTo>
                        <a:lnTo>
                          <a:pt x="1177" y="2203"/>
                        </a:lnTo>
                        <a:lnTo>
                          <a:pt x="1256" y="2256"/>
                        </a:lnTo>
                        <a:lnTo>
                          <a:pt x="1341" y="2302"/>
                        </a:lnTo>
                        <a:lnTo>
                          <a:pt x="1429" y="2338"/>
                        </a:lnTo>
                        <a:lnTo>
                          <a:pt x="1522" y="2368"/>
                        </a:lnTo>
                        <a:lnTo>
                          <a:pt x="1619" y="2387"/>
                        </a:lnTo>
                        <a:lnTo>
                          <a:pt x="1719" y="2396"/>
                        </a:lnTo>
                        <a:lnTo>
                          <a:pt x="1770" y="2398"/>
                        </a:lnTo>
                        <a:lnTo>
                          <a:pt x="1770" y="2604"/>
                        </a:lnTo>
                        <a:lnTo>
                          <a:pt x="11294" y="2604"/>
                        </a:lnTo>
                        <a:lnTo>
                          <a:pt x="11294" y="543"/>
                        </a:lnTo>
                        <a:lnTo>
                          <a:pt x="11292" y="487"/>
                        </a:lnTo>
                        <a:lnTo>
                          <a:pt x="11270" y="381"/>
                        </a:lnTo>
                        <a:lnTo>
                          <a:pt x="11229" y="284"/>
                        </a:lnTo>
                        <a:lnTo>
                          <a:pt x="11170" y="197"/>
                        </a:lnTo>
                        <a:lnTo>
                          <a:pt x="11097" y="123"/>
                        </a:lnTo>
                        <a:lnTo>
                          <a:pt x="11010" y="65"/>
                        </a:lnTo>
                        <a:lnTo>
                          <a:pt x="10913" y="23"/>
                        </a:lnTo>
                        <a:lnTo>
                          <a:pt x="10806" y="1"/>
                        </a:lnTo>
                        <a:lnTo>
                          <a:pt x="10751" y="0"/>
                        </a:lnTo>
                        <a:lnTo>
                          <a:pt x="0" y="0"/>
                        </a:lnTo>
                        <a:close/>
                      </a:path>
                    </a:pathLst>
                  </a:custGeom>
                  <a:solidFill>
                    <a:srgbClr val="EBCB38">
                      <a:lumMod val="60000"/>
                      <a:lumOff val="40000"/>
                    </a:srgbClr>
                  </a:solidFill>
                  <a:ln>
                    <a:noFill/>
                  </a:ln>
                </p:spPr>
                <p:txBody>
                  <a:bodyPr vert="horz" wrap="square" lIns="68580" tIns="34290" rIns="68580" bIns="34290" numCol="1" anchor="t" anchorCtr="0" compatLnSpc="1">
                    <a:prstTxWarp prst="textNoShape">
                      <a:avLst/>
                    </a:prstTxWarp>
                  </a:bodyPr>
                  <a:lstStyle/>
                  <a:p>
                    <a:pPr defTabSz="914400">
                      <a:defRPr/>
                    </a:pPr>
                    <a:r>
                      <a:rPr lang="en-US" sz="1350" kern="0" dirty="0">
                        <a:solidFill>
                          <a:prstClr val="black"/>
                        </a:solidFill>
                      </a:rPr>
                      <a:t>0</a:t>
                    </a:r>
                  </a:p>
                </p:txBody>
              </p:sp>
              <p:sp>
                <p:nvSpPr>
                  <p:cNvPr id="239" name="TextBox 208">
                    <a:extLst>
                      <a:ext uri="{FF2B5EF4-FFF2-40B4-BE49-F238E27FC236}">
                        <a16:creationId xmlns:a16="http://schemas.microsoft.com/office/drawing/2014/main" id="{FED27C0B-A011-4D66-B052-A9DC597210CC}"/>
                      </a:ext>
                    </a:extLst>
                  </p:cNvPr>
                  <p:cNvSpPr txBox="1"/>
                  <p:nvPr/>
                </p:nvSpPr>
                <p:spPr>
                  <a:xfrm>
                    <a:off x="5726366" y="3300680"/>
                    <a:ext cx="2202816" cy="524619"/>
                  </a:xfrm>
                  <a:prstGeom prst="rect">
                    <a:avLst/>
                  </a:prstGeom>
                  <a:noFill/>
                </p:spPr>
                <p:txBody>
                  <a:bodyPr wrap="square" lIns="0" rIns="0" rtlCol="0" anchor="b">
                    <a:spAutoFit/>
                  </a:bodyPr>
                  <a:lstStyle/>
                  <a:p>
                    <a:pPr defTabSz="914400">
                      <a:defRPr/>
                    </a:pPr>
                    <a:r>
                      <a:rPr lang="zh-TW" altLang="en-US" sz="2400" b="1" kern="0" dirty="0">
                        <a:solidFill>
                          <a:prstClr val="black"/>
                        </a:solidFill>
                        <a:latin typeface="微軟正黑體" panose="020B0604030504040204" pitchFamily="34" charset="-120"/>
                        <a:ea typeface="微軟正黑體" panose="020B0604030504040204" pitchFamily="34" charset="-120"/>
                      </a:rPr>
                      <a:t>公民營企業</a:t>
                    </a:r>
                    <a:endParaRPr lang="en-US" sz="2400" b="1" kern="0" dirty="0">
                      <a:solidFill>
                        <a:prstClr val="black"/>
                      </a:solidFill>
                      <a:latin typeface="微軟正黑體" panose="020B0604030504040204" pitchFamily="34" charset="-120"/>
                      <a:ea typeface="微軟正黑體" panose="020B0604030504040204" pitchFamily="34" charset="-120"/>
                    </a:endParaRPr>
                  </a:p>
                </p:txBody>
              </p:sp>
              <p:sp>
                <p:nvSpPr>
                  <p:cNvPr id="241" name="Freeform 587">
                    <a:extLst>
                      <a:ext uri="{FF2B5EF4-FFF2-40B4-BE49-F238E27FC236}">
                        <a16:creationId xmlns:a16="http://schemas.microsoft.com/office/drawing/2014/main" id="{6CE2AF03-89AF-4D79-8A30-9A0BC172E702}"/>
                      </a:ext>
                    </a:extLst>
                  </p:cNvPr>
                  <p:cNvSpPr>
                    <a:spLocks/>
                  </p:cNvSpPr>
                  <p:nvPr/>
                </p:nvSpPr>
                <p:spPr bwMode="auto">
                  <a:xfrm>
                    <a:off x="4936606" y="3288411"/>
                    <a:ext cx="517079" cy="517079"/>
                  </a:xfrm>
                  <a:custGeom>
                    <a:avLst/>
                    <a:gdLst>
                      <a:gd name="T0" fmla="*/ 946 w 1995"/>
                      <a:gd name="T1" fmla="*/ 1993 h 1995"/>
                      <a:gd name="T2" fmla="*/ 748 w 1995"/>
                      <a:gd name="T3" fmla="*/ 1964 h 1995"/>
                      <a:gd name="T4" fmla="*/ 565 w 1995"/>
                      <a:gd name="T5" fmla="*/ 1898 h 1995"/>
                      <a:gd name="T6" fmla="*/ 401 w 1995"/>
                      <a:gd name="T7" fmla="*/ 1798 h 1995"/>
                      <a:gd name="T8" fmla="*/ 259 w 1995"/>
                      <a:gd name="T9" fmla="*/ 1668 h 1995"/>
                      <a:gd name="T10" fmla="*/ 145 w 1995"/>
                      <a:gd name="T11" fmla="*/ 1515 h 1995"/>
                      <a:gd name="T12" fmla="*/ 61 w 1995"/>
                      <a:gd name="T13" fmla="*/ 1340 h 1995"/>
                      <a:gd name="T14" fmla="*/ 12 w 1995"/>
                      <a:gd name="T15" fmla="*/ 1150 h 1995"/>
                      <a:gd name="T16" fmla="*/ 0 w 1995"/>
                      <a:gd name="T17" fmla="*/ 998 h 1995"/>
                      <a:gd name="T18" fmla="*/ 12 w 1995"/>
                      <a:gd name="T19" fmla="*/ 846 h 1995"/>
                      <a:gd name="T20" fmla="*/ 61 w 1995"/>
                      <a:gd name="T21" fmla="*/ 655 h 1995"/>
                      <a:gd name="T22" fmla="*/ 145 w 1995"/>
                      <a:gd name="T23" fmla="*/ 481 h 1995"/>
                      <a:gd name="T24" fmla="*/ 259 w 1995"/>
                      <a:gd name="T25" fmla="*/ 327 h 1995"/>
                      <a:gd name="T26" fmla="*/ 401 w 1995"/>
                      <a:gd name="T27" fmla="*/ 198 h 1995"/>
                      <a:gd name="T28" fmla="*/ 565 w 1995"/>
                      <a:gd name="T29" fmla="*/ 98 h 1995"/>
                      <a:gd name="T30" fmla="*/ 748 w 1995"/>
                      <a:gd name="T31" fmla="*/ 31 h 1995"/>
                      <a:gd name="T32" fmla="*/ 946 w 1995"/>
                      <a:gd name="T33" fmla="*/ 1 h 1995"/>
                      <a:gd name="T34" fmla="*/ 1049 w 1995"/>
                      <a:gd name="T35" fmla="*/ 1 h 1995"/>
                      <a:gd name="T36" fmla="*/ 1247 w 1995"/>
                      <a:gd name="T37" fmla="*/ 31 h 1995"/>
                      <a:gd name="T38" fmla="*/ 1431 w 1995"/>
                      <a:gd name="T39" fmla="*/ 98 h 1995"/>
                      <a:gd name="T40" fmla="*/ 1594 w 1995"/>
                      <a:gd name="T41" fmla="*/ 198 h 1995"/>
                      <a:gd name="T42" fmla="*/ 1737 w 1995"/>
                      <a:gd name="T43" fmla="*/ 327 h 1995"/>
                      <a:gd name="T44" fmla="*/ 1851 w 1995"/>
                      <a:gd name="T45" fmla="*/ 481 h 1995"/>
                      <a:gd name="T46" fmla="*/ 1935 w 1995"/>
                      <a:gd name="T47" fmla="*/ 655 h 1995"/>
                      <a:gd name="T48" fmla="*/ 1985 w 1995"/>
                      <a:gd name="T49" fmla="*/ 846 h 1995"/>
                      <a:gd name="T50" fmla="*/ 1995 w 1995"/>
                      <a:gd name="T51" fmla="*/ 998 h 1995"/>
                      <a:gd name="T52" fmla="*/ 1985 w 1995"/>
                      <a:gd name="T53" fmla="*/ 1150 h 1995"/>
                      <a:gd name="T54" fmla="*/ 1935 w 1995"/>
                      <a:gd name="T55" fmla="*/ 1340 h 1995"/>
                      <a:gd name="T56" fmla="*/ 1851 w 1995"/>
                      <a:gd name="T57" fmla="*/ 1515 h 1995"/>
                      <a:gd name="T58" fmla="*/ 1737 w 1995"/>
                      <a:gd name="T59" fmla="*/ 1668 h 1995"/>
                      <a:gd name="T60" fmla="*/ 1594 w 1995"/>
                      <a:gd name="T61" fmla="*/ 1798 h 1995"/>
                      <a:gd name="T62" fmla="*/ 1431 w 1995"/>
                      <a:gd name="T63" fmla="*/ 1898 h 1995"/>
                      <a:gd name="T64" fmla="*/ 1247 w 1995"/>
                      <a:gd name="T65" fmla="*/ 1964 h 1995"/>
                      <a:gd name="T66" fmla="*/ 1049 w 1995"/>
                      <a:gd name="T67" fmla="*/ 199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95" h="1995">
                        <a:moveTo>
                          <a:pt x="998" y="1995"/>
                        </a:moveTo>
                        <a:lnTo>
                          <a:pt x="946" y="1993"/>
                        </a:lnTo>
                        <a:lnTo>
                          <a:pt x="847" y="1984"/>
                        </a:lnTo>
                        <a:lnTo>
                          <a:pt x="748" y="1964"/>
                        </a:lnTo>
                        <a:lnTo>
                          <a:pt x="655" y="1935"/>
                        </a:lnTo>
                        <a:lnTo>
                          <a:pt x="565" y="1898"/>
                        </a:lnTo>
                        <a:lnTo>
                          <a:pt x="481" y="1851"/>
                        </a:lnTo>
                        <a:lnTo>
                          <a:pt x="401" y="1798"/>
                        </a:lnTo>
                        <a:lnTo>
                          <a:pt x="327" y="1735"/>
                        </a:lnTo>
                        <a:lnTo>
                          <a:pt x="259" y="1668"/>
                        </a:lnTo>
                        <a:lnTo>
                          <a:pt x="198" y="1594"/>
                        </a:lnTo>
                        <a:lnTo>
                          <a:pt x="145" y="1515"/>
                        </a:lnTo>
                        <a:lnTo>
                          <a:pt x="99" y="1430"/>
                        </a:lnTo>
                        <a:lnTo>
                          <a:pt x="61" y="1340"/>
                        </a:lnTo>
                        <a:lnTo>
                          <a:pt x="31" y="1247"/>
                        </a:lnTo>
                        <a:lnTo>
                          <a:pt x="12" y="1150"/>
                        </a:lnTo>
                        <a:lnTo>
                          <a:pt x="1" y="1049"/>
                        </a:lnTo>
                        <a:lnTo>
                          <a:pt x="0" y="998"/>
                        </a:lnTo>
                        <a:lnTo>
                          <a:pt x="1" y="946"/>
                        </a:lnTo>
                        <a:lnTo>
                          <a:pt x="12" y="846"/>
                        </a:lnTo>
                        <a:lnTo>
                          <a:pt x="31" y="748"/>
                        </a:lnTo>
                        <a:lnTo>
                          <a:pt x="61" y="655"/>
                        </a:lnTo>
                        <a:lnTo>
                          <a:pt x="99" y="565"/>
                        </a:lnTo>
                        <a:lnTo>
                          <a:pt x="145" y="481"/>
                        </a:lnTo>
                        <a:lnTo>
                          <a:pt x="198" y="400"/>
                        </a:lnTo>
                        <a:lnTo>
                          <a:pt x="259" y="327"/>
                        </a:lnTo>
                        <a:lnTo>
                          <a:pt x="327" y="259"/>
                        </a:lnTo>
                        <a:lnTo>
                          <a:pt x="401" y="198"/>
                        </a:lnTo>
                        <a:lnTo>
                          <a:pt x="481" y="145"/>
                        </a:lnTo>
                        <a:lnTo>
                          <a:pt x="565" y="98"/>
                        </a:lnTo>
                        <a:lnTo>
                          <a:pt x="655" y="61"/>
                        </a:lnTo>
                        <a:lnTo>
                          <a:pt x="748" y="31"/>
                        </a:lnTo>
                        <a:lnTo>
                          <a:pt x="847" y="12"/>
                        </a:lnTo>
                        <a:lnTo>
                          <a:pt x="946" y="1"/>
                        </a:lnTo>
                        <a:lnTo>
                          <a:pt x="998" y="0"/>
                        </a:lnTo>
                        <a:lnTo>
                          <a:pt x="1049" y="1"/>
                        </a:lnTo>
                        <a:lnTo>
                          <a:pt x="1150" y="12"/>
                        </a:lnTo>
                        <a:lnTo>
                          <a:pt x="1247" y="31"/>
                        </a:lnTo>
                        <a:lnTo>
                          <a:pt x="1340" y="61"/>
                        </a:lnTo>
                        <a:lnTo>
                          <a:pt x="1431" y="98"/>
                        </a:lnTo>
                        <a:lnTo>
                          <a:pt x="1515" y="145"/>
                        </a:lnTo>
                        <a:lnTo>
                          <a:pt x="1594" y="198"/>
                        </a:lnTo>
                        <a:lnTo>
                          <a:pt x="1668" y="259"/>
                        </a:lnTo>
                        <a:lnTo>
                          <a:pt x="1737" y="327"/>
                        </a:lnTo>
                        <a:lnTo>
                          <a:pt x="1798" y="400"/>
                        </a:lnTo>
                        <a:lnTo>
                          <a:pt x="1851" y="481"/>
                        </a:lnTo>
                        <a:lnTo>
                          <a:pt x="1898" y="565"/>
                        </a:lnTo>
                        <a:lnTo>
                          <a:pt x="1935" y="655"/>
                        </a:lnTo>
                        <a:lnTo>
                          <a:pt x="1964" y="748"/>
                        </a:lnTo>
                        <a:lnTo>
                          <a:pt x="1985" y="846"/>
                        </a:lnTo>
                        <a:lnTo>
                          <a:pt x="1995" y="946"/>
                        </a:lnTo>
                        <a:lnTo>
                          <a:pt x="1995" y="998"/>
                        </a:lnTo>
                        <a:lnTo>
                          <a:pt x="1995" y="1049"/>
                        </a:lnTo>
                        <a:lnTo>
                          <a:pt x="1985" y="1150"/>
                        </a:lnTo>
                        <a:lnTo>
                          <a:pt x="1964" y="1247"/>
                        </a:lnTo>
                        <a:lnTo>
                          <a:pt x="1935" y="1340"/>
                        </a:lnTo>
                        <a:lnTo>
                          <a:pt x="1898" y="1430"/>
                        </a:lnTo>
                        <a:lnTo>
                          <a:pt x="1851" y="1515"/>
                        </a:lnTo>
                        <a:lnTo>
                          <a:pt x="1798" y="1594"/>
                        </a:lnTo>
                        <a:lnTo>
                          <a:pt x="1737" y="1668"/>
                        </a:lnTo>
                        <a:lnTo>
                          <a:pt x="1668" y="1735"/>
                        </a:lnTo>
                        <a:lnTo>
                          <a:pt x="1594" y="1798"/>
                        </a:lnTo>
                        <a:lnTo>
                          <a:pt x="1515" y="1851"/>
                        </a:lnTo>
                        <a:lnTo>
                          <a:pt x="1431" y="1898"/>
                        </a:lnTo>
                        <a:lnTo>
                          <a:pt x="1340" y="1935"/>
                        </a:lnTo>
                        <a:lnTo>
                          <a:pt x="1247" y="1964"/>
                        </a:lnTo>
                        <a:lnTo>
                          <a:pt x="1150" y="1984"/>
                        </a:lnTo>
                        <a:lnTo>
                          <a:pt x="1049" y="1993"/>
                        </a:lnTo>
                        <a:lnTo>
                          <a:pt x="998" y="199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42" name="Freeform 589">
                    <a:extLst>
                      <a:ext uri="{FF2B5EF4-FFF2-40B4-BE49-F238E27FC236}">
                        <a16:creationId xmlns:a16="http://schemas.microsoft.com/office/drawing/2014/main" id="{ED821D05-1C20-4B8C-83A3-6BC6A82E4EE4}"/>
                      </a:ext>
                    </a:extLst>
                  </p:cNvPr>
                  <p:cNvSpPr>
                    <a:spLocks/>
                  </p:cNvSpPr>
                  <p:nvPr/>
                </p:nvSpPr>
                <p:spPr bwMode="auto">
                  <a:xfrm>
                    <a:off x="5419488" y="3550578"/>
                    <a:ext cx="120203" cy="294289"/>
                  </a:xfrm>
                  <a:custGeom>
                    <a:avLst/>
                    <a:gdLst>
                      <a:gd name="T0" fmla="*/ 462 w 462"/>
                      <a:gd name="T1" fmla="*/ 981 h 1135"/>
                      <a:gd name="T2" fmla="*/ 460 w 462"/>
                      <a:gd name="T3" fmla="*/ 985 h 1135"/>
                      <a:gd name="T4" fmla="*/ 457 w 462"/>
                      <a:gd name="T5" fmla="*/ 989 h 1135"/>
                      <a:gd name="T6" fmla="*/ 443 w 462"/>
                      <a:gd name="T7" fmla="*/ 1007 h 1135"/>
                      <a:gd name="T8" fmla="*/ 427 w 462"/>
                      <a:gd name="T9" fmla="*/ 1025 h 1135"/>
                      <a:gd name="T10" fmla="*/ 418 w 462"/>
                      <a:gd name="T11" fmla="*/ 1037 h 1135"/>
                      <a:gd name="T12" fmla="*/ 409 w 462"/>
                      <a:gd name="T13" fmla="*/ 1048 h 1135"/>
                      <a:gd name="T14" fmla="*/ 408 w 462"/>
                      <a:gd name="T15" fmla="*/ 1050 h 1135"/>
                      <a:gd name="T16" fmla="*/ 408 w 462"/>
                      <a:gd name="T17" fmla="*/ 1050 h 1135"/>
                      <a:gd name="T18" fmla="*/ 396 w 462"/>
                      <a:gd name="T19" fmla="*/ 1064 h 1135"/>
                      <a:gd name="T20" fmla="*/ 383 w 462"/>
                      <a:gd name="T21" fmla="*/ 1078 h 1135"/>
                      <a:gd name="T22" fmla="*/ 369 w 462"/>
                      <a:gd name="T23" fmla="*/ 1095 h 1135"/>
                      <a:gd name="T24" fmla="*/ 355 w 462"/>
                      <a:gd name="T25" fmla="*/ 1110 h 1135"/>
                      <a:gd name="T26" fmla="*/ 343 w 462"/>
                      <a:gd name="T27" fmla="*/ 1123 h 1135"/>
                      <a:gd name="T28" fmla="*/ 332 w 462"/>
                      <a:gd name="T29" fmla="*/ 1135 h 1135"/>
                      <a:gd name="T30" fmla="*/ 276 w 462"/>
                      <a:gd name="T31" fmla="*/ 1062 h 1135"/>
                      <a:gd name="T32" fmla="*/ 177 w 462"/>
                      <a:gd name="T33" fmla="*/ 908 h 1135"/>
                      <a:gd name="T34" fmla="*/ 94 w 462"/>
                      <a:gd name="T35" fmla="*/ 745 h 1135"/>
                      <a:gd name="T36" fmla="*/ 27 w 462"/>
                      <a:gd name="T37" fmla="*/ 573 h 1135"/>
                      <a:gd name="T38" fmla="*/ 0 w 462"/>
                      <a:gd name="T39" fmla="*/ 483 h 1135"/>
                      <a:gd name="T40" fmla="*/ 36 w 462"/>
                      <a:gd name="T41" fmla="*/ 417 h 1135"/>
                      <a:gd name="T42" fmla="*/ 65 w 462"/>
                      <a:gd name="T43" fmla="*/ 348 h 1135"/>
                      <a:gd name="T44" fmla="*/ 68 w 462"/>
                      <a:gd name="T45" fmla="*/ 341 h 1135"/>
                      <a:gd name="T46" fmla="*/ 71 w 462"/>
                      <a:gd name="T47" fmla="*/ 333 h 1135"/>
                      <a:gd name="T48" fmla="*/ 81 w 462"/>
                      <a:gd name="T49" fmla="*/ 303 h 1135"/>
                      <a:gd name="T50" fmla="*/ 90 w 462"/>
                      <a:gd name="T51" fmla="*/ 273 h 1135"/>
                      <a:gd name="T52" fmla="*/ 94 w 462"/>
                      <a:gd name="T53" fmla="*/ 263 h 1135"/>
                      <a:gd name="T54" fmla="*/ 97 w 462"/>
                      <a:gd name="T55" fmla="*/ 252 h 1135"/>
                      <a:gd name="T56" fmla="*/ 100 w 462"/>
                      <a:gd name="T57" fmla="*/ 242 h 1135"/>
                      <a:gd name="T58" fmla="*/ 102 w 462"/>
                      <a:gd name="T59" fmla="*/ 232 h 1135"/>
                      <a:gd name="T60" fmla="*/ 105 w 462"/>
                      <a:gd name="T61" fmla="*/ 223 h 1135"/>
                      <a:gd name="T62" fmla="*/ 106 w 462"/>
                      <a:gd name="T63" fmla="*/ 214 h 1135"/>
                      <a:gd name="T64" fmla="*/ 110 w 462"/>
                      <a:gd name="T65" fmla="*/ 201 h 1135"/>
                      <a:gd name="T66" fmla="*/ 112 w 462"/>
                      <a:gd name="T67" fmla="*/ 189 h 1135"/>
                      <a:gd name="T68" fmla="*/ 112 w 462"/>
                      <a:gd name="T69" fmla="*/ 182 h 1135"/>
                      <a:gd name="T70" fmla="*/ 114 w 462"/>
                      <a:gd name="T71" fmla="*/ 177 h 1135"/>
                      <a:gd name="T72" fmla="*/ 116 w 462"/>
                      <a:gd name="T73" fmla="*/ 166 h 1135"/>
                      <a:gd name="T74" fmla="*/ 119 w 462"/>
                      <a:gd name="T75" fmla="*/ 153 h 1135"/>
                      <a:gd name="T76" fmla="*/ 125 w 462"/>
                      <a:gd name="T77" fmla="*/ 109 h 1135"/>
                      <a:gd name="T78" fmla="*/ 129 w 462"/>
                      <a:gd name="T79" fmla="*/ 64 h 1135"/>
                      <a:gd name="T80" fmla="*/ 131 w 462"/>
                      <a:gd name="T81" fmla="*/ 53 h 1135"/>
                      <a:gd name="T82" fmla="*/ 131 w 462"/>
                      <a:gd name="T83" fmla="*/ 41 h 1135"/>
                      <a:gd name="T84" fmla="*/ 131 w 462"/>
                      <a:gd name="T85" fmla="*/ 39 h 1135"/>
                      <a:gd name="T86" fmla="*/ 131 w 462"/>
                      <a:gd name="T87" fmla="*/ 35 h 1135"/>
                      <a:gd name="T88" fmla="*/ 132 w 462"/>
                      <a:gd name="T89" fmla="*/ 26 h 1135"/>
                      <a:gd name="T90" fmla="*/ 132 w 462"/>
                      <a:gd name="T91" fmla="*/ 17 h 1135"/>
                      <a:gd name="T92" fmla="*/ 132 w 462"/>
                      <a:gd name="T93" fmla="*/ 7 h 1135"/>
                      <a:gd name="T94" fmla="*/ 132 w 462"/>
                      <a:gd name="T95" fmla="*/ 0 h 1135"/>
                      <a:gd name="T96" fmla="*/ 133 w 462"/>
                      <a:gd name="T97" fmla="*/ 68 h 1135"/>
                      <a:gd name="T98" fmla="*/ 145 w 462"/>
                      <a:gd name="T99" fmla="*/ 204 h 1135"/>
                      <a:gd name="T100" fmla="*/ 168 w 462"/>
                      <a:gd name="T101" fmla="*/ 335 h 1135"/>
                      <a:gd name="T102" fmla="*/ 201 w 462"/>
                      <a:gd name="T103" fmla="*/ 464 h 1135"/>
                      <a:gd name="T104" fmla="*/ 243 w 462"/>
                      <a:gd name="T105" fmla="*/ 587 h 1135"/>
                      <a:gd name="T106" fmla="*/ 295 w 462"/>
                      <a:gd name="T107" fmla="*/ 706 h 1135"/>
                      <a:gd name="T108" fmla="*/ 355 w 462"/>
                      <a:gd name="T109" fmla="*/ 820 h 1135"/>
                      <a:gd name="T110" fmla="*/ 425 w 462"/>
                      <a:gd name="T111" fmla="*/ 929 h 1135"/>
                      <a:gd name="T112" fmla="*/ 462 w 462"/>
                      <a:gd name="T113" fmla="*/ 981 h 1135"/>
                      <a:gd name="T114" fmla="*/ 462 w 462"/>
                      <a:gd name="T115" fmla="*/ 981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2" h="1135">
                        <a:moveTo>
                          <a:pt x="462" y="981"/>
                        </a:moveTo>
                        <a:lnTo>
                          <a:pt x="460" y="985"/>
                        </a:lnTo>
                        <a:lnTo>
                          <a:pt x="457" y="989"/>
                        </a:lnTo>
                        <a:lnTo>
                          <a:pt x="443" y="1007"/>
                        </a:lnTo>
                        <a:lnTo>
                          <a:pt x="427" y="1025"/>
                        </a:lnTo>
                        <a:lnTo>
                          <a:pt x="418" y="1037"/>
                        </a:lnTo>
                        <a:lnTo>
                          <a:pt x="409" y="1048"/>
                        </a:lnTo>
                        <a:lnTo>
                          <a:pt x="408" y="1050"/>
                        </a:lnTo>
                        <a:lnTo>
                          <a:pt x="408" y="1050"/>
                        </a:lnTo>
                        <a:lnTo>
                          <a:pt x="396" y="1064"/>
                        </a:lnTo>
                        <a:lnTo>
                          <a:pt x="383" y="1078"/>
                        </a:lnTo>
                        <a:lnTo>
                          <a:pt x="369" y="1095"/>
                        </a:lnTo>
                        <a:lnTo>
                          <a:pt x="355" y="1110"/>
                        </a:lnTo>
                        <a:lnTo>
                          <a:pt x="343" y="1123"/>
                        </a:lnTo>
                        <a:lnTo>
                          <a:pt x="332" y="1135"/>
                        </a:lnTo>
                        <a:lnTo>
                          <a:pt x="276" y="1062"/>
                        </a:lnTo>
                        <a:lnTo>
                          <a:pt x="177" y="908"/>
                        </a:lnTo>
                        <a:lnTo>
                          <a:pt x="94" y="745"/>
                        </a:lnTo>
                        <a:lnTo>
                          <a:pt x="27" y="573"/>
                        </a:lnTo>
                        <a:lnTo>
                          <a:pt x="0" y="483"/>
                        </a:lnTo>
                        <a:lnTo>
                          <a:pt x="36" y="417"/>
                        </a:lnTo>
                        <a:lnTo>
                          <a:pt x="65" y="348"/>
                        </a:lnTo>
                        <a:lnTo>
                          <a:pt x="68" y="341"/>
                        </a:lnTo>
                        <a:lnTo>
                          <a:pt x="71" y="333"/>
                        </a:lnTo>
                        <a:lnTo>
                          <a:pt x="81" y="303"/>
                        </a:lnTo>
                        <a:lnTo>
                          <a:pt x="90" y="273"/>
                        </a:lnTo>
                        <a:lnTo>
                          <a:pt x="94" y="263"/>
                        </a:lnTo>
                        <a:lnTo>
                          <a:pt x="97" y="252"/>
                        </a:lnTo>
                        <a:lnTo>
                          <a:pt x="100" y="242"/>
                        </a:lnTo>
                        <a:lnTo>
                          <a:pt x="102" y="232"/>
                        </a:lnTo>
                        <a:lnTo>
                          <a:pt x="105" y="223"/>
                        </a:lnTo>
                        <a:lnTo>
                          <a:pt x="106" y="214"/>
                        </a:lnTo>
                        <a:lnTo>
                          <a:pt x="110" y="201"/>
                        </a:lnTo>
                        <a:lnTo>
                          <a:pt x="112" y="189"/>
                        </a:lnTo>
                        <a:lnTo>
                          <a:pt x="112" y="182"/>
                        </a:lnTo>
                        <a:lnTo>
                          <a:pt x="114" y="177"/>
                        </a:lnTo>
                        <a:lnTo>
                          <a:pt x="116" y="166"/>
                        </a:lnTo>
                        <a:lnTo>
                          <a:pt x="119" y="153"/>
                        </a:lnTo>
                        <a:lnTo>
                          <a:pt x="125" y="109"/>
                        </a:lnTo>
                        <a:lnTo>
                          <a:pt x="129" y="64"/>
                        </a:lnTo>
                        <a:lnTo>
                          <a:pt x="131" y="53"/>
                        </a:lnTo>
                        <a:lnTo>
                          <a:pt x="131" y="41"/>
                        </a:lnTo>
                        <a:lnTo>
                          <a:pt x="131" y="39"/>
                        </a:lnTo>
                        <a:lnTo>
                          <a:pt x="131" y="35"/>
                        </a:lnTo>
                        <a:lnTo>
                          <a:pt x="132" y="26"/>
                        </a:lnTo>
                        <a:lnTo>
                          <a:pt x="132" y="17"/>
                        </a:lnTo>
                        <a:lnTo>
                          <a:pt x="132" y="7"/>
                        </a:lnTo>
                        <a:lnTo>
                          <a:pt x="132" y="0"/>
                        </a:lnTo>
                        <a:lnTo>
                          <a:pt x="133" y="68"/>
                        </a:lnTo>
                        <a:lnTo>
                          <a:pt x="145" y="204"/>
                        </a:lnTo>
                        <a:lnTo>
                          <a:pt x="168" y="335"/>
                        </a:lnTo>
                        <a:lnTo>
                          <a:pt x="201" y="464"/>
                        </a:lnTo>
                        <a:lnTo>
                          <a:pt x="243" y="587"/>
                        </a:lnTo>
                        <a:lnTo>
                          <a:pt x="295" y="706"/>
                        </a:lnTo>
                        <a:lnTo>
                          <a:pt x="355" y="820"/>
                        </a:lnTo>
                        <a:lnTo>
                          <a:pt x="425" y="929"/>
                        </a:lnTo>
                        <a:lnTo>
                          <a:pt x="462" y="981"/>
                        </a:lnTo>
                        <a:lnTo>
                          <a:pt x="462" y="981"/>
                        </a:lnTo>
                        <a:close/>
                      </a:path>
                    </a:pathLst>
                  </a:custGeom>
                  <a:solidFill>
                    <a:srgbClr val="EBCB38">
                      <a:lumMod val="75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43" name="Freeform 590">
                    <a:extLst>
                      <a:ext uri="{FF2B5EF4-FFF2-40B4-BE49-F238E27FC236}">
                        <a16:creationId xmlns:a16="http://schemas.microsoft.com/office/drawing/2014/main" id="{5226DCAD-644A-466D-B3B6-BA5C434DBB68}"/>
                      </a:ext>
                    </a:extLst>
                  </p:cNvPr>
                  <p:cNvSpPr>
                    <a:spLocks/>
                  </p:cNvSpPr>
                  <p:nvPr/>
                </p:nvSpPr>
                <p:spPr bwMode="auto">
                  <a:xfrm>
                    <a:off x="5419488" y="3550578"/>
                    <a:ext cx="120203" cy="294289"/>
                  </a:xfrm>
                  <a:custGeom>
                    <a:avLst/>
                    <a:gdLst>
                      <a:gd name="T0" fmla="*/ 132 w 462"/>
                      <a:gd name="T1" fmla="*/ 0 h 1135"/>
                      <a:gd name="T2" fmla="*/ 132 w 462"/>
                      <a:gd name="T3" fmla="*/ 7 h 1135"/>
                      <a:gd name="T4" fmla="*/ 132 w 462"/>
                      <a:gd name="T5" fmla="*/ 17 h 1135"/>
                      <a:gd name="T6" fmla="*/ 132 w 462"/>
                      <a:gd name="T7" fmla="*/ 26 h 1135"/>
                      <a:gd name="T8" fmla="*/ 131 w 462"/>
                      <a:gd name="T9" fmla="*/ 35 h 1135"/>
                      <a:gd name="T10" fmla="*/ 131 w 462"/>
                      <a:gd name="T11" fmla="*/ 39 h 1135"/>
                      <a:gd name="T12" fmla="*/ 131 w 462"/>
                      <a:gd name="T13" fmla="*/ 41 h 1135"/>
                      <a:gd name="T14" fmla="*/ 131 w 462"/>
                      <a:gd name="T15" fmla="*/ 53 h 1135"/>
                      <a:gd name="T16" fmla="*/ 129 w 462"/>
                      <a:gd name="T17" fmla="*/ 64 h 1135"/>
                      <a:gd name="T18" fmla="*/ 125 w 462"/>
                      <a:gd name="T19" fmla="*/ 109 h 1135"/>
                      <a:gd name="T20" fmla="*/ 119 w 462"/>
                      <a:gd name="T21" fmla="*/ 153 h 1135"/>
                      <a:gd name="T22" fmla="*/ 116 w 462"/>
                      <a:gd name="T23" fmla="*/ 166 h 1135"/>
                      <a:gd name="T24" fmla="*/ 114 w 462"/>
                      <a:gd name="T25" fmla="*/ 177 h 1135"/>
                      <a:gd name="T26" fmla="*/ 112 w 462"/>
                      <a:gd name="T27" fmla="*/ 182 h 1135"/>
                      <a:gd name="T28" fmla="*/ 112 w 462"/>
                      <a:gd name="T29" fmla="*/ 189 h 1135"/>
                      <a:gd name="T30" fmla="*/ 110 w 462"/>
                      <a:gd name="T31" fmla="*/ 201 h 1135"/>
                      <a:gd name="T32" fmla="*/ 106 w 462"/>
                      <a:gd name="T33" fmla="*/ 214 h 1135"/>
                      <a:gd name="T34" fmla="*/ 105 w 462"/>
                      <a:gd name="T35" fmla="*/ 223 h 1135"/>
                      <a:gd name="T36" fmla="*/ 102 w 462"/>
                      <a:gd name="T37" fmla="*/ 232 h 1135"/>
                      <a:gd name="T38" fmla="*/ 100 w 462"/>
                      <a:gd name="T39" fmla="*/ 242 h 1135"/>
                      <a:gd name="T40" fmla="*/ 97 w 462"/>
                      <a:gd name="T41" fmla="*/ 252 h 1135"/>
                      <a:gd name="T42" fmla="*/ 94 w 462"/>
                      <a:gd name="T43" fmla="*/ 263 h 1135"/>
                      <a:gd name="T44" fmla="*/ 90 w 462"/>
                      <a:gd name="T45" fmla="*/ 273 h 1135"/>
                      <a:gd name="T46" fmla="*/ 81 w 462"/>
                      <a:gd name="T47" fmla="*/ 303 h 1135"/>
                      <a:gd name="T48" fmla="*/ 71 w 462"/>
                      <a:gd name="T49" fmla="*/ 333 h 1135"/>
                      <a:gd name="T50" fmla="*/ 65 w 462"/>
                      <a:gd name="T51" fmla="*/ 348 h 1135"/>
                      <a:gd name="T52" fmla="*/ 36 w 462"/>
                      <a:gd name="T53" fmla="*/ 417 h 1135"/>
                      <a:gd name="T54" fmla="*/ 0 w 462"/>
                      <a:gd name="T55" fmla="*/ 483 h 1135"/>
                      <a:gd name="T56" fmla="*/ 27 w 462"/>
                      <a:gd name="T57" fmla="*/ 573 h 1135"/>
                      <a:gd name="T58" fmla="*/ 94 w 462"/>
                      <a:gd name="T59" fmla="*/ 745 h 1135"/>
                      <a:gd name="T60" fmla="*/ 177 w 462"/>
                      <a:gd name="T61" fmla="*/ 908 h 1135"/>
                      <a:gd name="T62" fmla="*/ 276 w 462"/>
                      <a:gd name="T63" fmla="*/ 1062 h 1135"/>
                      <a:gd name="T64" fmla="*/ 332 w 462"/>
                      <a:gd name="T65" fmla="*/ 1135 h 1135"/>
                      <a:gd name="T66" fmla="*/ 343 w 462"/>
                      <a:gd name="T67" fmla="*/ 1123 h 1135"/>
                      <a:gd name="T68" fmla="*/ 355 w 462"/>
                      <a:gd name="T69" fmla="*/ 1110 h 1135"/>
                      <a:gd name="T70" fmla="*/ 369 w 462"/>
                      <a:gd name="T71" fmla="*/ 1095 h 1135"/>
                      <a:gd name="T72" fmla="*/ 383 w 462"/>
                      <a:gd name="T73" fmla="*/ 1078 h 1135"/>
                      <a:gd name="T74" fmla="*/ 396 w 462"/>
                      <a:gd name="T75" fmla="*/ 1064 h 1135"/>
                      <a:gd name="T76" fmla="*/ 408 w 462"/>
                      <a:gd name="T77" fmla="*/ 1050 h 1135"/>
                      <a:gd name="T78" fmla="*/ 408 w 462"/>
                      <a:gd name="T79" fmla="*/ 1050 h 1135"/>
                      <a:gd name="T80" fmla="*/ 409 w 462"/>
                      <a:gd name="T81" fmla="*/ 1048 h 1135"/>
                      <a:gd name="T82" fmla="*/ 418 w 462"/>
                      <a:gd name="T83" fmla="*/ 1037 h 1135"/>
                      <a:gd name="T84" fmla="*/ 427 w 462"/>
                      <a:gd name="T85" fmla="*/ 1025 h 1135"/>
                      <a:gd name="T86" fmla="*/ 443 w 462"/>
                      <a:gd name="T87" fmla="*/ 1007 h 1135"/>
                      <a:gd name="T88" fmla="*/ 457 w 462"/>
                      <a:gd name="T89" fmla="*/ 989 h 1135"/>
                      <a:gd name="T90" fmla="*/ 460 w 462"/>
                      <a:gd name="T91" fmla="*/ 985 h 1135"/>
                      <a:gd name="T92" fmla="*/ 462 w 462"/>
                      <a:gd name="T93" fmla="*/ 981 h 1135"/>
                      <a:gd name="T94" fmla="*/ 425 w 462"/>
                      <a:gd name="T95" fmla="*/ 929 h 1135"/>
                      <a:gd name="T96" fmla="*/ 355 w 462"/>
                      <a:gd name="T97" fmla="*/ 820 h 1135"/>
                      <a:gd name="T98" fmla="*/ 295 w 462"/>
                      <a:gd name="T99" fmla="*/ 706 h 1135"/>
                      <a:gd name="T100" fmla="*/ 243 w 462"/>
                      <a:gd name="T101" fmla="*/ 587 h 1135"/>
                      <a:gd name="T102" fmla="*/ 201 w 462"/>
                      <a:gd name="T103" fmla="*/ 464 h 1135"/>
                      <a:gd name="T104" fmla="*/ 168 w 462"/>
                      <a:gd name="T105" fmla="*/ 335 h 1135"/>
                      <a:gd name="T106" fmla="*/ 145 w 462"/>
                      <a:gd name="T107" fmla="*/ 204 h 1135"/>
                      <a:gd name="T108" fmla="*/ 133 w 462"/>
                      <a:gd name="T109" fmla="*/ 68 h 1135"/>
                      <a:gd name="T110" fmla="*/ 132 w 462"/>
                      <a:gd name="T111" fmla="*/ 0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1135">
                        <a:moveTo>
                          <a:pt x="132" y="0"/>
                        </a:moveTo>
                        <a:lnTo>
                          <a:pt x="132" y="7"/>
                        </a:lnTo>
                        <a:lnTo>
                          <a:pt x="132" y="17"/>
                        </a:lnTo>
                        <a:lnTo>
                          <a:pt x="132" y="26"/>
                        </a:lnTo>
                        <a:lnTo>
                          <a:pt x="131" y="35"/>
                        </a:lnTo>
                        <a:lnTo>
                          <a:pt x="131" y="39"/>
                        </a:lnTo>
                        <a:lnTo>
                          <a:pt x="131" y="41"/>
                        </a:lnTo>
                        <a:lnTo>
                          <a:pt x="131" y="53"/>
                        </a:lnTo>
                        <a:lnTo>
                          <a:pt x="129" y="64"/>
                        </a:lnTo>
                        <a:lnTo>
                          <a:pt x="125" y="109"/>
                        </a:lnTo>
                        <a:lnTo>
                          <a:pt x="119" y="153"/>
                        </a:lnTo>
                        <a:lnTo>
                          <a:pt x="116" y="166"/>
                        </a:lnTo>
                        <a:lnTo>
                          <a:pt x="114" y="177"/>
                        </a:lnTo>
                        <a:lnTo>
                          <a:pt x="112" y="182"/>
                        </a:lnTo>
                        <a:lnTo>
                          <a:pt x="112" y="189"/>
                        </a:lnTo>
                        <a:lnTo>
                          <a:pt x="110" y="201"/>
                        </a:lnTo>
                        <a:lnTo>
                          <a:pt x="106" y="214"/>
                        </a:lnTo>
                        <a:lnTo>
                          <a:pt x="105" y="223"/>
                        </a:lnTo>
                        <a:lnTo>
                          <a:pt x="102" y="232"/>
                        </a:lnTo>
                        <a:lnTo>
                          <a:pt x="100" y="242"/>
                        </a:lnTo>
                        <a:lnTo>
                          <a:pt x="97" y="252"/>
                        </a:lnTo>
                        <a:lnTo>
                          <a:pt x="94" y="263"/>
                        </a:lnTo>
                        <a:lnTo>
                          <a:pt x="90" y="273"/>
                        </a:lnTo>
                        <a:lnTo>
                          <a:pt x="81" y="303"/>
                        </a:lnTo>
                        <a:lnTo>
                          <a:pt x="71" y="333"/>
                        </a:lnTo>
                        <a:lnTo>
                          <a:pt x="65" y="348"/>
                        </a:lnTo>
                        <a:lnTo>
                          <a:pt x="36" y="417"/>
                        </a:lnTo>
                        <a:lnTo>
                          <a:pt x="0" y="483"/>
                        </a:lnTo>
                        <a:lnTo>
                          <a:pt x="27" y="573"/>
                        </a:lnTo>
                        <a:lnTo>
                          <a:pt x="94" y="745"/>
                        </a:lnTo>
                        <a:lnTo>
                          <a:pt x="177" y="908"/>
                        </a:lnTo>
                        <a:lnTo>
                          <a:pt x="276" y="1062"/>
                        </a:lnTo>
                        <a:lnTo>
                          <a:pt x="332" y="1135"/>
                        </a:lnTo>
                        <a:lnTo>
                          <a:pt x="343" y="1123"/>
                        </a:lnTo>
                        <a:lnTo>
                          <a:pt x="355" y="1110"/>
                        </a:lnTo>
                        <a:lnTo>
                          <a:pt x="369" y="1095"/>
                        </a:lnTo>
                        <a:lnTo>
                          <a:pt x="383" y="1078"/>
                        </a:lnTo>
                        <a:lnTo>
                          <a:pt x="396" y="1064"/>
                        </a:lnTo>
                        <a:lnTo>
                          <a:pt x="408" y="1050"/>
                        </a:lnTo>
                        <a:lnTo>
                          <a:pt x="408" y="1050"/>
                        </a:lnTo>
                        <a:lnTo>
                          <a:pt x="409" y="1048"/>
                        </a:lnTo>
                        <a:lnTo>
                          <a:pt x="418" y="1037"/>
                        </a:lnTo>
                        <a:lnTo>
                          <a:pt x="427" y="1025"/>
                        </a:lnTo>
                        <a:lnTo>
                          <a:pt x="443" y="1007"/>
                        </a:lnTo>
                        <a:lnTo>
                          <a:pt x="457" y="989"/>
                        </a:lnTo>
                        <a:lnTo>
                          <a:pt x="460" y="985"/>
                        </a:lnTo>
                        <a:lnTo>
                          <a:pt x="462" y="981"/>
                        </a:lnTo>
                        <a:lnTo>
                          <a:pt x="425" y="929"/>
                        </a:lnTo>
                        <a:lnTo>
                          <a:pt x="355" y="820"/>
                        </a:lnTo>
                        <a:lnTo>
                          <a:pt x="295" y="706"/>
                        </a:lnTo>
                        <a:lnTo>
                          <a:pt x="243" y="587"/>
                        </a:lnTo>
                        <a:lnTo>
                          <a:pt x="201" y="464"/>
                        </a:lnTo>
                        <a:lnTo>
                          <a:pt x="168" y="335"/>
                        </a:lnTo>
                        <a:lnTo>
                          <a:pt x="145" y="204"/>
                        </a:lnTo>
                        <a:lnTo>
                          <a:pt x="133" y="68"/>
                        </a:lnTo>
                        <a:lnTo>
                          <a:pt x="132" y="0"/>
                        </a:lnTo>
                        <a:close/>
                      </a:path>
                    </a:pathLst>
                  </a:custGeom>
                  <a:solidFill>
                    <a:srgbClr val="EBCB38">
                      <a:lumMod val="75000"/>
                    </a:srgbClr>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sp>
                <p:nvSpPr>
                  <p:cNvPr id="244" name="Freeform: Shape 159">
                    <a:extLst>
                      <a:ext uri="{FF2B5EF4-FFF2-40B4-BE49-F238E27FC236}">
                        <a16:creationId xmlns:a16="http://schemas.microsoft.com/office/drawing/2014/main" id="{503042CD-38A0-4DA0-9231-FACB6CE93C6C}"/>
                      </a:ext>
                    </a:extLst>
                  </p:cNvPr>
                  <p:cNvSpPr>
                    <a:spLocks/>
                  </p:cNvSpPr>
                  <p:nvPr/>
                </p:nvSpPr>
                <p:spPr bwMode="auto">
                  <a:xfrm>
                    <a:off x="5453685" y="3547468"/>
                    <a:ext cx="2956360" cy="428999"/>
                  </a:xfrm>
                  <a:custGeom>
                    <a:avLst/>
                    <a:gdLst>
                      <a:gd name="connsiteX0" fmla="*/ 0 w 3941813"/>
                      <a:gd name="connsiteY0" fmla="*/ 0 h 571998"/>
                      <a:gd name="connsiteX1" fmla="*/ 228336 w 3941813"/>
                      <a:gd name="connsiteY1" fmla="*/ 0 h 571998"/>
                      <a:gd name="connsiteX2" fmla="*/ 228336 w 3941813"/>
                      <a:gd name="connsiteY2" fmla="*/ 1035 h 571998"/>
                      <a:gd name="connsiteX3" fmla="*/ 228336 w 3941813"/>
                      <a:gd name="connsiteY3" fmla="*/ 2070 h 571998"/>
                      <a:gd name="connsiteX4" fmla="*/ 228336 w 3941813"/>
                      <a:gd name="connsiteY4" fmla="*/ 3450 h 571998"/>
                      <a:gd name="connsiteX5" fmla="*/ 228336 w 3941813"/>
                      <a:gd name="connsiteY5" fmla="*/ 4485 h 571998"/>
                      <a:gd name="connsiteX6" fmla="*/ 228336 w 3941813"/>
                      <a:gd name="connsiteY6" fmla="*/ 6555 h 571998"/>
                      <a:gd name="connsiteX7" fmla="*/ 228336 w 3941813"/>
                      <a:gd name="connsiteY7" fmla="*/ 8625 h 571998"/>
                      <a:gd name="connsiteX8" fmla="*/ 228336 w 3941813"/>
                      <a:gd name="connsiteY8" fmla="*/ 13110 h 571998"/>
                      <a:gd name="connsiteX9" fmla="*/ 228681 w 3941813"/>
                      <a:gd name="connsiteY9" fmla="*/ 17595 h 571998"/>
                      <a:gd name="connsiteX10" fmla="*/ 228681 w 3941813"/>
                      <a:gd name="connsiteY10" fmla="*/ 21045 h 571998"/>
                      <a:gd name="connsiteX11" fmla="*/ 229372 w 3941813"/>
                      <a:gd name="connsiteY11" fmla="*/ 24495 h 571998"/>
                      <a:gd name="connsiteX12" fmla="*/ 229561 w 3941813"/>
                      <a:gd name="connsiteY12" fmla="*/ 29949 h 571998"/>
                      <a:gd name="connsiteX13" fmla="*/ 230860 w 3941813"/>
                      <a:gd name="connsiteY13" fmla="*/ 43059 h 571998"/>
                      <a:gd name="connsiteX14" fmla="*/ 231099 w 3941813"/>
                      <a:gd name="connsiteY14" fmla="*/ 44849 h 571998"/>
                      <a:gd name="connsiteX15" fmla="*/ 231445 w 3941813"/>
                      <a:gd name="connsiteY15" fmla="*/ 47954 h 571998"/>
                      <a:gd name="connsiteX16" fmla="*/ 231790 w 3941813"/>
                      <a:gd name="connsiteY16" fmla="*/ 51059 h 571998"/>
                      <a:gd name="connsiteX17" fmla="*/ 232439 w 3941813"/>
                      <a:gd name="connsiteY17" fmla="*/ 55431 h 571998"/>
                      <a:gd name="connsiteX18" fmla="*/ 237460 w 3941813"/>
                      <a:gd name="connsiteY18" fmla="*/ 78594 h 571998"/>
                      <a:gd name="connsiteX19" fmla="*/ 239935 w 3941813"/>
                      <a:gd name="connsiteY19" fmla="*/ 88754 h 571998"/>
                      <a:gd name="connsiteX20" fmla="*/ 249062 w 3941813"/>
                      <a:gd name="connsiteY20" fmla="*/ 117988 h 571998"/>
                      <a:gd name="connsiteX21" fmla="*/ 258766 w 3941813"/>
                      <a:gd name="connsiteY21" fmla="*/ 141560 h 571998"/>
                      <a:gd name="connsiteX22" fmla="*/ 260462 w 3941813"/>
                      <a:gd name="connsiteY22" fmla="*/ 145242 h 571998"/>
                      <a:gd name="connsiteX23" fmla="*/ 261844 w 3941813"/>
                      <a:gd name="connsiteY23" fmla="*/ 148347 h 571998"/>
                      <a:gd name="connsiteX24" fmla="*/ 263571 w 3941813"/>
                      <a:gd name="connsiteY24" fmla="*/ 152142 h 571998"/>
                      <a:gd name="connsiteX25" fmla="*/ 265643 w 3941813"/>
                      <a:gd name="connsiteY25" fmla="*/ 155592 h 571998"/>
                      <a:gd name="connsiteX26" fmla="*/ 267371 w 3941813"/>
                      <a:gd name="connsiteY26" fmla="*/ 158697 h 571998"/>
                      <a:gd name="connsiteX27" fmla="*/ 269060 w 3941813"/>
                      <a:gd name="connsiteY27" fmla="*/ 162072 h 571998"/>
                      <a:gd name="connsiteX28" fmla="*/ 276558 w 3941813"/>
                      <a:gd name="connsiteY28" fmla="*/ 175613 h 571998"/>
                      <a:gd name="connsiteX29" fmla="*/ 277043 w 3941813"/>
                      <a:gd name="connsiteY29" fmla="*/ 176291 h 571998"/>
                      <a:gd name="connsiteX30" fmla="*/ 278368 w 3941813"/>
                      <a:gd name="connsiteY30" fmla="*/ 178791 h 571998"/>
                      <a:gd name="connsiteX31" fmla="*/ 295536 w 3941813"/>
                      <a:gd name="connsiteY31" fmla="*/ 204348 h 571998"/>
                      <a:gd name="connsiteX32" fmla="*/ 296042 w 3941813"/>
                      <a:gd name="connsiteY32" fmla="*/ 204926 h 571998"/>
                      <a:gd name="connsiteX33" fmla="*/ 298303 w 3941813"/>
                      <a:gd name="connsiteY33" fmla="*/ 207936 h 571998"/>
                      <a:gd name="connsiteX34" fmla="*/ 316635 w 3941813"/>
                      <a:gd name="connsiteY34" fmla="*/ 230146 h 571998"/>
                      <a:gd name="connsiteX35" fmla="*/ 318158 w 3941813"/>
                      <a:gd name="connsiteY35" fmla="*/ 231823 h 571998"/>
                      <a:gd name="connsiteX36" fmla="*/ 341295 w 3941813"/>
                      <a:gd name="connsiteY36" fmla="*/ 254260 h 571998"/>
                      <a:gd name="connsiteX37" fmla="*/ 364855 w 3941813"/>
                      <a:gd name="connsiteY37" fmla="*/ 274566 h 571998"/>
                      <a:gd name="connsiteX38" fmla="*/ 383255 w 3941813"/>
                      <a:gd name="connsiteY38" fmla="*/ 287072 h 571998"/>
                      <a:gd name="connsiteX39" fmla="*/ 390494 w 3941813"/>
                      <a:gd name="connsiteY39" fmla="*/ 291862 h 571998"/>
                      <a:gd name="connsiteX40" fmla="*/ 396550 w 3941813"/>
                      <a:gd name="connsiteY40" fmla="*/ 295622 h 571998"/>
                      <a:gd name="connsiteX41" fmla="*/ 409034 w 3941813"/>
                      <a:gd name="connsiteY41" fmla="*/ 302598 h 571998"/>
                      <a:gd name="connsiteX42" fmla="*/ 419364 w 3941813"/>
                      <a:gd name="connsiteY42" fmla="*/ 308079 h 571998"/>
                      <a:gd name="connsiteX43" fmla="*/ 431109 w 3941813"/>
                      <a:gd name="connsiteY43" fmla="*/ 313598 h 571998"/>
                      <a:gd name="connsiteX44" fmla="*/ 433413 w 3941813"/>
                      <a:gd name="connsiteY44" fmla="*/ 314749 h 571998"/>
                      <a:gd name="connsiteX45" fmla="*/ 445124 w 3941813"/>
                      <a:gd name="connsiteY45" fmla="*/ 319611 h 571998"/>
                      <a:gd name="connsiteX46" fmla="*/ 450799 w 3941813"/>
                      <a:gd name="connsiteY46" fmla="*/ 321878 h 571998"/>
                      <a:gd name="connsiteX47" fmla="*/ 462312 w 3941813"/>
                      <a:gd name="connsiteY47" fmla="*/ 325820 h 571998"/>
                      <a:gd name="connsiteX48" fmla="*/ 480775 w 3941813"/>
                      <a:gd name="connsiteY48" fmla="*/ 331449 h 571998"/>
                      <a:gd name="connsiteX49" fmla="*/ 490525 w 3941813"/>
                      <a:gd name="connsiteY49" fmla="*/ 333953 h 571998"/>
                      <a:gd name="connsiteX50" fmla="*/ 499752 w 3941813"/>
                      <a:gd name="connsiteY50" fmla="*/ 335946 h 571998"/>
                      <a:gd name="connsiteX51" fmla="*/ 520232 w 3941813"/>
                      <a:gd name="connsiteY51" fmla="*/ 340163 h 571998"/>
                      <a:gd name="connsiteX52" fmla="*/ 554124 w 3941813"/>
                      <a:gd name="connsiteY52" fmla="*/ 343209 h 571998"/>
                      <a:gd name="connsiteX53" fmla="*/ 555122 w 3941813"/>
                      <a:gd name="connsiteY53" fmla="*/ 343268 h 571998"/>
                      <a:gd name="connsiteX54" fmla="*/ 555467 w 3941813"/>
                      <a:gd name="connsiteY54" fmla="*/ 343294 h 571998"/>
                      <a:gd name="connsiteX55" fmla="*/ 572739 w 3941813"/>
                      <a:gd name="connsiteY55" fmla="*/ 343958 h 571998"/>
                      <a:gd name="connsiteX56" fmla="*/ 3862707 w 3941813"/>
                      <a:gd name="connsiteY56" fmla="*/ 343958 h 571998"/>
                      <a:gd name="connsiteX57" fmla="*/ 3941813 w 3941813"/>
                      <a:gd name="connsiteY57" fmla="*/ 343958 h 571998"/>
                      <a:gd name="connsiteX58" fmla="*/ 3941813 w 3941813"/>
                      <a:gd name="connsiteY58" fmla="*/ 388462 h 571998"/>
                      <a:gd name="connsiteX59" fmla="*/ 3940777 w 3941813"/>
                      <a:gd name="connsiteY59" fmla="*/ 407437 h 571998"/>
                      <a:gd name="connsiteX60" fmla="*/ 3933868 w 3941813"/>
                      <a:gd name="connsiteY60" fmla="*/ 442971 h 571998"/>
                      <a:gd name="connsiteX61" fmla="*/ 3920050 w 3941813"/>
                      <a:gd name="connsiteY61" fmla="*/ 476090 h 571998"/>
                      <a:gd name="connsiteX62" fmla="*/ 3900015 w 3941813"/>
                      <a:gd name="connsiteY62" fmla="*/ 505415 h 571998"/>
                      <a:gd name="connsiteX63" fmla="*/ 3875143 w 3941813"/>
                      <a:gd name="connsiteY63" fmla="*/ 530254 h 571998"/>
                      <a:gd name="connsiteX64" fmla="*/ 3846126 w 3941813"/>
                      <a:gd name="connsiteY64" fmla="*/ 549919 h 571998"/>
                      <a:gd name="connsiteX65" fmla="*/ 3812964 w 3941813"/>
                      <a:gd name="connsiteY65" fmla="*/ 563718 h 571998"/>
                      <a:gd name="connsiteX66" fmla="*/ 3777038 w 3941813"/>
                      <a:gd name="connsiteY66" fmla="*/ 570963 h 571998"/>
                      <a:gd name="connsiteX67" fmla="*/ 3758385 w 3941813"/>
                      <a:gd name="connsiteY67" fmla="*/ 571998 h 571998"/>
                      <a:gd name="connsiteX68" fmla="*/ 572739 w 3941813"/>
                      <a:gd name="connsiteY68" fmla="*/ 571998 h 571998"/>
                      <a:gd name="connsiteX69" fmla="*/ 543032 w 3941813"/>
                      <a:gd name="connsiteY69" fmla="*/ 571308 h 571998"/>
                      <a:gd name="connsiteX70" fmla="*/ 485343 w 3941813"/>
                      <a:gd name="connsiteY70" fmla="*/ 565788 h 571998"/>
                      <a:gd name="connsiteX71" fmla="*/ 429382 w 3941813"/>
                      <a:gd name="connsiteY71" fmla="*/ 554059 h 571998"/>
                      <a:gd name="connsiteX72" fmla="*/ 375493 w 3941813"/>
                      <a:gd name="connsiteY72" fmla="*/ 537499 h 571998"/>
                      <a:gd name="connsiteX73" fmla="*/ 324023 w 3941813"/>
                      <a:gd name="connsiteY73" fmla="*/ 515419 h 571998"/>
                      <a:gd name="connsiteX74" fmla="*/ 275661 w 3941813"/>
                      <a:gd name="connsiteY74" fmla="*/ 489200 h 571998"/>
                      <a:gd name="connsiteX75" fmla="*/ 229718 w 3941813"/>
                      <a:gd name="connsiteY75" fmla="*/ 458495 h 571998"/>
                      <a:gd name="connsiteX76" fmla="*/ 187574 w 3941813"/>
                      <a:gd name="connsiteY76" fmla="*/ 423306 h 571998"/>
                      <a:gd name="connsiteX77" fmla="*/ 148539 w 3941813"/>
                      <a:gd name="connsiteY77" fmla="*/ 384667 h 571998"/>
                      <a:gd name="connsiteX78" fmla="*/ 113650 w 3941813"/>
                      <a:gd name="connsiteY78" fmla="*/ 342233 h 571998"/>
                      <a:gd name="connsiteX79" fmla="*/ 82906 w 3941813"/>
                      <a:gd name="connsiteY79" fmla="*/ 296349 h 571998"/>
                      <a:gd name="connsiteX80" fmla="*/ 56307 w 3941813"/>
                      <a:gd name="connsiteY80" fmla="*/ 248050 h 571998"/>
                      <a:gd name="connsiteX81" fmla="*/ 34544 w 3941813"/>
                      <a:gd name="connsiteY81" fmla="*/ 196646 h 571998"/>
                      <a:gd name="connsiteX82" fmla="*/ 17963 w 3941813"/>
                      <a:gd name="connsiteY82" fmla="*/ 143172 h 571998"/>
                      <a:gd name="connsiteX83" fmla="*/ 6218 w 3941813"/>
                      <a:gd name="connsiteY83" fmla="*/ 87283 h 571998"/>
                      <a:gd name="connsiteX84" fmla="*/ 346 w 3941813"/>
                      <a:gd name="connsiteY84" fmla="*/ 29669 h 5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941813" h="571998">
                        <a:moveTo>
                          <a:pt x="0" y="0"/>
                        </a:moveTo>
                        <a:lnTo>
                          <a:pt x="228336" y="0"/>
                        </a:lnTo>
                        <a:lnTo>
                          <a:pt x="228336" y="1035"/>
                        </a:lnTo>
                        <a:lnTo>
                          <a:pt x="228336" y="2070"/>
                        </a:lnTo>
                        <a:lnTo>
                          <a:pt x="228336" y="3450"/>
                        </a:lnTo>
                        <a:lnTo>
                          <a:pt x="228336" y="4485"/>
                        </a:lnTo>
                        <a:lnTo>
                          <a:pt x="228336" y="6555"/>
                        </a:lnTo>
                        <a:lnTo>
                          <a:pt x="228336" y="8625"/>
                        </a:lnTo>
                        <a:lnTo>
                          <a:pt x="228336" y="13110"/>
                        </a:lnTo>
                        <a:lnTo>
                          <a:pt x="228681" y="17595"/>
                        </a:lnTo>
                        <a:lnTo>
                          <a:pt x="228681" y="21045"/>
                        </a:lnTo>
                        <a:lnTo>
                          <a:pt x="229372" y="24495"/>
                        </a:lnTo>
                        <a:lnTo>
                          <a:pt x="229561" y="29949"/>
                        </a:lnTo>
                        <a:lnTo>
                          <a:pt x="230860" y="43059"/>
                        </a:lnTo>
                        <a:lnTo>
                          <a:pt x="231099" y="44849"/>
                        </a:lnTo>
                        <a:lnTo>
                          <a:pt x="231445" y="47954"/>
                        </a:lnTo>
                        <a:lnTo>
                          <a:pt x="231790" y="51059"/>
                        </a:lnTo>
                        <a:lnTo>
                          <a:pt x="232439" y="55431"/>
                        </a:lnTo>
                        <a:lnTo>
                          <a:pt x="237460" y="78594"/>
                        </a:lnTo>
                        <a:lnTo>
                          <a:pt x="239935" y="88754"/>
                        </a:lnTo>
                        <a:lnTo>
                          <a:pt x="249062" y="117988"/>
                        </a:lnTo>
                        <a:lnTo>
                          <a:pt x="258766" y="141560"/>
                        </a:lnTo>
                        <a:lnTo>
                          <a:pt x="260462" y="145242"/>
                        </a:lnTo>
                        <a:lnTo>
                          <a:pt x="261844" y="148347"/>
                        </a:lnTo>
                        <a:lnTo>
                          <a:pt x="263571" y="152142"/>
                        </a:lnTo>
                        <a:lnTo>
                          <a:pt x="265643" y="155592"/>
                        </a:lnTo>
                        <a:lnTo>
                          <a:pt x="267371" y="158697"/>
                        </a:lnTo>
                        <a:lnTo>
                          <a:pt x="269060" y="162072"/>
                        </a:lnTo>
                        <a:lnTo>
                          <a:pt x="276558" y="175613"/>
                        </a:lnTo>
                        <a:lnTo>
                          <a:pt x="277043" y="176291"/>
                        </a:lnTo>
                        <a:lnTo>
                          <a:pt x="278368" y="178791"/>
                        </a:lnTo>
                        <a:lnTo>
                          <a:pt x="295536" y="204348"/>
                        </a:lnTo>
                        <a:lnTo>
                          <a:pt x="296042" y="204926"/>
                        </a:lnTo>
                        <a:lnTo>
                          <a:pt x="298303" y="207936"/>
                        </a:lnTo>
                        <a:lnTo>
                          <a:pt x="316635" y="230146"/>
                        </a:lnTo>
                        <a:lnTo>
                          <a:pt x="318158" y="231823"/>
                        </a:lnTo>
                        <a:lnTo>
                          <a:pt x="341295" y="254260"/>
                        </a:lnTo>
                        <a:lnTo>
                          <a:pt x="364855" y="274566"/>
                        </a:lnTo>
                        <a:lnTo>
                          <a:pt x="383255" y="287072"/>
                        </a:lnTo>
                        <a:lnTo>
                          <a:pt x="390494" y="291862"/>
                        </a:lnTo>
                        <a:lnTo>
                          <a:pt x="396550" y="295622"/>
                        </a:lnTo>
                        <a:lnTo>
                          <a:pt x="409034" y="302598"/>
                        </a:lnTo>
                        <a:lnTo>
                          <a:pt x="419364" y="308079"/>
                        </a:lnTo>
                        <a:lnTo>
                          <a:pt x="431109" y="313598"/>
                        </a:lnTo>
                        <a:lnTo>
                          <a:pt x="433413" y="314749"/>
                        </a:lnTo>
                        <a:lnTo>
                          <a:pt x="445124" y="319611"/>
                        </a:lnTo>
                        <a:lnTo>
                          <a:pt x="450799" y="321878"/>
                        </a:lnTo>
                        <a:lnTo>
                          <a:pt x="462312" y="325820"/>
                        </a:lnTo>
                        <a:lnTo>
                          <a:pt x="480775" y="331449"/>
                        </a:lnTo>
                        <a:lnTo>
                          <a:pt x="490525" y="333953"/>
                        </a:lnTo>
                        <a:lnTo>
                          <a:pt x="499752" y="335946"/>
                        </a:lnTo>
                        <a:lnTo>
                          <a:pt x="520232" y="340163"/>
                        </a:lnTo>
                        <a:lnTo>
                          <a:pt x="554124" y="343209"/>
                        </a:lnTo>
                        <a:lnTo>
                          <a:pt x="555122" y="343268"/>
                        </a:lnTo>
                        <a:lnTo>
                          <a:pt x="555467" y="343294"/>
                        </a:lnTo>
                        <a:lnTo>
                          <a:pt x="572739" y="343958"/>
                        </a:lnTo>
                        <a:lnTo>
                          <a:pt x="3862707" y="343958"/>
                        </a:lnTo>
                        <a:lnTo>
                          <a:pt x="3941813" y="343958"/>
                        </a:lnTo>
                        <a:lnTo>
                          <a:pt x="3941813" y="388462"/>
                        </a:lnTo>
                        <a:lnTo>
                          <a:pt x="3940777" y="407437"/>
                        </a:lnTo>
                        <a:lnTo>
                          <a:pt x="3933868" y="442971"/>
                        </a:lnTo>
                        <a:lnTo>
                          <a:pt x="3920050" y="476090"/>
                        </a:lnTo>
                        <a:lnTo>
                          <a:pt x="3900015" y="505415"/>
                        </a:lnTo>
                        <a:lnTo>
                          <a:pt x="3875143" y="530254"/>
                        </a:lnTo>
                        <a:lnTo>
                          <a:pt x="3846126" y="549919"/>
                        </a:lnTo>
                        <a:lnTo>
                          <a:pt x="3812964" y="563718"/>
                        </a:lnTo>
                        <a:lnTo>
                          <a:pt x="3777038" y="570963"/>
                        </a:lnTo>
                        <a:lnTo>
                          <a:pt x="3758385" y="571998"/>
                        </a:lnTo>
                        <a:lnTo>
                          <a:pt x="572739" y="571998"/>
                        </a:lnTo>
                        <a:lnTo>
                          <a:pt x="543032" y="571308"/>
                        </a:lnTo>
                        <a:lnTo>
                          <a:pt x="485343" y="565788"/>
                        </a:lnTo>
                        <a:lnTo>
                          <a:pt x="429382" y="554059"/>
                        </a:lnTo>
                        <a:lnTo>
                          <a:pt x="375493" y="537499"/>
                        </a:lnTo>
                        <a:lnTo>
                          <a:pt x="324023" y="515419"/>
                        </a:lnTo>
                        <a:lnTo>
                          <a:pt x="275661" y="489200"/>
                        </a:lnTo>
                        <a:lnTo>
                          <a:pt x="229718" y="458495"/>
                        </a:lnTo>
                        <a:lnTo>
                          <a:pt x="187574" y="423306"/>
                        </a:lnTo>
                        <a:lnTo>
                          <a:pt x="148539" y="384667"/>
                        </a:lnTo>
                        <a:lnTo>
                          <a:pt x="113650" y="342233"/>
                        </a:lnTo>
                        <a:lnTo>
                          <a:pt x="82906" y="296349"/>
                        </a:lnTo>
                        <a:lnTo>
                          <a:pt x="56307" y="248050"/>
                        </a:lnTo>
                        <a:lnTo>
                          <a:pt x="34544" y="196646"/>
                        </a:lnTo>
                        <a:lnTo>
                          <a:pt x="17963" y="143172"/>
                        </a:lnTo>
                        <a:lnTo>
                          <a:pt x="6218" y="87283"/>
                        </a:lnTo>
                        <a:lnTo>
                          <a:pt x="346" y="29669"/>
                        </a:lnTo>
                        <a:close/>
                      </a:path>
                    </a:pathLst>
                  </a:custGeom>
                  <a:solidFill>
                    <a:srgbClr val="EBCB38"/>
                  </a:solidFill>
                  <a:ln>
                    <a:noFill/>
                  </a:ln>
                </p:spPr>
                <p:txBody>
                  <a:bodyPr vert="horz" wrap="square" lIns="68580" tIns="34290" rIns="68580" bIns="34290" numCol="1" anchor="t" anchorCtr="0" compatLnSpc="1">
                    <a:prstTxWarp prst="textNoShape">
                      <a:avLst/>
                    </a:prstTxWarp>
                    <a:noAutofit/>
                  </a:bodyPr>
                  <a:lstStyle/>
                  <a:p>
                    <a:pPr defTabSz="914400">
                      <a:defRPr/>
                    </a:pPr>
                    <a:endParaRPr lang="en-US" sz="1350" kern="0">
                      <a:solidFill>
                        <a:prstClr val="black"/>
                      </a:solidFill>
                    </a:endParaRPr>
                  </a:p>
                </p:txBody>
              </p:sp>
              <p:sp>
                <p:nvSpPr>
                  <p:cNvPr id="245" name="Freeform 588">
                    <a:extLst>
                      <a:ext uri="{FF2B5EF4-FFF2-40B4-BE49-F238E27FC236}">
                        <a16:creationId xmlns:a16="http://schemas.microsoft.com/office/drawing/2014/main" id="{F5688FE4-6A91-47E1-8236-0A4F59E99ADA}"/>
                      </a:ext>
                    </a:extLst>
                  </p:cNvPr>
                  <p:cNvSpPr>
                    <a:spLocks noChangeAspect="1"/>
                  </p:cNvSpPr>
                  <p:nvPr/>
                </p:nvSpPr>
                <p:spPr bwMode="auto">
                  <a:xfrm>
                    <a:off x="4896667" y="3241881"/>
                    <a:ext cx="731683" cy="730800"/>
                  </a:xfrm>
                  <a:custGeom>
                    <a:avLst/>
                    <a:gdLst>
                      <a:gd name="T0" fmla="*/ 1573 w 3316"/>
                      <a:gd name="T1" fmla="*/ 2 h 3316"/>
                      <a:gd name="T2" fmla="*/ 1243 w 3316"/>
                      <a:gd name="T3" fmla="*/ 52 h 3316"/>
                      <a:gd name="T4" fmla="*/ 939 w 3316"/>
                      <a:gd name="T5" fmla="*/ 162 h 3316"/>
                      <a:gd name="T6" fmla="*/ 665 w 3316"/>
                      <a:gd name="T7" fmla="*/ 328 h 3316"/>
                      <a:gd name="T8" fmla="*/ 431 w 3316"/>
                      <a:gd name="T9" fmla="*/ 542 h 3316"/>
                      <a:gd name="T10" fmla="*/ 240 w 3316"/>
                      <a:gd name="T11" fmla="*/ 797 h 3316"/>
                      <a:gd name="T12" fmla="*/ 100 w 3316"/>
                      <a:gd name="T13" fmla="*/ 1088 h 3316"/>
                      <a:gd name="T14" fmla="*/ 19 w 3316"/>
                      <a:gd name="T15" fmla="*/ 1405 h 3316"/>
                      <a:gd name="T16" fmla="*/ 0 w 3316"/>
                      <a:gd name="T17" fmla="*/ 1658 h 3316"/>
                      <a:gd name="T18" fmla="*/ 19 w 3316"/>
                      <a:gd name="T19" fmla="*/ 1911 h 3316"/>
                      <a:gd name="T20" fmla="*/ 100 w 3316"/>
                      <a:gd name="T21" fmla="*/ 2228 h 3316"/>
                      <a:gd name="T22" fmla="*/ 240 w 3316"/>
                      <a:gd name="T23" fmla="*/ 2517 h 3316"/>
                      <a:gd name="T24" fmla="*/ 431 w 3316"/>
                      <a:gd name="T25" fmla="*/ 2773 h 3316"/>
                      <a:gd name="T26" fmla="*/ 665 w 3316"/>
                      <a:gd name="T27" fmla="*/ 2987 h 3316"/>
                      <a:gd name="T28" fmla="*/ 939 w 3316"/>
                      <a:gd name="T29" fmla="*/ 3152 h 3316"/>
                      <a:gd name="T30" fmla="*/ 1243 w 3316"/>
                      <a:gd name="T31" fmla="*/ 3264 h 3316"/>
                      <a:gd name="T32" fmla="*/ 1573 w 3316"/>
                      <a:gd name="T33" fmla="*/ 3314 h 3316"/>
                      <a:gd name="T34" fmla="*/ 1744 w 3316"/>
                      <a:gd name="T35" fmla="*/ 3314 h 3316"/>
                      <a:gd name="T36" fmla="*/ 2073 w 3316"/>
                      <a:gd name="T37" fmla="*/ 3264 h 3316"/>
                      <a:gd name="T38" fmla="*/ 2378 w 3316"/>
                      <a:gd name="T39" fmla="*/ 3152 h 3316"/>
                      <a:gd name="T40" fmla="*/ 2650 w 3316"/>
                      <a:gd name="T41" fmla="*/ 2987 h 3316"/>
                      <a:gd name="T42" fmla="*/ 2886 w 3316"/>
                      <a:gd name="T43" fmla="*/ 2773 h 3316"/>
                      <a:gd name="T44" fmla="*/ 3076 w 3316"/>
                      <a:gd name="T45" fmla="*/ 2517 h 3316"/>
                      <a:gd name="T46" fmla="*/ 3216 w 3316"/>
                      <a:gd name="T47" fmla="*/ 2228 h 3316"/>
                      <a:gd name="T48" fmla="*/ 3298 w 3316"/>
                      <a:gd name="T49" fmla="*/ 1911 h 3316"/>
                      <a:gd name="T50" fmla="*/ 3316 w 3316"/>
                      <a:gd name="T51" fmla="*/ 1658 h 3316"/>
                      <a:gd name="T52" fmla="*/ 3298 w 3316"/>
                      <a:gd name="T53" fmla="*/ 1405 h 3316"/>
                      <a:gd name="T54" fmla="*/ 3216 w 3316"/>
                      <a:gd name="T55" fmla="*/ 1088 h 3316"/>
                      <a:gd name="T56" fmla="*/ 3076 w 3316"/>
                      <a:gd name="T57" fmla="*/ 797 h 3316"/>
                      <a:gd name="T58" fmla="*/ 2886 w 3316"/>
                      <a:gd name="T59" fmla="*/ 542 h 3316"/>
                      <a:gd name="T60" fmla="*/ 2650 w 3316"/>
                      <a:gd name="T61" fmla="*/ 328 h 3316"/>
                      <a:gd name="T62" fmla="*/ 2378 w 3316"/>
                      <a:gd name="T63" fmla="*/ 162 h 3316"/>
                      <a:gd name="T64" fmla="*/ 2073 w 3316"/>
                      <a:gd name="T65" fmla="*/ 52 h 3316"/>
                      <a:gd name="T66" fmla="*/ 1744 w 3316"/>
                      <a:gd name="T67" fmla="*/ 2 h 3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16" h="3316">
                        <a:moveTo>
                          <a:pt x="1658" y="0"/>
                        </a:moveTo>
                        <a:lnTo>
                          <a:pt x="1573" y="2"/>
                        </a:lnTo>
                        <a:lnTo>
                          <a:pt x="1405" y="18"/>
                        </a:lnTo>
                        <a:lnTo>
                          <a:pt x="1243" y="52"/>
                        </a:lnTo>
                        <a:lnTo>
                          <a:pt x="1088" y="100"/>
                        </a:lnTo>
                        <a:lnTo>
                          <a:pt x="939" y="162"/>
                        </a:lnTo>
                        <a:lnTo>
                          <a:pt x="798" y="239"/>
                        </a:lnTo>
                        <a:lnTo>
                          <a:pt x="665" y="328"/>
                        </a:lnTo>
                        <a:lnTo>
                          <a:pt x="542" y="431"/>
                        </a:lnTo>
                        <a:lnTo>
                          <a:pt x="431" y="542"/>
                        </a:lnTo>
                        <a:lnTo>
                          <a:pt x="328" y="665"/>
                        </a:lnTo>
                        <a:lnTo>
                          <a:pt x="240" y="797"/>
                        </a:lnTo>
                        <a:lnTo>
                          <a:pt x="162" y="939"/>
                        </a:lnTo>
                        <a:lnTo>
                          <a:pt x="100" y="1088"/>
                        </a:lnTo>
                        <a:lnTo>
                          <a:pt x="52" y="1243"/>
                        </a:lnTo>
                        <a:lnTo>
                          <a:pt x="19" y="1405"/>
                        </a:lnTo>
                        <a:lnTo>
                          <a:pt x="2" y="1572"/>
                        </a:lnTo>
                        <a:lnTo>
                          <a:pt x="0" y="1658"/>
                        </a:lnTo>
                        <a:lnTo>
                          <a:pt x="2" y="1744"/>
                        </a:lnTo>
                        <a:lnTo>
                          <a:pt x="19" y="1911"/>
                        </a:lnTo>
                        <a:lnTo>
                          <a:pt x="52" y="2073"/>
                        </a:lnTo>
                        <a:lnTo>
                          <a:pt x="100" y="2228"/>
                        </a:lnTo>
                        <a:lnTo>
                          <a:pt x="162" y="2377"/>
                        </a:lnTo>
                        <a:lnTo>
                          <a:pt x="240" y="2517"/>
                        </a:lnTo>
                        <a:lnTo>
                          <a:pt x="328" y="2650"/>
                        </a:lnTo>
                        <a:lnTo>
                          <a:pt x="431" y="2773"/>
                        </a:lnTo>
                        <a:lnTo>
                          <a:pt x="542" y="2885"/>
                        </a:lnTo>
                        <a:lnTo>
                          <a:pt x="665" y="2987"/>
                        </a:lnTo>
                        <a:lnTo>
                          <a:pt x="798" y="3076"/>
                        </a:lnTo>
                        <a:lnTo>
                          <a:pt x="939" y="3152"/>
                        </a:lnTo>
                        <a:lnTo>
                          <a:pt x="1088" y="3216"/>
                        </a:lnTo>
                        <a:lnTo>
                          <a:pt x="1243" y="3264"/>
                        </a:lnTo>
                        <a:lnTo>
                          <a:pt x="1405" y="3298"/>
                        </a:lnTo>
                        <a:lnTo>
                          <a:pt x="1573" y="3314"/>
                        </a:lnTo>
                        <a:lnTo>
                          <a:pt x="1658" y="3316"/>
                        </a:lnTo>
                        <a:lnTo>
                          <a:pt x="1744" y="3314"/>
                        </a:lnTo>
                        <a:lnTo>
                          <a:pt x="1911" y="3298"/>
                        </a:lnTo>
                        <a:lnTo>
                          <a:pt x="2073" y="3264"/>
                        </a:lnTo>
                        <a:lnTo>
                          <a:pt x="2228" y="3216"/>
                        </a:lnTo>
                        <a:lnTo>
                          <a:pt x="2378" y="3152"/>
                        </a:lnTo>
                        <a:lnTo>
                          <a:pt x="2518" y="3076"/>
                        </a:lnTo>
                        <a:lnTo>
                          <a:pt x="2650" y="2987"/>
                        </a:lnTo>
                        <a:lnTo>
                          <a:pt x="2773" y="2885"/>
                        </a:lnTo>
                        <a:lnTo>
                          <a:pt x="2886" y="2773"/>
                        </a:lnTo>
                        <a:lnTo>
                          <a:pt x="2987" y="2650"/>
                        </a:lnTo>
                        <a:lnTo>
                          <a:pt x="3076" y="2517"/>
                        </a:lnTo>
                        <a:lnTo>
                          <a:pt x="3153" y="2377"/>
                        </a:lnTo>
                        <a:lnTo>
                          <a:pt x="3216" y="2228"/>
                        </a:lnTo>
                        <a:lnTo>
                          <a:pt x="3264" y="2073"/>
                        </a:lnTo>
                        <a:lnTo>
                          <a:pt x="3298" y="1911"/>
                        </a:lnTo>
                        <a:lnTo>
                          <a:pt x="3315" y="1744"/>
                        </a:lnTo>
                        <a:lnTo>
                          <a:pt x="3316" y="1658"/>
                        </a:lnTo>
                        <a:lnTo>
                          <a:pt x="3315" y="1572"/>
                        </a:lnTo>
                        <a:lnTo>
                          <a:pt x="3298" y="1405"/>
                        </a:lnTo>
                        <a:lnTo>
                          <a:pt x="3264" y="1243"/>
                        </a:lnTo>
                        <a:lnTo>
                          <a:pt x="3216" y="1088"/>
                        </a:lnTo>
                        <a:lnTo>
                          <a:pt x="3153" y="939"/>
                        </a:lnTo>
                        <a:lnTo>
                          <a:pt x="3076" y="797"/>
                        </a:lnTo>
                        <a:lnTo>
                          <a:pt x="2987" y="665"/>
                        </a:lnTo>
                        <a:lnTo>
                          <a:pt x="2886" y="542"/>
                        </a:lnTo>
                        <a:lnTo>
                          <a:pt x="2773" y="431"/>
                        </a:lnTo>
                        <a:lnTo>
                          <a:pt x="2650" y="328"/>
                        </a:lnTo>
                        <a:lnTo>
                          <a:pt x="2518" y="239"/>
                        </a:lnTo>
                        <a:lnTo>
                          <a:pt x="2378" y="162"/>
                        </a:lnTo>
                        <a:lnTo>
                          <a:pt x="2228" y="100"/>
                        </a:lnTo>
                        <a:lnTo>
                          <a:pt x="2073" y="52"/>
                        </a:lnTo>
                        <a:lnTo>
                          <a:pt x="1911" y="18"/>
                        </a:lnTo>
                        <a:lnTo>
                          <a:pt x="1744" y="2"/>
                        </a:lnTo>
                        <a:lnTo>
                          <a:pt x="1658" y="0"/>
                        </a:lnTo>
                      </a:path>
                    </a:pathLst>
                  </a:custGeom>
                  <a:solidFill>
                    <a:srgbClr val="EBCB38"/>
                  </a:solidFill>
                  <a:ln>
                    <a:noFill/>
                  </a:ln>
                </p:spPr>
                <p:txBody>
                  <a:bodyPr vert="horz" wrap="square" lIns="68580" tIns="34290" rIns="68580" bIns="34290" numCol="1" anchor="t" anchorCtr="0" compatLnSpc="1">
                    <a:prstTxWarp prst="textNoShape">
                      <a:avLst/>
                    </a:prstTxWarp>
                  </a:bodyPr>
                  <a:lstStyle/>
                  <a:p>
                    <a:pPr defTabSz="914400">
                      <a:defRPr/>
                    </a:pPr>
                    <a:endParaRPr lang="en-US" sz="1350" kern="0">
                      <a:solidFill>
                        <a:prstClr val="black"/>
                      </a:solidFill>
                    </a:endParaRPr>
                  </a:p>
                </p:txBody>
              </p:sp>
            </p:grpSp>
          </p:grpSp>
          <p:grpSp>
            <p:nvGrpSpPr>
              <p:cNvPr id="271" name="组合 51"/>
              <p:cNvGrpSpPr/>
              <p:nvPr/>
            </p:nvGrpSpPr>
            <p:grpSpPr>
              <a:xfrm>
                <a:off x="8349087" y="4407776"/>
                <a:ext cx="260174" cy="246491"/>
                <a:chOff x="10196513" y="1552575"/>
                <a:chExt cx="1577974" cy="1184275"/>
              </a:xfrm>
            </p:grpSpPr>
            <p:sp>
              <p:nvSpPr>
                <p:cNvPr id="272" name="Freeform 12"/>
                <p:cNvSpPr>
                  <a:spLocks noEditPoints="1"/>
                </p:cNvSpPr>
                <p:nvPr/>
              </p:nvSpPr>
              <p:spPr bwMode="auto">
                <a:xfrm>
                  <a:off x="10817225" y="2122488"/>
                  <a:ext cx="957262" cy="500063"/>
                </a:xfrm>
                <a:custGeom>
                  <a:avLst/>
                  <a:gdLst>
                    <a:gd name="T0" fmla="*/ 349 w 603"/>
                    <a:gd name="T1" fmla="*/ 0 h 315"/>
                    <a:gd name="T2" fmla="*/ 283 w 603"/>
                    <a:gd name="T3" fmla="*/ 77 h 315"/>
                    <a:gd name="T4" fmla="*/ 283 w 603"/>
                    <a:gd name="T5" fmla="*/ 77 h 315"/>
                    <a:gd name="T6" fmla="*/ 309 w 603"/>
                    <a:gd name="T7" fmla="*/ 100 h 315"/>
                    <a:gd name="T8" fmla="*/ 332 w 603"/>
                    <a:gd name="T9" fmla="*/ 126 h 315"/>
                    <a:gd name="T10" fmla="*/ 354 w 603"/>
                    <a:gd name="T11" fmla="*/ 153 h 315"/>
                    <a:gd name="T12" fmla="*/ 375 w 603"/>
                    <a:gd name="T13" fmla="*/ 183 h 315"/>
                    <a:gd name="T14" fmla="*/ 392 w 603"/>
                    <a:gd name="T15" fmla="*/ 213 h 315"/>
                    <a:gd name="T16" fmla="*/ 409 w 603"/>
                    <a:gd name="T17" fmla="*/ 245 h 315"/>
                    <a:gd name="T18" fmla="*/ 422 w 603"/>
                    <a:gd name="T19" fmla="*/ 279 h 315"/>
                    <a:gd name="T20" fmla="*/ 434 w 603"/>
                    <a:gd name="T21" fmla="*/ 315 h 315"/>
                    <a:gd name="T22" fmla="*/ 603 w 603"/>
                    <a:gd name="T23" fmla="*/ 315 h 315"/>
                    <a:gd name="T24" fmla="*/ 603 w 603"/>
                    <a:gd name="T25" fmla="*/ 315 h 315"/>
                    <a:gd name="T26" fmla="*/ 596 w 603"/>
                    <a:gd name="T27" fmla="*/ 287 h 315"/>
                    <a:gd name="T28" fmla="*/ 590 w 603"/>
                    <a:gd name="T29" fmla="*/ 260 h 315"/>
                    <a:gd name="T30" fmla="*/ 581 w 603"/>
                    <a:gd name="T31" fmla="*/ 234 h 315"/>
                    <a:gd name="T32" fmla="*/ 571 w 603"/>
                    <a:gd name="T33" fmla="*/ 209 h 315"/>
                    <a:gd name="T34" fmla="*/ 558 w 603"/>
                    <a:gd name="T35" fmla="*/ 183 h 315"/>
                    <a:gd name="T36" fmla="*/ 545 w 603"/>
                    <a:gd name="T37" fmla="*/ 160 h 315"/>
                    <a:gd name="T38" fmla="*/ 530 w 603"/>
                    <a:gd name="T39" fmla="*/ 138 h 315"/>
                    <a:gd name="T40" fmla="*/ 515 w 603"/>
                    <a:gd name="T41" fmla="*/ 117 h 315"/>
                    <a:gd name="T42" fmla="*/ 498 w 603"/>
                    <a:gd name="T43" fmla="*/ 98 h 315"/>
                    <a:gd name="T44" fmla="*/ 479 w 603"/>
                    <a:gd name="T45" fmla="*/ 79 h 315"/>
                    <a:gd name="T46" fmla="*/ 460 w 603"/>
                    <a:gd name="T47" fmla="*/ 62 h 315"/>
                    <a:gd name="T48" fmla="*/ 441 w 603"/>
                    <a:gd name="T49" fmla="*/ 47 h 315"/>
                    <a:gd name="T50" fmla="*/ 420 w 603"/>
                    <a:gd name="T51" fmla="*/ 32 h 315"/>
                    <a:gd name="T52" fmla="*/ 396 w 603"/>
                    <a:gd name="T53" fmla="*/ 19 h 315"/>
                    <a:gd name="T54" fmla="*/ 375 w 603"/>
                    <a:gd name="T55" fmla="*/ 9 h 315"/>
                    <a:gd name="T56" fmla="*/ 349 w 603"/>
                    <a:gd name="T57" fmla="*/ 0 h 315"/>
                    <a:gd name="T58" fmla="*/ 349 w 603"/>
                    <a:gd name="T59" fmla="*/ 0 h 315"/>
                    <a:gd name="T60" fmla="*/ 0 w 603"/>
                    <a:gd name="T61" fmla="*/ 89 h 315"/>
                    <a:gd name="T62" fmla="*/ 3 w 603"/>
                    <a:gd name="T63" fmla="*/ 92 h 315"/>
                    <a:gd name="T64" fmla="*/ 7 w 603"/>
                    <a:gd name="T65" fmla="*/ 85 h 315"/>
                    <a:gd name="T66" fmla="*/ 7 w 603"/>
                    <a:gd name="T67" fmla="*/ 85 h 315"/>
                    <a:gd name="T68" fmla="*/ 3 w 603"/>
                    <a:gd name="T69" fmla="*/ 85 h 315"/>
                    <a:gd name="T70" fmla="*/ 3 w 603"/>
                    <a:gd name="T71" fmla="*/ 85 h 315"/>
                    <a:gd name="T72" fmla="*/ 0 w 603"/>
                    <a:gd name="T73" fmla="*/ 89 h 315"/>
                    <a:gd name="T74" fmla="*/ 0 w 603"/>
                    <a:gd name="T75" fmla="*/ 8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3" h="315">
                      <a:moveTo>
                        <a:pt x="349" y="0"/>
                      </a:moveTo>
                      <a:lnTo>
                        <a:pt x="283" y="77"/>
                      </a:lnTo>
                      <a:lnTo>
                        <a:pt x="283" y="77"/>
                      </a:lnTo>
                      <a:lnTo>
                        <a:pt x="309" y="100"/>
                      </a:lnTo>
                      <a:lnTo>
                        <a:pt x="332" y="126"/>
                      </a:lnTo>
                      <a:lnTo>
                        <a:pt x="354" y="153"/>
                      </a:lnTo>
                      <a:lnTo>
                        <a:pt x="375" y="183"/>
                      </a:lnTo>
                      <a:lnTo>
                        <a:pt x="392" y="213"/>
                      </a:lnTo>
                      <a:lnTo>
                        <a:pt x="409" y="245"/>
                      </a:lnTo>
                      <a:lnTo>
                        <a:pt x="422" y="279"/>
                      </a:lnTo>
                      <a:lnTo>
                        <a:pt x="434" y="315"/>
                      </a:lnTo>
                      <a:lnTo>
                        <a:pt x="603" y="315"/>
                      </a:lnTo>
                      <a:lnTo>
                        <a:pt x="603" y="315"/>
                      </a:lnTo>
                      <a:lnTo>
                        <a:pt x="596" y="287"/>
                      </a:lnTo>
                      <a:lnTo>
                        <a:pt x="590" y="260"/>
                      </a:lnTo>
                      <a:lnTo>
                        <a:pt x="581" y="234"/>
                      </a:lnTo>
                      <a:lnTo>
                        <a:pt x="571" y="209"/>
                      </a:lnTo>
                      <a:lnTo>
                        <a:pt x="558" y="183"/>
                      </a:lnTo>
                      <a:lnTo>
                        <a:pt x="545" y="160"/>
                      </a:lnTo>
                      <a:lnTo>
                        <a:pt x="530" y="138"/>
                      </a:lnTo>
                      <a:lnTo>
                        <a:pt x="515" y="117"/>
                      </a:lnTo>
                      <a:lnTo>
                        <a:pt x="498" y="98"/>
                      </a:lnTo>
                      <a:lnTo>
                        <a:pt x="479" y="79"/>
                      </a:lnTo>
                      <a:lnTo>
                        <a:pt x="460" y="62"/>
                      </a:lnTo>
                      <a:lnTo>
                        <a:pt x="441" y="47"/>
                      </a:lnTo>
                      <a:lnTo>
                        <a:pt x="420" y="32"/>
                      </a:lnTo>
                      <a:lnTo>
                        <a:pt x="396" y="19"/>
                      </a:lnTo>
                      <a:lnTo>
                        <a:pt x="375" y="9"/>
                      </a:lnTo>
                      <a:lnTo>
                        <a:pt x="349" y="0"/>
                      </a:lnTo>
                      <a:lnTo>
                        <a:pt x="349" y="0"/>
                      </a:lnTo>
                      <a:close/>
                      <a:moveTo>
                        <a:pt x="0" y="89"/>
                      </a:moveTo>
                      <a:lnTo>
                        <a:pt x="3" y="92"/>
                      </a:lnTo>
                      <a:lnTo>
                        <a:pt x="7" y="85"/>
                      </a:lnTo>
                      <a:lnTo>
                        <a:pt x="7" y="85"/>
                      </a:lnTo>
                      <a:lnTo>
                        <a:pt x="3" y="85"/>
                      </a:lnTo>
                      <a:lnTo>
                        <a:pt x="3" y="85"/>
                      </a:lnTo>
                      <a:lnTo>
                        <a:pt x="0" y="89"/>
                      </a:lnTo>
                      <a:lnTo>
                        <a:pt x="0" y="89"/>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3"/>
                <p:cNvSpPr>
                  <a:spLocks/>
                </p:cNvSpPr>
                <p:nvPr/>
              </p:nvSpPr>
              <p:spPr bwMode="auto">
                <a:xfrm>
                  <a:off x="11083925" y="1552575"/>
                  <a:ext cx="400050" cy="552450"/>
                </a:xfrm>
                <a:custGeom>
                  <a:avLst/>
                  <a:gdLst>
                    <a:gd name="T0" fmla="*/ 81 w 252"/>
                    <a:gd name="T1" fmla="*/ 197 h 348"/>
                    <a:gd name="T2" fmla="*/ 81 w 252"/>
                    <a:gd name="T3" fmla="*/ 197 h 348"/>
                    <a:gd name="T4" fmla="*/ 79 w 252"/>
                    <a:gd name="T5" fmla="*/ 219 h 348"/>
                    <a:gd name="T6" fmla="*/ 77 w 252"/>
                    <a:gd name="T7" fmla="*/ 238 h 348"/>
                    <a:gd name="T8" fmla="*/ 73 w 252"/>
                    <a:gd name="T9" fmla="*/ 257 h 348"/>
                    <a:gd name="T10" fmla="*/ 69 w 252"/>
                    <a:gd name="T11" fmla="*/ 276 h 348"/>
                    <a:gd name="T12" fmla="*/ 62 w 252"/>
                    <a:gd name="T13" fmla="*/ 293 h 348"/>
                    <a:gd name="T14" fmla="*/ 54 w 252"/>
                    <a:gd name="T15" fmla="*/ 312 h 348"/>
                    <a:gd name="T16" fmla="*/ 43 w 252"/>
                    <a:gd name="T17" fmla="*/ 327 h 348"/>
                    <a:gd name="T18" fmla="*/ 32 w 252"/>
                    <a:gd name="T19" fmla="*/ 344 h 348"/>
                    <a:gd name="T20" fmla="*/ 32 w 252"/>
                    <a:gd name="T21" fmla="*/ 344 h 348"/>
                    <a:gd name="T22" fmla="*/ 54 w 252"/>
                    <a:gd name="T23" fmla="*/ 348 h 348"/>
                    <a:gd name="T24" fmla="*/ 77 w 252"/>
                    <a:gd name="T25" fmla="*/ 348 h 348"/>
                    <a:gd name="T26" fmla="*/ 77 w 252"/>
                    <a:gd name="T27" fmla="*/ 348 h 348"/>
                    <a:gd name="T28" fmla="*/ 94 w 252"/>
                    <a:gd name="T29" fmla="*/ 348 h 348"/>
                    <a:gd name="T30" fmla="*/ 111 w 252"/>
                    <a:gd name="T31" fmla="*/ 346 h 348"/>
                    <a:gd name="T32" fmla="*/ 128 w 252"/>
                    <a:gd name="T33" fmla="*/ 342 h 348"/>
                    <a:gd name="T34" fmla="*/ 145 w 252"/>
                    <a:gd name="T35" fmla="*/ 336 h 348"/>
                    <a:gd name="T36" fmla="*/ 160 w 252"/>
                    <a:gd name="T37" fmla="*/ 329 h 348"/>
                    <a:gd name="T38" fmla="*/ 175 w 252"/>
                    <a:gd name="T39" fmla="*/ 319 h 348"/>
                    <a:gd name="T40" fmla="*/ 188 w 252"/>
                    <a:gd name="T41" fmla="*/ 310 h 348"/>
                    <a:gd name="T42" fmla="*/ 200 w 252"/>
                    <a:gd name="T43" fmla="*/ 297 h 348"/>
                    <a:gd name="T44" fmla="*/ 211 w 252"/>
                    <a:gd name="T45" fmla="*/ 287 h 348"/>
                    <a:gd name="T46" fmla="*/ 222 w 252"/>
                    <a:gd name="T47" fmla="*/ 272 h 348"/>
                    <a:gd name="T48" fmla="*/ 230 w 252"/>
                    <a:gd name="T49" fmla="*/ 257 h 348"/>
                    <a:gd name="T50" fmla="*/ 239 w 252"/>
                    <a:gd name="T51" fmla="*/ 242 h 348"/>
                    <a:gd name="T52" fmla="*/ 243 w 252"/>
                    <a:gd name="T53" fmla="*/ 227 h 348"/>
                    <a:gd name="T54" fmla="*/ 247 w 252"/>
                    <a:gd name="T55" fmla="*/ 210 h 348"/>
                    <a:gd name="T56" fmla="*/ 252 w 252"/>
                    <a:gd name="T57" fmla="*/ 193 h 348"/>
                    <a:gd name="T58" fmla="*/ 252 w 252"/>
                    <a:gd name="T59" fmla="*/ 174 h 348"/>
                    <a:gd name="T60" fmla="*/ 252 w 252"/>
                    <a:gd name="T61" fmla="*/ 174 h 348"/>
                    <a:gd name="T62" fmla="*/ 252 w 252"/>
                    <a:gd name="T63" fmla="*/ 157 h 348"/>
                    <a:gd name="T64" fmla="*/ 247 w 252"/>
                    <a:gd name="T65" fmla="*/ 140 h 348"/>
                    <a:gd name="T66" fmla="*/ 243 w 252"/>
                    <a:gd name="T67" fmla="*/ 123 h 348"/>
                    <a:gd name="T68" fmla="*/ 239 w 252"/>
                    <a:gd name="T69" fmla="*/ 106 h 348"/>
                    <a:gd name="T70" fmla="*/ 230 w 252"/>
                    <a:gd name="T71" fmla="*/ 91 h 348"/>
                    <a:gd name="T72" fmla="*/ 222 w 252"/>
                    <a:gd name="T73" fmla="*/ 76 h 348"/>
                    <a:gd name="T74" fmla="*/ 211 w 252"/>
                    <a:gd name="T75" fmla="*/ 63 h 348"/>
                    <a:gd name="T76" fmla="*/ 200 w 252"/>
                    <a:gd name="T77" fmla="*/ 51 h 348"/>
                    <a:gd name="T78" fmla="*/ 188 w 252"/>
                    <a:gd name="T79" fmla="*/ 40 h 348"/>
                    <a:gd name="T80" fmla="*/ 175 w 252"/>
                    <a:gd name="T81" fmla="*/ 29 h 348"/>
                    <a:gd name="T82" fmla="*/ 160 w 252"/>
                    <a:gd name="T83" fmla="*/ 21 h 348"/>
                    <a:gd name="T84" fmla="*/ 145 w 252"/>
                    <a:gd name="T85" fmla="*/ 12 h 348"/>
                    <a:gd name="T86" fmla="*/ 128 w 252"/>
                    <a:gd name="T87" fmla="*/ 8 h 348"/>
                    <a:gd name="T88" fmla="*/ 111 w 252"/>
                    <a:gd name="T89" fmla="*/ 4 h 348"/>
                    <a:gd name="T90" fmla="*/ 94 w 252"/>
                    <a:gd name="T91" fmla="*/ 0 h 348"/>
                    <a:gd name="T92" fmla="*/ 77 w 252"/>
                    <a:gd name="T93" fmla="*/ 0 h 348"/>
                    <a:gd name="T94" fmla="*/ 77 w 252"/>
                    <a:gd name="T95" fmla="*/ 0 h 348"/>
                    <a:gd name="T96" fmla="*/ 56 w 252"/>
                    <a:gd name="T97" fmla="*/ 0 h 348"/>
                    <a:gd name="T98" fmla="*/ 37 w 252"/>
                    <a:gd name="T99" fmla="*/ 4 h 348"/>
                    <a:gd name="T100" fmla="*/ 20 w 252"/>
                    <a:gd name="T101" fmla="*/ 10 h 348"/>
                    <a:gd name="T102" fmla="*/ 0 w 252"/>
                    <a:gd name="T103" fmla="*/ 17 h 348"/>
                    <a:gd name="T104" fmla="*/ 0 w 252"/>
                    <a:gd name="T105" fmla="*/ 17 h 348"/>
                    <a:gd name="T106" fmla="*/ 18 w 252"/>
                    <a:gd name="T107" fmla="*/ 36 h 348"/>
                    <a:gd name="T108" fmla="*/ 35 w 252"/>
                    <a:gd name="T109" fmla="*/ 55 h 348"/>
                    <a:gd name="T110" fmla="*/ 47 w 252"/>
                    <a:gd name="T111" fmla="*/ 76 h 348"/>
                    <a:gd name="T112" fmla="*/ 60 w 252"/>
                    <a:gd name="T113" fmla="*/ 97 h 348"/>
                    <a:gd name="T114" fmla="*/ 69 w 252"/>
                    <a:gd name="T115" fmla="*/ 121 h 348"/>
                    <a:gd name="T116" fmla="*/ 75 w 252"/>
                    <a:gd name="T117" fmla="*/ 146 h 348"/>
                    <a:gd name="T118" fmla="*/ 79 w 252"/>
                    <a:gd name="T119" fmla="*/ 172 h 348"/>
                    <a:gd name="T120" fmla="*/ 81 w 252"/>
                    <a:gd name="T121" fmla="*/ 197 h 348"/>
                    <a:gd name="T122" fmla="*/ 81 w 252"/>
                    <a:gd name="T123" fmla="*/ 19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2" h="348">
                      <a:moveTo>
                        <a:pt x="81" y="197"/>
                      </a:moveTo>
                      <a:lnTo>
                        <a:pt x="81" y="197"/>
                      </a:lnTo>
                      <a:lnTo>
                        <a:pt x="79" y="219"/>
                      </a:lnTo>
                      <a:lnTo>
                        <a:pt x="77" y="238"/>
                      </a:lnTo>
                      <a:lnTo>
                        <a:pt x="73" y="257"/>
                      </a:lnTo>
                      <a:lnTo>
                        <a:pt x="69" y="276"/>
                      </a:lnTo>
                      <a:lnTo>
                        <a:pt x="62" y="293"/>
                      </a:lnTo>
                      <a:lnTo>
                        <a:pt x="54" y="312"/>
                      </a:lnTo>
                      <a:lnTo>
                        <a:pt x="43" y="327"/>
                      </a:lnTo>
                      <a:lnTo>
                        <a:pt x="32" y="344"/>
                      </a:lnTo>
                      <a:lnTo>
                        <a:pt x="32" y="344"/>
                      </a:lnTo>
                      <a:lnTo>
                        <a:pt x="54" y="348"/>
                      </a:lnTo>
                      <a:lnTo>
                        <a:pt x="77" y="348"/>
                      </a:lnTo>
                      <a:lnTo>
                        <a:pt x="77" y="348"/>
                      </a:lnTo>
                      <a:lnTo>
                        <a:pt x="94" y="348"/>
                      </a:lnTo>
                      <a:lnTo>
                        <a:pt x="111" y="346"/>
                      </a:lnTo>
                      <a:lnTo>
                        <a:pt x="128" y="342"/>
                      </a:lnTo>
                      <a:lnTo>
                        <a:pt x="145" y="336"/>
                      </a:lnTo>
                      <a:lnTo>
                        <a:pt x="160" y="329"/>
                      </a:lnTo>
                      <a:lnTo>
                        <a:pt x="175" y="319"/>
                      </a:lnTo>
                      <a:lnTo>
                        <a:pt x="188" y="310"/>
                      </a:lnTo>
                      <a:lnTo>
                        <a:pt x="200" y="297"/>
                      </a:lnTo>
                      <a:lnTo>
                        <a:pt x="211" y="287"/>
                      </a:lnTo>
                      <a:lnTo>
                        <a:pt x="222" y="272"/>
                      </a:lnTo>
                      <a:lnTo>
                        <a:pt x="230" y="257"/>
                      </a:lnTo>
                      <a:lnTo>
                        <a:pt x="239" y="242"/>
                      </a:lnTo>
                      <a:lnTo>
                        <a:pt x="243" y="227"/>
                      </a:lnTo>
                      <a:lnTo>
                        <a:pt x="247" y="210"/>
                      </a:lnTo>
                      <a:lnTo>
                        <a:pt x="252" y="193"/>
                      </a:lnTo>
                      <a:lnTo>
                        <a:pt x="252" y="174"/>
                      </a:lnTo>
                      <a:lnTo>
                        <a:pt x="252" y="174"/>
                      </a:lnTo>
                      <a:lnTo>
                        <a:pt x="252" y="157"/>
                      </a:lnTo>
                      <a:lnTo>
                        <a:pt x="247" y="140"/>
                      </a:lnTo>
                      <a:lnTo>
                        <a:pt x="243" y="123"/>
                      </a:lnTo>
                      <a:lnTo>
                        <a:pt x="239" y="106"/>
                      </a:lnTo>
                      <a:lnTo>
                        <a:pt x="230" y="91"/>
                      </a:lnTo>
                      <a:lnTo>
                        <a:pt x="222" y="76"/>
                      </a:lnTo>
                      <a:lnTo>
                        <a:pt x="211" y="63"/>
                      </a:lnTo>
                      <a:lnTo>
                        <a:pt x="200" y="51"/>
                      </a:lnTo>
                      <a:lnTo>
                        <a:pt x="188" y="40"/>
                      </a:lnTo>
                      <a:lnTo>
                        <a:pt x="175" y="29"/>
                      </a:lnTo>
                      <a:lnTo>
                        <a:pt x="160" y="21"/>
                      </a:lnTo>
                      <a:lnTo>
                        <a:pt x="145" y="12"/>
                      </a:lnTo>
                      <a:lnTo>
                        <a:pt x="128" y="8"/>
                      </a:lnTo>
                      <a:lnTo>
                        <a:pt x="111" y="4"/>
                      </a:lnTo>
                      <a:lnTo>
                        <a:pt x="94" y="0"/>
                      </a:lnTo>
                      <a:lnTo>
                        <a:pt x="77" y="0"/>
                      </a:lnTo>
                      <a:lnTo>
                        <a:pt x="77" y="0"/>
                      </a:lnTo>
                      <a:lnTo>
                        <a:pt x="56" y="0"/>
                      </a:lnTo>
                      <a:lnTo>
                        <a:pt x="37" y="4"/>
                      </a:lnTo>
                      <a:lnTo>
                        <a:pt x="20" y="10"/>
                      </a:lnTo>
                      <a:lnTo>
                        <a:pt x="0" y="17"/>
                      </a:lnTo>
                      <a:lnTo>
                        <a:pt x="0" y="17"/>
                      </a:lnTo>
                      <a:lnTo>
                        <a:pt x="18" y="36"/>
                      </a:lnTo>
                      <a:lnTo>
                        <a:pt x="35" y="55"/>
                      </a:lnTo>
                      <a:lnTo>
                        <a:pt x="47" y="76"/>
                      </a:lnTo>
                      <a:lnTo>
                        <a:pt x="60" y="97"/>
                      </a:lnTo>
                      <a:lnTo>
                        <a:pt x="69" y="121"/>
                      </a:lnTo>
                      <a:lnTo>
                        <a:pt x="75" y="146"/>
                      </a:lnTo>
                      <a:lnTo>
                        <a:pt x="79" y="172"/>
                      </a:lnTo>
                      <a:lnTo>
                        <a:pt x="81" y="197"/>
                      </a:lnTo>
                      <a:lnTo>
                        <a:pt x="81" y="197"/>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4"/>
                <p:cNvSpPr>
                  <a:spLocks/>
                </p:cNvSpPr>
                <p:nvPr/>
              </p:nvSpPr>
              <p:spPr bwMode="auto">
                <a:xfrm>
                  <a:off x="10514013" y="1562100"/>
                  <a:ext cx="611187" cy="611188"/>
                </a:xfrm>
                <a:custGeom>
                  <a:avLst/>
                  <a:gdLst>
                    <a:gd name="T0" fmla="*/ 385 w 385"/>
                    <a:gd name="T1" fmla="*/ 191 h 385"/>
                    <a:gd name="T2" fmla="*/ 381 w 385"/>
                    <a:gd name="T3" fmla="*/ 232 h 385"/>
                    <a:gd name="T4" fmla="*/ 370 w 385"/>
                    <a:gd name="T5" fmla="*/ 268 h 385"/>
                    <a:gd name="T6" fmla="*/ 353 w 385"/>
                    <a:gd name="T7" fmla="*/ 300 h 385"/>
                    <a:gd name="T8" fmla="*/ 330 w 385"/>
                    <a:gd name="T9" fmla="*/ 328 h 385"/>
                    <a:gd name="T10" fmla="*/ 300 w 385"/>
                    <a:gd name="T11" fmla="*/ 351 h 385"/>
                    <a:gd name="T12" fmla="*/ 268 w 385"/>
                    <a:gd name="T13" fmla="*/ 370 h 385"/>
                    <a:gd name="T14" fmla="*/ 232 w 385"/>
                    <a:gd name="T15" fmla="*/ 381 h 385"/>
                    <a:gd name="T16" fmla="*/ 194 w 385"/>
                    <a:gd name="T17" fmla="*/ 385 h 385"/>
                    <a:gd name="T18" fmla="*/ 174 w 385"/>
                    <a:gd name="T19" fmla="*/ 383 h 385"/>
                    <a:gd name="T20" fmla="*/ 136 w 385"/>
                    <a:gd name="T21" fmla="*/ 377 h 385"/>
                    <a:gd name="T22" fmla="*/ 102 w 385"/>
                    <a:gd name="T23" fmla="*/ 362 h 385"/>
                    <a:gd name="T24" fmla="*/ 70 w 385"/>
                    <a:gd name="T25" fmla="*/ 340 h 385"/>
                    <a:gd name="T26" fmla="*/ 45 w 385"/>
                    <a:gd name="T27" fmla="*/ 315 h 385"/>
                    <a:gd name="T28" fmla="*/ 23 w 385"/>
                    <a:gd name="T29" fmla="*/ 285 h 385"/>
                    <a:gd name="T30" fmla="*/ 8 w 385"/>
                    <a:gd name="T31" fmla="*/ 249 h 385"/>
                    <a:gd name="T32" fmla="*/ 2 w 385"/>
                    <a:gd name="T33" fmla="*/ 213 h 385"/>
                    <a:gd name="T34" fmla="*/ 0 w 385"/>
                    <a:gd name="T35" fmla="*/ 191 h 385"/>
                    <a:gd name="T36" fmla="*/ 4 w 385"/>
                    <a:gd name="T37" fmla="*/ 153 h 385"/>
                    <a:gd name="T38" fmla="*/ 17 w 385"/>
                    <a:gd name="T39" fmla="*/ 117 h 385"/>
                    <a:gd name="T40" fmla="*/ 34 w 385"/>
                    <a:gd name="T41" fmla="*/ 85 h 385"/>
                    <a:gd name="T42" fmla="*/ 57 w 385"/>
                    <a:gd name="T43" fmla="*/ 57 h 385"/>
                    <a:gd name="T44" fmla="*/ 85 w 385"/>
                    <a:gd name="T45" fmla="*/ 34 h 385"/>
                    <a:gd name="T46" fmla="*/ 119 w 385"/>
                    <a:gd name="T47" fmla="*/ 15 h 385"/>
                    <a:gd name="T48" fmla="*/ 155 w 385"/>
                    <a:gd name="T49" fmla="*/ 4 h 385"/>
                    <a:gd name="T50" fmla="*/ 194 w 385"/>
                    <a:gd name="T51" fmla="*/ 0 h 385"/>
                    <a:gd name="T52" fmla="*/ 213 w 385"/>
                    <a:gd name="T53" fmla="*/ 2 h 385"/>
                    <a:gd name="T54" fmla="*/ 251 w 385"/>
                    <a:gd name="T55" fmla="*/ 8 h 385"/>
                    <a:gd name="T56" fmla="*/ 285 w 385"/>
                    <a:gd name="T57" fmla="*/ 23 h 385"/>
                    <a:gd name="T58" fmla="*/ 315 w 385"/>
                    <a:gd name="T59" fmla="*/ 45 h 385"/>
                    <a:gd name="T60" fmla="*/ 340 w 385"/>
                    <a:gd name="T61" fmla="*/ 70 h 385"/>
                    <a:gd name="T62" fmla="*/ 362 w 385"/>
                    <a:gd name="T63" fmla="*/ 100 h 385"/>
                    <a:gd name="T64" fmla="*/ 377 w 385"/>
                    <a:gd name="T65" fmla="*/ 136 h 385"/>
                    <a:gd name="T66" fmla="*/ 385 w 385"/>
                    <a:gd name="T67" fmla="*/ 172 h 385"/>
                    <a:gd name="T68" fmla="*/ 385 w 385"/>
                    <a:gd name="T69" fmla="*/ 19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5" h="385">
                      <a:moveTo>
                        <a:pt x="385" y="191"/>
                      </a:moveTo>
                      <a:lnTo>
                        <a:pt x="385" y="191"/>
                      </a:lnTo>
                      <a:lnTo>
                        <a:pt x="385" y="213"/>
                      </a:lnTo>
                      <a:lnTo>
                        <a:pt x="381" y="232"/>
                      </a:lnTo>
                      <a:lnTo>
                        <a:pt x="377" y="249"/>
                      </a:lnTo>
                      <a:lnTo>
                        <a:pt x="370" y="268"/>
                      </a:lnTo>
                      <a:lnTo>
                        <a:pt x="362" y="285"/>
                      </a:lnTo>
                      <a:lnTo>
                        <a:pt x="353" y="300"/>
                      </a:lnTo>
                      <a:lnTo>
                        <a:pt x="340" y="315"/>
                      </a:lnTo>
                      <a:lnTo>
                        <a:pt x="330" y="328"/>
                      </a:lnTo>
                      <a:lnTo>
                        <a:pt x="315" y="340"/>
                      </a:lnTo>
                      <a:lnTo>
                        <a:pt x="300" y="351"/>
                      </a:lnTo>
                      <a:lnTo>
                        <a:pt x="285" y="362"/>
                      </a:lnTo>
                      <a:lnTo>
                        <a:pt x="268" y="370"/>
                      </a:lnTo>
                      <a:lnTo>
                        <a:pt x="251" y="377"/>
                      </a:lnTo>
                      <a:lnTo>
                        <a:pt x="232" y="381"/>
                      </a:lnTo>
                      <a:lnTo>
                        <a:pt x="213" y="383"/>
                      </a:lnTo>
                      <a:lnTo>
                        <a:pt x="194" y="385"/>
                      </a:lnTo>
                      <a:lnTo>
                        <a:pt x="194" y="385"/>
                      </a:lnTo>
                      <a:lnTo>
                        <a:pt x="174" y="383"/>
                      </a:lnTo>
                      <a:lnTo>
                        <a:pt x="155" y="381"/>
                      </a:lnTo>
                      <a:lnTo>
                        <a:pt x="136" y="377"/>
                      </a:lnTo>
                      <a:lnTo>
                        <a:pt x="119" y="370"/>
                      </a:lnTo>
                      <a:lnTo>
                        <a:pt x="102" y="362"/>
                      </a:lnTo>
                      <a:lnTo>
                        <a:pt x="85" y="351"/>
                      </a:lnTo>
                      <a:lnTo>
                        <a:pt x="70" y="340"/>
                      </a:lnTo>
                      <a:lnTo>
                        <a:pt x="57" y="328"/>
                      </a:lnTo>
                      <a:lnTo>
                        <a:pt x="45" y="315"/>
                      </a:lnTo>
                      <a:lnTo>
                        <a:pt x="34" y="300"/>
                      </a:lnTo>
                      <a:lnTo>
                        <a:pt x="23" y="285"/>
                      </a:lnTo>
                      <a:lnTo>
                        <a:pt x="17" y="268"/>
                      </a:lnTo>
                      <a:lnTo>
                        <a:pt x="8" y="249"/>
                      </a:lnTo>
                      <a:lnTo>
                        <a:pt x="4" y="232"/>
                      </a:lnTo>
                      <a:lnTo>
                        <a:pt x="2" y="213"/>
                      </a:lnTo>
                      <a:lnTo>
                        <a:pt x="0" y="191"/>
                      </a:lnTo>
                      <a:lnTo>
                        <a:pt x="0" y="191"/>
                      </a:lnTo>
                      <a:lnTo>
                        <a:pt x="2" y="172"/>
                      </a:lnTo>
                      <a:lnTo>
                        <a:pt x="4" y="153"/>
                      </a:lnTo>
                      <a:lnTo>
                        <a:pt x="8" y="136"/>
                      </a:lnTo>
                      <a:lnTo>
                        <a:pt x="17" y="117"/>
                      </a:lnTo>
                      <a:lnTo>
                        <a:pt x="23" y="100"/>
                      </a:lnTo>
                      <a:lnTo>
                        <a:pt x="34" y="85"/>
                      </a:lnTo>
                      <a:lnTo>
                        <a:pt x="45" y="70"/>
                      </a:lnTo>
                      <a:lnTo>
                        <a:pt x="57" y="57"/>
                      </a:lnTo>
                      <a:lnTo>
                        <a:pt x="70" y="45"/>
                      </a:lnTo>
                      <a:lnTo>
                        <a:pt x="85" y="34"/>
                      </a:lnTo>
                      <a:lnTo>
                        <a:pt x="102" y="23"/>
                      </a:lnTo>
                      <a:lnTo>
                        <a:pt x="119" y="15"/>
                      </a:lnTo>
                      <a:lnTo>
                        <a:pt x="136" y="8"/>
                      </a:lnTo>
                      <a:lnTo>
                        <a:pt x="155" y="4"/>
                      </a:lnTo>
                      <a:lnTo>
                        <a:pt x="174" y="2"/>
                      </a:lnTo>
                      <a:lnTo>
                        <a:pt x="194" y="0"/>
                      </a:lnTo>
                      <a:lnTo>
                        <a:pt x="194" y="0"/>
                      </a:lnTo>
                      <a:lnTo>
                        <a:pt x="213" y="2"/>
                      </a:lnTo>
                      <a:lnTo>
                        <a:pt x="232" y="4"/>
                      </a:lnTo>
                      <a:lnTo>
                        <a:pt x="251" y="8"/>
                      </a:lnTo>
                      <a:lnTo>
                        <a:pt x="268" y="15"/>
                      </a:lnTo>
                      <a:lnTo>
                        <a:pt x="285" y="23"/>
                      </a:lnTo>
                      <a:lnTo>
                        <a:pt x="300" y="34"/>
                      </a:lnTo>
                      <a:lnTo>
                        <a:pt x="315" y="45"/>
                      </a:lnTo>
                      <a:lnTo>
                        <a:pt x="330" y="57"/>
                      </a:lnTo>
                      <a:lnTo>
                        <a:pt x="340" y="70"/>
                      </a:lnTo>
                      <a:lnTo>
                        <a:pt x="353" y="85"/>
                      </a:lnTo>
                      <a:lnTo>
                        <a:pt x="362" y="100"/>
                      </a:lnTo>
                      <a:lnTo>
                        <a:pt x="370" y="117"/>
                      </a:lnTo>
                      <a:lnTo>
                        <a:pt x="377" y="136"/>
                      </a:lnTo>
                      <a:lnTo>
                        <a:pt x="381" y="153"/>
                      </a:lnTo>
                      <a:lnTo>
                        <a:pt x="385" y="172"/>
                      </a:lnTo>
                      <a:lnTo>
                        <a:pt x="385" y="191"/>
                      </a:lnTo>
                      <a:lnTo>
                        <a:pt x="385" y="19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5"/>
                <p:cNvSpPr>
                  <a:spLocks/>
                </p:cNvSpPr>
                <p:nvPr/>
              </p:nvSpPr>
              <p:spPr bwMode="auto">
                <a:xfrm>
                  <a:off x="10196513" y="2190750"/>
                  <a:ext cx="1246187" cy="546100"/>
                </a:xfrm>
                <a:custGeom>
                  <a:avLst/>
                  <a:gdLst>
                    <a:gd name="T0" fmla="*/ 785 w 785"/>
                    <a:gd name="T1" fmla="*/ 344 h 344"/>
                    <a:gd name="T2" fmla="*/ 785 w 785"/>
                    <a:gd name="T3" fmla="*/ 344 h 344"/>
                    <a:gd name="T4" fmla="*/ 781 w 785"/>
                    <a:gd name="T5" fmla="*/ 315 h 344"/>
                    <a:gd name="T6" fmla="*/ 772 w 785"/>
                    <a:gd name="T7" fmla="*/ 285 h 344"/>
                    <a:gd name="T8" fmla="*/ 762 w 785"/>
                    <a:gd name="T9" fmla="*/ 255 h 344"/>
                    <a:gd name="T10" fmla="*/ 751 w 785"/>
                    <a:gd name="T11" fmla="*/ 227 h 344"/>
                    <a:gd name="T12" fmla="*/ 738 w 785"/>
                    <a:gd name="T13" fmla="*/ 202 h 344"/>
                    <a:gd name="T14" fmla="*/ 723 w 785"/>
                    <a:gd name="T15" fmla="*/ 176 h 344"/>
                    <a:gd name="T16" fmla="*/ 706 w 785"/>
                    <a:gd name="T17" fmla="*/ 151 h 344"/>
                    <a:gd name="T18" fmla="*/ 689 w 785"/>
                    <a:gd name="T19" fmla="*/ 127 h 344"/>
                    <a:gd name="T20" fmla="*/ 670 w 785"/>
                    <a:gd name="T21" fmla="*/ 106 h 344"/>
                    <a:gd name="T22" fmla="*/ 651 w 785"/>
                    <a:gd name="T23" fmla="*/ 85 h 344"/>
                    <a:gd name="T24" fmla="*/ 630 w 785"/>
                    <a:gd name="T25" fmla="*/ 68 h 344"/>
                    <a:gd name="T26" fmla="*/ 608 w 785"/>
                    <a:gd name="T27" fmla="*/ 51 h 344"/>
                    <a:gd name="T28" fmla="*/ 585 w 785"/>
                    <a:gd name="T29" fmla="*/ 34 h 344"/>
                    <a:gd name="T30" fmla="*/ 559 w 785"/>
                    <a:gd name="T31" fmla="*/ 21 h 344"/>
                    <a:gd name="T32" fmla="*/ 534 w 785"/>
                    <a:gd name="T33" fmla="*/ 8 h 344"/>
                    <a:gd name="T34" fmla="*/ 508 w 785"/>
                    <a:gd name="T35" fmla="*/ 0 h 344"/>
                    <a:gd name="T36" fmla="*/ 394 w 785"/>
                    <a:gd name="T37" fmla="*/ 132 h 344"/>
                    <a:gd name="T38" fmla="*/ 276 w 785"/>
                    <a:gd name="T39" fmla="*/ 0 h 344"/>
                    <a:gd name="T40" fmla="*/ 276 w 785"/>
                    <a:gd name="T41" fmla="*/ 0 h 344"/>
                    <a:gd name="T42" fmla="*/ 251 w 785"/>
                    <a:gd name="T43" fmla="*/ 8 h 344"/>
                    <a:gd name="T44" fmla="*/ 225 w 785"/>
                    <a:gd name="T45" fmla="*/ 21 h 344"/>
                    <a:gd name="T46" fmla="*/ 202 w 785"/>
                    <a:gd name="T47" fmla="*/ 34 h 344"/>
                    <a:gd name="T48" fmla="*/ 179 w 785"/>
                    <a:gd name="T49" fmla="*/ 51 h 344"/>
                    <a:gd name="T50" fmla="*/ 155 w 785"/>
                    <a:gd name="T51" fmla="*/ 68 h 344"/>
                    <a:gd name="T52" fmla="*/ 134 w 785"/>
                    <a:gd name="T53" fmla="*/ 85 h 344"/>
                    <a:gd name="T54" fmla="*/ 115 w 785"/>
                    <a:gd name="T55" fmla="*/ 106 h 344"/>
                    <a:gd name="T56" fmla="*/ 96 w 785"/>
                    <a:gd name="T57" fmla="*/ 127 h 344"/>
                    <a:gd name="T58" fmla="*/ 79 w 785"/>
                    <a:gd name="T59" fmla="*/ 151 h 344"/>
                    <a:gd name="T60" fmla="*/ 64 w 785"/>
                    <a:gd name="T61" fmla="*/ 176 h 344"/>
                    <a:gd name="T62" fmla="*/ 49 w 785"/>
                    <a:gd name="T63" fmla="*/ 202 h 344"/>
                    <a:gd name="T64" fmla="*/ 36 w 785"/>
                    <a:gd name="T65" fmla="*/ 227 h 344"/>
                    <a:gd name="T66" fmla="*/ 23 w 785"/>
                    <a:gd name="T67" fmla="*/ 255 h 344"/>
                    <a:gd name="T68" fmla="*/ 15 w 785"/>
                    <a:gd name="T69" fmla="*/ 285 h 344"/>
                    <a:gd name="T70" fmla="*/ 6 w 785"/>
                    <a:gd name="T71" fmla="*/ 315 h 344"/>
                    <a:gd name="T72" fmla="*/ 0 w 785"/>
                    <a:gd name="T73" fmla="*/ 344 h 344"/>
                    <a:gd name="T74" fmla="*/ 785 w 785"/>
                    <a:gd name="T75"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5" h="344">
                      <a:moveTo>
                        <a:pt x="785" y="344"/>
                      </a:moveTo>
                      <a:lnTo>
                        <a:pt x="785" y="344"/>
                      </a:lnTo>
                      <a:lnTo>
                        <a:pt x="781" y="315"/>
                      </a:lnTo>
                      <a:lnTo>
                        <a:pt x="772" y="285"/>
                      </a:lnTo>
                      <a:lnTo>
                        <a:pt x="762" y="255"/>
                      </a:lnTo>
                      <a:lnTo>
                        <a:pt x="751" y="227"/>
                      </a:lnTo>
                      <a:lnTo>
                        <a:pt x="738" y="202"/>
                      </a:lnTo>
                      <a:lnTo>
                        <a:pt x="723" y="176"/>
                      </a:lnTo>
                      <a:lnTo>
                        <a:pt x="706" y="151"/>
                      </a:lnTo>
                      <a:lnTo>
                        <a:pt x="689" y="127"/>
                      </a:lnTo>
                      <a:lnTo>
                        <a:pt x="670" y="106"/>
                      </a:lnTo>
                      <a:lnTo>
                        <a:pt x="651" y="85"/>
                      </a:lnTo>
                      <a:lnTo>
                        <a:pt x="630" y="68"/>
                      </a:lnTo>
                      <a:lnTo>
                        <a:pt x="608" y="51"/>
                      </a:lnTo>
                      <a:lnTo>
                        <a:pt x="585" y="34"/>
                      </a:lnTo>
                      <a:lnTo>
                        <a:pt x="559" y="21"/>
                      </a:lnTo>
                      <a:lnTo>
                        <a:pt x="534" y="8"/>
                      </a:lnTo>
                      <a:lnTo>
                        <a:pt x="508" y="0"/>
                      </a:lnTo>
                      <a:lnTo>
                        <a:pt x="394" y="132"/>
                      </a:lnTo>
                      <a:lnTo>
                        <a:pt x="276" y="0"/>
                      </a:lnTo>
                      <a:lnTo>
                        <a:pt x="276" y="0"/>
                      </a:lnTo>
                      <a:lnTo>
                        <a:pt x="251" y="8"/>
                      </a:lnTo>
                      <a:lnTo>
                        <a:pt x="225" y="21"/>
                      </a:lnTo>
                      <a:lnTo>
                        <a:pt x="202" y="34"/>
                      </a:lnTo>
                      <a:lnTo>
                        <a:pt x="179" y="51"/>
                      </a:lnTo>
                      <a:lnTo>
                        <a:pt x="155" y="68"/>
                      </a:lnTo>
                      <a:lnTo>
                        <a:pt x="134" y="85"/>
                      </a:lnTo>
                      <a:lnTo>
                        <a:pt x="115" y="106"/>
                      </a:lnTo>
                      <a:lnTo>
                        <a:pt x="96" y="127"/>
                      </a:lnTo>
                      <a:lnTo>
                        <a:pt x="79" y="151"/>
                      </a:lnTo>
                      <a:lnTo>
                        <a:pt x="64" y="176"/>
                      </a:lnTo>
                      <a:lnTo>
                        <a:pt x="49" y="202"/>
                      </a:lnTo>
                      <a:lnTo>
                        <a:pt x="36" y="227"/>
                      </a:lnTo>
                      <a:lnTo>
                        <a:pt x="23" y="255"/>
                      </a:lnTo>
                      <a:lnTo>
                        <a:pt x="15" y="285"/>
                      </a:lnTo>
                      <a:lnTo>
                        <a:pt x="6" y="315"/>
                      </a:lnTo>
                      <a:lnTo>
                        <a:pt x="0" y="344"/>
                      </a:lnTo>
                      <a:lnTo>
                        <a:pt x="785" y="344"/>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85" name="组合 72"/>
              <p:cNvGrpSpPr/>
              <p:nvPr/>
            </p:nvGrpSpPr>
            <p:grpSpPr>
              <a:xfrm>
                <a:off x="8435687" y="2686434"/>
                <a:ext cx="197492" cy="268586"/>
                <a:chOff x="7032625" y="1241425"/>
                <a:chExt cx="1404937" cy="1497013"/>
              </a:xfrm>
            </p:grpSpPr>
            <p:sp>
              <p:nvSpPr>
                <p:cNvPr id="286" name="Freeform 37"/>
                <p:cNvSpPr>
                  <a:spLocks/>
                </p:cNvSpPr>
                <p:nvPr/>
              </p:nvSpPr>
              <p:spPr bwMode="auto">
                <a:xfrm>
                  <a:off x="7634288" y="2071688"/>
                  <a:ext cx="201612" cy="517525"/>
                </a:xfrm>
                <a:custGeom>
                  <a:avLst/>
                  <a:gdLst>
                    <a:gd name="T0" fmla="*/ 0 w 127"/>
                    <a:gd name="T1" fmla="*/ 164 h 326"/>
                    <a:gd name="T2" fmla="*/ 64 w 127"/>
                    <a:gd name="T3" fmla="*/ 326 h 326"/>
                    <a:gd name="T4" fmla="*/ 127 w 127"/>
                    <a:gd name="T5" fmla="*/ 166 h 326"/>
                    <a:gd name="T6" fmla="*/ 92 w 127"/>
                    <a:gd name="T7" fmla="*/ 53 h 326"/>
                    <a:gd name="T8" fmla="*/ 92 w 127"/>
                    <a:gd name="T9" fmla="*/ 53 h 326"/>
                    <a:gd name="T10" fmla="*/ 96 w 127"/>
                    <a:gd name="T11" fmla="*/ 47 h 326"/>
                    <a:gd name="T12" fmla="*/ 98 w 127"/>
                    <a:gd name="T13" fmla="*/ 41 h 326"/>
                    <a:gd name="T14" fmla="*/ 98 w 127"/>
                    <a:gd name="T15" fmla="*/ 16 h 326"/>
                    <a:gd name="T16" fmla="*/ 98 w 127"/>
                    <a:gd name="T17" fmla="*/ 16 h 326"/>
                    <a:gd name="T18" fmla="*/ 96 w 127"/>
                    <a:gd name="T19" fmla="*/ 10 h 326"/>
                    <a:gd name="T20" fmla="*/ 92 w 127"/>
                    <a:gd name="T21" fmla="*/ 4 h 326"/>
                    <a:gd name="T22" fmla="*/ 88 w 127"/>
                    <a:gd name="T23" fmla="*/ 2 h 326"/>
                    <a:gd name="T24" fmla="*/ 82 w 127"/>
                    <a:gd name="T25" fmla="*/ 0 h 326"/>
                    <a:gd name="T26" fmla="*/ 43 w 127"/>
                    <a:gd name="T27" fmla="*/ 0 h 326"/>
                    <a:gd name="T28" fmla="*/ 43 w 127"/>
                    <a:gd name="T29" fmla="*/ 0 h 326"/>
                    <a:gd name="T30" fmla="*/ 37 w 127"/>
                    <a:gd name="T31" fmla="*/ 2 h 326"/>
                    <a:gd name="T32" fmla="*/ 33 w 127"/>
                    <a:gd name="T33" fmla="*/ 4 h 326"/>
                    <a:gd name="T34" fmla="*/ 29 w 127"/>
                    <a:gd name="T35" fmla="*/ 10 h 326"/>
                    <a:gd name="T36" fmla="*/ 29 w 127"/>
                    <a:gd name="T37" fmla="*/ 16 h 326"/>
                    <a:gd name="T38" fmla="*/ 29 w 127"/>
                    <a:gd name="T39" fmla="*/ 41 h 326"/>
                    <a:gd name="T40" fmla="*/ 29 w 127"/>
                    <a:gd name="T41" fmla="*/ 41 h 326"/>
                    <a:gd name="T42" fmla="*/ 31 w 127"/>
                    <a:gd name="T43" fmla="*/ 49 h 326"/>
                    <a:gd name="T44" fmla="*/ 35 w 127"/>
                    <a:gd name="T45" fmla="*/ 53 h 326"/>
                    <a:gd name="T46" fmla="*/ 0 w 127"/>
                    <a:gd name="T47" fmla="*/ 16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326">
                      <a:moveTo>
                        <a:pt x="0" y="164"/>
                      </a:moveTo>
                      <a:lnTo>
                        <a:pt x="64" y="326"/>
                      </a:lnTo>
                      <a:lnTo>
                        <a:pt x="127" y="166"/>
                      </a:lnTo>
                      <a:lnTo>
                        <a:pt x="92" y="53"/>
                      </a:lnTo>
                      <a:lnTo>
                        <a:pt x="92" y="53"/>
                      </a:lnTo>
                      <a:lnTo>
                        <a:pt x="96" y="47"/>
                      </a:lnTo>
                      <a:lnTo>
                        <a:pt x="98" y="41"/>
                      </a:lnTo>
                      <a:lnTo>
                        <a:pt x="98" y="16"/>
                      </a:lnTo>
                      <a:lnTo>
                        <a:pt x="98" y="16"/>
                      </a:lnTo>
                      <a:lnTo>
                        <a:pt x="96" y="10"/>
                      </a:lnTo>
                      <a:lnTo>
                        <a:pt x="92" y="4"/>
                      </a:lnTo>
                      <a:lnTo>
                        <a:pt x="88" y="2"/>
                      </a:lnTo>
                      <a:lnTo>
                        <a:pt x="82" y="0"/>
                      </a:lnTo>
                      <a:lnTo>
                        <a:pt x="43" y="0"/>
                      </a:lnTo>
                      <a:lnTo>
                        <a:pt x="43" y="0"/>
                      </a:lnTo>
                      <a:lnTo>
                        <a:pt x="37" y="2"/>
                      </a:lnTo>
                      <a:lnTo>
                        <a:pt x="33" y="4"/>
                      </a:lnTo>
                      <a:lnTo>
                        <a:pt x="29" y="10"/>
                      </a:lnTo>
                      <a:lnTo>
                        <a:pt x="29" y="16"/>
                      </a:lnTo>
                      <a:lnTo>
                        <a:pt x="29" y="41"/>
                      </a:lnTo>
                      <a:lnTo>
                        <a:pt x="29" y="41"/>
                      </a:lnTo>
                      <a:lnTo>
                        <a:pt x="31" y="49"/>
                      </a:lnTo>
                      <a:lnTo>
                        <a:pt x="35" y="53"/>
                      </a:lnTo>
                      <a:lnTo>
                        <a:pt x="0" y="164"/>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38"/>
                <p:cNvSpPr>
                  <a:spLocks/>
                </p:cNvSpPr>
                <p:nvPr/>
              </p:nvSpPr>
              <p:spPr bwMode="auto">
                <a:xfrm>
                  <a:off x="7032625" y="2068513"/>
                  <a:ext cx="1404937" cy="669925"/>
                </a:xfrm>
                <a:custGeom>
                  <a:avLst/>
                  <a:gdLst>
                    <a:gd name="T0" fmla="*/ 606 w 885"/>
                    <a:gd name="T1" fmla="*/ 0 h 422"/>
                    <a:gd name="T2" fmla="*/ 443 w 885"/>
                    <a:gd name="T3" fmla="*/ 420 h 422"/>
                    <a:gd name="T4" fmla="*/ 279 w 885"/>
                    <a:gd name="T5" fmla="*/ 0 h 422"/>
                    <a:gd name="T6" fmla="*/ 279 w 885"/>
                    <a:gd name="T7" fmla="*/ 0 h 422"/>
                    <a:gd name="T8" fmla="*/ 250 w 885"/>
                    <a:gd name="T9" fmla="*/ 14 h 422"/>
                    <a:gd name="T10" fmla="*/ 221 w 885"/>
                    <a:gd name="T11" fmla="*/ 28 h 422"/>
                    <a:gd name="T12" fmla="*/ 195 w 885"/>
                    <a:gd name="T13" fmla="*/ 47 h 422"/>
                    <a:gd name="T14" fmla="*/ 170 w 885"/>
                    <a:gd name="T15" fmla="*/ 65 h 422"/>
                    <a:gd name="T16" fmla="*/ 147 w 885"/>
                    <a:gd name="T17" fmla="*/ 88 h 422"/>
                    <a:gd name="T18" fmla="*/ 127 w 885"/>
                    <a:gd name="T19" fmla="*/ 110 h 422"/>
                    <a:gd name="T20" fmla="*/ 108 w 885"/>
                    <a:gd name="T21" fmla="*/ 135 h 422"/>
                    <a:gd name="T22" fmla="*/ 90 w 885"/>
                    <a:gd name="T23" fmla="*/ 162 h 422"/>
                    <a:gd name="T24" fmla="*/ 74 w 885"/>
                    <a:gd name="T25" fmla="*/ 190 h 422"/>
                    <a:gd name="T26" fmla="*/ 59 w 885"/>
                    <a:gd name="T27" fmla="*/ 219 h 422"/>
                    <a:gd name="T28" fmla="*/ 47 w 885"/>
                    <a:gd name="T29" fmla="*/ 250 h 422"/>
                    <a:gd name="T30" fmla="*/ 35 w 885"/>
                    <a:gd name="T31" fmla="*/ 282 h 422"/>
                    <a:gd name="T32" fmla="*/ 24 w 885"/>
                    <a:gd name="T33" fmla="*/ 315 h 422"/>
                    <a:gd name="T34" fmla="*/ 14 w 885"/>
                    <a:gd name="T35" fmla="*/ 350 h 422"/>
                    <a:gd name="T36" fmla="*/ 6 w 885"/>
                    <a:gd name="T37" fmla="*/ 385 h 422"/>
                    <a:gd name="T38" fmla="*/ 0 w 885"/>
                    <a:gd name="T39" fmla="*/ 422 h 422"/>
                    <a:gd name="T40" fmla="*/ 885 w 885"/>
                    <a:gd name="T41" fmla="*/ 422 h 422"/>
                    <a:gd name="T42" fmla="*/ 885 w 885"/>
                    <a:gd name="T43" fmla="*/ 422 h 422"/>
                    <a:gd name="T44" fmla="*/ 879 w 885"/>
                    <a:gd name="T45" fmla="*/ 385 h 422"/>
                    <a:gd name="T46" fmla="*/ 871 w 885"/>
                    <a:gd name="T47" fmla="*/ 350 h 422"/>
                    <a:gd name="T48" fmla="*/ 861 w 885"/>
                    <a:gd name="T49" fmla="*/ 315 h 422"/>
                    <a:gd name="T50" fmla="*/ 850 w 885"/>
                    <a:gd name="T51" fmla="*/ 282 h 422"/>
                    <a:gd name="T52" fmla="*/ 838 w 885"/>
                    <a:gd name="T53" fmla="*/ 250 h 422"/>
                    <a:gd name="T54" fmla="*/ 826 w 885"/>
                    <a:gd name="T55" fmla="*/ 219 h 422"/>
                    <a:gd name="T56" fmla="*/ 811 w 885"/>
                    <a:gd name="T57" fmla="*/ 190 h 422"/>
                    <a:gd name="T58" fmla="*/ 795 w 885"/>
                    <a:gd name="T59" fmla="*/ 162 h 422"/>
                    <a:gd name="T60" fmla="*/ 777 w 885"/>
                    <a:gd name="T61" fmla="*/ 135 h 422"/>
                    <a:gd name="T62" fmla="*/ 758 w 885"/>
                    <a:gd name="T63" fmla="*/ 110 h 422"/>
                    <a:gd name="T64" fmla="*/ 738 w 885"/>
                    <a:gd name="T65" fmla="*/ 88 h 422"/>
                    <a:gd name="T66" fmla="*/ 715 w 885"/>
                    <a:gd name="T67" fmla="*/ 65 h 422"/>
                    <a:gd name="T68" fmla="*/ 690 w 885"/>
                    <a:gd name="T69" fmla="*/ 47 h 422"/>
                    <a:gd name="T70" fmla="*/ 664 w 885"/>
                    <a:gd name="T71" fmla="*/ 28 h 422"/>
                    <a:gd name="T72" fmla="*/ 635 w 885"/>
                    <a:gd name="T73" fmla="*/ 14 h 422"/>
                    <a:gd name="T74" fmla="*/ 606 w 885"/>
                    <a:gd name="T75" fmla="*/ 0 h 422"/>
                    <a:gd name="T76" fmla="*/ 606 w 885"/>
                    <a:gd name="T77"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85" h="422">
                      <a:moveTo>
                        <a:pt x="606" y="0"/>
                      </a:moveTo>
                      <a:lnTo>
                        <a:pt x="443" y="420"/>
                      </a:lnTo>
                      <a:lnTo>
                        <a:pt x="279" y="0"/>
                      </a:lnTo>
                      <a:lnTo>
                        <a:pt x="279" y="0"/>
                      </a:lnTo>
                      <a:lnTo>
                        <a:pt x="250" y="14"/>
                      </a:lnTo>
                      <a:lnTo>
                        <a:pt x="221" y="28"/>
                      </a:lnTo>
                      <a:lnTo>
                        <a:pt x="195" y="47"/>
                      </a:lnTo>
                      <a:lnTo>
                        <a:pt x="170" y="65"/>
                      </a:lnTo>
                      <a:lnTo>
                        <a:pt x="147" y="88"/>
                      </a:lnTo>
                      <a:lnTo>
                        <a:pt x="127" y="110"/>
                      </a:lnTo>
                      <a:lnTo>
                        <a:pt x="108" y="135"/>
                      </a:lnTo>
                      <a:lnTo>
                        <a:pt x="90" y="162"/>
                      </a:lnTo>
                      <a:lnTo>
                        <a:pt x="74" y="190"/>
                      </a:lnTo>
                      <a:lnTo>
                        <a:pt x="59" y="219"/>
                      </a:lnTo>
                      <a:lnTo>
                        <a:pt x="47" y="250"/>
                      </a:lnTo>
                      <a:lnTo>
                        <a:pt x="35" y="282"/>
                      </a:lnTo>
                      <a:lnTo>
                        <a:pt x="24" y="315"/>
                      </a:lnTo>
                      <a:lnTo>
                        <a:pt x="14" y="350"/>
                      </a:lnTo>
                      <a:lnTo>
                        <a:pt x="6" y="385"/>
                      </a:lnTo>
                      <a:lnTo>
                        <a:pt x="0" y="422"/>
                      </a:lnTo>
                      <a:lnTo>
                        <a:pt x="885" y="422"/>
                      </a:lnTo>
                      <a:lnTo>
                        <a:pt x="885" y="422"/>
                      </a:lnTo>
                      <a:lnTo>
                        <a:pt x="879" y="385"/>
                      </a:lnTo>
                      <a:lnTo>
                        <a:pt x="871" y="350"/>
                      </a:lnTo>
                      <a:lnTo>
                        <a:pt x="861" y="315"/>
                      </a:lnTo>
                      <a:lnTo>
                        <a:pt x="850" y="282"/>
                      </a:lnTo>
                      <a:lnTo>
                        <a:pt x="838" y="250"/>
                      </a:lnTo>
                      <a:lnTo>
                        <a:pt x="826" y="219"/>
                      </a:lnTo>
                      <a:lnTo>
                        <a:pt x="811" y="190"/>
                      </a:lnTo>
                      <a:lnTo>
                        <a:pt x="795" y="162"/>
                      </a:lnTo>
                      <a:lnTo>
                        <a:pt x="777" y="135"/>
                      </a:lnTo>
                      <a:lnTo>
                        <a:pt x="758" y="110"/>
                      </a:lnTo>
                      <a:lnTo>
                        <a:pt x="738" y="88"/>
                      </a:lnTo>
                      <a:lnTo>
                        <a:pt x="715" y="65"/>
                      </a:lnTo>
                      <a:lnTo>
                        <a:pt x="690" y="47"/>
                      </a:lnTo>
                      <a:lnTo>
                        <a:pt x="664" y="28"/>
                      </a:lnTo>
                      <a:lnTo>
                        <a:pt x="635" y="14"/>
                      </a:lnTo>
                      <a:lnTo>
                        <a:pt x="606" y="0"/>
                      </a:lnTo>
                      <a:lnTo>
                        <a:pt x="606"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39"/>
                <p:cNvSpPr>
                  <a:spLocks noEditPoints="1"/>
                </p:cNvSpPr>
                <p:nvPr/>
              </p:nvSpPr>
              <p:spPr bwMode="auto">
                <a:xfrm>
                  <a:off x="7354888" y="1241425"/>
                  <a:ext cx="763587" cy="765175"/>
                </a:xfrm>
                <a:custGeom>
                  <a:avLst/>
                  <a:gdLst>
                    <a:gd name="T0" fmla="*/ 217 w 481"/>
                    <a:gd name="T1" fmla="*/ 0 h 482"/>
                    <a:gd name="T2" fmla="*/ 147 w 481"/>
                    <a:gd name="T3" fmla="*/ 18 h 482"/>
                    <a:gd name="T4" fmla="*/ 88 w 481"/>
                    <a:gd name="T5" fmla="*/ 55 h 482"/>
                    <a:gd name="T6" fmla="*/ 41 w 481"/>
                    <a:gd name="T7" fmla="*/ 107 h 482"/>
                    <a:gd name="T8" fmla="*/ 12 w 481"/>
                    <a:gd name="T9" fmla="*/ 168 h 482"/>
                    <a:gd name="T10" fmla="*/ 0 w 481"/>
                    <a:gd name="T11" fmla="*/ 240 h 482"/>
                    <a:gd name="T12" fmla="*/ 6 w 481"/>
                    <a:gd name="T13" fmla="*/ 289 h 482"/>
                    <a:gd name="T14" fmla="*/ 30 w 481"/>
                    <a:gd name="T15" fmla="*/ 355 h 482"/>
                    <a:gd name="T16" fmla="*/ 71 w 481"/>
                    <a:gd name="T17" fmla="*/ 410 h 482"/>
                    <a:gd name="T18" fmla="*/ 127 w 481"/>
                    <a:gd name="T19" fmla="*/ 453 h 482"/>
                    <a:gd name="T20" fmla="*/ 192 w 481"/>
                    <a:gd name="T21" fmla="*/ 476 h 482"/>
                    <a:gd name="T22" fmla="*/ 242 w 481"/>
                    <a:gd name="T23" fmla="*/ 482 h 482"/>
                    <a:gd name="T24" fmla="*/ 313 w 481"/>
                    <a:gd name="T25" fmla="*/ 471 h 482"/>
                    <a:gd name="T26" fmla="*/ 377 w 481"/>
                    <a:gd name="T27" fmla="*/ 441 h 482"/>
                    <a:gd name="T28" fmla="*/ 428 w 481"/>
                    <a:gd name="T29" fmla="*/ 394 h 482"/>
                    <a:gd name="T30" fmla="*/ 463 w 481"/>
                    <a:gd name="T31" fmla="*/ 334 h 482"/>
                    <a:gd name="T32" fmla="*/ 481 w 481"/>
                    <a:gd name="T33" fmla="*/ 264 h 482"/>
                    <a:gd name="T34" fmla="*/ 481 w 481"/>
                    <a:gd name="T35" fmla="*/ 215 h 482"/>
                    <a:gd name="T36" fmla="*/ 463 w 481"/>
                    <a:gd name="T37" fmla="*/ 146 h 482"/>
                    <a:gd name="T38" fmla="*/ 428 w 481"/>
                    <a:gd name="T39" fmla="*/ 86 h 482"/>
                    <a:gd name="T40" fmla="*/ 377 w 481"/>
                    <a:gd name="T41" fmla="*/ 41 h 482"/>
                    <a:gd name="T42" fmla="*/ 313 w 481"/>
                    <a:gd name="T43" fmla="*/ 10 h 482"/>
                    <a:gd name="T44" fmla="*/ 242 w 481"/>
                    <a:gd name="T45" fmla="*/ 0 h 482"/>
                    <a:gd name="T46" fmla="*/ 242 w 481"/>
                    <a:gd name="T47" fmla="*/ 441 h 482"/>
                    <a:gd name="T48" fmla="*/ 184 w 481"/>
                    <a:gd name="T49" fmla="*/ 432 h 482"/>
                    <a:gd name="T50" fmla="*/ 133 w 481"/>
                    <a:gd name="T51" fmla="*/ 408 h 482"/>
                    <a:gd name="T52" fmla="*/ 92 w 481"/>
                    <a:gd name="T53" fmla="*/ 371 h 482"/>
                    <a:gd name="T54" fmla="*/ 61 w 481"/>
                    <a:gd name="T55" fmla="*/ 326 h 482"/>
                    <a:gd name="T56" fmla="*/ 45 w 481"/>
                    <a:gd name="T57" fmla="*/ 271 h 482"/>
                    <a:gd name="T58" fmla="*/ 59 w 481"/>
                    <a:gd name="T59" fmla="*/ 236 h 482"/>
                    <a:gd name="T60" fmla="*/ 100 w 481"/>
                    <a:gd name="T61" fmla="*/ 182 h 482"/>
                    <a:gd name="T62" fmla="*/ 127 w 481"/>
                    <a:gd name="T63" fmla="*/ 121 h 482"/>
                    <a:gd name="T64" fmla="*/ 153 w 481"/>
                    <a:gd name="T65" fmla="*/ 121 h 482"/>
                    <a:gd name="T66" fmla="*/ 233 w 481"/>
                    <a:gd name="T67" fmla="*/ 174 h 482"/>
                    <a:gd name="T68" fmla="*/ 332 w 481"/>
                    <a:gd name="T69" fmla="*/ 201 h 482"/>
                    <a:gd name="T70" fmla="*/ 401 w 481"/>
                    <a:gd name="T71" fmla="*/ 201 h 482"/>
                    <a:gd name="T72" fmla="*/ 440 w 481"/>
                    <a:gd name="T73" fmla="*/ 217 h 482"/>
                    <a:gd name="T74" fmla="*/ 440 w 481"/>
                    <a:gd name="T75" fmla="*/ 260 h 482"/>
                    <a:gd name="T76" fmla="*/ 426 w 481"/>
                    <a:gd name="T77" fmla="*/ 318 h 482"/>
                    <a:gd name="T78" fmla="*/ 395 w 481"/>
                    <a:gd name="T79" fmla="*/ 367 h 482"/>
                    <a:gd name="T80" fmla="*/ 352 w 481"/>
                    <a:gd name="T81" fmla="*/ 406 h 482"/>
                    <a:gd name="T82" fmla="*/ 301 w 481"/>
                    <a:gd name="T83" fmla="*/ 430 h 482"/>
                    <a:gd name="T84" fmla="*/ 242 w 481"/>
                    <a:gd name="T85" fmla="*/ 44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81" h="482">
                      <a:moveTo>
                        <a:pt x="242" y="0"/>
                      </a:moveTo>
                      <a:lnTo>
                        <a:pt x="242" y="0"/>
                      </a:lnTo>
                      <a:lnTo>
                        <a:pt x="217" y="0"/>
                      </a:lnTo>
                      <a:lnTo>
                        <a:pt x="192" y="4"/>
                      </a:lnTo>
                      <a:lnTo>
                        <a:pt x="170" y="10"/>
                      </a:lnTo>
                      <a:lnTo>
                        <a:pt x="147" y="18"/>
                      </a:lnTo>
                      <a:lnTo>
                        <a:pt x="127" y="29"/>
                      </a:lnTo>
                      <a:lnTo>
                        <a:pt x="106" y="41"/>
                      </a:lnTo>
                      <a:lnTo>
                        <a:pt x="88" y="55"/>
                      </a:lnTo>
                      <a:lnTo>
                        <a:pt x="71" y="70"/>
                      </a:lnTo>
                      <a:lnTo>
                        <a:pt x="55" y="86"/>
                      </a:lnTo>
                      <a:lnTo>
                        <a:pt x="41" y="107"/>
                      </a:lnTo>
                      <a:lnTo>
                        <a:pt x="30" y="125"/>
                      </a:lnTo>
                      <a:lnTo>
                        <a:pt x="20" y="146"/>
                      </a:lnTo>
                      <a:lnTo>
                        <a:pt x="12" y="168"/>
                      </a:lnTo>
                      <a:lnTo>
                        <a:pt x="6" y="193"/>
                      </a:lnTo>
                      <a:lnTo>
                        <a:pt x="2" y="215"/>
                      </a:lnTo>
                      <a:lnTo>
                        <a:pt x="0" y="240"/>
                      </a:lnTo>
                      <a:lnTo>
                        <a:pt x="0" y="240"/>
                      </a:lnTo>
                      <a:lnTo>
                        <a:pt x="2" y="264"/>
                      </a:lnTo>
                      <a:lnTo>
                        <a:pt x="6" y="289"/>
                      </a:lnTo>
                      <a:lnTo>
                        <a:pt x="12" y="312"/>
                      </a:lnTo>
                      <a:lnTo>
                        <a:pt x="20" y="334"/>
                      </a:lnTo>
                      <a:lnTo>
                        <a:pt x="30" y="355"/>
                      </a:lnTo>
                      <a:lnTo>
                        <a:pt x="41" y="375"/>
                      </a:lnTo>
                      <a:lnTo>
                        <a:pt x="55" y="394"/>
                      </a:lnTo>
                      <a:lnTo>
                        <a:pt x="71" y="410"/>
                      </a:lnTo>
                      <a:lnTo>
                        <a:pt x="88" y="426"/>
                      </a:lnTo>
                      <a:lnTo>
                        <a:pt x="106" y="441"/>
                      </a:lnTo>
                      <a:lnTo>
                        <a:pt x="127" y="453"/>
                      </a:lnTo>
                      <a:lnTo>
                        <a:pt x="147" y="463"/>
                      </a:lnTo>
                      <a:lnTo>
                        <a:pt x="170" y="471"/>
                      </a:lnTo>
                      <a:lnTo>
                        <a:pt x="192" y="476"/>
                      </a:lnTo>
                      <a:lnTo>
                        <a:pt x="217" y="480"/>
                      </a:lnTo>
                      <a:lnTo>
                        <a:pt x="242" y="482"/>
                      </a:lnTo>
                      <a:lnTo>
                        <a:pt x="242" y="482"/>
                      </a:lnTo>
                      <a:lnTo>
                        <a:pt x="266" y="480"/>
                      </a:lnTo>
                      <a:lnTo>
                        <a:pt x="291" y="476"/>
                      </a:lnTo>
                      <a:lnTo>
                        <a:pt x="313" y="471"/>
                      </a:lnTo>
                      <a:lnTo>
                        <a:pt x="336" y="463"/>
                      </a:lnTo>
                      <a:lnTo>
                        <a:pt x="356" y="453"/>
                      </a:lnTo>
                      <a:lnTo>
                        <a:pt x="377" y="441"/>
                      </a:lnTo>
                      <a:lnTo>
                        <a:pt x="395" y="426"/>
                      </a:lnTo>
                      <a:lnTo>
                        <a:pt x="412" y="410"/>
                      </a:lnTo>
                      <a:lnTo>
                        <a:pt x="428" y="394"/>
                      </a:lnTo>
                      <a:lnTo>
                        <a:pt x="440" y="375"/>
                      </a:lnTo>
                      <a:lnTo>
                        <a:pt x="453" y="355"/>
                      </a:lnTo>
                      <a:lnTo>
                        <a:pt x="463" y="334"/>
                      </a:lnTo>
                      <a:lnTo>
                        <a:pt x="471" y="312"/>
                      </a:lnTo>
                      <a:lnTo>
                        <a:pt x="477" y="289"/>
                      </a:lnTo>
                      <a:lnTo>
                        <a:pt x="481" y="264"/>
                      </a:lnTo>
                      <a:lnTo>
                        <a:pt x="481" y="240"/>
                      </a:lnTo>
                      <a:lnTo>
                        <a:pt x="481" y="240"/>
                      </a:lnTo>
                      <a:lnTo>
                        <a:pt x="481" y="215"/>
                      </a:lnTo>
                      <a:lnTo>
                        <a:pt x="477" y="193"/>
                      </a:lnTo>
                      <a:lnTo>
                        <a:pt x="471" y="168"/>
                      </a:lnTo>
                      <a:lnTo>
                        <a:pt x="463" y="146"/>
                      </a:lnTo>
                      <a:lnTo>
                        <a:pt x="453" y="125"/>
                      </a:lnTo>
                      <a:lnTo>
                        <a:pt x="440" y="107"/>
                      </a:lnTo>
                      <a:lnTo>
                        <a:pt x="428" y="86"/>
                      </a:lnTo>
                      <a:lnTo>
                        <a:pt x="412" y="70"/>
                      </a:lnTo>
                      <a:lnTo>
                        <a:pt x="395" y="55"/>
                      </a:lnTo>
                      <a:lnTo>
                        <a:pt x="377" y="41"/>
                      </a:lnTo>
                      <a:lnTo>
                        <a:pt x="356" y="29"/>
                      </a:lnTo>
                      <a:lnTo>
                        <a:pt x="336" y="18"/>
                      </a:lnTo>
                      <a:lnTo>
                        <a:pt x="313" y="10"/>
                      </a:lnTo>
                      <a:lnTo>
                        <a:pt x="291" y="4"/>
                      </a:lnTo>
                      <a:lnTo>
                        <a:pt x="266" y="0"/>
                      </a:lnTo>
                      <a:lnTo>
                        <a:pt x="242" y="0"/>
                      </a:lnTo>
                      <a:lnTo>
                        <a:pt x="242" y="0"/>
                      </a:lnTo>
                      <a:close/>
                      <a:moveTo>
                        <a:pt x="242" y="441"/>
                      </a:moveTo>
                      <a:lnTo>
                        <a:pt x="242" y="441"/>
                      </a:lnTo>
                      <a:lnTo>
                        <a:pt x="221" y="439"/>
                      </a:lnTo>
                      <a:lnTo>
                        <a:pt x="203" y="437"/>
                      </a:lnTo>
                      <a:lnTo>
                        <a:pt x="184" y="432"/>
                      </a:lnTo>
                      <a:lnTo>
                        <a:pt x="166" y="424"/>
                      </a:lnTo>
                      <a:lnTo>
                        <a:pt x="149" y="418"/>
                      </a:lnTo>
                      <a:lnTo>
                        <a:pt x="133" y="408"/>
                      </a:lnTo>
                      <a:lnTo>
                        <a:pt x="119" y="398"/>
                      </a:lnTo>
                      <a:lnTo>
                        <a:pt x="104" y="385"/>
                      </a:lnTo>
                      <a:lnTo>
                        <a:pt x="92" y="371"/>
                      </a:lnTo>
                      <a:lnTo>
                        <a:pt x="80" y="357"/>
                      </a:lnTo>
                      <a:lnTo>
                        <a:pt x="69" y="342"/>
                      </a:lnTo>
                      <a:lnTo>
                        <a:pt x="61" y="326"/>
                      </a:lnTo>
                      <a:lnTo>
                        <a:pt x="53" y="307"/>
                      </a:lnTo>
                      <a:lnTo>
                        <a:pt x="49" y="289"/>
                      </a:lnTo>
                      <a:lnTo>
                        <a:pt x="45" y="271"/>
                      </a:lnTo>
                      <a:lnTo>
                        <a:pt x="43" y="252"/>
                      </a:lnTo>
                      <a:lnTo>
                        <a:pt x="43" y="252"/>
                      </a:lnTo>
                      <a:lnTo>
                        <a:pt x="59" y="236"/>
                      </a:lnTo>
                      <a:lnTo>
                        <a:pt x="74" y="219"/>
                      </a:lnTo>
                      <a:lnTo>
                        <a:pt x="88" y="201"/>
                      </a:lnTo>
                      <a:lnTo>
                        <a:pt x="100" y="182"/>
                      </a:lnTo>
                      <a:lnTo>
                        <a:pt x="110" y="164"/>
                      </a:lnTo>
                      <a:lnTo>
                        <a:pt x="119" y="143"/>
                      </a:lnTo>
                      <a:lnTo>
                        <a:pt x="127" y="121"/>
                      </a:lnTo>
                      <a:lnTo>
                        <a:pt x="131" y="100"/>
                      </a:lnTo>
                      <a:lnTo>
                        <a:pt x="131" y="100"/>
                      </a:lnTo>
                      <a:lnTo>
                        <a:pt x="153" y="121"/>
                      </a:lnTo>
                      <a:lnTo>
                        <a:pt x="178" y="141"/>
                      </a:lnTo>
                      <a:lnTo>
                        <a:pt x="205" y="160"/>
                      </a:lnTo>
                      <a:lnTo>
                        <a:pt x="233" y="174"/>
                      </a:lnTo>
                      <a:lnTo>
                        <a:pt x="266" y="187"/>
                      </a:lnTo>
                      <a:lnTo>
                        <a:pt x="299" y="195"/>
                      </a:lnTo>
                      <a:lnTo>
                        <a:pt x="332" y="201"/>
                      </a:lnTo>
                      <a:lnTo>
                        <a:pt x="367" y="201"/>
                      </a:lnTo>
                      <a:lnTo>
                        <a:pt x="367" y="201"/>
                      </a:lnTo>
                      <a:lnTo>
                        <a:pt x="401" y="201"/>
                      </a:lnTo>
                      <a:lnTo>
                        <a:pt x="436" y="195"/>
                      </a:lnTo>
                      <a:lnTo>
                        <a:pt x="436" y="195"/>
                      </a:lnTo>
                      <a:lnTo>
                        <a:pt x="440" y="217"/>
                      </a:lnTo>
                      <a:lnTo>
                        <a:pt x="440" y="240"/>
                      </a:lnTo>
                      <a:lnTo>
                        <a:pt x="440" y="240"/>
                      </a:lnTo>
                      <a:lnTo>
                        <a:pt x="440" y="260"/>
                      </a:lnTo>
                      <a:lnTo>
                        <a:pt x="436" y="281"/>
                      </a:lnTo>
                      <a:lnTo>
                        <a:pt x="432" y="299"/>
                      </a:lnTo>
                      <a:lnTo>
                        <a:pt x="426" y="318"/>
                      </a:lnTo>
                      <a:lnTo>
                        <a:pt x="418" y="336"/>
                      </a:lnTo>
                      <a:lnTo>
                        <a:pt x="408" y="353"/>
                      </a:lnTo>
                      <a:lnTo>
                        <a:pt x="395" y="367"/>
                      </a:lnTo>
                      <a:lnTo>
                        <a:pt x="383" y="381"/>
                      </a:lnTo>
                      <a:lnTo>
                        <a:pt x="369" y="394"/>
                      </a:lnTo>
                      <a:lnTo>
                        <a:pt x="352" y="406"/>
                      </a:lnTo>
                      <a:lnTo>
                        <a:pt x="336" y="416"/>
                      </a:lnTo>
                      <a:lnTo>
                        <a:pt x="319" y="424"/>
                      </a:lnTo>
                      <a:lnTo>
                        <a:pt x="301" y="430"/>
                      </a:lnTo>
                      <a:lnTo>
                        <a:pt x="283" y="437"/>
                      </a:lnTo>
                      <a:lnTo>
                        <a:pt x="262" y="439"/>
                      </a:lnTo>
                      <a:lnTo>
                        <a:pt x="242" y="441"/>
                      </a:lnTo>
                      <a:lnTo>
                        <a:pt x="242" y="44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94" name="组合 29"/>
              <p:cNvGrpSpPr/>
              <p:nvPr/>
            </p:nvGrpSpPr>
            <p:grpSpPr>
              <a:xfrm>
                <a:off x="8341684" y="5328833"/>
                <a:ext cx="267577" cy="255774"/>
                <a:chOff x="3675063" y="1296988"/>
                <a:chExt cx="1749425" cy="1473200"/>
              </a:xfrm>
            </p:grpSpPr>
            <p:sp>
              <p:nvSpPr>
                <p:cNvPr id="295" name="Freeform 17"/>
                <p:cNvSpPr>
                  <a:spLocks/>
                </p:cNvSpPr>
                <p:nvPr/>
              </p:nvSpPr>
              <p:spPr bwMode="auto">
                <a:xfrm>
                  <a:off x="4303713" y="1460500"/>
                  <a:ext cx="503237" cy="501650"/>
                </a:xfrm>
                <a:custGeom>
                  <a:avLst/>
                  <a:gdLst>
                    <a:gd name="T0" fmla="*/ 317 w 317"/>
                    <a:gd name="T1" fmla="*/ 158 h 316"/>
                    <a:gd name="T2" fmla="*/ 312 w 317"/>
                    <a:gd name="T3" fmla="*/ 191 h 316"/>
                    <a:gd name="T4" fmla="*/ 304 w 317"/>
                    <a:gd name="T5" fmla="*/ 220 h 316"/>
                    <a:gd name="T6" fmla="*/ 290 w 317"/>
                    <a:gd name="T7" fmla="*/ 247 h 316"/>
                    <a:gd name="T8" fmla="*/ 271 w 317"/>
                    <a:gd name="T9" fmla="*/ 270 h 316"/>
                    <a:gd name="T10" fmla="*/ 246 w 317"/>
                    <a:gd name="T11" fmla="*/ 289 h 316"/>
                    <a:gd name="T12" fmla="*/ 219 w 317"/>
                    <a:gd name="T13" fmla="*/ 304 h 316"/>
                    <a:gd name="T14" fmla="*/ 190 w 317"/>
                    <a:gd name="T15" fmla="*/ 314 h 316"/>
                    <a:gd name="T16" fmla="*/ 158 w 317"/>
                    <a:gd name="T17" fmla="*/ 316 h 316"/>
                    <a:gd name="T18" fmla="*/ 142 w 317"/>
                    <a:gd name="T19" fmla="*/ 316 h 316"/>
                    <a:gd name="T20" fmla="*/ 110 w 317"/>
                    <a:gd name="T21" fmla="*/ 310 h 316"/>
                    <a:gd name="T22" fmla="*/ 83 w 317"/>
                    <a:gd name="T23" fmla="*/ 297 h 316"/>
                    <a:gd name="T24" fmla="*/ 56 w 317"/>
                    <a:gd name="T25" fmla="*/ 281 h 316"/>
                    <a:gd name="T26" fmla="*/ 35 w 317"/>
                    <a:gd name="T27" fmla="*/ 260 h 316"/>
                    <a:gd name="T28" fmla="*/ 19 w 317"/>
                    <a:gd name="T29" fmla="*/ 235 h 316"/>
                    <a:gd name="T30" fmla="*/ 6 w 317"/>
                    <a:gd name="T31" fmla="*/ 206 h 316"/>
                    <a:gd name="T32" fmla="*/ 0 w 317"/>
                    <a:gd name="T33" fmla="*/ 175 h 316"/>
                    <a:gd name="T34" fmla="*/ 0 w 317"/>
                    <a:gd name="T35" fmla="*/ 158 h 316"/>
                    <a:gd name="T36" fmla="*/ 2 w 317"/>
                    <a:gd name="T37" fmla="*/ 127 h 316"/>
                    <a:gd name="T38" fmla="*/ 12 w 317"/>
                    <a:gd name="T39" fmla="*/ 97 h 316"/>
                    <a:gd name="T40" fmla="*/ 27 w 317"/>
                    <a:gd name="T41" fmla="*/ 70 h 316"/>
                    <a:gd name="T42" fmla="*/ 46 w 317"/>
                    <a:gd name="T43" fmla="*/ 47 h 316"/>
                    <a:gd name="T44" fmla="*/ 69 w 317"/>
                    <a:gd name="T45" fmla="*/ 27 h 316"/>
                    <a:gd name="T46" fmla="*/ 96 w 317"/>
                    <a:gd name="T47" fmla="*/ 12 h 316"/>
                    <a:gd name="T48" fmla="*/ 125 w 317"/>
                    <a:gd name="T49" fmla="*/ 4 h 316"/>
                    <a:gd name="T50" fmla="*/ 158 w 317"/>
                    <a:gd name="T51" fmla="*/ 0 h 316"/>
                    <a:gd name="T52" fmla="*/ 175 w 317"/>
                    <a:gd name="T53" fmla="*/ 2 h 316"/>
                    <a:gd name="T54" fmla="*/ 204 w 317"/>
                    <a:gd name="T55" fmla="*/ 8 h 316"/>
                    <a:gd name="T56" fmla="*/ 233 w 317"/>
                    <a:gd name="T57" fmla="*/ 20 h 316"/>
                    <a:gd name="T58" fmla="*/ 258 w 317"/>
                    <a:gd name="T59" fmla="*/ 37 h 316"/>
                    <a:gd name="T60" fmla="*/ 279 w 317"/>
                    <a:gd name="T61" fmla="*/ 58 h 316"/>
                    <a:gd name="T62" fmla="*/ 298 w 317"/>
                    <a:gd name="T63" fmla="*/ 83 h 316"/>
                    <a:gd name="T64" fmla="*/ 308 w 317"/>
                    <a:gd name="T65" fmla="*/ 112 h 316"/>
                    <a:gd name="T66" fmla="*/ 315 w 317"/>
                    <a:gd name="T67" fmla="*/ 143 h 316"/>
                    <a:gd name="T68" fmla="*/ 317 w 317"/>
                    <a:gd name="T69" fmla="*/ 15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7" h="316">
                      <a:moveTo>
                        <a:pt x="317" y="158"/>
                      </a:moveTo>
                      <a:lnTo>
                        <a:pt x="317" y="158"/>
                      </a:lnTo>
                      <a:lnTo>
                        <a:pt x="315" y="175"/>
                      </a:lnTo>
                      <a:lnTo>
                        <a:pt x="312" y="191"/>
                      </a:lnTo>
                      <a:lnTo>
                        <a:pt x="308" y="206"/>
                      </a:lnTo>
                      <a:lnTo>
                        <a:pt x="304" y="220"/>
                      </a:lnTo>
                      <a:lnTo>
                        <a:pt x="298" y="235"/>
                      </a:lnTo>
                      <a:lnTo>
                        <a:pt x="290" y="247"/>
                      </a:lnTo>
                      <a:lnTo>
                        <a:pt x="279" y="260"/>
                      </a:lnTo>
                      <a:lnTo>
                        <a:pt x="271" y="270"/>
                      </a:lnTo>
                      <a:lnTo>
                        <a:pt x="258" y="281"/>
                      </a:lnTo>
                      <a:lnTo>
                        <a:pt x="246" y="289"/>
                      </a:lnTo>
                      <a:lnTo>
                        <a:pt x="233" y="297"/>
                      </a:lnTo>
                      <a:lnTo>
                        <a:pt x="219" y="304"/>
                      </a:lnTo>
                      <a:lnTo>
                        <a:pt x="204" y="310"/>
                      </a:lnTo>
                      <a:lnTo>
                        <a:pt x="190" y="314"/>
                      </a:lnTo>
                      <a:lnTo>
                        <a:pt x="175" y="316"/>
                      </a:lnTo>
                      <a:lnTo>
                        <a:pt x="158" y="316"/>
                      </a:lnTo>
                      <a:lnTo>
                        <a:pt x="158" y="316"/>
                      </a:lnTo>
                      <a:lnTo>
                        <a:pt x="142" y="316"/>
                      </a:lnTo>
                      <a:lnTo>
                        <a:pt x="125" y="314"/>
                      </a:lnTo>
                      <a:lnTo>
                        <a:pt x="110" y="310"/>
                      </a:lnTo>
                      <a:lnTo>
                        <a:pt x="96" y="304"/>
                      </a:lnTo>
                      <a:lnTo>
                        <a:pt x="83" y="297"/>
                      </a:lnTo>
                      <a:lnTo>
                        <a:pt x="69" y="289"/>
                      </a:lnTo>
                      <a:lnTo>
                        <a:pt x="56" y="281"/>
                      </a:lnTo>
                      <a:lnTo>
                        <a:pt x="46" y="270"/>
                      </a:lnTo>
                      <a:lnTo>
                        <a:pt x="35" y="260"/>
                      </a:lnTo>
                      <a:lnTo>
                        <a:pt x="27" y="247"/>
                      </a:lnTo>
                      <a:lnTo>
                        <a:pt x="19" y="235"/>
                      </a:lnTo>
                      <a:lnTo>
                        <a:pt x="12" y="220"/>
                      </a:lnTo>
                      <a:lnTo>
                        <a:pt x="6" y="206"/>
                      </a:lnTo>
                      <a:lnTo>
                        <a:pt x="2" y="191"/>
                      </a:lnTo>
                      <a:lnTo>
                        <a:pt x="0" y="175"/>
                      </a:lnTo>
                      <a:lnTo>
                        <a:pt x="0" y="158"/>
                      </a:lnTo>
                      <a:lnTo>
                        <a:pt x="0" y="158"/>
                      </a:lnTo>
                      <a:lnTo>
                        <a:pt x="0" y="143"/>
                      </a:lnTo>
                      <a:lnTo>
                        <a:pt x="2" y="127"/>
                      </a:lnTo>
                      <a:lnTo>
                        <a:pt x="6" y="112"/>
                      </a:lnTo>
                      <a:lnTo>
                        <a:pt x="12" y="97"/>
                      </a:lnTo>
                      <a:lnTo>
                        <a:pt x="19" y="83"/>
                      </a:lnTo>
                      <a:lnTo>
                        <a:pt x="27" y="70"/>
                      </a:lnTo>
                      <a:lnTo>
                        <a:pt x="35" y="58"/>
                      </a:lnTo>
                      <a:lnTo>
                        <a:pt x="46" y="47"/>
                      </a:lnTo>
                      <a:lnTo>
                        <a:pt x="56" y="37"/>
                      </a:lnTo>
                      <a:lnTo>
                        <a:pt x="69" y="27"/>
                      </a:lnTo>
                      <a:lnTo>
                        <a:pt x="83" y="20"/>
                      </a:lnTo>
                      <a:lnTo>
                        <a:pt x="96" y="12"/>
                      </a:lnTo>
                      <a:lnTo>
                        <a:pt x="110" y="8"/>
                      </a:lnTo>
                      <a:lnTo>
                        <a:pt x="125" y="4"/>
                      </a:lnTo>
                      <a:lnTo>
                        <a:pt x="142" y="2"/>
                      </a:lnTo>
                      <a:lnTo>
                        <a:pt x="158" y="0"/>
                      </a:lnTo>
                      <a:lnTo>
                        <a:pt x="158" y="0"/>
                      </a:lnTo>
                      <a:lnTo>
                        <a:pt x="175" y="2"/>
                      </a:lnTo>
                      <a:lnTo>
                        <a:pt x="190" y="4"/>
                      </a:lnTo>
                      <a:lnTo>
                        <a:pt x="204" y="8"/>
                      </a:lnTo>
                      <a:lnTo>
                        <a:pt x="219" y="12"/>
                      </a:lnTo>
                      <a:lnTo>
                        <a:pt x="233" y="20"/>
                      </a:lnTo>
                      <a:lnTo>
                        <a:pt x="246" y="27"/>
                      </a:lnTo>
                      <a:lnTo>
                        <a:pt x="258" y="37"/>
                      </a:lnTo>
                      <a:lnTo>
                        <a:pt x="271" y="47"/>
                      </a:lnTo>
                      <a:lnTo>
                        <a:pt x="279" y="58"/>
                      </a:lnTo>
                      <a:lnTo>
                        <a:pt x="290" y="70"/>
                      </a:lnTo>
                      <a:lnTo>
                        <a:pt x="298" y="83"/>
                      </a:lnTo>
                      <a:lnTo>
                        <a:pt x="304" y="97"/>
                      </a:lnTo>
                      <a:lnTo>
                        <a:pt x="308" y="112"/>
                      </a:lnTo>
                      <a:lnTo>
                        <a:pt x="312" y="127"/>
                      </a:lnTo>
                      <a:lnTo>
                        <a:pt x="315" y="143"/>
                      </a:lnTo>
                      <a:lnTo>
                        <a:pt x="317" y="158"/>
                      </a:lnTo>
                      <a:lnTo>
                        <a:pt x="317" y="158"/>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
                <p:cNvSpPr>
                  <a:spLocks/>
                </p:cNvSpPr>
                <p:nvPr/>
              </p:nvSpPr>
              <p:spPr bwMode="auto">
                <a:xfrm>
                  <a:off x="4114800" y="2008188"/>
                  <a:ext cx="882650" cy="762000"/>
                </a:xfrm>
                <a:custGeom>
                  <a:avLst/>
                  <a:gdLst>
                    <a:gd name="T0" fmla="*/ 377 w 556"/>
                    <a:gd name="T1" fmla="*/ 0 h 480"/>
                    <a:gd name="T2" fmla="*/ 277 w 556"/>
                    <a:gd name="T3" fmla="*/ 117 h 480"/>
                    <a:gd name="T4" fmla="*/ 179 w 556"/>
                    <a:gd name="T5" fmla="*/ 0 h 480"/>
                    <a:gd name="T6" fmla="*/ 179 w 556"/>
                    <a:gd name="T7" fmla="*/ 0 h 480"/>
                    <a:gd name="T8" fmla="*/ 161 w 556"/>
                    <a:gd name="T9" fmla="*/ 11 h 480"/>
                    <a:gd name="T10" fmla="*/ 142 w 556"/>
                    <a:gd name="T11" fmla="*/ 21 h 480"/>
                    <a:gd name="T12" fmla="*/ 123 w 556"/>
                    <a:gd name="T13" fmla="*/ 34 h 480"/>
                    <a:gd name="T14" fmla="*/ 106 w 556"/>
                    <a:gd name="T15" fmla="*/ 48 h 480"/>
                    <a:gd name="T16" fmla="*/ 92 w 556"/>
                    <a:gd name="T17" fmla="*/ 63 h 480"/>
                    <a:gd name="T18" fmla="*/ 77 w 556"/>
                    <a:gd name="T19" fmla="*/ 82 h 480"/>
                    <a:gd name="T20" fmla="*/ 63 w 556"/>
                    <a:gd name="T21" fmla="*/ 98 h 480"/>
                    <a:gd name="T22" fmla="*/ 50 w 556"/>
                    <a:gd name="T23" fmla="*/ 117 h 480"/>
                    <a:gd name="T24" fmla="*/ 40 w 556"/>
                    <a:gd name="T25" fmla="*/ 138 h 480"/>
                    <a:gd name="T26" fmla="*/ 29 w 556"/>
                    <a:gd name="T27" fmla="*/ 159 h 480"/>
                    <a:gd name="T28" fmla="*/ 21 w 556"/>
                    <a:gd name="T29" fmla="*/ 182 h 480"/>
                    <a:gd name="T30" fmla="*/ 15 w 556"/>
                    <a:gd name="T31" fmla="*/ 205 h 480"/>
                    <a:gd name="T32" fmla="*/ 9 w 556"/>
                    <a:gd name="T33" fmla="*/ 228 h 480"/>
                    <a:gd name="T34" fmla="*/ 4 w 556"/>
                    <a:gd name="T35" fmla="*/ 253 h 480"/>
                    <a:gd name="T36" fmla="*/ 2 w 556"/>
                    <a:gd name="T37" fmla="*/ 278 h 480"/>
                    <a:gd name="T38" fmla="*/ 0 w 556"/>
                    <a:gd name="T39" fmla="*/ 303 h 480"/>
                    <a:gd name="T40" fmla="*/ 0 w 556"/>
                    <a:gd name="T41" fmla="*/ 303 h 480"/>
                    <a:gd name="T42" fmla="*/ 2 w 556"/>
                    <a:gd name="T43" fmla="*/ 330 h 480"/>
                    <a:gd name="T44" fmla="*/ 4 w 556"/>
                    <a:gd name="T45" fmla="*/ 357 h 480"/>
                    <a:gd name="T46" fmla="*/ 4 w 556"/>
                    <a:gd name="T47" fmla="*/ 357 h 480"/>
                    <a:gd name="T48" fmla="*/ 29 w 556"/>
                    <a:gd name="T49" fmla="*/ 384 h 480"/>
                    <a:gd name="T50" fmla="*/ 57 w 556"/>
                    <a:gd name="T51" fmla="*/ 409 h 480"/>
                    <a:gd name="T52" fmla="*/ 88 w 556"/>
                    <a:gd name="T53" fmla="*/ 430 h 480"/>
                    <a:gd name="T54" fmla="*/ 121 w 556"/>
                    <a:gd name="T55" fmla="*/ 446 h 480"/>
                    <a:gd name="T56" fmla="*/ 156 w 556"/>
                    <a:gd name="T57" fmla="*/ 461 h 480"/>
                    <a:gd name="T58" fmla="*/ 196 w 556"/>
                    <a:gd name="T59" fmla="*/ 471 h 480"/>
                    <a:gd name="T60" fmla="*/ 236 w 556"/>
                    <a:gd name="T61" fmla="*/ 478 h 480"/>
                    <a:gd name="T62" fmla="*/ 279 w 556"/>
                    <a:gd name="T63" fmla="*/ 480 h 480"/>
                    <a:gd name="T64" fmla="*/ 279 w 556"/>
                    <a:gd name="T65" fmla="*/ 480 h 480"/>
                    <a:gd name="T66" fmla="*/ 321 w 556"/>
                    <a:gd name="T67" fmla="*/ 478 h 480"/>
                    <a:gd name="T68" fmla="*/ 361 w 556"/>
                    <a:gd name="T69" fmla="*/ 471 h 480"/>
                    <a:gd name="T70" fmla="*/ 400 w 556"/>
                    <a:gd name="T71" fmla="*/ 461 h 480"/>
                    <a:gd name="T72" fmla="*/ 436 w 556"/>
                    <a:gd name="T73" fmla="*/ 446 h 480"/>
                    <a:gd name="T74" fmla="*/ 471 w 556"/>
                    <a:gd name="T75" fmla="*/ 430 h 480"/>
                    <a:gd name="T76" fmla="*/ 500 w 556"/>
                    <a:gd name="T77" fmla="*/ 409 h 480"/>
                    <a:gd name="T78" fmla="*/ 529 w 556"/>
                    <a:gd name="T79" fmla="*/ 384 h 480"/>
                    <a:gd name="T80" fmla="*/ 552 w 556"/>
                    <a:gd name="T81" fmla="*/ 357 h 480"/>
                    <a:gd name="T82" fmla="*/ 552 w 556"/>
                    <a:gd name="T83" fmla="*/ 357 h 480"/>
                    <a:gd name="T84" fmla="*/ 556 w 556"/>
                    <a:gd name="T85" fmla="*/ 330 h 480"/>
                    <a:gd name="T86" fmla="*/ 556 w 556"/>
                    <a:gd name="T87" fmla="*/ 303 h 480"/>
                    <a:gd name="T88" fmla="*/ 556 w 556"/>
                    <a:gd name="T89" fmla="*/ 303 h 480"/>
                    <a:gd name="T90" fmla="*/ 556 w 556"/>
                    <a:gd name="T91" fmla="*/ 278 h 480"/>
                    <a:gd name="T92" fmla="*/ 552 w 556"/>
                    <a:gd name="T93" fmla="*/ 253 h 480"/>
                    <a:gd name="T94" fmla="*/ 548 w 556"/>
                    <a:gd name="T95" fmla="*/ 228 h 480"/>
                    <a:gd name="T96" fmla="*/ 544 w 556"/>
                    <a:gd name="T97" fmla="*/ 203 h 480"/>
                    <a:gd name="T98" fmla="*/ 536 w 556"/>
                    <a:gd name="T99" fmla="*/ 180 h 480"/>
                    <a:gd name="T100" fmla="*/ 527 w 556"/>
                    <a:gd name="T101" fmla="*/ 159 h 480"/>
                    <a:gd name="T102" fmla="*/ 517 w 556"/>
                    <a:gd name="T103" fmla="*/ 138 h 480"/>
                    <a:gd name="T104" fmla="*/ 506 w 556"/>
                    <a:gd name="T105" fmla="*/ 117 h 480"/>
                    <a:gd name="T106" fmla="*/ 494 w 556"/>
                    <a:gd name="T107" fmla="*/ 98 h 480"/>
                    <a:gd name="T108" fmla="*/ 479 w 556"/>
                    <a:gd name="T109" fmla="*/ 80 h 480"/>
                    <a:gd name="T110" fmla="*/ 465 w 556"/>
                    <a:gd name="T111" fmla="*/ 63 h 480"/>
                    <a:gd name="T112" fmla="*/ 450 w 556"/>
                    <a:gd name="T113" fmla="*/ 48 h 480"/>
                    <a:gd name="T114" fmla="*/ 434 w 556"/>
                    <a:gd name="T115" fmla="*/ 34 h 480"/>
                    <a:gd name="T116" fmla="*/ 415 w 556"/>
                    <a:gd name="T117" fmla="*/ 21 h 480"/>
                    <a:gd name="T118" fmla="*/ 396 w 556"/>
                    <a:gd name="T119" fmla="*/ 11 h 480"/>
                    <a:gd name="T120" fmla="*/ 377 w 556"/>
                    <a:gd name="T121" fmla="*/ 0 h 480"/>
                    <a:gd name="T122" fmla="*/ 377 w 556"/>
                    <a:gd name="T123"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6" h="480">
                      <a:moveTo>
                        <a:pt x="377" y="0"/>
                      </a:moveTo>
                      <a:lnTo>
                        <a:pt x="277" y="117"/>
                      </a:lnTo>
                      <a:lnTo>
                        <a:pt x="179" y="0"/>
                      </a:lnTo>
                      <a:lnTo>
                        <a:pt x="179" y="0"/>
                      </a:lnTo>
                      <a:lnTo>
                        <a:pt x="161" y="11"/>
                      </a:lnTo>
                      <a:lnTo>
                        <a:pt x="142" y="21"/>
                      </a:lnTo>
                      <a:lnTo>
                        <a:pt x="123" y="34"/>
                      </a:lnTo>
                      <a:lnTo>
                        <a:pt x="106" y="48"/>
                      </a:lnTo>
                      <a:lnTo>
                        <a:pt x="92" y="63"/>
                      </a:lnTo>
                      <a:lnTo>
                        <a:pt x="77" y="82"/>
                      </a:lnTo>
                      <a:lnTo>
                        <a:pt x="63" y="98"/>
                      </a:lnTo>
                      <a:lnTo>
                        <a:pt x="50" y="117"/>
                      </a:lnTo>
                      <a:lnTo>
                        <a:pt x="40" y="138"/>
                      </a:lnTo>
                      <a:lnTo>
                        <a:pt x="29" y="159"/>
                      </a:lnTo>
                      <a:lnTo>
                        <a:pt x="21" y="182"/>
                      </a:lnTo>
                      <a:lnTo>
                        <a:pt x="15" y="205"/>
                      </a:lnTo>
                      <a:lnTo>
                        <a:pt x="9" y="228"/>
                      </a:lnTo>
                      <a:lnTo>
                        <a:pt x="4" y="253"/>
                      </a:lnTo>
                      <a:lnTo>
                        <a:pt x="2" y="278"/>
                      </a:lnTo>
                      <a:lnTo>
                        <a:pt x="0" y="303"/>
                      </a:lnTo>
                      <a:lnTo>
                        <a:pt x="0" y="303"/>
                      </a:lnTo>
                      <a:lnTo>
                        <a:pt x="2" y="330"/>
                      </a:lnTo>
                      <a:lnTo>
                        <a:pt x="4" y="357"/>
                      </a:lnTo>
                      <a:lnTo>
                        <a:pt x="4" y="357"/>
                      </a:lnTo>
                      <a:lnTo>
                        <a:pt x="29" y="384"/>
                      </a:lnTo>
                      <a:lnTo>
                        <a:pt x="57" y="409"/>
                      </a:lnTo>
                      <a:lnTo>
                        <a:pt x="88" y="430"/>
                      </a:lnTo>
                      <a:lnTo>
                        <a:pt x="121" y="446"/>
                      </a:lnTo>
                      <a:lnTo>
                        <a:pt x="156" y="461"/>
                      </a:lnTo>
                      <a:lnTo>
                        <a:pt x="196" y="471"/>
                      </a:lnTo>
                      <a:lnTo>
                        <a:pt x="236" y="478"/>
                      </a:lnTo>
                      <a:lnTo>
                        <a:pt x="279" y="480"/>
                      </a:lnTo>
                      <a:lnTo>
                        <a:pt x="279" y="480"/>
                      </a:lnTo>
                      <a:lnTo>
                        <a:pt x="321" y="478"/>
                      </a:lnTo>
                      <a:lnTo>
                        <a:pt x="361" y="471"/>
                      </a:lnTo>
                      <a:lnTo>
                        <a:pt x="400" y="461"/>
                      </a:lnTo>
                      <a:lnTo>
                        <a:pt x="436" y="446"/>
                      </a:lnTo>
                      <a:lnTo>
                        <a:pt x="471" y="430"/>
                      </a:lnTo>
                      <a:lnTo>
                        <a:pt x="500" y="409"/>
                      </a:lnTo>
                      <a:lnTo>
                        <a:pt x="529" y="384"/>
                      </a:lnTo>
                      <a:lnTo>
                        <a:pt x="552" y="357"/>
                      </a:lnTo>
                      <a:lnTo>
                        <a:pt x="552" y="357"/>
                      </a:lnTo>
                      <a:lnTo>
                        <a:pt x="556" y="330"/>
                      </a:lnTo>
                      <a:lnTo>
                        <a:pt x="556" y="303"/>
                      </a:lnTo>
                      <a:lnTo>
                        <a:pt x="556" y="303"/>
                      </a:lnTo>
                      <a:lnTo>
                        <a:pt x="556" y="278"/>
                      </a:lnTo>
                      <a:lnTo>
                        <a:pt x="552" y="253"/>
                      </a:lnTo>
                      <a:lnTo>
                        <a:pt x="548" y="228"/>
                      </a:lnTo>
                      <a:lnTo>
                        <a:pt x="544" y="203"/>
                      </a:lnTo>
                      <a:lnTo>
                        <a:pt x="536" y="180"/>
                      </a:lnTo>
                      <a:lnTo>
                        <a:pt x="527" y="159"/>
                      </a:lnTo>
                      <a:lnTo>
                        <a:pt x="517" y="138"/>
                      </a:lnTo>
                      <a:lnTo>
                        <a:pt x="506" y="117"/>
                      </a:lnTo>
                      <a:lnTo>
                        <a:pt x="494" y="98"/>
                      </a:lnTo>
                      <a:lnTo>
                        <a:pt x="479" y="80"/>
                      </a:lnTo>
                      <a:lnTo>
                        <a:pt x="465" y="63"/>
                      </a:lnTo>
                      <a:lnTo>
                        <a:pt x="450" y="48"/>
                      </a:lnTo>
                      <a:lnTo>
                        <a:pt x="434" y="34"/>
                      </a:lnTo>
                      <a:lnTo>
                        <a:pt x="415" y="21"/>
                      </a:lnTo>
                      <a:lnTo>
                        <a:pt x="396" y="11"/>
                      </a:lnTo>
                      <a:lnTo>
                        <a:pt x="377" y="0"/>
                      </a:lnTo>
                      <a:lnTo>
                        <a:pt x="377" y="0"/>
                      </a:lnTo>
                      <a:close/>
                    </a:path>
                  </a:pathLst>
                </a:custGeom>
                <a:solidFill>
                  <a:srgbClr val="25A4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9"/>
                <p:cNvSpPr>
                  <a:spLocks/>
                </p:cNvSpPr>
                <p:nvPr/>
              </p:nvSpPr>
              <p:spPr bwMode="auto">
                <a:xfrm>
                  <a:off x="4789488" y="1296988"/>
                  <a:ext cx="457200" cy="463550"/>
                </a:xfrm>
                <a:custGeom>
                  <a:avLst/>
                  <a:gdLst>
                    <a:gd name="T0" fmla="*/ 140 w 288"/>
                    <a:gd name="T1" fmla="*/ 0 h 292"/>
                    <a:gd name="T2" fmla="*/ 140 w 288"/>
                    <a:gd name="T3" fmla="*/ 0 h 292"/>
                    <a:gd name="T4" fmla="*/ 115 w 288"/>
                    <a:gd name="T5" fmla="*/ 3 h 292"/>
                    <a:gd name="T6" fmla="*/ 92 w 288"/>
                    <a:gd name="T7" fmla="*/ 7 h 292"/>
                    <a:gd name="T8" fmla="*/ 71 w 288"/>
                    <a:gd name="T9" fmla="*/ 17 h 292"/>
                    <a:gd name="T10" fmla="*/ 50 w 288"/>
                    <a:gd name="T11" fmla="*/ 30 h 292"/>
                    <a:gd name="T12" fmla="*/ 34 w 288"/>
                    <a:gd name="T13" fmla="*/ 46 h 292"/>
                    <a:gd name="T14" fmla="*/ 19 w 288"/>
                    <a:gd name="T15" fmla="*/ 65 h 292"/>
                    <a:gd name="T16" fmla="*/ 9 w 288"/>
                    <a:gd name="T17" fmla="*/ 86 h 292"/>
                    <a:gd name="T18" fmla="*/ 0 w 288"/>
                    <a:gd name="T19" fmla="*/ 109 h 292"/>
                    <a:gd name="T20" fmla="*/ 0 w 288"/>
                    <a:gd name="T21" fmla="*/ 109 h 292"/>
                    <a:gd name="T22" fmla="*/ 15 w 288"/>
                    <a:gd name="T23" fmla="*/ 123 h 292"/>
                    <a:gd name="T24" fmla="*/ 27 w 288"/>
                    <a:gd name="T25" fmla="*/ 140 h 292"/>
                    <a:gd name="T26" fmla="*/ 38 w 288"/>
                    <a:gd name="T27" fmla="*/ 159 h 292"/>
                    <a:gd name="T28" fmla="*/ 48 w 288"/>
                    <a:gd name="T29" fmla="*/ 178 h 292"/>
                    <a:gd name="T30" fmla="*/ 54 w 288"/>
                    <a:gd name="T31" fmla="*/ 196 h 292"/>
                    <a:gd name="T32" fmla="*/ 61 w 288"/>
                    <a:gd name="T33" fmla="*/ 217 h 292"/>
                    <a:gd name="T34" fmla="*/ 65 w 288"/>
                    <a:gd name="T35" fmla="*/ 240 h 292"/>
                    <a:gd name="T36" fmla="*/ 65 w 288"/>
                    <a:gd name="T37" fmla="*/ 261 h 292"/>
                    <a:gd name="T38" fmla="*/ 65 w 288"/>
                    <a:gd name="T39" fmla="*/ 261 h 292"/>
                    <a:gd name="T40" fmla="*/ 65 w 288"/>
                    <a:gd name="T41" fmla="*/ 271 h 292"/>
                    <a:gd name="T42" fmla="*/ 65 w 288"/>
                    <a:gd name="T43" fmla="*/ 271 h 292"/>
                    <a:gd name="T44" fmla="*/ 81 w 288"/>
                    <a:gd name="T45" fmla="*/ 280 h 292"/>
                    <a:gd name="T46" fmla="*/ 100 w 288"/>
                    <a:gd name="T47" fmla="*/ 286 h 292"/>
                    <a:gd name="T48" fmla="*/ 119 w 288"/>
                    <a:gd name="T49" fmla="*/ 290 h 292"/>
                    <a:gd name="T50" fmla="*/ 140 w 288"/>
                    <a:gd name="T51" fmla="*/ 292 h 292"/>
                    <a:gd name="T52" fmla="*/ 140 w 288"/>
                    <a:gd name="T53" fmla="*/ 292 h 292"/>
                    <a:gd name="T54" fmla="*/ 154 w 288"/>
                    <a:gd name="T55" fmla="*/ 292 h 292"/>
                    <a:gd name="T56" fmla="*/ 169 w 288"/>
                    <a:gd name="T57" fmla="*/ 290 h 292"/>
                    <a:gd name="T58" fmla="*/ 184 w 288"/>
                    <a:gd name="T59" fmla="*/ 286 h 292"/>
                    <a:gd name="T60" fmla="*/ 198 w 288"/>
                    <a:gd name="T61" fmla="*/ 282 h 292"/>
                    <a:gd name="T62" fmla="*/ 211 w 288"/>
                    <a:gd name="T63" fmla="*/ 275 h 292"/>
                    <a:gd name="T64" fmla="*/ 223 w 288"/>
                    <a:gd name="T65" fmla="*/ 267 h 292"/>
                    <a:gd name="T66" fmla="*/ 234 w 288"/>
                    <a:gd name="T67" fmla="*/ 259 h 292"/>
                    <a:gd name="T68" fmla="*/ 244 w 288"/>
                    <a:gd name="T69" fmla="*/ 250 h 292"/>
                    <a:gd name="T70" fmla="*/ 254 w 288"/>
                    <a:gd name="T71" fmla="*/ 240 h 292"/>
                    <a:gd name="T72" fmla="*/ 263 w 288"/>
                    <a:gd name="T73" fmla="*/ 228 h 292"/>
                    <a:gd name="T74" fmla="*/ 269 w 288"/>
                    <a:gd name="T75" fmla="*/ 215 h 292"/>
                    <a:gd name="T76" fmla="*/ 275 w 288"/>
                    <a:gd name="T77" fmla="*/ 203 h 292"/>
                    <a:gd name="T78" fmla="*/ 279 w 288"/>
                    <a:gd name="T79" fmla="*/ 190 h 292"/>
                    <a:gd name="T80" fmla="*/ 284 w 288"/>
                    <a:gd name="T81" fmla="*/ 175 h 292"/>
                    <a:gd name="T82" fmla="*/ 286 w 288"/>
                    <a:gd name="T83" fmla="*/ 161 h 292"/>
                    <a:gd name="T84" fmla="*/ 288 w 288"/>
                    <a:gd name="T85" fmla="*/ 146 h 292"/>
                    <a:gd name="T86" fmla="*/ 288 w 288"/>
                    <a:gd name="T87" fmla="*/ 146 h 292"/>
                    <a:gd name="T88" fmla="*/ 286 w 288"/>
                    <a:gd name="T89" fmla="*/ 132 h 292"/>
                    <a:gd name="T90" fmla="*/ 284 w 288"/>
                    <a:gd name="T91" fmla="*/ 117 h 292"/>
                    <a:gd name="T92" fmla="*/ 279 w 288"/>
                    <a:gd name="T93" fmla="*/ 103 h 292"/>
                    <a:gd name="T94" fmla="*/ 275 w 288"/>
                    <a:gd name="T95" fmla="*/ 90 h 292"/>
                    <a:gd name="T96" fmla="*/ 269 w 288"/>
                    <a:gd name="T97" fmla="*/ 75 h 292"/>
                    <a:gd name="T98" fmla="*/ 263 w 288"/>
                    <a:gd name="T99" fmla="*/ 65 h 292"/>
                    <a:gd name="T100" fmla="*/ 254 w 288"/>
                    <a:gd name="T101" fmla="*/ 53 h 292"/>
                    <a:gd name="T102" fmla="*/ 244 w 288"/>
                    <a:gd name="T103" fmla="*/ 42 h 292"/>
                    <a:gd name="T104" fmla="*/ 234 w 288"/>
                    <a:gd name="T105" fmla="*/ 34 h 292"/>
                    <a:gd name="T106" fmla="*/ 223 w 288"/>
                    <a:gd name="T107" fmla="*/ 25 h 292"/>
                    <a:gd name="T108" fmla="*/ 211 w 288"/>
                    <a:gd name="T109" fmla="*/ 17 h 292"/>
                    <a:gd name="T110" fmla="*/ 198 w 288"/>
                    <a:gd name="T111" fmla="*/ 11 h 292"/>
                    <a:gd name="T112" fmla="*/ 184 w 288"/>
                    <a:gd name="T113" fmla="*/ 7 h 292"/>
                    <a:gd name="T114" fmla="*/ 169 w 288"/>
                    <a:gd name="T115" fmla="*/ 3 h 292"/>
                    <a:gd name="T116" fmla="*/ 154 w 288"/>
                    <a:gd name="T117" fmla="*/ 0 h 292"/>
                    <a:gd name="T118" fmla="*/ 140 w 288"/>
                    <a:gd name="T119" fmla="*/ 0 h 292"/>
                    <a:gd name="T120" fmla="*/ 140 w 288"/>
                    <a:gd name="T1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8" h="292">
                      <a:moveTo>
                        <a:pt x="140" y="0"/>
                      </a:moveTo>
                      <a:lnTo>
                        <a:pt x="140" y="0"/>
                      </a:lnTo>
                      <a:lnTo>
                        <a:pt x="115" y="3"/>
                      </a:lnTo>
                      <a:lnTo>
                        <a:pt x="92" y="7"/>
                      </a:lnTo>
                      <a:lnTo>
                        <a:pt x="71" y="17"/>
                      </a:lnTo>
                      <a:lnTo>
                        <a:pt x="50" y="30"/>
                      </a:lnTo>
                      <a:lnTo>
                        <a:pt x="34" y="46"/>
                      </a:lnTo>
                      <a:lnTo>
                        <a:pt x="19" y="65"/>
                      </a:lnTo>
                      <a:lnTo>
                        <a:pt x="9" y="86"/>
                      </a:lnTo>
                      <a:lnTo>
                        <a:pt x="0" y="109"/>
                      </a:lnTo>
                      <a:lnTo>
                        <a:pt x="0" y="109"/>
                      </a:lnTo>
                      <a:lnTo>
                        <a:pt x="15" y="123"/>
                      </a:lnTo>
                      <a:lnTo>
                        <a:pt x="27" y="140"/>
                      </a:lnTo>
                      <a:lnTo>
                        <a:pt x="38" y="159"/>
                      </a:lnTo>
                      <a:lnTo>
                        <a:pt x="48" y="178"/>
                      </a:lnTo>
                      <a:lnTo>
                        <a:pt x="54" y="196"/>
                      </a:lnTo>
                      <a:lnTo>
                        <a:pt x="61" y="217"/>
                      </a:lnTo>
                      <a:lnTo>
                        <a:pt x="65" y="240"/>
                      </a:lnTo>
                      <a:lnTo>
                        <a:pt x="65" y="261"/>
                      </a:lnTo>
                      <a:lnTo>
                        <a:pt x="65" y="261"/>
                      </a:lnTo>
                      <a:lnTo>
                        <a:pt x="65" y="271"/>
                      </a:lnTo>
                      <a:lnTo>
                        <a:pt x="65" y="271"/>
                      </a:lnTo>
                      <a:lnTo>
                        <a:pt x="81" y="280"/>
                      </a:lnTo>
                      <a:lnTo>
                        <a:pt x="100" y="286"/>
                      </a:lnTo>
                      <a:lnTo>
                        <a:pt x="119" y="290"/>
                      </a:lnTo>
                      <a:lnTo>
                        <a:pt x="140" y="292"/>
                      </a:lnTo>
                      <a:lnTo>
                        <a:pt x="140" y="292"/>
                      </a:lnTo>
                      <a:lnTo>
                        <a:pt x="154" y="292"/>
                      </a:lnTo>
                      <a:lnTo>
                        <a:pt x="169" y="290"/>
                      </a:lnTo>
                      <a:lnTo>
                        <a:pt x="184" y="286"/>
                      </a:lnTo>
                      <a:lnTo>
                        <a:pt x="198" y="282"/>
                      </a:lnTo>
                      <a:lnTo>
                        <a:pt x="211" y="275"/>
                      </a:lnTo>
                      <a:lnTo>
                        <a:pt x="223" y="267"/>
                      </a:lnTo>
                      <a:lnTo>
                        <a:pt x="234" y="259"/>
                      </a:lnTo>
                      <a:lnTo>
                        <a:pt x="244" y="250"/>
                      </a:lnTo>
                      <a:lnTo>
                        <a:pt x="254" y="240"/>
                      </a:lnTo>
                      <a:lnTo>
                        <a:pt x="263" y="228"/>
                      </a:lnTo>
                      <a:lnTo>
                        <a:pt x="269" y="215"/>
                      </a:lnTo>
                      <a:lnTo>
                        <a:pt x="275" y="203"/>
                      </a:lnTo>
                      <a:lnTo>
                        <a:pt x="279" y="190"/>
                      </a:lnTo>
                      <a:lnTo>
                        <a:pt x="284" y="175"/>
                      </a:lnTo>
                      <a:lnTo>
                        <a:pt x="286" y="161"/>
                      </a:lnTo>
                      <a:lnTo>
                        <a:pt x="288" y="146"/>
                      </a:lnTo>
                      <a:lnTo>
                        <a:pt x="288" y="146"/>
                      </a:lnTo>
                      <a:lnTo>
                        <a:pt x="286" y="132"/>
                      </a:lnTo>
                      <a:lnTo>
                        <a:pt x="284" y="117"/>
                      </a:lnTo>
                      <a:lnTo>
                        <a:pt x="279" y="103"/>
                      </a:lnTo>
                      <a:lnTo>
                        <a:pt x="275" y="90"/>
                      </a:lnTo>
                      <a:lnTo>
                        <a:pt x="269" y="75"/>
                      </a:lnTo>
                      <a:lnTo>
                        <a:pt x="263" y="65"/>
                      </a:lnTo>
                      <a:lnTo>
                        <a:pt x="254" y="53"/>
                      </a:lnTo>
                      <a:lnTo>
                        <a:pt x="244" y="42"/>
                      </a:lnTo>
                      <a:lnTo>
                        <a:pt x="234" y="34"/>
                      </a:lnTo>
                      <a:lnTo>
                        <a:pt x="223" y="25"/>
                      </a:lnTo>
                      <a:lnTo>
                        <a:pt x="211" y="17"/>
                      </a:lnTo>
                      <a:lnTo>
                        <a:pt x="198" y="11"/>
                      </a:lnTo>
                      <a:lnTo>
                        <a:pt x="184" y="7"/>
                      </a:lnTo>
                      <a:lnTo>
                        <a:pt x="169" y="3"/>
                      </a:lnTo>
                      <a:lnTo>
                        <a:pt x="154" y="0"/>
                      </a:lnTo>
                      <a:lnTo>
                        <a:pt x="140" y="0"/>
                      </a:lnTo>
                      <a:lnTo>
                        <a:pt x="140"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20"/>
                <p:cNvSpPr>
                  <a:spLocks/>
                </p:cNvSpPr>
                <p:nvPr/>
              </p:nvSpPr>
              <p:spPr bwMode="auto">
                <a:xfrm>
                  <a:off x="3848100" y="1296988"/>
                  <a:ext cx="458787" cy="463550"/>
                </a:xfrm>
                <a:custGeom>
                  <a:avLst/>
                  <a:gdLst>
                    <a:gd name="T0" fmla="*/ 231 w 289"/>
                    <a:gd name="T1" fmla="*/ 261 h 292"/>
                    <a:gd name="T2" fmla="*/ 231 w 289"/>
                    <a:gd name="T3" fmla="*/ 261 h 292"/>
                    <a:gd name="T4" fmla="*/ 233 w 289"/>
                    <a:gd name="T5" fmla="*/ 240 h 292"/>
                    <a:gd name="T6" fmla="*/ 235 w 289"/>
                    <a:gd name="T7" fmla="*/ 221 h 292"/>
                    <a:gd name="T8" fmla="*/ 241 w 289"/>
                    <a:gd name="T9" fmla="*/ 200 h 292"/>
                    <a:gd name="T10" fmla="*/ 247 w 289"/>
                    <a:gd name="T11" fmla="*/ 182 h 292"/>
                    <a:gd name="T12" fmla="*/ 256 w 289"/>
                    <a:gd name="T13" fmla="*/ 163 h 292"/>
                    <a:gd name="T14" fmla="*/ 266 w 289"/>
                    <a:gd name="T15" fmla="*/ 146 h 292"/>
                    <a:gd name="T16" fmla="*/ 277 w 289"/>
                    <a:gd name="T17" fmla="*/ 132 h 292"/>
                    <a:gd name="T18" fmla="*/ 289 w 289"/>
                    <a:gd name="T19" fmla="*/ 115 h 292"/>
                    <a:gd name="T20" fmla="*/ 289 w 289"/>
                    <a:gd name="T21" fmla="*/ 115 h 292"/>
                    <a:gd name="T22" fmla="*/ 283 w 289"/>
                    <a:gd name="T23" fmla="*/ 92 h 292"/>
                    <a:gd name="T24" fmla="*/ 272 w 289"/>
                    <a:gd name="T25" fmla="*/ 69 h 292"/>
                    <a:gd name="T26" fmla="*/ 258 w 289"/>
                    <a:gd name="T27" fmla="*/ 50 h 292"/>
                    <a:gd name="T28" fmla="*/ 239 w 289"/>
                    <a:gd name="T29" fmla="*/ 34 h 292"/>
                    <a:gd name="T30" fmla="*/ 218 w 289"/>
                    <a:gd name="T31" fmla="*/ 19 h 292"/>
                    <a:gd name="T32" fmla="*/ 197 w 289"/>
                    <a:gd name="T33" fmla="*/ 9 h 292"/>
                    <a:gd name="T34" fmla="*/ 172 w 289"/>
                    <a:gd name="T35" fmla="*/ 3 h 292"/>
                    <a:gd name="T36" fmla="*/ 147 w 289"/>
                    <a:gd name="T37" fmla="*/ 0 h 292"/>
                    <a:gd name="T38" fmla="*/ 147 w 289"/>
                    <a:gd name="T39" fmla="*/ 0 h 292"/>
                    <a:gd name="T40" fmla="*/ 131 w 289"/>
                    <a:gd name="T41" fmla="*/ 0 h 292"/>
                    <a:gd name="T42" fmla="*/ 116 w 289"/>
                    <a:gd name="T43" fmla="*/ 3 h 292"/>
                    <a:gd name="T44" fmla="*/ 104 w 289"/>
                    <a:gd name="T45" fmla="*/ 7 h 292"/>
                    <a:gd name="T46" fmla="*/ 89 w 289"/>
                    <a:gd name="T47" fmla="*/ 11 h 292"/>
                    <a:gd name="T48" fmla="*/ 77 w 289"/>
                    <a:gd name="T49" fmla="*/ 17 h 292"/>
                    <a:gd name="T50" fmla="*/ 64 w 289"/>
                    <a:gd name="T51" fmla="*/ 25 h 292"/>
                    <a:gd name="T52" fmla="*/ 54 w 289"/>
                    <a:gd name="T53" fmla="*/ 34 h 292"/>
                    <a:gd name="T54" fmla="*/ 43 w 289"/>
                    <a:gd name="T55" fmla="*/ 42 h 292"/>
                    <a:gd name="T56" fmla="*/ 33 w 289"/>
                    <a:gd name="T57" fmla="*/ 53 h 292"/>
                    <a:gd name="T58" fmla="*/ 25 w 289"/>
                    <a:gd name="T59" fmla="*/ 65 h 292"/>
                    <a:gd name="T60" fmla="*/ 18 w 289"/>
                    <a:gd name="T61" fmla="*/ 75 h 292"/>
                    <a:gd name="T62" fmla="*/ 12 w 289"/>
                    <a:gd name="T63" fmla="*/ 90 h 292"/>
                    <a:gd name="T64" fmla="*/ 6 w 289"/>
                    <a:gd name="T65" fmla="*/ 103 h 292"/>
                    <a:gd name="T66" fmla="*/ 4 w 289"/>
                    <a:gd name="T67" fmla="*/ 117 h 292"/>
                    <a:gd name="T68" fmla="*/ 2 w 289"/>
                    <a:gd name="T69" fmla="*/ 132 h 292"/>
                    <a:gd name="T70" fmla="*/ 0 w 289"/>
                    <a:gd name="T71" fmla="*/ 146 h 292"/>
                    <a:gd name="T72" fmla="*/ 0 w 289"/>
                    <a:gd name="T73" fmla="*/ 146 h 292"/>
                    <a:gd name="T74" fmla="*/ 2 w 289"/>
                    <a:gd name="T75" fmla="*/ 161 h 292"/>
                    <a:gd name="T76" fmla="*/ 4 w 289"/>
                    <a:gd name="T77" fmla="*/ 175 h 292"/>
                    <a:gd name="T78" fmla="*/ 6 w 289"/>
                    <a:gd name="T79" fmla="*/ 190 h 292"/>
                    <a:gd name="T80" fmla="*/ 12 w 289"/>
                    <a:gd name="T81" fmla="*/ 203 h 292"/>
                    <a:gd name="T82" fmla="*/ 18 w 289"/>
                    <a:gd name="T83" fmla="*/ 215 h 292"/>
                    <a:gd name="T84" fmla="*/ 25 w 289"/>
                    <a:gd name="T85" fmla="*/ 228 h 292"/>
                    <a:gd name="T86" fmla="*/ 33 w 289"/>
                    <a:gd name="T87" fmla="*/ 240 h 292"/>
                    <a:gd name="T88" fmla="*/ 43 w 289"/>
                    <a:gd name="T89" fmla="*/ 250 h 292"/>
                    <a:gd name="T90" fmla="*/ 54 w 289"/>
                    <a:gd name="T91" fmla="*/ 259 h 292"/>
                    <a:gd name="T92" fmla="*/ 64 w 289"/>
                    <a:gd name="T93" fmla="*/ 267 h 292"/>
                    <a:gd name="T94" fmla="*/ 77 w 289"/>
                    <a:gd name="T95" fmla="*/ 275 h 292"/>
                    <a:gd name="T96" fmla="*/ 89 w 289"/>
                    <a:gd name="T97" fmla="*/ 282 h 292"/>
                    <a:gd name="T98" fmla="*/ 104 w 289"/>
                    <a:gd name="T99" fmla="*/ 286 h 292"/>
                    <a:gd name="T100" fmla="*/ 116 w 289"/>
                    <a:gd name="T101" fmla="*/ 290 h 292"/>
                    <a:gd name="T102" fmla="*/ 131 w 289"/>
                    <a:gd name="T103" fmla="*/ 292 h 292"/>
                    <a:gd name="T104" fmla="*/ 147 w 289"/>
                    <a:gd name="T105" fmla="*/ 292 h 292"/>
                    <a:gd name="T106" fmla="*/ 147 w 289"/>
                    <a:gd name="T107" fmla="*/ 292 h 292"/>
                    <a:gd name="T108" fmla="*/ 170 w 289"/>
                    <a:gd name="T109" fmla="*/ 290 h 292"/>
                    <a:gd name="T110" fmla="*/ 191 w 289"/>
                    <a:gd name="T111" fmla="*/ 286 h 292"/>
                    <a:gd name="T112" fmla="*/ 212 w 289"/>
                    <a:gd name="T113" fmla="*/ 275 h 292"/>
                    <a:gd name="T114" fmla="*/ 233 w 289"/>
                    <a:gd name="T115" fmla="*/ 265 h 292"/>
                    <a:gd name="T116" fmla="*/ 233 w 289"/>
                    <a:gd name="T117" fmla="*/ 265 h 292"/>
                    <a:gd name="T118" fmla="*/ 231 w 289"/>
                    <a:gd name="T119" fmla="*/ 261 h 292"/>
                    <a:gd name="T120" fmla="*/ 231 w 289"/>
                    <a:gd name="T121" fmla="*/ 26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 h="292">
                      <a:moveTo>
                        <a:pt x="231" y="261"/>
                      </a:moveTo>
                      <a:lnTo>
                        <a:pt x="231" y="261"/>
                      </a:lnTo>
                      <a:lnTo>
                        <a:pt x="233" y="240"/>
                      </a:lnTo>
                      <a:lnTo>
                        <a:pt x="235" y="221"/>
                      </a:lnTo>
                      <a:lnTo>
                        <a:pt x="241" y="200"/>
                      </a:lnTo>
                      <a:lnTo>
                        <a:pt x="247" y="182"/>
                      </a:lnTo>
                      <a:lnTo>
                        <a:pt x="256" y="163"/>
                      </a:lnTo>
                      <a:lnTo>
                        <a:pt x="266" y="146"/>
                      </a:lnTo>
                      <a:lnTo>
                        <a:pt x="277" y="132"/>
                      </a:lnTo>
                      <a:lnTo>
                        <a:pt x="289" y="115"/>
                      </a:lnTo>
                      <a:lnTo>
                        <a:pt x="289" y="115"/>
                      </a:lnTo>
                      <a:lnTo>
                        <a:pt x="283" y="92"/>
                      </a:lnTo>
                      <a:lnTo>
                        <a:pt x="272" y="69"/>
                      </a:lnTo>
                      <a:lnTo>
                        <a:pt x="258" y="50"/>
                      </a:lnTo>
                      <a:lnTo>
                        <a:pt x="239" y="34"/>
                      </a:lnTo>
                      <a:lnTo>
                        <a:pt x="218" y="19"/>
                      </a:lnTo>
                      <a:lnTo>
                        <a:pt x="197" y="9"/>
                      </a:lnTo>
                      <a:lnTo>
                        <a:pt x="172" y="3"/>
                      </a:lnTo>
                      <a:lnTo>
                        <a:pt x="147" y="0"/>
                      </a:lnTo>
                      <a:lnTo>
                        <a:pt x="147" y="0"/>
                      </a:lnTo>
                      <a:lnTo>
                        <a:pt x="131" y="0"/>
                      </a:lnTo>
                      <a:lnTo>
                        <a:pt x="116" y="3"/>
                      </a:lnTo>
                      <a:lnTo>
                        <a:pt x="104" y="7"/>
                      </a:lnTo>
                      <a:lnTo>
                        <a:pt x="89" y="11"/>
                      </a:lnTo>
                      <a:lnTo>
                        <a:pt x="77" y="17"/>
                      </a:lnTo>
                      <a:lnTo>
                        <a:pt x="64" y="25"/>
                      </a:lnTo>
                      <a:lnTo>
                        <a:pt x="54" y="34"/>
                      </a:lnTo>
                      <a:lnTo>
                        <a:pt x="43" y="42"/>
                      </a:lnTo>
                      <a:lnTo>
                        <a:pt x="33" y="53"/>
                      </a:lnTo>
                      <a:lnTo>
                        <a:pt x="25" y="65"/>
                      </a:lnTo>
                      <a:lnTo>
                        <a:pt x="18" y="75"/>
                      </a:lnTo>
                      <a:lnTo>
                        <a:pt x="12" y="90"/>
                      </a:lnTo>
                      <a:lnTo>
                        <a:pt x="6" y="103"/>
                      </a:lnTo>
                      <a:lnTo>
                        <a:pt x="4" y="117"/>
                      </a:lnTo>
                      <a:lnTo>
                        <a:pt x="2" y="132"/>
                      </a:lnTo>
                      <a:lnTo>
                        <a:pt x="0" y="146"/>
                      </a:lnTo>
                      <a:lnTo>
                        <a:pt x="0" y="146"/>
                      </a:lnTo>
                      <a:lnTo>
                        <a:pt x="2" y="161"/>
                      </a:lnTo>
                      <a:lnTo>
                        <a:pt x="4" y="175"/>
                      </a:lnTo>
                      <a:lnTo>
                        <a:pt x="6" y="190"/>
                      </a:lnTo>
                      <a:lnTo>
                        <a:pt x="12" y="203"/>
                      </a:lnTo>
                      <a:lnTo>
                        <a:pt x="18" y="215"/>
                      </a:lnTo>
                      <a:lnTo>
                        <a:pt x="25" y="228"/>
                      </a:lnTo>
                      <a:lnTo>
                        <a:pt x="33" y="240"/>
                      </a:lnTo>
                      <a:lnTo>
                        <a:pt x="43" y="250"/>
                      </a:lnTo>
                      <a:lnTo>
                        <a:pt x="54" y="259"/>
                      </a:lnTo>
                      <a:lnTo>
                        <a:pt x="64" y="267"/>
                      </a:lnTo>
                      <a:lnTo>
                        <a:pt x="77" y="275"/>
                      </a:lnTo>
                      <a:lnTo>
                        <a:pt x="89" y="282"/>
                      </a:lnTo>
                      <a:lnTo>
                        <a:pt x="104" y="286"/>
                      </a:lnTo>
                      <a:lnTo>
                        <a:pt x="116" y="290"/>
                      </a:lnTo>
                      <a:lnTo>
                        <a:pt x="131" y="292"/>
                      </a:lnTo>
                      <a:lnTo>
                        <a:pt x="147" y="292"/>
                      </a:lnTo>
                      <a:lnTo>
                        <a:pt x="147" y="292"/>
                      </a:lnTo>
                      <a:lnTo>
                        <a:pt x="170" y="290"/>
                      </a:lnTo>
                      <a:lnTo>
                        <a:pt x="191" y="286"/>
                      </a:lnTo>
                      <a:lnTo>
                        <a:pt x="212" y="275"/>
                      </a:lnTo>
                      <a:lnTo>
                        <a:pt x="233" y="265"/>
                      </a:lnTo>
                      <a:lnTo>
                        <a:pt x="233" y="265"/>
                      </a:lnTo>
                      <a:lnTo>
                        <a:pt x="231" y="261"/>
                      </a:lnTo>
                      <a:lnTo>
                        <a:pt x="231" y="261"/>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21"/>
                <p:cNvSpPr>
                  <a:spLocks/>
                </p:cNvSpPr>
                <p:nvPr/>
              </p:nvSpPr>
              <p:spPr bwMode="auto">
                <a:xfrm>
                  <a:off x="4792663" y="1803400"/>
                  <a:ext cx="631825" cy="701675"/>
                </a:xfrm>
                <a:custGeom>
                  <a:avLst/>
                  <a:gdLst>
                    <a:gd name="T0" fmla="*/ 232 w 398"/>
                    <a:gd name="T1" fmla="*/ 0 h 442"/>
                    <a:gd name="T2" fmla="*/ 140 w 398"/>
                    <a:gd name="T3" fmla="*/ 109 h 442"/>
                    <a:gd name="T4" fmla="*/ 52 w 398"/>
                    <a:gd name="T5" fmla="*/ 6 h 442"/>
                    <a:gd name="T6" fmla="*/ 52 w 398"/>
                    <a:gd name="T7" fmla="*/ 6 h 442"/>
                    <a:gd name="T8" fmla="*/ 44 w 398"/>
                    <a:gd name="T9" fmla="*/ 31 h 442"/>
                    <a:gd name="T10" fmla="*/ 32 w 398"/>
                    <a:gd name="T11" fmla="*/ 54 h 442"/>
                    <a:gd name="T12" fmla="*/ 17 w 398"/>
                    <a:gd name="T13" fmla="*/ 75 h 442"/>
                    <a:gd name="T14" fmla="*/ 0 w 398"/>
                    <a:gd name="T15" fmla="*/ 94 h 442"/>
                    <a:gd name="T16" fmla="*/ 0 w 398"/>
                    <a:gd name="T17" fmla="*/ 94 h 442"/>
                    <a:gd name="T18" fmla="*/ 21 w 398"/>
                    <a:gd name="T19" fmla="*/ 106 h 442"/>
                    <a:gd name="T20" fmla="*/ 40 w 398"/>
                    <a:gd name="T21" fmla="*/ 121 h 442"/>
                    <a:gd name="T22" fmla="*/ 59 w 398"/>
                    <a:gd name="T23" fmla="*/ 136 h 442"/>
                    <a:gd name="T24" fmla="*/ 77 w 398"/>
                    <a:gd name="T25" fmla="*/ 152 h 442"/>
                    <a:gd name="T26" fmla="*/ 92 w 398"/>
                    <a:gd name="T27" fmla="*/ 171 h 442"/>
                    <a:gd name="T28" fmla="*/ 109 w 398"/>
                    <a:gd name="T29" fmla="*/ 190 h 442"/>
                    <a:gd name="T30" fmla="*/ 121 w 398"/>
                    <a:gd name="T31" fmla="*/ 211 h 442"/>
                    <a:gd name="T32" fmla="*/ 134 w 398"/>
                    <a:gd name="T33" fmla="*/ 232 h 442"/>
                    <a:gd name="T34" fmla="*/ 146 w 398"/>
                    <a:gd name="T35" fmla="*/ 254 h 442"/>
                    <a:gd name="T36" fmla="*/ 157 w 398"/>
                    <a:gd name="T37" fmla="*/ 277 h 442"/>
                    <a:gd name="T38" fmla="*/ 165 w 398"/>
                    <a:gd name="T39" fmla="*/ 300 h 442"/>
                    <a:gd name="T40" fmla="*/ 171 w 398"/>
                    <a:gd name="T41" fmla="*/ 325 h 442"/>
                    <a:gd name="T42" fmla="*/ 177 w 398"/>
                    <a:gd name="T43" fmla="*/ 352 h 442"/>
                    <a:gd name="T44" fmla="*/ 182 w 398"/>
                    <a:gd name="T45" fmla="*/ 377 h 442"/>
                    <a:gd name="T46" fmla="*/ 184 w 398"/>
                    <a:gd name="T47" fmla="*/ 404 h 442"/>
                    <a:gd name="T48" fmla="*/ 184 w 398"/>
                    <a:gd name="T49" fmla="*/ 432 h 442"/>
                    <a:gd name="T50" fmla="*/ 184 w 398"/>
                    <a:gd name="T51" fmla="*/ 432 h 442"/>
                    <a:gd name="T52" fmla="*/ 184 w 398"/>
                    <a:gd name="T53" fmla="*/ 442 h 442"/>
                    <a:gd name="T54" fmla="*/ 184 w 398"/>
                    <a:gd name="T55" fmla="*/ 442 h 442"/>
                    <a:gd name="T56" fmla="*/ 217 w 398"/>
                    <a:gd name="T57" fmla="*/ 436 h 442"/>
                    <a:gd name="T58" fmla="*/ 246 w 398"/>
                    <a:gd name="T59" fmla="*/ 427 h 442"/>
                    <a:gd name="T60" fmla="*/ 277 w 398"/>
                    <a:gd name="T61" fmla="*/ 417 h 442"/>
                    <a:gd name="T62" fmla="*/ 304 w 398"/>
                    <a:gd name="T63" fmla="*/ 404 h 442"/>
                    <a:gd name="T64" fmla="*/ 329 w 398"/>
                    <a:gd name="T65" fmla="*/ 388 h 442"/>
                    <a:gd name="T66" fmla="*/ 352 w 398"/>
                    <a:gd name="T67" fmla="*/ 371 h 442"/>
                    <a:gd name="T68" fmla="*/ 375 w 398"/>
                    <a:gd name="T69" fmla="*/ 352 h 442"/>
                    <a:gd name="T70" fmla="*/ 394 w 398"/>
                    <a:gd name="T71" fmla="*/ 329 h 442"/>
                    <a:gd name="T72" fmla="*/ 394 w 398"/>
                    <a:gd name="T73" fmla="*/ 329 h 442"/>
                    <a:gd name="T74" fmla="*/ 396 w 398"/>
                    <a:gd name="T75" fmla="*/ 304 h 442"/>
                    <a:gd name="T76" fmla="*/ 398 w 398"/>
                    <a:gd name="T77" fmla="*/ 279 h 442"/>
                    <a:gd name="T78" fmla="*/ 398 w 398"/>
                    <a:gd name="T79" fmla="*/ 279 h 442"/>
                    <a:gd name="T80" fmla="*/ 396 w 398"/>
                    <a:gd name="T81" fmla="*/ 254 h 442"/>
                    <a:gd name="T82" fmla="*/ 394 w 398"/>
                    <a:gd name="T83" fmla="*/ 232 h 442"/>
                    <a:gd name="T84" fmla="*/ 390 w 398"/>
                    <a:gd name="T85" fmla="*/ 209 h 442"/>
                    <a:gd name="T86" fmla="*/ 386 w 398"/>
                    <a:gd name="T87" fmla="*/ 188 h 442"/>
                    <a:gd name="T88" fmla="*/ 377 w 398"/>
                    <a:gd name="T89" fmla="*/ 167 h 442"/>
                    <a:gd name="T90" fmla="*/ 371 w 398"/>
                    <a:gd name="T91" fmla="*/ 146 h 442"/>
                    <a:gd name="T92" fmla="*/ 361 w 398"/>
                    <a:gd name="T93" fmla="*/ 127 h 442"/>
                    <a:gd name="T94" fmla="*/ 350 w 398"/>
                    <a:gd name="T95" fmla="*/ 109 h 442"/>
                    <a:gd name="T96" fmla="*/ 340 w 398"/>
                    <a:gd name="T97" fmla="*/ 90 h 442"/>
                    <a:gd name="T98" fmla="*/ 327 w 398"/>
                    <a:gd name="T99" fmla="*/ 73 h 442"/>
                    <a:gd name="T100" fmla="*/ 313 w 398"/>
                    <a:gd name="T101" fmla="*/ 59 h 442"/>
                    <a:gd name="T102" fmla="*/ 298 w 398"/>
                    <a:gd name="T103" fmla="*/ 44 h 442"/>
                    <a:gd name="T104" fmla="*/ 284 w 398"/>
                    <a:gd name="T105" fmla="*/ 31 h 442"/>
                    <a:gd name="T106" fmla="*/ 267 w 398"/>
                    <a:gd name="T107" fmla="*/ 19 h 442"/>
                    <a:gd name="T108" fmla="*/ 250 w 398"/>
                    <a:gd name="T109" fmla="*/ 9 h 442"/>
                    <a:gd name="T110" fmla="*/ 232 w 398"/>
                    <a:gd name="T111" fmla="*/ 0 h 442"/>
                    <a:gd name="T112" fmla="*/ 232 w 398"/>
                    <a:gd name="T11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8" h="442">
                      <a:moveTo>
                        <a:pt x="232" y="0"/>
                      </a:moveTo>
                      <a:lnTo>
                        <a:pt x="140" y="109"/>
                      </a:lnTo>
                      <a:lnTo>
                        <a:pt x="52" y="6"/>
                      </a:lnTo>
                      <a:lnTo>
                        <a:pt x="52" y="6"/>
                      </a:lnTo>
                      <a:lnTo>
                        <a:pt x="44" y="31"/>
                      </a:lnTo>
                      <a:lnTo>
                        <a:pt x="32" y="54"/>
                      </a:lnTo>
                      <a:lnTo>
                        <a:pt x="17" y="75"/>
                      </a:lnTo>
                      <a:lnTo>
                        <a:pt x="0" y="94"/>
                      </a:lnTo>
                      <a:lnTo>
                        <a:pt x="0" y="94"/>
                      </a:lnTo>
                      <a:lnTo>
                        <a:pt x="21" y="106"/>
                      </a:lnTo>
                      <a:lnTo>
                        <a:pt x="40" y="121"/>
                      </a:lnTo>
                      <a:lnTo>
                        <a:pt x="59" y="136"/>
                      </a:lnTo>
                      <a:lnTo>
                        <a:pt x="77" y="152"/>
                      </a:lnTo>
                      <a:lnTo>
                        <a:pt x="92" y="171"/>
                      </a:lnTo>
                      <a:lnTo>
                        <a:pt x="109" y="190"/>
                      </a:lnTo>
                      <a:lnTo>
                        <a:pt x="121" y="211"/>
                      </a:lnTo>
                      <a:lnTo>
                        <a:pt x="134" y="232"/>
                      </a:lnTo>
                      <a:lnTo>
                        <a:pt x="146" y="254"/>
                      </a:lnTo>
                      <a:lnTo>
                        <a:pt x="157" y="277"/>
                      </a:lnTo>
                      <a:lnTo>
                        <a:pt x="165" y="300"/>
                      </a:lnTo>
                      <a:lnTo>
                        <a:pt x="171" y="325"/>
                      </a:lnTo>
                      <a:lnTo>
                        <a:pt x="177" y="352"/>
                      </a:lnTo>
                      <a:lnTo>
                        <a:pt x="182" y="377"/>
                      </a:lnTo>
                      <a:lnTo>
                        <a:pt x="184" y="404"/>
                      </a:lnTo>
                      <a:lnTo>
                        <a:pt x="184" y="432"/>
                      </a:lnTo>
                      <a:lnTo>
                        <a:pt x="184" y="432"/>
                      </a:lnTo>
                      <a:lnTo>
                        <a:pt x="184" y="442"/>
                      </a:lnTo>
                      <a:lnTo>
                        <a:pt x="184" y="442"/>
                      </a:lnTo>
                      <a:lnTo>
                        <a:pt x="217" y="436"/>
                      </a:lnTo>
                      <a:lnTo>
                        <a:pt x="246" y="427"/>
                      </a:lnTo>
                      <a:lnTo>
                        <a:pt x="277" y="417"/>
                      </a:lnTo>
                      <a:lnTo>
                        <a:pt x="304" y="404"/>
                      </a:lnTo>
                      <a:lnTo>
                        <a:pt x="329" y="388"/>
                      </a:lnTo>
                      <a:lnTo>
                        <a:pt x="352" y="371"/>
                      </a:lnTo>
                      <a:lnTo>
                        <a:pt x="375" y="352"/>
                      </a:lnTo>
                      <a:lnTo>
                        <a:pt x="394" y="329"/>
                      </a:lnTo>
                      <a:lnTo>
                        <a:pt x="394" y="329"/>
                      </a:lnTo>
                      <a:lnTo>
                        <a:pt x="396" y="304"/>
                      </a:lnTo>
                      <a:lnTo>
                        <a:pt x="398" y="279"/>
                      </a:lnTo>
                      <a:lnTo>
                        <a:pt x="398" y="279"/>
                      </a:lnTo>
                      <a:lnTo>
                        <a:pt x="396" y="254"/>
                      </a:lnTo>
                      <a:lnTo>
                        <a:pt x="394" y="232"/>
                      </a:lnTo>
                      <a:lnTo>
                        <a:pt x="390" y="209"/>
                      </a:lnTo>
                      <a:lnTo>
                        <a:pt x="386" y="188"/>
                      </a:lnTo>
                      <a:lnTo>
                        <a:pt x="377" y="167"/>
                      </a:lnTo>
                      <a:lnTo>
                        <a:pt x="371" y="146"/>
                      </a:lnTo>
                      <a:lnTo>
                        <a:pt x="361" y="127"/>
                      </a:lnTo>
                      <a:lnTo>
                        <a:pt x="350" y="109"/>
                      </a:lnTo>
                      <a:lnTo>
                        <a:pt x="340" y="90"/>
                      </a:lnTo>
                      <a:lnTo>
                        <a:pt x="327" y="73"/>
                      </a:lnTo>
                      <a:lnTo>
                        <a:pt x="313" y="59"/>
                      </a:lnTo>
                      <a:lnTo>
                        <a:pt x="298" y="44"/>
                      </a:lnTo>
                      <a:lnTo>
                        <a:pt x="284" y="31"/>
                      </a:lnTo>
                      <a:lnTo>
                        <a:pt x="267" y="19"/>
                      </a:lnTo>
                      <a:lnTo>
                        <a:pt x="250" y="9"/>
                      </a:lnTo>
                      <a:lnTo>
                        <a:pt x="232" y="0"/>
                      </a:lnTo>
                      <a:lnTo>
                        <a:pt x="232" y="0"/>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22"/>
                <p:cNvSpPr>
                  <a:spLocks/>
                </p:cNvSpPr>
                <p:nvPr/>
              </p:nvSpPr>
              <p:spPr bwMode="auto">
                <a:xfrm>
                  <a:off x="3675063" y="1803400"/>
                  <a:ext cx="641350" cy="701675"/>
                </a:xfrm>
                <a:custGeom>
                  <a:avLst/>
                  <a:gdLst>
                    <a:gd name="T0" fmla="*/ 223 w 404"/>
                    <a:gd name="T1" fmla="*/ 432 h 442"/>
                    <a:gd name="T2" fmla="*/ 223 w 404"/>
                    <a:gd name="T3" fmla="*/ 432 h 442"/>
                    <a:gd name="T4" fmla="*/ 223 w 404"/>
                    <a:gd name="T5" fmla="*/ 404 h 442"/>
                    <a:gd name="T6" fmla="*/ 227 w 404"/>
                    <a:gd name="T7" fmla="*/ 377 h 442"/>
                    <a:gd name="T8" fmla="*/ 231 w 404"/>
                    <a:gd name="T9" fmla="*/ 352 h 442"/>
                    <a:gd name="T10" fmla="*/ 236 w 404"/>
                    <a:gd name="T11" fmla="*/ 327 h 442"/>
                    <a:gd name="T12" fmla="*/ 244 w 404"/>
                    <a:gd name="T13" fmla="*/ 302 h 442"/>
                    <a:gd name="T14" fmla="*/ 252 w 404"/>
                    <a:gd name="T15" fmla="*/ 277 h 442"/>
                    <a:gd name="T16" fmla="*/ 261 w 404"/>
                    <a:gd name="T17" fmla="*/ 254 h 442"/>
                    <a:gd name="T18" fmla="*/ 273 w 404"/>
                    <a:gd name="T19" fmla="*/ 234 h 442"/>
                    <a:gd name="T20" fmla="*/ 286 w 404"/>
                    <a:gd name="T21" fmla="*/ 211 h 442"/>
                    <a:gd name="T22" fmla="*/ 298 w 404"/>
                    <a:gd name="T23" fmla="*/ 192 h 442"/>
                    <a:gd name="T24" fmla="*/ 313 w 404"/>
                    <a:gd name="T25" fmla="*/ 171 h 442"/>
                    <a:gd name="T26" fmla="*/ 329 w 404"/>
                    <a:gd name="T27" fmla="*/ 154 h 442"/>
                    <a:gd name="T28" fmla="*/ 348 w 404"/>
                    <a:gd name="T29" fmla="*/ 138 h 442"/>
                    <a:gd name="T30" fmla="*/ 365 w 404"/>
                    <a:gd name="T31" fmla="*/ 121 h 442"/>
                    <a:gd name="T32" fmla="*/ 386 w 404"/>
                    <a:gd name="T33" fmla="*/ 106 h 442"/>
                    <a:gd name="T34" fmla="*/ 404 w 404"/>
                    <a:gd name="T35" fmla="*/ 94 h 442"/>
                    <a:gd name="T36" fmla="*/ 404 w 404"/>
                    <a:gd name="T37" fmla="*/ 94 h 442"/>
                    <a:gd name="T38" fmla="*/ 388 w 404"/>
                    <a:gd name="T39" fmla="*/ 73 h 442"/>
                    <a:gd name="T40" fmla="*/ 371 w 404"/>
                    <a:gd name="T41" fmla="*/ 52 h 442"/>
                    <a:gd name="T42" fmla="*/ 358 w 404"/>
                    <a:gd name="T43" fmla="*/ 27 h 442"/>
                    <a:gd name="T44" fmla="*/ 348 w 404"/>
                    <a:gd name="T45" fmla="*/ 0 h 442"/>
                    <a:gd name="T46" fmla="*/ 348 w 404"/>
                    <a:gd name="T47" fmla="*/ 0 h 442"/>
                    <a:gd name="T48" fmla="*/ 256 w 404"/>
                    <a:gd name="T49" fmla="*/ 109 h 442"/>
                    <a:gd name="T50" fmla="*/ 165 w 404"/>
                    <a:gd name="T51" fmla="*/ 0 h 442"/>
                    <a:gd name="T52" fmla="*/ 165 w 404"/>
                    <a:gd name="T53" fmla="*/ 0 h 442"/>
                    <a:gd name="T54" fmla="*/ 148 w 404"/>
                    <a:gd name="T55" fmla="*/ 9 h 442"/>
                    <a:gd name="T56" fmla="*/ 129 w 404"/>
                    <a:gd name="T57" fmla="*/ 19 h 442"/>
                    <a:gd name="T58" fmla="*/ 115 w 404"/>
                    <a:gd name="T59" fmla="*/ 31 h 442"/>
                    <a:gd name="T60" fmla="*/ 98 w 404"/>
                    <a:gd name="T61" fmla="*/ 44 h 442"/>
                    <a:gd name="T62" fmla="*/ 84 w 404"/>
                    <a:gd name="T63" fmla="*/ 59 h 442"/>
                    <a:gd name="T64" fmla="*/ 71 w 404"/>
                    <a:gd name="T65" fmla="*/ 73 h 442"/>
                    <a:gd name="T66" fmla="*/ 59 w 404"/>
                    <a:gd name="T67" fmla="*/ 90 h 442"/>
                    <a:gd name="T68" fmla="*/ 46 w 404"/>
                    <a:gd name="T69" fmla="*/ 109 h 442"/>
                    <a:gd name="T70" fmla="*/ 36 w 404"/>
                    <a:gd name="T71" fmla="*/ 127 h 442"/>
                    <a:gd name="T72" fmla="*/ 27 w 404"/>
                    <a:gd name="T73" fmla="*/ 146 h 442"/>
                    <a:gd name="T74" fmla="*/ 19 w 404"/>
                    <a:gd name="T75" fmla="*/ 167 h 442"/>
                    <a:gd name="T76" fmla="*/ 13 w 404"/>
                    <a:gd name="T77" fmla="*/ 188 h 442"/>
                    <a:gd name="T78" fmla="*/ 6 w 404"/>
                    <a:gd name="T79" fmla="*/ 211 h 442"/>
                    <a:gd name="T80" fmla="*/ 4 w 404"/>
                    <a:gd name="T81" fmla="*/ 232 h 442"/>
                    <a:gd name="T82" fmla="*/ 0 w 404"/>
                    <a:gd name="T83" fmla="*/ 254 h 442"/>
                    <a:gd name="T84" fmla="*/ 0 w 404"/>
                    <a:gd name="T85" fmla="*/ 279 h 442"/>
                    <a:gd name="T86" fmla="*/ 0 w 404"/>
                    <a:gd name="T87" fmla="*/ 279 h 442"/>
                    <a:gd name="T88" fmla="*/ 2 w 404"/>
                    <a:gd name="T89" fmla="*/ 304 h 442"/>
                    <a:gd name="T90" fmla="*/ 4 w 404"/>
                    <a:gd name="T91" fmla="*/ 329 h 442"/>
                    <a:gd name="T92" fmla="*/ 4 w 404"/>
                    <a:gd name="T93" fmla="*/ 329 h 442"/>
                    <a:gd name="T94" fmla="*/ 23 w 404"/>
                    <a:gd name="T95" fmla="*/ 352 h 442"/>
                    <a:gd name="T96" fmla="*/ 46 w 404"/>
                    <a:gd name="T97" fmla="*/ 373 h 442"/>
                    <a:gd name="T98" fmla="*/ 71 w 404"/>
                    <a:gd name="T99" fmla="*/ 390 h 442"/>
                    <a:gd name="T100" fmla="*/ 98 w 404"/>
                    <a:gd name="T101" fmla="*/ 407 h 442"/>
                    <a:gd name="T102" fmla="*/ 127 w 404"/>
                    <a:gd name="T103" fmla="*/ 419 h 442"/>
                    <a:gd name="T104" fmla="*/ 159 w 404"/>
                    <a:gd name="T105" fmla="*/ 429 h 442"/>
                    <a:gd name="T106" fmla="*/ 190 w 404"/>
                    <a:gd name="T107" fmla="*/ 438 h 442"/>
                    <a:gd name="T108" fmla="*/ 223 w 404"/>
                    <a:gd name="T109" fmla="*/ 442 h 442"/>
                    <a:gd name="T110" fmla="*/ 223 w 404"/>
                    <a:gd name="T111" fmla="*/ 442 h 442"/>
                    <a:gd name="T112" fmla="*/ 223 w 404"/>
                    <a:gd name="T113" fmla="*/ 432 h 442"/>
                    <a:gd name="T114" fmla="*/ 223 w 404"/>
                    <a:gd name="T115" fmla="*/ 43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442">
                      <a:moveTo>
                        <a:pt x="223" y="432"/>
                      </a:moveTo>
                      <a:lnTo>
                        <a:pt x="223" y="432"/>
                      </a:lnTo>
                      <a:lnTo>
                        <a:pt x="223" y="404"/>
                      </a:lnTo>
                      <a:lnTo>
                        <a:pt x="227" y="377"/>
                      </a:lnTo>
                      <a:lnTo>
                        <a:pt x="231" y="352"/>
                      </a:lnTo>
                      <a:lnTo>
                        <a:pt x="236" y="327"/>
                      </a:lnTo>
                      <a:lnTo>
                        <a:pt x="244" y="302"/>
                      </a:lnTo>
                      <a:lnTo>
                        <a:pt x="252" y="277"/>
                      </a:lnTo>
                      <a:lnTo>
                        <a:pt x="261" y="254"/>
                      </a:lnTo>
                      <a:lnTo>
                        <a:pt x="273" y="234"/>
                      </a:lnTo>
                      <a:lnTo>
                        <a:pt x="286" y="211"/>
                      </a:lnTo>
                      <a:lnTo>
                        <a:pt x="298" y="192"/>
                      </a:lnTo>
                      <a:lnTo>
                        <a:pt x="313" y="171"/>
                      </a:lnTo>
                      <a:lnTo>
                        <a:pt x="329" y="154"/>
                      </a:lnTo>
                      <a:lnTo>
                        <a:pt x="348" y="138"/>
                      </a:lnTo>
                      <a:lnTo>
                        <a:pt x="365" y="121"/>
                      </a:lnTo>
                      <a:lnTo>
                        <a:pt x="386" y="106"/>
                      </a:lnTo>
                      <a:lnTo>
                        <a:pt x="404" y="94"/>
                      </a:lnTo>
                      <a:lnTo>
                        <a:pt x="404" y="94"/>
                      </a:lnTo>
                      <a:lnTo>
                        <a:pt x="388" y="73"/>
                      </a:lnTo>
                      <a:lnTo>
                        <a:pt x="371" y="52"/>
                      </a:lnTo>
                      <a:lnTo>
                        <a:pt x="358" y="27"/>
                      </a:lnTo>
                      <a:lnTo>
                        <a:pt x="348" y="0"/>
                      </a:lnTo>
                      <a:lnTo>
                        <a:pt x="348" y="0"/>
                      </a:lnTo>
                      <a:lnTo>
                        <a:pt x="256" y="109"/>
                      </a:lnTo>
                      <a:lnTo>
                        <a:pt x="165" y="0"/>
                      </a:lnTo>
                      <a:lnTo>
                        <a:pt x="165" y="0"/>
                      </a:lnTo>
                      <a:lnTo>
                        <a:pt x="148" y="9"/>
                      </a:lnTo>
                      <a:lnTo>
                        <a:pt x="129" y="19"/>
                      </a:lnTo>
                      <a:lnTo>
                        <a:pt x="115" y="31"/>
                      </a:lnTo>
                      <a:lnTo>
                        <a:pt x="98" y="44"/>
                      </a:lnTo>
                      <a:lnTo>
                        <a:pt x="84" y="59"/>
                      </a:lnTo>
                      <a:lnTo>
                        <a:pt x="71" y="73"/>
                      </a:lnTo>
                      <a:lnTo>
                        <a:pt x="59" y="90"/>
                      </a:lnTo>
                      <a:lnTo>
                        <a:pt x="46" y="109"/>
                      </a:lnTo>
                      <a:lnTo>
                        <a:pt x="36" y="127"/>
                      </a:lnTo>
                      <a:lnTo>
                        <a:pt x="27" y="146"/>
                      </a:lnTo>
                      <a:lnTo>
                        <a:pt x="19" y="167"/>
                      </a:lnTo>
                      <a:lnTo>
                        <a:pt x="13" y="188"/>
                      </a:lnTo>
                      <a:lnTo>
                        <a:pt x="6" y="211"/>
                      </a:lnTo>
                      <a:lnTo>
                        <a:pt x="4" y="232"/>
                      </a:lnTo>
                      <a:lnTo>
                        <a:pt x="0" y="254"/>
                      </a:lnTo>
                      <a:lnTo>
                        <a:pt x="0" y="279"/>
                      </a:lnTo>
                      <a:lnTo>
                        <a:pt x="0" y="279"/>
                      </a:lnTo>
                      <a:lnTo>
                        <a:pt x="2" y="304"/>
                      </a:lnTo>
                      <a:lnTo>
                        <a:pt x="4" y="329"/>
                      </a:lnTo>
                      <a:lnTo>
                        <a:pt x="4" y="329"/>
                      </a:lnTo>
                      <a:lnTo>
                        <a:pt x="23" y="352"/>
                      </a:lnTo>
                      <a:lnTo>
                        <a:pt x="46" y="373"/>
                      </a:lnTo>
                      <a:lnTo>
                        <a:pt x="71" y="390"/>
                      </a:lnTo>
                      <a:lnTo>
                        <a:pt x="98" y="407"/>
                      </a:lnTo>
                      <a:lnTo>
                        <a:pt x="127" y="419"/>
                      </a:lnTo>
                      <a:lnTo>
                        <a:pt x="159" y="429"/>
                      </a:lnTo>
                      <a:lnTo>
                        <a:pt x="190" y="438"/>
                      </a:lnTo>
                      <a:lnTo>
                        <a:pt x="223" y="442"/>
                      </a:lnTo>
                      <a:lnTo>
                        <a:pt x="223" y="442"/>
                      </a:lnTo>
                      <a:lnTo>
                        <a:pt x="223" y="432"/>
                      </a:lnTo>
                      <a:lnTo>
                        <a:pt x="223" y="432"/>
                      </a:lnTo>
                      <a:close/>
                    </a:path>
                  </a:pathLst>
                </a:custGeom>
                <a:solidFill>
                  <a:srgbClr val="1A39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01" name="图片 24">
                <a:extLst>
                  <a:ext uri="{FF2B5EF4-FFF2-40B4-BE49-F238E27FC236}">
                    <a16:creationId xmlns:a16="http://schemas.microsoft.com/office/drawing/2014/main" id="{CB656CFC-0032-4999-A14C-686C9E8F84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8379487" y="3550732"/>
                <a:ext cx="239491" cy="277269"/>
              </a:xfrm>
              <a:prstGeom prst="rect">
                <a:avLst/>
              </a:prstGeom>
            </p:spPr>
          </p:pic>
        </p:grpSp>
      </p:grpSp>
      <p:pic>
        <p:nvPicPr>
          <p:cNvPr id="7" name="圖形 6" descr="飛機">
            <a:extLst>
              <a:ext uri="{FF2B5EF4-FFF2-40B4-BE49-F238E27FC236}">
                <a16:creationId xmlns:a16="http://schemas.microsoft.com/office/drawing/2014/main" id="{E557F8E7-92E2-468B-88F5-99A1371E41A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94482" y="5321683"/>
            <a:ext cx="239225" cy="239225"/>
          </a:xfrm>
          <a:prstGeom prst="rect">
            <a:avLst/>
          </a:prstGeom>
        </p:spPr>
      </p:pic>
      <p:sp>
        <p:nvSpPr>
          <p:cNvPr id="217" name="投影片編號版面配置區 4">
            <a:extLst>
              <a:ext uri="{FF2B5EF4-FFF2-40B4-BE49-F238E27FC236}">
                <a16:creationId xmlns:a16="http://schemas.microsoft.com/office/drawing/2014/main" id="{9A8073E0-BDA6-4AC6-AE31-37F0A8027641}"/>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4</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4F778F0-E6EC-47E5-A18B-BA623A259D04}"/>
              </a:ext>
            </a:extLst>
          </p:cNvPr>
          <p:cNvPicPr>
            <a:picLocks noChangeAspect="1"/>
          </p:cNvPicPr>
          <p:nvPr/>
        </p:nvPicPr>
        <p:blipFill>
          <a:blip r:embed="rId3"/>
          <a:stretch>
            <a:fillRect/>
          </a:stretch>
        </p:blipFill>
        <p:spPr>
          <a:xfrm>
            <a:off x="280167" y="1729508"/>
            <a:ext cx="6334546" cy="4622967"/>
          </a:xfrm>
          <a:prstGeom prst="rect">
            <a:avLst/>
          </a:prstGeom>
        </p:spPr>
      </p:pic>
      <p:pic>
        <p:nvPicPr>
          <p:cNvPr id="11" name="圖片 10">
            <a:extLst>
              <a:ext uri="{FF2B5EF4-FFF2-40B4-BE49-F238E27FC236}">
                <a16:creationId xmlns:a16="http://schemas.microsoft.com/office/drawing/2014/main" id="{9B3CC563-99E3-4544-844E-945280756657}"/>
              </a:ext>
            </a:extLst>
          </p:cNvPr>
          <p:cNvPicPr>
            <a:picLocks noChangeAspect="1"/>
          </p:cNvPicPr>
          <p:nvPr/>
        </p:nvPicPr>
        <p:blipFill>
          <a:blip r:embed="rId4"/>
          <a:stretch>
            <a:fillRect/>
          </a:stretch>
        </p:blipFill>
        <p:spPr>
          <a:xfrm>
            <a:off x="6614713" y="1524299"/>
            <a:ext cx="5336998" cy="4814900"/>
          </a:xfrm>
          <a:prstGeom prst="rect">
            <a:avLst/>
          </a:prstGeom>
        </p:spPr>
      </p:pic>
      <p:sp>
        <p:nvSpPr>
          <p:cNvPr id="22531" name="內容版面配置區 2"/>
          <p:cNvSpPr>
            <a:spLocks noGrp="1"/>
          </p:cNvSpPr>
          <p:nvPr>
            <p:ph idx="1"/>
          </p:nvPr>
        </p:nvSpPr>
        <p:spPr>
          <a:xfrm>
            <a:off x="1063935" y="1054369"/>
            <a:ext cx="3864769" cy="478800"/>
          </a:xfrm>
        </p:spPr>
        <p:txBody>
          <a:bodyPr>
            <a:normAutofit/>
          </a:bodyPr>
          <a:lstStyle/>
          <a:p>
            <a:pPr>
              <a:buFont typeface="Wingdings" panose="05000000000000000000" pitchFamily="2" charset="2"/>
              <a:buChar char="Ø"/>
            </a:pPr>
            <a:r>
              <a:rPr lang="zh-TW" altLang="en-US" b="1" dirty="0">
                <a:solidFill>
                  <a:schemeClr val="accent5">
                    <a:lumMod val="75000"/>
                  </a:schemeClr>
                </a:solidFill>
                <a:latin typeface="微軟正黑體" pitchFamily="34" charset="-120"/>
                <a:ea typeface="微軟正黑體" pitchFamily="34" charset="-120"/>
              </a:rPr>
              <a:t>招生簡章訂購</a:t>
            </a:r>
            <a:endParaRPr lang="en-US" altLang="zh-TW" b="1" dirty="0">
              <a:solidFill>
                <a:schemeClr val="accent5">
                  <a:lumMod val="75000"/>
                </a:schemeClr>
              </a:solidFill>
              <a:latin typeface="微軟正黑體" pitchFamily="34" charset="-120"/>
              <a:ea typeface="微軟正黑體" pitchFamily="34" charset="-120"/>
            </a:endParaRPr>
          </a:p>
        </p:txBody>
      </p:sp>
      <p:sp>
        <p:nvSpPr>
          <p:cNvPr id="8" name="矩形 7"/>
          <p:cNvSpPr/>
          <p:nvPr/>
        </p:nvSpPr>
        <p:spPr>
          <a:xfrm>
            <a:off x="6409851" y="986890"/>
            <a:ext cx="4645760" cy="480131"/>
          </a:xfrm>
          <a:prstGeom prst="rect">
            <a:avLst/>
          </a:prstGeom>
        </p:spPr>
        <p:txBody>
          <a:bodyPr wrap="square">
            <a:spAutoFit/>
          </a:bodyPr>
          <a:lstStyle/>
          <a:p>
            <a:pPr marL="457200" indent="-457200">
              <a:lnSpc>
                <a:spcPct val="90000"/>
              </a:lnSpc>
              <a:spcBef>
                <a:spcPts val="750"/>
              </a:spcBef>
              <a:buFont typeface="Wingdings" panose="05000000000000000000" pitchFamily="2" charset="2"/>
              <a:buChar char="Ø"/>
              <a:defRPr/>
            </a:pPr>
            <a:r>
              <a:rPr lang="zh-TW" altLang="en-US" sz="2800" b="1" dirty="0">
                <a:solidFill>
                  <a:schemeClr val="accent5">
                    <a:lumMod val="75000"/>
                  </a:schemeClr>
                </a:solidFill>
                <a:latin typeface="微軟正黑體" pitchFamily="34" charset="-120"/>
                <a:ea typeface="微軟正黑體" pitchFamily="34" charset="-120"/>
              </a:rPr>
              <a:t>招生簡章下載、各項資訊</a:t>
            </a:r>
            <a:endParaRPr lang="en-US" altLang="zh-TW" sz="2800" b="1" dirty="0">
              <a:solidFill>
                <a:schemeClr val="accent5">
                  <a:lumMod val="75000"/>
                </a:schemeClr>
              </a:solidFill>
              <a:latin typeface="微軟正黑體" pitchFamily="34" charset="-120"/>
              <a:ea typeface="微軟正黑體" pitchFamily="34" charset="-120"/>
            </a:endParaRPr>
          </a:p>
        </p:txBody>
      </p:sp>
      <p:cxnSp>
        <p:nvCxnSpPr>
          <p:cNvPr id="19" name="直接连接符 42">
            <a:extLst>
              <a:ext uri="{FF2B5EF4-FFF2-40B4-BE49-F238E27FC236}">
                <a16:creationId xmlns:a16="http://schemas.microsoft.com/office/drawing/2014/main" id="{2F665846-9C60-44C9-9595-9EC7F9322141}"/>
              </a:ext>
            </a:extLst>
          </p:cNvPr>
          <p:cNvCxnSpPr>
            <a:cxnSpLocks/>
          </p:cNvCxnSpPr>
          <p:nvPr/>
        </p:nvCxnSpPr>
        <p:spPr>
          <a:xfrm>
            <a:off x="862762" y="729358"/>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Freeform 6">
            <a:extLst>
              <a:ext uri="{FF2B5EF4-FFF2-40B4-BE49-F238E27FC236}">
                <a16:creationId xmlns:a16="http://schemas.microsoft.com/office/drawing/2014/main" id="{71AA52EC-7DB1-4E87-8C0D-FAA1C5227515}"/>
              </a:ext>
            </a:extLst>
          </p:cNvPr>
          <p:cNvSpPr>
            <a:spLocks noEditPoints="1"/>
          </p:cNvSpPr>
          <p:nvPr/>
        </p:nvSpPr>
        <p:spPr bwMode="auto">
          <a:xfrm>
            <a:off x="8066513" y="236013"/>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3" name="標題 1"/>
          <p:cNvSpPr txBox="1">
            <a:spLocks/>
          </p:cNvSpPr>
          <p:nvPr/>
        </p:nvSpPr>
        <p:spPr bwMode="auto">
          <a:xfrm>
            <a:off x="815176" y="293245"/>
            <a:ext cx="70443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貳、招生簡章購買方式、查詢系統（</a:t>
            </a:r>
            <a:r>
              <a:rPr lang="en-US" altLang="zh-TW" sz="3000" b="1" dirty="0">
                <a:solidFill>
                  <a:srgbClr val="002060"/>
                </a:solidFill>
                <a:latin typeface="微軟正黑體" panose="020B0604030504040204" pitchFamily="34" charset="-120"/>
                <a:ea typeface="微軟正黑體" panose="020B0604030504040204" pitchFamily="34" charset="-120"/>
              </a:rPr>
              <a:t>1/2</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147765" y="2027197"/>
            <a:ext cx="11230302" cy="4860723"/>
            <a:chOff x="-1493199" y="2027196"/>
            <a:chExt cx="11230302" cy="4860723"/>
          </a:xfrm>
        </p:grpSpPr>
        <p:sp>
          <p:nvSpPr>
            <p:cNvPr id="16" name="矩形 15"/>
            <p:cNvSpPr/>
            <p:nvPr/>
          </p:nvSpPr>
          <p:spPr>
            <a:xfrm>
              <a:off x="-1360797" y="5420308"/>
              <a:ext cx="997686" cy="1470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17" name="矩形 16"/>
            <p:cNvSpPr/>
            <p:nvPr/>
          </p:nvSpPr>
          <p:spPr>
            <a:xfrm>
              <a:off x="600341" y="4590300"/>
              <a:ext cx="2956541" cy="20405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21" name="矩形 20"/>
            <p:cNvSpPr/>
            <p:nvPr/>
          </p:nvSpPr>
          <p:spPr>
            <a:xfrm>
              <a:off x="7881490" y="2027196"/>
              <a:ext cx="573396" cy="17531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19"/>
            <p:cNvSpPr/>
            <p:nvPr/>
          </p:nvSpPr>
          <p:spPr>
            <a:xfrm>
              <a:off x="4973749" y="4367447"/>
              <a:ext cx="1023869" cy="1543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sp>
          <p:nvSpPr>
            <p:cNvPr id="14" name="矩形 13"/>
            <p:cNvSpPr/>
            <p:nvPr/>
          </p:nvSpPr>
          <p:spPr>
            <a:xfrm>
              <a:off x="-13819" y="5291476"/>
              <a:ext cx="780452" cy="25766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文字方塊 2"/>
            <p:cNvSpPr txBox="1"/>
            <p:nvPr/>
          </p:nvSpPr>
          <p:spPr>
            <a:xfrm>
              <a:off x="-964039" y="6411155"/>
              <a:ext cx="5653168" cy="369332"/>
            </a:xfrm>
            <a:prstGeom prst="rect">
              <a:avLst/>
            </a:prstGeom>
            <a:noFill/>
          </p:spPr>
          <p:txBody>
            <a:bodyPr wrap="square" rtlCol="0">
              <a:spAutoFit/>
            </a:bodyPr>
            <a:lstStyle/>
            <a:p>
              <a:r>
                <a:rPr lang="zh-TW" altLang="en-US" b="1" dirty="0">
                  <a:latin typeface="微軟正黑體" panose="020B0604030504040204" pitchFamily="34" charset="-120"/>
                  <a:ea typeface="微軟正黑體" panose="020B0604030504040204" pitchFamily="34" charset="-120"/>
                </a:rPr>
                <a:t>網址</a:t>
              </a:r>
              <a:r>
                <a:rPr lang="en-US" altLang="zh-TW" dirty="0">
                  <a:latin typeface="Times New Roman" panose="02020603050405020304" pitchFamily="18" charset="0"/>
                  <a:ea typeface="Verdana" panose="020B0604030504040204" pitchFamily="34" charset="0"/>
                  <a:cs typeface="Times New Roman" panose="02020603050405020304" pitchFamily="18" charset="0"/>
                </a:rPr>
                <a:t>https://www.jctv.ntut.edu.tw/contents.php?subId=77</a:t>
              </a:r>
              <a:endParaRPr lang="en-US" altLang="zh-TW" sz="28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 name="文字方塊 5"/>
            <p:cNvSpPr txBox="1"/>
            <p:nvPr/>
          </p:nvSpPr>
          <p:spPr>
            <a:xfrm>
              <a:off x="6335526" y="6241588"/>
              <a:ext cx="3401577" cy="646331"/>
            </a:xfrm>
            <a:prstGeom prst="rect">
              <a:avLst/>
            </a:prstGeom>
            <a:noFill/>
          </p:spPr>
          <p:txBody>
            <a:bodyPr wrap="square" rtlCol="0">
              <a:spAutoFit/>
            </a:bodyPr>
            <a:lstStyle/>
            <a:p>
              <a:r>
                <a:rPr lang="zh-TW" altLang="en-US" b="1" dirty="0">
                  <a:latin typeface="微軟正黑體" pitchFamily="34" charset="-120"/>
                  <a:ea typeface="微軟正黑體" pitchFamily="34" charset="-120"/>
                </a:rPr>
                <a:t>五專優先免試入學招生網站</a:t>
              </a:r>
              <a:br>
                <a:rPr lang="en-US" altLang="zh-TW" b="1" dirty="0">
                  <a:latin typeface="微軟正黑體" pitchFamily="34" charset="-120"/>
                  <a:ea typeface="微軟正黑體" pitchFamily="34" charset="-120"/>
                </a:rPr>
              </a:br>
              <a:r>
                <a:rPr lang="en-US" altLang="zh-TW" dirty="0">
                  <a:latin typeface="Times New Roman" panose="02020603050405020304" pitchFamily="18" charset="0"/>
                  <a:ea typeface="Verdana" panose="020B0604030504040204" pitchFamily="34" charset="0"/>
                  <a:cs typeface="Times New Roman" panose="02020603050405020304" pitchFamily="18" charset="0"/>
                </a:rPr>
                <a:t>https://www.jctv.ntut.edu.tw/u5/</a:t>
              </a:r>
              <a:endParaRPr lang="zh-TW" altLang="en-US" dirty="0">
                <a:latin typeface="Times New Roman" panose="02020603050405020304" pitchFamily="18" charset="0"/>
                <a:ea typeface="微軟正黑體" pitchFamily="34" charset="-120"/>
                <a:cs typeface="Times New Roman" panose="02020603050405020304" pitchFamily="18" charset="0"/>
              </a:endParaRPr>
            </a:p>
          </p:txBody>
        </p:sp>
        <p:sp>
          <p:nvSpPr>
            <p:cNvPr id="24" name="矩形 23"/>
            <p:cNvSpPr/>
            <p:nvPr/>
          </p:nvSpPr>
          <p:spPr>
            <a:xfrm>
              <a:off x="5621632" y="3960403"/>
              <a:ext cx="1834257" cy="37837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簡章查詢與下載</a:t>
              </a:r>
            </a:p>
          </p:txBody>
        </p:sp>
        <p:sp>
          <p:nvSpPr>
            <p:cNvPr id="25" name="矩形 24"/>
            <p:cNvSpPr/>
            <p:nvPr/>
          </p:nvSpPr>
          <p:spPr>
            <a:xfrm>
              <a:off x="-1493199" y="4202927"/>
              <a:ext cx="2153957" cy="318862"/>
            </a:xfrm>
            <a:prstGeom prst="rect">
              <a:avLst/>
            </a:prstGeom>
            <a:solidFill>
              <a:srgbClr val="FBCEC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sz="1400" b="1" dirty="0">
                  <a:solidFill>
                    <a:schemeClr val="tx1"/>
                  </a:solidFill>
                  <a:latin typeface="微軟正黑體" panose="020B0604030504040204" pitchFamily="34" charset="-120"/>
                  <a:ea typeface="微軟正黑體" panose="020B0604030504040204" pitchFamily="34" charset="-120"/>
                </a:rPr>
                <a:t>簡章發售辦法及購買系統</a:t>
              </a:r>
            </a:p>
          </p:txBody>
        </p:sp>
      </p:grpSp>
      <p:sp>
        <p:nvSpPr>
          <p:cNvPr id="26" name="投影片編號版面配置區 4">
            <a:extLst>
              <a:ext uri="{FF2B5EF4-FFF2-40B4-BE49-F238E27FC236}">
                <a16:creationId xmlns:a16="http://schemas.microsoft.com/office/drawing/2014/main" id="{44D3C65E-659A-4D63-B1EE-E382C7CDB2BE}"/>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5</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886842" y="1157459"/>
            <a:ext cx="4950619" cy="480131"/>
          </a:xfrm>
          <a:prstGeom prst="rect">
            <a:avLst/>
          </a:prstGeom>
        </p:spPr>
        <p:txBody>
          <a:bodyPr>
            <a:spAutoFit/>
          </a:bodyPr>
          <a:lstStyle/>
          <a:p>
            <a:pPr marL="0" lvl="4" algn="just">
              <a:lnSpc>
                <a:spcPct val="90000"/>
              </a:lnSpc>
              <a:spcBef>
                <a:spcPts val="750"/>
              </a:spcBef>
              <a:defRPr/>
            </a:pPr>
            <a:r>
              <a:rPr lang="zh-TW" altLang="en-US" sz="2800" b="1" dirty="0">
                <a:solidFill>
                  <a:schemeClr val="accent5">
                    <a:lumMod val="75000"/>
                  </a:schemeClr>
                </a:solidFill>
                <a:latin typeface="微軟正黑體" pitchFamily="34" charset="-120"/>
                <a:ea typeface="微軟正黑體" pitchFamily="34" charset="-120"/>
              </a:rPr>
              <a:t>簡章查詢系統</a:t>
            </a:r>
            <a:endParaRPr lang="en-US" altLang="zh-TW" sz="2800" b="1" dirty="0">
              <a:solidFill>
                <a:schemeClr val="accent5">
                  <a:lumMod val="75000"/>
                </a:schemeClr>
              </a:solidFill>
              <a:latin typeface="微軟正黑體" pitchFamily="34" charset="-120"/>
              <a:ea typeface="微軟正黑體" pitchFamily="34" charset="-120"/>
            </a:endParaRPr>
          </a:p>
        </p:txBody>
      </p:sp>
      <p:grpSp>
        <p:nvGrpSpPr>
          <p:cNvPr id="7" name="群組 6"/>
          <p:cNvGrpSpPr/>
          <p:nvPr/>
        </p:nvGrpSpPr>
        <p:grpSpPr>
          <a:xfrm>
            <a:off x="2206823" y="2001916"/>
            <a:ext cx="7818036" cy="4195905"/>
            <a:chOff x="649663" y="1749883"/>
            <a:chExt cx="7818036" cy="4195905"/>
          </a:xfrm>
        </p:grpSpPr>
        <p:pic>
          <p:nvPicPr>
            <p:cNvPr id="24578" name="圖片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9663" y="1749883"/>
              <a:ext cx="7818036" cy="4195905"/>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grpSp>
          <p:nvGrpSpPr>
            <p:cNvPr id="4" name="群組 3"/>
            <p:cNvGrpSpPr/>
            <p:nvPr/>
          </p:nvGrpSpPr>
          <p:grpSpPr>
            <a:xfrm>
              <a:off x="2418309" y="1820567"/>
              <a:ext cx="710811" cy="230264"/>
              <a:chOff x="3176728" y="2136947"/>
              <a:chExt cx="698355" cy="164110"/>
            </a:xfrm>
          </p:grpSpPr>
          <p:pic>
            <p:nvPicPr>
              <p:cNvPr id="3" name="圖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1018" y="2164128"/>
                <a:ext cx="235566" cy="136929"/>
              </a:xfrm>
              <a:prstGeom prst="rect">
                <a:avLst/>
              </a:prstGeom>
              <a:ln>
                <a:noFill/>
              </a:ln>
            </p:spPr>
          </p:pic>
          <p:sp>
            <p:nvSpPr>
              <p:cNvPr id="2" name="文字方塊 1"/>
              <p:cNvSpPr txBox="1"/>
              <p:nvPr/>
            </p:nvSpPr>
            <p:spPr>
              <a:xfrm>
                <a:off x="3176728" y="2136947"/>
                <a:ext cx="698355" cy="153548"/>
              </a:xfrm>
              <a:prstGeom prst="rect">
                <a:avLst/>
              </a:prstGeom>
              <a:noFill/>
              <a:ln>
                <a:noFill/>
              </a:ln>
            </p:spPr>
            <p:txBody>
              <a:bodyPr wrap="square" rtlCol="0">
                <a:spAutoFit/>
              </a:bodyPr>
              <a:lstStyle/>
              <a:p>
                <a:r>
                  <a:rPr lang="en-US" altLang="zh-TW" sz="800" b="1" dirty="0">
                    <a:solidFill>
                      <a:schemeClr val="bg1"/>
                    </a:solidFill>
                    <a:latin typeface="Nirmala UI" panose="020B0502040204020203" pitchFamily="34" charset="0"/>
                    <a:ea typeface="微軟正黑體" panose="020B0604030504040204" pitchFamily="34" charset="-120"/>
                    <a:cs typeface="Nirmala UI" panose="020B0502040204020203" pitchFamily="34" charset="0"/>
                  </a:rPr>
                  <a:t>114</a:t>
                </a:r>
                <a:endParaRPr lang="zh-TW" altLang="en-US" sz="800" b="1" dirty="0">
                  <a:solidFill>
                    <a:schemeClr val="bg1"/>
                  </a:solidFill>
                  <a:latin typeface="Nirmala UI" panose="020B0502040204020203" pitchFamily="34" charset="0"/>
                  <a:ea typeface="微軟正黑體" panose="020B0604030504040204" pitchFamily="34" charset="-120"/>
                  <a:cs typeface="Nirmala UI" panose="020B0502040204020203" pitchFamily="34" charset="0"/>
                </a:endParaRPr>
              </a:p>
            </p:txBody>
          </p:sp>
        </p:grpSp>
      </p:grpSp>
      <p:cxnSp>
        <p:nvCxnSpPr>
          <p:cNvPr id="20" name="直接连接符 42">
            <a:extLst>
              <a:ext uri="{FF2B5EF4-FFF2-40B4-BE49-F238E27FC236}">
                <a16:creationId xmlns:a16="http://schemas.microsoft.com/office/drawing/2014/main" id="{2F665846-9C60-44C9-9595-9EC7F9322141}"/>
              </a:ext>
            </a:extLst>
          </p:cNvPr>
          <p:cNvCxnSpPr>
            <a:cxnSpLocks/>
          </p:cNvCxnSpPr>
          <p:nvPr/>
        </p:nvCxnSpPr>
        <p:spPr>
          <a:xfrm>
            <a:off x="862762" y="739015"/>
            <a:ext cx="720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 name="Freeform 6">
            <a:extLst>
              <a:ext uri="{FF2B5EF4-FFF2-40B4-BE49-F238E27FC236}">
                <a16:creationId xmlns:a16="http://schemas.microsoft.com/office/drawing/2014/main" id="{71AA52EC-7DB1-4E87-8C0D-FAA1C5227515}"/>
              </a:ext>
            </a:extLst>
          </p:cNvPr>
          <p:cNvSpPr>
            <a:spLocks noEditPoints="1"/>
          </p:cNvSpPr>
          <p:nvPr/>
        </p:nvSpPr>
        <p:spPr bwMode="auto">
          <a:xfrm>
            <a:off x="8066513" y="245670"/>
            <a:ext cx="477985" cy="493818"/>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chemeClr val="tx1">
                <a:lumMod val="65000"/>
                <a:lumOff val="3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03693" tIns="51846" rIns="103693" bIns="51846" numCol="1" anchor="t" anchorCtr="0" compatLnSpc="1">
            <a:prstTxWarp prst="textNoShape">
              <a:avLst/>
            </a:prstTxWarp>
          </a:bodyPr>
          <a:lstStyle/>
          <a:p>
            <a:endParaRPr lang="zh-CN" altLang="en-US"/>
          </a:p>
        </p:txBody>
      </p:sp>
      <p:sp>
        <p:nvSpPr>
          <p:cNvPr id="23" name="標題 1"/>
          <p:cNvSpPr txBox="1">
            <a:spLocks/>
          </p:cNvSpPr>
          <p:nvPr/>
        </p:nvSpPr>
        <p:spPr bwMode="auto">
          <a:xfrm>
            <a:off x="815176" y="302902"/>
            <a:ext cx="7044351" cy="442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lnSpc>
                <a:spcPct val="90000"/>
              </a:lnSpc>
            </a:pPr>
            <a:r>
              <a:rPr lang="zh-TW" altLang="en-US" sz="3000" b="1" dirty="0">
                <a:solidFill>
                  <a:srgbClr val="002060"/>
                </a:solidFill>
                <a:latin typeface="微軟正黑體" panose="020B0604030504040204" pitchFamily="34" charset="-120"/>
                <a:ea typeface="微軟正黑體" panose="020B0604030504040204" pitchFamily="34" charset="-120"/>
              </a:rPr>
              <a:t>貳、招生</a:t>
            </a:r>
            <a:r>
              <a:rPr lang="zh-TW" altLang="en-US" sz="3000" b="1" dirty="0">
                <a:solidFill>
                  <a:srgbClr val="C00000"/>
                </a:solidFill>
                <a:latin typeface="微軟正黑體" panose="020B0604030504040204" pitchFamily="34" charset="-120"/>
                <a:ea typeface="微軟正黑體" panose="020B0604030504040204" pitchFamily="34" charset="-120"/>
              </a:rPr>
              <a:t>簡章</a:t>
            </a:r>
            <a:r>
              <a:rPr lang="zh-TW" altLang="en-US" sz="3000" b="1" dirty="0">
                <a:solidFill>
                  <a:srgbClr val="002060"/>
                </a:solidFill>
                <a:latin typeface="微軟正黑體" panose="020B0604030504040204" pitchFamily="34" charset="-120"/>
                <a:ea typeface="微軟正黑體" panose="020B0604030504040204" pitchFamily="34" charset="-120"/>
              </a:rPr>
              <a:t>購買方式、</a:t>
            </a:r>
            <a:r>
              <a:rPr lang="zh-TW" altLang="en-US" sz="3000" b="1" dirty="0">
                <a:solidFill>
                  <a:srgbClr val="C00000"/>
                </a:solidFill>
                <a:latin typeface="微軟正黑體" panose="020B0604030504040204" pitchFamily="34" charset="-120"/>
                <a:ea typeface="微軟正黑體" panose="020B0604030504040204" pitchFamily="34" charset="-120"/>
              </a:rPr>
              <a:t>查詢系統</a:t>
            </a:r>
            <a:r>
              <a:rPr lang="zh-TW" altLang="en-US" sz="3000" b="1" dirty="0">
                <a:solidFill>
                  <a:srgbClr val="002060"/>
                </a:solidFill>
                <a:latin typeface="微軟正黑體" panose="020B0604030504040204" pitchFamily="34" charset="-120"/>
                <a:ea typeface="微軟正黑體" panose="020B0604030504040204" pitchFamily="34" charset="-120"/>
              </a:rPr>
              <a:t>（</a:t>
            </a:r>
            <a:r>
              <a:rPr lang="en-US" altLang="zh-TW" sz="3000" b="1" dirty="0">
                <a:solidFill>
                  <a:srgbClr val="002060"/>
                </a:solidFill>
                <a:latin typeface="微軟正黑體" panose="020B0604030504040204" pitchFamily="34" charset="-120"/>
                <a:ea typeface="微軟正黑體" panose="020B0604030504040204" pitchFamily="34" charset="-120"/>
              </a:rPr>
              <a:t>2/2</a:t>
            </a:r>
            <a:r>
              <a:rPr lang="zh-TW" altLang="en-US" sz="3000" b="1" dirty="0">
                <a:solidFill>
                  <a:srgbClr val="002060"/>
                </a:solidFill>
                <a:latin typeface="微軟正黑體" panose="020B0604030504040204" pitchFamily="34" charset="-120"/>
                <a:ea typeface="微軟正黑體" panose="020B0604030504040204" pitchFamily="34" charset="-120"/>
              </a:rPr>
              <a:t>）</a:t>
            </a:r>
            <a:endParaRPr lang="zh-TW" altLang="en-US" sz="3000" dirty="0">
              <a:solidFill>
                <a:srgbClr val="002060"/>
              </a:solidFill>
              <a:latin typeface="微軟正黑體" panose="020B0604030504040204" pitchFamily="34" charset="-120"/>
              <a:ea typeface="微軟正黑體" panose="020B0604030504040204" pitchFamily="34" charset="-120"/>
            </a:endParaRPr>
          </a:p>
        </p:txBody>
      </p:sp>
      <p:grpSp>
        <p:nvGrpSpPr>
          <p:cNvPr id="30" name="组合 182"/>
          <p:cNvGrpSpPr/>
          <p:nvPr/>
        </p:nvGrpSpPr>
        <p:grpSpPr>
          <a:xfrm>
            <a:off x="933012" y="1030150"/>
            <a:ext cx="899446" cy="899451"/>
            <a:chOff x="925975" y="3363269"/>
            <a:chExt cx="899446" cy="899451"/>
          </a:xfrm>
        </p:grpSpPr>
        <p:sp>
          <p:nvSpPr>
            <p:cNvPr id="31" name="Oval 173"/>
            <p:cNvSpPr>
              <a:spLocks noChangeArrowheads="1"/>
            </p:cNvSpPr>
            <p:nvPr/>
          </p:nvSpPr>
          <p:spPr bwMode="auto">
            <a:xfrm>
              <a:off x="925975" y="3363269"/>
              <a:ext cx="899446" cy="899451"/>
            </a:xfrm>
            <a:prstGeom prst="ellipse">
              <a:avLst/>
            </a:prstGeom>
            <a:solidFill>
              <a:srgbClr val="038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Oval 174"/>
            <p:cNvSpPr>
              <a:spLocks noChangeArrowheads="1"/>
            </p:cNvSpPr>
            <p:nvPr/>
          </p:nvSpPr>
          <p:spPr bwMode="auto">
            <a:xfrm>
              <a:off x="976750" y="3414044"/>
              <a:ext cx="797896" cy="794274"/>
            </a:xfrm>
            <a:prstGeom prst="ellipse">
              <a:avLst/>
            </a:prstGeom>
            <a:solidFill>
              <a:srgbClr val="03AD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75"/>
            <p:cNvSpPr>
              <a:spLocks/>
            </p:cNvSpPr>
            <p:nvPr/>
          </p:nvSpPr>
          <p:spPr bwMode="auto">
            <a:xfrm>
              <a:off x="976750" y="3551864"/>
              <a:ext cx="634690" cy="656454"/>
            </a:xfrm>
            <a:custGeom>
              <a:avLst/>
              <a:gdLst>
                <a:gd name="T0" fmla="*/ 97 w 175"/>
                <a:gd name="T1" fmla="*/ 4 h 181"/>
                <a:gd name="T2" fmla="*/ 0 w 175"/>
                <a:gd name="T3" fmla="*/ 104 h 181"/>
                <a:gd name="T4" fmla="*/ 38 w 175"/>
                <a:gd name="T5" fmla="*/ 165 h 181"/>
                <a:gd name="T6" fmla="*/ 71 w 175"/>
                <a:gd name="T7" fmla="*/ 181 h 181"/>
                <a:gd name="T8" fmla="*/ 175 w 175"/>
                <a:gd name="T9" fmla="*/ 75 h 181"/>
                <a:gd name="T10" fmla="*/ 165 w 175"/>
                <a:gd name="T11" fmla="*/ 11 h 181"/>
                <a:gd name="T12" fmla="*/ 135 w 175"/>
                <a:gd name="T13" fmla="*/ 0 h 181"/>
                <a:gd name="T14" fmla="*/ 97 w 175"/>
                <a:gd name="T15" fmla="*/ 4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181">
                  <a:moveTo>
                    <a:pt x="97" y="4"/>
                  </a:moveTo>
                  <a:lnTo>
                    <a:pt x="0" y="104"/>
                  </a:lnTo>
                  <a:lnTo>
                    <a:pt x="38" y="165"/>
                  </a:lnTo>
                  <a:lnTo>
                    <a:pt x="71" y="181"/>
                  </a:lnTo>
                  <a:lnTo>
                    <a:pt x="175" y="75"/>
                  </a:lnTo>
                  <a:lnTo>
                    <a:pt x="165" y="11"/>
                  </a:lnTo>
                  <a:lnTo>
                    <a:pt x="135" y="0"/>
                  </a:lnTo>
                  <a:lnTo>
                    <a:pt x="97" y="4"/>
                  </a:lnTo>
                  <a:close/>
                </a:path>
              </a:pathLst>
            </a:custGeom>
            <a:solidFill>
              <a:srgbClr val="0385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76"/>
            <p:cNvSpPr>
              <a:spLocks noEditPoints="1"/>
            </p:cNvSpPr>
            <p:nvPr/>
          </p:nvSpPr>
          <p:spPr bwMode="auto">
            <a:xfrm>
              <a:off x="1071047" y="3508342"/>
              <a:ext cx="591168" cy="591172"/>
            </a:xfrm>
            <a:custGeom>
              <a:avLst/>
              <a:gdLst>
                <a:gd name="T0" fmla="*/ 46 w 69"/>
                <a:gd name="T1" fmla="*/ 15 h 69"/>
                <a:gd name="T2" fmla="*/ 46 w 69"/>
                <a:gd name="T3" fmla="*/ 33 h 69"/>
                <a:gd name="T4" fmla="*/ 55 w 69"/>
                <a:gd name="T5" fmla="*/ 24 h 69"/>
                <a:gd name="T6" fmla="*/ 46 w 69"/>
                <a:gd name="T7" fmla="*/ 15 h 69"/>
                <a:gd name="T8" fmla="*/ 60 w 69"/>
                <a:gd name="T9" fmla="*/ 8 h 69"/>
                <a:gd name="T10" fmla="*/ 29 w 69"/>
                <a:gd name="T11" fmla="*/ 8 h 69"/>
                <a:gd name="T12" fmla="*/ 26 w 69"/>
                <a:gd name="T13" fmla="*/ 36 h 69"/>
                <a:gd name="T14" fmla="*/ 20 w 69"/>
                <a:gd name="T15" fmla="*/ 42 h 69"/>
                <a:gd name="T16" fmla="*/ 27 w 69"/>
                <a:gd name="T17" fmla="*/ 49 h 69"/>
                <a:gd name="T18" fmla="*/ 33 w 69"/>
                <a:gd name="T19" fmla="*/ 43 h 69"/>
                <a:gd name="T20" fmla="*/ 60 w 69"/>
                <a:gd name="T21" fmla="*/ 40 h 69"/>
                <a:gd name="T22" fmla="*/ 60 w 69"/>
                <a:gd name="T23" fmla="*/ 8 h 69"/>
                <a:gd name="T24" fmla="*/ 34 w 69"/>
                <a:gd name="T25" fmla="*/ 35 h 69"/>
                <a:gd name="T26" fmla="*/ 34 w 69"/>
                <a:gd name="T27" fmla="*/ 13 h 69"/>
                <a:gd name="T28" fmla="*/ 55 w 69"/>
                <a:gd name="T29" fmla="*/ 13 h 69"/>
                <a:gd name="T30" fmla="*/ 55 w 69"/>
                <a:gd name="T31" fmla="*/ 35 h 69"/>
                <a:gd name="T32" fmla="*/ 34 w 69"/>
                <a:gd name="T33" fmla="*/ 35 h 69"/>
                <a:gd name="T34" fmla="*/ 17 w 69"/>
                <a:gd name="T35" fmla="*/ 42 h 69"/>
                <a:gd name="T36" fmla="*/ 0 w 69"/>
                <a:gd name="T37" fmla="*/ 58 h 69"/>
                <a:gd name="T38" fmla="*/ 11 w 69"/>
                <a:gd name="T39" fmla="*/ 69 h 69"/>
                <a:gd name="T40" fmla="*/ 27 w 69"/>
                <a:gd name="T41" fmla="*/ 52 h 69"/>
                <a:gd name="T42" fmla="*/ 17 w 69"/>
                <a:gd name="T43" fmla="*/ 4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9">
                  <a:moveTo>
                    <a:pt x="46" y="15"/>
                  </a:moveTo>
                  <a:cubicBezTo>
                    <a:pt x="50" y="20"/>
                    <a:pt x="52" y="25"/>
                    <a:pt x="46" y="33"/>
                  </a:cubicBezTo>
                  <a:cubicBezTo>
                    <a:pt x="51" y="33"/>
                    <a:pt x="55" y="29"/>
                    <a:pt x="55" y="24"/>
                  </a:cubicBezTo>
                  <a:cubicBezTo>
                    <a:pt x="55" y="19"/>
                    <a:pt x="51" y="15"/>
                    <a:pt x="46" y="15"/>
                  </a:cubicBezTo>
                  <a:close/>
                  <a:moveTo>
                    <a:pt x="60" y="8"/>
                  </a:moveTo>
                  <a:cubicBezTo>
                    <a:pt x="52" y="0"/>
                    <a:pt x="38" y="0"/>
                    <a:pt x="29" y="8"/>
                  </a:cubicBezTo>
                  <a:cubicBezTo>
                    <a:pt x="21" y="16"/>
                    <a:pt x="20" y="27"/>
                    <a:pt x="26" y="36"/>
                  </a:cubicBezTo>
                  <a:cubicBezTo>
                    <a:pt x="20" y="42"/>
                    <a:pt x="20" y="42"/>
                    <a:pt x="20" y="42"/>
                  </a:cubicBezTo>
                  <a:cubicBezTo>
                    <a:pt x="27" y="49"/>
                    <a:pt x="27" y="49"/>
                    <a:pt x="27" y="49"/>
                  </a:cubicBezTo>
                  <a:cubicBezTo>
                    <a:pt x="33" y="43"/>
                    <a:pt x="33" y="43"/>
                    <a:pt x="33" y="43"/>
                  </a:cubicBezTo>
                  <a:cubicBezTo>
                    <a:pt x="42" y="48"/>
                    <a:pt x="53" y="47"/>
                    <a:pt x="60" y="40"/>
                  </a:cubicBezTo>
                  <a:cubicBezTo>
                    <a:pt x="69" y="31"/>
                    <a:pt x="69" y="17"/>
                    <a:pt x="60" y="8"/>
                  </a:cubicBezTo>
                  <a:close/>
                  <a:moveTo>
                    <a:pt x="34" y="35"/>
                  </a:moveTo>
                  <a:cubicBezTo>
                    <a:pt x="28" y="29"/>
                    <a:pt x="28" y="19"/>
                    <a:pt x="34" y="13"/>
                  </a:cubicBezTo>
                  <a:cubicBezTo>
                    <a:pt x="40" y="7"/>
                    <a:pt x="49" y="7"/>
                    <a:pt x="55" y="13"/>
                  </a:cubicBezTo>
                  <a:cubicBezTo>
                    <a:pt x="61" y="19"/>
                    <a:pt x="61" y="29"/>
                    <a:pt x="55" y="35"/>
                  </a:cubicBezTo>
                  <a:cubicBezTo>
                    <a:pt x="49" y="41"/>
                    <a:pt x="40" y="41"/>
                    <a:pt x="34" y="35"/>
                  </a:cubicBezTo>
                  <a:close/>
                  <a:moveTo>
                    <a:pt x="17" y="42"/>
                  </a:moveTo>
                  <a:cubicBezTo>
                    <a:pt x="0" y="58"/>
                    <a:pt x="0" y="58"/>
                    <a:pt x="0" y="58"/>
                  </a:cubicBezTo>
                  <a:cubicBezTo>
                    <a:pt x="11" y="69"/>
                    <a:pt x="11" y="69"/>
                    <a:pt x="11" y="69"/>
                  </a:cubicBezTo>
                  <a:cubicBezTo>
                    <a:pt x="27" y="52"/>
                    <a:pt x="27" y="52"/>
                    <a:pt x="27" y="52"/>
                  </a:cubicBezTo>
                  <a:lnTo>
                    <a:pt x="17" y="42"/>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77"/>
            <p:cNvSpPr>
              <a:spLocks noEditPoints="1"/>
            </p:cNvSpPr>
            <p:nvPr/>
          </p:nvSpPr>
          <p:spPr bwMode="auto">
            <a:xfrm>
              <a:off x="1078301" y="3490208"/>
              <a:ext cx="591168" cy="598425"/>
            </a:xfrm>
            <a:custGeom>
              <a:avLst/>
              <a:gdLst>
                <a:gd name="T0" fmla="*/ 46 w 69"/>
                <a:gd name="T1" fmla="*/ 16 h 70"/>
                <a:gd name="T2" fmla="*/ 46 w 69"/>
                <a:gd name="T3" fmla="*/ 34 h 70"/>
                <a:gd name="T4" fmla="*/ 55 w 69"/>
                <a:gd name="T5" fmla="*/ 25 h 70"/>
                <a:gd name="T6" fmla="*/ 46 w 69"/>
                <a:gd name="T7" fmla="*/ 16 h 70"/>
                <a:gd name="T8" fmla="*/ 61 w 69"/>
                <a:gd name="T9" fmla="*/ 9 h 70"/>
                <a:gd name="T10" fmla="*/ 29 w 69"/>
                <a:gd name="T11" fmla="*/ 9 h 70"/>
                <a:gd name="T12" fmla="*/ 26 w 69"/>
                <a:gd name="T13" fmla="*/ 37 h 70"/>
                <a:gd name="T14" fmla="*/ 20 w 69"/>
                <a:gd name="T15" fmla="*/ 43 h 70"/>
                <a:gd name="T16" fmla="*/ 27 w 69"/>
                <a:gd name="T17" fmla="*/ 50 h 70"/>
                <a:gd name="T18" fmla="*/ 33 w 69"/>
                <a:gd name="T19" fmla="*/ 44 h 70"/>
                <a:gd name="T20" fmla="*/ 61 w 69"/>
                <a:gd name="T21" fmla="*/ 41 h 70"/>
                <a:gd name="T22" fmla="*/ 61 w 69"/>
                <a:gd name="T23" fmla="*/ 9 h 70"/>
                <a:gd name="T24" fmla="*/ 34 w 69"/>
                <a:gd name="T25" fmla="*/ 36 h 70"/>
                <a:gd name="T26" fmla="*/ 34 w 69"/>
                <a:gd name="T27" fmla="*/ 14 h 70"/>
                <a:gd name="T28" fmla="*/ 56 w 69"/>
                <a:gd name="T29" fmla="*/ 14 h 70"/>
                <a:gd name="T30" fmla="*/ 56 w 69"/>
                <a:gd name="T31" fmla="*/ 36 h 70"/>
                <a:gd name="T32" fmla="*/ 34 w 69"/>
                <a:gd name="T33" fmla="*/ 36 h 70"/>
                <a:gd name="T34" fmla="*/ 17 w 69"/>
                <a:gd name="T35" fmla="*/ 43 h 70"/>
                <a:gd name="T36" fmla="*/ 0 w 69"/>
                <a:gd name="T37" fmla="*/ 58 h 70"/>
                <a:gd name="T38" fmla="*/ 11 w 69"/>
                <a:gd name="T39" fmla="*/ 70 h 70"/>
                <a:gd name="T40" fmla="*/ 27 w 69"/>
                <a:gd name="T41" fmla="*/ 52 h 70"/>
                <a:gd name="T42" fmla="*/ 17 w 69"/>
                <a:gd name="T43" fmla="*/ 4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70">
                  <a:moveTo>
                    <a:pt x="46" y="16"/>
                  </a:moveTo>
                  <a:cubicBezTo>
                    <a:pt x="50" y="21"/>
                    <a:pt x="52" y="26"/>
                    <a:pt x="46" y="34"/>
                  </a:cubicBezTo>
                  <a:cubicBezTo>
                    <a:pt x="51" y="34"/>
                    <a:pt x="55" y="30"/>
                    <a:pt x="55" y="25"/>
                  </a:cubicBezTo>
                  <a:cubicBezTo>
                    <a:pt x="55" y="20"/>
                    <a:pt x="51" y="16"/>
                    <a:pt x="46" y="16"/>
                  </a:cubicBezTo>
                  <a:close/>
                  <a:moveTo>
                    <a:pt x="61" y="9"/>
                  </a:moveTo>
                  <a:cubicBezTo>
                    <a:pt x="52" y="0"/>
                    <a:pt x="38" y="0"/>
                    <a:pt x="29" y="9"/>
                  </a:cubicBezTo>
                  <a:cubicBezTo>
                    <a:pt x="22" y="16"/>
                    <a:pt x="21" y="28"/>
                    <a:pt x="26" y="37"/>
                  </a:cubicBezTo>
                  <a:cubicBezTo>
                    <a:pt x="20" y="43"/>
                    <a:pt x="20" y="43"/>
                    <a:pt x="20" y="43"/>
                  </a:cubicBezTo>
                  <a:cubicBezTo>
                    <a:pt x="27" y="50"/>
                    <a:pt x="27" y="50"/>
                    <a:pt x="27" y="50"/>
                  </a:cubicBezTo>
                  <a:cubicBezTo>
                    <a:pt x="33" y="44"/>
                    <a:pt x="33" y="44"/>
                    <a:pt x="33" y="44"/>
                  </a:cubicBezTo>
                  <a:cubicBezTo>
                    <a:pt x="42" y="49"/>
                    <a:pt x="53" y="48"/>
                    <a:pt x="61" y="41"/>
                  </a:cubicBezTo>
                  <a:cubicBezTo>
                    <a:pt x="69" y="32"/>
                    <a:pt x="69" y="18"/>
                    <a:pt x="61" y="9"/>
                  </a:cubicBezTo>
                  <a:close/>
                  <a:moveTo>
                    <a:pt x="34" y="36"/>
                  </a:moveTo>
                  <a:cubicBezTo>
                    <a:pt x="28" y="30"/>
                    <a:pt x="28" y="20"/>
                    <a:pt x="34" y="14"/>
                  </a:cubicBezTo>
                  <a:cubicBezTo>
                    <a:pt x="40" y="8"/>
                    <a:pt x="50" y="8"/>
                    <a:pt x="56" y="14"/>
                  </a:cubicBezTo>
                  <a:cubicBezTo>
                    <a:pt x="62" y="20"/>
                    <a:pt x="62" y="30"/>
                    <a:pt x="56" y="36"/>
                  </a:cubicBezTo>
                  <a:cubicBezTo>
                    <a:pt x="50" y="42"/>
                    <a:pt x="40" y="42"/>
                    <a:pt x="34" y="36"/>
                  </a:cubicBezTo>
                  <a:close/>
                  <a:moveTo>
                    <a:pt x="17" y="43"/>
                  </a:moveTo>
                  <a:cubicBezTo>
                    <a:pt x="0" y="58"/>
                    <a:pt x="0" y="58"/>
                    <a:pt x="0" y="58"/>
                  </a:cubicBezTo>
                  <a:cubicBezTo>
                    <a:pt x="11" y="70"/>
                    <a:pt x="11" y="70"/>
                    <a:pt x="11" y="70"/>
                  </a:cubicBezTo>
                  <a:cubicBezTo>
                    <a:pt x="27" y="52"/>
                    <a:pt x="27" y="52"/>
                    <a:pt x="27" y="52"/>
                  </a:cubicBezTo>
                  <a:lnTo>
                    <a:pt x="17"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 name="投影片編號版面配置區 4">
            <a:extLst>
              <a:ext uri="{FF2B5EF4-FFF2-40B4-BE49-F238E27FC236}">
                <a16:creationId xmlns:a16="http://schemas.microsoft.com/office/drawing/2014/main" id="{3D5F6730-39D8-4F9C-AA44-283212B39AEF}"/>
              </a:ext>
            </a:extLst>
          </p:cNvPr>
          <p:cNvSpPr>
            <a:spLocks noGrp="1"/>
          </p:cNvSpPr>
          <p:nvPr>
            <p:ph type="sldNum" sz="quarter" idx="12"/>
          </p:nvPr>
        </p:nvSpPr>
        <p:spPr bwMode="auto">
          <a:xfrm>
            <a:off x="9582722" y="6480384"/>
            <a:ext cx="2182177" cy="2633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557199" indent="-214308">
              <a:defRPr>
                <a:solidFill>
                  <a:schemeClr val="tx1"/>
                </a:solidFill>
                <a:latin typeface="Calibri" panose="020F0502020204030204" pitchFamily="34" charset="0"/>
                <a:ea typeface="新細明體" panose="02020500000000000000" pitchFamily="18" charset="-120"/>
              </a:defRPr>
            </a:lvl2pPr>
            <a:lvl3pPr marL="857228" indent="-171446">
              <a:defRPr>
                <a:solidFill>
                  <a:schemeClr val="tx1"/>
                </a:solidFill>
                <a:latin typeface="Calibri" panose="020F0502020204030204" pitchFamily="34" charset="0"/>
                <a:ea typeface="新細明體" panose="02020500000000000000" pitchFamily="18" charset="-120"/>
              </a:defRPr>
            </a:lvl3pPr>
            <a:lvl4pPr marL="1200120" indent="-171446">
              <a:defRPr>
                <a:solidFill>
                  <a:schemeClr val="tx1"/>
                </a:solidFill>
                <a:latin typeface="Calibri" panose="020F0502020204030204" pitchFamily="34" charset="0"/>
                <a:ea typeface="新細明體" panose="02020500000000000000" pitchFamily="18" charset="-120"/>
              </a:defRPr>
            </a:lvl4pPr>
            <a:lvl5pPr marL="1543012" indent="-171446">
              <a:defRPr>
                <a:solidFill>
                  <a:schemeClr val="tx1"/>
                </a:solidFill>
                <a:latin typeface="Calibri" panose="020F0502020204030204" pitchFamily="34" charset="0"/>
                <a:ea typeface="新細明體" panose="02020500000000000000" pitchFamily="18" charset="-120"/>
              </a:defRPr>
            </a:lvl5pPr>
            <a:lvl6pPr marL="1885903"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228795"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2571686"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2914577" indent="-171446"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r>
              <a:rPr lang="en-US" altLang="zh-TW" sz="1500" b="1" dirty="0">
                <a:latin typeface="微軟正黑體" panose="020B0604030504040204" pitchFamily="34" charset="-120"/>
                <a:ea typeface="微軟正黑體" panose="020B0604030504040204" pitchFamily="34" charset="-120"/>
                <a:cs typeface="Times New Roman" panose="02020603050405020304" pitchFamily="18" charset="0"/>
              </a:rPr>
              <a:t>6</a:t>
            </a:r>
            <a:endParaRPr lang="zh-TW" altLang="en-US" sz="15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8460</Words>
  <Application>Microsoft Office PowerPoint</Application>
  <PresentationFormat>寬螢幕</PresentationFormat>
  <Paragraphs>1195</Paragraphs>
  <Slides>48</Slides>
  <Notes>38</Notes>
  <HiddenSlides>0</HiddenSlides>
  <MMClips>0</MMClips>
  <ScaleCrop>false</ScaleCrop>
  <HeadingPairs>
    <vt:vector size="6" baseType="variant">
      <vt:variant>
        <vt:lpstr>使用字型</vt:lpstr>
      </vt:variant>
      <vt:variant>
        <vt:i4>11</vt:i4>
      </vt:variant>
      <vt:variant>
        <vt:lpstr>佈景主題</vt:lpstr>
      </vt:variant>
      <vt:variant>
        <vt:i4>2</vt:i4>
      </vt:variant>
      <vt:variant>
        <vt:lpstr>投影片標題</vt:lpstr>
      </vt:variant>
      <vt:variant>
        <vt:i4>48</vt:i4>
      </vt:variant>
    </vt:vector>
  </HeadingPairs>
  <TitlesOfParts>
    <vt:vector size="61" baseType="lpstr">
      <vt:lpstr>Verdana</vt:lpstr>
      <vt:lpstr>Arial</vt:lpstr>
      <vt:lpstr>Times New Roman</vt:lpstr>
      <vt:lpstr>Calibri Light</vt:lpstr>
      <vt:lpstr>Nirmala UI</vt:lpstr>
      <vt:lpstr>Calibri</vt:lpstr>
      <vt:lpstr>新細明體</vt:lpstr>
      <vt:lpstr>Arial Unicode MS</vt:lpstr>
      <vt:lpstr>微軟正黑體</vt:lpstr>
      <vt:lpstr>Wingdings</vt:lpstr>
      <vt:lpstr>標楷體</vt:lpstr>
      <vt:lpstr>自訂設計</vt:lpstr>
      <vt:lpstr>Office 佈景主題</vt:lpstr>
      <vt:lpstr>PowerPoint 簡報</vt:lpstr>
      <vt:lpstr>PowerPoint 簡報</vt:lpstr>
      <vt:lpstr>PowerPoint 簡報</vt:lpstr>
      <vt:lpstr>PowerPoint 簡報</vt:lpstr>
      <vt:lpstr>簡報大綱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五專優先免試入學試務宣導說明</dc:title>
  <dc:creator/>
  <cp:lastModifiedBy/>
  <cp:revision>1</cp:revision>
  <dcterms:created xsi:type="dcterms:W3CDTF">2021-12-03T01:03:17Z</dcterms:created>
  <dcterms:modified xsi:type="dcterms:W3CDTF">2024-12-09T11:44:33Z</dcterms:modified>
</cp:coreProperties>
</file>