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8"/>
  </p:notesMasterIdLst>
  <p:handoutMasterIdLst>
    <p:handoutMasterId r:id="rId29"/>
  </p:handoutMasterIdLst>
  <p:sldIdLst>
    <p:sldId id="256" r:id="rId2"/>
    <p:sldId id="372" r:id="rId3"/>
    <p:sldId id="393" r:id="rId4"/>
    <p:sldId id="390" r:id="rId5"/>
    <p:sldId id="391" r:id="rId6"/>
    <p:sldId id="392" r:id="rId7"/>
    <p:sldId id="394" r:id="rId8"/>
    <p:sldId id="395" r:id="rId9"/>
    <p:sldId id="396" r:id="rId10"/>
    <p:sldId id="389" r:id="rId11"/>
    <p:sldId id="397" r:id="rId12"/>
    <p:sldId id="399" r:id="rId13"/>
    <p:sldId id="400" r:id="rId14"/>
    <p:sldId id="308" r:id="rId15"/>
    <p:sldId id="373" r:id="rId16"/>
    <p:sldId id="377" r:id="rId17"/>
    <p:sldId id="378" r:id="rId18"/>
    <p:sldId id="381" r:id="rId19"/>
    <p:sldId id="382" r:id="rId20"/>
    <p:sldId id="383" r:id="rId21"/>
    <p:sldId id="384" r:id="rId22"/>
    <p:sldId id="385" r:id="rId23"/>
    <p:sldId id="386" r:id="rId24"/>
    <p:sldId id="387" r:id="rId25"/>
    <p:sldId id="388" r:id="rId26"/>
    <p:sldId id="401" r:id="rId27"/>
  </p:sldIdLst>
  <p:sldSz cx="9144000" cy="6858000" type="screen4x3"/>
  <p:notesSz cx="7099300" cy="102346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28985"/>
    <a:srgbClr val="AEE0CC"/>
    <a:srgbClr val="F9D3CF"/>
    <a:srgbClr val="EAE0DE"/>
    <a:srgbClr val="F9CFD4"/>
    <a:srgbClr val="8CFCC9"/>
    <a:srgbClr val="FFCC00"/>
    <a:srgbClr val="BDF9FF"/>
    <a:srgbClr val="E1F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6353" autoAdjust="0"/>
  </p:normalViewPr>
  <p:slideViewPr>
    <p:cSldViewPr>
      <p:cViewPr>
        <p:scale>
          <a:sx n="75" d="100"/>
          <a:sy n="75" d="100"/>
        </p:scale>
        <p:origin x="1722" y="7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5" d="100"/>
          <a:sy n="75" d="100"/>
        </p:scale>
        <p:origin x="3954" y="7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827A463-BC8D-4E2F-A516-0C64F144222A}"/>
              </a:ext>
            </a:extLst>
          </p:cNvPr>
          <p:cNvSpPr>
            <a:spLocks noGrp="1"/>
          </p:cNvSpPr>
          <p:nvPr>
            <p:ph type="hdr" sz="quarter"/>
          </p:nvPr>
        </p:nvSpPr>
        <p:spPr>
          <a:xfrm>
            <a:off x="0" y="0"/>
            <a:ext cx="3076575" cy="511175"/>
          </a:xfrm>
          <a:prstGeom prst="rect">
            <a:avLst/>
          </a:prstGeom>
        </p:spPr>
        <p:txBody>
          <a:bodyPr vert="horz" lIns="94737" tIns="47369" rIns="94737" bIns="47369"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a:extLst>
              <a:ext uri="{FF2B5EF4-FFF2-40B4-BE49-F238E27FC236}">
                <a16:creationId xmlns:a16="http://schemas.microsoft.com/office/drawing/2014/main" id="{56AB13CB-C5CD-4185-8DC2-1CFD5920CE0A}"/>
              </a:ext>
            </a:extLst>
          </p:cNvPr>
          <p:cNvSpPr>
            <a:spLocks noGrp="1"/>
          </p:cNvSpPr>
          <p:nvPr>
            <p:ph type="dt" idx="1"/>
          </p:nvPr>
        </p:nvSpPr>
        <p:spPr>
          <a:xfrm>
            <a:off x="4021138" y="0"/>
            <a:ext cx="3076575" cy="511175"/>
          </a:xfrm>
          <a:prstGeom prst="rect">
            <a:avLst/>
          </a:prstGeom>
        </p:spPr>
        <p:txBody>
          <a:bodyPr vert="horz" lIns="94737" tIns="47369" rIns="94737" bIns="47369" rtlCol="0"/>
          <a:lstStyle>
            <a:lvl1pPr algn="r" eaLnBrk="1" hangingPunct="1">
              <a:defRPr sz="1200">
                <a:latin typeface="Arial" charset="0"/>
                <a:ea typeface="新細明體" charset="-120"/>
              </a:defRPr>
            </a:lvl1pPr>
          </a:lstStyle>
          <a:p>
            <a:pPr>
              <a:defRPr/>
            </a:pPr>
            <a:fld id="{F9133D92-9F11-4895-9692-665526DE7F61}" type="datetime1">
              <a:rPr lang="zh-TW" altLang="en-US"/>
              <a:pPr>
                <a:defRPr/>
              </a:pPr>
              <a:t>2025/4/10</a:t>
            </a:fld>
            <a:endParaRPr lang="zh-TW" altLang="en-US"/>
          </a:p>
        </p:txBody>
      </p:sp>
      <p:sp>
        <p:nvSpPr>
          <p:cNvPr id="4" name="投影片圖像版面配置區 3">
            <a:extLst>
              <a:ext uri="{FF2B5EF4-FFF2-40B4-BE49-F238E27FC236}">
                <a16:creationId xmlns:a16="http://schemas.microsoft.com/office/drawing/2014/main" id="{DB8F7E11-121E-402F-9A46-9EB2C2CE162D}"/>
              </a:ext>
            </a:extLst>
          </p:cNvPr>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37" tIns="47369" rIns="94737" bIns="47369" rtlCol="0" anchor="ctr"/>
          <a:lstStyle/>
          <a:p>
            <a:pPr lvl="0"/>
            <a:endParaRPr lang="zh-TW" altLang="en-US" noProof="0"/>
          </a:p>
        </p:txBody>
      </p:sp>
      <p:sp>
        <p:nvSpPr>
          <p:cNvPr id="5" name="備忘稿版面配置區 4">
            <a:extLst>
              <a:ext uri="{FF2B5EF4-FFF2-40B4-BE49-F238E27FC236}">
                <a16:creationId xmlns:a16="http://schemas.microsoft.com/office/drawing/2014/main" id="{45BA481B-CA43-467C-8899-DF5021F0E7FA}"/>
              </a:ext>
            </a:extLst>
          </p:cNvPr>
          <p:cNvSpPr>
            <a:spLocks noGrp="1"/>
          </p:cNvSpPr>
          <p:nvPr>
            <p:ph type="body" sz="quarter" idx="3"/>
          </p:nvPr>
        </p:nvSpPr>
        <p:spPr>
          <a:xfrm>
            <a:off x="709613" y="4860925"/>
            <a:ext cx="5680075" cy="4605338"/>
          </a:xfrm>
          <a:prstGeom prst="rect">
            <a:avLst/>
          </a:prstGeom>
        </p:spPr>
        <p:txBody>
          <a:bodyPr vert="horz" lIns="94737" tIns="47369" rIns="94737" bIns="47369"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EC08A041-4151-464A-97B1-CBFD72AA73F2}"/>
              </a:ext>
            </a:extLst>
          </p:cNvPr>
          <p:cNvSpPr>
            <a:spLocks noGrp="1"/>
          </p:cNvSpPr>
          <p:nvPr>
            <p:ph type="ftr" sz="quarter" idx="4"/>
          </p:nvPr>
        </p:nvSpPr>
        <p:spPr>
          <a:xfrm>
            <a:off x="0" y="9721850"/>
            <a:ext cx="3076575" cy="511175"/>
          </a:xfrm>
          <a:prstGeom prst="rect">
            <a:avLst/>
          </a:prstGeom>
        </p:spPr>
        <p:txBody>
          <a:bodyPr vert="horz" lIns="94737" tIns="47369" rIns="94737" bIns="47369"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a:extLst>
              <a:ext uri="{FF2B5EF4-FFF2-40B4-BE49-F238E27FC236}">
                <a16:creationId xmlns:a16="http://schemas.microsoft.com/office/drawing/2014/main" id="{E9719BC4-9007-4E62-A59E-025F7DC63D25}"/>
              </a:ext>
            </a:extLst>
          </p:cNvPr>
          <p:cNvSpPr>
            <a:spLocks noGrp="1"/>
          </p:cNvSpPr>
          <p:nvPr>
            <p:ph type="sldNum" sz="quarter" idx="5"/>
          </p:nvPr>
        </p:nvSpPr>
        <p:spPr>
          <a:xfrm>
            <a:off x="4021138" y="9721850"/>
            <a:ext cx="3076575" cy="511175"/>
          </a:xfrm>
          <a:prstGeom prst="rect">
            <a:avLst/>
          </a:prstGeom>
        </p:spPr>
        <p:txBody>
          <a:bodyPr vert="horz" wrap="square" lIns="94737" tIns="47369" rIns="94737" bIns="47369" numCol="1" anchor="b" anchorCtr="0" compatLnSpc="1">
            <a:prstTxWarp prst="textNoShape">
              <a:avLst/>
            </a:prstTxWarp>
          </a:bodyPr>
          <a:lstStyle>
            <a:lvl1pPr algn="r" eaLnBrk="1" hangingPunct="1">
              <a:defRPr sz="1200"/>
            </a:lvl1pPr>
          </a:lstStyle>
          <a:p>
            <a:pPr>
              <a:defRPr/>
            </a:pPr>
            <a:fld id="{5AC05091-7EAB-46BC-8D04-F664E97C815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202532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5AC05091-7EAB-46BC-8D04-F664E97C8159}" type="slidenum">
              <a:rPr lang="zh-TW" altLang="en-US" smtClean="0"/>
              <a:pPr>
                <a:defRPr/>
              </a:pPr>
              <a:t>18</a:t>
            </a:fld>
            <a:endParaRPr lang="zh-TW" altLang="en-US"/>
          </a:p>
        </p:txBody>
      </p:sp>
    </p:spTree>
    <p:extLst>
      <p:ext uri="{BB962C8B-B14F-4D97-AF65-F5344CB8AC3E}">
        <p14:creationId xmlns:p14="http://schemas.microsoft.com/office/powerpoint/2010/main" val="2944755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a:extLst>
              <a:ext uri="{FF2B5EF4-FFF2-40B4-BE49-F238E27FC236}">
                <a16:creationId xmlns:a16="http://schemas.microsoft.com/office/drawing/2014/main" id="{3F74B5F7-F48D-4DC9-893B-80D8E4B59ABC}"/>
              </a:ext>
            </a:extLst>
          </p:cNvPr>
          <p:cNvSpPr>
            <a:spLocks noChangeArrowheads="1"/>
          </p:cNvSpPr>
          <p:nvPr userDrawn="1"/>
        </p:nvSpPr>
        <p:spPr bwMode="auto">
          <a:xfrm flipV="1">
            <a:off x="0" y="5033963"/>
            <a:ext cx="9144000" cy="1824037"/>
          </a:xfrm>
          <a:prstGeom prst="flowChartDocument">
            <a:avLst/>
          </a:prstGeom>
          <a:gradFill rotWithShape="1">
            <a:gsLst>
              <a:gs pos="0">
                <a:srgbClr val="9FCCF6"/>
              </a:gs>
              <a:gs pos="50000">
                <a:srgbClr val="C4DEF8"/>
              </a:gs>
              <a:gs pos="100000">
                <a:srgbClr val="4BB496"/>
              </a:gs>
            </a:gsLst>
            <a:lin ang="16200000" scaled="1"/>
          </a:gradFill>
          <a:ln>
            <a:noFill/>
          </a:ln>
          <a:extLst>
            <a:ext uri="{91240B29-F687-4F45-9708-019B960494DF}">
              <a14:hiddenLine xmlns:a14="http://schemas.microsoft.com/office/drawing/2010/main" w="25400" algn="ctr">
                <a:solidFill>
                  <a:srgbClr val="000000"/>
                </a:solidFill>
                <a:miter lim="800000"/>
                <a:headEnd/>
                <a:tailEnd/>
              </a14:hiddenLine>
            </a:ext>
          </a:extLst>
        </p:spPr>
        <p:txBody>
          <a:bodyPr rot="10800000"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endParaRPr lang="zh-TW" altLang="en-US">
              <a:solidFill>
                <a:srgbClr val="FFFFFF"/>
              </a:solidFill>
            </a:endParaRPr>
          </a:p>
        </p:txBody>
      </p:sp>
      <p:pic>
        <p:nvPicPr>
          <p:cNvPr id="5" name="Picture 2"/>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99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EC3A96EC-BB6D-4981-B4DD-2CB08AADC1C3}"/>
              </a:ext>
            </a:extLst>
          </p:cNvPr>
          <p:cNvSpPr/>
          <p:nvPr userDrawn="1"/>
        </p:nvSpPr>
        <p:spPr>
          <a:xfrm>
            <a:off x="611188" y="2420938"/>
            <a:ext cx="7993062"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7" name="圖片 13" descr="聯合會logo.jpg"/>
          <p:cNvPicPr>
            <a:picLocks noChangeAspect="1"/>
          </p:cNvPicPr>
          <p:nvPr userDrawn="1"/>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11188" y="188913"/>
            <a:ext cx="3546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8" name="Rectangle 6">
            <a:extLst>
              <a:ext uri="{FF2B5EF4-FFF2-40B4-BE49-F238E27FC236}">
                <a16:creationId xmlns:a16="http://schemas.microsoft.com/office/drawing/2014/main" id="{D7839FB2-9555-449E-A40C-67F96BAC585D}"/>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3186A67-D47D-4EBB-BA09-8EDA3FDC3CDF}" type="datetime1">
              <a:rPr lang="zh-TW" altLang="en-US"/>
              <a:pPr>
                <a:defRPr/>
              </a:pPr>
              <a:t>2025/4/10</a:t>
            </a:fld>
            <a:endParaRPr lang="en-US" altLang="zh-TW" dirty="0"/>
          </a:p>
        </p:txBody>
      </p:sp>
      <p:sp>
        <p:nvSpPr>
          <p:cNvPr id="9" name="Rectangle 7">
            <a:extLst>
              <a:ext uri="{FF2B5EF4-FFF2-40B4-BE49-F238E27FC236}">
                <a16:creationId xmlns:a16="http://schemas.microsoft.com/office/drawing/2014/main" id="{038D427B-F3FC-4509-B82B-78726E102693}"/>
              </a:ext>
            </a:extLst>
          </p:cNvPr>
          <p:cNvSpPr>
            <a:spLocks noGrp="1" noChangeArrowheads="1"/>
          </p:cNvSpPr>
          <p:nvPr>
            <p:ph type="ftr" sz="quarter" idx="11"/>
          </p:nvPr>
        </p:nvSpPr>
        <p:spPr/>
        <p:txBody>
          <a:bodyPr/>
          <a:lstStyle>
            <a:lvl1pPr>
              <a:defRPr/>
            </a:lvl1pPr>
          </a:lstStyle>
          <a:p>
            <a:pPr>
              <a:defRPr/>
            </a:pPr>
            <a:endParaRPr lang="en-US" altLang="zh-TW" dirty="0"/>
          </a:p>
        </p:txBody>
      </p:sp>
      <p:sp>
        <p:nvSpPr>
          <p:cNvPr id="10" name="Rectangle 8">
            <a:extLst>
              <a:ext uri="{FF2B5EF4-FFF2-40B4-BE49-F238E27FC236}">
                <a16:creationId xmlns:a16="http://schemas.microsoft.com/office/drawing/2014/main" id="{79154961-0F80-4E2F-BD60-F4DDF858BC61}"/>
              </a:ext>
            </a:extLst>
          </p:cNvPr>
          <p:cNvSpPr>
            <a:spLocks noGrp="1" noChangeArrowheads="1"/>
          </p:cNvSpPr>
          <p:nvPr>
            <p:ph type="sldNum" sz="quarter" idx="12"/>
          </p:nvPr>
        </p:nvSpPr>
        <p:spPr/>
        <p:txBody>
          <a:bodyPr/>
          <a:lstStyle>
            <a:lvl1pPr>
              <a:defRPr/>
            </a:lvl1pPr>
          </a:lstStyle>
          <a:p>
            <a:pPr>
              <a:defRPr/>
            </a:pPr>
            <a:fld id="{7037BDA4-EE96-438F-80FC-C950842F55DB}" type="slidenum">
              <a:rPr lang="zh-TW" altLang="en-US"/>
              <a:pPr>
                <a:defRPr/>
              </a:pPr>
              <a:t>‹#›</a:t>
            </a:fld>
            <a:endParaRPr lang="en-US" altLang="zh-TW" dirty="0"/>
          </a:p>
        </p:txBody>
      </p:sp>
    </p:spTree>
    <p:extLst>
      <p:ext uri="{BB962C8B-B14F-4D97-AF65-F5344CB8AC3E}">
        <p14:creationId xmlns:p14="http://schemas.microsoft.com/office/powerpoint/2010/main" val="124826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CC3B239A-0EA9-46BE-99D1-1D69358CCFF6}"/>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D1E28D47-67FD-407A-9246-A6CB7589F05A}" type="datetime1">
              <a:rPr lang="zh-TW" altLang="en-US"/>
              <a:pPr>
                <a:defRPr/>
              </a:pPr>
              <a:t>2025/4/10</a:t>
            </a:fld>
            <a:endParaRPr lang="en-US" altLang="zh-TW" dirty="0"/>
          </a:p>
        </p:txBody>
      </p:sp>
      <p:sp>
        <p:nvSpPr>
          <p:cNvPr id="5" name="Rectangle 5">
            <a:extLst>
              <a:ext uri="{FF2B5EF4-FFF2-40B4-BE49-F238E27FC236}">
                <a16:creationId xmlns:a16="http://schemas.microsoft.com/office/drawing/2014/main" id="{CFC85B24-ED92-46F8-A141-F290A83BE721}"/>
              </a:ext>
            </a:extLst>
          </p:cNvPr>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a:extLst>
              <a:ext uri="{FF2B5EF4-FFF2-40B4-BE49-F238E27FC236}">
                <a16:creationId xmlns:a16="http://schemas.microsoft.com/office/drawing/2014/main" id="{2066AFB8-9698-40C1-8A90-FE15C5EF425B}"/>
              </a:ext>
            </a:extLst>
          </p:cNvPr>
          <p:cNvSpPr>
            <a:spLocks noGrp="1" noChangeArrowheads="1"/>
          </p:cNvSpPr>
          <p:nvPr>
            <p:ph type="sldNum" sz="quarter" idx="12"/>
          </p:nvPr>
        </p:nvSpPr>
        <p:spPr/>
        <p:txBody>
          <a:bodyPr/>
          <a:lstStyle>
            <a:lvl1pPr>
              <a:defRPr/>
            </a:lvl1pPr>
          </a:lstStyle>
          <a:p>
            <a:pPr>
              <a:defRPr/>
            </a:pPr>
            <a:fld id="{B46447C8-9A78-440F-9EAC-79A23839489B}" type="slidenum">
              <a:rPr lang="zh-TW" altLang="en-US"/>
              <a:pPr>
                <a:defRPr/>
              </a:pPr>
              <a:t>‹#›</a:t>
            </a:fld>
            <a:endParaRPr lang="en-US" altLang="zh-TW" dirty="0"/>
          </a:p>
        </p:txBody>
      </p:sp>
    </p:spTree>
    <p:extLst>
      <p:ext uri="{BB962C8B-B14F-4D97-AF65-F5344CB8AC3E}">
        <p14:creationId xmlns:p14="http://schemas.microsoft.com/office/powerpoint/2010/main" val="120630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20F9E4DC-7E98-4C0A-AF2A-6B53340A5410}"/>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6735B3AD-B555-4923-924E-53C671D3CA37}" type="datetime1">
              <a:rPr lang="zh-TW" altLang="en-US"/>
              <a:pPr>
                <a:defRPr/>
              </a:pPr>
              <a:t>2025/4/10</a:t>
            </a:fld>
            <a:endParaRPr lang="en-US" altLang="zh-TW" dirty="0"/>
          </a:p>
        </p:txBody>
      </p:sp>
      <p:sp>
        <p:nvSpPr>
          <p:cNvPr id="5" name="Rectangle 5">
            <a:extLst>
              <a:ext uri="{FF2B5EF4-FFF2-40B4-BE49-F238E27FC236}">
                <a16:creationId xmlns:a16="http://schemas.microsoft.com/office/drawing/2014/main" id="{D9360D86-A9EF-4B9B-A558-4ACFCCFD76D9}"/>
              </a:ext>
            </a:extLst>
          </p:cNvPr>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a:extLst>
              <a:ext uri="{FF2B5EF4-FFF2-40B4-BE49-F238E27FC236}">
                <a16:creationId xmlns:a16="http://schemas.microsoft.com/office/drawing/2014/main" id="{AE817036-3933-4EEB-9CD4-E0027246FC89}"/>
              </a:ext>
            </a:extLst>
          </p:cNvPr>
          <p:cNvSpPr>
            <a:spLocks noGrp="1" noChangeArrowheads="1"/>
          </p:cNvSpPr>
          <p:nvPr>
            <p:ph type="sldNum" sz="quarter" idx="12"/>
          </p:nvPr>
        </p:nvSpPr>
        <p:spPr/>
        <p:txBody>
          <a:bodyPr/>
          <a:lstStyle>
            <a:lvl1pPr>
              <a:defRPr/>
            </a:lvl1pPr>
          </a:lstStyle>
          <a:p>
            <a:pPr>
              <a:defRPr/>
            </a:pPr>
            <a:fld id="{B7AE6517-A5D8-4056-B7F2-B85222BA8B27}" type="slidenum">
              <a:rPr lang="zh-TW" altLang="en-US"/>
              <a:pPr>
                <a:defRPr/>
              </a:pPr>
              <a:t>‹#›</a:t>
            </a:fld>
            <a:endParaRPr lang="en-US" altLang="zh-TW" dirty="0"/>
          </a:p>
        </p:txBody>
      </p:sp>
    </p:spTree>
    <p:extLst>
      <p:ext uri="{BB962C8B-B14F-4D97-AF65-F5344CB8AC3E}">
        <p14:creationId xmlns:p14="http://schemas.microsoft.com/office/powerpoint/2010/main" val="214010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11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a:extLst>
              <a:ext uri="{FF2B5EF4-FFF2-40B4-BE49-F238E27FC236}">
                <a16:creationId xmlns:a16="http://schemas.microsoft.com/office/drawing/2014/main" id="{1EC59DB8-57EC-441D-871F-82C22F6B3D2C}"/>
              </a:ext>
            </a:extLst>
          </p:cNvPr>
          <p:cNvSpPr>
            <a:spLocks noGrp="1" noChangeArrowheads="1"/>
          </p:cNvSpPr>
          <p:nvPr>
            <p:ph type="sldNum" sz="quarter" idx="12"/>
          </p:nvPr>
        </p:nvSpPr>
        <p:spPr>
          <a:xfrm>
            <a:off x="6876256" y="6409134"/>
            <a:ext cx="2133600" cy="476250"/>
          </a:xfrm>
        </p:spPr>
        <p:txBody>
          <a:bodyPr/>
          <a:lstStyle>
            <a:lvl1pPr>
              <a:defRPr/>
            </a:lvl1pPr>
          </a:lstStyle>
          <a:p>
            <a:pPr>
              <a:defRPr/>
            </a:pPr>
            <a:fld id="{3D50DE69-F466-40A0-AA8C-7174EFF8D2A2}" type="slidenum">
              <a:rPr lang="zh-TW" altLang="en-US"/>
              <a:pPr>
                <a:defRPr/>
              </a:pPr>
              <a:t>‹#›</a:t>
            </a:fld>
            <a:endParaRPr lang="en-US" altLang="zh-TW" dirty="0"/>
          </a:p>
        </p:txBody>
      </p:sp>
    </p:spTree>
    <p:extLst>
      <p:ext uri="{BB962C8B-B14F-4D97-AF65-F5344CB8AC3E}">
        <p14:creationId xmlns:p14="http://schemas.microsoft.com/office/powerpoint/2010/main" val="284318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CC075802-6074-482C-8C0D-84259C1693CE}"/>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26CC0DE2-8504-4E2B-A4AD-66E92894C876}" type="datetime1">
              <a:rPr lang="zh-TW" altLang="en-US"/>
              <a:pPr>
                <a:defRPr/>
              </a:pPr>
              <a:t>2025/4/10</a:t>
            </a:fld>
            <a:endParaRPr lang="en-US" altLang="zh-TW" dirty="0"/>
          </a:p>
        </p:txBody>
      </p:sp>
      <p:sp>
        <p:nvSpPr>
          <p:cNvPr id="5" name="Rectangle 5">
            <a:extLst>
              <a:ext uri="{FF2B5EF4-FFF2-40B4-BE49-F238E27FC236}">
                <a16:creationId xmlns:a16="http://schemas.microsoft.com/office/drawing/2014/main" id="{624ECA47-A256-41B2-99E6-EE61A7CC7088}"/>
              </a:ext>
            </a:extLst>
          </p:cNvPr>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a:extLst>
              <a:ext uri="{FF2B5EF4-FFF2-40B4-BE49-F238E27FC236}">
                <a16:creationId xmlns:a16="http://schemas.microsoft.com/office/drawing/2014/main" id="{463FD6D1-CF44-4B3D-884C-BBC44ECCE22C}"/>
              </a:ext>
            </a:extLst>
          </p:cNvPr>
          <p:cNvSpPr>
            <a:spLocks noGrp="1" noChangeArrowheads="1"/>
          </p:cNvSpPr>
          <p:nvPr>
            <p:ph type="sldNum" sz="quarter" idx="12"/>
          </p:nvPr>
        </p:nvSpPr>
        <p:spPr>
          <a:xfrm>
            <a:off x="6876256" y="6245225"/>
            <a:ext cx="2133600" cy="476250"/>
          </a:xfrm>
        </p:spPr>
        <p:txBody>
          <a:bodyPr/>
          <a:lstStyle>
            <a:lvl1pPr>
              <a:defRPr/>
            </a:lvl1pPr>
          </a:lstStyle>
          <a:p>
            <a:pPr>
              <a:defRPr/>
            </a:pPr>
            <a:fld id="{E54E4F4B-15A6-4B4A-BA73-7DD657C3B439}" type="slidenum">
              <a:rPr lang="zh-TW" altLang="en-US"/>
              <a:pPr>
                <a:defRPr/>
              </a:pPr>
              <a:t>‹#›</a:t>
            </a:fld>
            <a:endParaRPr lang="en-US" altLang="zh-TW" dirty="0"/>
          </a:p>
        </p:txBody>
      </p:sp>
    </p:spTree>
    <p:extLst>
      <p:ext uri="{BB962C8B-B14F-4D97-AF65-F5344CB8AC3E}">
        <p14:creationId xmlns:p14="http://schemas.microsoft.com/office/powerpoint/2010/main" val="42091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3813E463-3173-465A-8834-7DF86AA4EF5A}"/>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417A7A89-3E3A-45F2-9418-EB1B52F2422D}" type="datetime1">
              <a:rPr lang="zh-TW" altLang="en-US"/>
              <a:pPr>
                <a:defRPr/>
              </a:pPr>
              <a:t>2025/4/10</a:t>
            </a:fld>
            <a:endParaRPr lang="en-US" altLang="zh-TW" dirty="0"/>
          </a:p>
        </p:txBody>
      </p:sp>
      <p:sp>
        <p:nvSpPr>
          <p:cNvPr id="6" name="Rectangle 5">
            <a:extLst>
              <a:ext uri="{FF2B5EF4-FFF2-40B4-BE49-F238E27FC236}">
                <a16:creationId xmlns:a16="http://schemas.microsoft.com/office/drawing/2014/main" id="{33BE02A5-BB6F-452F-93EA-8236A2DF9986}"/>
              </a:ext>
            </a:extLst>
          </p:cNvPr>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a:extLst>
              <a:ext uri="{FF2B5EF4-FFF2-40B4-BE49-F238E27FC236}">
                <a16:creationId xmlns:a16="http://schemas.microsoft.com/office/drawing/2014/main" id="{E582C049-0F40-403A-B0DE-64E22F022CB9}"/>
              </a:ext>
            </a:extLst>
          </p:cNvPr>
          <p:cNvSpPr>
            <a:spLocks noGrp="1" noChangeArrowheads="1"/>
          </p:cNvSpPr>
          <p:nvPr>
            <p:ph type="sldNum" sz="quarter" idx="12"/>
          </p:nvPr>
        </p:nvSpPr>
        <p:spPr/>
        <p:txBody>
          <a:bodyPr/>
          <a:lstStyle>
            <a:lvl1pPr>
              <a:defRPr/>
            </a:lvl1pPr>
          </a:lstStyle>
          <a:p>
            <a:pPr>
              <a:defRPr/>
            </a:pPr>
            <a:fld id="{C825C070-1070-4A7C-94C1-9A5F8EDB9BB9}" type="slidenum">
              <a:rPr lang="zh-TW" altLang="en-US"/>
              <a:pPr>
                <a:defRPr/>
              </a:pPr>
              <a:t>‹#›</a:t>
            </a:fld>
            <a:endParaRPr lang="en-US" altLang="zh-TW" dirty="0"/>
          </a:p>
        </p:txBody>
      </p:sp>
    </p:spTree>
    <p:extLst>
      <p:ext uri="{BB962C8B-B14F-4D97-AF65-F5344CB8AC3E}">
        <p14:creationId xmlns:p14="http://schemas.microsoft.com/office/powerpoint/2010/main" val="418103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4FA3F789-A428-4E42-8B43-E83FCC8E9898}"/>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2681DE08-661A-4F12-B8B5-8DDFD18D281D}" type="datetime1">
              <a:rPr lang="zh-TW" altLang="en-US"/>
              <a:pPr>
                <a:defRPr/>
              </a:pPr>
              <a:t>2025/4/10</a:t>
            </a:fld>
            <a:endParaRPr lang="en-US" altLang="zh-TW" dirty="0"/>
          </a:p>
        </p:txBody>
      </p:sp>
      <p:sp>
        <p:nvSpPr>
          <p:cNvPr id="8" name="Rectangle 5">
            <a:extLst>
              <a:ext uri="{FF2B5EF4-FFF2-40B4-BE49-F238E27FC236}">
                <a16:creationId xmlns:a16="http://schemas.microsoft.com/office/drawing/2014/main" id="{54633A9D-9327-4B02-94A5-9AE9456F0FF6}"/>
              </a:ext>
            </a:extLst>
          </p:cNvPr>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a:extLst>
              <a:ext uri="{FF2B5EF4-FFF2-40B4-BE49-F238E27FC236}">
                <a16:creationId xmlns:a16="http://schemas.microsoft.com/office/drawing/2014/main" id="{34AD5FA0-E418-486A-9BEE-BDD21DE7556D}"/>
              </a:ext>
            </a:extLst>
          </p:cNvPr>
          <p:cNvSpPr>
            <a:spLocks noGrp="1" noChangeArrowheads="1"/>
          </p:cNvSpPr>
          <p:nvPr>
            <p:ph type="sldNum" sz="quarter" idx="12"/>
          </p:nvPr>
        </p:nvSpPr>
        <p:spPr/>
        <p:txBody>
          <a:bodyPr/>
          <a:lstStyle>
            <a:lvl1pPr>
              <a:defRPr/>
            </a:lvl1pPr>
          </a:lstStyle>
          <a:p>
            <a:pPr>
              <a:defRPr/>
            </a:pPr>
            <a:fld id="{65BD850E-2408-4126-A044-1AC85B5B9EB5}" type="slidenum">
              <a:rPr lang="zh-TW" altLang="en-US"/>
              <a:pPr>
                <a:defRPr/>
              </a:pPr>
              <a:t>‹#›</a:t>
            </a:fld>
            <a:endParaRPr lang="en-US" altLang="zh-TW" dirty="0"/>
          </a:p>
        </p:txBody>
      </p:sp>
    </p:spTree>
    <p:extLst>
      <p:ext uri="{BB962C8B-B14F-4D97-AF65-F5344CB8AC3E}">
        <p14:creationId xmlns:p14="http://schemas.microsoft.com/office/powerpoint/2010/main" val="411520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16E78D9F-5770-44D1-8CF8-C2993A21680D}"/>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8B970490-823B-4D7B-8ACA-E0F02226CB8E}" type="datetime1">
              <a:rPr lang="zh-TW" altLang="en-US"/>
              <a:pPr>
                <a:defRPr/>
              </a:pPr>
              <a:t>2025/4/10</a:t>
            </a:fld>
            <a:endParaRPr lang="en-US" altLang="zh-TW" dirty="0"/>
          </a:p>
        </p:txBody>
      </p:sp>
      <p:sp>
        <p:nvSpPr>
          <p:cNvPr id="4" name="Rectangle 5">
            <a:extLst>
              <a:ext uri="{FF2B5EF4-FFF2-40B4-BE49-F238E27FC236}">
                <a16:creationId xmlns:a16="http://schemas.microsoft.com/office/drawing/2014/main" id="{E8161E3D-2FEA-45AA-9FDE-6C30853EA16D}"/>
              </a:ext>
            </a:extLst>
          </p:cNvPr>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a:extLst>
              <a:ext uri="{FF2B5EF4-FFF2-40B4-BE49-F238E27FC236}">
                <a16:creationId xmlns:a16="http://schemas.microsoft.com/office/drawing/2014/main" id="{6A8ED02A-FEEE-4EBF-B972-072DDFC451E9}"/>
              </a:ext>
            </a:extLst>
          </p:cNvPr>
          <p:cNvSpPr>
            <a:spLocks noGrp="1" noChangeArrowheads="1"/>
          </p:cNvSpPr>
          <p:nvPr>
            <p:ph type="sldNum" sz="quarter" idx="12"/>
          </p:nvPr>
        </p:nvSpPr>
        <p:spPr>
          <a:xfrm>
            <a:off x="6876256" y="6381750"/>
            <a:ext cx="2133600" cy="476250"/>
          </a:xfrm>
        </p:spPr>
        <p:txBody>
          <a:bodyPr/>
          <a:lstStyle>
            <a:lvl1pPr>
              <a:defRPr/>
            </a:lvl1pPr>
          </a:lstStyle>
          <a:p>
            <a:pPr>
              <a:defRPr/>
            </a:pPr>
            <a:fld id="{DA53BF02-503B-40C6-8D01-A4968EFB4C1E}" type="slidenum">
              <a:rPr lang="zh-TW" altLang="en-US"/>
              <a:pPr>
                <a:defRPr/>
              </a:pPr>
              <a:t>‹#›</a:t>
            </a:fld>
            <a:endParaRPr lang="en-US" altLang="zh-TW" dirty="0"/>
          </a:p>
        </p:txBody>
      </p:sp>
    </p:spTree>
    <p:extLst>
      <p:ext uri="{BB962C8B-B14F-4D97-AF65-F5344CB8AC3E}">
        <p14:creationId xmlns:p14="http://schemas.microsoft.com/office/powerpoint/2010/main" val="316940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4CA10EF-D188-4D8B-9B09-D66650B205F6}"/>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27C22F2-A05F-4075-AFAE-3742BAA53BBF}" type="datetime1">
              <a:rPr lang="zh-TW" altLang="en-US"/>
              <a:pPr>
                <a:defRPr/>
              </a:pPr>
              <a:t>2025/4/10</a:t>
            </a:fld>
            <a:endParaRPr lang="en-US" altLang="zh-TW" dirty="0"/>
          </a:p>
        </p:txBody>
      </p:sp>
      <p:sp>
        <p:nvSpPr>
          <p:cNvPr id="3" name="Rectangle 5">
            <a:extLst>
              <a:ext uri="{FF2B5EF4-FFF2-40B4-BE49-F238E27FC236}">
                <a16:creationId xmlns:a16="http://schemas.microsoft.com/office/drawing/2014/main" id="{9A9230D2-47BE-4BD3-84BE-550B6FA5F5C5}"/>
              </a:ext>
            </a:extLst>
          </p:cNvPr>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a:extLst>
              <a:ext uri="{FF2B5EF4-FFF2-40B4-BE49-F238E27FC236}">
                <a16:creationId xmlns:a16="http://schemas.microsoft.com/office/drawing/2014/main" id="{2B4A9855-BFF2-4320-8EF7-734284F70B68}"/>
              </a:ext>
            </a:extLst>
          </p:cNvPr>
          <p:cNvSpPr>
            <a:spLocks noGrp="1" noChangeArrowheads="1"/>
          </p:cNvSpPr>
          <p:nvPr>
            <p:ph type="sldNum" sz="quarter" idx="12"/>
          </p:nvPr>
        </p:nvSpPr>
        <p:spPr>
          <a:xfrm>
            <a:off x="6876256" y="6381750"/>
            <a:ext cx="2133600" cy="476250"/>
          </a:xfrm>
        </p:spPr>
        <p:txBody>
          <a:bodyPr/>
          <a:lstStyle>
            <a:lvl1pPr>
              <a:defRPr sz="1800"/>
            </a:lvl1pPr>
          </a:lstStyle>
          <a:p>
            <a:pPr>
              <a:defRPr/>
            </a:pPr>
            <a:fld id="{7B2A6B83-F4E7-4D87-BE27-71EF5CB495C0}" type="slidenum">
              <a:rPr lang="zh-TW" altLang="en-US" smtClean="0"/>
              <a:pPr>
                <a:defRPr/>
              </a:pPr>
              <a:t>‹#›</a:t>
            </a:fld>
            <a:endParaRPr lang="en-US" altLang="zh-TW" dirty="0"/>
          </a:p>
        </p:txBody>
      </p:sp>
    </p:spTree>
    <p:extLst>
      <p:ext uri="{BB962C8B-B14F-4D97-AF65-F5344CB8AC3E}">
        <p14:creationId xmlns:p14="http://schemas.microsoft.com/office/powerpoint/2010/main" val="216905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935DF22D-6299-409D-AF87-726BCCA3CC00}"/>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CDAB02C5-D31E-4C4A-8F31-28C57AA1FF8E}" type="datetime1">
              <a:rPr lang="zh-TW" altLang="en-US"/>
              <a:pPr>
                <a:defRPr/>
              </a:pPr>
              <a:t>2025/4/10</a:t>
            </a:fld>
            <a:endParaRPr lang="en-US" altLang="zh-TW" dirty="0"/>
          </a:p>
        </p:txBody>
      </p:sp>
      <p:sp>
        <p:nvSpPr>
          <p:cNvPr id="6" name="Rectangle 5">
            <a:extLst>
              <a:ext uri="{FF2B5EF4-FFF2-40B4-BE49-F238E27FC236}">
                <a16:creationId xmlns:a16="http://schemas.microsoft.com/office/drawing/2014/main" id="{3F397CEC-AECC-49F0-A7AA-39A23251B875}"/>
              </a:ext>
            </a:extLst>
          </p:cNvPr>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a:extLst>
              <a:ext uri="{FF2B5EF4-FFF2-40B4-BE49-F238E27FC236}">
                <a16:creationId xmlns:a16="http://schemas.microsoft.com/office/drawing/2014/main" id="{DD738DE8-24E8-4BAB-8A01-0BE5E73D119B}"/>
              </a:ext>
            </a:extLst>
          </p:cNvPr>
          <p:cNvSpPr>
            <a:spLocks noGrp="1" noChangeArrowheads="1"/>
          </p:cNvSpPr>
          <p:nvPr>
            <p:ph type="sldNum" sz="quarter" idx="12"/>
          </p:nvPr>
        </p:nvSpPr>
        <p:spPr/>
        <p:txBody>
          <a:bodyPr/>
          <a:lstStyle>
            <a:lvl1pPr>
              <a:defRPr/>
            </a:lvl1pPr>
          </a:lstStyle>
          <a:p>
            <a:pPr>
              <a:defRPr/>
            </a:pPr>
            <a:fld id="{29FB196A-6112-46A8-B896-A329998492C6}" type="slidenum">
              <a:rPr lang="zh-TW" altLang="en-US"/>
              <a:pPr>
                <a:defRPr/>
              </a:pPr>
              <a:t>‹#›</a:t>
            </a:fld>
            <a:endParaRPr lang="en-US" altLang="zh-TW" dirty="0"/>
          </a:p>
        </p:txBody>
      </p:sp>
    </p:spTree>
    <p:extLst>
      <p:ext uri="{BB962C8B-B14F-4D97-AF65-F5344CB8AC3E}">
        <p14:creationId xmlns:p14="http://schemas.microsoft.com/office/powerpoint/2010/main" val="5778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5C569642-880E-4338-B653-30B293D1C8CB}"/>
              </a:ext>
            </a:extLst>
          </p:cNvPr>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99E742D1-7DC4-4C3F-A3F9-28F83D0479D3}" type="datetime1">
              <a:rPr lang="zh-TW" altLang="en-US"/>
              <a:pPr>
                <a:defRPr/>
              </a:pPr>
              <a:t>2025/4/10</a:t>
            </a:fld>
            <a:endParaRPr lang="en-US" altLang="zh-TW" dirty="0"/>
          </a:p>
        </p:txBody>
      </p:sp>
      <p:sp>
        <p:nvSpPr>
          <p:cNvPr id="6" name="Rectangle 5">
            <a:extLst>
              <a:ext uri="{FF2B5EF4-FFF2-40B4-BE49-F238E27FC236}">
                <a16:creationId xmlns:a16="http://schemas.microsoft.com/office/drawing/2014/main" id="{1BD9D5FF-0B8B-4AA5-B560-A3FFA1C0F367}"/>
              </a:ext>
            </a:extLst>
          </p:cNvPr>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a:extLst>
              <a:ext uri="{FF2B5EF4-FFF2-40B4-BE49-F238E27FC236}">
                <a16:creationId xmlns:a16="http://schemas.microsoft.com/office/drawing/2014/main" id="{7F36FEF6-B834-4E13-AA6E-20ED6B3E16CA}"/>
              </a:ext>
            </a:extLst>
          </p:cNvPr>
          <p:cNvSpPr>
            <a:spLocks noGrp="1" noChangeArrowheads="1"/>
          </p:cNvSpPr>
          <p:nvPr>
            <p:ph type="sldNum" sz="quarter" idx="12"/>
          </p:nvPr>
        </p:nvSpPr>
        <p:spPr/>
        <p:txBody>
          <a:bodyPr/>
          <a:lstStyle>
            <a:lvl1pPr>
              <a:defRPr/>
            </a:lvl1pPr>
          </a:lstStyle>
          <a:p>
            <a:pPr>
              <a:defRPr/>
            </a:pPr>
            <a:fld id="{B75A91AF-2252-414D-9C79-D7705712483A}" type="slidenum">
              <a:rPr lang="zh-TW" altLang="en-US"/>
              <a:pPr>
                <a:defRPr/>
              </a:pPr>
              <a:t>‹#›</a:t>
            </a:fld>
            <a:endParaRPr lang="en-US" altLang="zh-TW" dirty="0"/>
          </a:p>
        </p:txBody>
      </p:sp>
    </p:spTree>
    <p:extLst>
      <p:ext uri="{BB962C8B-B14F-4D97-AF65-F5344CB8AC3E}">
        <p14:creationId xmlns:p14="http://schemas.microsoft.com/office/powerpoint/2010/main" val="74287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260350"/>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5605" name="Rectangle 5">
            <a:extLst>
              <a:ext uri="{FF2B5EF4-FFF2-40B4-BE49-F238E27FC236}">
                <a16:creationId xmlns:a16="http://schemas.microsoft.com/office/drawing/2014/main" id="{D7000256-92A7-4B06-BE1B-D531E7D37A8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dirty="0"/>
          </a:p>
        </p:txBody>
      </p:sp>
      <p:sp>
        <p:nvSpPr>
          <p:cNvPr id="25606" name="Rectangle 6">
            <a:extLst>
              <a:ext uri="{FF2B5EF4-FFF2-40B4-BE49-F238E27FC236}">
                <a16:creationId xmlns:a16="http://schemas.microsoft.com/office/drawing/2014/main" id="{08F84DB0-CF5A-4C15-803B-28B3CDB01B81}"/>
              </a:ext>
            </a:extLst>
          </p:cNvPr>
          <p:cNvSpPr>
            <a:spLocks noGrp="1" noChangeArrowheads="1"/>
          </p:cNvSpPr>
          <p:nvPr>
            <p:ph type="sldNum" sz="quarter" idx="4"/>
          </p:nvPr>
        </p:nvSpPr>
        <p:spPr bwMode="auto">
          <a:xfrm>
            <a:off x="6935788" y="64722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4B3886A1-7A51-4910-B062-0E1AC2F65492}" type="slidenum">
              <a:rPr lang="zh-TW" altLang="en-US"/>
              <a:pPr>
                <a:defRPr/>
              </a:pPr>
              <a:t>‹#›</a:t>
            </a:fld>
            <a:endParaRPr lang="en-US" altLang="zh-TW" dirty="0"/>
          </a:p>
        </p:txBody>
      </p:sp>
      <p:sp>
        <p:nvSpPr>
          <p:cNvPr id="12" name="矩形 11">
            <a:extLst>
              <a:ext uri="{FF2B5EF4-FFF2-40B4-BE49-F238E27FC236}">
                <a16:creationId xmlns:a16="http://schemas.microsoft.com/office/drawing/2014/main" id="{CCE65686-3C58-4E52-B98D-63B5A9CEE99E}"/>
              </a:ext>
            </a:extLst>
          </p:cNvPr>
          <p:cNvSpPr/>
          <p:nvPr/>
        </p:nvSpPr>
        <p:spPr>
          <a:xfrm>
            <a:off x="9525" y="963613"/>
            <a:ext cx="7993063"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spTree>
  </p:cSld>
  <p:clrMap bg1="lt1" tx1="dk1" bg2="lt2" tx2="dk2" accent1="accent1" accent2="accent2" accent3="accent3" accent4="accent4" accent5="accent5" accent6="accent6" hlink="hlink" folHlink="folHlink"/>
  <p:sldLayoutIdLst>
    <p:sldLayoutId id="2147485038" r:id="rId1"/>
    <p:sldLayoutId id="2147485039" r:id="rId2"/>
    <p:sldLayoutId id="2147485040" r:id="rId3"/>
    <p:sldLayoutId id="2147485041" r:id="rId4"/>
    <p:sldLayoutId id="2147485042" r:id="rId5"/>
    <p:sldLayoutId id="2147485043" r:id="rId6"/>
    <p:sldLayoutId id="2147485044" r:id="rId7"/>
    <p:sldLayoutId id="2147485045" r:id="rId8"/>
    <p:sldLayoutId id="2147485046" r:id="rId9"/>
    <p:sldLayoutId id="2147485047" r:id="rId10"/>
    <p:sldLayoutId id="2147485048" r:id="rId11"/>
    <p:sldLayoutId id="2147485049" r:id="rId12"/>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28B2703-79AC-4D6E-89B2-0D3EA70B6C79}"/>
              </a:ext>
            </a:extLst>
          </p:cNvPr>
          <p:cNvSpPr/>
          <p:nvPr/>
        </p:nvSpPr>
        <p:spPr>
          <a:xfrm>
            <a:off x="795" y="6077998"/>
            <a:ext cx="9143205" cy="828000"/>
          </a:xfrm>
          <a:prstGeom prst="rect">
            <a:avLst/>
          </a:prstGeom>
          <a:solidFill>
            <a:srgbClr val="FFD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38" name="Rectangle 6"/>
          <p:cNvSpPr>
            <a:spLocks noGrp="1" noChangeArrowheads="1"/>
          </p:cNvSpPr>
          <p:nvPr>
            <p:ph type="subTitle" idx="1"/>
          </p:nvPr>
        </p:nvSpPr>
        <p:spPr>
          <a:xfrm>
            <a:off x="1723281" y="4653136"/>
            <a:ext cx="5697438" cy="1138237"/>
          </a:xfrm>
        </p:spPr>
        <p:txBody>
          <a:bodyPr/>
          <a:lstStyle/>
          <a:p>
            <a:pPr eaLnBrk="1" hangingPunct="1">
              <a:spcBef>
                <a:spcPts val="1200"/>
              </a:spcBef>
            </a:pPr>
            <a:r>
              <a:rPr lang="zh-TW" altLang="en-US" sz="2200" b="1" dirty="0">
                <a:solidFill>
                  <a:srgbClr val="015F5D"/>
                </a:solidFill>
                <a:latin typeface="Microsoft YaHei" panose="020B0503020204020204" pitchFamily="34" charset="-122"/>
                <a:ea typeface="Microsoft YaHei" panose="020B0503020204020204" pitchFamily="34" charset="-122"/>
                <a:cs typeface="Times New Roman" panose="02020603050405020304" pitchFamily="18" charset="0"/>
              </a:rPr>
              <a:t>主辦單位：技專校院招生委員會聯合會</a:t>
            </a:r>
            <a:endParaRPr lang="en-US" altLang="zh-TW" sz="2200" b="1" dirty="0">
              <a:solidFill>
                <a:srgbClr val="015F5D"/>
              </a:solidFill>
              <a:latin typeface="Microsoft YaHei" panose="020B0503020204020204" pitchFamily="34" charset="-122"/>
              <a:ea typeface="Microsoft YaHei" panose="020B0503020204020204" pitchFamily="34" charset="-122"/>
              <a:cs typeface="Times New Roman" panose="02020603050405020304" pitchFamily="18" charset="0"/>
            </a:endParaRPr>
          </a:p>
          <a:p>
            <a:pPr eaLnBrk="1" hangingPunct="1">
              <a:spcBef>
                <a:spcPts val="1800"/>
              </a:spcBef>
            </a:pPr>
            <a:r>
              <a:rPr lang="en-US" altLang="zh-TW" sz="2200" b="1" dirty="0">
                <a:solidFill>
                  <a:srgbClr val="015F5D"/>
                </a:solidFill>
                <a:latin typeface="Microsoft YaHei" panose="020B0503020204020204" pitchFamily="34" charset="-122"/>
                <a:ea typeface="Microsoft YaHei" panose="020B0503020204020204" pitchFamily="34" charset="-122"/>
                <a:cs typeface="Times New Roman" panose="02020603050405020304" pitchFamily="18" charset="0"/>
              </a:rPr>
              <a:t>114</a:t>
            </a:r>
            <a:r>
              <a:rPr lang="zh-TW" altLang="en-US" sz="2200" b="1" dirty="0">
                <a:solidFill>
                  <a:srgbClr val="015F5D"/>
                </a:solidFill>
                <a:latin typeface="Microsoft YaHei" panose="020B0503020204020204" pitchFamily="34" charset="-122"/>
                <a:ea typeface="Microsoft YaHei" panose="020B0503020204020204" pitchFamily="34" charset="-122"/>
                <a:cs typeface="Times New Roman" panose="02020603050405020304" pitchFamily="18" charset="0"/>
              </a:rPr>
              <a:t> 年 </a:t>
            </a:r>
            <a:r>
              <a:rPr lang="en-US" altLang="zh-TW" sz="2200" b="1" dirty="0">
                <a:solidFill>
                  <a:srgbClr val="015F5D"/>
                </a:solidFill>
                <a:latin typeface="Microsoft YaHei" panose="020B0503020204020204" pitchFamily="34" charset="-122"/>
                <a:ea typeface="Microsoft YaHei" panose="020B0503020204020204" pitchFamily="34" charset="-122"/>
                <a:cs typeface="Times New Roman" panose="02020603050405020304" pitchFamily="18" charset="0"/>
              </a:rPr>
              <a:t>4</a:t>
            </a:r>
            <a:r>
              <a:rPr lang="zh-TW" altLang="en-US" sz="2200" b="1" dirty="0">
                <a:solidFill>
                  <a:srgbClr val="015F5D"/>
                </a:solidFill>
                <a:latin typeface="Microsoft YaHei" panose="020B0503020204020204" pitchFamily="34" charset="-122"/>
                <a:ea typeface="Microsoft YaHei" panose="020B0503020204020204" pitchFamily="34" charset="-122"/>
                <a:cs typeface="Times New Roman" panose="02020603050405020304" pitchFamily="18" charset="0"/>
              </a:rPr>
              <a:t> 月 </a:t>
            </a:r>
            <a:r>
              <a:rPr lang="en-US" altLang="zh-TW" sz="2200" b="1" dirty="0">
                <a:solidFill>
                  <a:srgbClr val="015F5D"/>
                </a:solidFill>
                <a:latin typeface="Microsoft YaHei" panose="020B0503020204020204" pitchFamily="34" charset="-122"/>
                <a:ea typeface="Microsoft YaHei" panose="020B0503020204020204" pitchFamily="34" charset="-122"/>
                <a:cs typeface="Times New Roman" panose="02020603050405020304" pitchFamily="18" charset="0"/>
              </a:rPr>
              <a:t>16 - 18</a:t>
            </a:r>
            <a:r>
              <a:rPr lang="zh-TW" altLang="en-US" sz="2200" b="1" dirty="0">
                <a:solidFill>
                  <a:srgbClr val="015F5D"/>
                </a:solidFill>
                <a:latin typeface="Microsoft YaHei" panose="020B0503020204020204" pitchFamily="34" charset="-122"/>
                <a:ea typeface="Microsoft YaHei" panose="020B0503020204020204" pitchFamily="34" charset="-122"/>
                <a:cs typeface="Times New Roman" panose="02020603050405020304" pitchFamily="18" charset="0"/>
              </a:rPr>
              <a:t> 日</a:t>
            </a:r>
          </a:p>
        </p:txBody>
      </p:sp>
      <p:sp>
        <p:nvSpPr>
          <p:cNvPr id="14339" name="Rectangle 7"/>
          <p:cNvSpPr>
            <a:spLocks noChangeArrowheads="1"/>
          </p:cNvSpPr>
          <p:nvPr/>
        </p:nvSpPr>
        <p:spPr bwMode="auto">
          <a:xfrm>
            <a:off x="630238" y="1255713"/>
            <a:ext cx="79629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6600">
              <a:solidFill>
                <a:srgbClr val="00009A"/>
              </a:solidFill>
              <a:ea typeface="超研澤超黑"/>
              <a:cs typeface="超研澤超黑"/>
            </a:endParaRPr>
          </a:p>
        </p:txBody>
      </p:sp>
      <p:sp>
        <p:nvSpPr>
          <p:cNvPr id="10" name="Rectangle 2">
            <a:extLst>
              <a:ext uri="{FF2B5EF4-FFF2-40B4-BE49-F238E27FC236}">
                <a16:creationId xmlns:a16="http://schemas.microsoft.com/office/drawing/2014/main" id="{046B3677-90FA-48B6-9C96-DEF1C9F434C4}"/>
              </a:ext>
            </a:extLst>
          </p:cNvPr>
          <p:cNvSpPr txBox="1">
            <a:spLocks noChangeArrowheads="1"/>
          </p:cNvSpPr>
          <p:nvPr/>
        </p:nvSpPr>
        <p:spPr bwMode="auto">
          <a:xfrm>
            <a:off x="393700" y="981075"/>
            <a:ext cx="8356600" cy="1389063"/>
          </a:xfrm>
          <a:prstGeom prst="rect">
            <a:avLst/>
          </a:prstGeom>
          <a:noFill/>
          <a:ln w="9525">
            <a:noFill/>
            <a:miter lim="800000"/>
            <a:headEnd/>
            <a:tailEnd/>
          </a:ln>
        </p:spPr>
        <p:txBody>
          <a:bodyPr anchor="ctr">
            <a:normAutofit fontScale="97500"/>
          </a:bodyPr>
          <a:lstStyle/>
          <a:p>
            <a:pPr algn="ctr" eaLnBrk="1" fontAlgn="auto" hangingPunct="1">
              <a:spcAft>
                <a:spcPts val="0"/>
              </a:spcAft>
              <a:defRPr/>
            </a:pPr>
            <a:r>
              <a:rPr lang="en-US" altLang="zh-TW" sz="4000" b="1" kern="0" dirty="0">
                <a:solidFill>
                  <a:srgbClr val="015F5D"/>
                </a:solidFill>
                <a:latin typeface="Microsoft YaHei" panose="020B0503020204020204" pitchFamily="34" charset="-122"/>
                <a:ea typeface="Microsoft YaHei" panose="020B0503020204020204" pitchFamily="34" charset="-122"/>
                <a:cs typeface="+mj-cs"/>
              </a:rPr>
              <a:t>114</a:t>
            </a:r>
            <a:r>
              <a:rPr lang="zh-TW" altLang="en-US" sz="4000" b="1" kern="0" dirty="0">
                <a:solidFill>
                  <a:srgbClr val="015F5D"/>
                </a:solidFill>
                <a:latin typeface="Microsoft YaHei" panose="020B0503020204020204" pitchFamily="34" charset="-122"/>
                <a:ea typeface="Microsoft YaHei" panose="020B0503020204020204" pitchFamily="34" charset="-122"/>
                <a:cs typeface="+mj-cs"/>
              </a:rPr>
              <a:t>學年度科技校院繁星計畫</a:t>
            </a:r>
            <a:br>
              <a:rPr lang="en-US" altLang="zh-TW" sz="4000" b="1" kern="0" dirty="0">
                <a:solidFill>
                  <a:srgbClr val="015F5D"/>
                </a:solidFill>
                <a:latin typeface="Microsoft YaHei" panose="020B0503020204020204" pitchFamily="34" charset="-122"/>
                <a:ea typeface="Microsoft YaHei" panose="020B0503020204020204" pitchFamily="34" charset="-122"/>
                <a:cs typeface="+mj-cs"/>
              </a:rPr>
            </a:br>
            <a:r>
              <a:rPr lang="zh-TW" altLang="en-US" sz="4000" b="1" kern="0" dirty="0">
                <a:solidFill>
                  <a:srgbClr val="015F5D"/>
                </a:solidFill>
                <a:latin typeface="Microsoft YaHei" panose="020B0503020204020204" pitchFamily="34" charset="-122"/>
                <a:ea typeface="Microsoft YaHei" panose="020B0503020204020204" pitchFamily="34" charset="-122"/>
                <a:cs typeface="+mj-cs"/>
              </a:rPr>
              <a:t>聯合推薦甄選入學招生</a:t>
            </a:r>
          </a:p>
        </p:txBody>
      </p:sp>
      <p:sp>
        <p:nvSpPr>
          <p:cNvPr id="14342" name="矩形 10"/>
          <p:cNvSpPr>
            <a:spLocks noChangeArrowheads="1"/>
          </p:cNvSpPr>
          <p:nvPr/>
        </p:nvSpPr>
        <p:spPr bwMode="auto">
          <a:xfrm>
            <a:off x="1250156" y="2537192"/>
            <a:ext cx="66976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ts val="6000"/>
              </a:lnSpc>
              <a:spcBef>
                <a:spcPct val="0"/>
              </a:spcBef>
              <a:buFontTx/>
              <a:buNone/>
            </a:pPr>
            <a:r>
              <a:rPr lang="zh-TW" altLang="en-US" sz="5000" b="1" dirty="0">
                <a:solidFill>
                  <a:srgbClr val="DE6E00"/>
                </a:solidFill>
                <a:latin typeface="Microsoft YaHei" panose="020B0503020204020204" pitchFamily="34" charset="-122"/>
                <a:ea typeface="Microsoft YaHei" panose="020B0503020204020204" pitchFamily="34" charset="-122"/>
              </a:rPr>
              <a:t>網路選填登記就讀志願</a:t>
            </a:r>
            <a:endParaRPr lang="en-US" altLang="zh-TW" sz="5000" b="1" dirty="0">
              <a:solidFill>
                <a:srgbClr val="DE6E00"/>
              </a:solidFill>
              <a:latin typeface="Microsoft YaHei" panose="020B0503020204020204" pitchFamily="34" charset="-122"/>
              <a:ea typeface="Microsoft YaHei" panose="020B0503020204020204" pitchFamily="34" charset="-122"/>
            </a:endParaRPr>
          </a:p>
          <a:p>
            <a:pPr algn="ctr" eaLnBrk="1" hangingPunct="1">
              <a:lnSpc>
                <a:spcPts val="6000"/>
              </a:lnSpc>
              <a:spcBef>
                <a:spcPct val="0"/>
              </a:spcBef>
              <a:buFontTx/>
              <a:buNone/>
            </a:pPr>
            <a:r>
              <a:rPr lang="zh-TW" altLang="en-US" sz="5000" b="1" dirty="0">
                <a:solidFill>
                  <a:srgbClr val="DE6E00"/>
                </a:solidFill>
                <a:latin typeface="Microsoft YaHei" panose="020B0503020204020204" pitchFamily="34" charset="-122"/>
                <a:ea typeface="Microsoft YaHei" panose="020B0503020204020204" pitchFamily="34" charset="-122"/>
              </a:rPr>
              <a:t>系統操作說明會</a:t>
            </a:r>
          </a:p>
        </p:txBody>
      </p:sp>
      <p:pic>
        <p:nvPicPr>
          <p:cNvPr id="1434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4198975"/>
            <a:ext cx="11461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a:extLst>
              <a:ext uri="{FF2B5EF4-FFF2-40B4-BE49-F238E27FC236}">
                <a16:creationId xmlns:a16="http://schemas.microsoft.com/office/drawing/2014/main" id="{0BD13E79-527E-4512-B4E6-AB7797ED8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516" y="6021288"/>
            <a:ext cx="9381031" cy="82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D713E2FB-06A6-4243-BD61-5C1A28DABA7A}"/>
              </a:ext>
            </a:extLst>
          </p:cNvPr>
          <p:cNvSpPr>
            <a:spLocks noGrp="1"/>
          </p:cNvSpPr>
          <p:nvPr>
            <p:ph type="sldNum" sz="quarter" idx="12"/>
          </p:nvPr>
        </p:nvSpPr>
        <p:spPr/>
        <p:txBody>
          <a:bodyPr/>
          <a:lstStyle/>
          <a:p>
            <a:pPr>
              <a:defRPr/>
            </a:pPr>
            <a:fld id="{3D50DE69-F466-40A0-AA8C-7174EFF8D2A2}" type="slidenum">
              <a:rPr lang="zh-TW" altLang="en-US" smtClean="0"/>
              <a:pPr>
                <a:defRPr/>
              </a:pPr>
              <a:t>10</a:t>
            </a:fld>
            <a:endParaRPr lang="en-US" altLang="zh-TW" dirty="0"/>
          </a:p>
        </p:txBody>
      </p:sp>
      <p:sp>
        <p:nvSpPr>
          <p:cNvPr id="5" name="標題 1">
            <a:extLst>
              <a:ext uri="{FF2B5EF4-FFF2-40B4-BE49-F238E27FC236}">
                <a16:creationId xmlns:a16="http://schemas.microsoft.com/office/drawing/2014/main" id="{D0344FAB-53D9-403A-835B-40B151EA9C3F}"/>
              </a:ext>
            </a:extLst>
          </p:cNvPr>
          <p:cNvSpPr txBox="1">
            <a:spLocks noChangeArrowheads="1"/>
          </p:cNvSpPr>
          <p:nvPr/>
        </p:nvSpPr>
        <p:spPr bwMode="auto">
          <a:xfrm>
            <a:off x="116114" y="188640"/>
            <a:ext cx="8238254"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考生排名結果說明</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(4/4)</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a:extLst>
              <a:ext uri="{FF2B5EF4-FFF2-40B4-BE49-F238E27FC236}">
                <a16:creationId xmlns:a16="http://schemas.microsoft.com/office/drawing/2014/main" id="{4AA78D81-43AC-4EB9-A533-1EBC7DD6C706}"/>
              </a:ext>
            </a:extLst>
          </p:cNvPr>
          <p:cNvSpPr/>
          <p:nvPr/>
        </p:nvSpPr>
        <p:spPr>
          <a:xfrm>
            <a:off x="116114" y="1065006"/>
            <a:ext cx="8776366" cy="5041765"/>
          </a:xfrm>
          <a:prstGeom prst="rect">
            <a:avLst/>
          </a:prstGeom>
        </p:spPr>
        <p:txBody>
          <a:bodyPr wrap="square">
            <a:spAutoFit/>
          </a:bodyPr>
          <a:lstStyle/>
          <a:p>
            <a:pPr marL="342900" indent="-342900" algn="just" eaLnBrk="1" hangingPunct="1">
              <a:lnSpc>
                <a:spcPts val="3200"/>
              </a:lnSpc>
              <a:spcBef>
                <a:spcPts val="600"/>
              </a:spcBef>
              <a:spcAft>
                <a:spcPts val="600"/>
              </a:spcAft>
              <a:buFont typeface="Wingdings" pitchFamily="2" charset="2"/>
              <a:buChar char="l"/>
              <a:defRPr/>
            </a:pPr>
            <a:r>
              <a:rPr lang="zh-TW" altLang="zh-TW" sz="2500" b="1" dirty="0">
                <a:solidFill>
                  <a:srgbClr val="0000FF"/>
                </a:solidFill>
                <a:latin typeface="Microsoft YaHei" panose="020B0503020204020204" pitchFamily="34" charset="-122"/>
                <a:ea typeface="Microsoft YaHei" panose="020B0503020204020204" pitchFamily="34" charset="-122"/>
                <a:cs typeface="Times New Roman" pitchFamily="18" charset="0"/>
              </a:rPr>
              <a:t>在所屬群別比序排名很前面的考生，為何仍無法保證錄取心目中的理想志願</a:t>
            </a:r>
            <a:r>
              <a:rPr lang="zh-TW" altLang="en-US" sz="2500" b="1" dirty="0">
                <a:solidFill>
                  <a:srgbClr val="0000FF"/>
                </a:solidFill>
                <a:latin typeface="Microsoft YaHei" panose="020B0503020204020204" pitchFamily="34" charset="-122"/>
                <a:ea typeface="Microsoft YaHei" panose="020B0503020204020204" pitchFamily="34" charset="-122"/>
                <a:cs typeface="Times New Roman" pitchFamily="18" charset="0"/>
              </a:rPr>
              <a:t>？</a:t>
            </a:r>
            <a:endParaRPr lang="en-US" altLang="zh-TW" sz="2500" b="1" dirty="0">
              <a:solidFill>
                <a:srgbClr val="0000FF"/>
              </a:solidFill>
              <a:latin typeface="Microsoft YaHei" panose="020B0503020204020204" pitchFamily="34" charset="-122"/>
              <a:ea typeface="Microsoft YaHei" panose="020B0503020204020204" pitchFamily="34" charset="-122"/>
              <a:cs typeface="Times New Roman" pitchFamily="18" charset="0"/>
            </a:endParaRPr>
          </a:p>
          <a:p>
            <a:pPr marL="361950" indent="714375" algn="just" eaLnBrk="1" hangingPunct="1">
              <a:lnSpc>
                <a:spcPts val="3200"/>
              </a:lnSpc>
              <a:spcBef>
                <a:spcPts val="600"/>
              </a:spcBef>
              <a:spcAft>
                <a:spcPts val="600"/>
              </a:spcAft>
              <a:defRPr/>
            </a:pPr>
            <a:r>
              <a:rPr lang="zh-TW" altLang="en-US" sz="2500" b="1" u="sng" dirty="0">
                <a:solidFill>
                  <a:srgbClr val="FF0000"/>
                </a:solidFill>
                <a:latin typeface="Microsoft YaHei" panose="020B0503020204020204" pitchFamily="34" charset="-122"/>
                <a:ea typeface="Microsoft YaHei" panose="020B0503020204020204" pitchFamily="34" charset="-122"/>
              </a:rPr>
              <a:t>為提供各地區學生適性揚才之均等機會、縮減城鄉差距，充分彰顯繁星計畫的精神</a:t>
            </a:r>
            <a:r>
              <a:rPr lang="zh-TW" altLang="en-US" sz="2500" dirty="0">
                <a:latin typeface="Microsoft YaHei" panose="020B0503020204020204" pitchFamily="34" charset="-122"/>
                <a:ea typeface="Microsoft YaHei" panose="020B0503020204020204" pitchFamily="34" charset="-122"/>
              </a:rPr>
              <a:t>，</a:t>
            </a:r>
            <a:r>
              <a:rPr lang="zh-TW" altLang="zh-TW" sz="2500" b="1" u="sng" dirty="0">
                <a:latin typeface="Microsoft YaHei" panose="020B0503020204020204" pitchFamily="34" charset="-122"/>
                <a:ea typeface="Microsoft YaHei" panose="020B0503020204020204" pitchFamily="34" charset="-122"/>
              </a:rPr>
              <a:t>第一輪</a:t>
            </a:r>
            <a:r>
              <a:rPr lang="zh-TW" altLang="en-US" sz="2500" b="1" u="sng" dirty="0">
                <a:latin typeface="Microsoft YaHei" panose="020B0503020204020204" pitchFamily="34" charset="-122"/>
                <a:ea typeface="Microsoft YaHei" panose="020B0503020204020204" pitchFamily="34" charset="-122"/>
              </a:rPr>
              <a:t>至第三輪</a:t>
            </a:r>
            <a:r>
              <a:rPr lang="zh-TW" altLang="zh-TW" sz="2500" b="1" u="sng" dirty="0">
                <a:latin typeface="Microsoft YaHei" panose="020B0503020204020204" pitchFamily="34" charset="-122"/>
                <a:ea typeface="Microsoft YaHei" panose="020B0503020204020204" pitchFamily="34" charset="-122"/>
              </a:rPr>
              <a:t>分發</a:t>
            </a:r>
            <a:r>
              <a:rPr lang="zh-TW" altLang="zh-TW" sz="2500" dirty="0">
                <a:latin typeface="Microsoft YaHei" panose="020B0503020204020204" pitchFamily="34" charset="-122"/>
                <a:ea typeface="Microsoft YaHei" panose="020B0503020204020204" pitchFamily="34" charset="-122"/>
              </a:rPr>
              <a:t>作業是全部報名考生進行</a:t>
            </a:r>
            <a:r>
              <a:rPr lang="zh-TW" altLang="zh-TW" sz="2500" b="1" dirty="0">
                <a:latin typeface="Microsoft YaHei" panose="020B0503020204020204" pitchFamily="34" charset="-122"/>
                <a:ea typeface="Microsoft YaHei" panose="020B0503020204020204" pitchFamily="34" charset="-122"/>
              </a:rPr>
              <a:t>比序排名後，取各</a:t>
            </a:r>
            <a:r>
              <a:rPr lang="zh-TW" altLang="en-US" sz="2500" b="1" dirty="0">
                <a:latin typeface="Microsoft YaHei" panose="020B0503020204020204" pitchFamily="34" charset="-122"/>
                <a:ea typeface="Microsoft YaHei" panose="020B0503020204020204" pitchFamily="34" charset="-122"/>
              </a:rPr>
              <a:t>單一推薦學校</a:t>
            </a:r>
            <a:r>
              <a:rPr lang="zh-TW" altLang="zh-TW" sz="2500" b="1" dirty="0">
                <a:latin typeface="Microsoft YaHei" panose="020B0503020204020204" pitchFamily="34" charset="-122"/>
                <a:ea typeface="Microsoft YaHei" panose="020B0503020204020204" pitchFamily="34" charset="-122"/>
              </a:rPr>
              <a:t>考生比序排名</a:t>
            </a:r>
            <a:r>
              <a:rPr lang="zh-TW" altLang="en-US" sz="2500" b="1" dirty="0">
                <a:latin typeface="Microsoft YaHei" panose="020B0503020204020204" pitchFamily="34" charset="-122"/>
                <a:ea typeface="Microsoft YaHei" panose="020B0503020204020204" pitchFamily="34" charset="-122"/>
              </a:rPr>
              <a:t>前三</a:t>
            </a:r>
            <a:r>
              <a:rPr lang="zh-TW" altLang="zh-TW" sz="2500" b="1" dirty="0">
                <a:latin typeface="Microsoft YaHei" panose="020B0503020204020204" pitchFamily="34" charset="-122"/>
                <a:ea typeface="Microsoft YaHei" panose="020B0503020204020204" pitchFamily="34" charset="-122"/>
              </a:rPr>
              <a:t>名</a:t>
            </a:r>
            <a:r>
              <a:rPr lang="zh-TW" altLang="zh-TW" sz="2500" dirty="0">
                <a:latin typeface="Microsoft YaHei" panose="020B0503020204020204" pitchFamily="34" charset="-122"/>
                <a:ea typeface="Microsoft YaHei" panose="020B0503020204020204" pitchFamily="34" charset="-122"/>
              </a:rPr>
              <a:t>，依其所選填登記就讀志願序進行分發</a:t>
            </a:r>
            <a:r>
              <a:rPr lang="zh-TW" altLang="en-US" sz="2500" dirty="0">
                <a:latin typeface="Microsoft YaHei" panose="020B0503020204020204" pitchFamily="34" charset="-122"/>
                <a:ea typeface="Microsoft YaHei" panose="020B0503020204020204" pitchFamily="34" charset="-122"/>
              </a:rPr>
              <a:t>。</a:t>
            </a:r>
            <a:endParaRPr lang="en-US" altLang="zh-TW" sz="2500" dirty="0">
              <a:latin typeface="Microsoft YaHei" panose="020B0503020204020204" pitchFamily="34" charset="-122"/>
              <a:ea typeface="Microsoft YaHei" panose="020B0503020204020204" pitchFamily="34" charset="-122"/>
            </a:endParaRPr>
          </a:p>
          <a:p>
            <a:pPr marL="361950" indent="711200" algn="just" eaLnBrk="1" hangingPunct="1">
              <a:lnSpc>
                <a:spcPts val="3200"/>
              </a:lnSpc>
              <a:spcBef>
                <a:spcPts val="600"/>
              </a:spcBef>
              <a:spcAft>
                <a:spcPts val="600"/>
              </a:spcAft>
              <a:defRPr/>
            </a:pPr>
            <a:r>
              <a:rPr lang="zh-TW" altLang="en-US" sz="2500" dirty="0">
                <a:latin typeface="Microsoft YaHei" panose="020B0503020204020204" pitchFamily="34" charset="-122"/>
                <a:ea typeface="Microsoft YaHei" panose="020B0503020204020204" pitchFamily="34" charset="-122"/>
              </a:rPr>
              <a:t>若考生非所屬推薦學校比序排名前三名考生，將於</a:t>
            </a:r>
            <a:r>
              <a:rPr lang="zh-TW" altLang="en-US" sz="2500" b="1" u="sng" dirty="0">
                <a:latin typeface="Microsoft YaHei" panose="020B0503020204020204" pitchFamily="34" charset="-122"/>
                <a:ea typeface="Microsoft YaHei" panose="020B0503020204020204" pitchFamily="34" charset="-122"/>
              </a:rPr>
              <a:t>第四輪分發</a:t>
            </a:r>
            <a:r>
              <a:rPr lang="zh-TW" altLang="en-US" sz="2500" dirty="0">
                <a:latin typeface="Microsoft YaHei" panose="020B0503020204020204" pitchFamily="34" charset="-122"/>
                <a:ea typeface="Microsoft YaHei" panose="020B0503020204020204" pitchFamily="34" charset="-122"/>
              </a:rPr>
              <a:t>，此時是否錄取理想志願，取決於該志願是否仍有</a:t>
            </a:r>
            <a:r>
              <a:rPr lang="zh-TW" altLang="en-US" sz="2500" b="1" dirty="0">
                <a:latin typeface="Microsoft YaHei" panose="020B0503020204020204" pitchFamily="34" charset="-122"/>
                <a:ea typeface="Microsoft YaHei" panose="020B0503020204020204" pitchFamily="34" charset="-122"/>
              </a:rPr>
              <a:t>缺額</a:t>
            </a:r>
            <a:r>
              <a:rPr lang="zh-TW" altLang="en-US" sz="2500" dirty="0">
                <a:latin typeface="Microsoft YaHei" panose="020B0503020204020204" pitchFamily="34" charset="-122"/>
                <a:ea typeface="Microsoft YaHei" panose="020B0503020204020204" pitchFamily="34" charset="-122"/>
              </a:rPr>
              <a:t>及考生的</a:t>
            </a:r>
            <a:r>
              <a:rPr lang="zh-TW" altLang="en-US" sz="2500" b="1" dirty="0">
                <a:latin typeface="Microsoft YaHei" panose="020B0503020204020204" pitchFamily="34" charset="-122"/>
                <a:ea typeface="Microsoft YaHei" panose="020B0503020204020204" pitchFamily="34" charset="-122"/>
              </a:rPr>
              <a:t>排名順序</a:t>
            </a:r>
            <a:r>
              <a:rPr lang="zh-TW" altLang="en-US" sz="2500" dirty="0">
                <a:latin typeface="Microsoft YaHei" panose="020B0503020204020204" pitchFamily="34" charset="-122"/>
                <a:ea typeface="Microsoft YaHei" panose="020B0503020204020204" pitchFamily="34" charset="-122"/>
              </a:rPr>
              <a:t>而定。</a:t>
            </a:r>
            <a:endParaRPr lang="en-US" altLang="zh-TW" sz="2500" dirty="0">
              <a:latin typeface="Microsoft YaHei" panose="020B0503020204020204" pitchFamily="34" charset="-122"/>
              <a:ea typeface="Microsoft YaHei" panose="020B0503020204020204" pitchFamily="34" charset="-122"/>
            </a:endParaRPr>
          </a:p>
          <a:p>
            <a:pPr marL="361950" indent="711200" algn="just" eaLnBrk="1" hangingPunct="1">
              <a:lnSpc>
                <a:spcPts val="3200"/>
              </a:lnSpc>
              <a:spcBef>
                <a:spcPts val="600"/>
              </a:spcBef>
              <a:spcAft>
                <a:spcPts val="600"/>
              </a:spcAft>
              <a:defRPr/>
            </a:pPr>
            <a:r>
              <a:rPr lang="zh-TW" altLang="zh-TW" sz="2500" dirty="0">
                <a:latin typeface="Microsoft YaHei" panose="020B0503020204020204" pitchFamily="34" charset="-122"/>
                <a:ea typeface="Microsoft YaHei" panose="020B0503020204020204" pitchFamily="34" charset="-122"/>
              </a:rPr>
              <a:t>故即使</a:t>
            </a:r>
            <a:r>
              <a:rPr lang="zh-TW" altLang="en-US" sz="2500" dirty="0">
                <a:latin typeface="Microsoft YaHei" panose="020B0503020204020204" pitchFamily="34" charset="-122"/>
                <a:ea typeface="Microsoft YaHei" panose="020B0503020204020204" pitchFamily="34" charset="-122"/>
              </a:rPr>
              <a:t>考生</a:t>
            </a:r>
            <a:r>
              <a:rPr lang="zh-TW" altLang="zh-TW" sz="2500" dirty="0">
                <a:latin typeface="Microsoft YaHei" panose="020B0503020204020204" pitchFamily="34" charset="-122"/>
                <a:ea typeface="Microsoft YaHei" panose="020B0503020204020204" pitchFamily="34" charset="-122"/>
              </a:rPr>
              <a:t>在所屬群別排名很前面，</a:t>
            </a:r>
            <a:r>
              <a:rPr lang="zh-TW" altLang="en-US" sz="2500" dirty="0">
                <a:latin typeface="Microsoft YaHei" panose="020B0503020204020204" pitchFamily="34" charset="-122"/>
                <a:ea typeface="Microsoft YaHei" panose="020B0503020204020204" pitchFamily="34" charset="-122"/>
              </a:rPr>
              <a:t>並非表示</a:t>
            </a:r>
            <a:r>
              <a:rPr lang="zh-TW" altLang="zh-TW" sz="2500" dirty="0">
                <a:latin typeface="Microsoft YaHei" panose="020B0503020204020204" pitchFamily="34" charset="-122"/>
                <a:ea typeface="Microsoft YaHei" panose="020B0503020204020204" pitchFamily="34" charset="-122"/>
              </a:rPr>
              <a:t>必然錄取某一志願。</a:t>
            </a:r>
            <a:endParaRPr lang="zh-TW" altLang="en-US" sz="25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8868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537501E-BFC6-4C57-8B90-E99E75716AD3}"/>
              </a:ext>
            </a:extLst>
          </p:cNvPr>
          <p:cNvSpPr>
            <a:spLocks noGrp="1"/>
          </p:cNvSpPr>
          <p:nvPr>
            <p:ph type="sldNum" sz="quarter" idx="12"/>
          </p:nvPr>
        </p:nvSpPr>
        <p:spPr/>
        <p:txBody>
          <a:bodyPr/>
          <a:lstStyle/>
          <a:p>
            <a:pPr>
              <a:defRPr/>
            </a:pPr>
            <a:fld id="{3D50DE69-F466-40A0-AA8C-7174EFF8D2A2}" type="slidenum">
              <a:rPr lang="zh-TW" altLang="en-US" smtClean="0"/>
              <a:pPr>
                <a:defRPr/>
              </a:pPr>
              <a:t>11</a:t>
            </a:fld>
            <a:endParaRPr lang="en-US" altLang="zh-TW" dirty="0"/>
          </a:p>
        </p:txBody>
      </p:sp>
      <p:sp>
        <p:nvSpPr>
          <p:cNvPr id="5" name="Rectangle 2">
            <a:extLst>
              <a:ext uri="{FF2B5EF4-FFF2-40B4-BE49-F238E27FC236}">
                <a16:creationId xmlns:a16="http://schemas.microsoft.com/office/drawing/2014/main" id="{0470FFDF-1CB7-494D-9C2E-0015EA1DF622}"/>
              </a:ext>
            </a:extLst>
          </p:cNvPr>
          <p:cNvSpPr>
            <a:spLocks noGrp="1" noChangeArrowheads="1"/>
          </p:cNvSpPr>
          <p:nvPr>
            <p:ph type="title"/>
          </p:nvPr>
        </p:nvSpPr>
        <p:spPr>
          <a:xfrm>
            <a:off x="267607" y="154667"/>
            <a:ext cx="8229600" cy="633413"/>
          </a:xfrm>
        </p:spPr>
        <p:txBody>
          <a:bodyPr/>
          <a:lstStyle/>
          <a:p>
            <a:pPr eaLnBrk="1" hangingPunct="1"/>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錄取公告</a:t>
            </a:r>
          </a:p>
        </p:txBody>
      </p:sp>
      <p:sp>
        <p:nvSpPr>
          <p:cNvPr id="6" name="Rectangle 3">
            <a:extLst>
              <a:ext uri="{FF2B5EF4-FFF2-40B4-BE49-F238E27FC236}">
                <a16:creationId xmlns:a16="http://schemas.microsoft.com/office/drawing/2014/main" id="{F518CF2A-679D-4FE6-8B52-A16A801ADE63}"/>
              </a:ext>
            </a:extLst>
          </p:cNvPr>
          <p:cNvSpPr>
            <a:spLocks noGrp="1" noChangeArrowheads="1"/>
          </p:cNvSpPr>
          <p:nvPr>
            <p:ph idx="1"/>
          </p:nvPr>
        </p:nvSpPr>
        <p:spPr>
          <a:xfrm>
            <a:off x="251519" y="1115715"/>
            <a:ext cx="8352929" cy="5841677"/>
          </a:xfrm>
        </p:spPr>
        <p:txBody>
          <a:bodyPr/>
          <a:lstStyle/>
          <a:p>
            <a:pPr marL="174625" indent="-174625" algn="just" eaLnBrk="1" hangingPunct="1">
              <a:lnSpc>
                <a:spcPts val="3200"/>
              </a:lnSpc>
              <a:spcBef>
                <a:spcPts val="600"/>
              </a:spcBef>
              <a:spcAft>
                <a:spcPts val="600"/>
              </a:spcAft>
              <a:buFont typeface="Arial" panose="020B0604020202020204" pitchFamily="34" charset="0"/>
              <a:buChar char="•"/>
            </a:pP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查詢時間：</a:t>
            </a:r>
            <a:r>
              <a:rPr lang="en-US" altLang="zh-TW" sz="2500" b="1" dirty="0">
                <a:latin typeface="Microsoft YaHei" panose="020B0503020204020204" pitchFamily="34" charset="-122"/>
                <a:ea typeface="Microsoft YaHei" panose="020B0503020204020204" pitchFamily="34" charset="-122"/>
                <a:cs typeface="Times New Roman" panose="02020603050405020304" pitchFamily="18" charset="0"/>
              </a:rPr>
              <a:t> </a:t>
            </a:r>
            <a:r>
              <a:rPr lang="en-US" altLang="zh-TW" sz="2500" b="1" dirty="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rPr>
              <a:t>114</a:t>
            </a:r>
            <a:r>
              <a:rPr lang="zh-TW" altLang="en-US" sz="2500" b="1" dirty="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rPr>
              <a:t>年</a:t>
            </a:r>
            <a:r>
              <a:rPr lang="en-US" altLang="zh-TW" sz="2500" b="1" dirty="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rPr>
              <a:t>5</a:t>
            </a:r>
            <a:r>
              <a:rPr lang="zh-TW" altLang="zh-TW" sz="2500" b="1" dirty="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rPr>
              <a:t>月</a:t>
            </a:r>
            <a:r>
              <a:rPr lang="en-US" altLang="zh-TW" sz="2500" b="1" dirty="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rPr>
              <a:t>6</a:t>
            </a:r>
            <a:r>
              <a:rPr lang="zh-TW" altLang="zh-TW" sz="2500" b="1" dirty="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rPr>
              <a:t>日</a:t>
            </a:r>
            <a:r>
              <a:rPr lang="en-US" altLang="zh-TW" sz="2500" b="1" dirty="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rPr>
              <a:t>(</a:t>
            </a:r>
            <a:r>
              <a:rPr lang="zh-TW" altLang="en-US" sz="2500" b="1" dirty="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rPr>
              <a:t>星期二</a:t>
            </a:r>
            <a:r>
              <a:rPr lang="en-US" altLang="zh-TW" sz="2500" b="1" dirty="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rPr>
              <a:t>)10:00</a:t>
            </a:r>
            <a:r>
              <a:rPr lang="zh-TW" altLang="zh-TW" sz="2500" b="1" dirty="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rPr>
              <a:t>起</a:t>
            </a:r>
            <a:endParaRPr lang="en-US" altLang="zh-TW" sz="2500" b="1" dirty="0">
              <a:solidFill>
                <a:srgbClr val="FF0000"/>
              </a:solidFill>
              <a:latin typeface="Microsoft YaHei" panose="020B0503020204020204" pitchFamily="34" charset="-122"/>
              <a:ea typeface="Microsoft YaHei" panose="020B0503020204020204" pitchFamily="34" charset="-122"/>
              <a:cs typeface="Times New Roman" panose="02020603050405020304" pitchFamily="18" charset="0"/>
            </a:endParaRPr>
          </a:p>
          <a:p>
            <a:pPr marL="174625" indent="-174625" algn="just" eaLnBrk="1" hangingPunct="1">
              <a:lnSpc>
                <a:spcPts val="3200"/>
              </a:lnSpc>
              <a:spcBef>
                <a:spcPts val="600"/>
              </a:spcBef>
              <a:spcAft>
                <a:spcPts val="600"/>
              </a:spcAft>
              <a:buFont typeface="Arial" panose="020B0604020202020204" pitchFamily="34" charset="0"/>
              <a:buChar char="•"/>
            </a:pP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查詢方式：</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考生須自行至本委員會網站</a:t>
            </a: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「分發結果查詢系統」</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查詢、下載或列印錄取通知單。</a:t>
            </a:r>
            <a:endParaRPr lang="en-US" altLang="zh-TW" sz="2500" dirty="0">
              <a:latin typeface="Microsoft YaHei" panose="020B0503020204020204" pitchFamily="34" charset="-122"/>
              <a:ea typeface="Microsoft YaHei" panose="020B0503020204020204" pitchFamily="34" charset="-122"/>
              <a:cs typeface="Times New Roman" panose="02020603050405020304" pitchFamily="18" charset="0"/>
            </a:endParaRPr>
          </a:p>
          <a:p>
            <a:pPr marL="174625" indent="-174625" algn="just" eaLnBrk="1" hangingPunct="1">
              <a:lnSpc>
                <a:spcPts val="3200"/>
              </a:lnSpc>
              <a:spcBef>
                <a:spcPts val="600"/>
              </a:spcBef>
              <a:spcAft>
                <a:spcPts val="600"/>
              </a:spcAft>
              <a:buFont typeface="Arial" panose="020B0604020202020204" pitchFamily="34" charset="0"/>
              <a:buChar char="•"/>
            </a:pP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注意事項：</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不另寄書面通知，未上網查詢導致權益受損，概由考生自行負責。</a:t>
            </a:r>
            <a:endParaRPr lang="en-US" altLang="zh-TW" sz="2500" dirty="0">
              <a:latin typeface="Microsoft YaHei" panose="020B0503020204020204" pitchFamily="34" charset="-122"/>
              <a:ea typeface="Microsoft YaHei" panose="020B0503020204020204" pitchFamily="34" charset="-122"/>
              <a:cs typeface="Times New Roman" panose="02020603050405020304" pitchFamily="18" charset="0"/>
            </a:endParaRPr>
          </a:p>
          <a:p>
            <a:pPr marL="174625" indent="-174625" algn="just" eaLnBrk="1" hangingPunct="1">
              <a:lnSpc>
                <a:spcPts val="3200"/>
              </a:lnSpc>
              <a:spcBef>
                <a:spcPts val="600"/>
              </a:spcBef>
              <a:spcAft>
                <a:spcPts val="600"/>
              </a:spcAft>
              <a:buFont typeface="Arial" panose="020B0604020202020204" pitchFamily="34" charset="0"/>
              <a:buChar char="•"/>
            </a:pP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分發結果複查：</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若對分發結果有疑義，請填寫簡章附件六「排名及分發結果複查申請表」，並附「就讀志願表」。</a:t>
            </a:r>
            <a:endParaRPr lang="en-US" altLang="zh-TW" sz="2500" dirty="0">
              <a:latin typeface="Microsoft YaHei" panose="020B0503020204020204" pitchFamily="34" charset="-122"/>
              <a:ea typeface="Microsoft YaHei" panose="020B0503020204020204" pitchFamily="34" charset="-122"/>
              <a:cs typeface="Times New Roman" panose="02020603050405020304" pitchFamily="18" charset="0"/>
            </a:endParaRPr>
          </a:p>
          <a:p>
            <a:pPr marL="174625" indent="-174625" algn="just" eaLnBrk="1" hangingPunct="1">
              <a:lnSpc>
                <a:spcPts val="3200"/>
              </a:lnSpc>
              <a:spcBef>
                <a:spcPts val="600"/>
              </a:spcBef>
              <a:spcAft>
                <a:spcPts val="600"/>
              </a:spcAft>
              <a:buFont typeface="Arial" panose="020B0604020202020204" pitchFamily="34" charset="0"/>
              <a:buChar char="•"/>
            </a:pP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申請期限：</a:t>
            </a:r>
            <a:r>
              <a:rPr lang="en-US" altLang="zh-TW" sz="2500" dirty="0">
                <a:latin typeface="Microsoft YaHei" panose="020B0503020204020204" pitchFamily="34" charset="-122"/>
                <a:ea typeface="Microsoft YaHei" panose="020B0503020204020204" pitchFamily="34" charset="-122"/>
                <a:cs typeface="Times New Roman" panose="02020603050405020304" pitchFamily="18" charset="0"/>
              </a:rPr>
              <a:t>114</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年</a:t>
            </a:r>
            <a:r>
              <a:rPr lang="en-US" altLang="zh-TW" sz="2500" dirty="0">
                <a:latin typeface="Microsoft YaHei" panose="020B0503020204020204" pitchFamily="34" charset="-122"/>
                <a:ea typeface="Microsoft YaHei" panose="020B0503020204020204" pitchFamily="34" charset="-122"/>
                <a:cs typeface="Times New Roman" panose="02020603050405020304" pitchFamily="18" charset="0"/>
              </a:rPr>
              <a:t>5</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月</a:t>
            </a:r>
            <a:r>
              <a:rPr lang="en-US" altLang="zh-TW" sz="2500" dirty="0">
                <a:latin typeface="Microsoft YaHei" panose="020B0503020204020204" pitchFamily="34" charset="-122"/>
                <a:ea typeface="Microsoft YaHei" panose="020B0503020204020204" pitchFamily="34" charset="-122"/>
                <a:cs typeface="Times New Roman" panose="02020603050405020304" pitchFamily="18" charset="0"/>
              </a:rPr>
              <a:t>7</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日</a:t>
            </a:r>
            <a:r>
              <a:rPr lang="en-US" altLang="zh-TW" sz="2500" dirty="0">
                <a:latin typeface="Microsoft YaHei" panose="020B0503020204020204" pitchFamily="34" charset="-122"/>
                <a:ea typeface="Microsoft YaHei" panose="020B0503020204020204" pitchFamily="34" charset="-122"/>
                <a:cs typeface="Times New Roman" panose="02020603050405020304" pitchFamily="18" charset="0"/>
              </a:rPr>
              <a:t>(</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星期三</a:t>
            </a:r>
            <a:r>
              <a:rPr lang="en-US" altLang="zh-TW" sz="2500" dirty="0">
                <a:latin typeface="Microsoft YaHei" panose="020B0503020204020204" pitchFamily="34" charset="-122"/>
                <a:ea typeface="Microsoft YaHei" panose="020B0503020204020204" pitchFamily="34" charset="-122"/>
                <a:cs typeface="Times New Roman" panose="02020603050405020304" pitchFamily="18" charset="0"/>
              </a:rPr>
              <a:t>)12:00</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前</a:t>
            </a:r>
          </a:p>
          <a:p>
            <a:pPr marL="174625" indent="-174625" algn="just" eaLnBrk="1" hangingPunct="1">
              <a:lnSpc>
                <a:spcPts val="3200"/>
              </a:lnSpc>
              <a:spcBef>
                <a:spcPts val="600"/>
              </a:spcBef>
              <a:spcAft>
                <a:spcPts val="600"/>
              </a:spcAft>
              <a:buFont typeface="Arial" panose="020B0604020202020204" pitchFamily="34" charset="0"/>
              <a:buChar char="•"/>
            </a:pP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申請方式：傳真至</a:t>
            </a:r>
            <a:r>
              <a:rPr lang="zh-TW" altLang="en-US" sz="2500" b="1" u="sng" dirty="0">
                <a:latin typeface="Microsoft YaHei" panose="020B0503020204020204" pitchFamily="34" charset="-122"/>
                <a:ea typeface="Microsoft YaHei" panose="020B0503020204020204" pitchFamily="34" charset="-122"/>
                <a:cs typeface="Times New Roman" panose="02020603050405020304" pitchFamily="18" charset="0"/>
              </a:rPr>
              <a:t>本委員會</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，並以電話確認已收到，逾期或未按規定申請概不受理。</a:t>
            </a:r>
          </a:p>
          <a:p>
            <a:pPr marL="174625" indent="-174625" algn="just" eaLnBrk="1" hangingPunct="1">
              <a:lnSpc>
                <a:spcPts val="3200"/>
              </a:lnSpc>
              <a:spcBef>
                <a:spcPts val="600"/>
              </a:spcBef>
              <a:spcAft>
                <a:spcPts val="600"/>
              </a:spcAft>
              <a:buFont typeface="Arial" panose="020B0604020202020204" pitchFamily="34" charset="0"/>
              <a:buChar char="•"/>
            </a:pP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特別提醒：</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本招生各科技校院不另辦理錄取報到作業</a:t>
            </a:r>
            <a:r>
              <a:rPr lang="zh-TW" altLang="en-US" sz="2600" dirty="0">
                <a:latin typeface="Microsoft YaHei" panose="020B0503020204020204" pitchFamily="34" charset="-122"/>
                <a:ea typeface="Microsoft YaHei" panose="020B0503020204020204" pitchFamily="34" charset="-122"/>
                <a:cs typeface="Times New Roman" panose="02020603050405020304" pitchFamily="18" charset="0"/>
              </a:rPr>
              <a:t>。</a:t>
            </a:r>
            <a:endParaRPr lang="en-US" altLang="zh-TW" sz="26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081357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537501E-BFC6-4C57-8B90-E99E75716AD3}"/>
              </a:ext>
            </a:extLst>
          </p:cNvPr>
          <p:cNvSpPr>
            <a:spLocks noGrp="1"/>
          </p:cNvSpPr>
          <p:nvPr>
            <p:ph type="sldNum" sz="quarter" idx="12"/>
          </p:nvPr>
        </p:nvSpPr>
        <p:spPr/>
        <p:txBody>
          <a:bodyPr/>
          <a:lstStyle/>
          <a:p>
            <a:pPr>
              <a:defRPr/>
            </a:pPr>
            <a:fld id="{3D50DE69-F466-40A0-AA8C-7174EFF8D2A2}" type="slidenum">
              <a:rPr lang="zh-TW" altLang="en-US" smtClean="0"/>
              <a:pPr>
                <a:defRPr/>
              </a:pPr>
              <a:t>12</a:t>
            </a:fld>
            <a:endParaRPr lang="en-US" altLang="zh-TW" dirty="0"/>
          </a:p>
        </p:txBody>
      </p:sp>
      <p:sp>
        <p:nvSpPr>
          <p:cNvPr id="3" name="Rectangle 2">
            <a:extLst>
              <a:ext uri="{FF2B5EF4-FFF2-40B4-BE49-F238E27FC236}">
                <a16:creationId xmlns:a16="http://schemas.microsoft.com/office/drawing/2014/main" id="{E919455C-09E7-4294-A649-398F2C434F85}"/>
              </a:ext>
            </a:extLst>
          </p:cNvPr>
          <p:cNvSpPr>
            <a:spLocks noGrp="1" noChangeArrowheads="1"/>
          </p:cNvSpPr>
          <p:nvPr>
            <p:ph type="title"/>
          </p:nvPr>
        </p:nvSpPr>
        <p:spPr>
          <a:xfrm>
            <a:off x="270136" y="169263"/>
            <a:ext cx="8229600" cy="633412"/>
          </a:xfrm>
        </p:spPr>
        <p:txBody>
          <a:bodyPr/>
          <a:lstStyle/>
          <a:p>
            <a:pPr eaLnBrk="1" hangingPunct="1"/>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錄取規定</a:t>
            </a:r>
          </a:p>
        </p:txBody>
      </p:sp>
      <p:sp>
        <p:nvSpPr>
          <p:cNvPr id="5" name="Rectangle 3">
            <a:extLst>
              <a:ext uri="{FF2B5EF4-FFF2-40B4-BE49-F238E27FC236}">
                <a16:creationId xmlns:a16="http://schemas.microsoft.com/office/drawing/2014/main" id="{D1F5362C-26C4-4E31-B443-97A5A34E61AF}"/>
              </a:ext>
            </a:extLst>
          </p:cNvPr>
          <p:cNvSpPr>
            <a:spLocks noGrp="1" noChangeArrowheads="1"/>
          </p:cNvSpPr>
          <p:nvPr>
            <p:ph idx="1"/>
          </p:nvPr>
        </p:nvSpPr>
        <p:spPr>
          <a:xfrm>
            <a:off x="302840" y="1125538"/>
            <a:ext cx="8229600" cy="5429250"/>
          </a:xfrm>
        </p:spPr>
        <p:txBody>
          <a:bodyPr/>
          <a:lstStyle/>
          <a:p>
            <a:pPr marL="261938" indent="-261938" algn="just" eaLnBrk="1" hangingPunct="1">
              <a:lnSpc>
                <a:spcPts val="3200"/>
              </a:lnSpc>
              <a:spcBef>
                <a:spcPts val="600"/>
              </a:spcBef>
              <a:spcAft>
                <a:spcPts val="600"/>
              </a:spcAft>
              <a:buFont typeface="Arial" panose="020B0604020202020204" pitchFamily="34" charset="0"/>
              <a:buChar char="•"/>
            </a:pP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經本委員會分發錄取之</a:t>
            </a:r>
            <a:r>
              <a:rPr lang="zh-TW" altLang="en-US" sz="25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rPr>
              <a:t>錄取生</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a:t>
            </a:r>
            <a:r>
              <a:rPr lang="zh-TW" altLang="en-US" sz="25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rPr>
              <a:t>無論放棄與否</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，一概不得參加</a:t>
            </a:r>
            <a:r>
              <a:rPr lang="en-US" altLang="zh-TW" sz="2500" b="1" dirty="0">
                <a:latin typeface="Microsoft YaHei" panose="020B0503020204020204" pitchFamily="34" charset="-122"/>
                <a:ea typeface="Microsoft YaHei" panose="020B0503020204020204" pitchFamily="34" charset="-122"/>
                <a:cs typeface="Times New Roman" panose="02020603050405020304" pitchFamily="18" charset="0"/>
              </a:rPr>
              <a:t>114</a:t>
            </a: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學年度四技二專甄選入學</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a:t>
            </a:r>
            <a:endParaRPr lang="en-US" altLang="zh-TW" sz="2500" dirty="0">
              <a:latin typeface="Microsoft YaHei" panose="020B0503020204020204" pitchFamily="34" charset="-122"/>
              <a:ea typeface="Microsoft YaHei" panose="020B0503020204020204" pitchFamily="34" charset="-122"/>
              <a:cs typeface="Times New Roman" panose="02020603050405020304" pitchFamily="18" charset="0"/>
            </a:endParaRPr>
          </a:p>
          <a:p>
            <a:pPr marL="261938" indent="-261938" algn="just" eaLnBrk="1" hangingPunct="1">
              <a:lnSpc>
                <a:spcPts val="3200"/>
              </a:lnSpc>
              <a:spcBef>
                <a:spcPts val="600"/>
              </a:spcBef>
              <a:spcAft>
                <a:spcPts val="600"/>
              </a:spcAft>
              <a:buFont typeface="Arial" panose="020B0604020202020204" pitchFamily="34" charset="0"/>
              <a:buChar char="•"/>
            </a:pP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未依規定期限及方式，以書面向錄取學校辦理聲明放棄錄取資格者，不得參加</a:t>
            </a:r>
            <a:r>
              <a:rPr lang="en-US" altLang="zh-TW" sz="2500" dirty="0">
                <a:latin typeface="Microsoft YaHei" panose="020B0503020204020204" pitchFamily="34" charset="-122"/>
                <a:ea typeface="Microsoft YaHei" panose="020B0503020204020204" pitchFamily="34" charset="-122"/>
                <a:cs typeface="Times New Roman" panose="02020603050405020304" pitchFamily="18" charset="0"/>
              </a:rPr>
              <a:t>114</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學年度四技二專技優甄審入學招生、日間部聯合登記分發入學招生、各校單獨招生及大學各招生管道之招生，違者取消本招生錄取資格。</a:t>
            </a:r>
            <a:endParaRPr lang="en-US" altLang="zh-TW" sz="25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01844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537501E-BFC6-4C57-8B90-E99E75716AD3}"/>
              </a:ext>
            </a:extLst>
          </p:cNvPr>
          <p:cNvSpPr>
            <a:spLocks noGrp="1"/>
          </p:cNvSpPr>
          <p:nvPr>
            <p:ph type="sldNum" sz="quarter" idx="12"/>
          </p:nvPr>
        </p:nvSpPr>
        <p:spPr/>
        <p:txBody>
          <a:bodyPr/>
          <a:lstStyle/>
          <a:p>
            <a:pPr>
              <a:defRPr/>
            </a:pPr>
            <a:fld id="{3D50DE69-F466-40A0-AA8C-7174EFF8D2A2}" type="slidenum">
              <a:rPr lang="zh-TW" altLang="en-US" smtClean="0"/>
              <a:pPr>
                <a:defRPr/>
              </a:pPr>
              <a:t>13</a:t>
            </a:fld>
            <a:endParaRPr lang="en-US" altLang="zh-TW" dirty="0"/>
          </a:p>
        </p:txBody>
      </p:sp>
      <p:sp>
        <p:nvSpPr>
          <p:cNvPr id="3" name="Rectangle 2">
            <a:extLst>
              <a:ext uri="{FF2B5EF4-FFF2-40B4-BE49-F238E27FC236}">
                <a16:creationId xmlns:a16="http://schemas.microsoft.com/office/drawing/2014/main" id="{A2BAD3BD-634B-4C93-B895-D30D446F3201}"/>
              </a:ext>
            </a:extLst>
          </p:cNvPr>
          <p:cNvSpPr>
            <a:spLocks noGrp="1" noChangeArrowheads="1"/>
          </p:cNvSpPr>
          <p:nvPr>
            <p:ph type="title"/>
          </p:nvPr>
        </p:nvSpPr>
        <p:spPr>
          <a:xfrm>
            <a:off x="192732" y="183343"/>
            <a:ext cx="8229600" cy="633412"/>
          </a:xfrm>
        </p:spPr>
        <p:txBody>
          <a:bodyPr/>
          <a:lstStyle/>
          <a:p>
            <a:pPr eaLnBrk="1" hangingPunct="1"/>
            <a:r>
              <a:rPr lang="zh-TW"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放棄錄取資格</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Rectangle 3">
            <a:extLst>
              <a:ext uri="{FF2B5EF4-FFF2-40B4-BE49-F238E27FC236}">
                <a16:creationId xmlns:a16="http://schemas.microsoft.com/office/drawing/2014/main" id="{905AA55B-6C54-44B2-BA62-1DD2D47B7DD3}"/>
              </a:ext>
            </a:extLst>
          </p:cNvPr>
          <p:cNvSpPr>
            <a:spLocks noGrp="1" noChangeArrowheads="1"/>
          </p:cNvSpPr>
          <p:nvPr>
            <p:ph idx="1"/>
          </p:nvPr>
        </p:nvSpPr>
        <p:spPr>
          <a:xfrm>
            <a:off x="323850" y="1130300"/>
            <a:ext cx="8229600" cy="2874764"/>
          </a:xfrm>
        </p:spPr>
        <p:txBody>
          <a:bodyPr/>
          <a:lstStyle/>
          <a:p>
            <a:pPr marL="261938" indent="-261938" algn="just" eaLnBrk="1" hangingPunct="1">
              <a:lnSpc>
                <a:spcPts val="3400"/>
              </a:lnSpc>
              <a:spcBef>
                <a:spcPts val="600"/>
              </a:spcBef>
              <a:spcAft>
                <a:spcPts val="600"/>
              </a:spcAft>
              <a:buFont typeface="Arial" panose="020B0604020202020204" pitchFamily="34" charset="0"/>
              <a:buChar char="•"/>
            </a:pP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申請方式：</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填寫簡章附件七「放棄錄取資格聲明書」，於</a:t>
            </a:r>
            <a:r>
              <a:rPr lang="en-US" altLang="zh-TW" sz="2500" b="1" dirty="0">
                <a:latin typeface="Microsoft YaHei" panose="020B0503020204020204" pitchFamily="34" charset="-122"/>
                <a:ea typeface="Microsoft YaHei" panose="020B0503020204020204" pitchFamily="34" charset="-122"/>
                <a:cs typeface="Times New Roman" panose="02020603050405020304" pitchFamily="18" charset="0"/>
              </a:rPr>
              <a:t>114</a:t>
            </a: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年</a:t>
            </a:r>
            <a:r>
              <a:rPr lang="en-US" altLang="zh-TW" sz="2500" b="1" dirty="0">
                <a:latin typeface="Microsoft YaHei" panose="020B0503020204020204" pitchFamily="34" charset="-122"/>
                <a:ea typeface="Microsoft YaHei" panose="020B0503020204020204" pitchFamily="34" charset="-122"/>
                <a:cs typeface="Times New Roman" panose="02020603050405020304" pitchFamily="18" charset="0"/>
              </a:rPr>
              <a:t>5</a:t>
            </a: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月</a:t>
            </a:r>
            <a:r>
              <a:rPr lang="en-US" altLang="zh-TW" sz="2500" b="1" dirty="0">
                <a:latin typeface="Microsoft YaHei" panose="020B0503020204020204" pitchFamily="34" charset="-122"/>
                <a:ea typeface="Microsoft YaHei" panose="020B0503020204020204" pitchFamily="34" charset="-122"/>
                <a:cs typeface="Times New Roman" panose="02020603050405020304" pitchFamily="18" charset="0"/>
              </a:rPr>
              <a:t>13</a:t>
            </a: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日（星期二）</a:t>
            </a:r>
            <a:r>
              <a:rPr lang="en-US" altLang="zh-TW" sz="2500" b="1" dirty="0">
                <a:latin typeface="Microsoft YaHei" panose="020B0503020204020204" pitchFamily="34" charset="-122"/>
                <a:ea typeface="Microsoft YaHei" panose="020B0503020204020204" pitchFamily="34" charset="-122"/>
                <a:cs typeface="Times New Roman" panose="02020603050405020304" pitchFamily="18" charset="0"/>
              </a:rPr>
              <a:t>12:00</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前</a:t>
            </a:r>
            <a:r>
              <a:rPr lang="zh-TW" altLang="en-US" sz="2500" b="1" u="sng"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rPr>
              <a:t>傳真</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至</a:t>
            </a:r>
            <a:r>
              <a:rPr lang="zh-TW" altLang="en-US" sz="2500" b="1" u="sng"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rPr>
              <a:t>錄取學校</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，並以</a:t>
            </a:r>
            <a:r>
              <a:rPr lang="zh-TW" altLang="en-US" sz="25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rPr>
              <a:t>電話確認學校已收到</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a:t>
            </a:r>
          </a:p>
          <a:p>
            <a:pPr marL="261938" indent="-261938" algn="just" eaLnBrk="1" hangingPunct="1">
              <a:lnSpc>
                <a:spcPts val="3400"/>
              </a:lnSpc>
              <a:spcBef>
                <a:spcPts val="600"/>
              </a:spcBef>
              <a:spcAft>
                <a:spcPts val="600"/>
              </a:spcAft>
              <a:buFont typeface="Arial" panose="020B0604020202020204" pitchFamily="34" charset="0"/>
              <a:buChar char="•"/>
            </a:pP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注意事項：</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未按規定期限及方式申請者，概不受理。</a:t>
            </a:r>
          </a:p>
          <a:p>
            <a:pPr marL="261938" indent="-261938" algn="just" eaLnBrk="1" hangingPunct="1">
              <a:lnSpc>
                <a:spcPts val="3400"/>
              </a:lnSpc>
              <a:spcBef>
                <a:spcPts val="600"/>
              </a:spcBef>
              <a:spcAft>
                <a:spcPts val="600"/>
              </a:spcAft>
              <a:buFont typeface="Arial" panose="020B0604020202020204" pitchFamily="34" charset="0"/>
              <a:buChar char="•"/>
            </a:pPr>
            <a:r>
              <a:rPr lang="zh-TW" altLang="en-US" sz="2500" b="1" dirty="0">
                <a:latin typeface="Microsoft YaHei" panose="020B0503020204020204" pitchFamily="34" charset="-122"/>
                <a:ea typeface="Microsoft YaHei" panose="020B0503020204020204" pitchFamily="34" charset="-122"/>
                <a:cs typeface="Times New Roman" panose="02020603050405020304" pitchFamily="18" charset="0"/>
              </a:rPr>
              <a:t>最終依據：</a:t>
            </a:r>
            <a:r>
              <a:rPr lang="zh-TW" altLang="en-US" sz="2500" dirty="0">
                <a:latin typeface="Microsoft YaHei" panose="020B0503020204020204" pitchFamily="34" charset="-122"/>
                <a:ea typeface="Microsoft YaHei" panose="020B0503020204020204" pitchFamily="34" charset="-122"/>
                <a:cs typeface="Times New Roman" panose="02020603050405020304" pitchFamily="18" charset="0"/>
              </a:rPr>
              <a:t>以錄取學校收到考生之傳真文件為準。</a:t>
            </a:r>
          </a:p>
        </p:txBody>
      </p:sp>
      <p:pic>
        <p:nvPicPr>
          <p:cNvPr id="6" name="Picture 4" descr="ç¸éåç">
            <a:extLst>
              <a:ext uri="{FF2B5EF4-FFF2-40B4-BE49-F238E27FC236}">
                <a16:creationId xmlns:a16="http://schemas.microsoft.com/office/drawing/2014/main" id="{23615807-43C9-4F82-A9B2-5AB773F6A4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68" y="4477594"/>
            <a:ext cx="223202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向右箭號 5">
            <a:extLst>
              <a:ext uri="{FF2B5EF4-FFF2-40B4-BE49-F238E27FC236}">
                <a16:creationId xmlns:a16="http://schemas.microsoft.com/office/drawing/2014/main" id="{C0C7F5A7-B259-49BA-AE61-F6BF97488382}"/>
              </a:ext>
            </a:extLst>
          </p:cNvPr>
          <p:cNvSpPr/>
          <p:nvPr/>
        </p:nvSpPr>
        <p:spPr>
          <a:xfrm>
            <a:off x="4495818" y="4945906"/>
            <a:ext cx="673100" cy="576263"/>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8" name="Picture 14" descr="http://s15.sinaimg.cn/middle/6ad25097t7980fcc7e8de&amp;690">
            <a:extLst>
              <a:ext uri="{FF2B5EF4-FFF2-40B4-BE49-F238E27FC236}">
                <a16:creationId xmlns:a16="http://schemas.microsoft.com/office/drawing/2014/main" id="{14FDEF2A-7348-4BF2-9C22-B9C4AEF12C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2546" y="4437112"/>
            <a:ext cx="1685758" cy="1740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38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flipH="1">
            <a:off x="2153151" y="1960276"/>
            <a:ext cx="58053" cy="58053"/>
          </a:xfrm>
          <a:prstGeom prst="ellipse">
            <a:avLst/>
          </a:prstGeom>
          <a:solidFill>
            <a:srgbClr val="F3C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081465" y="1950331"/>
            <a:ext cx="989224" cy="989224"/>
          </a:xfrm>
          <a:prstGeom prst="ellipse">
            <a:avLst/>
          </a:prstGeom>
          <a:solidFill>
            <a:srgbClr val="F3C30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435220" y="2480015"/>
            <a:ext cx="1012656" cy="1012656"/>
          </a:xfrm>
          <a:prstGeom prst="ellipse">
            <a:avLst/>
          </a:prstGeom>
          <a:solidFill>
            <a:srgbClr val="E94E6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51" b="1" dirty="0">
              <a:latin typeface="微软雅黑" panose="020B0503020204020204" pitchFamily="34" charset="-122"/>
              <a:ea typeface="微软雅黑" panose="020B0503020204020204" pitchFamily="34" charset="-122"/>
            </a:endParaRPr>
          </a:p>
        </p:txBody>
      </p:sp>
      <p:sp>
        <p:nvSpPr>
          <p:cNvPr id="13" name="椭圆 12"/>
          <p:cNvSpPr/>
          <p:nvPr/>
        </p:nvSpPr>
        <p:spPr>
          <a:xfrm>
            <a:off x="4033067" y="1340768"/>
            <a:ext cx="1012656" cy="1012656"/>
          </a:xfrm>
          <a:prstGeom prst="ellipse">
            <a:avLst/>
          </a:prstGeom>
          <a:solidFill>
            <a:srgbClr val="00C3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51" b="1" dirty="0">
              <a:latin typeface="微软雅黑" panose="020B0503020204020204" pitchFamily="34" charset="-122"/>
              <a:ea typeface="微软雅黑" panose="020B0503020204020204" pitchFamily="34" charset="-122"/>
            </a:endParaRPr>
          </a:p>
        </p:txBody>
      </p:sp>
      <p:sp>
        <p:nvSpPr>
          <p:cNvPr id="14" name="椭圆 13"/>
          <p:cNvSpPr/>
          <p:nvPr/>
        </p:nvSpPr>
        <p:spPr>
          <a:xfrm>
            <a:off x="5062127" y="1945192"/>
            <a:ext cx="1012656" cy="1012656"/>
          </a:xfrm>
          <a:prstGeom prst="ellipse">
            <a:avLst/>
          </a:prstGeom>
          <a:solidFill>
            <a:srgbClr val="DE6E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51" b="1" dirty="0">
              <a:latin typeface="微软雅黑" panose="020B0503020204020204" pitchFamily="34" charset="-122"/>
              <a:ea typeface="微软雅黑" panose="020B0503020204020204" pitchFamily="34" charset="-122"/>
            </a:endParaRPr>
          </a:p>
        </p:txBody>
      </p:sp>
      <p:sp>
        <p:nvSpPr>
          <p:cNvPr id="15" name="椭圆 14"/>
          <p:cNvSpPr/>
          <p:nvPr/>
        </p:nvSpPr>
        <p:spPr>
          <a:xfrm>
            <a:off x="5481330" y="1381691"/>
            <a:ext cx="174251" cy="174251"/>
          </a:xfrm>
          <a:prstGeom prst="ellipse">
            <a:avLst/>
          </a:prstGeom>
          <a:solidFill>
            <a:srgbClr val="00C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159782" y="1513410"/>
            <a:ext cx="207858" cy="207858"/>
          </a:xfrm>
          <a:prstGeom prst="ellipse">
            <a:avLst/>
          </a:prstGeom>
          <a:solidFill>
            <a:srgbClr val="E94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H="1">
            <a:off x="2540726" y="2363763"/>
            <a:ext cx="142121" cy="142121"/>
          </a:xfrm>
          <a:prstGeom prst="ellipse">
            <a:avLst/>
          </a:prstGeom>
          <a:solidFill>
            <a:srgbClr val="DE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H="1">
            <a:off x="2382337" y="1528148"/>
            <a:ext cx="58053" cy="58053"/>
          </a:xfrm>
          <a:prstGeom prst="ellipse">
            <a:avLst/>
          </a:prstGeom>
          <a:solidFill>
            <a:srgbClr val="028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flipH="1">
            <a:off x="2732022" y="3273283"/>
            <a:ext cx="142121" cy="142121"/>
          </a:xfrm>
          <a:prstGeom prst="ellipse">
            <a:avLst/>
          </a:prstGeom>
          <a:solidFill>
            <a:srgbClr val="E94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flipH="1">
            <a:off x="2171240" y="2959081"/>
            <a:ext cx="58053" cy="58053"/>
          </a:xfrm>
          <a:prstGeom prst="ellipse">
            <a:avLst/>
          </a:prstGeom>
          <a:solidFill>
            <a:srgbClr val="00C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H="1">
            <a:off x="6356985" y="2479176"/>
            <a:ext cx="142121" cy="142121"/>
          </a:xfrm>
          <a:prstGeom prst="ellipse">
            <a:avLst/>
          </a:prstGeom>
          <a:solidFill>
            <a:srgbClr val="F3C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flipH="1">
            <a:off x="6304036" y="1618571"/>
            <a:ext cx="58053" cy="58053"/>
          </a:xfrm>
          <a:prstGeom prst="ellipse">
            <a:avLst/>
          </a:prstGeom>
          <a:solidFill>
            <a:srgbClr val="DE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flipH="1">
            <a:off x="6802947" y="2306309"/>
            <a:ext cx="58053" cy="58053"/>
          </a:xfrm>
          <a:prstGeom prst="ellipse">
            <a:avLst/>
          </a:prstGeom>
          <a:solidFill>
            <a:srgbClr val="028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flipH="1">
            <a:off x="6024181" y="3258498"/>
            <a:ext cx="142121" cy="142121"/>
          </a:xfrm>
          <a:prstGeom prst="ellipse">
            <a:avLst/>
          </a:prstGeom>
          <a:solidFill>
            <a:srgbClr val="00C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flipH="1">
            <a:off x="6787167" y="3031619"/>
            <a:ext cx="58053" cy="58053"/>
          </a:xfrm>
          <a:prstGeom prst="ellipse">
            <a:avLst/>
          </a:prstGeom>
          <a:solidFill>
            <a:srgbClr val="E94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417694" y="2648805"/>
            <a:ext cx="1012656" cy="1012656"/>
          </a:xfrm>
          <a:prstGeom prst="ellipse">
            <a:avLst/>
          </a:prstGeom>
          <a:solidFill>
            <a:srgbClr val="028985">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851" b="1" dirty="0">
              <a:latin typeface="微软雅黑" panose="020B0503020204020204" pitchFamily="34" charset="-122"/>
              <a:ea typeface="微软雅黑" panose="020B0503020204020204" pitchFamily="34" charset="-122"/>
            </a:endParaRPr>
          </a:p>
        </p:txBody>
      </p:sp>
      <p:sp>
        <p:nvSpPr>
          <p:cNvPr id="28" name="椭圆 27"/>
          <p:cNvSpPr/>
          <p:nvPr/>
        </p:nvSpPr>
        <p:spPr>
          <a:xfrm>
            <a:off x="3676321" y="1714386"/>
            <a:ext cx="1685801" cy="1685801"/>
          </a:xfrm>
          <a:prstGeom prst="ellipse">
            <a:avLst/>
          </a:prstGeom>
          <a:solidFill>
            <a:srgbClr val="00C3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201" b="1" dirty="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825558" y="4928902"/>
            <a:ext cx="5492883" cy="57157"/>
            <a:chOff x="2424953" y="1238297"/>
            <a:chExt cx="7322890" cy="76200"/>
          </a:xfrm>
        </p:grpSpPr>
        <p:sp>
          <p:nvSpPr>
            <p:cNvPr id="35" name="Rectangle 13"/>
            <p:cNvSpPr/>
            <p:nvPr/>
          </p:nvSpPr>
          <p:spPr>
            <a:xfrm>
              <a:off x="2424953" y="1238297"/>
              <a:ext cx="1463040" cy="76200"/>
            </a:xfrm>
            <a:prstGeom prst="rect">
              <a:avLst/>
            </a:prstGeom>
            <a:solidFill>
              <a:srgbClr val="00C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eaLnBrk="1" fontAlgn="auto" hangingPunct="1">
                <a:spcBef>
                  <a:spcPts val="0"/>
                </a:spcBef>
                <a:spcAft>
                  <a:spcPts val="0"/>
                </a:spcAft>
                <a:defRPr/>
              </a:pPr>
              <a:endParaRPr kumimoji="0" lang="en-US" sz="1350">
                <a:solidFill>
                  <a:prstClr val="white"/>
                </a:solidFill>
                <a:latin typeface="Rockwell"/>
              </a:endParaRPr>
            </a:p>
          </p:txBody>
        </p:sp>
        <p:sp>
          <p:nvSpPr>
            <p:cNvPr id="36" name="Rectangle 14"/>
            <p:cNvSpPr/>
            <p:nvPr/>
          </p:nvSpPr>
          <p:spPr>
            <a:xfrm>
              <a:off x="8284803" y="1238297"/>
              <a:ext cx="1463040" cy="76200"/>
            </a:xfrm>
            <a:prstGeom prst="rect">
              <a:avLst/>
            </a:prstGeom>
            <a:solidFill>
              <a:srgbClr val="E94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eaLnBrk="1" fontAlgn="auto" hangingPunct="1">
                <a:spcBef>
                  <a:spcPts val="0"/>
                </a:spcBef>
                <a:spcAft>
                  <a:spcPts val="0"/>
                </a:spcAft>
                <a:defRPr/>
              </a:pPr>
              <a:endParaRPr kumimoji="0" lang="en-US" sz="1350">
                <a:solidFill>
                  <a:prstClr val="white"/>
                </a:solidFill>
                <a:latin typeface="Rockwell"/>
              </a:endParaRPr>
            </a:p>
          </p:txBody>
        </p:sp>
        <p:sp>
          <p:nvSpPr>
            <p:cNvPr id="37" name="Rectangle 15"/>
            <p:cNvSpPr/>
            <p:nvPr/>
          </p:nvSpPr>
          <p:spPr>
            <a:xfrm>
              <a:off x="5351033" y="1238297"/>
              <a:ext cx="1463040" cy="76200"/>
            </a:xfrm>
            <a:prstGeom prst="rect">
              <a:avLst/>
            </a:prstGeom>
            <a:solidFill>
              <a:srgbClr val="028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eaLnBrk="1" fontAlgn="auto" hangingPunct="1">
                <a:spcBef>
                  <a:spcPts val="0"/>
                </a:spcBef>
                <a:spcAft>
                  <a:spcPts val="0"/>
                </a:spcAft>
                <a:defRPr/>
              </a:pPr>
              <a:endParaRPr kumimoji="0" lang="en-US" sz="1350">
                <a:solidFill>
                  <a:prstClr val="white"/>
                </a:solidFill>
                <a:latin typeface="Rockwell"/>
              </a:endParaRPr>
            </a:p>
          </p:txBody>
        </p:sp>
        <p:sp>
          <p:nvSpPr>
            <p:cNvPr id="38" name="Rectangle 16"/>
            <p:cNvSpPr/>
            <p:nvPr/>
          </p:nvSpPr>
          <p:spPr>
            <a:xfrm>
              <a:off x="6814073" y="1238297"/>
              <a:ext cx="1463040" cy="76200"/>
            </a:xfrm>
            <a:prstGeom prst="rect">
              <a:avLst/>
            </a:prstGeom>
            <a:solidFill>
              <a:srgbClr val="F3C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eaLnBrk="1" fontAlgn="auto" hangingPunct="1">
                <a:spcBef>
                  <a:spcPts val="0"/>
                </a:spcBef>
                <a:spcAft>
                  <a:spcPts val="0"/>
                </a:spcAft>
                <a:defRPr/>
              </a:pPr>
              <a:endParaRPr kumimoji="0" lang="en-US" sz="1350">
                <a:solidFill>
                  <a:prstClr val="white"/>
                </a:solidFill>
                <a:latin typeface="Rockwell"/>
              </a:endParaRPr>
            </a:p>
          </p:txBody>
        </p:sp>
        <p:sp>
          <p:nvSpPr>
            <p:cNvPr id="39" name="Rectangle 17"/>
            <p:cNvSpPr/>
            <p:nvPr/>
          </p:nvSpPr>
          <p:spPr>
            <a:xfrm>
              <a:off x="3887993" y="1238297"/>
              <a:ext cx="1463040" cy="76200"/>
            </a:xfrm>
            <a:prstGeom prst="rect">
              <a:avLst/>
            </a:prstGeom>
            <a:solidFill>
              <a:srgbClr val="DE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eaLnBrk="1" fontAlgn="auto" hangingPunct="1">
                <a:spcBef>
                  <a:spcPts val="0"/>
                </a:spcBef>
                <a:spcAft>
                  <a:spcPts val="0"/>
                </a:spcAft>
                <a:defRPr/>
              </a:pPr>
              <a:endParaRPr kumimoji="0" lang="en-US" sz="1350">
                <a:solidFill>
                  <a:prstClr val="white"/>
                </a:solidFill>
                <a:latin typeface="Rockwell"/>
              </a:endParaRPr>
            </a:p>
          </p:txBody>
        </p:sp>
      </p:grpSp>
      <p:sp>
        <p:nvSpPr>
          <p:cNvPr id="41" name="Rectangle 3"/>
          <p:cNvSpPr txBox="1">
            <a:spLocks noChangeArrowheads="1"/>
          </p:cNvSpPr>
          <p:nvPr/>
        </p:nvSpPr>
        <p:spPr bwMode="auto">
          <a:xfrm>
            <a:off x="0" y="3874552"/>
            <a:ext cx="9144000" cy="80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ts val="6500"/>
              </a:lnSpc>
            </a:pPr>
            <a:r>
              <a:rPr lang="zh-TW" altLang="en-US" sz="5300" b="1"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網路選填登記就讀志願系統</a:t>
            </a:r>
            <a:endParaRPr lang="zh-CN" altLang="en-US" sz="5300" b="1"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字方塊 1">
            <a:extLst>
              <a:ext uri="{FF2B5EF4-FFF2-40B4-BE49-F238E27FC236}">
                <a16:creationId xmlns:a16="http://schemas.microsoft.com/office/drawing/2014/main" id="{C353ED94-A519-48E8-B793-50C0B68DC6AA}"/>
              </a:ext>
            </a:extLst>
          </p:cNvPr>
          <p:cNvSpPr txBox="1"/>
          <p:nvPr/>
        </p:nvSpPr>
        <p:spPr>
          <a:xfrm>
            <a:off x="0" y="562729"/>
            <a:ext cx="9144000" cy="617693"/>
          </a:xfrm>
          <a:prstGeom prst="rect">
            <a:avLst/>
          </a:prstGeom>
          <a:solidFill>
            <a:schemeClr val="bg1"/>
          </a:solidFill>
        </p:spPr>
        <p:txBody>
          <a:bodyPr wrap="square" rtlCol="0">
            <a:spAutoFit/>
          </a:bodyPr>
          <a:lstStyle/>
          <a:p>
            <a:endParaRPr lang="zh-TW" altLang="en-US" dirty="0"/>
          </a:p>
        </p:txBody>
      </p:sp>
    </p:spTree>
    <p:extLst>
      <p:ext uri="{BB962C8B-B14F-4D97-AF65-F5344CB8AC3E}">
        <p14:creationId xmlns:p14="http://schemas.microsoft.com/office/powerpoint/2010/main" val="30291631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Effect transition="in" filter="fade">
                                      <p:cBhvr>
                                        <p:cTn id="24" dur="1000"/>
                                        <p:tgtEl>
                                          <p:spTgt spid="13"/>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Effect transition="in" filter="fade">
                                      <p:cBhvr>
                                        <p:cTn id="29" dur="1000"/>
                                        <p:tgtEl>
                                          <p:spTgt spid="14"/>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Effect transition="in" filter="fade">
                                      <p:cBhvr>
                                        <p:cTn id="34" dur="10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Effect transition="in" filter="fade">
                                      <p:cBhvr>
                                        <p:cTn id="39" dur="1000"/>
                                        <p:tgtEl>
                                          <p:spTgt spid="16"/>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fltVal val="0"/>
                                          </p:val>
                                        </p:tav>
                                        <p:tav tm="100000">
                                          <p:val>
                                            <p:strVal val="#ppt_h"/>
                                          </p:val>
                                        </p:tav>
                                      </p:tavLst>
                                    </p:anim>
                                    <p:animEffect transition="in" filter="fade">
                                      <p:cBhvr>
                                        <p:cTn id="44" dur="1000"/>
                                        <p:tgtEl>
                                          <p:spTgt spid="17"/>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Effect transition="in" filter="fade">
                                      <p:cBhvr>
                                        <p:cTn id="49" dur="1000"/>
                                        <p:tgtEl>
                                          <p:spTgt spid="18"/>
                                        </p:tgtEl>
                                      </p:cBhvr>
                                    </p:animEffect>
                                  </p:childTnLst>
                                </p:cTn>
                              </p:par>
                              <p:par>
                                <p:cTn id="50" presetID="53" presetClass="entr" presetSubtype="16" fill="hold" grpId="0" nodeType="withEffect">
                                  <p:stCondLst>
                                    <p:cond delay="100"/>
                                  </p:stCondLst>
                                  <p:childTnLst>
                                    <p:set>
                                      <p:cBhvr>
                                        <p:cTn id="51" dur="1" fill="hold">
                                          <p:stCondLst>
                                            <p:cond delay="0"/>
                                          </p:stCondLst>
                                        </p:cTn>
                                        <p:tgtEl>
                                          <p:spTgt spid="20"/>
                                        </p:tgtEl>
                                        <p:attrNameLst>
                                          <p:attrName>style.visibility</p:attrName>
                                        </p:attrNameLst>
                                      </p:cBhvr>
                                      <p:to>
                                        <p:strVal val="visible"/>
                                      </p:to>
                                    </p:set>
                                    <p:anim calcmode="lin" valueType="num">
                                      <p:cBhvr>
                                        <p:cTn id="52" dur="1000" fill="hold"/>
                                        <p:tgtEl>
                                          <p:spTgt spid="20"/>
                                        </p:tgtEl>
                                        <p:attrNameLst>
                                          <p:attrName>ppt_w</p:attrName>
                                        </p:attrNameLst>
                                      </p:cBhvr>
                                      <p:tavLst>
                                        <p:tav tm="0">
                                          <p:val>
                                            <p:fltVal val="0"/>
                                          </p:val>
                                        </p:tav>
                                        <p:tav tm="100000">
                                          <p:val>
                                            <p:strVal val="#ppt_w"/>
                                          </p:val>
                                        </p:tav>
                                      </p:tavLst>
                                    </p:anim>
                                    <p:anim calcmode="lin" valueType="num">
                                      <p:cBhvr>
                                        <p:cTn id="53" dur="1000" fill="hold"/>
                                        <p:tgtEl>
                                          <p:spTgt spid="20"/>
                                        </p:tgtEl>
                                        <p:attrNameLst>
                                          <p:attrName>ppt_h</p:attrName>
                                        </p:attrNameLst>
                                      </p:cBhvr>
                                      <p:tavLst>
                                        <p:tav tm="0">
                                          <p:val>
                                            <p:fltVal val="0"/>
                                          </p:val>
                                        </p:tav>
                                        <p:tav tm="100000">
                                          <p:val>
                                            <p:strVal val="#ppt_h"/>
                                          </p:val>
                                        </p:tav>
                                      </p:tavLst>
                                    </p:anim>
                                    <p:animEffect transition="in" filter="fade">
                                      <p:cBhvr>
                                        <p:cTn id="54" dur="1000"/>
                                        <p:tgtEl>
                                          <p:spTgt spid="20"/>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Effect transition="in" filter="fade">
                                      <p:cBhvr>
                                        <p:cTn id="59" dur="1000"/>
                                        <p:tgtEl>
                                          <p:spTgt spid="21"/>
                                        </p:tgtEl>
                                      </p:cBhvr>
                                    </p:animEffect>
                                  </p:childTnLst>
                                </p:cTn>
                              </p:par>
                              <p:par>
                                <p:cTn id="60" presetID="53" presetClass="entr" presetSubtype="16" fill="hold" grpId="0" nodeType="withEffect">
                                  <p:stCondLst>
                                    <p:cond delay="300"/>
                                  </p:stCondLst>
                                  <p:childTnLst>
                                    <p:set>
                                      <p:cBhvr>
                                        <p:cTn id="61" dur="1" fill="hold">
                                          <p:stCondLst>
                                            <p:cond delay="0"/>
                                          </p:stCondLst>
                                        </p:cTn>
                                        <p:tgtEl>
                                          <p:spTgt spid="22"/>
                                        </p:tgtEl>
                                        <p:attrNameLst>
                                          <p:attrName>style.visibility</p:attrName>
                                        </p:attrNameLst>
                                      </p:cBhvr>
                                      <p:to>
                                        <p:strVal val="visible"/>
                                      </p:to>
                                    </p:set>
                                    <p:anim calcmode="lin" valueType="num">
                                      <p:cBhvr>
                                        <p:cTn id="62" dur="1000" fill="hold"/>
                                        <p:tgtEl>
                                          <p:spTgt spid="22"/>
                                        </p:tgtEl>
                                        <p:attrNameLst>
                                          <p:attrName>ppt_w</p:attrName>
                                        </p:attrNameLst>
                                      </p:cBhvr>
                                      <p:tavLst>
                                        <p:tav tm="0">
                                          <p:val>
                                            <p:fltVal val="0"/>
                                          </p:val>
                                        </p:tav>
                                        <p:tav tm="100000">
                                          <p:val>
                                            <p:strVal val="#ppt_w"/>
                                          </p:val>
                                        </p:tav>
                                      </p:tavLst>
                                    </p:anim>
                                    <p:anim calcmode="lin" valueType="num">
                                      <p:cBhvr>
                                        <p:cTn id="63" dur="1000" fill="hold"/>
                                        <p:tgtEl>
                                          <p:spTgt spid="22"/>
                                        </p:tgtEl>
                                        <p:attrNameLst>
                                          <p:attrName>ppt_h</p:attrName>
                                        </p:attrNameLst>
                                      </p:cBhvr>
                                      <p:tavLst>
                                        <p:tav tm="0">
                                          <p:val>
                                            <p:fltVal val="0"/>
                                          </p:val>
                                        </p:tav>
                                        <p:tav tm="100000">
                                          <p:val>
                                            <p:strVal val="#ppt_h"/>
                                          </p:val>
                                        </p:tav>
                                      </p:tavLst>
                                    </p:anim>
                                    <p:animEffect transition="in" filter="fade">
                                      <p:cBhvr>
                                        <p:cTn id="64" dur="10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1000" fill="hold"/>
                                        <p:tgtEl>
                                          <p:spTgt spid="23"/>
                                        </p:tgtEl>
                                        <p:attrNameLst>
                                          <p:attrName>ppt_w</p:attrName>
                                        </p:attrNameLst>
                                      </p:cBhvr>
                                      <p:tavLst>
                                        <p:tav tm="0">
                                          <p:val>
                                            <p:fltVal val="0"/>
                                          </p:val>
                                        </p:tav>
                                        <p:tav tm="100000">
                                          <p:val>
                                            <p:strVal val="#ppt_w"/>
                                          </p:val>
                                        </p:tav>
                                      </p:tavLst>
                                    </p:anim>
                                    <p:anim calcmode="lin" valueType="num">
                                      <p:cBhvr>
                                        <p:cTn id="68" dur="1000" fill="hold"/>
                                        <p:tgtEl>
                                          <p:spTgt spid="23"/>
                                        </p:tgtEl>
                                        <p:attrNameLst>
                                          <p:attrName>ppt_h</p:attrName>
                                        </p:attrNameLst>
                                      </p:cBhvr>
                                      <p:tavLst>
                                        <p:tav tm="0">
                                          <p:val>
                                            <p:fltVal val="0"/>
                                          </p:val>
                                        </p:tav>
                                        <p:tav tm="100000">
                                          <p:val>
                                            <p:strVal val="#ppt_h"/>
                                          </p:val>
                                        </p:tav>
                                      </p:tavLst>
                                    </p:anim>
                                    <p:animEffect transition="in" filter="fade">
                                      <p:cBhvr>
                                        <p:cTn id="69" dur="1000"/>
                                        <p:tgtEl>
                                          <p:spTgt spid="23"/>
                                        </p:tgtEl>
                                      </p:cBhvr>
                                    </p:animEffect>
                                  </p:childTnLst>
                                </p:cTn>
                              </p:par>
                              <p:par>
                                <p:cTn id="70" presetID="53" presetClass="entr" presetSubtype="16" fill="hold" grpId="0" nodeType="withEffect">
                                  <p:stCondLst>
                                    <p:cond delay="40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fltVal val="0"/>
                                          </p:val>
                                        </p:tav>
                                        <p:tav tm="100000">
                                          <p:val>
                                            <p:strVal val="#ppt_w"/>
                                          </p:val>
                                        </p:tav>
                                      </p:tavLst>
                                    </p:anim>
                                    <p:anim calcmode="lin" valueType="num">
                                      <p:cBhvr>
                                        <p:cTn id="73" dur="1000" fill="hold"/>
                                        <p:tgtEl>
                                          <p:spTgt spid="24"/>
                                        </p:tgtEl>
                                        <p:attrNameLst>
                                          <p:attrName>ppt_h</p:attrName>
                                        </p:attrNameLst>
                                      </p:cBhvr>
                                      <p:tavLst>
                                        <p:tav tm="0">
                                          <p:val>
                                            <p:fltVal val="0"/>
                                          </p:val>
                                        </p:tav>
                                        <p:tav tm="100000">
                                          <p:val>
                                            <p:strVal val="#ppt_h"/>
                                          </p:val>
                                        </p:tav>
                                      </p:tavLst>
                                    </p:anim>
                                    <p:animEffect transition="in" filter="fade">
                                      <p:cBhvr>
                                        <p:cTn id="74" dur="1000"/>
                                        <p:tgtEl>
                                          <p:spTgt spid="2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childTnLst>
                                </p:cTn>
                              </p:par>
                              <p:par>
                                <p:cTn id="80" presetID="53" presetClass="entr" presetSubtype="16" fill="hold" grpId="0" nodeType="withEffect">
                                  <p:stCondLst>
                                    <p:cond delay="100"/>
                                  </p:stCondLst>
                                  <p:childTnLst>
                                    <p:set>
                                      <p:cBhvr>
                                        <p:cTn id="81" dur="1" fill="hold">
                                          <p:stCondLst>
                                            <p:cond delay="0"/>
                                          </p:stCondLst>
                                        </p:cTn>
                                        <p:tgtEl>
                                          <p:spTgt spid="26"/>
                                        </p:tgtEl>
                                        <p:attrNameLst>
                                          <p:attrName>style.visibility</p:attrName>
                                        </p:attrNameLst>
                                      </p:cBhvr>
                                      <p:to>
                                        <p:strVal val="visible"/>
                                      </p:to>
                                    </p:set>
                                    <p:anim calcmode="lin" valueType="num">
                                      <p:cBhvr>
                                        <p:cTn id="82" dur="1000" fill="hold"/>
                                        <p:tgtEl>
                                          <p:spTgt spid="26"/>
                                        </p:tgtEl>
                                        <p:attrNameLst>
                                          <p:attrName>ppt_w</p:attrName>
                                        </p:attrNameLst>
                                      </p:cBhvr>
                                      <p:tavLst>
                                        <p:tav tm="0">
                                          <p:val>
                                            <p:fltVal val="0"/>
                                          </p:val>
                                        </p:tav>
                                        <p:tav tm="100000">
                                          <p:val>
                                            <p:strVal val="#ppt_w"/>
                                          </p:val>
                                        </p:tav>
                                      </p:tavLst>
                                    </p:anim>
                                    <p:anim calcmode="lin" valueType="num">
                                      <p:cBhvr>
                                        <p:cTn id="83" dur="1000" fill="hold"/>
                                        <p:tgtEl>
                                          <p:spTgt spid="26"/>
                                        </p:tgtEl>
                                        <p:attrNameLst>
                                          <p:attrName>ppt_h</p:attrName>
                                        </p:attrNameLst>
                                      </p:cBhvr>
                                      <p:tavLst>
                                        <p:tav tm="0">
                                          <p:val>
                                            <p:fltVal val="0"/>
                                          </p:val>
                                        </p:tav>
                                        <p:tav tm="100000">
                                          <p:val>
                                            <p:strVal val="#ppt_h"/>
                                          </p:val>
                                        </p:tav>
                                      </p:tavLst>
                                    </p:anim>
                                    <p:animEffect transition="in" filter="fade">
                                      <p:cBhvr>
                                        <p:cTn id="84" dur="1000"/>
                                        <p:tgtEl>
                                          <p:spTgt spid="2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1000" fill="hold"/>
                                        <p:tgtEl>
                                          <p:spTgt spid="27"/>
                                        </p:tgtEl>
                                        <p:attrNameLst>
                                          <p:attrName>ppt_w</p:attrName>
                                        </p:attrNameLst>
                                      </p:cBhvr>
                                      <p:tavLst>
                                        <p:tav tm="0">
                                          <p:val>
                                            <p:fltVal val="0"/>
                                          </p:val>
                                        </p:tav>
                                        <p:tav tm="100000">
                                          <p:val>
                                            <p:strVal val="#ppt_w"/>
                                          </p:val>
                                        </p:tav>
                                      </p:tavLst>
                                    </p:anim>
                                    <p:anim calcmode="lin" valueType="num">
                                      <p:cBhvr>
                                        <p:cTn id="88" dur="1000" fill="hold"/>
                                        <p:tgtEl>
                                          <p:spTgt spid="27"/>
                                        </p:tgtEl>
                                        <p:attrNameLst>
                                          <p:attrName>ppt_h</p:attrName>
                                        </p:attrNameLst>
                                      </p:cBhvr>
                                      <p:tavLst>
                                        <p:tav tm="0">
                                          <p:val>
                                            <p:fltVal val="0"/>
                                          </p:val>
                                        </p:tav>
                                        <p:tav tm="100000">
                                          <p:val>
                                            <p:strVal val="#ppt_h"/>
                                          </p:val>
                                        </p:tav>
                                      </p:tavLst>
                                    </p:anim>
                                    <p:animEffect transition="in" filter="fade">
                                      <p:cBhvr>
                                        <p:cTn id="89" dur="1000"/>
                                        <p:tgtEl>
                                          <p:spTgt spid="27"/>
                                        </p:tgtEl>
                                      </p:cBhvr>
                                    </p:animEffect>
                                  </p:childTnLst>
                                </p:cTn>
                              </p:par>
                              <p:par>
                                <p:cTn id="90" presetID="53" presetClass="entr" presetSubtype="16" fill="hold" grpId="0" nodeType="withEffect">
                                  <p:stCondLst>
                                    <p:cond delay="200"/>
                                  </p:stCondLst>
                                  <p:childTnLst>
                                    <p:set>
                                      <p:cBhvr>
                                        <p:cTn id="91" dur="1" fill="hold">
                                          <p:stCondLst>
                                            <p:cond delay="0"/>
                                          </p:stCondLst>
                                        </p:cTn>
                                        <p:tgtEl>
                                          <p:spTgt spid="28"/>
                                        </p:tgtEl>
                                        <p:attrNameLst>
                                          <p:attrName>style.visibility</p:attrName>
                                        </p:attrNameLst>
                                      </p:cBhvr>
                                      <p:to>
                                        <p:strVal val="visible"/>
                                      </p:to>
                                    </p:set>
                                    <p:anim calcmode="lin" valueType="num">
                                      <p:cBhvr>
                                        <p:cTn id="92" dur="1000" fill="hold"/>
                                        <p:tgtEl>
                                          <p:spTgt spid="28"/>
                                        </p:tgtEl>
                                        <p:attrNameLst>
                                          <p:attrName>ppt_w</p:attrName>
                                        </p:attrNameLst>
                                      </p:cBhvr>
                                      <p:tavLst>
                                        <p:tav tm="0">
                                          <p:val>
                                            <p:fltVal val="0"/>
                                          </p:val>
                                        </p:tav>
                                        <p:tav tm="100000">
                                          <p:val>
                                            <p:strVal val="#ppt_w"/>
                                          </p:val>
                                        </p:tav>
                                      </p:tavLst>
                                    </p:anim>
                                    <p:anim calcmode="lin" valueType="num">
                                      <p:cBhvr>
                                        <p:cTn id="93" dur="1000" fill="hold"/>
                                        <p:tgtEl>
                                          <p:spTgt spid="28"/>
                                        </p:tgtEl>
                                        <p:attrNameLst>
                                          <p:attrName>ppt_h</p:attrName>
                                        </p:attrNameLst>
                                      </p:cBhvr>
                                      <p:tavLst>
                                        <p:tav tm="0">
                                          <p:val>
                                            <p:fltVal val="0"/>
                                          </p:val>
                                        </p:tav>
                                        <p:tav tm="100000">
                                          <p:val>
                                            <p:strVal val="#ppt_h"/>
                                          </p:val>
                                        </p:tav>
                                      </p:tavLst>
                                    </p:anim>
                                    <p:animEffect transition="in" filter="fade">
                                      <p:cBhvr>
                                        <p:cTn id="94" dur="1000"/>
                                        <p:tgtEl>
                                          <p:spTgt spid="28"/>
                                        </p:tgtEl>
                                      </p:cBhvr>
                                    </p:animEffect>
                                  </p:childTnLst>
                                </p:cTn>
                              </p:par>
                            </p:childTnLst>
                          </p:cTn>
                        </p:par>
                        <p:par>
                          <p:cTn id="95" fill="hold">
                            <p:stCondLst>
                              <p:cond delay="1400"/>
                            </p:stCondLst>
                            <p:childTnLst>
                              <p:par>
                                <p:cTn id="96" presetID="56" presetClass="entr" presetSubtype="0" fill="hold" grpId="0" nodeType="afterEffect">
                                  <p:stCondLst>
                                    <p:cond delay="0"/>
                                  </p:stCondLst>
                                  <p:iterate type="lt">
                                    <p:tmPct val="10000"/>
                                  </p:iterate>
                                  <p:childTnLst>
                                    <p:set>
                                      <p:cBhvr>
                                        <p:cTn id="97" dur="1" fill="hold">
                                          <p:stCondLst>
                                            <p:cond delay="0"/>
                                          </p:stCondLst>
                                        </p:cTn>
                                        <p:tgtEl>
                                          <p:spTgt spid="41"/>
                                        </p:tgtEl>
                                        <p:attrNameLst>
                                          <p:attrName>style.visibility</p:attrName>
                                        </p:attrNameLst>
                                      </p:cBhvr>
                                      <p:to>
                                        <p:strVal val="visible"/>
                                      </p:to>
                                    </p:set>
                                    <p:anim by="(-#ppt_w*2)" calcmode="lin" valueType="num">
                                      <p:cBhvr rctx="PPT">
                                        <p:cTn id="98" dur="500" autoRev="1" fill="hold">
                                          <p:stCondLst>
                                            <p:cond delay="0"/>
                                          </p:stCondLst>
                                        </p:cTn>
                                        <p:tgtEl>
                                          <p:spTgt spid="41"/>
                                        </p:tgtEl>
                                        <p:attrNameLst>
                                          <p:attrName>ppt_w</p:attrName>
                                        </p:attrNameLst>
                                      </p:cBhvr>
                                    </p:anim>
                                    <p:anim by="(#ppt_w*0.50)" calcmode="lin" valueType="num">
                                      <p:cBhvr>
                                        <p:cTn id="99" dur="500" decel="50000" autoRev="1" fill="hold">
                                          <p:stCondLst>
                                            <p:cond delay="0"/>
                                          </p:stCondLst>
                                        </p:cTn>
                                        <p:tgtEl>
                                          <p:spTgt spid="41"/>
                                        </p:tgtEl>
                                        <p:attrNameLst>
                                          <p:attrName>ppt_x</p:attrName>
                                        </p:attrNameLst>
                                      </p:cBhvr>
                                    </p:anim>
                                    <p:anim from="(-#ppt_h/2)" to="(#ppt_y)" calcmode="lin" valueType="num">
                                      <p:cBhvr>
                                        <p:cTn id="100" dur="1000" fill="hold">
                                          <p:stCondLst>
                                            <p:cond delay="0"/>
                                          </p:stCondLst>
                                        </p:cTn>
                                        <p:tgtEl>
                                          <p:spTgt spid="41"/>
                                        </p:tgtEl>
                                        <p:attrNameLst>
                                          <p:attrName>ppt_y</p:attrName>
                                        </p:attrNameLst>
                                      </p:cBhvr>
                                    </p:anim>
                                    <p:animRot by="21600000">
                                      <p:cBhvr>
                                        <p:cTn id="101" dur="1000" fill="hold">
                                          <p:stCondLst>
                                            <p:cond delay="0"/>
                                          </p:stCondLst>
                                        </p:cTn>
                                        <p:tgtEl>
                                          <p:spTgt spid="41"/>
                                        </p:tgtEl>
                                        <p:attrNameLst>
                                          <p:attrName>r</p:attrName>
                                        </p:attrNameLst>
                                      </p:cBhvr>
                                    </p:animRot>
                                  </p:childTnLst>
                                </p:cTn>
                              </p:par>
                              <p:par>
                                <p:cTn id="102" presetID="22" presetClass="entr" presetSubtype="8" fill="hold" nodeType="withEffect">
                                  <p:stCondLst>
                                    <p:cond delay="250"/>
                                  </p:stCondLst>
                                  <p:childTnLst>
                                    <p:set>
                                      <p:cBhvr>
                                        <p:cTn id="103" dur="1" fill="hold">
                                          <p:stCondLst>
                                            <p:cond delay="0"/>
                                          </p:stCondLst>
                                        </p:cTn>
                                        <p:tgtEl>
                                          <p:spTgt spid="34"/>
                                        </p:tgtEl>
                                        <p:attrNameLst>
                                          <p:attrName>style.visibility</p:attrName>
                                        </p:attrNameLst>
                                      </p:cBhvr>
                                      <p:to>
                                        <p:strVal val="visible"/>
                                      </p:to>
                                    </p:set>
                                    <p:animEffect transition="in" filter="wipe(left)">
                                      <p:cBhvr>
                                        <p:cTn id="104"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4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28D4E0D-CA00-4A19-B848-4B8488948E96}"/>
              </a:ext>
            </a:extLst>
          </p:cNvPr>
          <p:cNvSpPr>
            <a:spLocks noGrp="1"/>
          </p:cNvSpPr>
          <p:nvPr>
            <p:ph type="sldNum" sz="quarter" idx="12"/>
          </p:nvPr>
        </p:nvSpPr>
        <p:spPr/>
        <p:txBody>
          <a:bodyPr/>
          <a:lstStyle/>
          <a:p>
            <a:pPr>
              <a:defRPr/>
            </a:pPr>
            <a:fld id="{3D50DE69-F466-40A0-AA8C-7174EFF8D2A2}" type="slidenum">
              <a:rPr lang="zh-TW" altLang="en-US" smtClean="0"/>
              <a:pPr>
                <a:defRPr/>
              </a:pPr>
              <a:t>15</a:t>
            </a:fld>
            <a:endParaRPr lang="en-US" altLang="zh-TW" dirty="0"/>
          </a:p>
        </p:txBody>
      </p:sp>
      <p:sp>
        <p:nvSpPr>
          <p:cNvPr id="5" name="Rectangle 2">
            <a:extLst>
              <a:ext uri="{FF2B5EF4-FFF2-40B4-BE49-F238E27FC236}">
                <a16:creationId xmlns:a16="http://schemas.microsoft.com/office/drawing/2014/main" id="{76E6025D-3F0B-4AC2-B98E-F7ADA2FCE7FA}"/>
              </a:ext>
            </a:extLst>
          </p:cNvPr>
          <p:cNvSpPr txBox="1">
            <a:spLocks noChangeArrowheads="1"/>
          </p:cNvSpPr>
          <p:nvPr/>
        </p:nvSpPr>
        <p:spPr>
          <a:xfrm>
            <a:off x="134144" y="116632"/>
            <a:ext cx="8982869" cy="79216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b="1"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注意事項</a:t>
            </a:r>
          </a:p>
        </p:txBody>
      </p:sp>
      <p:sp>
        <p:nvSpPr>
          <p:cNvPr id="7" name="文字方塊 6">
            <a:extLst>
              <a:ext uri="{FF2B5EF4-FFF2-40B4-BE49-F238E27FC236}">
                <a16:creationId xmlns:a16="http://schemas.microsoft.com/office/drawing/2014/main" id="{2D9C6FFE-69C4-4599-9FB4-554DD95389C3}"/>
              </a:ext>
            </a:extLst>
          </p:cNvPr>
          <p:cNvSpPr txBox="1"/>
          <p:nvPr/>
        </p:nvSpPr>
        <p:spPr>
          <a:xfrm>
            <a:off x="134144" y="1052736"/>
            <a:ext cx="8686328" cy="5837175"/>
          </a:xfrm>
          <a:prstGeom prst="rect">
            <a:avLst/>
          </a:prstGeom>
          <a:noFill/>
        </p:spPr>
        <p:txBody>
          <a:bodyPr wrap="square">
            <a:spAutoFit/>
          </a:bodyPr>
          <a:lstStyle/>
          <a:p>
            <a:pPr marL="360363" indent="-360363" algn="just">
              <a:lnSpc>
                <a:spcPts val="3000"/>
              </a:lnSpc>
              <a:spcBef>
                <a:spcPts val="300"/>
              </a:spcBef>
              <a:spcAft>
                <a:spcPts val="600"/>
              </a:spcAft>
              <a:buFont typeface="+mj-lt"/>
              <a:buAutoNum type="arabicPeriod"/>
              <a:defRPr/>
            </a:pPr>
            <a:r>
              <a:rPr lang="zh-TW" altLang="en-US" sz="2300" dirty="0">
                <a:latin typeface="Microsoft YaHei" panose="020B0503020204020204" pitchFamily="34" charset="-122"/>
                <a:ea typeface="Microsoft YaHei" panose="020B0503020204020204" pitchFamily="34" charset="-122"/>
                <a:cs typeface="Times New Roman" panose="02020603050405020304" pitchFamily="18" charset="0"/>
              </a:rPr>
              <a:t>建議考生使用</a:t>
            </a:r>
            <a:r>
              <a:rPr lang="zh-TW" altLang="en-US" sz="2300" b="1" dirty="0">
                <a:latin typeface="Microsoft YaHei" panose="020B0503020204020204" pitchFamily="34" charset="-122"/>
                <a:ea typeface="Microsoft YaHei" panose="020B0503020204020204" pitchFamily="34" charset="-122"/>
                <a:cs typeface="Times New Roman" panose="02020603050405020304" pitchFamily="18" charset="0"/>
              </a:rPr>
              <a:t>桌上型電腦或筆記型電腦</a:t>
            </a:r>
            <a:r>
              <a:rPr lang="zh-TW" altLang="en-US" sz="2300" dirty="0">
                <a:latin typeface="Microsoft YaHei" panose="020B0503020204020204" pitchFamily="34" charset="-122"/>
                <a:ea typeface="Microsoft YaHei" panose="020B0503020204020204" pitchFamily="34" charset="-122"/>
                <a:cs typeface="Times New Roman" panose="02020603050405020304" pitchFamily="18" charset="0"/>
              </a:rPr>
              <a:t>，</a:t>
            </a:r>
            <a:r>
              <a:rPr lang="zh-TW" altLang="en-US" sz="2300" b="1" u="sng" dirty="0">
                <a:latin typeface="Microsoft YaHei" panose="020B0503020204020204" pitchFamily="34" charset="-122"/>
                <a:ea typeface="Microsoft YaHei" panose="020B0503020204020204" pitchFamily="34" charset="-122"/>
                <a:cs typeface="Times New Roman" panose="02020603050405020304" pitchFamily="18" charset="0"/>
              </a:rPr>
              <a:t>避免使用手機或平板電腦</a:t>
            </a:r>
            <a:r>
              <a:rPr lang="zh-TW" altLang="en-US" sz="2300" dirty="0">
                <a:latin typeface="Microsoft YaHei" panose="020B0503020204020204" pitchFamily="34" charset="-122"/>
                <a:ea typeface="Microsoft YaHei" panose="020B0503020204020204" pitchFamily="34" charset="-122"/>
                <a:cs typeface="Times New Roman" panose="02020603050405020304" pitchFamily="18" charset="0"/>
              </a:rPr>
              <a:t>因螢幕太小，資訊欄位顯示不完全，造成漏登資料而影響分發權益。</a:t>
            </a:r>
            <a:endParaRPr lang="en-US" altLang="zh-TW" sz="2300" dirty="0">
              <a:latin typeface="Microsoft YaHei" panose="020B0503020204020204" pitchFamily="34" charset="-122"/>
              <a:ea typeface="Microsoft YaHei" panose="020B0503020204020204" pitchFamily="34" charset="-122"/>
              <a:cs typeface="Times New Roman" panose="02020603050405020304" pitchFamily="18" charset="0"/>
            </a:endParaRPr>
          </a:p>
          <a:p>
            <a:pPr marL="360363" indent="-360363" algn="just">
              <a:lnSpc>
                <a:spcPts val="3000"/>
              </a:lnSpc>
              <a:spcBef>
                <a:spcPts val="300"/>
              </a:spcBef>
              <a:spcAft>
                <a:spcPts val="600"/>
              </a:spcAft>
              <a:buFont typeface="+mj-lt"/>
              <a:buAutoNum type="arabicPeriod"/>
              <a:defRPr/>
            </a:pPr>
            <a:r>
              <a:rPr lang="zh-TW" altLang="en-US" sz="2300" b="1" dirty="0">
                <a:solidFill>
                  <a:srgbClr val="FF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rPr>
              <a:t>由考生親自進行系統操作，切勿將甄選編號及密碼告知他人。</a:t>
            </a:r>
            <a:endParaRPr lang="zh-TW" altLang="zh-TW" sz="2300" b="1" dirty="0">
              <a:solidFill>
                <a:srgbClr val="FF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endParaRPr>
          </a:p>
          <a:p>
            <a:pPr marL="360363" indent="-360363" algn="just">
              <a:lnSpc>
                <a:spcPts val="3000"/>
              </a:lnSpc>
              <a:spcBef>
                <a:spcPts val="300"/>
              </a:spcBef>
              <a:spcAft>
                <a:spcPts val="600"/>
              </a:spcAft>
              <a:buFont typeface="+mj-lt"/>
              <a:buAutoNum type="arabicPeriod"/>
              <a:defRPr/>
            </a:pPr>
            <a:r>
              <a:rPr lang="zh-TW" altLang="zh-TW" sz="2300" dirty="0">
                <a:latin typeface="Microsoft YaHei" panose="020B0503020204020204" pitchFamily="34" charset="-122"/>
                <a:ea typeface="Microsoft YaHei" panose="020B0503020204020204" pitchFamily="34" charset="-122"/>
                <a:cs typeface="Times New Roman" panose="02020603050405020304" pitchFamily="18" charset="0"/>
              </a:rPr>
              <a:t>每位考生須依其就讀科</a:t>
            </a:r>
            <a:r>
              <a:rPr lang="en-US" altLang="zh-TW" sz="2300" dirty="0">
                <a:latin typeface="Microsoft YaHei" panose="020B0503020204020204" pitchFamily="34" charset="-122"/>
                <a:ea typeface="Microsoft YaHei" panose="020B0503020204020204" pitchFamily="34" charset="-122"/>
                <a:cs typeface="Times New Roman" panose="02020603050405020304" pitchFamily="18" charset="0"/>
              </a:rPr>
              <a:t>(</a:t>
            </a:r>
            <a:r>
              <a:rPr lang="zh-TW" altLang="zh-TW" sz="2300" dirty="0">
                <a:latin typeface="Microsoft YaHei" panose="020B0503020204020204" pitchFamily="34" charset="-122"/>
                <a:ea typeface="Microsoft YaHei" panose="020B0503020204020204" pitchFamily="34" charset="-122"/>
                <a:cs typeface="Times New Roman" panose="02020603050405020304" pitchFamily="18" charset="0"/>
              </a:rPr>
              <a:t>組</a:t>
            </a:r>
            <a:r>
              <a:rPr lang="en-US" altLang="zh-TW" sz="2300" dirty="0">
                <a:latin typeface="Microsoft YaHei" panose="020B0503020204020204" pitchFamily="34" charset="-122"/>
                <a:ea typeface="Microsoft YaHei" panose="020B0503020204020204" pitchFamily="34" charset="-122"/>
                <a:cs typeface="Times New Roman" panose="02020603050405020304" pitchFamily="18" charset="0"/>
              </a:rPr>
              <a:t>)</a:t>
            </a:r>
            <a:r>
              <a:rPr lang="zh-TW" altLang="zh-TW" sz="2300" dirty="0">
                <a:latin typeface="Microsoft YaHei" panose="020B0503020204020204" pitchFamily="34" charset="-122"/>
                <a:ea typeface="Microsoft YaHei" panose="020B0503020204020204" pitchFamily="34" charset="-122"/>
                <a:cs typeface="Times New Roman" panose="02020603050405020304" pitchFamily="18" charset="0"/>
              </a:rPr>
              <a:t>、學程</a:t>
            </a:r>
            <a:r>
              <a:rPr lang="zh-TW" altLang="zh-TW" sz="2300" b="1" u="sng" dirty="0">
                <a:latin typeface="Microsoft YaHei" panose="020B0503020204020204" pitchFamily="34" charset="-122"/>
                <a:ea typeface="Microsoft YaHei" panose="020B0503020204020204" pitchFamily="34" charset="-122"/>
                <a:cs typeface="Times New Roman" panose="02020603050405020304" pitchFamily="18" charset="0"/>
              </a:rPr>
              <a:t>歸屬群別</a:t>
            </a:r>
            <a:r>
              <a:rPr lang="zh-TW" altLang="zh-TW" sz="2300" dirty="0">
                <a:latin typeface="Microsoft YaHei" panose="020B0503020204020204" pitchFamily="34" charset="-122"/>
                <a:ea typeface="Microsoft YaHei" panose="020B0503020204020204" pitchFamily="34" charset="-122"/>
                <a:cs typeface="Times New Roman" panose="02020603050405020304" pitchFamily="18" charset="0"/>
              </a:rPr>
              <a:t>及</a:t>
            </a:r>
            <a:r>
              <a:rPr lang="zh-TW" altLang="zh-TW" sz="2300" b="1" u="sng" dirty="0">
                <a:latin typeface="Microsoft YaHei" panose="020B0503020204020204" pitchFamily="34" charset="-122"/>
                <a:ea typeface="Microsoft YaHei" panose="020B0503020204020204" pitchFamily="34" charset="-122"/>
                <a:cs typeface="Times New Roman" panose="02020603050405020304" pitchFamily="18" charset="0"/>
              </a:rPr>
              <a:t>不分群</a:t>
            </a:r>
            <a:r>
              <a:rPr lang="zh-TW" altLang="zh-TW" sz="2300" dirty="0">
                <a:latin typeface="Microsoft YaHei" panose="020B0503020204020204" pitchFamily="34" charset="-122"/>
                <a:ea typeface="Microsoft YaHei" panose="020B0503020204020204" pitchFamily="34" charset="-122"/>
                <a:cs typeface="Times New Roman" panose="02020603050405020304" pitchFamily="18" charset="0"/>
              </a:rPr>
              <a:t>之系</a:t>
            </a:r>
            <a:r>
              <a:rPr lang="en-US" altLang="zh-TW" sz="2300" dirty="0">
                <a:latin typeface="Microsoft YaHei" panose="020B0503020204020204" pitchFamily="34" charset="-122"/>
                <a:ea typeface="Microsoft YaHei" panose="020B0503020204020204" pitchFamily="34" charset="-122"/>
                <a:cs typeface="Times New Roman" panose="02020603050405020304" pitchFamily="18" charset="0"/>
              </a:rPr>
              <a:t>(</a:t>
            </a:r>
            <a:r>
              <a:rPr lang="zh-TW" altLang="zh-TW" sz="2300" dirty="0">
                <a:latin typeface="Microsoft YaHei" panose="020B0503020204020204" pitchFamily="34" charset="-122"/>
                <a:ea typeface="Microsoft YaHei" panose="020B0503020204020204" pitchFamily="34" charset="-122"/>
                <a:cs typeface="Times New Roman" panose="02020603050405020304" pitchFamily="18" charset="0"/>
              </a:rPr>
              <a:t>組</a:t>
            </a:r>
            <a:r>
              <a:rPr lang="en-US" altLang="zh-TW" sz="2300" dirty="0">
                <a:latin typeface="Microsoft YaHei" panose="020B0503020204020204" pitchFamily="34" charset="-122"/>
                <a:ea typeface="Microsoft YaHei" panose="020B0503020204020204" pitchFamily="34" charset="-122"/>
                <a:cs typeface="Times New Roman" panose="02020603050405020304" pitchFamily="18" charset="0"/>
              </a:rPr>
              <a:t>)</a:t>
            </a:r>
            <a:r>
              <a:rPr lang="zh-TW" altLang="zh-TW" sz="2300" dirty="0">
                <a:latin typeface="Microsoft YaHei" panose="020B0503020204020204" pitchFamily="34" charset="-122"/>
                <a:ea typeface="Microsoft YaHei" panose="020B0503020204020204" pitchFamily="34" charset="-122"/>
                <a:cs typeface="Times New Roman" panose="02020603050405020304" pitchFamily="18" charset="0"/>
              </a:rPr>
              <a:t>、學程志願</a:t>
            </a:r>
            <a:r>
              <a:rPr lang="zh-TW" altLang="zh-TW" sz="2300" b="1" u="sng" dirty="0">
                <a:latin typeface="Microsoft YaHei" panose="020B0503020204020204" pitchFamily="34" charset="-122"/>
                <a:ea typeface="Microsoft YaHei" panose="020B0503020204020204" pitchFamily="34" charset="-122"/>
                <a:cs typeface="Times New Roman" panose="02020603050405020304" pitchFamily="18" charset="0"/>
              </a:rPr>
              <a:t>至多</a:t>
            </a:r>
            <a:r>
              <a:rPr lang="en-US" altLang="zh-TW" sz="2300" b="1" u="sng" dirty="0">
                <a:latin typeface="Microsoft YaHei" panose="020B0503020204020204" pitchFamily="34" charset="-122"/>
                <a:ea typeface="Microsoft YaHei" panose="020B0503020204020204" pitchFamily="34" charset="-122"/>
                <a:cs typeface="Times New Roman" panose="02020603050405020304" pitchFamily="18" charset="0"/>
              </a:rPr>
              <a:t>25</a:t>
            </a:r>
            <a:r>
              <a:rPr lang="zh-TW" altLang="zh-TW" sz="2300" b="1" u="sng" dirty="0">
                <a:latin typeface="Microsoft YaHei" panose="020B0503020204020204" pitchFamily="34" charset="-122"/>
                <a:ea typeface="Microsoft YaHei" panose="020B0503020204020204" pitchFamily="34" charset="-122"/>
                <a:cs typeface="Times New Roman" panose="02020603050405020304" pitchFamily="18" charset="0"/>
              </a:rPr>
              <a:t>個</a:t>
            </a:r>
            <a:r>
              <a:rPr lang="zh-TW" altLang="zh-TW" sz="2300" dirty="0">
                <a:latin typeface="Microsoft YaHei" panose="020B0503020204020204" pitchFamily="34" charset="-122"/>
                <a:ea typeface="Microsoft YaHei" panose="020B0503020204020204" pitchFamily="34" charset="-122"/>
                <a:cs typeface="Times New Roman" panose="02020603050405020304" pitchFamily="18" charset="0"/>
              </a:rPr>
              <a:t>，</a:t>
            </a:r>
            <a:r>
              <a:rPr lang="zh-TW" altLang="en-US" sz="2300" dirty="0">
                <a:latin typeface="Microsoft YaHei" panose="020B0503020204020204" pitchFamily="34" charset="-122"/>
                <a:ea typeface="Microsoft YaHei" panose="020B0503020204020204" pitchFamily="34" charset="-122"/>
                <a:cs typeface="Times New Roman" panose="02020603050405020304" pitchFamily="18" charset="0"/>
              </a:rPr>
              <a:t>請</a:t>
            </a:r>
            <a:r>
              <a:rPr lang="zh-TW" altLang="zh-TW" sz="2300" b="1" u="sng" dirty="0">
                <a:solidFill>
                  <a:srgbClr val="FF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rPr>
              <a:t>審慎選填</a:t>
            </a:r>
            <a:r>
              <a:rPr lang="zh-TW" altLang="zh-TW" sz="2300" dirty="0">
                <a:latin typeface="Microsoft YaHei" panose="020B0503020204020204" pitchFamily="34" charset="-122"/>
                <a:ea typeface="Microsoft YaHei" panose="020B0503020204020204" pitchFamily="34" charset="-122"/>
                <a:cs typeface="Times New Roman" panose="02020603050405020304" pitchFamily="18" charset="0"/>
              </a:rPr>
              <a:t>登記就讀志願。</a:t>
            </a:r>
            <a:endParaRPr lang="en-US" altLang="zh-TW" sz="2300" dirty="0">
              <a:latin typeface="Microsoft YaHei" panose="020B0503020204020204" pitchFamily="34" charset="-122"/>
              <a:ea typeface="Microsoft YaHei" panose="020B0503020204020204" pitchFamily="34" charset="-122"/>
              <a:cs typeface="Times New Roman" panose="02020603050405020304" pitchFamily="18" charset="0"/>
            </a:endParaRPr>
          </a:p>
          <a:p>
            <a:pPr marL="360363" indent="-360363" algn="just">
              <a:lnSpc>
                <a:spcPts val="3000"/>
              </a:lnSpc>
              <a:spcBef>
                <a:spcPts val="300"/>
              </a:spcBef>
              <a:spcAft>
                <a:spcPts val="600"/>
              </a:spcAft>
              <a:buFont typeface="+mj-lt"/>
              <a:buAutoNum type="arabicPeriod" startAt="4"/>
              <a:defRPr/>
            </a:pPr>
            <a:r>
              <a:rPr lang="zh-TW" altLang="zh-TW" sz="2300" dirty="0">
                <a:latin typeface="Microsoft YaHei" panose="020B0503020204020204" pitchFamily="34" charset="-122"/>
                <a:ea typeface="Microsoft YaHei" panose="020B0503020204020204" pitchFamily="34" charset="-122"/>
                <a:cs typeface="Arial" panose="020B0604020202020204" pitchFamily="34" charset="0"/>
              </a:rPr>
              <a:t>凡於規定時間內未上網選填登記就讀志願或雖有上網選填登記就讀志願但</a:t>
            </a:r>
            <a:r>
              <a:rPr lang="zh-TW" altLang="zh-TW" sz="2300" b="1" dirty="0">
                <a:solidFill>
                  <a:srgbClr val="FF0000"/>
                </a:solidFill>
                <a:latin typeface="Microsoft YaHei" panose="020B0503020204020204" pitchFamily="34" charset="-122"/>
                <a:ea typeface="Microsoft YaHei" panose="020B0503020204020204" pitchFamily="34" charset="-122"/>
                <a:cs typeface="Arial" panose="020B0604020202020204" pitchFamily="34" charset="0"/>
              </a:rPr>
              <a:t>未確定送出者，均以未登記論</a:t>
            </a:r>
            <a:r>
              <a:rPr lang="zh-TW" altLang="zh-TW" sz="2300" dirty="0">
                <a:latin typeface="Microsoft YaHei" panose="020B0503020204020204" pitchFamily="34" charset="-122"/>
                <a:ea typeface="Microsoft YaHei" panose="020B0503020204020204" pitchFamily="34" charset="-122"/>
                <a:cs typeface="Arial" panose="020B0604020202020204" pitchFamily="34" charset="0"/>
              </a:rPr>
              <a:t>，即喪失登記資格與分發機會。</a:t>
            </a:r>
            <a:endParaRPr lang="en-US" altLang="zh-TW" sz="2300" dirty="0">
              <a:latin typeface="Microsoft YaHei" panose="020B0503020204020204" pitchFamily="34" charset="-122"/>
              <a:ea typeface="Microsoft YaHei" panose="020B0503020204020204" pitchFamily="34" charset="-122"/>
              <a:cs typeface="Arial" panose="020B0604020202020204" pitchFamily="34" charset="0"/>
            </a:endParaRPr>
          </a:p>
          <a:p>
            <a:pPr marL="360363" indent="-360363" algn="just">
              <a:lnSpc>
                <a:spcPts val="3000"/>
              </a:lnSpc>
              <a:spcBef>
                <a:spcPts val="300"/>
              </a:spcBef>
              <a:spcAft>
                <a:spcPts val="600"/>
              </a:spcAft>
              <a:buFont typeface="+mj-lt"/>
              <a:buAutoNum type="arabicPeriod" startAt="4"/>
              <a:defRPr/>
            </a:pPr>
            <a:r>
              <a:rPr lang="zh-TW" altLang="en-US" sz="2300" b="1" u="sng" dirty="0">
                <a:solidFill>
                  <a:srgbClr val="FF0000"/>
                </a:solidFill>
                <a:latin typeface="Microsoft YaHei" panose="020B0503020204020204" pitchFamily="34" charset="-122"/>
                <a:ea typeface="Microsoft YaHei" panose="020B0503020204020204" pitchFamily="34" charset="-122"/>
                <a:cs typeface="Arial" panose="020B0604020202020204" pitchFamily="34" charset="0"/>
              </a:rPr>
              <a:t>分發</a:t>
            </a:r>
            <a:r>
              <a:rPr lang="zh-TW" altLang="zh-TW" sz="2300" b="1" u="sng" dirty="0">
                <a:solidFill>
                  <a:srgbClr val="FF0000"/>
                </a:solidFill>
                <a:latin typeface="Microsoft YaHei" panose="020B0503020204020204" pitchFamily="34" charset="-122"/>
                <a:ea typeface="Microsoft YaHei" panose="020B0503020204020204" pitchFamily="34" charset="-122"/>
                <a:cs typeface="Arial" panose="020B0604020202020204" pitchFamily="34" charset="0"/>
              </a:rPr>
              <a:t>錄取生，無論放棄與否，一概不得</a:t>
            </a:r>
            <a:r>
              <a:rPr lang="zh-TW" altLang="zh-TW" sz="2300" u="sng" dirty="0">
                <a:latin typeface="Microsoft YaHei" panose="020B0503020204020204" pitchFamily="34" charset="-122"/>
                <a:ea typeface="Microsoft YaHei" panose="020B0503020204020204" pitchFamily="34" charset="-122"/>
                <a:cs typeface="Arial" panose="020B0604020202020204" pitchFamily="34" charset="0"/>
              </a:rPr>
              <a:t>參加</a:t>
            </a:r>
            <a:r>
              <a:rPr lang="en-US" altLang="zh-TW" sz="2300" u="sng" dirty="0">
                <a:latin typeface="Microsoft YaHei" panose="020B0503020204020204" pitchFamily="34" charset="-122"/>
                <a:ea typeface="Microsoft YaHei" panose="020B0503020204020204" pitchFamily="34" charset="-122"/>
                <a:cs typeface="Arial" panose="020B0604020202020204" pitchFamily="34" charset="0"/>
              </a:rPr>
              <a:t>114</a:t>
            </a:r>
            <a:r>
              <a:rPr lang="zh-TW" altLang="en-US" sz="2300" u="sng" dirty="0">
                <a:latin typeface="Microsoft YaHei" panose="020B0503020204020204" pitchFamily="34" charset="-122"/>
                <a:ea typeface="Microsoft YaHei" panose="020B0503020204020204" pitchFamily="34" charset="-122"/>
                <a:cs typeface="Arial" panose="020B0604020202020204" pitchFamily="34" charset="0"/>
              </a:rPr>
              <a:t>學年度</a:t>
            </a:r>
            <a:r>
              <a:rPr lang="zh-TW" altLang="zh-TW" sz="2300" u="sng" dirty="0">
                <a:latin typeface="Microsoft YaHei" panose="020B0503020204020204" pitchFamily="34" charset="-122"/>
                <a:ea typeface="Microsoft YaHei" panose="020B0503020204020204" pitchFamily="34" charset="-122"/>
                <a:cs typeface="Arial" panose="020B0604020202020204" pitchFamily="34" charset="0"/>
              </a:rPr>
              <a:t>四技二專</a:t>
            </a:r>
            <a:r>
              <a:rPr lang="zh-TW" altLang="zh-TW" sz="2300" b="1" u="sng" dirty="0">
                <a:solidFill>
                  <a:srgbClr val="FF0000"/>
                </a:solidFill>
                <a:latin typeface="Microsoft YaHei" panose="020B0503020204020204" pitchFamily="34" charset="-122"/>
                <a:ea typeface="Microsoft YaHei" panose="020B0503020204020204" pitchFamily="34" charset="-122"/>
                <a:cs typeface="Arial" panose="020B0604020202020204" pitchFamily="34" charset="0"/>
              </a:rPr>
              <a:t>甄選入學</a:t>
            </a:r>
            <a:r>
              <a:rPr lang="zh-TW" altLang="zh-TW" sz="2300" dirty="0">
                <a:latin typeface="Microsoft YaHei" panose="020B0503020204020204" pitchFamily="34" charset="-122"/>
                <a:ea typeface="Microsoft YaHei" panose="020B0503020204020204" pitchFamily="34" charset="-122"/>
                <a:cs typeface="Arial" panose="020B0604020202020204" pitchFamily="34" charset="0"/>
              </a:rPr>
              <a:t>。</a:t>
            </a:r>
            <a:endParaRPr lang="en-US" altLang="zh-TW" sz="2300" dirty="0">
              <a:latin typeface="Microsoft YaHei" panose="020B0503020204020204" pitchFamily="34" charset="-122"/>
              <a:ea typeface="Microsoft YaHei" panose="020B0503020204020204" pitchFamily="34" charset="-122"/>
              <a:cs typeface="Arial" panose="020B0604020202020204" pitchFamily="34" charset="0"/>
            </a:endParaRPr>
          </a:p>
          <a:p>
            <a:pPr marL="360363" indent="-360363" algn="just">
              <a:lnSpc>
                <a:spcPts val="3000"/>
              </a:lnSpc>
              <a:spcBef>
                <a:spcPts val="300"/>
              </a:spcBef>
              <a:spcAft>
                <a:spcPts val="600"/>
              </a:spcAft>
              <a:buFont typeface="+mj-lt"/>
              <a:buAutoNum type="arabicPeriod" startAt="4"/>
              <a:defRPr/>
            </a:pPr>
            <a:r>
              <a:rPr lang="zh-TW" altLang="en-US" sz="2300" dirty="0">
                <a:latin typeface="Microsoft YaHei" panose="020B0503020204020204" pitchFamily="34" charset="-122"/>
                <a:ea typeface="Microsoft YaHei" panose="020B0503020204020204" pitchFamily="34" charset="-122"/>
                <a:cs typeface="Arial" panose="020B0604020202020204" pitchFamily="34" charset="0"/>
              </a:rPr>
              <a:t>未獲分發</a:t>
            </a:r>
            <a:r>
              <a:rPr lang="zh-TW" altLang="zh-TW" sz="2300" dirty="0">
                <a:latin typeface="Microsoft YaHei" panose="020B0503020204020204" pitchFamily="34" charset="-122"/>
                <a:ea typeface="Microsoft YaHei" panose="020B0503020204020204" pitchFamily="34" charset="-122"/>
                <a:cs typeface="Arial" panose="020B0604020202020204" pitchFamily="34" charset="0"/>
              </a:rPr>
              <a:t>錄取</a:t>
            </a:r>
            <a:r>
              <a:rPr lang="zh-TW" altLang="en-US" sz="2300" dirty="0">
                <a:latin typeface="Microsoft YaHei" panose="020B0503020204020204" pitchFamily="34" charset="-122"/>
                <a:ea typeface="Microsoft YaHei" panose="020B0503020204020204" pitchFamily="34" charset="-122"/>
                <a:cs typeface="Arial" panose="020B0604020202020204" pitchFamily="34" charset="0"/>
              </a:rPr>
              <a:t>考生：可參加</a:t>
            </a:r>
            <a:r>
              <a:rPr lang="en-US" altLang="zh-TW" sz="2300" dirty="0">
                <a:latin typeface="Microsoft YaHei" panose="020B0503020204020204" pitchFamily="34" charset="-122"/>
                <a:ea typeface="Microsoft YaHei" panose="020B0503020204020204" pitchFamily="34" charset="-122"/>
                <a:cs typeface="Arial" panose="020B0604020202020204" pitchFamily="34" charset="0"/>
              </a:rPr>
              <a:t>114</a:t>
            </a:r>
            <a:r>
              <a:rPr lang="zh-TW" altLang="en-US" sz="2300" dirty="0">
                <a:latin typeface="Microsoft YaHei" panose="020B0503020204020204" pitchFamily="34" charset="-122"/>
                <a:ea typeface="Microsoft YaHei" panose="020B0503020204020204" pitchFamily="34" charset="-122"/>
                <a:cs typeface="Arial" panose="020B0604020202020204" pitchFamily="34" charset="0"/>
              </a:rPr>
              <a:t>學年度四技二專甄選入學等後續招生管道。</a:t>
            </a:r>
            <a:endParaRPr lang="zh-TW" altLang="zh-TW" sz="23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71680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375E06A3-A533-45F0-AF23-6A495DBD5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908" y="2244725"/>
            <a:ext cx="4572000" cy="4680000"/>
          </a:xfrm>
          <a:prstGeom prst="rect">
            <a:avLst/>
          </a:prstGeom>
        </p:spPr>
      </p:pic>
      <p:sp>
        <p:nvSpPr>
          <p:cNvPr id="4" name="投影片編號版面配置區 3">
            <a:extLst>
              <a:ext uri="{FF2B5EF4-FFF2-40B4-BE49-F238E27FC236}">
                <a16:creationId xmlns:a16="http://schemas.microsoft.com/office/drawing/2014/main" id="{402E3D4A-D8F8-4AF3-A94B-4266A1EB4F7E}"/>
              </a:ext>
            </a:extLst>
          </p:cNvPr>
          <p:cNvSpPr>
            <a:spLocks noGrp="1"/>
          </p:cNvSpPr>
          <p:nvPr>
            <p:ph type="sldNum" sz="quarter" idx="12"/>
          </p:nvPr>
        </p:nvSpPr>
        <p:spPr/>
        <p:txBody>
          <a:bodyPr/>
          <a:lstStyle/>
          <a:p>
            <a:pPr>
              <a:defRPr/>
            </a:pPr>
            <a:fld id="{3D50DE69-F466-40A0-AA8C-7174EFF8D2A2}" type="slidenum">
              <a:rPr lang="zh-TW" altLang="en-US" smtClean="0"/>
              <a:pPr>
                <a:defRPr/>
              </a:pPr>
              <a:t>16</a:t>
            </a:fld>
            <a:endParaRPr lang="en-US" altLang="zh-TW" dirty="0"/>
          </a:p>
        </p:txBody>
      </p:sp>
      <p:sp>
        <p:nvSpPr>
          <p:cNvPr id="6" name="Rectangle 2">
            <a:extLst>
              <a:ext uri="{FF2B5EF4-FFF2-40B4-BE49-F238E27FC236}">
                <a16:creationId xmlns:a16="http://schemas.microsoft.com/office/drawing/2014/main" id="{75F9737C-854B-4432-B837-5BDCC64EECC0}"/>
              </a:ext>
            </a:extLst>
          </p:cNvPr>
          <p:cNvSpPr>
            <a:spLocks noGrp="1" noChangeArrowheads="1"/>
          </p:cNvSpPr>
          <p:nvPr>
            <p:ph type="title"/>
          </p:nvPr>
        </p:nvSpPr>
        <p:spPr>
          <a:xfrm>
            <a:off x="187324" y="115888"/>
            <a:ext cx="8956675" cy="792162"/>
          </a:xfrm>
        </p:spPr>
        <p:txBody>
          <a:bodyPr/>
          <a:lstStyle/>
          <a:p>
            <a:pPr eaLnBrk="1" hangingPunct="1"/>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系統登入</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(1/4)</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內容版面配置區 2">
            <a:extLst>
              <a:ext uri="{FF2B5EF4-FFF2-40B4-BE49-F238E27FC236}">
                <a16:creationId xmlns:a16="http://schemas.microsoft.com/office/drawing/2014/main" id="{F0D715DC-C47C-4AA8-9B2F-0E86BEFCEF9B}"/>
              </a:ext>
            </a:extLst>
          </p:cNvPr>
          <p:cNvSpPr>
            <a:spLocks noGrp="1" noChangeArrowheads="1"/>
          </p:cNvSpPr>
          <p:nvPr>
            <p:ph idx="1"/>
          </p:nvPr>
        </p:nvSpPr>
        <p:spPr>
          <a:xfrm>
            <a:off x="187325" y="1050925"/>
            <a:ext cx="8848725" cy="1050925"/>
          </a:xfrm>
        </p:spPr>
        <p:txBody>
          <a:bodyPr/>
          <a:lstStyle/>
          <a:p>
            <a:pPr marL="266700" indent="-266700">
              <a:lnSpc>
                <a:spcPts val="2800"/>
              </a:lnSpc>
              <a:spcBef>
                <a:spcPts val="0"/>
              </a:spcBef>
              <a:spcAft>
                <a:spcPts val="400"/>
              </a:spcAft>
              <a:buFontTx/>
              <a:buAutoNum type="arabicPeriod"/>
            </a:pPr>
            <a:r>
              <a:rPr lang="zh-TW" altLang="en-US" sz="2400" dirty="0">
                <a:latin typeface="Microsoft YaHei" panose="020B0503020204020204" pitchFamily="34" charset="-122"/>
                <a:ea typeface="Microsoft YaHei" panose="020B0503020204020204" pitchFamily="34" charset="-122"/>
                <a:cs typeface="Arial" panose="020B0604020202020204" pitchFamily="34" charset="0"/>
              </a:rPr>
              <a:t>科技繁星網站：</a:t>
            </a:r>
            <a:r>
              <a:rPr lang="en-US" altLang="zh-TW" sz="2400" dirty="0">
                <a:latin typeface="Microsoft YaHei" panose="020B0503020204020204" pitchFamily="34" charset="-122"/>
                <a:ea typeface="Microsoft YaHei" panose="020B0503020204020204" pitchFamily="34" charset="-122"/>
                <a:cs typeface="Arial" panose="020B0604020202020204" pitchFamily="34" charset="0"/>
              </a:rPr>
              <a:t>https://www.jctv.ntut.edu.tw/star/</a:t>
            </a:r>
          </a:p>
          <a:p>
            <a:pPr marL="266700" indent="-266700">
              <a:lnSpc>
                <a:spcPts val="2800"/>
              </a:lnSpc>
              <a:spcBef>
                <a:spcPts val="0"/>
              </a:spcBef>
              <a:spcAft>
                <a:spcPts val="400"/>
              </a:spcAft>
              <a:buFontTx/>
              <a:buAutoNum type="arabicPeriod"/>
            </a:pPr>
            <a:r>
              <a:rPr lang="zh-TW" altLang="en-US" sz="2400" dirty="0">
                <a:latin typeface="Microsoft YaHei" panose="020B0503020204020204" pitchFamily="34" charset="-122"/>
                <a:ea typeface="Microsoft YaHei" panose="020B0503020204020204" pitchFamily="34" charset="-122"/>
                <a:cs typeface="Arial" panose="020B0604020202020204" pitchFamily="34" charset="0"/>
              </a:rPr>
              <a:t>至「網路選填登記就讀志願系統」登入甄選編號、網路報名時自行修改後之密碼及驗證碼登入系統。</a:t>
            </a:r>
          </a:p>
          <a:p>
            <a:pPr marL="266700" indent="-266700">
              <a:lnSpc>
                <a:spcPts val="2800"/>
              </a:lnSpc>
              <a:spcBef>
                <a:spcPts val="0"/>
              </a:spcBef>
              <a:spcAft>
                <a:spcPts val="400"/>
              </a:spcAft>
              <a:buFontTx/>
              <a:buNone/>
            </a:pP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0" name="向右箭號 4">
            <a:extLst>
              <a:ext uri="{FF2B5EF4-FFF2-40B4-BE49-F238E27FC236}">
                <a16:creationId xmlns:a16="http://schemas.microsoft.com/office/drawing/2014/main" id="{8084F260-1C0E-4EF6-8FD1-ABAB5A141B48}"/>
              </a:ext>
            </a:extLst>
          </p:cNvPr>
          <p:cNvSpPr/>
          <p:nvPr/>
        </p:nvSpPr>
        <p:spPr>
          <a:xfrm>
            <a:off x="4372996" y="5188667"/>
            <a:ext cx="904875" cy="9477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1" name="圖片 10">
            <a:extLst>
              <a:ext uri="{FF2B5EF4-FFF2-40B4-BE49-F238E27FC236}">
                <a16:creationId xmlns:a16="http://schemas.microsoft.com/office/drawing/2014/main" id="{57608170-4995-408D-8505-0AD9A8BD364B}"/>
              </a:ext>
            </a:extLst>
          </p:cNvPr>
          <p:cNvPicPr>
            <a:picLocks noChangeAspect="1"/>
          </p:cNvPicPr>
          <p:nvPr/>
        </p:nvPicPr>
        <p:blipFill rotWithShape="1">
          <a:blip r:embed="rId3">
            <a:extLst>
              <a:ext uri="{28A0092B-C50C-407E-A947-70E740481C1C}">
                <a14:useLocalDpi xmlns:a14="http://schemas.microsoft.com/office/drawing/2010/main" val="0"/>
              </a:ext>
            </a:extLst>
          </a:blip>
          <a:srcRect r="6332"/>
          <a:stretch/>
        </p:blipFill>
        <p:spPr>
          <a:xfrm>
            <a:off x="65908" y="2244725"/>
            <a:ext cx="4185106" cy="4572000"/>
          </a:xfrm>
          <a:prstGeom prst="rect">
            <a:avLst/>
          </a:prstGeom>
        </p:spPr>
      </p:pic>
    </p:spTree>
    <p:extLst>
      <p:ext uri="{BB962C8B-B14F-4D97-AF65-F5344CB8AC3E}">
        <p14:creationId xmlns:p14="http://schemas.microsoft.com/office/powerpoint/2010/main" val="162595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2B99A792-CDA5-4CD1-B2B0-0DC156253C5A}"/>
              </a:ext>
            </a:extLst>
          </p:cNvPr>
          <p:cNvPicPr>
            <a:picLocks noChangeAspect="1"/>
          </p:cNvPicPr>
          <p:nvPr/>
        </p:nvPicPr>
        <p:blipFill rotWithShape="1">
          <a:blip r:embed="rId2">
            <a:extLst>
              <a:ext uri="{28A0092B-C50C-407E-A947-70E740481C1C}">
                <a14:useLocalDpi xmlns:a14="http://schemas.microsoft.com/office/drawing/2010/main" val="0"/>
              </a:ext>
            </a:extLst>
          </a:blip>
          <a:srcRect b="2386"/>
          <a:stretch/>
        </p:blipFill>
        <p:spPr>
          <a:xfrm>
            <a:off x="5004048" y="2002272"/>
            <a:ext cx="3762244" cy="4809330"/>
          </a:xfrm>
          <a:prstGeom prst="rect">
            <a:avLst/>
          </a:prstGeom>
        </p:spPr>
      </p:pic>
      <p:pic>
        <p:nvPicPr>
          <p:cNvPr id="3" name="圖片 2">
            <a:extLst>
              <a:ext uri="{FF2B5EF4-FFF2-40B4-BE49-F238E27FC236}">
                <a16:creationId xmlns:a16="http://schemas.microsoft.com/office/drawing/2014/main" id="{2FA9B986-A47F-4712-B2E0-E339AC9BC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6" y="2060848"/>
            <a:ext cx="4860032" cy="4797152"/>
          </a:xfrm>
          <a:prstGeom prst="rect">
            <a:avLst/>
          </a:prstGeom>
        </p:spPr>
      </p:pic>
      <p:sp>
        <p:nvSpPr>
          <p:cNvPr id="4" name="投影片編號版面配置區 3">
            <a:extLst>
              <a:ext uri="{FF2B5EF4-FFF2-40B4-BE49-F238E27FC236}">
                <a16:creationId xmlns:a16="http://schemas.microsoft.com/office/drawing/2014/main" id="{39BC893C-43D5-4DC8-8D9D-E0B67827667E}"/>
              </a:ext>
            </a:extLst>
          </p:cNvPr>
          <p:cNvSpPr>
            <a:spLocks noGrp="1"/>
          </p:cNvSpPr>
          <p:nvPr>
            <p:ph type="sldNum" sz="quarter" idx="12"/>
          </p:nvPr>
        </p:nvSpPr>
        <p:spPr/>
        <p:txBody>
          <a:bodyPr/>
          <a:lstStyle/>
          <a:p>
            <a:pPr>
              <a:defRPr/>
            </a:pPr>
            <a:fld id="{3D50DE69-F466-40A0-AA8C-7174EFF8D2A2}" type="slidenum">
              <a:rPr lang="zh-TW" altLang="en-US" smtClean="0"/>
              <a:pPr>
                <a:defRPr/>
              </a:pPr>
              <a:t>17</a:t>
            </a:fld>
            <a:endParaRPr lang="en-US" altLang="zh-TW" dirty="0"/>
          </a:p>
        </p:txBody>
      </p:sp>
      <p:sp>
        <p:nvSpPr>
          <p:cNvPr id="5" name="Rectangle 2">
            <a:extLst>
              <a:ext uri="{FF2B5EF4-FFF2-40B4-BE49-F238E27FC236}">
                <a16:creationId xmlns:a16="http://schemas.microsoft.com/office/drawing/2014/main" id="{8330D254-1132-4295-9CBB-E104C0F74173}"/>
              </a:ext>
            </a:extLst>
          </p:cNvPr>
          <p:cNvSpPr>
            <a:spLocks noGrp="1" noChangeArrowheads="1"/>
          </p:cNvSpPr>
          <p:nvPr>
            <p:ph type="title"/>
          </p:nvPr>
        </p:nvSpPr>
        <p:spPr>
          <a:xfrm>
            <a:off x="188912" y="115888"/>
            <a:ext cx="8955087" cy="792162"/>
          </a:xfrm>
        </p:spPr>
        <p:txBody>
          <a:bodyPr/>
          <a:lstStyle/>
          <a:p>
            <a:pPr eaLnBrk="1" hangingPunct="1"/>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系統登入</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(2/4)</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內容版面配置區 2">
            <a:extLst>
              <a:ext uri="{FF2B5EF4-FFF2-40B4-BE49-F238E27FC236}">
                <a16:creationId xmlns:a16="http://schemas.microsoft.com/office/drawing/2014/main" id="{BB17EF79-E811-4E4A-B93E-5FAEF43CDC26}"/>
              </a:ext>
            </a:extLst>
          </p:cNvPr>
          <p:cNvSpPr>
            <a:spLocks noGrp="1"/>
          </p:cNvSpPr>
          <p:nvPr>
            <p:ph idx="1"/>
          </p:nvPr>
        </p:nvSpPr>
        <p:spPr>
          <a:xfrm>
            <a:off x="188912" y="1124744"/>
            <a:ext cx="8785225" cy="1050925"/>
          </a:xfrm>
        </p:spPr>
        <p:txBody>
          <a:bodyPr/>
          <a:lstStyle/>
          <a:p>
            <a:pPr marL="0" indent="0">
              <a:lnSpc>
                <a:spcPts val="3200"/>
              </a:lnSpc>
              <a:spcBef>
                <a:spcPts val="0"/>
              </a:spcBef>
              <a:spcAft>
                <a:spcPts val="400"/>
              </a:spcAft>
              <a:buNone/>
              <a:defRPr/>
            </a:pPr>
            <a:r>
              <a:rPr lang="zh-TW" altLang="en-US" sz="2400" dirty="0">
                <a:latin typeface="Microsoft YaHei" panose="020B0503020204020204" pitchFamily="34" charset="-122"/>
                <a:ea typeface="Microsoft YaHei" panose="020B0503020204020204" pitchFamily="34" charset="-122"/>
                <a:cs typeface="Arial" panose="020B0604020202020204" pitchFamily="34" charset="0"/>
              </a:rPr>
              <a:t>若考生</a:t>
            </a:r>
            <a:r>
              <a:rPr lang="zh-TW" altLang="en-US" sz="2400" b="1" dirty="0">
                <a:latin typeface="Microsoft YaHei" panose="020B0503020204020204" pitchFamily="34" charset="-122"/>
                <a:ea typeface="Microsoft YaHei" panose="020B0503020204020204" pitchFamily="34" charset="-122"/>
                <a:cs typeface="Arial" panose="020B0604020202020204" pitchFamily="34" charset="0"/>
              </a:rPr>
              <a:t>忘記密碼</a:t>
            </a:r>
            <a:r>
              <a:rPr lang="zh-TW" altLang="en-US" sz="2400" dirty="0">
                <a:latin typeface="Microsoft YaHei" panose="020B0503020204020204" pitchFamily="34" charset="-122"/>
                <a:ea typeface="Microsoft YaHei" panose="020B0503020204020204" pitchFamily="34" charset="-122"/>
                <a:cs typeface="Arial" panose="020B0604020202020204" pitchFamily="34" charset="0"/>
              </a:rPr>
              <a:t>，可至本委員會網站下載專區，下載</a:t>
            </a:r>
            <a:r>
              <a:rPr lang="zh-TW" altLang="en-US" sz="2400" b="1" dirty="0">
                <a:latin typeface="Microsoft YaHei" panose="020B0503020204020204" pitchFamily="34" charset="-122"/>
                <a:ea typeface="Microsoft YaHei" panose="020B0503020204020204" pitchFamily="34" charset="-122"/>
                <a:cs typeface="Arial" panose="020B0604020202020204" pitchFamily="34" charset="0"/>
              </a:rPr>
              <a:t>「系統登入密碼申請切結書」</a:t>
            </a:r>
            <a:r>
              <a:rPr lang="zh-TW" altLang="en-US" sz="2400" dirty="0">
                <a:latin typeface="Microsoft YaHei" panose="020B0503020204020204" pitchFamily="34" charset="-122"/>
                <a:ea typeface="Microsoft YaHei" panose="020B0503020204020204" pitchFamily="34" charset="-122"/>
                <a:cs typeface="Arial" panose="020B0604020202020204" pitchFamily="34" charset="0"/>
              </a:rPr>
              <a:t>，填妥後</a:t>
            </a:r>
            <a:r>
              <a:rPr lang="zh-TW" altLang="en-US" sz="2400" b="1" dirty="0">
                <a:latin typeface="Microsoft YaHei" panose="020B0503020204020204" pitchFamily="34" charset="-122"/>
                <a:ea typeface="Microsoft YaHei" panose="020B0503020204020204" pitchFamily="34" charset="-122"/>
                <a:cs typeface="Arial" panose="020B0604020202020204" pitchFamily="34" charset="0"/>
              </a:rPr>
              <a:t>傳真</a:t>
            </a:r>
            <a:r>
              <a:rPr lang="zh-TW" altLang="en-US" sz="2400" dirty="0">
                <a:latin typeface="Microsoft YaHei" panose="020B0503020204020204" pitchFamily="34" charset="-122"/>
                <a:ea typeface="Microsoft YaHei" panose="020B0503020204020204" pitchFamily="34" charset="-122"/>
                <a:cs typeface="Arial" panose="020B0604020202020204" pitchFamily="34" charset="0"/>
              </a:rPr>
              <a:t>至</a:t>
            </a:r>
            <a:r>
              <a:rPr lang="zh-TW" altLang="en-US" sz="2400" b="1" dirty="0">
                <a:latin typeface="Microsoft YaHei" panose="020B0503020204020204" pitchFamily="34" charset="-122"/>
                <a:ea typeface="Microsoft YaHei" panose="020B0503020204020204" pitchFamily="34" charset="-122"/>
                <a:cs typeface="Arial" panose="020B0604020202020204" pitchFamily="34" charset="0"/>
              </a:rPr>
              <a:t>本委員會</a:t>
            </a:r>
            <a:r>
              <a:rPr lang="zh-TW" altLang="en-US" sz="2400" dirty="0">
                <a:latin typeface="Microsoft YaHei" panose="020B0503020204020204" pitchFamily="34" charset="-122"/>
                <a:ea typeface="Microsoft YaHei" panose="020B0503020204020204" pitchFamily="34" charset="-122"/>
                <a:cs typeface="Arial" panose="020B0604020202020204" pitchFamily="34" charset="0"/>
              </a:rPr>
              <a:t>申請補發。</a:t>
            </a:r>
          </a:p>
          <a:p>
            <a:pPr marL="0" indent="0">
              <a:buFontTx/>
              <a:buNone/>
              <a:defRPr/>
            </a:pPr>
            <a:endParaRPr lang="zh-TW" altLang="en-US" dirty="0">
              <a:latin typeface="微軟正黑體" panose="020B0604030504040204" pitchFamily="34" charset="-120"/>
              <a:ea typeface="微軟正黑體" panose="020B0604030504040204" pitchFamily="34" charset="-120"/>
            </a:endParaRPr>
          </a:p>
        </p:txBody>
      </p:sp>
      <p:sp>
        <p:nvSpPr>
          <p:cNvPr id="9" name="向右箭號 12">
            <a:extLst>
              <a:ext uri="{FF2B5EF4-FFF2-40B4-BE49-F238E27FC236}">
                <a16:creationId xmlns:a16="http://schemas.microsoft.com/office/drawing/2014/main" id="{3B1772F2-32B4-407D-94F5-21587805E8AC}"/>
              </a:ext>
            </a:extLst>
          </p:cNvPr>
          <p:cNvSpPr/>
          <p:nvPr/>
        </p:nvSpPr>
        <p:spPr>
          <a:xfrm>
            <a:off x="4211960" y="3573016"/>
            <a:ext cx="904875" cy="9477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988001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8D2E325C-3D53-46D2-98DA-68269237C5F7}"/>
              </a:ext>
            </a:extLst>
          </p:cNvPr>
          <p:cNvPicPr>
            <a:picLocks noChangeAspect="1"/>
          </p:cNvPicPr>
          <p:nvPr/>
        </p:nvPicPr>
        <p:blipFill rotWithShape="1">
          <a:blip r:embed="rId3">
            <a:extLst>
              <a:ext uri="{28A0092B-C50C-407E-A947-70E740481C1C}">
                <a14:useLocalDpi xmlns:a14="http://schemas.microsoft.com/office/drawing/2010/main" val="0"/>
              </a:ext>
            </a:extLst>
          </a:blip>
          <a:srcRect l="4264" t="1270" r="4024"/>
          <a:stretch/>
        </p:blipFill>
        <p:spPr>
          <a:xfrm>
            <a:off x="0" y="2409825"/>
            <a:ext cx="8980190" cy="4180811"/>
          </a:xfrm>
          <a:prstGeom prst="rect">
            <a:avLst/>
          </a:prstGeom>
        </p:spPr>
      </p:pic>
      <p:sp>
        <p:nvSpPr>
          <p:cNvPr id="4" name="投影片編號版面配置區 3">
            <a:extLst>
              <a:ext uri="{FF2B5EF4-FFF2-40B4-BE49-F238E27FC236}">
                <a16:creationId xmlns:a16="http://schemas.microsoft.com/office/drawing/2014/main" id="{39BC893C-43D5-4DC8-8D9D-E0B67827667E}"/>
              </a:ext>
            </a:extLst>
          </p:cNvPr>
          <p:cNvSpPr>
            <a:spLocks noGrp="1"/>
          </p:cNvSpPr>
          <p:nvPr>
            <p:ph type="sldNum" sz="quarter" idx="12"/>
          </p:nvPr>
        </p:nvSpPr>
        <p:spPr>
          <a:xfrm>
            <a:off x="6876256" y="6409134"/>
            <a:ext cx="2133600" cy="476250"/>
          </a:xfrm>
        </p:spPr>
        <p:txBody>
          <a:bodyPr/>
          <a:lstStyle/>
          <a:p>
            <a:pPr>
              <a:defRPr/>
            </a:pPr>
            <a:fld id="{3D50DE69-F466-40A0-AA8C-7174EFF8D2A2}" type="slidenum">
              <a:rPr lang="zh-TW" altLang="en-US" smtClean="0"/>
              <a:pPr>
                <a:defRPr/>
              </a:pPr>
              <a:t>18</a:t>
            </a:fld>
            <a:endParaRPr lang="en-US" altLang="zh-TW" dirty="0"/>
          </a:p>
        </p:txBody>
      </p:sp>
      <p:sp>
        <p:nvSpPr>
          <p:cNvPr id="3" name="Rectangle 2">
            <a:extLst>
              <a:ext uri="{FF2B5EF4-FFF2-40B4-BE49-F238E27FC236}">
                <a16:creationId xmlns:a16="http://schemas.microsoft.com/office/drawing/2014/main" id="{6B7810D0-1909-4F15-B5ED-6AFF832CE212}"/>
              </a:ext>
            </a:extLst>
          </p:cNvPr>
          <p:cNvSpPr>
            <a:spLocks noGrp="1" noChangeArrowheads="1"/>
          </p:cNvSpPr>
          <p:nvPr>
            <p:ph type="title"/>
          </p:nvPr>
        </p:nvSpPr>
        <p:spPr>
          <a:xfrm>
            <a:off x="152400" y="115888"/>
            <a:ext cx="8991599" cy="792162"/>
          </a:xfrm>
        </p:spPr>
        <p:txBody>
          <a:bodyPr/>
          <a:lstStyle/>
          <a:p>
            <a:pPr eaLnBrk="1" hangingPunct="1"/>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系統登入</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(3/4)</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字方塊 4">
            <a:extLst>
              <a:ext uri="{FF2B5EF4-FFF2-40B4-BE49-F238E27FC236}">
                <a16:creationId xmlns:a16="http://schemas.microsoft.com/office/drawing/2014/main" id="{E2A9CFBE-9E09-4A81-8BCB-71E10678E8AE}"/>
              </a:ext>
            </a:extLst>
          </p:cNvPr>
          <p:cNvSpPr txBox="1"/>
          <p:nvPr/>
        </p:nvSpPr>
        <p:spPr>
          <a:xfrm>
            <a:off x="215516" y="1052736"/>
            <a:ext cx="8712968" cy="1272143"/>
          </a:xfrm>
          <a:prstGeom prst="rect">
            <a:avLst/>
          </a:prstGeom>
          <a:noFill/>
        </p:spPr>
        <p:txBody>
          <a:bodyPr wrap="square">
            <a:spAutoFit/>
          </a:bodyPr>
          <a:lstStyle/>
          <a:p>
            <a:pPr marL="266700" indent="-266700">
              <a:lnSpc>
                <a:spcPts val="2800"/>
              </a:lnSpc>
              <a:spcBef>
                <a:spcPts val="0"/>
              </a:spcBef>
              <a:spcAft>
                <a:spcPts val="400"/>
              </a:spcAft>
              <a:buFontTx/>
              <a:buAutoNum type="arabicPeriod"/>
            </a:pPr>
            <a:r>
              <a:rPr lang="zh-TW" altLang="en-US" sz="2400" dirty="0">
                <a:latin typeface="Microsoft YaHei" panose="020B0503020204020204" pitchFamily="34" charset="-122"/>
                <a:ea typeface="Microsoft YaHei" panose="020B0503020204020204" pitchFamily="34" charset="-122"/>
                <a:cs typeface="Arial" panose="020B0604020202020204" pitchFamily="34" charset="0"/>
              </a:rPr>
              <a:t>有關系統操作步驟，請詳閱「操作手冊」 。</a:t>
            </a:r>
            <a:endParaRPr lang="en-US" altLang="zh-TW" sz="2400" dirty="0">
              <a:latin typeface="Microsoft YaHei" panose="020B0503020204020204" pitchFamily="34" charset="-122"/>
              <a:ea typeface="Microsoft YaHei" panose="020B0503020204020204" pitchFamily="34" charset="-122"/>
              <a:cs typeface="Arial" panose="020B0604020202020204" pitchFamily="34" charset="0"/>
            </a:endParaRPr>
          </a:p>
          <a:p>
            <a:pPr marL="266700" indent="-266700">
              <a:lnSpc>
                <a:spcPts val="2800"/>
              </a:lnSpc>
              <a:spcBef>
                <a:spcPts val="0"/>
              </a:spcBef>
              <a:spcAft>
                <a:spcPts val="400"/>
              </a:spcAft>
              <a:buFontTx/>
              <a:buAutoNum type="arabicPeriod"/>
            </a:pPr>
            <a:r>
              <a:rPr lang="zh-TW"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Arial" panose="020B0604020202020204" pitchFamily="34" charset="0"/>
              </a:rPr>
              <a:t>請務必閱讀注意事項。</a:t>
            </a:r>
            <a:endParaRPr lang="en-US" altLang="zh-TW"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Arial" panose="020B0604020202020204" pitchFamily="34" charset="0"/>
            </a:endParaRPr>
          </a:p>
          <a:p>
            <a:pPr marL="266700" indent="-266700">
              <a:lnSpc>
                <a:spcPts val="2800"/>
              </a:lnSpc>
              <a:spcBef>
                <a:spcPts val="0"/>
              </a:spcBef>
              <a:spcAft>
                <a:spcPts val="400"/>
              </a:spcAft>
              <a:buFontTx/>
              <a:buAutoNum type="arabicPeriod"/>
            </a:pPr>
            <a:r>
              <a:rPr lang="zh-TW" altLang="en-US" sz="2400" dirty="0">
                <a:latin typeface="Microsoft YaHei" panose="020B0503020204020204" pitchFamily="34" charset="-122"/>
                <a:ea typeface="Microsoft YaHei" panose="020B0503020204020204" pitchFamily="34" charset="-122"/>
                <a:cs typeface="Arial" panose="020B0604020202020204" pitchFamily="34" charset="0"/>
              </a:rPr>
              <a:t>閱讀完成請勾選核取方塊後，點選「確定並進行下一步」</a:t>
            </a:r>
            <a:r>
              <a:rPr lang="zh-TW" altLang="en-US" sz="2400" b="1" dirty="0">
                <a:latin typeface="Microsoft YaHei" panose="020B0503020204020204" pitchFamily="34" charset="-122"/>
                <a:ea typeface="Microsoft YaHei" panose="020B0503020204020204" pitchFamily="34" charset="-122"/>
                <a:cs typeface="Arial" panose="020B0604020202020204" pitchFamily="34" charset="0"/>
              </a:rPr>
              <a:t>。</a:t>
            </a:r>
          </a:p>
        </p:txBody>
      </p:sp>
      <p:sp>
        <p:nvSpPr>
          <p:cNvPr id="8" name="文字方塊 4">
            <a:extLst>
              <a:ext uri="{FF2B5EF4-FFF2-40B4-BE49-F238E27FC236}">
                <a16:creationId xmlns:a16="http://schemas.microsoft.com/office/drawing/2014/main" id="{06100234-9368-4D77-B4AD-B2B84053CD4A}"/>
              </a:ext>
            </a:extLst>
          </p:cNvPr>
          <p:cNvSpPr txBox="1">
            <a:spLocks noChangeArrowheads="1"/>
          </p:cNvSpPr>
          <p:nvPr/>
        </p:nvSpPr>
        <p:spPr bwMode="auto">
          <a:xfrm>
            <a:off x="935088" y="2994554"/>
            <a:ext cx="72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dirty="0">
              <a:solidFill>
                <a:srgbClr val="FF0000"/>
              </a:solidFill>
            </a:endParaRPr>
          </a:p>
        </p:txBody>
      </p:sp>
      <p:sp>
        <p:nvSpPr>
          <p:cNvPr id="9" name="文字方塊 11">
            <a:extLst>
              <a:ext uri="{FF2B5EF4-FFF2-40B4-BE49-F238E27FC236}">
                <a16:creationId xmlns:a16="http://schemas.microsoft.com/office/drawing/2014/main" id="{42D83990-E1B3-4E22-B1EE-DB25712547C5}"/>
              </a:ext>
            </a:extLst>
          </p:cNvPr>
          <p:cNvSpPr txBox="1">
            <a:spLocks noChangeArrowheads="1"/>
          </p:cNvSpPr>
          <p:nvPr/>
        </p:nvSpPr>
        <p:spPr bwMode="auto">
          <a:xfrm>
            <a:off x="152401" y="4427128"/>
            <a:ext cx="436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dirty="0">
              <a:solidFill>
                <a:srgbClr val="FF0000"/>
              </a:solidFill>
            </a:endParaRPr>
          </a:p>
        </p:txBody>
      </p:sp>
      <p:sp>
        <p:nvSpPr>
          <p:cNvPr id="10" name="文字方塊 14">
            <a:extLst>
              <a:ext uri="{FF2B5EF4-FFF2-40B4-BE49-F238E27FC236}">
                <a16:creationId xmlns:a16="http://schemas.microsoft.com/office/drawing/2014/main" id="{8A9B79AC-6383-4554-8664-7B9DC8C06D64}"/>
              </a:ext>
            </a:extLst>
          </p:cNvPr>
          <p:cNvSpPr txBox="1">
            <a:spLocks noChangeArrowheads="1"/>
          </p:cNvSpPr>
          <p:nvPr/>
        </p:nvSpPr>
        <p:spPr bwMode="auto">
          <a:xfrm>
            <a:off x="3200997" y="5383130"/>
            <a:ext cx="436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sz="2800" dirty="0">
              <a:solidFill>
                <a:srgbClr val="FF0000"/>
              </a:solidFill>
            </a:endParaRPr>
          </a:p>
        </p:txBody>
      </p:sp>
      <p:sp>
        <p:nvSpPr>
          <p:cNvPr id="11" name="圓角矩形圖說文字 13">
            <a:extLst>
              <a:ext uri="{FF2B5EF4-FFF2-40B4-BE49-F238E27FC236}">
                <a16:creationId xmlns:a16="http://schemas.microsoft.com/office/drawing/2014/main" id="{3CBE7B90-4BB1-40D3-8031-5B19F15D3706}"/>
              </a:ext>
            </a:extLst>
          </p:cNvPr>
          <p:cNvSpPr/>
          <p:nvPr/>
        </p:nvSpPr>
        <p:spPr>
          <a:xfrm>
            <a:off x="6775054" y="2975744"/>
            <a:ext cx="2139404" cy="2590800"/>
          </a:xfrm>
          <a:prstGeom prst="wedgeRoundRectCallout">
            <a:avLst>
              <a:gd name="adj1" fmla="val -86139"/>
              <a:gd name="adj2" fmla="val -19997"/>
              <a:gd name="adj3" fmla="val 16667"/>
            </a:avLst>
          </a:prstGeom>
          <a:solidFill>
            <a:srgbClr val="FFFF00"/>
          </a:solidFill>
          <a:ln w="76200">
            <a:solidFill>
              <a:schemeClr val="bg2"/>
            </a:solidFill>
            <a:prstDash val="soli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just">
              <a:spcAft>
                <a:spcPts val="600"/>
              </a:spcAft>
              <a:defRPr/>
            </a:pPr>
            <a:r>
              <a:rPr lang="zh-TW" altLang="en-US" b="1" dirty="0">
                <a:solidFill>
                  <a:schemeClr val="tx1"/>
                </a:solidFill>
                <a:latin typeface="Microsoft YaHei" panose="020B0503020204020204" pitchFamily="34" charset="-122"/>
                <a:ea typeface="Microsoft YaHei" panose="020B0503020204020204" pitchFamily="34" charset="-122"/>
              </a:rPr>
              <a:t>系統將紀錄登錄過的帳號、</a:t>
            </a:r>
            <a:r>
              <a:rPr lang="en-US" altLang="zh-TW" b="1" dirty="0">
                <a:solidFill>
                  <a:schemeClr val="tx1"/>
                </a:solidFill>
                <a:latin typeface="Microsoft YaHei" panose="020B0503020204020204" pitchFamily="34" charset="-122"/>
                <a:ea typeface="Microsoft YaHei" panose="020B0503020204020204" pitchFamily="34" charset="-122"/>
              </a:rPr>
              <a:t>IP</a:t>
            </a:r>
            <a:r>
              <a:rPr lang="zh-TW" altLang="en-US" b="1" dirty="0">
                <a:solidFill>
                  <a:schemeClr val="tx1"/>
                </a:solidFill>
                <a:latin typeface="Microsoft YaHei" panose="020B0503020204020204" pitchFamily="34" charset="-122"/>
                <a:ea typeface="Microsoft YaHei" panose="020B0503020204020204" pitchFamily="34" charset="-122"/>
              </a:rPr>
              <a:t>位址、登入時間、操作流程等資訊。</a:t>
            </a:r>
            <a:endParaRPr lang="en-US" altLang="zh-TW" b="1" dirty="0">
              <a:solidFill>
                <a:schemeClr val="tx1"/>
              </a:solidFill>
              <a:latin typeface="Microsoft YaHei" panose="020B0503020204020204" pitchFamily="34" charset="-122"/>
              <a:ea typeface="Microsoft YaHei" panose="020B0503020204020204" pitchFamily="34" charset="-122"/>
            </a:endParaRPr>
          </a:p>
          <a:p>
            <a:pPr algn="just">
              <a:spcAft>
                <a:spcPts val="600"/>
              </a:spcAft>
              <a:defRPr/>
            </a:pPr>
            <a:r>
              <a:rPr lang="zh-TW" altLang="en-US" b="1" u="sng" dirty="0">
                <a:solidFill>
                  <a:schemeClr val="tx1"/>
                </a:solidFill>
                <a:latin typeface="Microsoft YaHei" panose="020B0503020204020204" pitchFamily="34" charset="-122"/>
                <a:ea typeface="Microsoft YaHei" panose="020B0503020204020204" pitchFamily="34" charset="-122"/>
              </a:rPr>
              <a:t>請考生切勿使用他人帳號密碼進行登入操作系統！</a:t>
            </a:r>
            <a:endParaRPr lang="en-US" altLang="zh-TW" b="1" dirty="0">
              <a:solidFill>
                <a:schemeClr val="tx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1000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2C203B82-3615-4D16-90D8-947179F66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4" y="2018241"/>
            <a:ext cx="9144000" cy="3926744"/>
          </a:xfrm>
          <a:prstGeom prst="rect">
            <a:avLst/>
          </a:prstGeom>
        </p:spPr>
      </p:pic>
      <p:sp>
        <p:nvSpPr>
          <p:cNvPr id="4" name="投影片編號版面配置區 3">
            <a:extLst>
              <a:ext uri="{FF2B5EF4-FFF2-40B4-BE49-F238E27FC236}">
                <a16:creationId xmlns:a16="http://schemas.microsoft.com/office/drawing/2014/main" id="{39BC893C-43D5-4DC8-8D9D-E0B67827667E}"/>
              </a:ext>
            </a:extLst>
          </p:cNvPr>
          <p:cNvSpPr>
            <a:spLocks noGrp="1"/>
          </p:cNvSpPr>
          <p:nvPr>
            <p:ph type="sldNum" sz="quarter" idx="12"/>
          </p:nvPr>
        </p:nvSpPr>
        <p:spPr/>
        <p:txBody>
          <a:bodyPr/>
          <a:lstStyle/>
          <a:p>
            <a:pPr>
              <a:defRPr/>
            </a:pPr>
            <a:fld id="{3D50DE69-F466-40A0-AA8C-7174EFF8D2A2}" type="slidenum">
              <a:rPr lang="zh-TW" altLang="en-US" smtClean="0"/>
              <a:pPr>
                <a:defRPr/>
              </a:pPr>
              <a:t>19</a:t>
            </a:fld>
            <a:endParaRPr lang="en-US" altLang="zh-TW" dirty="0"/>
          </a:p>
        </p:txBody>
      </p:sp>
      <p:sp>
        <p:nvSpPr>
          <p:cNvPr id="3" name="Rectangle 2">
            <a:extLst>
              <a:ext uri="{FF2B5EF4-FFF2-40B4-BE49-F238E27FC236}">
                <a16:creationId xmlns:a16="http://schemas.microsoft.com/office/drawing/2014/main" id="{1724EAC9-F97E-4791-905C-028EBB8E49F3}"/>
              </a:ext>
            </a:extLst>
          </p:cNvPr>
          <p:cNvSpPr>
            <a:spLocks noGrp="1" noChangeArrowheads="1"/>
          </p:cNvSpPr>
          <p:nvPr>
            <p:ph type="title"/>
          </p:nvPr>
        </p:nvSpPr>
        <p:spPr>
          <a:xfrm>
            <a:off x="179512" y="115888"/>
            <a:ext cx="8964488" cy="792162"/>
          </a:xfrm>
        </p:spPr>
        <p:txBody>
          <a:bodyPr/>
          <a:lstStyle/>
          <a:p>
            <a:pPr eaLnBrk="1" hangingPunct="1"/>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系統登入</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(4/4)</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字方塊 4">
            <a:extLst>
              <a:ext uri="{FF2B5EF4-FFF2-40B4-BE49-F238E27FC236}">
                <a16:creationId xmlns:a16="http://schemas.microsoft.com/office/drawing/2014/main" id="{2667332C-0772-4140-A075-F791E53E0FA7}"/>
              </a:ext>
            </a:extLst>
          </p:cNvPr>
          <p:cNvSpPr txBox="1"/>
          <p:nvPr/>
        </p:nvSpPr>
        <p:spPr>
          <a:xfrm>
            <a:off x="179512" y="1124744"/>
            <a:ext cx="8830344" cy="861774"/>
          </a:xfrm>
          <a:prstGeom prst="rect">
            <a:avLst/>
          </a:prstGeom>
          <a:noFill/>
        </p:spPr>
        <p:txBody>
          <a:bodyPr wrap="square">
            <a:spAutoFit/>
          </a:bodyPr>
          <a:lstStyle/>
          <a:p>
            <a:pPr marL="266700" indent="-266700">
              <a:lnSpc>
                <a:spcPts val="2800"/>
              </a:lnSpc>
              <a:spcBef>
                <a:spcPts val="0"/>
              </a:spcBef>
              <a:spcAft>
                <a:spcPts val="400"/>
              </a:spcAft>
              <a:buFontTx/>
              <a:buAutoNum type="arabicPeriod"/>
            </a:pPr>
            <a:r>
              <a:rPr lang="zh-TW"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Arial" panose="020B0604020202020204" pitchFamily="34" charset="0"/>
              </a:rPr>
              <a:t>請務必閱讀注意事項</a:t>
            </a:r>
            <a:r>
              <a:rPr lang="zh-TW" altLang="en-US" sz="2400" b="1" dirty="0">
                <a:latin typeface="Microsoft YaHei" panose="020B0503020204020204" pitchFamily="34" charset="-122"/>
                <a:ea typeface="Microsoft YaHei" panose="020B0503020204020204" pitchFamily="34" charset="-122"/>
                <a:cs typeface="Arial" panose="020B0604020202020204" pitchFamily="34" charset="0"/>
              </a:rPr>
              <a:t>。</a:t>
            </a:r>
            <a:endParaRPr lang="en-US" altLang="zh-TW" sz="2400" b="1" dirty="0">
              <a:latin typeface="Microsoft YaHei" panose="020B0503020204020204" pitchFamily="34" charset="-122"/>
              <a:ea typeface="Microsoft YaHei" panose="020B0503020204020204" pitchFamily="34" charset="-122"/>
              <a:cs typeface="Arial" panose="020B0604020202020204" pitchFamily="34" charset="0"/>
            </a:endParaRPr>
          </a:p>
          <a:p>
            <a:pPr marL="266700" indent="-266700">
              <a:lnSpc>
                <a:spcPts val="2800"/>
              </a:lnSpc>
              <a:spcBef>
                <a:spcPts val="0"/>
              </a:spcBef>
              <a:spcAft>
                <a:spcPts val="400"/>
              </a:spcAft>
              <a:buFontTx/>
              <a:buAutoNum type="arabicPeriod"/>
            </a:pPr>
            <a:r>
              <a:rPr lang="zh-TW" altLang="en-US" sz="2400" dirty="0">
                <a:latin typeface="Microsoft YaHei" panose="020B0503020204020204" pitchFamily="34" charset="-122"/>
                <a:ea typeface="Microsoft YaHei" panose="020B0503020204020204" pitchFamily="34" charset="-122"/>
                <a:cs typeface="Arial" panose="020B0604020202020204" pitchFamily="34" charset="0"/>
              </a:rPr>
              <a:t>閱讀完成請勾選核取方塊後，點選「確定並進行志願選填」</a:t>
            </a:r>
            <a:r>
              <a:rPr lang="zh-TW" altLang="en-US" sz="2400" b="1" dirty="0">
                <a:latin typeface="Microsoft YaHei" panose="020B0503020204020204" pitchFamily="34" charset="-122"/>
                <a:ea typeface="Microsoft YaHei" panose="020B0503020204020204" pitchFamily="34" charset="-122"/>
                <a:cs typeface="Arial" panose="020B0604020202020204" pitchFamily="34" charset="0"/>
              </a:rPr>
              <a:t>。</a:t>
            </a:r>
          </a:p>
        </p:txBody>
      </p:sp>
      <p:sp>
        <p:nvSpPr>
          <p:cNvPr id="7" name="文字方塊 11">
            <a:extLst>
              <a:ext uri="{FF2B5EF4-FFF2-40B4-BE49-F238E27FC236}">
                <a16:creationId xmlns:a16="http://schemas.microsoft.com/office/drawing/2014/main" id="{933883C1-62BD-4BB9-900E-416F40007D74}"/>
              </a:ext>
            </a:extLst>
          </p:cNvPr>
          <p:cNvSpPr txBox="1">
            <a:spLocks noChangeArrowheads="1"/>
          </p:cNvSpPr>
          <p:nvPr/>
        </p:nvSpPr>
        <p:spPr bwMode="auto">
          <a:xfrm>
            <a:off x="34053" y="2994727"/>
            <a:ext cx="436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dirty="0">
              <a:solidFill>
                <a:srgbClr val="FF0000"/>
              </a:solidFill>
            </a:endParaRPr>
          </a:p>
        </p:txBody>
      </p:sp>
      <p:sp>
        <p:nvSpPr>
          <p:cNvPr id="8" name="文字方塊 12">
            <a:extLst>
              <a:ext uri="{FF2B5EF4-FFF2-40B4-BE49-F238E27FC236}">
                <a16:creationId xmlns:a16="http://schemas.microsoft.com/office/drawing/2014/main" id="{FA330B72-DED2-4BCA-8429-441F0E462296}"/>
              </a:ext>
            </a:extLst>
          </p:cNvPr>
          <p:cNvSpPr txBox="1">
            <a:spLocks noChangeArrowheads="1"/>
          </p:cNvSpPr>
          <p:nvPr/>
        </p:nvSpPr>
        <p:spPr bwMode="auto">
          <a:xfrm>
            <a:off x="2786054" y="5022413"/>
            <a:ext cx="438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dirty="0">
              <a:solidFill>
                <a:srgbClr val="FF0000"/>
              </a:solidFill>
            </a:endParaRPr>
          </a:p>
        </p:txBody>
      </p:sp>
    </p:spTree>
    <p:extLst>
      <p:ext uri="{BB962C8B-B14F-4D97-AF65-F5344CB8AC3E}">
        <p14:creationId xmlns:p14="http://schemas.microsoft.com/office/powerpoint/2010/main" val="161205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76BA3FE-ABEB-46B6-B41D-B3506399563C}"/>
              </a:ext>
            </a:extLst>
          </p:cNvPr>
          <p:cNvSpPr>
            <a:spLocks noGrp="1"/>
          </p:cNvSpPr>
          <p:nvPr>
            <p:ph type="sldNum" sz="quarter" idx="12"/>
          </p:nvPr>
        </p:nvSpPr>
        <p:spPr/>
        <p:txBody>
          <a:bodyPr/>
          <a:lstStyle/>
          <a:p>
            <a:pPr>
              <a:defRPr/>
            </a:pPr>
            <a:fld id="{3D50DE69-F466-40A0-AA8C-7174EFF8D2A2}" type="slidenum">
              <a:rPr lang="zh-TW" altLang="en-US" smtClean="0"/>
              <a:pPr>
                <a:defRPr/>
              </a:pPr>
              <a:t>2</a:t>
            </a:fld>
            <a:endParaRPr lang="en-US" altLang="zh-TW" dirty="0"/>
          </a:p>
        </p:txBody>
      </p:sp>
      <p:sp>
        <p:nvSpPr>
          <p:cNvPr id="5" name="標題 5">
            <a:extLst>
              <a:ext uri="{FF2B5EF4-FFF2-40B4-BE49-F238E27FC236}">
                <a16:creationId xmlns:a16="http://schemas.microsoft.com/office/drawing/2014/main" id="{DC5E40F6-311D-4904-8977-BA304D826DFE}"/>
              </a:ext>
            </a:extLst>
          </p:cNvPr>
          <p:cNvSpPr txBox="1">
            <a:spLocks/>
          </p:cNvSpPr>
          <p:nvPr/>
        </p:nvSpPr>
        <p:spPr bwMode="auto">
          <a:xfrm>
            <a:off x="503548" y="145726"/>
            <a:ext cx="8136904"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4800" b="1"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重要日程表</a:t>
            </a:r>
          </a:p>
        </p:txBody>
      </p:sp>
      <p:graphicFrame>
        <p:nvGraphicFramePr>
          <p:cNvPr id="6" name="表格 5">
            <a:extLst>
              <a:ext uri="{FF2B5EF4-FFF2-40B4-BE49-F238E27FC236}">
                <a16:creationId xmlns:a16="http://schemas.microsoft.com/office/drawing/2014/main" id="{701E74B7-0EEA-453D-A48E-BF32006CECD4}"/>
              </a:ext>
            </a:extLst>
          </p:cNvPr>
          <p:cNvGraphicFramePr>
            <a:graphicFrameLocks noGrp="1"/>
          </p:cNvGraphicFramePr>
          <p:nvPr>
            <p:extLst>
              <p:ext uri="{D42A27DB-BD31-4B8C-83A1-F6EECF244321}">
                <p14:modId xmlns:p14="http://schemas.microsoft.com/office/powerpoint/2010/main" val="856089642"/>
              </p:ext>
            </p:extLst>
          </p:nvPr>
        </p:nvGraphicFramePr>
        <p:xfrm>
          <a:off x="539552" y="1193228"/>
          <a:ext cx="8136904" cy="5036026"/>
        </p:xfrm>
        <a:graphic>
          <a:graphicData uri="http://schemas.openxmlformats.org/drawingml/2006/table">
            <a:tbl>
              <a:tblPr>
                <a:tableStyleId>{793D81CF-94F2-401A-BA57-92F5A7B2D0C5}</a:tableStyleId>
              </a:tblPr>
              <a:tblGrid>
                <a:gridCol w="3240360">
                  <a:extLst>
                    <a:ext uri="{9D8B030D-6E8A-4147-A177-3AD203B41FA5}">
                      <a16:colId xmlns:a16="http://schemas.microsoft.com/office/drawing/2014/main" val="20000"/>
                    </a:ext>
                  </a:extLst>
                </a:gridCol>
                <a:gridCol w="4896544">
                  <a:extLst>
                    <a:ext uri="{9D8B030D-6E8A-4147-A177-3AD203B41FA5}">
                      <a16:colId xmlns:a16="http://schemas.microsoft.com/office/drawing/2014/main" val="20001"/>
                    </a:ext>
                  </a:extLst>
                </a:gridCol>
              </a:tblGrid>
              <a:tr h="651596">
                <a:tc>
                  <a:txBody>
                    <a:bodyPr/>
                    <a:lstStyle/>
                    <a:p>
                      <a:pPr marL="71755" marR="71755" algn="ctr" fontAlgn="ctr">
                        <a:spcAft>
                          <a:spcPts val="0"/>
                        </a:spcAft>
                        <a:tabLst>
                          <a:tab pos="8371205" algn="l"/>
                        </a:tabLst>
                      </a:pPr>
                      <a:r>
                        <a:rPr lang="zh-TW" sz="2800" b="1" kern="100" dirty="0">
                          <a:effectLst/>
                          <a:latin typeface="Microsoft YaHei" panose="020B0503020204020204" pitchFamily="34" charset="-122"/>
                          <a:ea typeface="Microsoft YaHei" panose="020B0503020204020204" pitchFamily="34" charset="-122"/>
                          <a:cs typeface="Times New Roman" pitchFamily="18" charset="0"/>
                        </a:rPr>
                        <a:t>日</a:t>
                      </a:r>
                      <a:r>
                        <a:rPr lang="en-US" altLang="zh-TW" sz="2800" b="1" kern="100" dirty="0">
                          <a:effectLst/>
                          <a:latin typeface="Microsoft YaHei" panose="020B0503020204020204" pitchFamily="34" charset="-122"/>
                          <a:ea typeface="Microsoft YaHei" panose="020B0503020204020204" pitchFamily="34" charset="-122"/>
                          <a:cs typeface="Times New Roman" pitchFamily="18" charset="0"/>
                        </a:rPr>
                        <a:t>    </a:t>
                      </a:r>
                      <a:r>
                        <a:rPr lang="zh-TW" sz="2800" b="1" kern="100" dirty="0">
                          <a:effectLst/>
                          <a:latin typeface="Microsoft YaHei" panose="020B0503020204020204" pitchFamily="34" charset="-122"/>
                          <a:ea typeface="Microsoft YaHei" panose="020B0503020204020204" pitchFamily="34" charset="-122"/>
                          <a:cs typeface="Times New Roman" pitchFamily="18" charset="0"/>
                        </a:rPr>
                        <a:t>期</a:t>
                      </a:r>
                    </a:p>
                  </a:txBody>
                  <a:tcPr marL="17780" marR="177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accent5"/>
                    </a:solidFill>
                  </a:tcPr>
                </a:tc>
                <a:tc>
                  <a:txBody>
                    <a:bodyPr/>
                    <a:lstStyle/>
                    <a:p>
                      <a:pPr marL="71755" marR="36195" algn="ctr" fontAlgn="ctr">
                        <a:spcAft>
                          <a:spcPts val="0"/>
                        </a:spcAft>
                        <a:tabLst>
                          <a:tab pos="8371205" algn="l"/>
                        </a:tabLst>
                      </a:pPr>
                      <a:r>
                        <a:rPr lang="zh-TW" altLang="en-US" sz="2800" b="1" kern="100" dirty="0">
                          <a:effectLst/>
                          <a:latin typeface="Microsoft YaHei" panose="020B0503020204020204" pitchFamily="34" charset="-122"/>
                          <a:ea typeface="Microsoft YaHei" panose="020B0503020204020204" pitchFamily="34" charset="-122"/>
                          <a:cs typeface="Times New Roman" pitchFamily="18" charset="0"/>
                        </a:rPr>
                        <a:t>辦  理  事  項</a:t>
                      </a:r>
                      <a:endParaRPr lang="zh-TW" sz="2800" b="1" kern="100" dirty="0">
                        <a:effectLst/>
                        <a:latin typeface="Microsoft YaHei" panose="020B0503020204020204" pitchFamily="34" charset="-122"/>
                        <a:ea typeface="Microsoft YaHei" panose="020B0503020204020204" pitchFamily="34" charset="-122"/>
                        <a:cs typeface="Times New Roman" pitchFamily="18" charset="0"/>
                      </a:endParaRPr>
                    </a:p>
                  </a:txBody>
                  <a:tcPr marL="17780" marR="177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876886">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2200" b="1" kern="1200" dirty="0">
                          <a:effectLst/>
                          <a:latin typeface="Microsoft YaHei" panose="020B0503020204020204" pitchFamily="34" charset="-122"/>
                          <a:ea typeface="Microsoft YaHei" panose="020B0503020204020204" pitchFamily="34" charset="-122"/>
                        </a:rPr>
                        <a:t>114.04.15(</a:t>
                      </a:r>
                      <a:r>
                        <a:rPr lang="zh-TW" altLang="zh-TW" sz="2200" b="1" kern="1200" dirty="0">
                          <a:effectLst/>
                          <a:latin typeface="Microsoft YaHei" panose="020B0503020204020204" pitchFamily="34" charset="-122"/>
                          <a:ea typeface="Microsoft YaHei" panose="020B0503020204020204" pitchFamily="34" charset="-122"/>
                        </a:rPr>
                        <a:t>二</a:t>
                      </a:r>
                      <a:r>
                        <a:rPr lang="en-US" altLang="zh-TW" sz="2200" b="1" kern="1200" dirty="0">
                          <a:effectLst/>
                          <a:latin typeface="Microsoft YaHei" panose="020B0503020204020204" pitchFamily="34" charset="-122"/>
                          <a:ea typeface="Microsoft YaHei" panose="020B0503020204020204" pitchFamily="34" charset="-122"/>
                        </a:rPr>
                        <a:t>)10:00</a:t>
                      </a:r>
                      <a:r>
                        <a:rPr lang="zh-TW" altLang="zh-TW" sz="2200" b="1" kern="1200" dirty="0">
                          <a:effectLst/>
                          <a:latin typeface="Microsoft YaHei" panose="020B0503020204020204" pitchFamily="34" charset="-122"/>
                          <a:ea typeface="Microsoft YaHei" panose="020B0503020204020204" pitchFamily="34" charset="-122"/>
                        </a:rPr>
                        <a:t>起</a:t>
                      </a:r>
                      <a:endParaRPr lang="zh-TW" altLang="zh-TW" sz="2200" b="1" kern="1200" dirty="0">
                        <a:solidFill>
                          <a:schemeClr val="dk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80000" marR="4572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rgbClr val="F9D3CF"/>
                    </a:solidFill>
                  </a:tcPr>
                </a:tc>
                <a:tc>
                  <a:txBody>
                    <a:bodyPr/>
                    <a:lstStyle/>
                    <a:p>
                      <a:pPr marL="71755" marR="36195" algn="l" fontAlgn="ctr">
                        <a:spcAft>
                          <a:spcPts val="0"/>
                        </a:spcAft>
                        <a:tabLst>
                          <a:tab pos="8371205" algn="l"/>
                        </a:tabLst>
                      </a:pPr>
                      <a:r>
                        <a:rPr lang="zh-TW" sz="2200" b="1" kern="100" dirty="0">
                          <a:effectLst/>
                          <a:latin typeface="Microsoft YaHei" panose="020B0503020204020204" pitchFamily="34" charset="-122"/>
                          <a:ea typeface="Microsoft YaHei" panose="020B0503020204020204" pitchFamily="34" charset="-122"/>
                          <a:cs typeface="Times New Roman" pitchFamily="18" charset="0"/>
                        </a:rPr>
                        <a:t>考生排名網路查詢</a:t>
                      </a:r>
                    </a:p>
                  </a:txBody>
                  <a:tcPr marL="72000" marR="177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rgbClr val="F9D3CF"/>
                    </a:solidFill>
                  </a:tcPr>
                </a:tc>
                <a:extLst>
                  <a:ext uri="{0D108BD9-81ED-4DB2-BD59-A6C34878D82A}">
                    <a16:rowId xmlns:a16="http://schemas.microsoft.com/office/drawing/2014/main" val="10001"/>
                  </a:ext>
                </a:extLst>
              </a:tr>
              <a:tr h="876886">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2200" b="1" kern="1200" dirty="0">
                          <a:effectLst/>
                          <a:latin typeface="Microsoft YaHei" panose="020B0503020204020204" pitchFamily="34" charset="-122"/>
                          <a:ea typeface="Microsoft YaHei" panose="020B0503020204020204" pitchFamily="34" charset="-122"/>
                        </a:rPr>
                        <a:t>114.04.16(</a:t>
                      </a:r>
                      <a:r>
                        <a:rPr lang="zh-TW" altLang="zh-TW" sz="2200" b="1" kern="1200" dirty="0">
                          <a:effectLst/>
                          <a:latin typeface="Microsoft YaHei" panose="020B0503020204020204" pitchFamily="34" charset="-122"/>
                          <a:ea typeface="Microsoft YaHei" panose="020B0503020204020204" pitchFamily="34" charset="-122"/>
                        </a:rPr>
                        <a:t>三</a:t>
                      </a:r>
                      <a:r>
                        <a:rPr lang="en-US" altLang="zh-TW" sz="2200" b="1" kern="1200" dirty="0">
                          <a:effectLst/>
                          <a:latin typeface="Microsoft YaHei" panose="020B0503020204020204" pitchFamily="34" charset="-122"/>
                          <a:ea typeface="Microsoft YaHei" panose="020B0503020204020204" pitchFamily="34" charset="-122"/>
                        </a:rPr>
                        <a:t>)10:00</a:t>
                      </a:r>
                      <a:r>
                        <a:rPr lang="zh-TW" altLang="zh-TW" sz="2200" b="1" kern="1200" dirty="0">
                          <a:effectLst/>
                          <a:latin typeface="Microsoft YaHei" panose="020B0503020204020204" pitchFamily="34" charset="-122"/>
                          <a:ea typeface="Microsoft YaHei" panose="020B0503020204020204" pitchFamily="34" charset="-122"/>
                        </a:rPr>
                        <a:t>起</a:t>
                      </a:r>
                    </a:p>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2200" b="1" kern="1200" dirty="0">
                          <a:effectLst/>
                          <a:latin typeface="Microsoft YaHei" panose="020B0503020204020204" pitchFamily="34" charset="-122"/>
                          <a:ea typeface="Microsoft YaHei" panose="020B0503020204020204" pitchFamily="34" charset="-122"/>
                        </a:rPr>
                        <a:t>114.04.23(</a:t>
                      </a:r>
                      <a:r>
                        <a:rPr lang="zh-TW" altLang="zh-TW" sz="2200" b="1" kern="1200" dirty="0">
                          <a:effectLst/>
                          <a:latin typeface="Microsoft YaHei" panose="020B0503020204020204" pitchFamily="34" charset="-122"/>
                          <a:ea typeface="Microsoft YaHei" panose="020B0503020204020204" pitchFamily="34" charset="-122"/>
                        </a:rPr>
                        <a:t>三</a:t>
                      </a:r>
                      <a:r>
                        <a:rPr lang="en-US" altLang="zh-TW" sz="2200" b="1" kern="1200" dirty="0">
                          <a:effectLst/>
                          <a:latin typeface="Microsoft YaHei" panose="020B0503020204020204" pitchFamily="34" charset="-122"/>
                          <a:ea typeface="Microsoft YaHei" panose="020B0503020204020204" pitchFamily="34" charset="-122"/>
                        </a:rPr>
                        <a:t>)17:00</a:t>
                      </a:r>
                      <a:r>
                        <a:rPr lang="zh-TW" altLang="zh-TW" sz="2200" b="1" kern="1200" dirty="0">
                          <a:effectLst/>
                          <a:latin typeface="Microsoft YaHei" panose="020B0503020204020204" pitchFamily="34" charset="-122"/>
                          <a:ea typeface="Microsoft YaHei" panose="020B0503020204020204" pitchFamily="34" charset="-122"/>
                        </a:rPr>
                        <a:t>止</a:t>
                      </a:r>
                      <a:endParaRPr lang="zh-TW" altLang="en-US" sz="2200" b="1" kern="1200" dirty="0">
                        <a:solidFill>
                          <a:srgbClr val="993300"/>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80000" marR="4572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accent5"/>
                    </a:solidFill>
                  </a:tcPr>
                </a:tc>
                <a:tc>
                  <a:txBody>
                    <a:bodyPr/>
                    <a:lstStyle/>
                    <a:p>
                      <a:pPr marL="13335" marR="19050" algn="l" defTabSz="914400" rtl="0" eaLnBrk="1" fontAlgn="ctr" latinLnBrk="0" hangingPunct="1">
                        <a:lnSpc>
                          <a:spcPct val="100000"/>
                        </a:lnSpc>
                        <a:spcAft>
                          <a:spcPts val="0"/>
                        </a:spcAft>
                        <a:tabLst>
                          <a:tab pos="8371205" algn="l"/>
                        </a:tabLst>
                      </a:pPr>
                      <a:r>
                        <a:rPr lang="zh-TW" altLang="zh-TW" sz="2200" b="1" kern="1200" spc="-15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網路選填登記就讀志願序系統</a:t>
                      </a:r>
                      <a:r>
                        <a:rPr lang="zh-TW" altLang="en-US" sz="2200" b="1" kern="1200" spc="-15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 </a:t>
                      </a:r>
                      <a:r>
                        <a:rPr lang="zh-TW" altLang="zh-TW" sz="2600" b="1" u="sng" kern="1200" spc="-150" dirty="0">
                          <a:solidFill>
                            <a:srgbClr val="C00000"/>
                          </a:solidFill>
                          <a:effectLst/>
                          <a:latin typeface="Microsoft YaHei" panose="020B0503020204020204" pitchFamily="34" charset="-122"/>
                          <a:ea typeface="Microsoft YaHei" panose="020B0503020204020204" pitchFamily="34" charset="-122"/>
                          <a:cs typeface="Times New Roman" panose="02020603050405020304" pitchFamily="18" charset="0"/>
                        </a:rPr>
                        <a:t>練習版</a:t>
                      </a:r>
                      <a:endParaRPr lang="zh-TW" sz="2600" b="1" u="sng" kern="1200" spc="-150" dirty="0">
                        <a:solidFill>
                          <a:srgbClr val="C00000"/>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72000" marR="7200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r h="876886">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2200" b="1" kern="100"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114.04.24(</a:t>
                      </a:r>
                      <a:r>
                        <a:rPr lang="zh-TW" altLang="zh-TW" sz="2200" b="1" kern="100"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四</a:t>
                      </a:r>
                      <a:r>
                        <a:rPr lang="en-US" altLang="zh-TW" sz="2200" b="1" kern="100"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)10:00</a:t>
                      </a:r>
                      <a:r>
                        <a:rPr lang="zh-TW" altLang="zh-TW" sz="2200" b="1" kern="100"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起</a:t>
                      </a:r>
                    </a:p>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2200" b="1" kern="100"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114.04.30(</a:t>
                      </a:r>
                      <a:r>
                        <a:rPr lang="zh-TW" altLang="zh-TW" sz="2200" b="1" kern="100"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三</a:t>
                      </a:r>
                      <a:r>
                        <a:rPr lang="en-US" altLang="zh-TW" sz="2200" b="1" kern="100"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)17:00</a:t>
                      </a:r>
                      <a:r>
                        <a:rPr lang="zh-TW" altLang="zh-TW" sz="2200" b="1" kern="100"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止</a:t>
                      </a:r>
                      <a:endParaRPr lang="zh-TW" altLang="en-US" sz="2200" b="1" kern="100"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80000" marR="4572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rgbClr val="F9D3CF"/>
                    </a:solidFill>
                  </a:tcPr>
                </a:tc>
                <a:tc>
                  <a:txBody>
                    <a:bodyPr/>
                    <a:lstStyle/>
                    <a:p>
                      <a:pPr marL="71755" marR="36195" algn="l" defTabSz="914400" rtl="0" eaLnBrk="1" fontAlgn="ctr" latinLnBrk="0" hangingPunct="1">
                        <a:spcAft>
                          <a:spcPts val="0"/>
                        </a:spcAft>
                        <a:tabLst>
                          <a:tab pos="8371205" algn="l"/>
                        </a:tabLst>
                      </a:pPr>
                      <a:r>
                        <a:rPr lang="zh-TW" altLang="zh-TW" sz="2800" b="1" kern="1200"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rPr>
                        <a:t>考生網路選填登記就讀志願序</a:t>
                      </a:r>
                      <a:endParaRPr lang="zh-TW" sz="2800" b="1" kern="100" spc="-40"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72000" marR="7200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rgbClr val="F9D3CF"/>
                    </a:solidFill>
                  </a:tcPr>
                </a:tc>
                <a:extLst>
                  <a:ext uri="{0D108BD9-81ED-4DB2-BD59-A6C34878D82A}">
                    <a16:rowId xmlns:a16="http://schemas.microsoft.com/office/drawing/2014/main" val="10003"/>
                  </a:ext>
                </a:extLst>
              </a:tr>
              <a:tr h="876886">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2200" b="1" kern="1200" dirty="0">
                          <a:effectLst/>
                          <a:latin typeface="Microsoft YaHei" panose="020B0503020204020204" pitchFamily="34" charset="-122"/>
                          <a:ea typeface="Microsoft YaHei" panose="020B0503020204020204" pitchFamily="34" charset="-122"/>
                        </a:rPr>
                        <a:t>114.05.06(</a:t>
                      </a:r>
                      <a:r>
                        <a:rPr lang="zh-TW" altLang="zh-TW" sz="2200" b="1" kern="1200" dirty="0">
                          <a:effectLst/>
                          <a:latin typeface="Microsoft YaHei" panose="020B0503020204020204" pitchFamily="34" charset="-122"/>
                          <a:ea typeface="Microsoft YaHei" panose="020B0503020204020204" pitchFamily="34" charset="-122"/>
                        </a:rPr>
                        <a:t>二</a:t>
                      </a:r>
                      <a:r>
                        <a:rPr lang="en-US" altLang="zh-TW" sz="2200" b="1" kern="1200" dirty="0">
                          <a:effectLst/>
                          <a:latin typeface="Microsoft YaHei" panose="020B0503020204020204" pitchFamily="34" charset="-122"/>
                          <a:ea typeface="Microsoft YaHei" panose="020B0503020204020204" pitchFamily="34" charset="-122"/>
                        </a:rPr>
                        <a:t>)10:00</a:t>
                      </a:r>
                      <a:r>
                        <a:rPr lang="zh-TW" altLang="zh-TW" sz="2200" b="1" kern="1200" dirty="0">
                          <a:effectLst/>
                          <a:latin typeface="Microsoft YaHei" panose="020B0503020204020204" pitchFamily="34" charset="-122"/>
                          <a:ea typeface="Microsoft YaHei" panose="020B0503020204020204" pitchFamily="34" charset="-122"/>
                        </a:rPr>
                        <a:t>起</a:t>
                      </a:r>
                      <a:endParaRPr lang="zh-TW" altLang="zh-TW" sz="2200" b="1" kern="12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80000" marR="4572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accent5"/>
                    </a:solidFill>
                  </a:tcPr>
                </a:tc>
                <a:tc>
                  <a:txBody>
                    <a:bodyPr/>
                    <a:lstStyle/>
                    <a:p>
                      <a:pPr marL="71755" marR="36195" algn="l" fontAlgn="ctr">
                        <a:spcAft>
                          <a:spcPts val="0"/>
                        </a:spcAft>
                        <a:tabLst>
                          <a:tab pos="8371205" algn="l"/>
                        </a:tabLst>
                      </a:pPr>
                      <a:r>
                        <a:rPr lang="zh-TW" altLang="zh-TW" sz="2200" b="1" kern="12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公告</a:t>
                      </a:r>
                      <a:r>
                        <a:rPr lang="zh-TW" altLang="en-US" sz="2200" b="1" kern="12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錄取名單</a:t>
                      </a:r>
                      <a:endParaRPr lang="zh-TW" altLang="zh-TW" sz="22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72000" marR="7200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r h="876886">
                <a:tc>
                  <a:txBody>
                    <a:bodyPr/>
                    <a:lstStyle/>
                    <a:p>
                      <a:pPr marL="0" marR="0" lvl="0" indent="180975" algn="l" defTabSz="914400" rtl="0" eaLnBrk="1" fontAlgn="auto" latinLnBrk="0" hangingPunct="1">
                        <a:lnSpc>
                          <a:spcPts val="2400"/>
                        </a:lnSpc>
                        <a:spcBef>
                          <a:spcPts val="0"/>
                        </a:spcBef>
                        <a:spcAft>
                          <a:spcPts val="0"/>
                        </a:spcAft>
                        <a:buClrTx/>
                        <a:buSzTx/>
                        <a:buFontTx/>
                        <a:buNone/>
                        <a:tabLst/>
                        <a:defRPr/>
                      </a:pPr>
                      <a:r>
                        <a:rPr lang="en-US" sz="2200" b="1" kern="1200" dirty="0">
                          <a:effectLst/>
                          <a:latin typeface="Microsoft YaHei" panose="020B0503020204020204" pitchFamily="34" charset="-122"/>
                          <a:ea typeface="Microsoft YaHei" panose="020B0503020204020204" pitchFamily="34" charset="-122"/>
                        </a:rPr>
                        <a:t>114.05.13(</a:t>
                      </a:r>
                      <a:r>
                        <a:rPr lang="zh-TW" altLang="en-US" sz="2200" b="1" kern="1200" dirty="0">
                          <a:effectLst/>
                          <a:latin typeface="Microsoft YaHei" panose="020B0503020204020204" pitchFamily="34" charset="-122"/>
                          <a:ea typeface="Microsoft YaHei" panose="020B0503020204020204" pitchFamily="34" charset="-122"/>
                        </a:rPr>
                        <a:t>二</a:t>
                      </a:r>
                      <a:r>
                        <a:rPr lang="en-US" sz="2200" b="1" kern="1200" dirty="0">
                          <a:effectLst/>
                          <a:latin typeface="Microsoft YaHei" panose="020B0503020204020204" pitchFamily="34" charset="-122"/>
                          <a:ea typeface="Microsoft YaHei" panose="020B0503020204020204" pitchFamily="34" charset="-122"/>
                        </a:rPr>
                        <a:t>)12</a:t>
                      </a:r>
                      <a:r>
                        <a:rPr lang="en-US" altLang="zh-TW" sz="2200" b="1" kern="1200" dirty="0">
                          <a:effectLst/>
                          <a:latin typeface="Microsoft YaHei" panose="020B0503020204020204" pitchFamily="34" charset="-122"/>
                          <a:ea typeface="Microsoft YaHei" panose="020B0503020204020204" pitchFamily="34" charset="-122"/>
                        </a:rPr>
                        <a:t>:</a:t>
                      </a:r>
                      <a:r>
                        <a:rPr lang="en-US" sz="2200" b="1" kern="1200" dirty="0">
                          <a:effectLst/>
                          <a:latin typeface="Microsoft YaHei" panose="020B0503020204020204" pitchFamily="34" charset="-122"/>
                          <a:ea typeface="Microsoft YaHei" panose="020B0503020204020204" pitchFamily="34" charset="-122"/>
                        </a:rPr>
                        <a:t>00</a:t>
                      </a:r>
                      <a:r>
                        <a:rPr lang="zh-TW" sz="2200" b="1" kern="1200" dirty="0">
                          <a:effectLst/>
                          <a:latin typeface="Microsoft YaHei" panose="020B0503020204020204" pitchFamily="34" charset="-122"/>
                          <a:ea typeface="Microsoft YaHei" panose="020B0503020204020204" pitchFamily="34" charset="-122"/>
                        </a:rPr>
                        <a:t>前</a:t>
                      </a:r>
                      <a:endParaRPr lang="zh-TW" sz="2200" b="1" kern="12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17780" marR="1778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rgbClr val="F9D3CF"/>
                    </a:solidFill>
                  </a:tcPr>
                </a:tc>
                <a:tc>
                  <a:txBody>
                    <a:bodyPr/>
                    <a:lstStyle/>
                    <a:p>
                      <a:pPr marL="71755" marR="36195" algn="l" fontAlgn="ctr">
                        <a:spcAft>
                          <a:spcPts val="0"/>
                        </a:spcAft>
                        <a:tabLst>
                          <a:tab pos="8371205" algn="l"/>
                        </a:tabLst>
                      </a:pPr>
                      <a:r>
                        <a:rPr lang="zh-TW" altLang="zh-TW" sz="2200" b="1" kern="12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聲明放棄錄取資格截止期限</a:t>
                      </a:r>
                      <a:endParaRPr lang="en-US" altLang="zh-TW" sz="2200" b="1" kern="12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72000" marR="72000" marT="0" marB="0" anchor="ctr">
                    <a:lnL w="28575"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95000"/>
                        </a:schemeClr>
                      </a:solidFill>
                      <a:prstDash val="solid"/>
                      <a:round/>
                      <a:headEnd type="none" w="med" len="med"/>
                      <a:tailEnd type="none" w="med" len="med"/>
                    </a:lnT>
                    <a:lnB w="28575" cap="flat" cmpd="sng" algn="ctr">
                      <a:solidFill>
                        <a:schemeClr val="bg1">
                          <a:lumMod val="95000"/>
                        </a:schemeClr>
                      </a:solidFill>
                      <a:prstDash val="solid"/>
                      <a:round/>
                      <a:headEnd type="none" w="med" len="med"/>
                      <a:tailEnd type="none" w="med" len="med"/>
                    </a:lnB>
                    <a:solidFill>
                      <a:srgbClr val="F9D3C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14491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9BC893C-43D5-4DC8-8D9D-E0B67827667E}"/>
              </a:ext>
            </a:extLst>
          </p:cNvPr>
          <p:cNvSpPr>
            <a:spLocks noGrp="1"/>
          </p:cNvSpPr>
          <p:nvPr>
            <p:ph type="sldNum" sz="quarter" idx="12"/>
          </p:nvPr>
        </p:nvSpPr>
        <p:spPr/>
        <p:txBody>
          <a:bodyPr/>
          <a:lstStyle/>
          <a:p>
            <a:pPr>
              <a:defRPr/>
            </a:pPr>
            <a:fld id="{3D50DE69-F466-40A0-AA8C-7174EFF8D2A2}" type="slidenum">
              <a:rPr lang="zh-TW" altLang="en-US" smtClean="0"/>
              <a:pPr>
                <a:defRPr/>
              </a:pPr>
              <a:t>20</a:t>
            </a:fld>
            <a:endParaRPr lang="en-US" altLang="zh-TW" dirty="0"/>
          </a:p>
        </p:txBody>
      </p:sp>
      <p:sp>
        <p:nvSpPr>
          <p:cNvPr id="3" name="標題 1">
            <a:extLst>
              <a:ext uri="{FF2B5EF4-FFF2-40B4-BE49-F238E27FC236}">
                <a16:creationId xmlns:a16="http://schemas.microsoft.com/office/drawing/2014/main" id="{388E8072-B803-4E25-A8DE-A0471779EC1D}"/>
              </a:ext>
            </a:extLst>
          </p:cNvPr>
          <p:cNvSpPr>
            <a:spLocks noGrp="1" noChangeArrowheads="1"/>
          </p:cNvSpPr>
          <p:nvPr>
            <p:ph type="title"/>
          </p:nvPr>
        </p:nvSpPr>
        <p:spPr>
          <a:xfrm>
            <a:off x="246742" y="188640"/>
            <a:ext cx="8897257" cy="633413"/>
          </a:xfrm>
        </p:spPr>
        <p:txBody>
          <a:bodyPr/>
          <a:lstStyle/>
          <a:p>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選填志願</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(1/5)</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圖片 4">
            <a:extLst>
              <a:ext uri="{FF2B5EF4-FFF2-40B4-BE49-F238E27FC236}">
                <a16:creationId xmlns:a16="http://schemas.microsoft.com/office/drawing/2014/main" id="{346CA75C-5157-4663-9C34-BD1A2D050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65" y="1727069"/>
            <a:ext cx="7166410" cy="5015921"/>
          </a:xfrm>
          <a:prstGeom prst="rect">
            <a:avLst/>
          </a:prstGeom>
        </p:spPr>
      </p:pic>
      <p:sp>
        <p:nvSpPr>
          <p:cNvPr id="6" name="文字方塊 14">
            <a:extLst>
              <a:ext uri="{FF2B5EF4-FFF2-40B4-BE49-F238E27FC236}">
                <a16:creationId xmlns:a16="http://schemas.microsoft.com/office/drawing/2014/main" id="{C95DA284-1EED-48A4-9C55-227AA6392457}"/>
              </a:ext>
            </a:extLst>
          </p:cNvPr>
          <p:cNvSpPr txBox="1">
            <a:spLocks noChangeArrowheads="1"/>
          </p:cNvSpPr>
          <p:nvPr/>
        </p:nvSpPr>
        <p:spPr bwMode="auto">
          <a:xfrm>
            <a:off x="140965" y="2180565"/>
            <a:ext cx="438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dirty="0">
              <a:solidFill>
                <a:srgbClr val="FF0000"/>
              </a:solidFill>
            </a:endParaRPr>
          </a:p>
        </p:txBody>
      </p:sp>
      <p:sp>
        <p:nvSpPr>
          <p:cNvPr id="7" name="文字方塊 16">
            <a:extLst>
              <a:ext uri="{FF2B5EF4-FFF2-40B4-BE49-F238E27FC236}">
                <a16:creationId xmlns:a16="http://schemas.microsoft.com/office/drawing/2014/main" id="{B1646FD0-923E-4E3A-9BBC-CD78984267D3}"/>
              </a:ext>
            </a:extLst>
          </p:cNvPr>
          <p:cNvSpPr txBox="1">
            <a:spLocks noChangeArrowheads="1"/>
          </p:cNvSpPr>
          <p:nvPr/>
        </p:nvSpPr>
        <p:spPr bwMode="auto">
          <a:xfrm>
            <a:off x="187362" y="4731589"/>
            <a:ext cx="438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dirty="0">
              <a:solidFill>
                <a:srgbClr val="FF0000"/>
              </a:solidFill>
            </a:endParaRPr>
          </a:p>
        </p:txBody>
      </p:sp>
      <p:sp>
        <p:nvSpPr>
          <p:cNvPr id="8" name="文字方塊 15">
            <a:extLst>
              <a:ext uri="{FF2B5EF4-FFF2-40B4-BE49-F238E27FC236}">
                <a16:creationId xmlns:a16="http://schemas.microsoft.com/office/drawing/2014/main" id="{15E0E34A-476B-401D-8723-137E21787685}"/>
              </a:ext>
            </a:extLst>
          </p:cNvPr>
          <p:cNvSpPr txBox="1">
            <a:spLocks noChangeArrowheads="1"/>
          </p:cNvSpPr>
          <p:nvPr/>
        </p:nvSpPr>
        <p:spPr bwMode="auto">
          <a:xfrm>
            <a:off x="155810" y="3321142"/>
            <a:ext cx="438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dirty="0">
              <a:solidFill>
                <a:srgbClr val="FF0000"/>
              </a:solidFill>
            </a:endParaRPr>
          </a:p>
        </p:txBody>
      </p:sp>
      <p:sp>
        <p:nvSpPr>
          <p:cNvPr id="9" name="矩形圖說文字 8">
            <a:extLst>
              <a:ext uri="{FF2B5EF4-FFF2-40B4-BE49-F238E27FC236}">
                <a16:creationId xmlns:a16="http://schemas.microsoft.com/office/drawing/2014/main" id="{E8FBFF3A-05E6-4586-AC51-9443C43C2397}"/>
              </a:ext>
            </a:extLst>
          </p:cNvPr>
          <p:cNvSpPr/>
          <p:nvPr/>
        </p:nvSpPr>
        <p:spPr>
          <a:xfrm>
            <a:off x="5868144" y="1727070"/>
            <a:ext cx="2880320" cy="5015920"/>
          </a:xfrm>
          <a:prstGeom prst="wedgeRectCallout">
            <a:avLst>
              <a:gd name="adj1" fmla="val -75946"/>
              <a:gd name="adj2" fmla="val -20599"/>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08000" rIns="108000" anchor="ctr"/>
          <a:lstStyle/>
          <a:p>
            <a:pPr marL="265113" indent="-265113">
              <a:spcBef>
                <a:spcPts val="0"/>
              </a:spcBef>
              <a:spcAft>
                <a:spcPts val="600"/>
              </a:spcAft>
              <a:buFont typeface="+mj-lt"/>
              <a:buAutoNum type="arabicPeriod"/>
              <a:defRPr/>
            </a:pPr>
            <a:r>
              <a:rPr lang="zh-TW" altLang="en-US" sz="2000" dirty="0">
                <a:solidFill>
                  <a:schemeClr val="tx1"/>
                </a:solidFill>
                <a:latin typeface="Microsoft YaHei" panose="020B0503020204020204" pitchFamily="34" charset="-122"/>
                <a:ea typeface="Microsoft YaHei" panose="020B0503020204020204" pitchFamily="34" charset="-122"/>
              </a:rPr>
              <a:t>確認最新排名結果</a:t>
            </a:r>
            <a:endParaRPr lang="en-US" altLang="zh-TW" sz="2000" dirty="0">
              <a:solidFill>
                <a:schemeClr val="tx1"/>
              </a:solidFill>
              <a:latin typeface="Microsoft YaHei" panose="020B0503020204020204" pitchFamily="34" charset="-122"/>
              <a:ea typeface="Microsoft YaHei" panose="020B0503020204020204" pitchFamily="34" charset="-122"/>
            </a:endParaRPr>
          </a:p>
          <a:p>
            <a:pPr marL="265113" indent="-265113">
              <a:spcBef>
                <a:spcPts val="0"/>
              </a:spcBef>
              <a:spcAft>
                <a:spcPts val="600"/>
              </a:spcAft>
              <a:buFont typeface="+mj-lt"/>
              <a:buAutoNum type="arabicPeriod"/>
              <a:defRPr/>
            </a:pPr>
            <a:r>
              <a:rPr lang="zh-TW" altLang="en-US" sz="2000" b="1" dirty="0">
                <a:solidFill>
                  <a:schemeClr val="tx1"/>
                </a:solidFill>
                <a:latin typeface="Microsoft YaHei" panose="020B0503020204020204" pitchFamily="34" charset="-122"/>
                <a:ea typeface="Microsoft YaHei" panose="020B0503020204020204" pitchFamily="34" charset="-122"/>
              </a:rPr>
              <a:t>詳閱注意事項</a:t>
            </a:r>
            <a:endParaRPr lang="en-US" altLang="zh-TW" sz="2000" b="1" dirty="0">
              <a:solidFill>
                <a:schemeClr val="tx1"/>
              </a:solidFill>
              <a:latin typeface="Microsoft YaHei" panose="020B0503020204020204" pitchFamily="34" charset="-122"/>
              <a:ea typeface="Microsoft YaHei" panose="020B0503020204020204" pitchFamily="34" charset="-122"/>
            </a:endParaRPr>
          </a:p>
          <a:p>
            <a:pPr marL="265113" indent="-265113">
              <a:spcBef>
                <a:spcPts val="0"/>
              </a:spcBef>
              <a:spcAft>
                <a:spcPts val="600"/>
              </a:spcAft>
              <a:buFont typeface="+mj-lt"/>
              <a:buAutoNum type="arabicPeriod"/>
              <a:defRPr/>
            </a:pPr>
            <a:r>
              <a:rPr lang="zh-TW" altLang="en-US" sz="2000" dirty="0">
                <a:solidFill>
                  <a:schemeClr val="tx1"/>
                </a:solidFill>
                <a:latin typeface="Microsoft YaHei" panose="020B0503020204020204" pitchFamily="34" charset="-122"/>
                <a:ea typeface="Microsoft YaHei" panose="020B0503020204020204" pitchFamily="34" charset="-122"/>
              </a:rPr>
              <a:t>考生可選填登記科技校院為其所屬</a:t>
            </a:r>
            <a:r>
              <a:rPr lang="zh-TW" altLang="en-US" sz="2000" b="1" u="sng"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就讀群別</a:t>
            </a:r>
            <a:r>
              <a:rPr lang="zh-TW" altLang="en-US" sz="2000" dirty="0">
                <a:solidFill>
                  <a:schemeClr val="tx1"/>
                </a:solidFill>
                <a:latin typeface="Microsoft YaHei" panose="020B0503020204020204" pitchFamily="34" charset="-122"/>
                <a:ea typeface="Microsoft YaHei" panose="020B0503020204020204" pitchFamily="34" charset="-122"/>
              </a:rPr>
              <a:t>及</a:t>
            </a:r>
            <a:r>
              <a:rPr lang="zh-TW" altLang="en-US" sz="2000" b="1" u="sng"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不分群</a:t>
            </a:r>
            <a:r>
              <a:rPr lang="zh-TW" altLang="en-US" sz="2000" dirty="0">
                <a:solidFill>
                  <a:schemeClr val="tx1"/>
                </a:solidFill>
                <a:latin typeface="Microsoft YaHei" panose="020B0503020204020204" pitchFamily="34" charset="-122"/>
                <a:ea typeface="Microsoft YaHei" panose="020B0503020204020204" pitchFamily="34" charset="-122"/>
              </a:rPr>
              <a:t>之系（組）、學程志願，皆已列於左方「可供選填志願」內，</a:t>
            </a:r>
            <a:r>
              <a:rPr lang="zh-TW" altLang="zh-TW" sz="20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至多可選填</a:t>
            </a:r>
            <a:r>
              <a:rPr lang="en-US" altLang="zh-TW" sz="20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25</a:t>
            </a:r>
            <a:r>
              <a:rPr lang="zh-TW" altLang="zh-TW" sz="2000" b="1" dirty="0">
                <a:solidFill>
                  <a:schemeClr val="tx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個</a:t>
            </a:r>
            <a:r>
              <a:rPr lang="zh-TW" altLang="zh-TW" sz="2000" dirty="0">
                <a:solidFill>
                  <a:schemeClr val="tx1"/>
                </a:solidFill>
                <a:latin typeface="Microsoft YaHei" panose="020B0503020204020204" pitchFamily="34" charset="-122"/>
                <a:ea typeface="Microsoft YaHei" panose="020B0503020204020204" pitchFamily="34" charset="-122"/>
              </a:rPr>
              <a:t>校系（組）、學程</a:t>
            </a:r>
            <a:r>
              <a:rPr lang="zh-TW" altLang="en-US" sz="2000" dirty="0">
                <a:solidFill>
                  <a:schemeClr val="tx1"/>
                </a:solidFill>
                <a:latin typeface="Microsoft YaHei" panose="020B0503020204020204" pitchFamily="34" charset="-122"/>
                <a:ea typeface="Microsoft YaHei" panose="020B0503020204020204" pitchFamily="34" charset="-122"/>
              </a:rPr>
              <a:t>。</a:t>
            </a:r>
            <a:endParaRPr lang="en-US" altLang="zh-TW" sz="2000" dirty="0">
              <a:solidFill>
                <a:schemeClr val="tx1"/>
              </a:solidFill>
              <a:latin typeface="Microsoft YaHei" panose="020B0503020204020204" pitchFamily="34" charset="-122"/>
              <a:ea typeface="Microsoft YaHei" panose="020B0503020204020204" pitchFamily="34" charset="-122"/>
            </a:endParaRPr>
          </a:p>
          <a:p>
            <a:pPr algn="just">
              <a:lnSpc>
                <a:spcPts val="2200"/>
              </a:lnSpc>
              <a:spcBef>
                <a:spcPts val="600"/>
              </a:spcBef>
              <a:spcAft>
                <a:spcPts val="600"/>
              </a:spcAft>
              <a:defRPr/>
            </a:pPr>
            <a:r>
              <a:rPr lang="zh-TW" altLang="en-US" sz="1600" dirty="0">
                <a:solidFill>
                  <a:schemeClr val="tx1"/>
                </a:solidFill>
                <a:latin typeface="Microsoft YaHei" panose="020B0503020204020204" pitchFamily="34" charset="-122"/>
                <a:ea typeface="Microsoft YaHei" panose="020B0503020204020204" pitchFamily="34" charset="-122"/>
              </a:rPr>
              <a:t>例如：考生甲就讀建築科，屬於</a:t>
            </a:r>
            <a:r>
              <a:rPr lang="en-US" altLang="zh-TW" sz="1600" dirty="0">
                <a:solidFill>
                  <a:schemeClr val="tx1"/>
                </a:solidFill>
                <a:latin typeface="Microsoft YaHei" panose="020B0503020204020204" pitchFamily="34" charset="-122"/>
                <a:ea typeface="Microsoft YaHei" panose="020B0503020204020204" pitchFamily="34" charset="-122"/>
              </a:rPr>
              <a:t>05</a:t>
            </a:r>
            <a:r>
              <a:rPr lang="zh-TW" altLang="en-US" sz="1600" dirty="0">
                <a:solidFill>
                  <a:schemeClr val="tx1"/>
                </a:solidFill>
                <a:latin typeface="Microsoft YaHei" panose="020B0503020204020204" pitchFamily="34" charset="-122"/>
                <a:ea typeface="Microsoft YaHei" panose="020B0503020204020204" pitchFamily="34" charset="-122"/>
              </a:rPr>
              <a:t>土木與建築群，則可供考生甲選填之志願為：</a:t>
            </a:r>
            <a:r>
              <a:rPr lang="en-US" altLang="zh-TW" sz="1600" dirty="0">
                <a:solidFill>
                  <a:schemeClr val="tx1"/>
                </a:solidFill>
                <a:latin typeface="Microsoft YaHei" panose="020B0503020204020204" pitchFamily="34" charset="-122"/>
                <a:ea typeface="Microsoft YaHei" panose="020B0503020204020204" pitchFamily="34" charset="-122"/>
              </a:rPr>
              <a:t> </a:t>
            </a:r>
            <a:r>
              <a:rPr lang="en-US" altLang="zh-TW" sz="1600" u="sng" dirty="0">
                <a:solidFill>
                  <a:schemeClr val="tx1"/>
                </a:solidFill>
                <a:latin typeface="Microsoft YaHei" panose="020B0503020204020204" pitchFamily="34" charset="-122"/>
                <a:ea typeface="Microsoft YaHei" panose="020B0503020204020204" pitchFamily="34" charset="-122"/>
              </a:rPr>
              <a:t>05</a:t>
            </a:r>
            <a:r>
              <a:rPr lang="zh-TW" altLang="en-US" sz="1600" u="sng" dirty="0">
                <a:solidFill>
                  <a:schemeClr val="tx1"/>
                </a:solidFill>
                <a:latin typeface="Microsoft YaHei" panose="020B0503020204020204" pitchFamily="34" charset="-122"/>
                <a:ea typeface="Microsoft YaHei" panose="020B0503020204020204" pitchFamily="34" charset="-122"/>
              </a:rPr>
              <a:t>土木與建築群、</a:t>
            </a:r>
            <a:r>
              <a:rPr lang="en-US" altLang="zh-TW" sz="1600" u="sng" dirty="0">
                <a:solidFill>
                  <a:schemeClr val="tx1"/>
                </a:solidFill>
                <a:latin typeface="Microsoft YaHei" panose="020B0503020204020204" pitchFamily="34" charset="-122"/>
                <a:ea typeface="Microsoft YaHei" panose="020B0503020204020204" pitchFamily="34" charset="-122"/>
              </a:rPr>
              <a:t>16</a:t>
            </a:r>
            <a:r>
              <a:rPr lang="zh-TW" altLang="en-US" sz="1600" u="sng" dirty="0">
                <a:solidFill>
                  <a:schemeClr val="tx1"/>
                </a:solidFill>
                <a:latin typeface="Microsoft YaHei" panose="020B0503020204020204" pitchFamily="34" charset="-122"/>
                <a:ea typeface="Microsoft YaHei" panose="020B0503020204020204" pitchFamily="34" charset="-122"/>
              </a:rPr>
              <a:t>不分群</a:t>
            </a:r>
            <a:r>
              <a:rPr lang="zh-TW" altLang="en-US" sz="1600" dirty="0">
                <a:solidFill>
                  <a:schemeClr val="tx1"/>
                </a:solidFill>
                <a:latin typeface="Microsoft YaHei" panose="020B0503020204020204" pitchFamily="34" charset="-122"/>
                <a:ea typeface="Microsoft YaHei" panose="020B0503020204020204" pitchFamily="34" charset="-122"/>
              </a:rPr>
              <a:t>之系（組）、學程</a:t>
            </a:r>
            <a:endParaRPr lang="en-US" altLang="zh-TW" sz="1600" dirty="0">
              <a:solidFill>
                <a:schemeClr val="tx1"/>
              </a:solidFill>
              <a:latin typeface="Microsoft YaHei" panose="020B0503020204020204" pitchFamily="34" charset="-122"/>
              <a:ea typeface="Microsoft YaHei" panose="020B0503020204020204" pitchFamily="34" charset="-122"/>
            </a:endParaRPr>
          </a:p>
        </p:txBody>
      </p:sp>
      <p:sp>
        <p:nvSpPr>
          <p:cNvPr id="10" name="矩形圖說文字 5">
            <a:extLst>
              <a:ext uri="{FF2B5EF4-FFF2-40B4-BE49-F238E27FC236}">
                <a16:creationId xmlns:a16="http://schemas.microsoft.com/office/drawing/2014/main" id="{259CE3F0-6679-498F-9138-0868D3F6C895}"/>
              </a:ext>
            </a:extLst>
          </p:cNvPr>
          <p:cNvSpPr/>
          <p:nvPr/>
        </p:nvSpPr>
        <p:spPr>
          <a:xfrm>
            <a:off x="904913" y="1044527"/>
            <a:ext cx="3384376" cy="590498"/>
          </a:xfrm>
          <a:prstGeom prst="wedgeRectCallout">
            <a:avLst>
              <a:gd name="adj1" fmla="val 12547"/>
              <a:gd name="adj2" fmla="val 83122"/>
            </a:avLst>
          </a:prstGeom>
          <a:solidFill>
            <a:srgbClr val="F8E57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algn="ctr">
              <a:defRPr/>
            </a:pPr>
            <a:r>
              <a:rPr lang="zh-TW" altLang="en-US" b="1"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請詳實核對考生姓名、群別</a:t>
            </a:r>
            <a:endParaRPr lang="en-US" altLang="zh-TW" b="1"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p>
            <a:pPr algn="ctr">
              <a:defRPr/>
            </a:pPr>
            <a:r>
              <a:rPr lang="en-US" altLang="zh-TW" sz="1050" b="1"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a:t>
            </a:r>
            <a:r>
              <a:rPr lang="zh-TW" altLang="en-US" sz="1050" b="1"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系統會記錄考生登錄</a:t>
            </a:r>
            <a:r>
              <a:rPr lang="en-US" altLang="zh-TW" sz="1050" b="1"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IP</a:t>
            </a:r>
            <a:r>
              <a:rPr lang="zh-TW" altLang="en-US" sz="1050" b="1"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位址、操作時間、操作流程</a:t>
            </a:r>
            <a:r>
              <a:rPr lang="en-US" altLang="zh-TW" sz="1050" b="1"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a:t>
            </a:r>
            <a:endParaRPr lang="zh-TW" altLang="en-US" sz="1050" b="1"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537267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9BC893C-43D5-4DC8-8D9D-E0B67827667E}"/>
              </a:ext>
            </a:extLst>
          </p:cNvPr>
          <p:cNvSpPr>
            <a:spLocks noGrp="1"/>
          </p:cNvSpPr>
          <p:nvPr>
            <p:ph type="sldNum" sz="quarter" idx="12"/>
          </p:nvPr>
        </p:nvSpPr>
        <p:spPr/>
        <p:txBody>
          <a:bodyPr/>
          <a:lstStyle/>
          <a:p>
            <a:pPr>
              <a:defRPr/>
            </a:pPr>
            <a:fld id="{3D50DE69-F466-40A0-AA8C-7174EFF8D2A2}" type="slidenum">
              <a:rPr lang="zh-TW" altLang="en-US" smtClean="0"/>
              <a:pPr>
                <a:defRPr/>
              </a:pPr>
              <a:t>21</a:t>
            </a:fld>
            <a:endParaRPr lang="en-US" altLang="zh-TW" dirty="0"/>
          </a:p>
        </p:txBody>
      </p:sp>
      <p:sp>
        <p:nvSpPr>
          <p:cNvPr id="3" name="標題 1">
            <a:extLst>
              <a:ext uri="{FF2B5EF4-FFF2-40B4-BE49-F238E27FC236}">
                <a16:creationId xmlns:a16="http://schemas.microsoft.com/office/drawing/2014/main" id="{70335E16-0CF0-4442-BA31-E931EBE0869A}"/>
              </a:ext>
            </a:extLst>
          </p:cNvPr>
          <p:cNvSpPr>
            <a:spLocks noGrp="1" noChangeArrowheads="1"/>
          </p:cNvSpPr>
          <p:nvPr>
            <p:ph type="title"/>
          </p:nvPr>
        </p:nvSpPr>
        <p:spPr>
          <a:xfrm>
            <a:off x="284930" y="188640"/>
            <a:ext cx="8859069" cy="633413"/>
          </a:xfrm>
        </p:spPr>
        <p:txBody>
          <a:bodyPr/>
          <a:lstStyle/>
          <a:p>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選填志願</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(2/5)</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圖片 4">
            <a:extLst>
              <a:ext uri="{FF2B5EF4-FFF2-40B4-BE49-F238E27FC236}">
                <a16:creationId xmlns:a16="http://schemas.microsoft.com/office/drawing/2014/main" id="{5CD0B763-80EF-43F9-BC9A-C574423F5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31" y="2030049"/>
            <a:ext cx="5839643" cy="4532675"/>
          </a:xfrm>
          <a:prstGeom prst="rect">
            <a:avLst/>
          </a:prstGeom>
        </p:spPr>
      </p:pic>
      <p:sp>
        <p:nvSpPr>
          <p:cNvPr id="6" name="矩形圖說文字 8">
            <a:extLst>
              <a:ext uri="{FF2B5EF4-FFF2-40B4-BE49-F238E27FC236}">
                <a16:creationId xmlns:a16="http://schemas.microsoft.com/office/drawing/2014/main" id="{AB5FB4A1-9602-4361-B104-6ADA6DCD19BD}"/>
              </a:ext>
            </a:extLst>
          </p:cNvPr>
          <p:cNvSpPr/>
          <p:nvPr/>
        </p:nvSpPr>
        <p:spPr>
          <a:xfrm>
            <a:off x="284932" y="1092528"/>
            <a:ext cx="5844312" cy="783897"/>
          </a:xfrm>
          <a:prstGeom prst="wedgeRectCallout">
            <a:avLst>
              <a:gd name="adj1" fmla="val -4338"/>
              <a:gd name="adj2" fmla="val 207285"/>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82563" indent="-182563">
              <a:defRPr/>
            </a:pPr>
            <a:r>
              <a:rPr lang="en-US" altLang="zh-TW" b="1" dirty="0">
                <a:solidFill>
                  <a:schemeClr val="tx1"/>
                </a:solidFill>
                <a:latin typeface="Microsoft YaHei" panose="020B0503020204020204" pitchFamily="34" charset="-122"/>
                <a:ea typeface="Microsoft YaHei" panose="020B0503020204020204" pitchFamily="34" charset="-122"/>
              </a:rPr>
              <a:t>1.</a:t>
            </a:r>
            <a:r>
              <a:rPr lang="zh-TW" altLang="en-US" b="1" dirty="0">
                <a:solidFill>
                  <a:schemeClr val="tx1"/>
                </a:solidFill>
                <a:latin typeface="Microsoft YaHei" panose="020B0503020204020204" pitchFamily="34" charset="-122"/>
                <a:ea typeface="Microsoft YaHei" panose="020B0503020204020204" pitchFamily="34" charset="-122"/>
              </a:rPr>
              <a:t> 在此可進行「加入志願」、 「移除志願」、「志願上移」或「志願下移」之編輯動作</a:t>
            </a:r>
          </a:p>
        </p:txBody>
      </p:sp>
      <p:sp>
        <p:nvSpPr>
          <p:cNvPr id="7" name="矩形圖說文字 10">
            <a:extLst>
              <a:ext uri="{FF2B5EF4-FFF2-40B4-BE49-F238E27FC236}">
                <a16:creationId xmlns:a16="http://schemas.microsoft.com/office/drawing/2014/main" id="{6F7C85F6-C8FB-4AB0-A1A1-49433070AE83}"/>
              </a:ext>
            </a:extLst>
          </p:cNvPr>
          <p:cNvSpPr/>
          <p:nvPr/>
        </p:nvSpPr>
        <p:spPr>
          <a:xfrm>
            <a:off x="2391569" y="5863607"/>
            <a:ext cx="3324969" cy="774352"/>
          </a:xfrm>
          <a:prstGeom prst="wedgeRectCallout">
            <a:avLst>
              <a:gd name="adj1" fmla="val -24469"/>
              <a:gd name="adj2" fmla="val -123647"/>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5113" indent="-265113">
              <a:defRPr/>
            </a:pPr>
            <a:r>
              <a:rPr lang="en-US" altLang="zh-TW" b="1" dirty="0">
                <a:solidFill>
                  <a:schemeClr val="tx1"/>
                </a:solidFill>
                <a:latin typeface="Microsoft YaHei" panose="020B0503020204020204" pitchFamily="34" charset="-122"/>
                <a:ea typeface="Microsoft YaHei" panose="020B0503020204020204" pitchFamily="34" charset="-122"/>
              </a:rPr>
              <a:t>2.</a:t>
            </a:r>
            <a:r>
              <a:rPr lang="zh-TW" altLang="en-US" b="1" dirty="0">
                <a:solidFill>
                  <a:schemeClr val="tx1"/>
                </a:solidFill>
                <a:latin typeface="Microsoft YaHei" panose="020B0503020204020204" pitchFamily="34" charset="-122"/>
                <a:ea typeface="Microsoft YaHei" panose="020B0503020204020204" pitchFamily="34" charset="-122"/>
              </a:rPr>
              <a:t> 完成所有就讀志願序之選填，請點按「送出志願」</a:t>
            </a:r>
          </a:p>
        </p:txBody>
      </p:sp>
      <p:sp>
        <p:nvSpPr>
          <p:cNvPr id="8" name="圓角矩形 12">
            <a:extLst>
              <a:ext uri="{FF2B5EF4-FFF2-40B4-BE49-F238E27FC236}">
                <a16:creationId xmlns:a16="http://schemas.microsoft.com/office/drawing/2014/main" id="{78BFFA48-B4C3-453E-93F4-77A381CD3AAB}"/>
              </a:ext>
            </a:extLst>
          </p:cNvPr>
          <p:cNvSpPr/>
          <p:nvPr/>
        </p:nvSpPr>
        <p:spPr>
          <a:xfrm>
            <a:off x="6316361" y="2097886"/>
            <a:ext cx="2605414" cy="3563361"/>
          </a:xfrm>
          <a:prstGeom prst="roundRect">
            <a:avLst/>
          </a:prstGeom>
          <a:solidFill>
            <a:srgbClr val="FFFF00"/>
          </a:solidFill>
          <a:ln w="1016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ts val="3000"/>
              </a:lnSpc>
              <a:defRPr/>
            </a:pPr>
            <a:r>
              <a:rPr lang="zh-TW" altLang="en-US" sz="2400" dirty="0">
                <a:solidFill>
                  <a:srgbClr val="0000CC"/>
                </a:solidFill>
                <a:latin typeface="華康儷金黑" panose="020B0809000000000000" pitchFamily="49" charset="-120"/>
                <a:ea typeface="華康儷金黑" panose="020B0809000000000000" pitchFamily="49" charset="-120"/>
              </a:rPr>
              <a:t>請使用桌上型電腦或筆記型電腦，</a:t>
            </a:r>
            <a:r>
              <a:rPr lang="zh-TW" altLang="en-US" sz="2400" dirty="0">
                <a:solidFill>
                  <a:srgbClr val="FF0000"/>
                </a:solidFill>
                <a:effectLst>
                  <a:outerShdw blurRad="38100" dist="38100" dir="2700000" algn="tl">
                    <a:srgbClr val="000000">
                      <a:alpha val="43137"/>
                    </a:srgbClr>
                  </a:outerShdw>
                </a:effectLst>
                <a:latin typeface="華康儷金黑" panose="020B0809000000000000" pitchFamily="49" charset="-120"/>
                <a:ea typeface="華康儷金黑" panose="020B0809000000000000" pitchFamily="49" charset="-120"/>
              </a:rPr>
              <a:t>避免使用手機或平板電腦</a:t>
            </a:r>
            <a:r>
              <a:rPr lang="zh-TW" altLang="en-US" sz="2400" dirty="0">
                <a:solidFill>
                  <a:srgbClr val="0000CC"/>
                </a:solidFill>
                <a:latin typeface="華康儷金黑" panose="020B0809000000000000" pitchFamily="49" charset="-120"/>
                <a:ea typeface="華康儷金黑" panose="020B0809000000000000" pitchFamily="49" charset="-120"/>
              </a:rPr>
              <a:t>因螢幕太小，資訊欄位顯示不完全，造成漏登資料而影響分發權益。</a:t>
            </a:r>
          </a:p>
        </p:txBody>
      </p:sp>
      <p:sp>
        <p:nvSpPr>
          <p:cNvPr id="9" name="文字方塊 15">
            <a:extLst>
              <a:ext uri="{FF2B5EF4-FFF2-40B4-BE49-F238E27FC236}">
                <a16:creationId xmlns:a16="http://schemas.microsoft.com/office/drawing/2014/main" id="{5C00B8EF-4BB1-42C6-B87E-4D35572A92EC}"/>
              </a:ext>
            </a:extLst>
          </p:cNvPr>
          <p:cNvSpPr txBox="1">
            <a:spLocks noChangeArrowheads="1"/>
          </p:cNvSpPr>
          <p:nvPr/>
        </p:nvSpPr>
        <p:spPr bwMode="auto">
          <a:xfrm>
            <a:off x="2941638" y="2627571"/>
            <a:ext cx="438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dirty="0">
              <a:solidFill>
                <a:srgbClr val="FF0000"/>
              </a:solidFill>
            </a:endParaRPr>
          </a:p>
        </p:txBody>
      </p:sp>
      <p:sp>
        <p:nvSpPr>
          <p:cNvPr id="10" name="文字方塊 16">
            <a:extLst>
              <a:ext uri="{FF2B5EF4-FFF2-40B4-BE49-F238E27FC236}">
                <a16:creationId xmlns:a16="http://schemas.microsoft.com/office/drawing/2014/main" id="{33298D9F-9901-4E78-9CA7-1BAB9E2012C2}"/>
              </a:ext>
            </a:extLst>
          </p:cNvPr>
          <p:cNvSpPr txBox="1">
            <a:spLocks noChangeArrowheads="1"/>
          </p:cNvSpPr>
          <p:nvPr/>
        </p:nvSpPr>
        <p:spPr bwMode="auto">
          <a:xfrm>
            <a:off x="2458321" y="4871491"/>
            <a:ext cx="438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dirty="0">
              <a:solidFill>
                <a:srgbClr val="FF0000"/>
              </a:solidFill>
            </a:endParaRPr>
          </a:p>
        </p:txBody>
      </p:sp>
    </p:spTree>
    <p:extLst>
      <p:ext uri="{BB962C8B-B14F-4D97-AF65-F5344CB8AC3E}">
        <p14:creationId xmlns:p14="http://schemas.microsoft.com/office/powerpoint/2010/main" val="155693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9BC893C-43D5-4DC8-8D9D-E0B67827667E}"/>
              </a:ext>
            </a:extLst>
          </p:cNvPr>
          <p:cNvSpPr>
            <a:spLocks noGrp="1"/>
          </p:cNvSpPr>
          <p:nvPr>
            <p:ph type="sldNum" sz="quarter" idx="12"/>
          </p:nvPr>
        </p:nvSpPr>
        <p:spPr/>
        <p:txBody>
          <a:bodyPr/>
          <a:lstStyle/>
          <a:p>
            <a:pPr>
              <a:defRPr/>
            </a:pPr>
            <a:fld id="{3D50DE69-F466-40A0-AA8C-7174EFF8D2A2}" type="slidenum">
              <a:rPr lang="zh-TW" altLang="en-US" smtClean="0"/>
              <a:pPr>
                <a:defRPr/>
              </a:pPr>
              <a:t>22</a:t>
            </a:fld>
            <a:endParaRPr lang="en-US" altLang="zh-TW" dirty="0"/>
          </a:p>
        </p:txBody>
      </p:sp>
      <p:sp>
        <p:nvSpPr>
          <p:cNvPr id="3" name="標題 1">
            <a:extLst>
              <a:ext uri="{FF2B5EF4-FFF2-40B4-BE49-F238E27FC236}">
                <a16:creationId xmlns:a16="http://schemas.microsoft.com/office/drawing/2014/main" id="{6A12AA7A-1016-4002-9F8C-92F37D3C5D78}"/>
              </a:ext>
            </a:extLst>
          </p:cNvPr>
          <p:cNvSpPr>
            <a:spLocks noGrp="1" noChangeArrowheads="1"/>
          </p:cNvSpPr>
          <p:nvPr>
            <p:ph type="title"/>
          </p:nvPr>
        </p:nvSpPr>
        <p:spPr>
          <a:xfrm>
            <a:off x="179512" y="188640"/>
            <a:ext cx="8964488" cy="633413"/>
          </a:xfrm>
        </p:spPr>
        <p:txBody>
          <a:bodyPr/>
          <a:lstStyle/>
          <a:p>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選填志願</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(3/5)</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圖片 4">
            <a:extLst>
              <a:ext uri="{FF2B5EF4-FFF2-40B4-BE49-F238E27FC236}">
                <a16:creationId xmlns:a16="http://schemas.microsoft.com/office/drawing/2014/main" id="{EE5D17AF-840C-43F7-988B-DEFE29014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53" y="1235987"/>
            <a:ext cx="5372497" cy="1832973"/>
          </a:xfrm>
          <a:prstGeom prst="rect">
            <a:avLst/>
          </a:prstGeom>
        </p:spPr>
      </p:pic>
      <p:sp>
        <p:nvSpPr>
          <p:cNvPr id="6" name="矩形圖說文字 5">
            <a:extLst>
              <a:ext uri="{FF2B5EF4-FFF2-40B4-BE49-F238E27FC236}">
                <a16:creationId xmlns:a16="http://schemas.microsoft.com/office/drawing/2014/main" id="{CF5CC0FB-5157-4A31-B1C2-877DBD3D9642}"/>
              </a:ext>
            </a:extLst>
          </p:cNvPr>
          <p:cNvSpPr/>
          <p:nvPr/>
        </p:nvSpPr>
        <p:spPr>
          <a:xfrm>
            <a:off x="5940152" y="1235987"/>
            <a:ext cx="3026632" cy="1832973"/>
          </a:xfrm>
          <a:prstGeom prst="wedgeRectCallout">
            <a:avLst>
              <a:gd name="adj1" fmla="val -73138"/>
              <a:gd name="adj2" fmla="val -20417"/>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6700" indent="-266700" algn="just">
              <a:defRPr/>
            </a:pPr>
            <a:r>
              <a:rPr lang="en-US" altLang="zh-TW" b="1" dirty="0">
                <a:solidFill>
                  <a:schemeClr val="tx1"/>
                </a:solidFill>
                <a:latin typeface="Microsoft YaHei" panose="020B0503020204020204" pitchFamily="34" charset="-122"/>
                <a:ea typeface="Microsoft YaHei" panose="020B0503020204020204" pitchFamily="34" charset="-122"/>
              </a:rPr>
              <a:t>3.</a:t>
            </a:r>
            <a:r>
              <a:rPr lang="zh-TW" altLang="en-US" b="1" dirty="0">
                <a:solidFill>
                  <a:schemeClr val="tx1"/>
                </a:solidFill>
                <a:latin typeface="Microsoft YaHei" panose="020B0503020204020204" pitchFamily="34" charset="-122"/>
                <a:ea typeface="Microsoft YaHei" panose="020B0503020204020204" pitchFamily="34" charset="-122"/>
              </a:rPr>
              <a:t> 若選填未足</a:t>
            </a:r>
            <a:r>
              <a:rPr lang="en-US" altLang="zh-TW" b="1" dirty="0">
                <a:solidFill>
                  <a:schemeClr val="tx1"/>
                </a:solidFill>
                <a:latin typeface="Microsoft YaHei" panose="020B0503020204020204" pitchFamily="34" charset="-122"/>
                <a:ea typeface="Microsoft YaHei" panose="020B0503020204020204" pitchFamily="34" charset="-122"/>
              </a:rPr>
              <a:t>25</a:t>
            </a:r>
            <a:r>
              <a:rPr lang="zh-TW" altLang="en-US" b="1" dirty="0">
                <a:solidFill>
                  <a:schemeClr val="tx1"/>
                </a:solidFill>
                <a:latin typeface="Microsoft YaHei" panose="020B0503020204020204" pitchFamily="34" charset="-122"/>
                <a:ea typeface="Microsoft YaHei" panose="020B0503020204020204" pitchFamily="34" charset="-122"/>
              </a:rPr>
              <a:t>個志願，系統會出現提示訊息；</a:t>
            </a:r>
            <a:endParaRPr lang="en-US" altLang="zh-TW" b="1" dirty="0">
              <a:solidFill>
                <a:schemeClr val="tx1"/>
              </a:solidFill>
              <a:latin typeface="Microsoft YaHei" panose="020B0503020204020204" pitchFamily="34" charset="-122"/>
              <a:ea typeface="Microsoft YaHei" panose="020B0503020204020204" pitchFamily="34" charset="-122"/>
            </a:endParaRPr>
          </a:p>
          <a:p>
            <a:pPr marL="266700" algn="just">
              <a:spcBef>
                <a:spcPts val="600"/>
              </a:spcBef>
              <a:defRPr/>
            </a:pPr>
            <a:r>
              <a:rPr lang="zh-TW" altLang="en-US" b="1" dirty="0">
                <a:solidFill>
                  <a:schemeClr val="tx1"/>
                </a:solidFill>
                <a:latin typeface="Microsoft YaHei" panose="020B0503020204020204" pitchFamily="34" charset="-122"/>
                <a:ea typeface="Microsoft YaHei" panose="020B0503020204020204" pitchFamily="34" charset="-122"/>
              </a:rPr>
              <a:t>若選填已達</a:t>
            </a:r>
            <a:r>
              <a:rPr lang="en-US" altLang="zh-TW" b="1" dirty="0">
                <a:solidFill>
                  <a:schemeClr val="tx1"/>
                </a:solidFill>
                <a:latin typeface="Microsoft YaHei" panose="020B0503020204020204" pitchFamily="34" charset="-122"/>
                <a:ea typeface="Microsoft YaHei" panose="020B0503020204020204" pitchFamily="34" charset="-122"/>
              </a:rPr>
              <a:t>25</a:t>
            </a:r>
            <a:r>
              <a:rPr lang="zh-TW" altLang="en-US" b="1" dirty="0">
                <a:solidFill>
                  <a:schemeClr val="tx1"/>
                </a:solidFill>
                <a:latin typeface="Microsoft YaHei" panose="020B0503020204020204" pitchFamily="34" charset="-122"/>
                <a:ea typeface="Microsoft YaHei" panose="020B0503020204020204" pitchFamily="34" charset="-122"/>
              </a:rPr>
              <a:t>個志願，則不會出現此對話視窗，直接進入下一個畫面。</a:t>
            </a:r>
            <a:endParaRPr lang="en-US" altLang="zh-TW" b="1" dirty="0">
              <a:solidFill>
                <a:schemeClr val="tx1"/>
              </a:solidFill>
              <a:latin typeface="Microsoft YaHei" panose="020B0503020204020204" pitchFamily="34" charset="-122"/>
              <a:ea typeface="Microsoft YaHei" panose="020B0503020204020204" pitchFamily="34" charset="-122"/>
            </a:endParaRPr>
          </a:p>
        </p:txBody>
      </p:sp>
      <p:sp>
        <p:nvSpPr>
          <p:cNvPr id="7" name="文字方塊 17">
            <a:extLst>
              <a:ext uri="{FF2B5EF4-FFF2-40B4-BE49-F238E27FC236}">
                <a16:creationId xmlns:a16="http://schemas.microsoft.com/office/drawing/2014/main" id="{B6F7A086-37A8-415F-BD28-72F1412403F9}"/>
              </a:ext>
            </a:extLst>
          </p:cNvPr>
          <p:cNvSpPr txBox="1">
            <a:spLocks noChangeArrowheads="1"/>
          </p:cNvSpPr>
          <p:nvPr/>
        </p:nvSpPr>
        <p:spPr bwMode="auto">
          <a:xfrm>
            <a:off x="-36512" y="1692097"/>
            <a:ext cx="4365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dirty="0">
              <a:solidFill>
                <a:srgbClr val="FF0000"/>
              </a:solidFill>
            </a:endParaRPr>
          </a:p>
        </p:txBody>
      </p:sp>
      <p:sp>
        <p:nvSpPr>
          <p:cNvPr id="8" name="圓角矩形 9">
            <a:extLst>
              <a:ext uri="{FF2B5EF4-FFF2-40B4-BE49-F238E27FC236}">
                <a16:creationId xmlns:a16="http://schemas.microsoft.com/office/drawing/2014/main" id="{39EA6F31-E183-486E-93BE-4DF0B4D4F950}"/>
              </a:ext>
            </a:extLst>
          </p:cNvPr>
          <p:cNvSpPr/>
          <p:nvPr/>
        </p:nvSpPr>
        <p:spPr>
          <a:xfrm>
            <a:off x="479280" y="3429000"/>
            <a:ext cx="6062256" cy="3168352"/>
          </a:xfrm>
          <a:prstGeom prst="roundRect">
            <a:avLst/>
          </a:prstGeom>
          <a:solidFill>
            <a:srgbClr val="FFFF00"/>
          </a:solidFill>
          <a:ln w="1016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sz="2200" b="1" dirty="0">
                <a:solidFill>
                  <a:srgbClr val="FF0000"/>
                </a:solidFill>
                <a:latin typeface="Microsoft YaHei" panose="020B0503020204020204" pitchFamily="34" charset="-122"/>
                <a:ea typeface="Microsoft YaHei" panose="020B0503020204020204" pitchFamily="34" charset="-122"/>
              </a:rPr>
              <a:t>提醒：</a:t>
            </a:r>
            <a:endParaRPr lang="en-US" altLang="zh-TW" sz="2200" b="1" dirty="0">
              <a:solidFill>
                <a:srgbClr val="FF0000"/>
              </a:solidFill>
              <a:latin typeface="Microsoft YaHei" panose="020B0503020204020204" pitchFamily="34" charset="-122"/>
              <a:ea typeface="Microsoft YaHei" panose="020B0503020204020204" pitchFamily="34" charset="-122"/>
            </a:endParaRPr>
          </a:p>
          <a:p>
            <a:pPr marL="266700" indent="-266700" algn="just">
              <a:spcAft>
                <a:spcPts val="600"/>
              </a:spcAft>
              <a:defRPr/>
            </a:pPr>
            <a:r>
              <a:rPr lang="en-US" altLang="zh-TW" sz="2200" dirty="0">
                <a:solidFill>
                  <a:srgbClr val="FF0000"/>
                </a:solidFill>
                <a:latin typeface="Microsoft YaHei" panose="020B0503020204020204" pitchFamily="34" charset="-122"/>
                <a:ea typeface="Microsoft YaHei" panose="020B0503020204020204" pitchFamily="34" charset="-122"/>
              </a:rPr>
              <a:t>1.</a:t>
            </a:r>
            <a:r>
              <a:rPr lang="zh-TW" altLang="en-US" sz="2200" b="1" dirty="0">
                <a:solidFill>
                  <a:srgbClr val="FF0000"/>
                </a:solidFill>
                <a:latin typeface="Microsoft YaHei" panose="020B0503020204020204" pitchFamily="34" charset="-122"/>
                <a:ea typeface="Microsoft YaHei" panose="020B0503020204020204" pitchFamily="34" charset="-122"/>
              </a:rPr>
              <a:t>系統</a:t>
            </a:r>
            <a:r>
              <a:rPr lang="zh-TW" altLang="en-US" sz="3200" u="wavyHeavy" dirty="0">
                <a:solidFill>
                  <a:srgbClr val="FF0000"/>
                </a:solidFill>
                <a:latin typeface="華康儷金黑" panose="020B0809000000000000" pitchFamily="49" charset="-120"/>
                <a:ea typeface="華康儷金黑" panose="020B0809000000000000" pitchFamily="49" charset="-120"/>
              </a:rPr>
              <a:t>不會自動儲存</a:t>
            </a:r>
            <a:r>
              <a:rPr lang="zh-TW" altLang="en-US" sz="2200" dirty="0">
                <a:solidFill>
                  <a:schemeClr val="tx1"/>
                </a:solidFill>
                <a:latin typeface="Microsoft YaHei" panose="020B0503020204020204" pitchFamily="34" charset="-122"/>
                <a:ea typeface="Microsoft YaHei" panose="020B0503020204020204" pitchFamily="34" charset="-122"/>
              </a:rPr>
              <a:t>，考生若中途登出系統，下次登入需重新操作。</a:t>
            </a:r>
            <a:endParaRPr lang="en-US" altLang="zh-TW" sz="2200" dirty="0">
              <a:solidFill>
                <a:schemeClr val="tx1"/>
              </a:solidFill>
              <a:latin typeface="Microsoft YaHei" panose="020B0503020204020204" pitchFamily="34" charset="-122"/>
              <a:ea typeface="Microsoft YaHei" panose="020B0503020204020204" pitchFamily="34" charset="-122"/>
            </a:endParaRPr>
          </a:p>
          <a:p>
            <a:pPr marL="266700" indent="-266700" algn="just">
              <a:spcAft>
                <a:spcPts val="600"/>
              </a:spcAft>
              <a:defRPr/>
            </a:pPr>
            <a:r>
              <a:rPr lang="en-US" altLang="zh-TW" sz="2200" dirty="0">
                <a:solidFill>
                  <a:srgbClr val="FF0000"/>
                </a:solidFill>
                <a:latin typeface="Microsoft YaHei" panose="020B0503020204020204" pitchFamily="34" charset="-122"/>
                <a:ea typeface="Microsoft YaHei" panose="020B0503020204020204" pitchFamily="34" charset="-122"/>
              </a:rPr>
              <a:t>2.</a:t>
            </a:r>
            <a:r>
              <a:rPr lang="zh-TW" altLang="en-US" sz="2200" u="sng" dirty="0">
                <a:solidFill>
                  <a:srgbClr val="FF0000"/>
                </a:solidFill>
                <a:latin typeface="華康儷金黑" panose="020B0809000000000000" pitchFamily="49" charset="-120"/>
                <a:ea typeface="華康儷金黑" panose="020B0809000000000000" pitchFamily="49" charset="-120"/>
              </a:rPr>
              <a:t>系統停留超過</a:t>
            </a:r>
            <a:r>
              <a:rPr lang="en-US" altLang="zh-TW" sz="2200" u="sng" dirty="0">
                <a:solidFill>
                  <a:srgbClr val="FF0000"/>
                </a:solidFill>
                <a:effectLst>
                  <a:outerShdw blurRad="38100" dist="38100" dir="2700000" algn="tl">
                    <a:srgbClr val="000000">
                      <a:alpha val="43137"/>
                    </a:srgbClr>
                  </a:outerShdw>
                </a:effectLst>
                <a:latin typeface="Arial Rounded MT Bold" panose="020F0704030504030204" pitchFamily="34" charset="0"/>
                <a:ea typeface="Microsoft YaHei" panose="020B0503020204020204" pitchFamily="34" charset="-122"/>
              </a:rPr>
              <a:t>20</a:t>
            </a:r>
            <a:r>
              <a:rPr lang="zh-TW" altLang="en-US" sz="2200" u="sng" dirty="0">
                <a:solidFill>
                  <a:srgbClr val="FF0000"/>
                </a:solidFill>
                <a:effectLst>
                  <a:outerShdw blurRad="38100" dist="38100" dir="2700000" algn="tl">
                    <a:srgbClr val="000000">
                      <a:alpha val="43137"/>
                    </a:srgbClr>
                  </a:outerShdw>
                </a:effectLst>
                <a:latin typeface="華康儷金黑" panose="020B0809000000000000" pitchFamily="49" charset="-120"/>
                <a:ea typeface="華康儷金黑" panose="020B0809000000000000" pitchFamily="49" charset="-120"/>
              </a:rPr>
              <a:t>分鐘</a:t>
            </a:r>
            <a:r>
              <a:rPr lang="zh-TW" altLang="en-US" sz="2200" u="sng" dirty="0">
                <a:solidFill>
                  <a:srgbClr val="FF0000"/>
                </a:solidFill>
                <a:latin typeface="華康儷金黑" panose="020B0809000000000000" pitchFamily="49" charset="-120"/>
                <a:ea typeface="華康儷金黑" panose="020B0809000000000000" pitchFamily="49" charset="-120"/>
              </a:rPr>
              <a:t>將被登出</a:t>
            </a:r>
            <a:r>
              <a:rPr lang="zh-TW" altLang="en-US" sz="2200" dirty="0">
                <a:solidFill>
                  <a:schemeClr val="tx1"/>
                </a:solidFill>
                <a:latin typeface="Microsoft YaHei" panose="020B0503020204020204" pitchFamily="34" charset="-122"/>
                <a:ea typeface="Microsoft YaHei" panose="020B0503020204020204" pitchFamily="34" charset="-122"/>
              </a:rPr>
              <a:t>，請留意操作時間。</a:t>
            </a:r>
            <a:endParaRPr lang="en-US" altLang="zh-TW" sz="2200" dirty="0">
              <a:solidFill>
                <a:schemeClr val="tx1"/>
              </a:solidFill>
              <a:latin typeface="Microsoft YaHei" panose="020B0503020204020204" pitchFamily="34" charset="-122"/>
              <a:ea typeface="Microsoft YaHei" panose="020B0503020204020204" pitchFamily="34" charset="-122"/>
            </a:endParaRPr>
          </a:p>
          <a:p>
            <a:pPr marL="266700" indent="-266700" algn="just">
              <a:spcAft>
                <a:spcPts val="600"/>
              </a:spcAft>
              <a:defRPr/>
            </a:pPr>
            <a:r>
              <a:rPr lang="en-US" altLang="zh-TW" sz="2200" dirty="0">
                <a:solidFill>
                  <a:srgbClr val="FF0000"/>
                </a:solidFill>
                <a:latin typeface="Microsoft YaHei" panose="020B0503020204020204" pitchFamily="34" charset="-122"/>
                <a:ea typeface="Microsoft YaHei" panose="020B0503020204020204" pitchFamily="34" charset="-122"/>
              </a:rPr>
              <a:t>3.</a:t>
            </a:r>
            <a:r>
              <a:rPr lang="zh-TW" altLang="en-US" sz="4000" dirty="0">
                <a:solidFill>
                  <a:srgbClr val="FF0000"/>
                </a:solidFill>
                <a:latin typeface="華康超黑體" panose="020B0C09000000000000" pitchFamily="49" charset="-120"/>
                <a:ea typeface="華康超黑體" panose="020B0C09000000000000" pitchFamily="49" charset="-120"/>
              </a:rPr>
              <a:t>勿</a:t>
            </a:r>
            <a:r>
              <a:rPr lang="zh-TW" altLang="en-US" sz="2200" dirty="0">
                <a:solidFill>
                  <a:schemeClr val="tx1"/>
                </a:solidFill>
                <a:latin typeface="Microsoft YaHei" panose="020B0503020204020204" pitchFamily="34" charset="-122"/>
                <a:ea typeface="Microsoft YaHei" panose="020B0503020204020204" pitchFamily="34" charset="-122"/>
              </a:rPr>
              <a:t>開啟多個本系統視窗，以免造成志願序無法送出。</a:t>
            </a:r>
          </a:p>
        </p:txBody>
      </p:sp>
      <p:grpSp>
        <p:nvGrpSpPr>
          <p:cNvPr id="9" name="Group 11">
            <a:extLst>
              <a:ext uri="{FF2B5EF4-FFF2-40B4-BE49-F238E27FC236}">
                <a16:creationId xmlns:a16="http://schemas.microsoft.com/office/drawing/2014/main" id="{784AC4C5-CD8E-4081-AE68-C00480E32B30}"/>
              </a:ext>
            </a:extLst>
          </p:cNvPr>
          <p:cNvGrpSpPr/>
          <p:nvPr/>
        </p:nvGrpSpPr>
        <p:grpSpPr>
          <a:xfrm>
            <a:off x="6618064" y="4450052"/>
            <a:ext cx="1440160" cy="2160000"/>
            <a:chOff x="4883895" y="2713107"/>
            <a:chExt cx="2131126" cy="3329589"/>
          </a:xfrm>
        </p:grpSpPr>
        <p:sp>
          <p:nvSpPr>
            <p:cNvPr id="10" name="Freeform: Shape 12">
              <a:extLst>
                <a:ext uri="{FF2B5EF4-FFF2-40B4-BE49-F238E27FC236}">
                  <a16:creationId xmlns:a16="http://schemas.microsoft.com/office/drawing/2014/main" id="{FAF93599-EDD2-4802-B7DC-E684D4C03572}"/>
                </a:ext>
              </a:extLst>
            </p:cNvPr>
            <p:cNvSpPr/>
            <p:nvPr/>
          </p:nvSpPr>
          <p:spPr>
            <a:xfrm>
              <a:off x="6385748" y="5170700"/>
              <a:ext cx="229689" cy="257624"/>
            </a:xfrm>
            <a:custGeom>
              <a:avLst/>
              <a:gdLst>
                <a:gd name="connsiteX0" fmla="*/ 332368 w 329540"/>
                <a:gd name="connsiteY0" fmla="*/ 93914 h 369619"/>
                <a:gd name="connsiteX1" fmla="*/ 329695 w 329540"/>
                <a:gd name="connsiteY1" fmla="*/ 142009 h 369619"/>
                <a:gd name="connsiteX2" fmla="*/ 290507 w 329540"/>
                <a:gd name="connsiteY2" fmla="*/ 237754 h 369619"/>
                <a:gd name="connsiteX3" fmla="*/ 239740 w 329540"/>
                <a:gd name="connsiteY3" fmla="*/ 325483 h 369619"/>
                <a:gd name="connsiteX4" fmla="*/ 225490 w 329540"/>
                <a:gd name="connsiteY4" fmla="*/ 347749 h 369619"/>
                <a:gd name="connsiteX5" fmla="*/ 197434 w 329540"/>
                <a:gd name="connsiteY5" fmla="*/ 351312 h 369619"/>
                <a:gd name="connsiteX6" fmla="*/ 192981 w 329540"/>
                <a:gd name="connsiteY6" fmla="*/ 326819 h 369619"/>
                <a:gd name="connsiteX7" fmla="*/ 225490 w 329540"/>
                <a:gd name="connsiteY7" fmla="*/ 264028 h 369619"/>
                <a:gd name="connsiteX8" fmla="*/ 225044 w 329540"/>
                <a:gd name="connsiteY8" fmla="*/ 246215 h 369619"/>
                <a:gd name="connsiteX9" fmla="*/ 205450 w 329540"/>
                <a:gd name="connsiteY9" fmla="*/ 253786 h 369619"/>
                <a:gd name="connsiteX10" fmla="*/ 151120 w 329540"/>
                <a:gd name="connsiteY10" fmla="*/ 354429 h 369619"/>
                <a:gd name="connsiteX11" fmla="*/ 124401 w 329540"/>
                <a:gd name="connsiteY11" fmla="*/ 372687 h 369619"/>
                <a:gd name="connsiteX12" fmla="*/ 111041 w 329540"/>
                <a:gd name="connsiteY12" fmla="*/ 340178 h 369619"/>
                <a:gd name="connsiteX13" fmla="*/ 164480 w 329540"/>
                <a:gd name="connsiteY13" fmla="*/ 241317 h 369619"/>
                <a:gd name="connsiteX14" fmla="*/ 165816 w 329540"/>
                <a:gd name="connsiteY14" fmla="*/ 217714 h 369619"/>
                <a:gd name="connsiteX15" fmla="*/ 147112 w 329540"/>
                <a:gd name="connsiteY15" fmla="*/ 230629 h 369619"/>
                <a:gd name="connsiteX16" fmla="*/ 90111 w 329540"/>
                <a:gd name="connsiteY16" fmla="*/ 332608 h 369619"/>
                <a:gd name="connsiteX17" fmla="*/ 88330 w 329540"/>
                <a:gd name="connsiteY17" fmla="*/ 338843 h 369619"/>
                <a:gd name="connsiteX18" fmla="*/ 54930 w 329540"/>
                <a:gd name="connsiteY18" fmla="*/ 358882 h 369619"/>
                <a:gd name="connsiteX19" fmla="*/ 51368 w 329540"/>
                <a:gd name="connsiteY19" fmla="*/ 320139 h 369619"/>
                <a:gd name="connsiteX20" fmla="*/ 111041 w 329540"/>
                <a:gd name="connsiteY20" fmla="*/ 209253 h 369619"/>
                <a:gd name="connsiteX21" fmla="*/ 110596 w 329540"/>
                <a:gd name="connsiteY21" fmla="*/ 186096 h 369619"/>
                <a:gd name="connsiteX22" fmla="*/ 91892 w 329540"/>
                <a:gd name="connsiteY22" fmla="*/ 198120 h 369619"/>
                <a:gd name="connsiteX23" fmla="*/ 45133 w 329540"/>
                <a:gd name="connsiteY23" fmla="*/ 283177 h 369619"/>
                <a:gd name="connsiteX24" fmla="*/ 10843 w 329540"/>
                <a:gd name="connsiteY24" fmla="*/ 296537 h 369619"/>
                <a:gd name="connsiteX25" fmla="*/ 8171 w 329540"/>
                <a:gd name="connsiteY25" fmla="*/ 264473 h 369619"/>
                <a:gd name="connsiteX26" fmla="*/ 65173 w 329540"/>
                <a:gd name="connsiteY26" fmla="*/ 159822 h 369619"/>
                <a:gd name="connsiteX27" fmla="*/ 71853 w 329540"/>
                <a:gd name="connsiteY27" fmla="*/ 117071 h 369619"/>
                <a:gd name="connsiteX28" fmla="*/ 60274 w 329540"/>
                <a:gd name="connsiteY28" fmla="*/ 106829 h 369619"/>
                <a:gd name="connsiteX29" fmla="*/ 27320 w 329540"/>
                <a:gd name="connsiteY29" fmla="*/ 103266 h 369619"/>
                <a:gd name="connsiteX30" fmla="*/ 155 w 329540"/>
                <a:gd name="connsiteY30" fmla="*/ 75656 h 369619"/>
                <a:gd name="connsiteX31" fmla="*/ 30437 w 329540"/>
                <a:gd name="connsiteY31" fmla="*/ 54280 h 369619"/>
                <a:gd name="connsiteX32" fmla="*/ 131972 w 329540"/>
                <a:gd name="connsiteY32" fmla="*/ 20881 h 369619"/>
                <a:gd name="connsiteX33" fmla="*/ 166262 w 329540"/>
                <a:gd name="connsiteY33" fmla="*/ 2177 h 369619"/>
                <a:gd name="connsiteX34" fmla="*/ 186301 w 329540"/>
                <a:gd name="connsiteY34" fmla="*/ 5740 h 369619"/>
                <a:gd name="connsiteX35" fmla="*/ 319899 w 329540"/>
                <a:gd name="connsiteY35" fmla="*/ 78328 h 369619"/>
                <a:gd name="connsiteX36" fmla="*/ 332368 w 329540"/>
                <a:gd name="connsiteY36" fmla="*/ 93914 h 36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40" h="369619">
                  <a:moveTo>
                    <a:pt x="332368" y="93914"/>
                  </a:moveTo>
                  <a:cubicBezTo>
                    <a:pt x="326578" y="109501"/>
                    <a:pt x="329695" y="125977"/>
                    <a:pt x="329695" y="142009"/>
                  </a:cubicBezTo>
                  <a:cubicBezTo>
                    <a:pt x="329250" y="179416"/>
                    <a:pt x="315000" y="209699"/>
                    <a:pt x="290507" y="237754"/>
                  </a:cubicBezTo>
                  <a:cubicBezTo>
                    <a:pt x="268241" y="263138"/>
                    <a:pt x="255772" y="295646"/>
                    <a:pt x="239740" y="325483"/>
                  </a:cubicBezTo>
                  <a:cubicBezTo>
                    <a:pt x="235732" y="333053"/>
                    <a:pt x="231279" y="341069"/>
                    <a:pt x="225490" y="347749"/>
                  </a:cubicBezTo>
                  <a:cubicBezTo>
                    <a:pt x="217474" y="357546"/>
                    <a:pt x="207231" y="356656"/>
                    <a:pt x="197434" y="351312"/>
                  </a:cubicBezTo>
                  <a:cubicBezTo>
                    <a:pt x="186746" y="345523"/>
                    <a:pt x="187192" y="336616"/>
                    <a:pt x="192981" y="326819"/>
                  </a:cubicBezTo>
                  <a:cubicBezTo>
                    <a:pt x="204114" y="306334"/>
                    <a:pt x="214802" y="284959"/>
                    <a:pt x="225490" y="264028"/>
                  </a:cubicBezTo>
                  <a:cubicBezTo>
                    <a:pt x="228607" y="257793"/>
                    <a:pt x="236623" y="252004"/>
                    <a:pt x="225044" y="246215"/>
                  </a:cubicBezTo>
                  <a:cubicBezTo>
                    <a:pt x="216138" y="241762"/>
                    <a:pt x="210349" y="244879"/>
                    <a:pt x="205450" y="253786"/>
                  </a:cubicBezTo>
                  <a:cubicBezTo>
                    <a:pt x="187637" y="287630"/>
                    <a:pt x="169379" y="321030"/>
                    <a:pt x="151120" y="354429"/>
                  </a:cubicBezTo>
                  <a:cubicBezTo>
                    <a:pt x="145331" y="364671"/>
                    <a:pt x="139542" y="375804"/>
                    <a:pt x="124401" y="372687"/>
                  </a:cubicBezTo>
                  <a:cubicBezTo>
                    <a:pt x="108815" y="369570"/>
                    <a:pt x="102580" y="356211"/>
                    <a:pt x="111041" y="340178"/>
                  </a:cubicBezTo>
                  <a:cubicBezTo>
                    <a:pt x="128409" y="307225"/>
                    <a:pt x="147112" y="274271"/>
                    <a:pt x="164480" y="241317"/>
                  </a:cubicBezTo>
                  <a:cubicBezTo>
                    <a:pt x="168043" y="234191"/>
                    <a:pt x="180512" y="225730"/>
                    <a:pt x="165816" y="217714"/>
                  </a:cubicBezTo>
                  <a:cubicBezTo>
                    <a:pt x="152902" y="210589"/>
                    <a:pt x="150675" y="224394"/>
                    <a:pt x="147112" y="230629"/>
                  </a:cubicBezTo>
                  <a:cubicBezTo>
                    <a:pt x="127518" y="264028"/>
                    <a:pt x="108815" y="298318"/>
                    <a:pt x="90111" y="332608"/>
                  </a:cubicBezTo>
                  <a:cubicBezTo>
                    <a:pt x="89220" y="334390"/>
                    <a:pt x="89666" y="337507"/>
                    <a:pt x="88330" y="338843"/>
                  </a:cubicBezTo>
                  <a:cubicBezTo>
                    <a:pt x="79423" y="349085"/>
                    <a:pt x="73634" y="369125"/>
                    <a:pt x="54930" y="358882"/>
                  </a:cubicBezTo>
                  <a:cubicBezTo>
                    <a:pt x="38899" y="349976"/>
                    <a:pt x="42907" y="334835"/>
                    <a:pt x="51368" y="320139"/>
                  </a:cubicBezTo>
                  <a:cubicBezTo>
                    <a:pt x="71853" y="283622"/>
                    <a:pt x="90556" y="246215"/>
                    <a:pt x="111041" y="209253"/>
                  </a:cubicBezTo>
                  <a:cubicBezTo>
                    <a:pt x="115940" y="200792"/>
                    <a:pt x="120393" y="192331"/>
                    <a:pt x="110596" y="186096"/>
                  </a:cubicBezTo>
                  <a:cubicBezTo>
                    <a:pt x="98127" y="178081"/>
                    <a:pt x="95455" y="191886"/>
                    <a:pt x="91892" y="198120"/>
                  </a:cubicBezTo>
                  <a:cubicBezTo>
                    <a:pt x="75415" y="226175"/>
                    <a:pt x="60274" y="254676"/>
                    <a:pt x="45133" y="283177"/>
                  </a:cubicBezTo>
                  <a:cubicBezTo>
                    <a:pt x="37117" y="297873"/>
                    <a:pt x="25984" y="304552"/>
                    <a:pt x="10843" y="296537"/>
                  </a:cubicBezTo>
                  <a:cubicBezTo>
                    <a:pt x="-4743" y="288521"/>
                    <a:pt x="1491" y="276497"/>
                    <a:pt x="8171" y="264473"/>
                  </a:cubicBezTo>
                  <a:cubicBezTo>
                    <a:pt x="27320" y="229738"/>
                    <a:pt x="44242" y="193667"/>
                    <a:pt x="65173" y="159822"/>
                  </a:cubicBezTo>
                  <a:cubicBezTo>
                    <a:pt x="74079" y="145127"/>
                    <a:pt x="70962" y="131767"/>
                    <a:pt x="71853" y="117071"/>
                  </a:cubicBezTo>
                  <a:cubicBezTo>
                    <a:pt x="72298" y="109501"/>
                    <a:pt x="66954" y="107719"/>
                    <a:pt x="60274" y="106829"/>
                  </a:cubicBezTo>
                  <a:cubicBezTo>
                    <a:pt x="49141" y="105938"/>
                    <a:pt x="38008" y="102375"/>
                    <a:pt x="27320" y="103266"/>
                  </a:cubicBezTo>
                  <a:cubicBezTo>
                    <a:pt x="5945" y="105047"/>
                    <a:pt x="-1180" y="97031"/>
                    <a:pt x="155" y="75656"/>
                  </a:cubicBezTo>
                  <a:cubicBezTo>
                    <a:pt x="1491" y="53390"/>
                    <a:pt x="15742" y="50272"/>
                    <a:pt x="30437" y="54280"/>
                  </a:cubicBezTo>
                  <a:cubicBezTo>
                    <a:pt x="72743" y="65859"/>
                    <a:pt x="104806" y="52499"/>
                    <a:pt x="131972" y="20881"/>
                  </a:cubicBezTo>
                  <a:cubicBezTo>
                    <a:pt x="140878" y="10638"/>
                    <a:pt x="153792" y="6631"/>
                    <a:pt x="166262" y="2177"/>
                  </a:cubicBezTo>
                  <a:cubicBezTo>
                    <a:pt x="174278" y="-3167"/>
                    <a:pt x="180066" y="2623"/>
                    <a:pt x="186301" y="5740"/>
                  </a:cubicBezTo>
                  <a:cubicBezTo>
                    <a:pt x="231279" y="28897"/>
                    <a:pt x="274476" y="55616"/>
                    <a:pt x="319899" y="78328"/>
                  </a:cubicBezTo>
                  <a:cubicBezTo>
                    <a:pt x="325242" y="81890"/>
                    <a:pt x="334149" y="83672"/>
                    <a:pt x="332368" y="93914"/>
                  </a:cubicBezTo>
                  <a:close/>
                </a:path>
              </a:pathLst>
            </a:custGeom>
            <a:solidFill>
              <a:srgbClr val="FACC88"/>
            </a:solidFill>
            <a:ln w="4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11" name="Freeform: Shape 13">
              <a:extLst>
                <a:ext uri="{FF2B5EF4-FFF2-40B4-BE49-F238E27FC236}">
                  <a16:creationId xmlns:a16="http://schemas.microsoft.com/office/drawing/2014/main" id="{821D7708-04F7-4700-8432-2DE8824842AC}"/>
                </a:ext>
              </a:extLst>
            </p:cNvPr>
            <p:cNvSpPr/>
            <p:nvPr/>
          </p:nvSpPr>
          <p:spPr>
            <a:xfrm>
              <a:off x="5207481" y="2713107"/>
              <a:ext cx="1807540" cy="1739621"/>
            </a:xfrm>
            <a:custGeom>
              <a:avLst/>
              <a:gdLst>
                <a:gd name="connsiteX0" fmla="*/ 1792367 w 1807540"/>
                <a:gd name="connsiteY0" fmla="*/ 1171256 h 1739621"/>
                <a:gd name="connsiteX1" fmla="*/ 1786922 w 1807540"/>
                <a:gd name="connsiteY1" fmla="*/ 1180194 h 1739621"/>
                <a:gd name="connsiteX2" fmla="*/ 1787540 w 1807540"/>
                <a:gd name="connsiteY2" fmla="*/ 1179366 h 1739621"/>
                <a:gd name="connsiteX3" fmla="*/ 188410 w 1807540"/>
                <a:gd name="connsiteY3" fmla="*/ 1062349 h 1739621"/>
                <a:gd name="connsiteX4" fmla="*/ 188410 w 1807540"/>
                <a:gd name="connsiteY4" fmla="*/ 1063280 h 1739621"/>
                <a:gd name="connsiteX5" fmla="*/ 189270 w 1807540"/>
                <a:gd name="connsiteY5" fmla="*/ 1063771 h 1739621"/>
                <a:gd name="connsiteX6" fmla="*/ 726006 w 1807540"/>
                <a:gd name="connsiteY6" fmla="*/ 645805 h 1739621"/>
                <a:gd name="connsiteX7" fmla="*/ 727389 w 1807540"/>
                <a:gd name="connsiteY7" fmla="*/ 646955 h 1739621"/>
                <a:gd name="connsiteX8" fmla="*/ 727247 w 1807540"/>
                <a:gd name="connsiteY8" fmla="*/ 646425 h 1739621"/>
                <a:gd name="connsiteX9" fmla="*/ 727709 w 1807540"/>
                <a:gd name="connsiteY9" fmla="*/ 646213 h 1739621"/>
                <a:gd name="connsiteX10" fmla="*/ 849852 w 1807540"/>
                <a:gd name="connsiteY10" fmla="*/ 191 h 1739621"/>
                <a:gd name="connsiteX11" fmla="*/ 1503223 w 1807540"/>
                <a:gd name="connsiteY11" fmla="*/ 210015 h 1739621"/>
                <a:gd name="connsiteX12" fmla="*/ 1726705 w 1807540"/>
                <a:gd name="connsiteY12" fmla="*/ 541202 h 1739621"/>
                <a:gd name="connsiteX13" fmla="*/ 1783507 w 1807540"/>
                <a:gd name="connsiteY13" fmla="*/ 853146 h 1739621"/>
                <a:gd name="connsiteX14" fmla="*/ 1796232 w 1807540"/>
                <a:gd name="connsiteY14" fmla="*/ 1041552 h 1739621"/>
                <a:gd name="connsiteX15" fmla="*/ 1796233 w 1807540"/>
                <a:gd name="connsiteY15" fmla="*/ 1041553 h 1739621"/>
                <a:gd name="connsiteX16" fmla="*/ 1806475 w 1807540"/>
                <a:gd name="connsiteY16" fmla="*/ 1092767 h 1739621"/>
                <a:gd name="connsiteX17" fmla="*/ 1798095 w 1807540"/>
                <a:gd name="connsiteY17" fmla="*/ 1155156 h 1739621"/>
                <a:gd name="connsiteX18" fmla="*/ 1795038 w 1807540"/>
                <a:gd name="connsiteY18" fmla="*/ 1166769 h 1739621"/>
                <a:gd name="connsiteX19" fmla="*/ 1795300 w 1807540"/>
                <a:gd name="connsiteY19" fmla="*/ 1166329 h 1739621"/>
                <a:gd name="connsiteX20" fmla="*/ 1788472 w 1807540"/>
                <a:gd name="connsiteY20" fmla="*/ 1265654 h 1739621"/>
                <a:gd name="connsiteX21" fmla="*/ 1789402 w 1807540"/>
                <a:gd name="connsiteY21" fmla="*/ 1276208 h 1739621"/>
                <a:gd name="connsiteX22" fmla="*/ 1782263 w 1807540"/>
                <a:gd name="connsiteY22" fmla="*/ 1333940 h 1739621"/>
                <a:gd name="connsiteX23" fmla="*/ 1772952 w 1807540"/>
                <a:gd name="connsiteY23" fmla="*/ 1377395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82263 w 1807540"/>
                <a:gd name="connsiteY24" fmla="*/ 1333940 h 1739621"/>
                <a:gd name="connsiteX25" fmla="*/ 1772952 w 1807540"/>
                <a:gd name="connsiteY25" fmla="*/ 1377395 h 1739621"/>
                <a:gd name="connsiteX26" fmla="*/ 1731049 w 1807540"/>
                <a:gd name="connsiteY26" fmla="*/ 1534142 h 1739621"/>
                <a:gd name="connsiteX27" fmla="*/ 1706218 w 1807540"/>
                <a:gd name="connsiteY27" fmla="*/ 1635950 h 1739621"/>
                <a:gd name="connsiteX28" fmla="*/ 1667109 w 1807540"/>
                <a:gd name="connsiteY28" fmla="*/ 1735275 h 1739621"/>
                <a:gd name="connsiteX29" fmla="*/ 1484289 w 1807540"/>
                <a:gd name="connsiteY29" fmla="*/ 1606153 h 1739621"/>
                <a:gd name="connsiteX30" fmla="*/ 1262360 w 1807540"/>
                <a:gd name="connsiteY30" fmla="*/ 1575114 h 1739621"/>
                <a:gd name="connsiteX31" fmla="*/ 1113100 w 1807540"/>
                <a:gd name="connsiteY31" fmla="*/ 1553218 h 1739621"/>
                <a:gd name="connsiteX32" fmla="*/ 1112132 w 1807540"/>
                <a:gd name="connsiteY32" fmla="*/ 1553387 h 1739621"/>
                <a:gd name="connsiteX33" fmla="*/ 949797 w 1807540"/>
                <a:gd name="connsiteY33" fmla="*/ 1581633 h 1739621"/>
                <a:gd name="connsiteX34" fmla="*/ 940796 w 1807540"/>
                <a:gd name="connsiteY34" fmla="*/ 1593117 h 1739621"/>
                <a:gd name="connsiteX35" fmla="*/ 944831 w 1807540"/>
                <a:gd name="connsiteY35" fmla="*/ 1634399 h 1739621"/>
                <a:gd name="connsiteX36" fmla="*/ 945452 w 1807540"/>
                <a:gd name="connsiteY36" fmla="*/ 1637503 h 1739621"/>
                <a:gd name="connsiteX37" fmla="*/ 860094 w 1807540"/>
                <a:gd name="connsiteY37" fmla="*/ 1739621 h 1739621"/>
                <a:gd name="connsiteX38" fmla="*/ 775358 w 1807540"/>
                <a:gd name="connsiteY38" fmla="*/ 1637192 h 1739621"/>
                <a:gd name="connsiteX39" fmla="*/ 776910 w 1807540"/>
                <a:gd name="connsiteY39" fmla="*/ 1634089 h 1739621"/>
                <a:gd name="connsiteX40" fmla="*/ 782187 w 1807540"/>
                <a:gd name="connsiteY40" fmla="*/ 1588461 h 1739621"/>
                <a:gd name="connsiteX41" fmla="*/ 774737 w 1807540"/>
                <a:gd name="connsiteY41" fmla="*/ 1576045 h 1739621"/>
                <a:gd name="connsiteX42" fmla="*/ 666411 w 1807540"/>
                <a:gd name="connsiteY42" fmla="*/ 1549662 h 1739621"/>
                <a:gd name="connsiteX43" fmla="*/ 591607 w 1807540"/>
                <a:gd name="connsiteY43" fmla="*/ 1533832 h 1739621"/>
                <a:gd name="connsiteX44" fmla="*/ 577950 w 1807540"/>
                <a:gd name="connsiteY44" fmla="*/ 1534143 h 1739621"/>
                <a:gd name="connsiteX45" fmla="*/ 577106 w 1807540"/>
                <a:gd name="connsiteY45" fmla="*/ 1533930 h 1739621"/>
                <a:gd name="connsiteX46" fmla="*/ 482019 w 1807540"/>
                <a:gd name="connsiteY46" fmla="*/ 1545054 h 1739621"/>
                <a:gd name="connsiteX47" fmla="*/ 204239 w 1807540"/>
                <a:gd name="connsiteY47" fmla="*/ 1620741 h 1739621"/>
                <a:gd name="connsiteX48" fmla="*/ 189341 w 1807540"/>
                <a:gd name="connsiteY48" fmla="*/ 1625397 h 1739621"/>
                <a:gd name="connsiteX49" fmla="*/ 149611 w 1807540"/>
                <a:gd name="connsiteY49" fmla="*/ 1609878 h 1739621"/>
                <a:gd name="connsiteX50" fmla="*/ 56494 w 1807540"/>
                <a:gd name="connsiteY50" fmla="*/ 1294831 h 1739621"/>
                <a:gd name="connsiteX51" fmla="*/ 52808 w 1807540"/>
                <a:gd name="connsiteY51" fmla="*/ 1264422 h 1739621"/>
                <a:gd name="connsiteX52" fmla="*/ 52769 w 1807540"/>
                <a:gd name="connsiteY52" fmla="*/ 1264413 h 1739621"/>
                <a:gd name="connsiteX53" fmla="*/ 38801 w 1807540"/>
                <a:gd name="connsiteY53" fmla="*/ 1236788 h 1739621"/>
                <a:gd name="connsiteX54" fmla="*/ 1555 w 1807540"/>
                <a:gd name="connsiteY54" fmla="*/ 1112011 h 1739621"/>
                <a:gd name="connsiteX55" fmla="*/ 30111 w 1807540"/>
                <a:gd name="connsiteY55" fmla="*/ 1051796 h 1739621"/>
                <a:gd name="connsiteX56" fmla="*/ 38801 w 1807540"/>
                <a:gd name="connsiteY56" fmla="*/ 1028206 h 1739621"/>
                <a:gd name="connsiteX57" fmla="*/ 38297 w 1807540"/>
                <a:gd name="connsiteY57" fmla="*/ 985566 h 1739621"/>
                <a:gd name="connsiteX58" fmla="*/ 40353 w 1807540"/>
                <a:gd name="connsiteY58" fmla="*/ 943169 h 1739621"/>
                <a:gd name="connsiteX59" fmla="*/ 40353 w 1807540"/>
                <a:gd name="connsiteY59" fmla="*/ 942848 h 1739621"/>
                <a:gd name="connsiteX60" fmla="*/ 75428 w 1807540"/>
                <a:gd name="connsiteY60" fmla="*/ 634009 h 1739621"/>
                <a:gd name="connsiteX61" fmla="*/ 124469 w 1807540"/>
                <a:gd name="connsiteY61" fmla="*/ 458017 h 1739621"/>
                <a:gd name="connsiteX62" fmla="*/ 308530 w 1807540"/>
                <a:gd name="connsiteY62" fmla="*/ 171216 h 1739621"/>
                <a:gd name="connsiteX63" fmla="*/ 559947 w 1807540"/>
                <a:gd name="connsiteY63" fmla="*/ 43646 h 1739621"/>
                <a:gd name="connsiteX64" fmla="*/ 849852 w 1807540"/>
                <a:gd name="connsiteY64"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72952 w 1807540"/>
                <a:gd name="connsiteY24" fmla="*/ 1377395 h 1739621"/>
                <a:gd name="connsiteX25" fmla="*/ 1731049 w 1807540"/>
                <a:gd name="connsiteY25" fmla="*/ 1534142 h 1739621"/>
                <a:gd name="connsiteX26" fmla="*/ 1706218 w 1807540"/>
                <a:gd name="connsiteY26" fmla="*/ 1635950 h 1739621"/>
                <a:gd name="connsiteX27" fmla="*/ 1667109 w 1807540"/>
                <a:gd name="connsiteY27" fmla="*/ 1735275 h 1739621"/>
                <a:gd name="connsiteX28" fmla="*/ 1484289 w 1807540"/>
                <a:gd name="connsiteY28" fmla="*/ 1606153 h 1739621"/>
                <a:gd name="connsiteX29" fmla="*/ 1262360 w 1807540"/>
                <a:gd name="connsiteY29" fmla="*/ 1575114 h 1739621"/>
                <a:gd name="connsiteX30" fmla="*/ 1113100 w 1807540"/>
                <a:gd name="connsiteY30" fmla="*/ 1553218 h 1739621"/>
                <a:gd name="connsiteX31" fmla="*/ 1112132 w 1807540"/>
                <a:gd name="connsiteY31" fmla="*/ 1553387 h 1739621"/>
                <a:gd name="connsiteX32" fmla="*/ 949797 w 1807540"/>
                <a:gd name="connsiteY32" fmla="*/ 1581633 h 1739621"/>
                <a:gd name="connsiteX33" fmla="*/ 940796 w 1807540"/>
                <a:gd name="connsiteY33" fmla="*/ 1593117 h 1739621"/>
                <a:gd name="connsiteX34" fmla="*/ 944831 w 1807540"/>
                <a:gd name="connsiteY34" fmla="*/ 1634399 h 1739621"/>
                <a:gd name="connsiteX35" fmla="*/ 945452 w 1807540"/>
                <a:gd name="connsiteY35" fmla="*/ 1637503 h 1739621"/>
                <a:gd name="connsiteX36" fmla="*/ 860094 w 1807540"/>
                <a:gd name="connsiteY36" fmla="*/ 1739621 h 1739621"/>
                <a:gd name="connsiteX37" fmla="*/ 775358 w 1807540"/>
                <a:gd name="connsiteY37" fmla="*/ 1637192 h 1739621"/>
                <a:gd name="connsiteX38" fmla="*/ 776910 w 1807540"/>
                <a:gd name="connsiteY38" fmla="*/ 1634089 h 1739621"/>
                <a:gd name="connsiteX39" fmla="*/ 782187 w 1807540"/>
                <a:gd name="connsiteY39" fmla="*/ 1588461 h 1739621"/>
                <a:gd name="connsiteX40" fmla="*/ 774737 w 1807540"/>
                <a:gd name="connsiteY40" fmla="*/ 1576045 h 1739621"/>
                <a:gd name="connsiteX41" fmla="*/ 666411 w 1807540"/>
                <a:gd name="connsiteY41" fmla="*/ 1549662 h 1739621"/>
                <a:gd name="connsiteX42" fmla="*/ 591607 w 1807540"/>
                <a:gd name="connsiteY42" fmla="*/ 1533832 h 1739621"/>
                <a:gd name="connsiteX43" fmla="*/ 577950 w 1807540"/>
                <a:gd name="connsiteY43" fmla="*/ 1534143 h 1739621"/>
                <a:gd name="connsiteX44" fmla="*/ 577106 w 1807540"/>
                <a:gd name="connsiteY44" fmla="*/ 1533930 h 1739621"/>
                <a:gd name="connsiteX45" fmla="*/ 482019 w 1807540"/>
                <a:gd name="connsiteY45" fmla="*/ 1545054 h 1739621"/>
                <a:gd name="connsiteX46" fmla="*/ 204239 w 1807540"/>
                <a:gd name="connsiteY46" fmla="*/ 1620741 h 1739621"/>
                <a:gd name="connsiteX47" fmla="*/ 189341 w 1807540"/>
                <a:gd name="connsiteY47" fmla="*/ 1625397 h 1739621"/>
                <a:gd name="connsiteX48" fmla="*/ 149611 w 1807540"/>
                <a:gd name="connsiteY48" fmla="*/ 1609878 h 1739621"/>
                <a:gd name="connsiteX49" fmla="*/ 56494 w 1807540"/>
                <a:gd name="connsiteY49" fmla="*/ 1294831 h 1739621"/>
                <a:gd name="connsiteX50" fmla="*/ 52808 w 1807540"/>
                <a:gd name="connsiteY50" fmla="*/ 1264422 h 1739621"/>
                <a:gd name="connsiteX51" fmla="*/ 52769 w 1807540"/>
                <a:gd name="connsiteY51" fmla="*/ 1264413 h 1739621"/>
                <a:gd name="connsiteX52" fmla="*/ 38801 w 1807540"/>
                <a:gd name="connsiteY52" fmla="*/ 1236788 h 1739621"/>
                <a:gd name="connsiteX53" fmla="*/ 1555 w 1807540"/>
                <a:gd name="connsiteY53" fmla="*/ 1112011 h 1739621"/>
                <a:gd name="connsiteX54" fmla="*/ 30111 w 1807540"/>
                <a:gd name="connsiteY54" fmla="*/ 1051796 h 1739621"/>
                <a:gd name="connsiteX55" fmla="*/ 38801 w 1807540"/>
                <a:gd name="connsiteY55" fmla="*/ 1028206 h 1739621"/>
                <a:gd name="connsiteX56" fmla="*/ 38297 w 1807540"/>
                <a:gd name="connsiteY56" fmla="*/ 985566 h 1739621"/>
                <a:gd name="connsiteX57" fmla="*/ 40353 w 1807540"/>
                <a:gd name="connsiteY57" fmla="*/ 943169 h 1739621"/>
                <a:gd name="connsiteX58" fmla="*/ 40353 w 1807540"/>
                <a:gd name="connsiteY58" fmla="*/ 942848 h 1739621"/>
                <a:gd name="connsiteX59" fmla="*/ 75428 w 1807540"/>
                <a:gd name="connsiteY59" fmla="*/ 634009 h 1739621"/>
                <a:gd name="connsiteX60" fmla="*/ 124469 w 1807540"/>
                <a:gd name="connsiteY60" fmla="*/ 458017 h 1739621"/>
                <a:gd name="connsiteX61" fmla="*/ 308530 w 1807540"/>
                <a:gd name="connsiteY61" fmla="*/ 171216 h 1739621"/>
                <a:gd name="connsiteX62" fmla="*/ 559947 w 1807540"/>
                <a:gd name="connsiteY62" fmla="*/ 43646 h 1739621"/>
                <a:gd name="connsiteX63" fmla="*/ 849852 w 1807540"/>
                <a:gd name="connsiteY63" fmla="*/ 191 h 1739621"/>
                <a:gd name="connsiteX0" fmla="*/ 1792367 w 1807540"/>
                <a:gd name="connsiteY0" fmla="*/ 1171256 h 1739621"/>
                <a:gd name="connsiteX1" fmla="*/ 1786922 w 1807540"/>
                <a:gd name="connsiteY1" fmla="*/ 1180194 h 1739621"/>
                <a:gd name="connsiteX2" fmla="*/ 1787540 w 1807540"/>
                <a:gd name="connsiteY2" fmla="*/ 1179366 h 1739621"/>
                <a:gd name="connsiteX3" fmla="*/ 1792367 w 1807540"/>
                <a:gd name="connsiteY3" fmla="*/ 1171256 h 1739621"/>
                <a:gd name="connsiteX4" fmla="*/ 188410 w 1807540"/>
                <a:gd name="connsiteY4" fmla="*/ 1062349 h 1739621"/>
                <a:gd name="connsiteX5" fmla="*/ 188410 w 1807540"/>
                <a:gd name="connsiteY5" fmla="*/ 1063280 h 1739621"/>
                <a:gd name="connsiteX6" fmla="*/ 189270 w 1807540"/>
                <a:gd name="connsiteY6" fmla="*/ 1063771 h 1739621"/>
                <a:gd name="connsiteX7" fmla="*/ 188410 w 1807540"/>
                <a:gd name="connsiteY7" fmla="*/ 1062349 h 1739621"/>
                <a:gd name="connsiteX8" fmla="*/ 726006 w 1807540"/>
                <a:gd name="connsiteY8" fmla="*/ 645805 h 1739621"/>
                <a:gd name="connsiteX9" fmla="*/ 727389 w 1807540"/>
                <a:gd name="connsiteY9" fmla="*/ 646955 h 1739621"/>
                <a:gd name="connsiteX10" fmla="*/ 727247 w 1807540"/>
                <a:gd name="connsiteY10" fmla="*/ 646425 h 1739621"/>
                <a:gd name="connsiteX11" fmla="*/ 727709 w 1807540"/>
                <a:gd name="connsiteY11" fmla="*/ 646213 h 1739621"/>
                <a:gd name="connsiteX12" fmla="*/ 726006 w 1807540"/>
                <a:gd name="connsiteY12" fmla="*/ 645805 h 1739621"/>
                <a:gd name="connsiteX13" fmla="*/ 849852 w 1807540"/>
                <a:gd name="connsiteY13" fmla="*/ 191 h 1739621"/>
                <a:gd name="connsiteX14" fmla="*/ 1503223 w 1807540"/>
                <a:gd name="connsiteY14" fmla="*/ 210015 h 1739621"/>
                <a:gd name="connsiteX15" fmla="*/ 1726705 w 1807540"/>
                <a:gd name="connsiteY15" fmla="*/ 541202 h 1739621"/>
                <a:gd name="connsiteX16" fmla="*/ 1783507 w 1807540"/>
                <a:gd name="connsiteY16" fmla="*/ 853146 h 1739621"/>
                <a:gd name="connsiteX17" fmla="*/ 1796232 w 1807540"/>
                <a:gd name="connsiteY17" fmla="*/ 1041552 h 1739621"/>
                <a:gd name="connsiteX18" fmla="*/ 1796233 w 1807540"/>
                <a:gd name="connsiteY18" fmla="*/ 1041553 h 1739621"/>
                <a:gd name="connsiteX19" fmla="*/ 1806475 w 1807540"/>
                <a:gd name="connsiteY19" fmla="*/ 1092767 h 1739621"/>
                <a:gd name="connsiteX20" fmla="*/ 1798095 w 1807540"/>
                <a:gd name="connsiteY20" fmla="*/ 1155156 h 1739621"/>
                <a:gd name="connsiteX21" fmla="*/ 1795038 w 1807540"/>
                <a:gd name="connsiteY21" fmla="*/ 1166769 h 1739621"/>
                <a:gd name="connsiteX22" fmla="*/ 1795300 w 1807540"/>
                <a:gd name="connsiteY22" fmla="*/ 1166329 h 1739621"/>
                <a:gd name="connsiteX23" fmla="*/ 1788472 w 1807540"/>
                <a:gd name="connsiteY23" fmla="*/ 1265654 h 1739621"/>
                <a:gd name="connsiteX24" fmla="*/ 1731049 w 1807540"/>
                <a:gd name="connsiteY24" fmla="*/ 1534142 h 1739621"/>
                <a:gd name="connsiteX25" fmla="*/ 1706218 w 1807540"/>
                <a:gd name="connsiteY25" fmla="*/ 1635950 h 1739621"/>
                <a:gd name="connsiteX26" fmla="*/ 1667109 w 1807540"/>
                <a:gd name="connsiteY26" fmla="*/ 1735275 h 1739621"/>
                <a:gd name="connsiteX27" fmla="*/ 1484289 w 1807540"/>
                <a:gd name="connsiteY27" fmla="*/ 1606153 h 1739621"/>
                <a:gd name="connsiteX28" fmla="*/ 1262360 w 1807540"/>
                <a:gd name="connsiteY28" fmla="*/ 1575114 h 1739621"/>
                <a:gd name="connsiteX29" fmla="*/ 1113100 w 1807540"/>
                <a:gd name="connsiteY29" fmla="*/ 1553218 h 1739621"/>
                <a:gd name="connsiteX30" fmla="*/ 1112132 w 1807540"/>
                <a:gd name="connsiteY30" fmla="*/ 1553387 h 1739621"/>
                <a:gd name="connsiteX31" fmla="*/ 949797 w 1807540"/>
                <a:gd name="connsiteY31" fmla="*/ 1581633 h 1739621"/>
                <a:gd name="connsiteX32" fmla="*/ 940796 w 1807540"/>
                <a:gd name="connsiteY32" fmla="*/ 1593117 h 1739621"/>
                <a:gd name="connsiteX33" fmla="*/ 944831 w 1807540"/>
                <a:gd name="connsiteY33" fmla="*/ 1634399 h 1739621"/>
                <a:gd name="connsiteX34" fmla="*/ 945452 w 1807540"/>
                <a:gd name="connsiteY34" fmla="*/ 1637503 h 1739621"/>
                <a:gd name="connsiteX35" fmla="*/ 860094 w 1807540"/>
                <a:gd name="connsiteY35" fmla="*/ 1739621 h 1739621"/>
                <a:gd name="connsiteX36" fmla="*/ 775358 w 1807540"/>
                <a:gd name="connsiteY36" fmla="*/ 1637192 h 1739621"/>
                <a:gd name="connsiteX37" fmla="*/ 776910 w 1807540"/>
                <a:gd name="connsiteY37" fmla="*/ 1634089 h 1739621"/>
                <a:gd name="connsiteX38" fmla="*/ 782187 w 1807540"/>
                <a:gd name="connsiteY38" fmla="*/ 1588461 h 1739621"/>
                <a:gd name="connsiteX39" fmla="*/ 774737 w 1807540"/>
                <a:gd name="connsiteY39" fmla="*/ 1576045 h 1739621"/>
                <a:gd name="connsiteX40" fmla="*/ 666411 w 1807540"/>
                <a:gd name="connsiteY40" fmla="*/ 1549662 h 1739621"/>
                <a:gd name="connsiteX41" fmla="*/ 591607 w 1807540"/>
                <a:gd name="connsiteY41" fmla="*/ 1533832 h 1739621"/>
                <a:gd name="connsiteX42" fmla="*/ 577950 w 1807540"/>
                <a:gd name="connsiteY42" fmla="*/ 1534143 h 1739621"/>
                <a:gd name="connsiteX43" fmla="*/ 577106 w 1807540"/>
                <a:gd name="connsiteY43" fmla="*/ 1533930 h 1739621"/>
                <a:gd name="connsiteX44" fmla="*/ 482019 w 1807540"/>
                <a:gd name="connsiteY44" fmla="*/ 1545054 h 1739621"/>
                <a:gd name="connsiteX45" fmla="*/ 204239 w 1807540"/>
                <a:gd name="connsiteY45" fmla="*/ 1620741 h 1739621"/>
                <a:gd name="connsiteX46" fmla="*/ 189341 w 1807540"/>
                <a:gd name="connsiteY46" fmla="*/ 1625397 h 1739621"/>
                <a:gd name="connsiteX47" fmla="*/ 149611 w 1807540"/>
                <a:gd name="connsiteY47" fmla="*/ 1609878 h 1739621"/>
                <a:gd name="connsiteX48" fmla="*/ 56494 w 1807540"/>
                <a:gd name="connsiteY48" fmla="*/ 1294831 h 1739621"/>
                <a:gd name="connsiteX49" fmla="*/ 52808 w 1807540"/>
                <a:gd name="connsiteY49" fmla="*/ 1264422 h 1739621"/>
                <a:gd name="connsiteX50" fmla="*/ 52769 w 1807540"/>
                <a:gd name="connsiteY50" fmla="*/ 1264413 h 1739621"/>
                <a:gd name="connsiteX51" fmla="*/ 38801 w 1807540"/>
                <a:gd name="connsiteY51" fmla="*/ 1236788 h 1739621"/>
                <a:gd name="connsiteX52" fmla="*/ 1555 w 1807540"/>
                <a:gd name="connsiteY52" fmla="*/ 1112011 h 1739621"/>
                <a:gd name="connsiteX53" fmla="*/ 30111 w 1807540"/>
                <a:gd name="connsiteY53" fmla="*/ 1051796 h 1739621"/>
                <a:gd name="connsiteX54" fmla="*/ 38801 w 1807540"/>
                <a:gd name="connsiteY54" fmla="*/ 1028206 h 1739621"/>
                <a:gd name="connsiteX55" fmla="*/ 38297 w 1807540"/>
                <a:gd name="connsiteY55" fmla="*/ 985566 h 1739621"/>
                <a:gd name="connsiteX56" fmla="*/ 40353 w 1807540"/>
                <a:gd name="connsiteY56" fmla="*/ 943169 h 1739621"/>
                <a:gd name="connsiteX57" fmla="*/ 40353 w 1807540"/>
                <a:gd name="connsiteY57" fmla="*/ 942848 h 1739621"/>
                <a:gd name="connsiteX58" fmla="*/ 75428 w 1807540"/>
                <a:gd name="connsiteY58" fmla="*/ 634009 h 1739621"/>
                <a:gd name="connsiteX59" fmla="*/ 124469 w 1807540"/>
                <a:gd name="connsiteY59" fmla="*/ 458017 h 1739621"/>
                <a:gd name="connsiteX60" fmla="*/ 308530 w 1807540"/>
                <a:gd name="connsiteY60" fmla="*/ 171216 h 1739621"/>
                <a:gd name="connsiteX61" fmla="*/ 559947 w 1807540"/>
                <a:gd name="connsiteY61" fmla="*/ 43646 h 1739621"/>
                <a:gd name="connsiteX62" fmla="*/ 849852 w 1807540"/>
                <a:gd name="connsiteY62" fmla="*/ 191 h 173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07540" h="1739621">
                  <a:moveTo>
                    <a:pt x="1792367" y="1171256"/>
                  </a:moveTo>
                  <a:lnTo>
                    <a:pt x="1786922" y="1180194"/>
                  </a:lnTo>
                  <a:lnTo>
                    <a:pt x="1787540" y="1179366"/>
                  </a:lnTo>
                  <a:lnTo>
                    <a:pt x="1792367" y="1171256"/>
                  </a:lnTo>
                  <a:close/>
                  <a:moveTo>
                    <a:pt x="188410" y="1062349"/>
                  </a:moveTo>
                  <a:lnTo>
                    <a:pt x="188410" y="1063280"/>
                  </a:lnTo>
                  <a:lnTo>
                    <a:pt x="189270" y="1063771"/>
                  </a:lnTo>
                  <a:lnTo>
                    <a:pt x="188410" y="1062349"/>
                  </a:lnTo>
                  <a:close/>
                  <a:moveTo>
                    <a:pt x="726006" y="645805"/>
                  </a:moveTo>
                  <a:lnTo>
                    <a:pt x="727389" y="646955"/>
                  </a:lnTo>
                  <a:cubicBezTo>
                    <a:pt x="727342" y="646778"/>
                    <a:pt x="727294" y="646602"/>
                    <a:pt x="727247" y="646425"/>
                  </a:cubicBezTo>
                  <a:lnTo>
                    <a:pt x="727709" y="646213"/>
                  </a:lnTo>
                  <a:lnTo>
                    <a:pt x="726006" y="645805"/>
                  </a:lnTo>
                  <a:close/>
                  <a:moveTo>
                    <a:pt x="849852" y="191"/>
                  </a:moveTo>
                  <a:cubicBezTo>
                    <a:pt x="1087921" y="5468"/>
                    <a:pt x="1307678" y="70650"/>
                    <a:pt x="1503223" y="210015"/>
                  </a:cubicBezTo>
                  <a:cubicBezTo>
                    <a:pt x="1619000" y="292579"/>
                    <a:pt x="1688838" y="406182"/>
                    <a:pt x="1726705" y="541202"/>
                  </a:cubicBezTo>
                  <a:cubicBezTo>
                    <a:pt x="1755261" y="643321"/>
                    <a:pt x="1771401" y="747923"/>
                    <a:pt x="1783507" y="853146"/>
                  </a:cubicBezTo>
                  <a:lnTo>
                    <a:pt x="1796232" y="1041552"/>
                  </a:lnTo>
                  <a:lnTo>
                    <a:pt x="1796233" y="1041553"/>
                  </a:lnTo>
                  <a:cubicBezTo>
                    <a:pt x="1799646" y="1058624"/>
                    <a:pt x="1803682" y="1075696"/>
                    <a:pt x="1806475" y="1092767"/>
                  </a:cubicBezTo>
                  <a:cubicBezTo>
                    <a:pt x="1810200" y="1114184"/>
                    <a:pt x="1803371" y="1134359"/>
                    <a:pt x="1798095" y="1155156"/>
                  </a:cubicBezTo>
                  <a:lnTo>
                    <a:pt x="1795038" y="1166769"/>
                  </a:lnTo>
                  <a:cubicBezTo>
                    <a:pt x="1795125" y="1166622"/>
                    <a:pt x="1795213" y="1166476"/>
                    <a:pt x="1795300" y="1166329"/>
                  </a:cubicBezTo>
                  <a:cubicBezTo>
                    <a:pt x="1793128" y="1199541"/>
                    <a:pt x="1790954" y="1232753"/>
                    <a:pt x="1788472" y="1265654"/>
                  </a:cubicBezTo>
                  <a:cubicBezTo>
                    <a:pt x="1777764" y="1326956"/>
                    <a:pt x="1744758" y="1472426"/>
                    <a:pt x="1731049" y="1534142"/>
                  </a:cubicBezTo>
                  <a:cubicBezTo>
                    <a:pt x="1717340" y="1595858"/>
                    <a:pt x="1719564" y="1603359"/>
                    <a:pt x="1706218" y="1635950"/>
                  </a:cubicBezTo>
                  <a:cubicBezTo>
                    <a:pt x="1692871" y="1668231"/>
                    <a:pt x="1677041" y="1699891"/>
                    <a:pt x="1667109" y="1735275"/>
                  </a:cubicBezTo>
                  <a:cubicBezTo>
                    <a:pt x="1631725" y="1654263"/>
                    <a:pt x="1560955" y="1625708"/>
                    <a:pt x="1484289" y="1606153"/>
                  </a:cubicBezTo>
                  <a:cubicBezTo>
                    <a:pt x="1411347" y="1587530"/>
                    <a:pt x="1336543" y="1582874"/>
                    <a:pt x="1262360" y="1575114"/>
                  </a:cubicBezTo>
                  <a:lnTo>
                    <a:pt x="1113100" y="1553218"/>
                  </a:lnTo>
                  <a:lnTo>
                    <a:pt x="1112132" y="1553387"/>
                  </a:lnTo>
                  <a:cubicBezTo>
                    <a:pt x="1059366" y="1572011"/>
                    <a:pt x="1004737" y="1576977"/>
                    <a:pt x="949797" y="1581633"/>
                  </a:cubicBezTo>
                  <a:cubicBezTo>
                    <a:pt x="941107" y="1582254"/>
                    <a:pt x="937072" y="1583184"/>
                    <a:pt x="940796" y="1593117"/>
                  </a:cubicBezTo>
                  <a:cubicBezTo>
                    <a:pt x="945763" y="1606464"/>
                    <a:pt x="943900" y="1620742"/>
                    <a:pt x="944831" y="1634399"/>
                  </a:cubicBezTo>
                  <a:cubicBezTo>
                    <a:pt x="944831" y="1635330"/>
                    <a:pt x="945141" y="1636571"/>
                    <a:pt x="945452" y="1637503"/>
                  </a:cubicBezTo>
                  <a:cubicBezTo>
                    <a:pt x="917207" y="1671646"/>
                    <a:pt x="888650" y="1705789"/>
                    <a:pt x="860094" y="1739621"/>
                  </a:cubicBezTo>
                  <a:cubicBezTo>
                    <a:pt x="831538" y="1705479"/>
                    <a:pt x="803293" y="1671336"/>
                    <a:pt x="775358" y="1637192"/>
                  </a:cubicBezTo>
                  <a:cubicBezTo>
                    <a:pt x="775979" y="1635951"/>
                    <a:pt x="776290" y="1635020"/>
                    <a:pt x="776910" y="1634089"/>
                  </a:cubicBezTo>
                  <a:cubicBezTo>
                    <a:pt x="778152" y="1618880"/>
                    <a:pt x="775358" y="1603360"/>
                    <a:pt x="782187" y="1588461"/>
                  </a:cubicBezTo>
                  <a:cubicBezTo>
                    <a:pt x="785291" y="1581633"/>
                    <a:pt x="780945" y="1578218"/>
                    <a:pt x="774737" y="1576045"/>
                  </a:cubicBezTo>
                  <a:cubicBezTo>
                    <a:pt x="739353" y="1564251"/>
                    <a:pt x="703037" y="1557111"/>
                    <a:pt x="666411" y="1549662"/>
                  </a:cubicBezTo>
                  <a:cubicBezTo>
                    <a:pt x="641580" y="1544696"/>
                    <a:pt x="616128" y="1541282"/>
                    <a:pt x="591607" y="1533832"/>
                  </a:cubicBezTo>
                  <a:cubicBezTo>
                    <a:pt x="586641" y="1532280"/>
                    <a:pt x="582295" y="1533832"/>
                    <a:pt x="577950" y="1534143"/>
                  </a:cubicBezTo>
                  <a:lnTo>
                    <a:pt x="577106" y="1533930"/>
                  </a:lnTo>
                  <a:lnTo>
                    <a:pt x="482019" y="1545054"/>
                  </a:lnTo>
                  <a:cubicBezTo>
                    <a:pt x="387157" y="1560681"/>
                    <a:pt x="295262" y="1588616"/>
                    <a:pt x="204239" y="1620741"/>
                  </a:cubicBezTo>
                  <a:cubicBezTo>
                    <a:pt x="199273" y="1622604"/>
                    <a:pt x="194307" y="1623845"/>
                    <a:pt x="189341" y="1625397"/>
                  </a:cubicBezTo>
                  <a:cubicBezTo>
                    <a:pt x="162337" y="1634088"/>
                    <a:pt x="162647" y="1633778"/>
                    <a:pt x="149611" y="1609878"/>
                  </a:cubicBezTo>
                  <a:cubicBezTo>
                    <a:pt x="96224" y="1511484"/>
                    <a:pt x="67357" y="1405640"/>
                    <a:pt x="56494" y="1294831"/>
                  </a:cubicBezTo>
                  <a:lnTo>
                    <a:pt x="52808" y="1264422"/>
                  </a:lnTo>
                  <a:lnTo>
                    <a:pt x="52769" y="1264413"/>
                  </a:lnTo>
                  <a:cubicBezTo>
                    <a:pt x="51527" y="1253550"/>
                    <a:pt x="45941" y="1245479"/>
                    <a:pt x="38801" y="1236788"/>
                  </a:cubicBezTo>
                  <a:cubicBezTo>
                    <a:pt x="9314" y="1200472"/>
                    <a:pt x="-4964" y="1158880"/>
                    <a:pt x="1555" y="1112011"/>
                  </a:cubicBezTo>
                  <a:cubicBezTo>
                    <a:pt x="4659" y="1089663"/>
                    <a:pt x="13660" y="1068556"/>
                    <a:pt x="30111" y="1051796"/>
                  </a:cubicBezTo>
                  <a:cubicBezTo>
                    <a:pt x="36939" y="1044967"/>
                    <a:pt x="38801" y="1037518"/>
                    <a:pt x="38801" y="1028206"/>
                  </a:cubicBezTo>
                  <a:cubicBezTo>
                    <a:pt x="38801" y="1013928"/>
                    <a:pt x="38336" y="999727"/>
                    <a:pt x="38297" y="985566"/>
                  </a:cubicBezTo>
                  <a:lnTo>
                    <a:pt x="40353" y="943169"/>
                  </a:lnTo>
                  <a:lnTo>
                    <a:pt x="40353" y="942848"/>
                  </a:lnTo>
                  <a:cubicBezTo>
                    <a:pt x="43147" y="838868"/>
                    <a:pt x="53700" y="735818"/>
                    <a:pt x="75428" y="634009"/>
                  </a:cubicBezTo>
                  <a:cubicBezTo>
                    <a:pt x="88153" y="574414"/>
                    <a:pt x="109881" y="517302"/>
                    <a:pt x="124469" y="458017"/>
                  </a:cubicBezTo>
                  <a:cubicBezTo>
                    <a:pt x="153646" y="341621"/>
                    <a:pt x="216034" y="246021"/>
                    <a:pt x="308530" y="171216"/>
                  </a:cubicBezTo>
                  <a:cubicBezTo>
                    <a:pt x="382714" y="111000"/>
                    <a:pt x="469002" y="71892"/>
                    <a:pt x="559947" y="43646"/>
                  </a:cubicBezTo>
                  <a:cubicBezTo>
                    <a:pt x="654305" y="14469"/>
                    <a:pt x="751148" y="-1982"/>
                    <a:pt x="849852" y="191"/>
                  </a:cubicBezTo>
                  <a:close/>
                </a:path>
              </a:pathLst>
            </a:custGeom>
            <a:solidFill>
              <a:srgbClr val="E12F80"/>
            </a:solidFill>
            <a:ln w="4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12" name="Freeform: Shape 14">
              <a:extLst>
                <a:ext uri="{FF2B5EF4-FFF2-40B4-BE49-F238E27FC236}">
                  <a16:creationId xmlns:a16="http://schemas.microsoft.com/office/drawing/2014/main" id="{88B2A4CC-40DA-4C73-946A-80703FFD77A4}"/>
                </a:ext>
              </a:extLst>
            </p:cNvPr>
            <p:cNvSpPr/>
            <p:nvPr/>
          </p:nvSpPr>
          <p:spPr>
            <a:xfrm>
              <a:off x="4981712" y="4107157"/>
              <a:ext cx="1865446" cy="1669900"/>
            </a:xfrm>
            <a:custGeom>
              <a:avLst/>
              <a:gdLst>
                <a:gd name="connsiteX0" fmla="*/ 2631149 w 2676401"/>
                <a:gd name="connsiteY0" fmla="*/ 823553 h 2395846"/>
                <a:gd name="connsiteX1" fmla="*/ 2404033 w 2676401"/>
                <a:gd name="connsiteY1" fmla="*/ 629391 h 2395846"/>
                <a:gd name="connsiteX2" fmla="*/ 2039312 w 2676401"/>
                <a:gd name="connsiteY2" fmla="*/ 485997 h 2395846"/>
                <a:gd name="connsiteX3" fmla="*/ 1995225 w 2676401"/>
                <a:gd name="connsiteY3" fmla="*/ 455715 h 2395846"/>
                <a:gd name="connsiteX4" fmla="*/ 1890574 w 2676401"/>
                <a:gd name="connsiteY4" fmla="*/ 375556 h 2395846"/>
                <a:gd name="connsiteX5" fmla="*/ 1703537 w 2676401"/>
                <a:gd name="connsiteY5" fmla="*/ 343938 h 2395846"/>
                <a:gd name="connsiteX6" fmla="*/ 1686170 w 2676401"/>
                <a:gd name="connsiteY6" fmla="*/ 344384 h 2395846"/>
                <a:gd name="connsiteX7" fmla="*/ 1679045 w 2676401"/>
                <a:gd name="connsiteY7" fmla="*/ 344384 h 2395846"/>
                <a:gd name="connsiteX8" fmla="*/ 1679045 w 2676401"/>
                <a:gd name="connsiteY8" fmla="*/ 352399 h 2395846"/>
                <a:gd name="connsiteX9" fmla="*/ 1559698 w 2676401"/>
                <a:gd name="connsiteY9" fmla="*/ 495349 h 2395846"/>
                <a:gd name="connsiteX10" fmla="*/ 1438569 w 2676401"/>
                <a:gd name="connsiteY10" fmla="*/ 348837 h 2395846"/>
                <a:gd name="connsiteX11" fmla="*/ 1438569 w 2676401"/>
                <a:gd name="connsiteY11" fmla="*/ 344384 h 2395846"/>
                <a:gd name="connsiteX12" fmla="*/ 1435007 w 2676401"/>
                <a:gd name="connsiteY12" fmla="*/ 344384 h 2395846"/>
                <a:gd name="connsiteX13" fmla="*/ 1419420 w 2676401"/>
                <a:gd name="connsiteY13" fmla="*/ 344384 h 2395846"/>
                <a:gd name="connsiteX14" fmla="*/ 1273354 w 2676401"/>
                <a:gd name="connsiteY14" fmla="*/ 357743 h 2395846"/>
                <a:gd name="connsiteX15" fmla="*/ 1087653 w 2676401"/>
                <a:gd name="connsiteY15" fmla="*/ 502919 h 2395846"/>
                <a:gd name="connsiteX16" fmla="*/ 1048019 w 2676401"/>
                <a:gd name="connsiteY16" fmla="*/ 527412 h 2395846"/>
                <a:gd name="connsiteX17" fmla="*/ 873452 w 2676401"/>
                <a:gd name="connsiteY17" fmla="*/ 522513 h 2395846"/>
                <a:gd name="connsiteX18" fmla="*/ 557717 w 2676401"/>
                <a:gd name="connsiteY18" fmla="*/ 404057 h 2395846"/>
                <a:gd name="connsiteX19" fmla="*/ 237974 w 2676401"/>
                <a:gd name="connsiteY19" fmla="*/ 33102 h 2395846"/>
                <a:gd name="connsiteX20" fmla="*/ 205465 w 2676401"/>
                <a:gd name="connsiteY20" fmla="*/ 19742 h 2395846"/>
                <a:gd name="connsiteX21" fmla="*/ 205465 w 2676401"/>
                <a:gd name="connsiteY21" fmla="*/ 19742 h 2395846"/>
                <a:gd name="connsiteX22" fmla="*/ 205465 w 2676401"/>
                <a:gd name="connsiteY22" fmla="*/ 19742 h 2395846"/>
                <a:gd name="connsiteX23" fmla="*/ 174292 w 2676401"/>
                <a:gd name="connsiteY23" fmla="*/ 5046 h 2395846"/>
                <a:gd name="connsiteX24" fmla="*/ 9077 w 2676401"/>
                <a:gd name="connsiteY24" fmla="*/ 76298 h 2395846"/>
                <a:gd name="connsiteX25" fmla="*/ 9968 w 2676401"/>
                <a:gd name="connsiteY25" fmla="*/ 113260 h 2395846"/>
                <a:gd name="connsiteX26" fmla="*/ 9968 w 2676401"/>
                <a:gd name="connsiteY26" fmla="*/ 113260 h 2395846"/>
                <a:gd name="connsiteX27" fmla="*/ 9968 w 2676401"/>
                <a:gd name="connsiteY27" fmla="*/ 113260 h 2395846"/>
                <a:gd name="connsiteX28" fmla="*/ 8186 w 2676401"/>
                <a:gd name="connsiteY28" fmla="*/ 141316 h 2395846"/>
                <a:gd name="connsiteX29" fmla="*/ 323922 w 2676401"/>
                <a:gd name="connsiteY29" fmla="*/ 546116 h 2395846"/>
                <a:gd name="connsiteX30" fmla="*/ 660587 w 2676401"/>
                <a:gd name="connsiteY30" fmla="*/ 731371 h 2395846"/>
                <a:gd name="connsiteX31" fmla="*/ 1027535 w 2676401"/>
                <a:gd name="connsiteY31" fmla="*/ 784810 h 2395846"/>
                <a:gd name="connsiteX32" fmla="*/ 1051582 w 2676401"/>
                <a:gd name="connsiteY32" fmla="*/ 810193 h 2395846"/>
                <a:gd name="connsiteX33" fmla="*/ 1050692 w 2676401"/>
                <a:gd name="connsiteY33" fmla="*/ 1479962 h 2395846"/>
                <a:gd name="connsiteX34" fmla="*/ 1084981 w 2676401"/>
                <a:gd name="connsiteY34" fmla="*/ 1545424 h 2395846"/>
                <a:gd name="connsiteX35" fmla="*/ 1155788 w 2676401"/>
                <a:gd name="connsiteY35" fmla="*/ 1569917 h 2395846"/>
                <a:gd name="connsiteX36" fmla="*/ 1302745 w 2676401"/>
                <a:gd name="connsiteY36" fmla="*/ 1605543 h 2395846"/>
                <a:gd name="connsiteX37" fmla="*/ 1329465 w 2676401"/>
                <a:gd name="connsiteY37" fmla="*/ 1640278 h 2395846"/>
                <a:gd name="connsiteX38" fmla="*/ 1329019 w 2676401"/>
                <a:gd name="connsiteY38" fmla="*/ 2312719 h 2395846"/>
                <a:gd name="connsiteX39" fmla="*/ 1394037 w 2676401"/>
                <a:gd name="connsiteY39" fmla="*/ 2379963 h 2395846"/>
                <a:gd name="connsiteX40" fmla="*/ 1569495 w 2676401"/>
                <a:gd name="connsiteY40" fmla="*/ 2365267 h 2395846"/>
                <a:gd name="connsiteX41" fmla="*/ 1568159 w 2676401"/>
                <a:gd name="connsiteY41" fmla="*/ 2196489 h 2395846"/>
                <a:gd name="connsiteX42" fmla="*/ 1567713 w 2676401"/>
                <a:gd name="connsiteY42" fmla="*/ 1615786 h 2395846"/>
                <a:gd name="connsiteX43" fmla="*/ 1626051 w 2676401"/>
                <a:gd name="connsiteY43" fmla="*/ 1618012 h 2395846"/>
                <a:gd name="connsiteX44" fmla="*/ 1692850 w 2676401"/>
                <a:gd name="connsiteY44" fmla="*/ 1830878 h 2395846"/>
                <a:gd name="connsiteX45" fmla="*/ 1779243 w 2676401"/>
                <a:gd name="connsiteY45" fmla="*/ 2110096 h 2395846"/>
                <a:gd name="connsiteX46" fmla="*/ 1768110 w 2676401"/>
                <a:gd name="connsiteY46" fmla="*/ 2135479 h 2395846"/>
                <a:gd name="connsiteX47" fmla="*/ 1661677 w 2676401"/>
                <a:gd name="connsiteY47" fmla="*/ 2185356 h 2395846"/>
                <a:gd name="connsiteX48" fmla="*/ 1657669 w 2676401"/>
                <a:gd name="connsiteY48" fmla="*/ 2187137 h 2395846"/>
                <a:gd name="connsiteX49" fmla="*/ 1660786 w 2676401"/>
                <a:gd name="connsiteY49" fmla="*/ 2216084 h 2395846"/>
                <a:gd name="connsiteX50" fmla="*/ 1712889 w 2676401"/>
                <a:gd name="connsiteY50" fmla="*/ 2340774 h 2395846"/>
                <a:gd name="connsiteX51" fmla="*/ 1754305 w 2676401"/>
                <a:gd name="connsiteY51" fmla="*/ 2393768 h 2395846"/>
                <a:gd name="connsiteX52" fmla="*/ 1762766 w 2676401"/>
                <a:gd name="connsiteY52" fmla="*/ 2395994 h 2395846"/>
                <a:gd name="connsiteX53" fmla="*/ 1943568 w 2676401"/>
                <a:gd name="connsiteY53" fmla="*/ 2297578 h 2395846"/>
                <a:gd name="connsiteX54" fmla="*/ 2026398 w 2676401"/>
                <a:gd name="connsiteY54" fmla="*/ 2116776 h 2395846"/>
                <a:gd name="connsiteX55" fmla="*/ 1995670 w 2676401"/>
                <a:gd name="connsiteY55" fmla="*/ 2017914 h 2395846"/>
                <a:gd name="connsiteX56" fmla="*/ 1866526 w 2676401"/>
                <a:gd name="connsiteY56" fmla="*/ 1602871 h 2395846"/>
                <a:gd name="connsiteX57" fmla="*/ 1998788 w 2676401"/>
                <a:gd name="connsiteY57" fmla="*/ 1560565 h 2395846"/>
                <a:gd name="connsiteX58" fmla="*/ 2062024 w 2676401"/>
                <a:gd name="connsiteY58" fmla="*/ 1470165 h 2395846"/>
                <a:gd name="connsiteX59" fmla="*/ 2062024 w 2676401"/>
                <a:gd name="connsiteY59" fmla="*/ 1372193 h 2395846"/>
                <a:gd name="connsiteX60" fmla="*/ 2061579 w 2676401"/>
                <a:gd name="connsiteY60" fmla="*/ 807076 h 2395846"/>
                <a:gd name="connsiteX61" fmla="*/ 2084290 w 2676401"/>
                <a:gd name="connsiteY61" fmla="*/ 790599 h 2395846"/>
                <a:gd name="connsiteX62" fmla="*/ 2187160 w 2676401"/>
                <a:gd name="connsiteY62" fmla="*/ 831569 h 2395846"/>
                <a:gd name="connsiteX63" fmla="*/ 2385775 w 2676401"/>
                <a:gd name="connsiteY63" fmla="*/ 954924 h 2395846"/>
                <a:gd name="connsiteX64" fmla="*/ 2393791 w 2676401"/>
                <a:gd name="connsiteY64" fmla="*/ 1000347 h 2395846"/>
                <a:gd name="connsiteX65" fmla="*/ 2289139 w 2676401"/>
                <a:gd name="connsiteY65" fmla="*/ 1220783 h 2395846"/>
                <a:gd name="connsiteX66" fmla="*/ 2161777 w 2676401"/>
                <a:gd name="connsiteY66" fmla="*/ 1472391 h 2395846"/>
                <a:gd name="connsiteX67" fmla="*/ 2170683 w 2676401"/>
                <a:gd name="connsiteY67" fmla="*/ 1501337 h 2395846"/>
                <a:gd name="connsiteX68" fmla="*/ 2179145 w 2676401"/>
                <a:gd name="connsiteY68" fmla="*/ 1508462 h 2395846"/>
                <a:gd name="connsiteX69" fmla="*/ 2183598 w 2676401"/>
                <a:gd name="connsiteY69" fmla="*/ 1531619 h 2395846"/>
                <a:gd name="connsiteX70" fmla="*/ 2350595 w 2676401"/>
                <a:gd name="connsiteY70" fmla="*/ 1622465 h 2395846"/>
                <a:gd name="connsiteX71" fmla="*/ 2370188 w 2676401"/>
                <a:gd name="connsiteY71" fmla="*/ 1609996 h 2395846"/>
                <a:gd name="connsiteX72" fmla="*/ 2370188 w 2676401"/>
                <a:gd name="connsiteY72" fmla="*/ 1609996 h 2395846"/>
                <a:gd name="connsiteX73" fmla="*/ 2370188 w 2676401"/>
                <a:gd name="connsiteY73" fmla="*/ 1609996 h 2395846"/>
                <a:gd name="connsiteX74" fmla="*/ 2408932 w 2676401"/>
                <a:gd name="connsiteY74" fmla="*/ 1597527 h 2395846"/>
                <a:gd name="connsiteX75" fmla="*/ 2417838 w 2676401"/>
                <a:gd name="connsiteY75" fmla="*/ 1579714 h 2395846"/>
                <a:gd name="connsiteX76" fmla="*/ 2648071 w 2676401"/>
                <a:gd name="connsiteY76" fmla="*/ 1106334 h 2395846"/>
                <a:gd name="connsiteX77" fmla="*/ 2631149 w 2676401"/>
                <a:gd name="connsiteY77" fmla="*/ 823553 h 239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76401" h="2395846">
                  <a:moveTo>
                    <a:pt x="2631149" y="823553"/>
                  </a:moveTo>
                  <a:cubicBezTo>
                    <a:pt x="2575929" y="734933"/>
                    <a:pt x="2493544" y="677932"/>
                    <a:pt x="2404033" y="629391"/>
                  </a:cubicBezTo>
                  <a:cubicBezTo>
                    <a:pt x="2288249" y="567046"/>
                    <a:pt x="2165339" y="522068"/>
                    <a:pt x="2039312" y="485997"/>
                  </a:cubicBezTo>
                  <a:cubicBezTo>
                    <a:pt x="2021054" y="480653"/>
                    <a:pt x="2006803" y="472192"/>
                    <a:pt x="1995225" y="455715"/>
                  </a:cubicBezTo>
                  <a:cubicBezTo>
                    <a:pt x="1968506" y="418753"/>
                    <a:pt x="1931989" y="393815"/>
                    <a:pt x="1890574" y="375556"/>
                  </a:cubicBezTo>
                  <a:cubicBezTo>
                    <a:pt x="1830455" y="348837"/>
                    <a:pt x="1767664" y="343048"/>
                    <a:pt x="1703537" y="343938"/>
                  </a:cubicBezTo>
                  <a:cubicBezTo>
                    <a:pt x="1697303" y="337704"/>
                    <a:pt x="1692850" y="337259"/>
                    <a:pt x="1686170" y="344384"/>
                  </a:cubicBezTo>
                  <a:cubicBezTo>
                    <a:pt x="1683943" y="344384"/>
                    <a:pt x="1681716" y="344384"/>
                    <a:pt x="1679045" y="344384"/>
                  </a:cubicBezTo>
                  <a:cubicBezTo>
                    <a:pt x="1679045" y="347055"/>
                    <a:pt x="1679045" y="349728"/>
                    <a:pt x="1679045" y="352399"/>
                  </a:cubicBezTo>
                  <a:cubicBezTo>
                    <a:pt x="1639411" y="400049"/>
                    <a:pt x="1599777" y="447699"/>
                    <a:pt x="1559698" y="495349"/>
                  </a:cubicBezTo>
                  <a:cubicBezTo>
                    <a:pt x="1519173" y="446808"/>
                    <a:pt x="1478648" y="397823"/>
                    <a:pt x="1438569" y="348837"/>
                  </a:cubicBezTo>
                  <a:cubicBezTo>
                    <a:pt x="1438569" y="347501"/>
                    <a:pt x="1438569" y="345720"/>
                    <a:pt x="1438569" y="344384"/>
                  </a:cubicBezTo>
                  <a:cubicBezTo>
                    <a:pt x="1437233" y="344384"/>
                    <a:pt x="1435897" y="344384"/>
                    <a:pt x="1435007" y="344384"/>
                  </a:cubicBezTo>
                  <a:cubicBezTo>
                    <a:pt x="1428772" y="337259"/>
                    <a:pt x="1424764" y="339040"/>
                    <a:pt x="1419420" y="344384"/>
                  </a:cubicBezTo>
                  <a:cubicBezTo>
                    <a:pt x="1370435" y="344384"/>
                    <a:pt x="1321894" y="344384"/>
                    <a:pt x="1273354" y="357743"/>
                  </a:cubicBezTo>
                  <a:cubicBezTo>
                    <a:pt x="1190523" y="380455"/>
                    <a:pt x="1124615" y="423651"/>
                    <a:pt x="1087653" y="502919"/>
                  </a:cubicBezTo>
                  <a:cubicBezTo>
                    <a:pt x="1078747" y="522068"/>
                    <a:pt x="1064942" y="525185"/>
                    <a:pt x="1048019" y="527412"/>
                  </a:cubicBezTo>
                  <a:cubicBezTo>
                    <a:pt x="989682" y="535428"/>
                    <a:pt x="931344" y="531420"/>
                    <a:pt x="873452" y="522513"/>
                  </a:cubicBezTo>
                  <a:cubicBezTo>
                    <a:pt x="759894" y="505591"/>
                    <a:pt x="653907" y="467293"/>
                    <a:pt x="557717" y="404057"/>
                  </a:cubicBezTo>
                  <a:cubicBezTo>
                    <a:pt x="415658" y="310984"/>
                    <a:pt x="313679" y="183176"/>
                    <a:pt x="237974" y="33102"/>
                  </a:cubicBezTo>
                  <a:cubicBezTo>
                    <a:pt x="229067" y="15734"/>
                    <a:pt x="221942" y="11281"/>
                    <a:pt x="205465" y="19742"/>
                  </a:cubicBezTo>
                  <a:cubicBezTo>
                    <a:pt x="205465" y="19742"/>
                    <a:pt x="205465" y="19742"/>
                    <a:pt x="205465" y="19742"/>
                  </a:cubicBezTo>
                  <a:cubicBezTo>
                    <a:pt x="205465" y="19742"/>
                    <a:pt x="205465" y="19742"/>
                    <a:pt x="205465" y="19742"/>
                  </a:cubicBezTo>
                  <a:cubicBezTo>
                    <a:pt x="200567" y="3265"/>
                    <a:pt x="192551" y="-6532"/>
                    <a:pt x="174292" y="5046"/>
                  </a:cubicBezTo>
                  <a:cubicBezTo>
                    <a:pt x="119963" y="29984"/>
                    <a:pt x="65633" y="56258"/>
                    <a:pt x="9077" y="76298"/>
                  </a:cubicBezTo>
                  <a:cubicBezTo>
                    <a:pt x="-11853" y="89213"/>
                    <a:pt x="9968" y="100791"/>
                    <a:pt x="9968" y="113260"/>
                  </a:cubicBezTo>
                  <a:cubicBezTo>
                    <a:pt x="9968" y="113260"/>
                    <a:pt x="9968" y="113260"/>
                    <a:pt x="9968" y="113260"/>
                  </a:cubicBezTo>
                  <a:cubicBezTo>
                    <a:pt x="9968" y="113260"/>
                    <a:pt x="9968" y="113260"/>
                    <a:pt x="9968" y="113260"/>
                  </a:cubicBezTo>
                  <a:cubicBezTo>
                    <a:pt x="-4283" y="121721"/>
                    <a:pt x="3288" y="131518"/>
                    <a:pt x="8186" y="141316"/>
                  </a:cubicBezTo>
                  <a:cubicBezTo>
                    <a:pt x="87009" y="296734"/>
                    <a:pt x="188098" y="435230"/>
                    <a:pt x="323922" y="546116"/>
                  </a:cubicBezTo>
                  <a:cubicBezTo>
                    <a:pt x="425010" y="628501"/>
                    <a:pt x="536787" y="690846"/>
                    <a:pt x="660587" y="731371"/>
                  </a:cubicBezTo>
                  <a:cubicBezTo>
                    <a:pt x="779489" y="770559"/>
                    <a:pt x="902844" y="783919"/>
                    <a:pt x="1027535" y="784810"/>
                  </a:cubicBezTo>
                  <a:cubicBezTo>
                    <a:pt x="1048019" y="784810"/>
                    <a:pt x="1051582" y="791045"/>
                    <a:pt x="1051582" y="810193"/>
                  </a:cubicBezTo>
                  <a:cubicBezTo>
                    <a:pt x="1050692" y="1033301"/>
                    <a:pt x="1051137" y="1256854"/>
                    <a:pt x="1050692" y="1479962"/>
                  </a:cubicBezTo>
                  <a:cubicBezTo>
                    <a:pt x="1050692" y="1508908"/>
                    <a:pt x="1061825" y="1530283"/>
                    <a:pt x="1084981" y="1545424"/>
                  </a:cubicBezTo>
                  <a:cubicBezTo>
                    <a:pt x="1106357" y="1559230"/>
                    <a:pt x="1129959" y="1566800"/>
                    <a:pt x="1155788" y="1569917"/>
                  </a:cubicBezTo>
                  <a:cubicBezTo>
                    <a:pt x="1177609" y="1572589"/>
                    <a:pt x="1273799" y="1602871"/>
                    <a:pt x="1302745" y="1605543"/>
                  </a:cubicBezTo>
                  <a:cubicBezTo>
                    <a:pt x="1326347" y="1607770"/>
                    <a:pt x="1329465" y="1618903"/>
                    <a:pt x="1329465" y="1640278"/>
                  </a:cubicBezTo>
                  <a:cubicBezTo>
                    <a:pt x="1328574" y="1864277"/>
                    <a:pt x="1329019" y="2088275"/>
                    <a:pt x="1329019" y="2312719"/>
                  </a:cubicBezTo>
                  <a:cubicBezTo>
                    <a:pt x="1329019" y="2375509"/>
                    <a:pt x="1329019" y="2375509"/>
                    <a:pt x="1394037" y="2379963"/>
                  </a:cubicBezTo>
                  <a:cubicBezTo>
                    <a:pt x="1432780" y="2383080"/>
                    <a:pt x="1569495" y="2396440"/>
                    <a:pt x="1569495" y="2365267"/>
                  </a:cubicBezTo>
                  <a:cubicBezTo>
                    <a:pt x="1569495" y="2355470"/>
                    <a:pt x="1568159" y="2204950"/>
                    <a:pt x="1568159" y="2196489"/>
                  </a:cubicBezTo>
                  <a:cubicBezTo>
                    <a:pt x="1568159" y="2013906"/>
                    <a:pt x="1567713" y="1798369"/>
                    <a:pt x="1567713" y="1615786"/>
                  </a:cubicBezTo>
                  <a:cubicBezTo>
                    <a:pt x="1596214" y="1614895"/>
                    <a:pt x="1617144" y="1618012"/>
                    <a:pt x="1626051" y="1618012"/>
                  </a:cubicBezTo>
                  <a:cubicBezTo>
                    <a:pt x="1648317" y="1688819"/>
                    <a:pt x="1671029" y="1760071"/>
                    <a:pt x="1692850" y="1830878"/>
                  </a:cubicBezTo>
                  <a:cubicBezTo>
                    <a:pt x="1721796" y="1923950"/>
                    <a:pt x="1749851" y="2017468"/>
                    <a:pt x="1779243" y="2110096"/>
                  </a:cubicBezTo>
                  <a:cubicBezTo>
                    <a:pt x="1783696" y="2124346"/>
                    <a:pt x="1779688" y="2130136"/>
                    <a:pt x="1768110" y="2135479"/>
                  </a:cubicBezTo>
                  <a:cubicBezTo>
                    <a:pt x="1732484" y="2151957"/>
                    <a:pt x="1697303" y="2168879"/>
                    <a:pt x="1661677" y="2185356"/>
                  </a:cubicBezTo>
                  <a:cubicBezTo>
                    <a:pt x="1660341" y="2185801"/>
                    <a:pt x="1659005" y="2186692"/>
                    <a:pt x="1657669" y="2187137"/>
                  </a:cubicBezTo>
                  <a:cubicBezTo>
                    <a:pt x="1654107" y="2196934"/>
                    <a:pt x="1657669" y="2206731"/>
                    <a:pt x="1660786" y="2216084"/>
                  </a:cubicBezTo>
                  <a:cubicBezTo>
                    <a:pt x="1673255" y="2259725"/>
                    <a:pt x="1688396" y="2302031"/>
                    <a:pt x="1712889" y="2340774"/>
                  </a:cubicBezTo>
                  <a:cubicBezTo>
                    <a:pt x="1725358" y="2359478"/>
                    <a:pt x="1732929" y="2381744"/>
                    <a:pt x="1754305" y="2393768"/>
                  </a:cubicBezTo>
                  <a:cubicBezTo>
                    <a:pt x="1756976" y="2394659"/>
                    <a:pt x="1760539" y="2396885"/>
                    <a:pt x="1762766" y="2395994"/>
                  </a:cubicBezTo>
                  <a:cubicBezTo>
                    <a:pt x="1824220" y="2365267"/>
                    <a:pt x="1890574" y="2343446"/>
                    <a:pt x="1943568" y="2297578"/>
                  </a:cubicBezTo>
                  <a:cubicBezTo>
                    <a:pt x="1998342" y="2249928"/>
                    <a:pt x="2030406" y="2191591"/>
                    <a:pt x="2026398" y="2116776"/>
                  </a:cubicBezTo>
                  <a:cubicBezTo>
                    <a:pt x="2024616" y="2081150"/>
                    <a:pt x="2006358" y="2050868"/>
                    <a:pt x="1995670" y="2017914"/>
                  </a:cubicBezTo>
                  <a:cubicBezTo>
                    <a:pt x="1951583" y="1879863"/>
                    <a:pt x="1909723" y="1740922"/>
                    <a:pt x="1866526" y="1602871"/>
                  </a:cubicBezTo>
                  <a:cubicBezTo>
                    <a:pt x="1862073" y="1589066"/>
                    <a:pt x="1968060" y="1571253"/>
                    <a:pt x="1998788" y="1560565"/>
                  </a:cubicBezTo>
                  <a:cubicBezTo>
                    <a:pt x="2043766" y="1544979"/>
                    <a:pt x="2062469" y="1517369"/>
                    <a:pt x="2062024" y="1470165"/>
                  </a:cubicBezTo>
                  <a:cubicBezTo>
                    <a:pt x="2061579" y="1437656"/>
                    <a:pt x="2062024" y="1404702"/>
                    <a:pt x="2062024" y="1372193"/>
                  </a:cubicBezTo>
                  <a:cubicBezTo>
                    <a:pt x="2062024" y="1183821"/>
                    <a:pt x="2062024" y="995448"/>
                    <a:pt x="2061579" y="807076"/>
                  </a:cubicBezTo>
                  <a:cubicBezTo>
                    <a:pt x="2061579" y="788372"/>
                    <a:pt x="2066032" y="783028"/>
                    <a:pt x="2084290" y="790599"/>
                  </a:cubicBezTo>
                  <a:cubicBezTo>
                    <a:pt x="2118580" y="804849"/>
                    <a:pt x="2153761" y="815983"/>
                    <a:pt x="2187160" y="831569"/>
                  </a:cubicBezTo>
                  <a:cubicBezTo>
                    <a:pt x="2258412" y="864077"/>
                    <a:pt x="2330555" y="895696"/>
                    <a:pt x="2385775" y="954924"/>
                  </a:cubicBezTo>
                  <a:cubicBezTo>
                    <a:pt x="2399134" y="969174"/>
                    <a:pt x="2402697" y="982088"/>
                    <a:pt x="2393791" y="1000347"/>
                  </a:cubicBezTo>
                  <a:cubicBezTo>
                    <a:pt x="2358165" y="1073380"/>
                    <a:pt x="2324320" y="1147304"/>
                    <a:pt x="2289139" y="1220783"/>
                  </a:cubicBezTo>
                  <a:cubicBezTo>
                    <a:pt x="2248615" y="1305395"/>
                    <a:pt x="2206754" y="1389560"/>
                    <a:pt x="2161777" y="1472391"/>
                  </a:cubicBezTo>
                  <a:cubicBezTo>
                    <a:pt x="2154206" y="1486196"/>
                    <a:pt x="2154206" y="1495548"/>
                    <a:pt x="2170683" y="1501337"/>
                  </a:cubicBezTo>
                  <a:cubicBezTo>
                    <a:pt x="2173800" y="1502673"/>
                    <a:pt x="2176027" y="1505791"/>
                    <a:pt x="2179145" y="1508462"/>
                  </a:cubicBezTo>
                  <a:cubicBezTo>
                    <a:pt x="2174245" y="1517369"/>
                    <a:pt x="2170238" y="1526275"/>
                    <a:pt x="2183598" y="1531619"/>
                  </a:cubicBezTo>
                  <a:cubicBezTo>
                    <a:pt x="2239263" y="1561901"/>
                    <a:pt x="2294929" y="1592183"/>
                    <a:pt x="2350595" y="1622465"/>
                  </a:cubicBezTo>
                  <a:cubicBezTo>
                    <a:pt x="2365290" y="1630927"/>
                    <a:pt x="2365290" y="1616676"/>
                    <a:pt x="2370188" y="1609996"/>
                  </a:cubicBezTo>
                  <a:cubicBezTo>
                    <a:pt x="2370188" y="1609996"/>
                    <a:pt x="2370188" y="1609996"/>
                    <a:pt x="2370188" y="1609996"/>
                  </a:cubicBezTo>
                  <a:cubicBezTo>
                    <a:pt x="2370188" y="1609996"/>
                    <a:pt x="2370188" y="1609996"/>
                    <a:pt x="2370188" y="1609996"/>
                  </a:cubicBezTo>
                  <a:cubicBezTo>
                    <a:pt x="2388001" y="1621575"/>
                    <a:pt x="2401361" y="1618457"/>
                    <a:pt x="2408932" y="1597527"/>
                  </a:cubicBezTo>
                  <a:cubicBezTo>
                    <a:pt x="2411159" y="1591293"/>
                    <a:pt x="2415167" y="1585503"/>
                    <a:pt x="2417838" y="1579714"/>
                  </a:cubicBezTo>
                  <a:cubicBezTo>
                    <a:pt x="2497997" y="1423406"/>
                    <a:pt x="2575038" y="1265761"/>
                    <a:pt x="2648071" y="1106334"/>
                  </a:cubicBezTo>
                  <a:cubicBezTo>
                    <a:pt x="2692604" y="1008363"/>
                    <a:pt x="2687705" y="913954"/>
                    <a:pt x="2631149" y="823553"/>
                  </a:cubicBezTo>
                  <a:close/>
                </a:path>
              </a:pathLst>
            </a:custGeom>
            <a:solidFill>
              <a:srgbClr val="DC00C8"/>
            </a:solidFill>
            <a:ln w="4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grpSp>
          <p:nvGrpSpPr>
            <p:cNvPr id="13" name="Group 15">
              <a:extLst>
                <a:ext uri="{FF2B5EF4-FFF2-40B4-BE49-F238E27FC236}">
                  <a16:creationId xmlns:a16="http://schemas.microsoft.com/office/drawing/2014/main" id="{05084893-6EC4-4627-B8CB-690D4AC28010}"/>
                </a:ext>
              </a:extLst>
            </p:cNvPr>
            <p:cNvGrpSpPr/>
            <p:nvPr/>
          </p:nvGrpSpPr>
          <p:grpSpPr>
            <a:xfrm>
              <a:off x="5705624" y="5607524"/>
              <a:ext cx="540427" cy="435172"/>
              <a:chOff x="5696247" y="5609818"/>
              <a:chExt cx="540427" cy="435172"/>
            </a:xfrm>
          </p:grpSpPr>
          <p:grpSp>
            <p:nvGrpSpPr>
              <p:cNvPr id="19" name="Group 21">
                <a:extLst>
                  <a:ext uri="{FF2B5EF4-FFF2-40B4-BE49-F238E27FC236}">
                    <a16:creationId xmlns:a16="http://schemas.microsoft.com/office/drawing/2014/main" id="{04A76107-B5AF-4458-9920-EC7388CFBE8D}"/>
                  </a:ext>
                </a:extLst>
              </p:cNvPr>
              <p:cNvGrpSpPr/>
              <p:nvPr/>
            </p:nvGrpSpPr>
            <p:grpSpPr>
              <a:xfrm>
                <a:off x="5696247" y="5746751"/>
                <a:ext cx="398438" cy="293123"/>
                <a:chOff x="5696247" y="5746751"/>
                <a:chExt cx="398438" cy="293123"/>
              </a:xfrm>
            </p:grpSpPr>
            <p:grpSp>
              <p:nvGrpSpPr>
                <p:cNvPr id="24" name="Group 26">
                  <a:extLst>
                    <a:ext uri="{FF2B5EF4-FFF2-40B4-BE49-F238E27FC236}">
                      <a16:creationId xmlns:a16="http://schemas.microsoft.com/office/drawing/2014/main" id="{18923202-9A57-4E1C-9D2E-A73B3AC72B8B}"/>
                    </a:ext>
                  </a:extLst>
                </p:cNvPr>
                <p:cNvGrpSpPr/>
                <p:nvPr/>
              </p:nvGrpSpPr>
              <p:grpSpPr>
                <a:xfrm>
                  <a:off x="5696247" y="5746752"/>
                  <a:ext cx="398438" cy="293122"/>
                  <a:chOff x="5749772" y="5812681"/>
                  <a:chExt cx="294954" cy="216991"/>
                </a:xfrm>
              </p:grpSpPr>
              <p:sp>
                <p:nvSpPr>
                  <p:cNvPr id="26" name="Freeform: Shape 28">
                    <a:extLst>
                      <a:ext uri="{FF2B5EF4-FFF2-40B4-BE49-F238E27FC236}">
                        <a16:creationId xmlns:a16="http://schemas.microsoft.com/office/drawing/2014/main" id="{C34AABA5-2EB4-499F-81E6-11AAB37E8011}"/>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rgbClr val="DC00C8">
                      <a:lumMod val="40000"/>
                      <a:lumOff val="60000"/>
                    </a:srgbClr>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27" name="Freeform: Shape 29">
                    <a:extLst>
                      <a:ext uri="{FF2B5EF4-FFF2-40B4-BE49-F238E27FC236}">
                        <a16:creationId xmlns:a16="http://schemas.microsoft.com/office/drawing/2014/main" id="{42CBCE23-F7CC-4116-AB2F-0F0C3DB50501}"/>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grpSp>
            <p:sp>
              <p:nvSpPr>
                <p:cNvPr id="25" name="Freeform: Shape 27">
                  <a:extLst>
                    <a:ext uri="{FF2B5EF4-FFF2-40B4-BE49-F238E27FC236}">
                      <a16:creationId xmlns:a16="http://schemas.microsoft.com/office/drawing/2014/main" id="{E8F7B810-62D9-40E6-97AB-CC4CEFA8DB7D}"/>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ysClr val="window" lastClr="FFFFFF">
                    <a:lumMod val="85000"/>
                  </a:sysClr>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grpSp>
          <p:grpSp>
            <p:nvGrpSpPr>
              <p:cNvPr id="20" name="Group 22">
                <a:extLst>
                  <a:ext uri="{FF2B5EF4-FFF2-40B4-BE49-F238E27FC236}">
                    <a16:creationId xmlns:a16="http://schemas.microsoft.com/office/drawing/2014/main" id="{CE76B737-9A8F-4854-9200-01CD3AF88ED6}"/>
                  </a:ext>
                </a:extLst>
              </p:cNvPr>
              <p:cNvGrpSpPr/>
              <p:nvPr/>
            </p:nvGrpSpPr>
            <p:grpSpPr>
              <a:xfrm>
                <a:off x="5940772" y="5609818"/>
                <a:ext cx="295902" cy="435172"/>
                <a:chOff x="5930781" y="5711305"/>
                <a:chExt cx="219049" cy="322147"/>
              </a:xfrm>
            </p:grpSpPr>
            <p:sp>
              <p:nvSpPr>
                <p:cNvPr id="21" name="Freeform: Shape 23">
                  <a:extLst>
                    <a:ext uri="{FF2B5EF4-FFF2-40B4-BE49-F238E27FC236}">
                      <a16:creationId xmlns:a16="http://schemas.microsoft.com/office/drawing/2014/main" id="{6D289456-2EF3-468D-9880-F34D7A4D51C0}"/>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rgbClr val="DC00C8">
                    <a:lumMod val="40000"/>
                    <a:lumOff val="60000"/>
                  </a:srgbClr>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22" name="Freeform: Shape 24">
                  <a:extLst>
                    <a:ext uri="{FF2B5EF4-FFF2-40B4-BE49-F238E27FC236}">
                      <a16:creationId xmlns:a16="http://schemas.microsoft.com/office/drawing/2014/main" id="{90C1B106-6510-44AE-8783-F063022210F4}"/>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ysClr val="window" lastClr="FFFFFF">
                    <a:lumMod val="85000"/>
                  </a:sysClr>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23" name="Freeform: Shape 25">
                  <a:extLst>
                    <a:ext uri="{FF2B5EF4-FFF2-40B4-BE49-F238E27FC236}">
                      <a16:creationId xmlns:a16="http://schemas.microsoft.com/office/drawing/2014/main" id="{3465E119-CA8F-440C-A5E7-9752EE1F0AC2}"/>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ysClr val="window" lastClr="FFFFFF">
                    <a:lumMod val="65000"/>
                  </a:sysClr>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grpSp>
        </p:grpSp>
        <p:sp>
          <p:nvSpPr>
            <p:cNvPr id="14" name="Freeform: Shape 16">
              <a:extLst>
                <a:ext uri="{FF2B5EF4-FFF2-40B4-BE49-F238E27FC236}">
                  <a16:creationId xmlns:a16="http://schemas.microsoft.com/office/drawing/2014/main" id="{C3DFF9E3-05BD-4CD3-A250-E47C892F607C}"/>
                </a:ext>
              </a:extLst>
            </p:cNvPr>
            <p:cNvSpPr/>
            <p:nvPr/>
          </p:nvSpPr>
          <p:spPr>
            <a:xfrm>
              <a:off x="5207481" y="3183857"/>
              <a:ext cx="1807540" cy="1268871"/>
            </a:xfrm>
            <a:custGeom>
              <a:avLst/>
              <a:gdLst>
                <a:gd name="connsiteX0" fmla="*/ 2591793 w 2591789"/>
                <a:gd name="connsiteY0" fmla="*/ 892421 h 1816924"/>
                <a:gd name="connsiteX1" fmla="*/ 2577098 w 2591789"/>
                <a:gd name="connsiteY1" fmla="*/ 818943 h 1816924"/>
                <a:gd name="connsiteX2" fmla="*/ 2566410 w 2591789"/>
                <a:gd name="connsiteY2" fmla="*/ 806919 h 1816924"/>
                <a:gd name="connsiteX3" fmla="*/ 2363342 w 2591789"/>
                <a:gd name="connsiteY3" fmla="*/ 741011 h 1816924"/>
                <a:gd name="connsiteX4" fmla="*/ 2324598 w 2591789"/>
                <a:gd name="connsiteY4" fmla="*/ 759270 h 1816924"/>
                <a:gd name="connsiteX5" fmla="*/ 2324153 w 2591789"/>
                <a:gd name="connsiteY5" fmla="*/ 730769 h 1816924"/>
                <a:gd name="connsiteX6" fmla="*/ 2306785 w 2591789"/>
                <a:gd name="connsiteY6" fmla="*/ 676439 h 1816924"/>
                <a:gd name="connsiteX7" fmla="*/ 2266261 w 2591789"/>
                <a:gd name="connsiteY7" fmla="*/ 629235 h 1816924"/>
                <a:gd name="connsiteX8" fmla="*/ 2025340 w 2591789"/>
                <a:gd name="connsiteY8" fmla="*/ 435964 h 1816924"/>
                <a:gd name="connsiteX9" fmla="*/ 1549734 w 2591789"/>
                <a:gd name="connsiteY9" fmla="*/ 322406 h 1816924"/>
                <a:gd name="connsiteX10" fmla="*/ 1343994 w 2591789"/>
                <a:gd name="connsiteY10" fmla="*/ 302812 h 1816924"/>
                <a:gd name="connsiteX11" fmla="*/ 1071010 w 2591789"/>
                <a:gd name="connsiteY11" fmla="*/ 251599 h 1816924"/>
                <a:gd name="connsiteX12" fmla="*/ 1043399 w 2591789"/>
                <a:gd name="connsiteY12" fmla="*/ 252045 h 1816924"/>
                <a:gd name="connsiteX13" fmla="*/ 1059877 w 2591789"/>
                <a:gd name="connsiteY13" fmla="*/ 275647 h 1816924"/>
                <a:gd name="connsiteX14" fmla="*/ 1273632 w 2591789"/>
                <a:gd name="connsiteY14" fmla="*/ 396775 h 1816924"/>
                <a:gd name="connsiteX15" fmla="*/ 1473583 w 2591789"/>
                <a:gd name="connsiteY15" fmla="*/ 458230 h 1816924"/>
                <a:gd name="connsiteX16" fmla="*/ 1645033 w 2591789"/>
                <a:gd name="connsiteY16" fmla="*/ 546850 h 1816924"/>
                <a:gd name="connsiteX17" fmla="*/ 1728309 w 2591789"/>
                <a:gd name="connsiteY17" fmla="*/ 668423 h 1816924"/>
                <a:gd name="connsiteX18" fmla="*/ 1713613 w 2591789"/>
                <a:gd name="connsiteY18" fmla="*/ 640813 h 1816924"/>
                <a:gd name="connsiteX19" fmla="*/ 1557749 w 2591789"/>
                <a:gd name="connsiteY19" fmla="*/ 516568 h 1816924"/>
                <a:gd name="connsiteX20" fmla="*/ 1297235 w 2591789"/>
                <a:gd name="connsiteY20" fmla="*/ 451995 h 1816924"/>
                <a:gd name="connsiteX21" fmla="*/ 1103518 w 2591789"/>
                <a:gd name="connsiteY21" fmla="*/ 396775 h 1816924"/>
                <a:gd name="connsiteX22" fmla="*/ 913365 w 2591789"/>
                <a:gd name="connsiteY22" fmla="*/ 226216 h 1816924"/>
                <a:gd name="connsiteX23" fmla="*/ 873285 w 2591789"/>
                <a:gd name="connsiteY23" fmla="*/ 196825 h 1816924"/>
                <a:gd name="connsiteX24" fmla="*/ 718758 w 2591789"/>
                <a:gd name="connsiteY24" fmla="*/ 114885 h 1816924"/>
                <a:gd name="connsiteX25" fmla="*/ 632810 w 2591789"/>
                <a:gd name="connsiteY25" fmla="*/ 13796 h 1816924"/>
                <a:gd name="connsiteX26" fmla="*/ 617224 w 2591789"/>
                <a:gd name="connsiteY26" fmla="*/ 436 h 1816924"/>
                <a:gd name="connsiteX27" fmla="*/ 610099 w 2591789"/>
                <a:gd name="connsiteY27" fmla="*/ 21812 h 1816924"/>
                <a:gd name="connsiteX28" fmla="*/ 612770 w 2591789"/>
                <a:gd name="connsiteY28" fmla="*/ 56992 h 1816924"/>
                <a:gd name="connsiteX29" fmla="*/ 561113 w 2591789"/>
                <a:gd name="connsiteY29" fmla="*/ 228442 h 1816924"/>
                <a:gd name="connsiteX30" fmla="*/ 444883 w 2591789"/>
                <a:gd name="connsiteY30" fmla="*/ 418151 h 1816924"/>
                <a:gd name="connsiteX31" fmla="*/ 348248 w 2591789"/>
                <a:gd name="connsiteY31" fmla="*/ 639032 h 1816924"/>
                <a:gd name="connsiteX32" fmla="*/ 315739 w 2591789"/>
                <a:gd name="connsiteY32" fmla="*/ 834529 h 1816924"/>
                <a:gd name="connsiteX33" fmla="*/ 304606 w 2591789"/>
                <a:gd name="connsiteY33" fmla="*/ 890195 h 1816924"/>
                <a:gd name="connsiteX34" fmla="*/ 282785 w 2591789"/>
                <a:gd name="connsiteY34" fmla="*/ 857241 h 1816924"/>
                <a:gd name="connsiteX35" fmla="*/ 270316 w 2591789"/>
                <a:gd name="connsiteY35" fmla="*/ 850116 h 1816924"/>
                <a:gd name="connsiteX36" fmla="*/ 263636 w 2591789"/>
                <a:gd name="connsiteY36" fmla="*/ 863030 h 1816924"/>
                <a:gd name="connsiteX37" fmla="*/ 264972 w 2591789"/>
                <a:gd name="connsiteY37" fmla="*/ 886632 h 1816924"/>
                <a:gd name="connsiteX38" fmla="*/ 251612 w 2591789"/>
                <a:gd name="connsiteY38" fmla="*/ 827849 h 1816924"/>
                <a:gd name="connsiteX39" fmla="*/ 184368 w 2591789"/>
                <a:gd name="connsiteY39" fmla="*/ 769512 h 1816924"/>
                <a:gd name="connsiteX40" fmla="*/ 166555 w 2591789"/>
                <a:gd name="connsiteY40" fmla="*/ 768176 h 1816924"/>
                <a:gd name="connsiteX41" fmla="*/ 66357 w 2591789"/>
                <a:gd name="connsiteY41" fmla="*/ 797567 h 1816924"/>
                <a:gd name="connsiteX42" fmla="*/ 65466 w 2591789"/>
                <a:gd name="connsiteY42" fmla="*/ 703604 h 1816924"/>
                <a:gd name="connsiteX43" fmla="*/ 57896 w 2591789"/>
                <a:gd name="connsiteY43" fmla="*/ 677775 h 1816924"/>
                <a:gd name="connsiteX44" fmla="*/ 55669 w 2591789"/>
                <a:gd name="connsiteY44" fmla="*/ 799794 h 1816924"/>
                <a:gd name="connsiteX45" fmla="*/ 43200 w 2591789"/>
                <a:gd name="connsiteY45" fmla="*/ 833639 h 1816924"/>
                <a:gd name="connsiteX46" fmla="*/ 2230 w 2591789"/>
                <a:gd name="connsiteY46" fmla="*/ 920032 h 1816924"/>
                <a:gd name="connsiteX47" fmla="*/ 55669 w 2591789"/>
                <a:gd name="connsiteY47" fmla="*/ 1099052 h 1816924"/>
                <a:gd name="connsiteX48" fmla="*/ 75709 w 2591789"/>
                <a:gd name="connsiteY48" fmla="*/ 1138686 h 1816924"/>
                <a:gd name="connsiteX49" fmla="*/ 99311 w 2591789"/>
                <a:gd name="connsiteY49" fmla="*/ 1149374 h 1816924"/>
                <a:gd name="connsiteX50" fmla="*/ 293473 w 2591789"/>
                <a:gd name="connsiteY50" fmla="*/ 1202368 h 1816924"/>
                <a:gd name="connsiteX51" fmla="*/ 320192 w 2591789"/>
                <a:gd name="connsiteY51" fmla="*/ 1219735 h 1816924"/>
                <a:gd name="connsiteX52" fmla="*/ 477392 w 2591789"/>
                <a:gd name="connsiteY52" fmla="*/ 1392076 h 1816924"/>
                <a:gd name="connsiteX53" fmla="*/ 829198 w 2591789"/>
                <a:gd name="connsiteY53" fmla="*/ 1525673 h 1816924"/>
                <a:gd name="connsiteX54" fmla="*/ 848792 w 2591789"/>
                <a:gd name="connsiteY54" fmla="*/ 1525228 h 1816924"/>
                <a:gd name="connsiteX55" fmla="*/ 956116 w 2591789"/>
                <a:gd name="connsiteY55" fmla="*/ 1547939 h 1816924"/>
                <a:gd name="connsiteX56" fmla="*/ 1111534 w 2591789"/>
                <a:gd name="connsiteY56" fmla="*/ 1585792 h 1816924"/>
                <a:gd name="connsiteX57" fmla="*/ 1122222 w 2591789"/>
                <a:gd name="connsiteY57" fmla="*/ 1603605 h 1816924"/>
                <a:gd name="connsiteX58" fmla="*/ 1114651 w 2591789"/>
                <a:gd name="connsiteY58" fmla="*/ 1669068 h 1816924"/>
                <a:gd name="connsiteX59" fmla="*/ 1112425 w 2591789"/>
                <a:gd name="connsiteY59" fmla="*/ 1673521 h 1816924"/>
                <a:gd name="connsiteX60" fmla="*/ 1233998 w 2591789"/>
                <a:gd name="connsiteY60" fmla="*/ 1820478 h 1816924"/>
                <a:gd name="connsiteX61" fmla="*/ 1356463 w 2591789"/>
                <a:gd name="connsiteY61" fmla="*/ 1673966 h 1816924"/>
                <a:gd name="connsiteX62" fmla="*/ 1355572 w 2591789"/>
                <a:gd name="connsiteY62" fmla="*/ 1669513 h 1816924"/>
                <a:gd name="connsiteX63" fmla="*/ 1349783 w 2591789"/>
                <a:gd name="connsiteY63" fmla="*/ 1610285 h 1816924"/>
                <a:gd name="connsiteX64" fmla="*/ 1362697 w 2591789"/>
                <a:gd name="connsiteY64" fmla="*/ 1593808 h 1816924"/>
                <a:gd name="connsiteX65" fmla="*/ 1595602 w 2591789"/>
                <a:gd name="connsiteY65" fmla="*/ 1553283 h 1816924"/>
                <a:gd name="connsiteX66" fmla="*/ 1636572 w 2591789"/>
                <a:gd name="connsiteY66" fmla="*/ 1546158 h 1816924"/>
                <a:gd name="connsiteX67" fmla="*/ 1897532 w 2591789"/>
                <a:gd name="connsiteY67" fmla="*/ 1482477 h 1816924"/>
                <a:gd name="connsiteX68" fmla="*/ 2110397 w 2591789"/>
                <a:gd name="connsiteY68" fmla="*/ 1383615 h 1816924"/>
                <a:gd name="connsiteX69" fmla="*/ 2276949 w 2591789"/>
                <a:gd name="connsiteY69" fmla="*/ 1183219 h 1816924"/>
                <a:gd name="connsiteX70" fmla="*/ 2300997 w 2591789"/>
                <a:gd name="connsiteY70" fmla="*/ 1166296 h 1816924"/>
                <a:gd name="connsiteX71" fmla="*/ 2439047 w 2591789"/>
                <a:gd name="connsiteY71" fmla="*/ 1142694 h 1816924"/>
                <a:gd name="connsiteX72" fmla="*/ 2575316 w 2591789"/>
                <a:gd name="connsiteY72" fmla="*/ 998854 h 1816924"/>
                <a:gd name="connsiteX73" fmla="*/ 2579770 w 2591789"/>
                <a:gd name="connsiteY73" fmla="*/ 981932 h 1816924"/>
                <a:gd name="connsiteX74" fmla="*/ 2591793 w 2591789"/>
                <a:gd name="connsiteY74" fmla="*/ 892421 h 1816924"/>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65466 w 2593321"/>
                <a:gd name="connsiteY42" fmla="*/ 703604 h 1820478"/>
                <a:gd name="connsiteX43" fmla="*/ 55669 w 2593321"/>
                <a:gd name="connsiteY43" fmla="*/ 799794 h 1820478"/>
                <a:gd name="connsiteX44" fmla="*/ 43200 w 2593321"/>
                <a:gd name="connsiteY44" fmla="*/ 833639 h 1820478"/>
                <a:gd name="connsiteX45" fmla="*/ 2230 w 2593321"/>
                <a:gd name="connsiteY45" fmla="*/ 920032 h 1820478"/>
                <a:gd name="connsiteX46" fmla="*/ 55669 w 2593321"/>
                <a:gd name="connsiteY46" fmla="*/ 1099052 h 1820478"/>
                <a:gd name="connsiteX47" fmla="*/ 75709 w 2593321"/>
                <a:gd name="connsiteY47" fmla="*/ 1138686 h 1820478"/>
                <a:gd name="connsiteX48" fmla="*/ 99311 w 2593321"/>
                <a:gd name="connsiteY48" fmla="*/ 1149374 h 1820478"/>
                <a:gd name="connsiteX49" fmla="*/ 293473 w 2593321"/>
                <a:gd name="connsiteY49" fmla="*/ 1202368 h 1820478"/>
                <a:gd name="connsiteX50" fmla="*/ 320192 w 2593321"/>
                <a:gd name="connsiteY50" fmla="*/ 1219735 h 1820478"/>
                <a:gd name="connsiteX51" fmla="*/ 477392 w 2593321"/>
                <a:gd name="connsiteY51" fmla="*/ 1392076 h 1820478"/>
                <a:gd name="connsiteX52" fmla="*/ 829198 w 2593321"/>
                <a:gd name="connsiteY52" fmla="*/ 1525673 h 1820478"/>
                <a:gd name="connsiteX53" fmla="*/ 848792 w 2593321"/>
                <a:gd name="connsiteY53" fmla="*/ 1525228 h 1820478"/>
                <a:gd name="connsiteX54" fmla="*/ 956116 w 2593321"/>
                <a:gd name="connsiteY54" fmla="*/ 1547939 h 1820478"/>
                <a:gd name="connsiteX55" fmla="*/ 1111534 w 2593321"/>
                <a:gd name="connsiteY55" fmla="*/ 1585792 h 1820478"/>
                <a:gd name="connsiteX56" fmla="*/ 1122222 w 2593321"/>
                <a:gd name="connsiteY56" fmla="*/ 1603605 h 1820478"/>
                <a:gd name="connsiteX57" fmla="*/ 1114651 w 2593321"/>
                <a:gd name="connsiteY57" fmla="*/ 1669068 h 1820478"/>
                <a:gd name="connsiteX58" fmla="*/ 1112425 w 2593321"/>
                <a:gd name="connsiteY58" fmla="*/ 1673521 h 1820478"/>
                <a:gd name="connsiteX59" fmla="*/ 1233998 w 2593321"/>
                <a:gd name="connsiteY59" fmla="*/ 1820478 h 1820478"/>
                <a:gd name="connsiteX60" fmla="*/ 1356463 w 2593321"/>
                <a:gd name="connsiteY60" fmla="*/ 1673966 h 1820478"/>
                <a:gd name="connsiteX61" fmla="*/ 1355572 w 2593321"/>
                <a:gd name="connsiteY61" fmla="*/ 1669513 h 1820478"/>
                <a:gd name="connsiteX62" fmla="*/ 1349783 w 2593321"/>
                <a:gd name="connsiteY62" fmla="*/ 1610285 h 1820478"/>
                <a:gd name="connsiteX63" fmla="*/ 1362697 w 2593321"/>
                <a:gd name="connsiteY63" fmla="*/ 1593808 h 1820478"/>
                <a:gd name="connsiteX64" fmla="*/ 1595602 w 2593321"/>
                <a:gd name="connsiteY64" fmla="*/ 1553283 h 1820478"/>
                <a:gd name="connsiteX65" fmla="*/ 1636572 w 2593321"/>
                <a:gd name="connsiteY65" fmla="*/ 1546158 h 1820478"/>
                <a:gd name="connsiteX66" fmla="*/ 1897532 w 2593321"/>
                <a:gd name="connsiteY66" fmla="*/ 1482477 h 1820478"/>
                <a:gd name="connsiteX67" fmla="*/ 2110397 w 2593321"/>
                <a:gd name="connsiteY67" fmla="*/ 1383615 h 1820478"/>
                <a:gd name="connsiteX68" fmla="*/ 2276949 w 2593321"/>
                <a:gd name="connsiteY68" fmla="*/ 1183219 h 1820478"/>
                <a:gd name="connsiteX69" fmla="*/ 2300997 w 2593321"/>
                <a:gd name="connsiteY69" fmla="*/ 1166296 h 1820478"/>
                <a:gd name="connsiteX70" fmla="*/ 2439047 w 2593321"/>
                <a:gd name="connsiteY70" fmla="*/ 1142694 h 1820478"/>
                <a:gd name="connsiteX71" fmla="*/ 2575316 w 2593321"/>
                <a:gd name="connsiteY71" fmla="*/ 998854 h 1820478"/>
                <a:gd name="connsiteX72" fmla="*/ 2579770 w 2593321"/>
                <a:gd name="connsiteY72" fmla="*/ 981932 h 1820478"/>
                <a:gd name="connsiteX73" fmla="*/ 2591793 w 2593321"/>
                <a:gd name="connsiteY73" fmla="*/ 892421 h 1820478"/>
                <a:gd name="connsiteX0" fmla="*/ 2591793 w 2593321"/>
                <a:gd name="connsiteY0" fmla="*/ 892421 h 1820478"/>
                <a:gd name="connsiteX1" fmla="*/ 2577098 w 2593321"/>
                <a:gd name="connsiteY1" fmla="*/ 818943 h 1820478"/>
                <a:gd name="connsiteX2" fmla="*/ 2566410 w 2593321"/>
                <a:gd name="connsiteY2" fmla="*/ 806919 h 1820478"/>
                <a:gd name="connsiteX3" fmla="*/ 2363342 w 2593321"/>
                <a:gd name="connsiteY3" fmla="*/ 741011 h 1820478"/>
                <a:gd name="connsiteX4" fmla="*/ 2324598 w 2593321"/>
                <a:gd name="connsiteY4" fmla="*/ 759270 h 1820478"/>
                <a:gd name="connsiteX5" fmla="*/ 2324153 w 2593321"/>
                <a:gd name="connsiteY5" fmla="*/ 730769 h 1820478"/>
                <a:gd name="connsiteX6" fmla="*/ 2306785 w 2593321"/>
                <a:gd name="connsiteY6" fmla="*/ 676439 h 1820478"/>
                <a:gd name="connsiteX7" fmla="*/ 2266261 w 2593321"/>
                <a:gd name="connsiteY7" fmla="*/ 629235 h 1820478"/>
                <a:gd name="connsiteX8" fmla="*/ 2025340 w 2593321"/>
                <a:gd name="connsiteY8" fmla="*/ 435964 h 1820478"/>
                <a:gd name="connsiteX9" fmla="*/ 1549734 w 2593321"/>
                <a:gd name="connsiteY9" fmla="*/ 322406 h 1820478"/>
                <a:gd name="connsiteX10" fmla="*/ 1343994 w 2593321"/>
                <a:gd name="connsiteY10" fmla="*/ 302812 h 1820478"/>
                <a:gd name="connsiteX11" fmla="*/ 1071010 w 2593321"/>
                <a:gd name="connsiteY11" fmla="*/ 251599 h 1820478"/>
                <a:gd name="connsiteX12" fmla="*/ 1043399 w 2593321"/>
                <a:gd name="connsiteY12" fmla="*/ 252045 h 1820478"/>
                <a:gd name="connsiteX13" fmla="*/ 1059877 w 2593321"/>
                <a:gd name="connsiteY13" fmla="*/ 275647 h 1820478"/>
                <a:gd name="connsiteX14" fmla="*/ 1273632 w 2593321"/>
                <a:gd name="connsiteY14" fmla="*/ 396775 h 1820478"/>
                <a:gd name="connsiteX15" fmla="*/ 1473583 w 2593321"/>
                <a:gd name="connsiteY15" fmla="*/ 458230 h 1820478"/>
                <a:gd name="connsiteX16" fmla="*/ 1645033 w 2593321"/>
                <a:gd name="connsiteY16" fmla="*/ 546850 h 1820478"/>
                <a:gd name="connsiteX17" fmla="*/ 1728309 w 2593321"/>
                <a:gd name="connsiteY17" fmla="*/ 668423 h 1820478"/>
                <a:gd name="connsiteX18" fmla="*/ 1713613 w 2593321"/>
                <a:gd name="connsiteY18" fmla="*/ 640813 h 1820478"/>
                <a:gd name="connsiteX19" fmla="*/ 1557749 w 2593321"/>
                <a:gd name="connsiteY19" fmla="*/ 516568 h 1820478"/>
                <a:gd name="connsiteX20" fmla="*/ 1297235 w 2593321"/>
                <a:gd name="connsiteY20" fmla="*/ 451995 h 1820478"/>
                <a:gd name="connsiteX21" fmla="*/ 1103518 w 2593321"/>
                <a:gd name="connsiteY21" fmla="*/ 396775 h 1820478"/>
                <a:gd name="connsiteX22" fmla="*/ 913365 w 2593321"/>
                <a:gd name="connsiteY22" fmla="*/ 226216 h 1820478"/>
                <a:gd name="connsiteX23" fmla="*/ 873285 w 2593321"/>
                <a:gd name="connsiteY23" fmla="*/ 196825 h 1820478"/>
                <a:gd name="connsiteX24" fmla="*/ 718758 w 2593321"/>
                <a:gd name="connsiteY24" fmla="*/ 114885 h 1820478"/>
                <a:gd name="connsiteX25" fmla="*/ 632810 w 2593321"/>
                <a:gd name="connsiteY25" fmla="*/ 13796 h 1820478"/>
                <a:gd name="connsiteX26" fmla="*/ 617224 w 2593321"/>
                <a:gd name="connsiteY26" fmla="*/ 436 h 1820478"/>
                <a:gd name="connsiteX27" fmla="*/ 610099 w 2593321"/>
                <a:gd name="connsiteY27" fmla="*/ 21812 h 1820478"/>
                <a:gd name="connsiteX28" fmla="*/ 612770 w 2593321"/>
                <a:gd name="connsiteY28" fmla="*/ 56992 h 1820478"/>
                <a:gd name="connsiteX29" fmla="*/ 561113 w 2593321"/>
                <a:gd name="connsiteY29" fmla="*/ 228442 h 1820478"/>
                <a:gd name="connsiteX30" fmla="*/ 444883 w 2593321"/>
                <a:gd name="connsiteY30" fmla="*/ 418151 h 1820478"/>
                <a:gd name="connsiteX31" fmla="*/ 348248 w 2593321"/>
                <a:gd name="connsiteY31" fmla="*/ 639032 h 1820478"/>
                <a:gd name="connsiteX32" fmla="*/ 315739 w 2593321"/>
                <a:gd name="connsiteY32" fmla="*/ 834529 h 1820478"/>
                <a:gd name="connsiteX33" fmla="*/ 304606 w 2593321"/>
                <a:gd name="connsiteY33" fmla="*/ 890195 h 1820478"/>
                <a:gd name="connsiteX34" fmla="*/ 282785 w 2593321"/>
                <a:gd name="connsiteY34" fmla="*/ 857241 h 1820478"/>
                <a:gd name="connsiteX35" fmla="*/ 270316 w 2593321"/>
                <a:gd name="connsiteY35" fmla="*/ 850116 h 1820478"/>
                <a:gd name="connsiteX36" fmla="*/ 263636 w 2593321"/>
                <a:gd name="connsiteY36" fmla="*/ 863030 h 1820478"/>
                <a:gd name="connsiteX37" fmla="*/ 264972 w 2593321"/>
                <a:gd name="connsiteY37" fmla="*/ 886632 h 1820478"/>
                <a:gd name="connsiteX38" fmla="*/ 251612 w 2593321"/>
                <a:gd name="connsiteY38" fmla="*/ 827849 h 1820478"/>
                <a:gd name="connsiteX39" fmla="*/ 184368 w 2593321"/>
                <a:gd name="connsiteY39" fmla="*/ 769512 h 1820478"/>
                <a:gd name="connsiteX40" fmla="*/ 166555 w 2593321"/>
                <a:gd name="connsiteY40" fmla="*/ 768176 h 1820478"/>
                <a:gd name="connsiteX41" fmla="*/ 66357 w 2593321"/>
                <a:gd name="connsiteY41" fmla="*/ 797567 h 1820478"/>
                <a:gd name="connsiteX42" fmla="*/ 55669 w 2593321"/>
                <a:gd name="connsiteY42" fmla="*/ 799794 h 1820478"/>
                <a:gd name="connsiteX43" fmla="*/ 43200 w 2593321"/>
                <a:gd name="connsiteY43" fmla="*/ 833639 h 1820478"/>
                <a:gd name="connsiteX44" fmla="*/ 2230 w 2593321"/>
                <a:gd name="connsiteY44" fmla="*/ 920032 h 1820478"/>
                <a:gd name="connsiteX45" fmla="*/ 55669 w 2593321"/>
                <a:gd name="connsiteY45" fmla="*/ 1099052 h 1820478"/>
                <a:gd name="connsiteX46" fmla="*/ 75709 w 2593321"/>
                <a:gd name="connsiteY46" fmla="*/ 1138686 h 1820478"/>
                <a:gd name="connsiteX47" fmla="*/ 99311 w 2593321"/>
                <a:gd name="connsiteY47" fmla="*/ 1149374 h 1820478"/>
                <a:gd name="connsiteX48" fmla="*/ 293473 w 2593321"/>
                <a:gd name="connsiteY48" fmla="*/ 1202368 h 1820478"/>
                <a:gd name="connsiteX49" fmla="*/ 320192 w 2593321"/>
                <a:gd name="connsiteY49" fmla="*/ 1219735 h 1820478"/>
                <a:gd name="connsiteX50" fmla="*/ 477392 w 2593321"/>
                <a:gd name="connsiteY50" fmla="*/ 1392076 h 1820478"/>
                <a:gd name="connsiteX51" fmla="*/ 829198 w 2593321"/>
                <a:gd name="connsiteY51" fmla="*/ 1525673 h 1820478"/>
                <a:gd name="connsiteX52" fmla="*/ 848792 w 2593321"/>
                <a:gd name="connsiteY52" fmla="*/ 1525228 h 1820478"/>
                <a:gd name="connsiteX53" fmla="*/ 956116 w 2593321"/>
                <a:gd name="connsiteY53" fmla="*/ 1547939 h 1820478"/>
                <a:gd name="connsiteX54" fmla="*/ 1111534 w 2593321"/>
                <a:gd name="connsiteY54" fmla="*/ 1585792 h 1820478"/>
                <a:gd name="connsiteX55" fmla="*/ 1122222 w 2593321"/>
                <a:gd name="connsiteY55" fmla="*/ 1603605 h 1820478"/>
                <a:gd name="connsiteX56" fmla="*/ 1114651 w 2593321"/>
                <a:gd name="connsiteY56" fmla="*/ 1669068 h 1820478"/>
                <a:gd name="connsiteX57" fmla="*/ 1112425 w 2593321"/>
                <a:gd name="connsiteY57" fmla="*/ 1673521 h 1820478"/>
                <a:gd name="connsiteX58" fmla="*/ 1233998 w 2593321"/>
                <a:gd name="connsiteY58" fmla="*/ 1820478 h 1820478"/>
                <a:gd name="connsiteX59" fmla="*/ 1356463 w 2593321"/>
                <a:gd name="connsiteY59" fmla="*/ 1673966 h 1820478"/>
                <a:gd name="connsiteX60" fmla="*/ 1355572 w 2593321"/>
                <a:gd name="connsiteY60" fmla="*/ 1669513 h 1820478"/>
                <a:gd name="connsiteX61" fmla="*/ 1349783 w 2593321"/>
                <a:gd name="connsiteY61" fmla="*/ 1610285 h 1820478"/>
                <a:gd name="connsiteX62" fmla="*/ 1362697 w 2593321"/>
                <a:gd name="connsiteY62" fmla="*/ 1593808 h 1820478"/>
                <a:gd name="connsiteX63" fmla="*/ 1595602 w 2593321"/>
                <a:gd name="connsiteY63" fmla="*/ 1553283 h 1820478"/>
                <a:gd name="connsiteX64" fmla="*/ 1636572 w 2593321"/>
                <a:gd name="connsiteY64" fmla="*/ 1546158 h 1820478"/>
                <a:gd name="connsiteX65" fmla="*/ 1897532 w 2593321"/>
                <a:gd name="connsiteY65" fmla="*/ 1482477 h 1820478"/>
                <a:gd name="connsiteX66" fmla="*/ 2110397 w 2593321"/>
                <a:gd name="connsiteY66" fmla="*/ 1383615 h 1820478"/>
                <a:gd name="connsiteX67" fmla="*/ 2276949 w 2593321"/>
                <a:gd name="connsiteY67" fmla="*/ 1183219 h 1820478"/>
                <a:gd name="connsiteX68" fmla="*/ 2300997 w 2593321"/>
                <a:gd name="connsiteY68" fmla="*/ 1166296 h 1820478"/>
                <a:gd name="connsiteX69" fmla="*/ 2439047 w 2593321"/>
                <a:gd name="connsiteY69" fmla="*/ 1142694 h 1820478"/>
                <a:gd name="connsiteX70" fmla="*/ 2575316 w 2593321"/>
                <a:gd name="connsiteY70" fmla="*/ 998854 h 1820478"/>
                <a:gd name="connsiteX71" fmla="*/ 2579770 w 2593321"/>
                <a:gd name="connsiteY71" fmla="*/ 981932 h 1820478"/>
                <a:gd name="connsiteX72" fmla="*/ 2591793 w 2593321"/>
                <a:gd name="connsiteY72" fmla="*/ 892421 h 18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593321" h="1820478">
                  <a:moveTo>
                    <a:pt x="2591793" y="892421"/>
                  </a:moveTo>
                  <a:cubicBezTo>
                    <a:pt x="2587786" y="867929"/>
                    <a:pt x="2581996" y="843436"/>
                    <a:pt x="2577098" y="818943"/>
                  </a:cubicBezTo>
                  <a:cubicBezTo>
                    <a:pt x="2568637" y="819388"/>
                    <a:pt x="2569082" y="811373"/>
                    <a:pt x="2566410" y="806919"/>
                  </a:cubicBezTo>
                  <a:cubicBezTo>
                    <a:pt x="2521432" y="734331"/>
                    <a:pt x="2443055" y="708948"/>
                    <a:pt x="2363342" y="741011"/>
                  </a:cubicBezTo>
                  <a:cubicBezTo>
                    <a:pt x="2350427" y="745910"/>
                    <a:pt x="2338849" y="754371"/>
                    <a:pt x="2324598" y="759270"/>
                  </a:cubicBezTo>
                  <a:cubicBezTo>
                    <a:pt x="2322818" y="748582"/>
                    <a:pt x="2322372" y="739230"/>
                    <a:pt x="2324153" y="730769"/>
                  </a:cubicBezTo>
                  <a:cubicBezTo>
                    <a:pt x="2329497" y="708948"/>
                    <a:pt x="2321927" y="692025"/>
                    <a:pt x="2306785" y="676439"/>
                  </a:cubicBezTo>
                  <a:cubicBezTo>
                    <a:pt x="2292535" y="661298"/>
                    <a:pt x="2279176" y="645266"/>
                    <a:pt x="2266261" y="629235"/>
                  </a:cubicBezTo>
                  <a:cubicBezTo>
                    <a:pt x="2200798" y="546404"/>
                    <a:pt x="2121085" y="481832"/>
                    <a:pt x="2025340" y="435964"/>
                  </a:cubicBezTo>
                  <a:cubicBezTo>
                    <a:pt x="1874820" y="364266"/>
                    <a:pt x="1714058" y="336656"/>
                    <a:pt x="1549734" y="322406"/>
                  </a:cubicBezTo>
                  <a:cubicBezTo>
                    <a:pt x="1481154" y="316617"/>
                    <a:pt x="1412574" y="310382"/>
                    <a:pt x="1343994" y="302812"/>
                  </a:cubicBezTo>
                  <a:cubicBezTo>
                    <a:pt x="1251811" y="292124"/>
                    <a:pt x="1160520" y="276537"/>
                    <a:pt x="1071010" y="251599"/>
                  </a:cubicBezTo>
                  <a:cubicBezTo>
                    <a:pt x="1062103" y="248927"/>
                    <a:pt x="1048743" y="240021"/>
                    <a:pt x="1043399" y="252045"/>
                  </a:cubicBezTo>
                  <a:cubicBezTo>
                    <a:pt x="1038501" y="262733"/>
                    <a:pt x="1052306" y="268967"/>
                    <a:pt x="1059877" y="275647"/>
                  </a:cubicBezTo>
                  <a:cubicBezTo>
                    <a:pt x="1123113" y="330422"/>
                    <a:pt x="1196146" y="367384"/>
                    <a:pt x="1273632" y="396775"/>
                  </a:cubicBezTo>
                  <a:cubicBezTo>
                    <a:pt x="1339095" y="421713"/>
                    <a:pt x="1407675" y="435518"/>
                    <a:pt x="1473583" y="458230"/>
                  </a:cubicBezTo>
                  <a:cubicBezTo>
                    <a:pt x="1535038" y="479160"/>
                    <a:pt x="1592485" y="508106"/>
                    <a:pt x="1645033" y="546850"/>
                  </a:cubicBezTo>
                  <a:cubicBezTo>
                    <a:pt x="1683776" y="575796"/>
                    <a:pt x="1708715" y="611867"/>
                    <a:pt x="1728309" y="668423"/>
                  </a:cubicBezTo>
                  <a:cubicBezTo>
                    <a:pt x="1724301" y="659517"/>
                    <a:pt x="1719402" y="650165"/>
                    <a:pt x="1713613" y="640813"/>
                  </a:cubicBezTo>
                  <a:cubicBezTo>
                    <a:pt x="1676206" y="580694"/>
                    <a:pt x="1619650" y="544623"/>
                    <a:pt x="1557749" y="516568"/>
                  </a:cubicBezTo>
                  <a:cubicBezTo>
                    <a:pt x="1474919" y="479160"/>
                    <a:pt x="1387190" y="461793"/>
                    <a:pt x="1297235" y="451995"/>
                  </a:cubicBezTo>
                  <a:cubicBezTo>
                    <a:pt x="1229545" y="444425"/>
                    <a:pt x="1164528" y="427948"/>
                    <a:pt x="1103518" y="396775"/>
                  </a:cubicBezTo>
                  <a:cubicBezTo>
                    <a:pt x="1025141" y="356696"/>
                    <a:pt x="961905" y="299249"/>
                    <a:pt x="913365" y="226216"/>
                  </a:cubicBezTo>
                  <a:cubicBezTo>
                    <a:pt x="903567" y="211075"/>
                    <a:pt x="890653" y="202614"/>
                    <a:pt x="873285" y="196825"/>
                  </a:cubicBezTo>
                  <a:cubicBezTo>
                    <a:pt x="817175" y="178566"/>
                    <a:pt x="765517" y="151847"/>
                    <a:pt x="718758" y="114885"/>
                  </a:cubicBezTo>
                  <a:cubicBezTo>
                    <a:pt x="683132" y="86384"/>
                    <a:pt x="657303" y="50758"/>
                    <a:pt x="632810" y="13796"/>
                  </a:cubicBezTo>
                  <a:cubicBezTo>
                    <a:pt x="628802" y="8007"/>
                    <a:pt x="625685" y="-2236"/>
                    <a:pt x="617224" y="436"/>
                  </a:cubicBezTo>
                  <a:cubicBezTo>
                    <a:pt x="608317" y="3108"/>
                    <a:pt x="610099" y="14241"/>
                    <a:pt x="610099" y="21812"/>
                  </a:cubicBezTo>
                  <a:cubicBezTo>
                    <a:pt x="610099" y="33836"/>
                    <a:pt x="613661" y="44969"/>
                    <a:pt x="612770" y="56992"/>
                  </a:cubicBezTo>
                  <a:cubicBezTo>
                    <a:pt x="608317" y="118002"/>
                    <a:pt x="588723" y="174113"/>
                    <a:pt x="561113" y="228442"/>
                  </a:cubicBezTo>
                  <a:cubicBezTo>
                    <a:pt x="527713" y="294796"/>
                    <a:pt x="486298" y="356696"/>
                    <a:pt x="444883" y="418151"/>
                  </a:cubicBezTo>
                  <a:cubicBezTo>
                    <a:pt x="399015" y="485840"/>
                    <a:pt x="366951" y="559764"/>
                    <a:pt x="348248" y="639032"/>
                  </a:cubicBezTo>
                  <a:cubicBezTo>
                    <a:pt x="333107" y="703604"/>
                    <a:pt x="326427" y="769067"/>
                    <a:pt x="315739" y="834529"/>
                  </a:cubicBezTo>
                  <a:cubicBezTo>
                    <a:pt x="312622" y="852788"/>
                    <a:pt x="312176" y="871937"/>
                    <a:pt x="304606" y="890195"/>
                  </a:cubicBezTo>
                  <a:cubicBezTo>
                    <a:pt x="294363" y="879507"/>
                    <a:pt x="289910" y="867483"/>
                    <a:pt x="282785" y="857241"/>
                  </a:cubicBezTo>
                  <a:cubicBezTo>
                    <a:pt x="279668" y="853233"/>
                    <a:pt x="276105" y="848334"/>
                    <a:pt x="270316" y="850116"/>
                  </a:cubicBezTo>
                  <a:cubicBezTo>
                    <a:pt x="264526" y="851897"/>
                    <a:pt x="264081" y="858132"/>
                    <a:pt x="263636" y="863030"/>
                  </a:cubicBezTo>
                  <a:cubicBezTo>
                    <a:pt x="262745" y="871491"/>
                    <a:pt x="265417" y="879952"/>
                    <a:pt x="264972" y="886632"/>
                  </a:cubicBezTo>
                  <a:cubicBezTo>
                    <a:pt x="264526" y="867038"/>
                    <a:pt x="254729" y="847889"/>
                    <a:pt x="251612" y="827849"/>
                  </a:cubicBezTo>
                  <a:cubicBezTo>
                    <a:pt x="245823" y="788216"/>
                    <a:pt x="219994" y="773520"/>
                    <a:pt x="184368" y="769512"/>
                  </a:cubicBezTo>
                  <a:cubicBezTo>
                    <a:pt x="178579" y="768621"/>
                    <a:pt x="172344" y="768621"/>
                    <a:pt x="166555" y="768176"/>
                  </a:cubicBezTo>
                  <a:cubicBezTo>
                    <a:pt x="130484" y="765059"/>
                    <a:pt x="98420" y="777083"/>
                    <a:pt x="66357" y="797567"/>
                  </a:cubicBezTo>
                  <a:cubicBezTo>
                    <a:pt x="47876" y="802837"/>
                    <a:pt x="59528" y="793782"/>
                    <a:pt x="55669" y="799794"/>
                  </a:cubicBezTo>
                  <a:cubicBezTo>
                    <a:pt x="51810" y="805806"/>
                    <a:pt x="52997" y="823842"/>
                    <a:pt x="43200" y="833639"/>
                  </a:cubicBezTo>
                  <a:cubicBezTo>
                    <a:pt x="19598" y="857686"/>
                    <a:pt x="6684" y="887968"/>
                    <a:pt x="2230" y="920032"/>
                  </a:cubicBezTo>
                  <a:cubicBezTo>
                    <a:pt x="-7122" y="987276"/>
                    <a:pt x="13363" y="1046949"/>
                    <a:pt x="55669" y="1099052"/>
                  </a:cubicBezTo>
                  <a:cubicBezTo>
                    <a:pt x="65912" y="1111521"/>
                    <a:pt x="73927" y="1123100"/>
                    <a:pt x="75709" y="1138686"/>
                  </a:cubicBezTo>
                  <a:cubicBezTo>
                    <a:pt x="85951" y="1136905"/>
                    <a:pt x="91740" y="1144475"/>
                    <a:pt x="99311" y="1149374"/>
                  </a:cubicBezTo>
                  <a:cubicBezTo>
                    <a:pt x="158539" y="1187226"/>
                    <a:pt x="220885" y="1214837"/>
                    <a:pt x="293473" y="1202368"/>
                  </a:cubicBezTo>
                  <a:cubicBezTo>
                    <a:pt x="308614" y="1199696"/>
                    <a:pt x="314403" y="1208602"/>
                    <a:pt x="320192" y="1219735"/>
                  </a:cubicBezTo>
                  <a:cubicBezTo>
                    <a:pt x="357599" y="1290542"/>
                    <a:pt x="411038" y="1347543"/>
                    <a:pt x="477392" y="1392076"/>
                  </a:cubicBezTo>
                  <a:cubicBezTo>
                    <a:pt x="583824" y="1463773"/>
                    <a:pt x="701390" y="1508751"/>
                    <a:pt x="829198" y="1525673"/>
                  </a:cubicBezTo>
                  <a:cubicBezTo>
                    <a:pt x="835433" y="1525228"/>
                    <a:pt x="841667" y="1523001"/>
                    <a:pt x="848792" y="1525228"/>
                  </a:cubicBezTo>
                  <a:cubicBezTo>
                    <a:pt x="883973" y="1535916"/>
                    <a:pt x="920490" y="1540814"/>
                    <a:pt x="956116" y="1547939"/>
                  </a:cubicBezTo>
                  <a:cubicBezTo>
                    <a:pt x="1008664" y="1558627"/>
                    <a:pt x="1060767" y="1568870"/>
                    <a:pt x="1111534" y="1585792"/>
                  </a:cubicBezTo>
                  <a:cubicBezTo>
                    <a:pt x="1120441" y="1588909"/>
                    <a:pt x="1126675" y="1593808"/>
                    <a:pt x="1122222" y="1603605"/>
                  </a:cubicBezTo>
                  <a:cubicBezTo>
                    <a:pt x="1112425" y="1624981"/>
                    <a:pt x="1116433" y="1647247"/>
                    <a:pt x="1114651" y="1669068"/>
                  </a:cubicBezTo>
                  <a:cubicBezTo>
                    <a:pt x="1113761" y="1670404"/>
                    <a:pt x="1113315" y="1671740"/>
                    <a:pt x="1112425" y="1673521"/>
                  </a:cubicBezTo>
                  <a:cubicBezTo>
                    <a:pt x="1152504" y="1722507"/>
                    <a:pt x="1193028" y="1771493"/>
                    <a:pt x="1233998" y="1820478"/>
                  </a:cubicBezTo>
                  <a:cubicBezTo>
                    <a:pt x="1274968" y="1771938"/>
                    <a:pt x="1315938" y="1722952"/>
                    <a:pt x="1356463" y="1673966"/>
                  </a:cubicBezTo>
                  <a:cubicBezTo>
                    <a:pt x="1356017" y="1672630"/>
                    <a:pt x="1355572" y="1670849"/>
                    <a:pt x="1355572" y="1669513"/>
                  </a:cubicBezTo>
                  <a:cubicBezTo>
                    <a:pt x="1354236" y="1649919"/>
                    <a:pt x="1356908" y="1629434"/>
                    <a:pt x="1349783" y="1610285"/>
                  </a:cubicBezTo>
                  <a:cubicBezTo>
                    <a:pt x="1344439" y="1596034"/>
                    <a:pt x="1350228" y="1594699"/>
                    <a:pt x="1362697" y="1593808"/>
                  </a:cubicBezTo>
                  <a:cubicBezTo>
                    <a:pt x="1441520" y="1587128"/>
                    <a:pt x="1519897" y="1580003"/>
                    <a:pt x="1595602" y="1553283"/>
                  </a:cubicBezTo>
                  <a:cubicBezTo>
                    <a:pt x="1609407" y="1552838"/>
                    <a:pt x="1623212" y="1549721"/>
                    <a:pt x="1636572" y="1546158"/>
                  </a:cubicBezTo>
                  <a:cubicBezTo>
                    <a:pt x="1722965" y="1521665"/>
                    <a:pt x="1812030" y="1509196"/>
                    <a:pt x="1897532" y="1482477"/>
                  </a:cubicBezTo>
                  <a:cubicBezTo>
                    <a:pt x="1972792" y="1458875"/>
                    <a:pt x="2045380" y="1429038"/>
                    <a:pt x="2110397" y="1383615"/>
                  </a:cubicBezTo>
                  <a:cubicBezTo>
                    <a:pt x="2183876" y="1331957"/>
                    <a:pt x="2242659" y="1267385"/>
                    <a:pt x="2276949" y="1183219"/>
                  </a:cubicBezTo>
                  <a:cubicBezTo>
                    <a:pt x="2281402" y="1172086"/>
                    <a:pt x="2286301" y="1163624"/>
                    <a:pt x="2300997" y="1166296"/>
                  </a:cubicBezTo>
                  <a:cubicBezTo>
                    <a:pt x="2349537" y="1173867"/>
                    <a:pt x="2395850" y="1163624"/>
                    <a:pt x="2439047" y="1142694"/>
                  </a:cubicBezTo>
                  <a:cubicBezTo>
                    <a:pt x="2502283" y="1111967"/>
                    <a:pt x="2553050" y="1068770"/>
                    <a:pt x="2575316" y="998854"/>
                  </a:cubicBezTo>
                  <a:cubicBezTo>
                    <a:pt x="2577098" y="993065"/>
                    <a:pt x="2578434" y="987721"/>
                    <a:pt x="2579770" y="981932"/>
                  </a:cubicBezTo>
                  <a:cubicBezTo>
                    <a:pt x="2587340" y="952095"/>
                    <a:pt x="2597137" y="923149"/>
                    <a:pt x="2591793" y="892421"/>
                  </a:cubicBezTo>
                  <a:close/>
                </a:path>
              </a:pathLst>
            </a:custGeom>
            <a:solidFill>
              <a:srgbClr val="FACC88"/>
            </a:solidFill>
            <a:ln w="4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15" name="Freeform: Shape 17">
              <a:extLst>
                <a:ext uri="{FF2B5EF4-FFF2-40B4-BE49-F238E27FC236}">
                  <a16:creationId xmlns:a16="http://schemas.microsoft.com/office/drawing/2014/main" id="{F00E5A63-BD57-4519-8D3B-A1D7F8CE7626}"/>
                </a:ext>
              </a:extLst>
            </p:cNvPr>
            <p:cNvSpPr/>
            <p:nvPr/>
          </p:nvSpPr>
          <p:spPr>
            <a:xfrm>
              <a:off x="4883895" y="3820111"/>
              <a:ext cx="273145" cy="341429"/>
            </a:xfrm>
            <a:custGeom>
              <a:avLst/>
              <a:gdLst>
                <a:gd name="connsiteX0" fmla="*/ 149418 w 391885"/>
                <a:gd name="connsiteY0" fmla="*/ 488132 h 489857"/>
                <a:gd name="connsiteX1" fmla="*/ 4688 w 391885"/>
                <a:gd name="connsiteY1" fmla="*/ 350082 h 489857"/>
                <a:gd name="connsiteX2" fmla="*/ 55900 w 391885"/>
                <a:gd name="connsiteY2" fmla="*/ 244985 h 489857"/>
                <a:gd name="connsiteX3" fmla="*/ 178364 w 391885"/>
                <a:gd name="connsiteY3" fmla="*/ 189765 h 489857"/>
                <a:gd name="connsiteX4" fmla="*/ 190833 w 391885"/>
                <a:gd name="connsiteY4" fmla="*/ 155920 h 489857"/>
                <a:gd name="connsiteX5" fmla="*/ 140512 w 391885"/>
                <a:gd name="connsiteY5" fmla="*/ 41027 h 489857"/>
                <a:gd name="connsiteX6" fmla="*/ 150309 w 391885"/>
                <a:gd name="connsiteY6" fmla="*/ 3619 h 489857"/>
                <a:gd name="connsiteX7" fmla="*/ 188162 w 391885"/>
                <a:gd name="connsiteY7" fmla="*/ 19206 h 489857"/>
                <a:gd name="connsiteX8" fmla="*/ 243827 w 391885"/>
                <a:gd name="connsiteY8" fmla="*/ 148795 h 489857"/>
                <a:gd name="connsiteX9" fmla="*/ 281680 w 391885"/>
                <a:gd name="connsiteY9" fmla="*/ 198671 h 489857"/>
                <a:gd name="connsiteX10" fmla="*/ 304837 w 391885"/>
                <a:gd name="connsiteY10" fmla="*/ 196445 h 489857"/>
                <a:gd name="connsiteX11" fmla="*/ 341799 w 391885"/>
                <a:gd name="connsiteY11" fmla="*/ 155030 h 489857"/>
                <a:gd name="connsiteX12" fmla="*/ 377870 w 391885"/>
                <a:gd name="connsiteY12" fmla="*/ 156366 h 489857"/>
                <a:gd name="connsiteX13" fmla="*/ 389894 w 391885"/>
                <a:gd name="connsiteY13" fmla="*/ 193327 h 489857"/>
                <a:gd name="connsiteX14" fmla="*/ 353822 w 391885"/>
                <a:gd name="connsiteY14" fmla="*/ 235188 h 489857"/>
                <a:gd name="connsiteX15" fmla="*/ 332447 w 391885"/>
                <a:gd name="connsiteY15" fmla="*/ 287291 h 489857"/>
                <a:gd name="connsiteX16" fmla="*/ 315079 w 391885"/>
                <a:gd name="connsiteY16" fmla="*/ 416880 h 489857"/>
                <a:gd name="connsiteX17" fmla="*/ 299493 w 391885"/>
                <a:gd name="connsiteY17" fmla="*/ 431131 h 489857"/>
                <a:gd name="connsiteX18" fmla="*/ 171684 w 391885"/>
                <a:gd name="connsiteY18" fmla="*/ 486796 h 489857"/>
                <a:gd name="connsiteX19" fmla="*/ 149418 w 391885"/>
                <a:gd name="connsiteY19" fmla="*/ 488132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885" h="489857">
                  <a:moveTo>
                    <a:pt x="149418" y="488132"/>
                  </a:moveTo>
                  <a:cubicBezTo>
                    <a:pt x="79948" y="464085"/>
                    <a:pt x="30516" y="418662"/>
                    <a:pt x="4688" y="350082"/>
                  </a:cubicBezTo>
                  <a:cubicBezTo>
                    <a:pt x="-10453" y="310448"/>
                    <a:pt x="12258" y="267697"/>
                    <a:pt x="55900" y="244985"/>
                  </a:cubicBezTo>
                  <a:cubicBezTo>
                    <a:pt x="95534" y="224500"/>
                    <a:pt x="136949" y="207133"/>
                    <a:pt x="178364" y="189765"/>
                  </a:cubicBezTo>
                  <a:cubicBezTo>
                    <a:pt x="195732" y="182640"/>
                    <a:pt x="201521" y="176405"/>
                    <a:pt x="190833" y="155920"/>
                  </a:cubicBezTo>
                  <a:cubicBezTo>
                    <a:pt x="171684" y="118958"/>
                    <a:pt x="157434" y="79324"/>
                    <a:pt x="140512" y="41027"/>
                  </a:cubicBezTo>
                  <a:cubicBezTo>
                    <a:pt x="133387" y="25440"/>
                    <a:pt x="133832" y="12526"/>
                    <a:pt x="150309" y="3619"/>
                  </a:cubicBezTo>
                  <a:cubicBezTo>
                    <a:pt x="165450" y="-4397"/>
                    <a:pt x="180146" y="947"/>
                    <a:pt x="188162" y="19206"/>
                  </a:cubicBezTo>
                  <a:cubicBezTo>
                    <a:pt x="207310" y="62402"/>
                    <a:pt x="225569" y="105599"/>
                    <a:pt x="243827" y="148795"/>
                  </a:cubicBezTo>
                  <a:cubicBezTo>
                    <a:pt x="252288" y="168835"/>
                    <a:pt x="261640" y="187093"/>
                    <a:pt x="281680" y="198671"/>
                  </a:cubicBezTo>
                  <a:cubicBezTo>
                    <a:pt x="291031" y="204461"/>
                    <a:pt x="297711" y="204015"/>
                    <a:pt x="304837" y="196445"/>
                  </a:cubicBezTo>
                  <a:cubicBezTo>
                    <a:pt x="317306" y="182640"/>
                    <a:pt x="330220" y="169280"/>
                    <a:pt x="341799" y="155030"/>
                  </a:cubicBezTo>
                  <a:cubicBezTo>
                    <a:pt x="355158" y="138998"/>
                    <a:pt x="367627" y="147014"/>
                    <a:pt x="377870" y="156366"/>
                  </a:cubicBezTo>
                  <a:cubicBezTo>
                    <a:pt x="388112" y="165717"/>
                    <a:pt x="402808" y="176405"/>
                    <a:pt x="389894" y="193327"/>
                  </a:cubicBezTo>
                  <a:cubicBezTo>
                    <a:pt x="378760" y="208023"/>
                    <a:pt x="367627" y="223164"/>
                    <a:pt x="353822" y="235188"/>
                  </a:cubicBezTo>
                  <a:cubicBezTo>
                    <a:pt x="337345" y="249438"/>
                    <a:pt x="331111" y="265470"/>
                    <a:pt x="332447" y="287291"/>
                  </a:cubicBezTo>
                  <a:cubicBezTo>
                    <a:pt x="334673" y="331378"/>
                    <a:pt x="337791" y="375911"/>
                    <a:pt x="315079" y="416880"/>
                  </a:cubicBezTo>
                  <a:cubicBezTo>
                    <a:pt x="313743" y="425787"/>
                    <a:pt x="306173" y="428014"/>
                    <a:pt x="299493" y="431131"/>
                  </a:cubicBezTo>
                  <a:cubicBezTo>
                    <a:pt x="257187" y="449835"/>
                    <a:pt x="214436" y="468538"/>
                    <a:pt x="171684" y="486796"/>
                  </a:cubicBezTo>
                  <a:cubicBezTo>
                    <a:pt x="164559" y="489914"/>
                    <a:pt x="157434" y="496148"/>
                    <a:pt x="149418" y="488132"/>
                  </a:cubicBezTo>
                  <a:close/>
                </a:path>
              </a:pathLst>
            </a:custGeom>
            <a:solidFill>
              <a:srgbClr val="FACC88"/>
            </a:solidFill>
            <a:ln w="4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16" name="Freeform: Shape 18">
              <a:extLst>
                <a:ext uri="{FF2B5EF4-FFF2-40B4-BE49-F238E27FC236}">
                  <a16:creationId xmlns:a16="http://schemas.microsoft.com/office/drawing/2014/main" id="{0F95D582-D67A-41C9-AB7C-48A4BC8715D5}"/>
                </a:ext>
              </a:extLst>
            </p:cNvPr>
            <p:cNvSpPr/>
            <p:nvPr/>
          </p:nvSpPr>
          <p:spPr>
            <a:xfrm>
              <a:off x="5894689" y="3867642"/>
              <a:ext cx="437651" cy="183131"/>
            </a:xfrm>
            <a:custGeom>
              <a:avLst/>
              <a:gdLst>
                <a:gd name="connsiteX0" fmla="*/ 631471 w 627907"/>
                <a:gd name="connsiteY0" fmla="*/ 0 h 262741"/>
                <a:gd name="connsiteX1" fmla="*/ 309946 w 627907"/>
                <a:gd name="connsiteY1" fmla="*/ 265413 h 262741"/>
                <a:gd name="connsiteX2" fmla="*/ 0 w 627907"/>
                <a:gd name="connsiteY2" fmla="*/ 891 h 262741"/>
                <a:gd name="connsiteX3" fmla="*/ 314399 w 627907"/>
                <a:gd name="connsiteY3" fmla="*/ 142949 h 262741"/>
                <a:gd name="connsiteX4" fmla="*/ 631471 w 627907"/>
                <a:gd name="connsiteY4" fmla="*/ 0 h 262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907" h="262741">
                  <a:moveTo>
                    <a:pt x="631471" y="0"/>
                  </a:moveTo>
                  <a:cubicBezTo>
                    <a:pt x="599852" y="160762"/>
                    <a:pt x="468036" y="267640"/>
                    <a:pt x="309946" y="265413"/>
                  </a:cubicBezTo>
                  <a:cubicBezTo>
                    <a:pt x="157645" y="263632"/>
                    <a:pt x="25384" y="152746"/>
                    <a:pt x="0" y="891"/>
                  </a:cubicBezTo>
                  <a:cubicBezTo>
                    <a:pt x="86838" y="93963"/>
                    <a:pt x="191490" y="142504"/>
                    <a:pt x="314399" y="142949"/>
                  </a:cubicBezTo>
                  <a:cubicBezTo>
                    <a:pt x="438645" y="142949"/>
                    <a:pt x="543296" y="94409"/>
                    <a:pt x="631471" y="0"/>
                  </a:cubicBezTo>
                  <a:close/>
                </a:path>
              </a:pathLst>
            </a:custGeom>
            <a:solidFill>
              <a:srgbClr val="E2501C"/>
            </a:solidFill>
            <a:ln w="4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17" name="Freeform: Shape 19">
              <a:extLst>
                <a:ext uri="{FF2B5EF4-FFF2-40B4-BE49-F238E27FC236}">
                  <a16:creationId xmlns:a16="http://schemas.microsoft.com/office/drawing/2014/main" id="{C95AD624-D99C-4265-88EB-9FD9A0D4BDCA}"/>
                </a:ext>
              </a:extLst>
            </p:cNvPr>
            <p:cNvSpPr/>
            <p:nvPr/>
          </p:nvSpPr>
          <p:spPr>
            <a:xfrm>
              <a:off x="5638303" y="3481609"/>
              <a:ext cx="953751" cy="327015"/>
            </a:xfrm>
            <a:custGeom>
              <a:avLst/>
              <a:gdLst>
                <a:gd name="connsiteX0" fmla="*/ 848728 w 953751"/>
                <a:gd name="connsiteY0" fmla="*/ 251361 h 327015"/>
                <a:gd name="connsiteX1" fmla="*/ 943901 w 953751"/>
                <a:gd name="connsiteY1" fmla="*/ 303778 h 327015"/>
                <a:gd name="connsiteX2" fmla="*/ 742147 w 953751"/>
                <a:gd name="connsiteY2" fmla="*/ 304399 h 327015"/>
                <a:gd name="connsiteX3" fmla="*/ 848728 w 953751"/>
                <a:gd name="connsiteY3" fmla="*/ 251361 h 327015"/>
                <a:gd name="connsiteX4" fmla="*/ 67514 w 953751"/>
                <a:gd name="connsiteY4" fmla="*/ 214231 h 327015"/>
                <a:gd name="connsiteX5" fmla="*/ 95294 w 953751"/>
                <a:gd name="connsiteY5" fmla="*/ 219663 h 327015"/>
                <a:gd name="connsiteX6" fmla="*/ 120125 w 953751"/>
                <a:gd name="connsiteY6" fmla="*/ 267774 h 327015"/>
                <a:gd name="connsiteX7" fmla="*/ 59909 w 953751"/>
                <a:gd name="connsiteY7" fmla="*/ 325817 h 327015"/>
                <a:gd name="connsiteX8" fmla="*/ 24214 w 953751"/>
                <a:gd name="connsiteY8" fmla="*/ 287328 h 327015"/>
                <a:gd name="connsiteX9" fmla="*/ 41596 w 953751"/>
                <a:gd name="connsiteY9" fmla="*/ 225560 h 327015"/>
                <a:gd name="connsiteX10" fmla="*/ 67514 w 953751"/>
                <a:gd name="connsiteY10" fmla="*/ 214231 h 327015"/>
                <a:gd name="connsiteX11" fmla="*/ 809813 w 953751"/>
                <a:gd name="connsiteY11" fmla="*/ 21634 h 327015"/>
                <a:gd name="connsiteX12" fmla="*/ 938936 w 953751"/>
                <a:gd name="connsiteY12" fmla="*/ 82470 h 327015"/>
                <a:gd name="connsiteX13" fmla="*/ 947317 w 953751"/>
                <a:gd name="connsiteY13" fmla="*/ 140203 h 327015"/>
                <a:gd name="connsiteX14" fmla="*/ 934901 w 953751"/>
                <a:gd name="connsiteY14" fmla="*/ 124683 h 327015"/>
                <a:gd name="connsiteX15" fmla="*/ 798950 w 953751"/>
                <a:gd name="connsiteY15" fmla="*/ 53604 h 327015"/>
                <a:gd name="connsiteX16" fmla="*/ 781568 w 953751"/>
                <a:gd name="connsiteY16" fmla="*/ 51121 h 327015"/>
                <a:gd name="connsiteX17" fmla="*/ 789638 w 953751"/>
                <a:gd name="connsiteY17" fmla="*/ 27842 h 327015"/>
                <a:gd name="connsiteX18" fmla="*/ 809813 w 953751"/>
                <a:gd name="connsiteY18" fmla="*/ 21634 h 327015"/>
                <a:gd name="connsiteX19" fmla="*/ 111435 w 953751"/>
                <a:gd name="connsiteY19" fmla="*/ 527 h 327015"/>
                <a:gd name="connsiteX20" fmla="*/ 166064 w 953751"/>
                <a:gd name="connsiteY20" fmla="*/ 35601 h 327015"/>
                <a:gd name="connsiteX21" fmla="*/ 89086 w 953751"/>
                <a:gd name="connsiteY21" fmla="*/ 36533 h 327015"/>
                <a:gd name="connsiteX22" fmla="*/ 13661 w 953751"/>
                <a:gd name="connsiteY22" fmla="*/ 94265 h 327015"/>
                <a:gd name="connsiteX23" fmla="*/ 4970 w 953751"/>
                <a:gd name="connsiteY23" fmla="*/ 102646 h 327015"/>
                <a:gd name="connsiteX24" fmla="*/ 4 w 953751"/>
                <a:gd name="connsiteY24" fmla="*/ 90851 h 327015"/>
                <a:gd name="connsiteX25" fmla="*/ 17386 w 953751"/>
                <a:gd name="connsiteY25" fmla="*/ 48948 h 327015"/>
                <a:gd name="connsiteX26" fmla="*/ 111435 w 953751"/>
                <a:gd name="connsiteY26" fmla="*/ 527 h 32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3751" h="327015">
                  <a:moveTo>
                    <a:pt x="848728" y="251361"/>
                  </a:moveTo>
                  <a:cubicBezTo>
                    <a:pt x="888574" y="251322"/>
                    <a:pt x="926519" y="268859"/>
                    <a:pt x="943901" y="303778"/>
                  </a:cubicBezTo>
                  <a:cubicBezTo>
                    <a:pt x="877167" y="285155"/>
                    <a:pt x="809813" y="288259"/>
                    <a:pt x="742147" y="304399"/>
                  </a:cubicBezTo>
                  <a:cubicBezTo>
                    <a:pt x="767134" y="269015"/>
                    <a:pt x="808881" y="251400"/>
                    <a:pt x="848728" y="251361"/>
                  </a:cubicBezTo>
                  <a:close/>
                  <a:moveTo>
                    <a:pt x="67514" y="214231"/>
                  </a:moveTo>
                  <a:cubicBezTo>
                    <a:pt x="76593" y="213222"/>
                    <a:pt x="85982" y="215007"/>
                    <a:pt x="95294" y="219663"/>
                  </a:cubicBezTo>
                  <a:cubicBezTo>
                    <a:pt x="114538" y="229595"/>
                    <a:pt x="119815" y="247598"/>
                    <a:pt x="120125" y="267774"/>
                  </a:cubicBezTo>
                  <a:cubicBezTo>
                    <a:pt x="119815" y="307504"/>
                    <a:pt x="93742" y="332956"/>
                    <a:pt x="59909" y="325817"/>
                  </a:cubicBezTo>
                  <a:cubicBezTo>
                    <a:pt x="39424" y="321472"/>
                    <a:pt x="28559" y="306573"/>
                    <a:pt x="24214" y="287328"/>
                  </a:cubicBezTo>
                  <a:cubicBezTo>
                    <a:pt x="18937" y="263738"/>
                    <a:pt x="21731" y="241390"/>
                    <a:pt x="41596" y="225560"/>
                  </a:cubicBezTo>
                  <a:cubicBezTo>
                    <a:pt x="49667" y="219042"/>
                    <a:pt x="58435" y="215240"/>
                    <a:pt x="67514" y="214231"/>
                  </a:cubicBezTo>
                  <a:close/>
                  <a:moveTo>
                    <a:pt x="809813" y="21634"/>
                  </a:moveTo>
                  <a:cubicBezTo>
                    <a:pt x="862891" y="21013"/>
                    <a:pt x="906035" y="41499"/>
                    <a:pt x="938936" y="82470"/>
                  </a:cubicBezTo>
                  <a:cubicBezTo>
                    <a:pt x="953214" y="99231"/>
                    <a:pt x="959422" y="118165"/>
                    <a:pt x="947317" y="140203"/>
                  </a:cubicBezTo>
                  <a:cubicBezTo>
                    <a:pt x="940178" y="135857"/>
                    <a:pt x="937695" y="129960"/>
                    <a:pt x="934901" y="124683"/>
                  </a:cubicBezTo>
                  <a:cubicBezTo>
                    <a:pt x="908829" y="74090"/>
                    <a:pt x="855130" y="46154"/>
                    <a:pt x="798950" y="53604"/>
                  </a:cubicBezTo>
                  <a:cubicBezTo>
                    <a:pt x="793052" y="54225"/>
                    <a:pt x="784672" y="60432"/>
                    <a:pt x="781568" y="51121"/>
                  </a:cubicBezTo>
                  <a:cubicBezTo>
                    <a:pt x="778775" y="42430"/>
                    <a:pt x="781878" y="33739"/>
                    <a:pt x="789638" y="27842"/>
                  </a:cubicBezTo>
                  <a:cubicBezTo>
                    <a:pt x="795535" y="23186"/>
                    <a:pt x="802364" y="21634"/>
                    <a:pt x="809813" y="21634"/>
                  </a:cubicBezTo>
                  <a:close/>
                  <a:moveTo>
                    <a:pt x="111435" y="527"/>
                  </a:moveTo>
                  <a:cubicBezTo>
                    <a:pt x="141543" y="-2887"/>
                    <a:pt x="161718" y="10460"/>
                    <a:pt x="166064" y="35601"/>
                  </a:cubicBezTo>
                  <a:cubicBezTo>
                    <a:pt x="140301" y="33739"/>
                    <a:pt x="114539" y="31567"/>
                    <a:pt x="89086" y="36533"/>
                  </a:cubicBezTo>
                  <a:cubicBezTo>
                    <a:pt x="54633" y="43361"/>
                    <a:pt x="28249" y="61053"/>
                    <a:pt x="13661" y="94265"/>
                  </a:cubicBezTo>
                  <a:cubicBezTo>
                    <a:pt x="12109" y="97990"/>
                    <a:pt x="11488" y="104818"/>
                    <a:pt x="4970" y="102646"/>
                  </a:cubicBezTo>
                  <a:cubicBezTo>
                    <a:pt x="-307" y="100784"/>
                    <a:pt x="4" y="95196"/>
                    <a:pt x="4" y="90851"/>
                  </a:cubicBezTo>
                  <a:cubicBezTo>
                    <a:pt x="4" y="74711"/>
                    <a:pt x="6832" y="60743"/>
                    <a:pt x="17386" y="48948"/>
                  </a:cubicBezTo>
                  <a:cubicBezTo>
                    <a:pt x="42527" y="21013"/>
                    <a:pt x="73877" y="4252"/>
                    <a:pt x="111435" y="527"/>
                  </a:cubicBezTo>
                  <a:close/>
                </a:path>
              </a:pathLst>
            </a:custGeom>
            <a:solidFill>
              <a:srgbClr val="050506"/>
            </a:solidFill>
            <a:ln w="4450"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18" name="Freeform: Shape 20">
              <a:extLst>
                <a:ext uri="{FF2B5EF4-FFF2-40B4-BE49-F238E27FC236}">
                  <a16:creationId xmlns:a16="http://schemas.microsoft.com/office/drawing/2014/main" id="{16E9E07D-F50B-4563-A719-EDAC41EB9ECF}"/>
                </a:ext>
              </a:extLst>
            </p:cNvPr>
            <p:cNvSpPr/>
            <p:nvPr/>
          </p:nvSpPr>
          <p:spPr>
            <a:xfrm>
              <a:off x="4982307" y="4120813"/>
              <a:ext cx="1862343" cy="1114302"/>
            </a:xfrm>
            <a:custGeom>
              <a:avLst/>
              <a:gdLst>
                <a:gd name="connsiteX0" fmla="*/ 2629853 w 2671948"/>
                <a:gd name="connsiteY0" fmla="*/ 807969 h 1598715"/>
                <a:gd name="connsiteX1" fmla="*/ 2402737 w 2671948"/>
                <a:gd name="connsiteY1" fmla="*/ 613807 h 1598715"/>
                <a:gd name="connsiteX2" fmla="*/ 2038016 w 2671948"/>
                <a:gd name="connsiteY2" fmla="*/ 470412 h 1598715"/>
                <a:gd name="connsiteX3" fmla="*/ 1993929 w 2671948"/>
                <a:gd name="connsiteY3" fmla="*/ 440131 h 1598715"/>
                <a:gd name="connsiteX4" fmla="*/ 1889278 w 2671948"/>
                <a:gd name="connsiteY4" fmla="*/ 359972 h 1598715"/>
                <a:gd name="connsiteX5" fmla="*/ 1702242 w 2671948"/>
                <a:gd name="connsiteY5" fmla="*/ 328354 h 1598715"/>
                <a:gd name="connsiteX6" fmla="*/ 1704023 w 2671948"/>
                <a:gd name="connsiteY6" fmla="*/ 330581 h 1598715"/>
                <a:gd name="connsiteX7" fmla="*/ 1734750 w 2671948"/>
                <a:gd name="connsiteY7" fmla="*/ 411630 h 1598715"/>
                <a:gd name="connsiteX8" fmla="*/ 1669733 w 2671948"/>
                <a:gd name="connsiteY8" fmla="*/ 516726 h 1598715"/>
                <a:gd name="connsiteX9" fmla="*/ 1560183 w 2671948"/>
                <a:gd name="connsiteY9" fmla="*/ 514500 h 1598715"/>
                <a:gd name="connsiteX10" fmla="*/ 1501846 w 2671948"/>
                <a:gd name="connsiteY10" fmla="*/ 528750 h 1598715"/>
                <a:gd name="connsiteX11" fmla="*/ 1392741 w 2671948"/>
                <a:gd name="connsiteY11" fmla="*/ 459279 h 1598715"/>
                <a:gd name="connsiteX12" fmla="*/ 1416343 w 2671948"/>
                <a:gd name="connsiteY12" fmla="*/ 330135 h 1598715"/>
                <a:gd name="connsiteX13" fmla="*/ 1417679 w 2671948"/>
                <a:gd name="connsiteY13" fmla="*/ 328800 h 1598715"/>
                <a:gd name="connsiteX14" fmla="*/ 1271613 w 2671948"/>
                <a:gd name="connsiteY14" fmla="*/ 342159 h 1598715"/>
                <a:gd name="connsiteX15" fmla="*/ 1085912 w 2671948"/>
                <a:gd name="connsiteY15" fmla="*/ 487335 h 1598715"/>
                <a:gd name="connsiteX16" fmla="*/ 1046278 w 2671948"/>
                <a:gd name="connsiteY16" fmla="*/ 511828 h 1598715"/>
                <a:gd name="connsiteX17" fmla="*/ 871711 w 2671948"/>
                <a:gd name="connsiteY17" fmla="*/ 506929 h 1598715"/>
                <a:gd name="connsiteX18" fmla="*/ 555976 w 2671948"/>
                <a:gd name="connsiteY18" fmla="*/ 388473 h 1598715"/>
                <a:gd name="connsiteX19" fmla="*/ 236233 w 2671948"/>
                <a:gd name="connsiteY19" fmla="*/ 17517 h 1598715"/>
                <a:gd name="connsiteX20" fmla="*/ 203724 w 2671948"/>
                <a:gd name="connsiteY20" fmla="*/ 4158 h 1598715"/>
                <a:gd name="connsiteX21" fmla="*/ 193036 w 2671948"/>
                <a:gd name="connsiteY21" fmla="*/ 5494 h 1598715"/>
                <a:gd name="connsiteX22" fmla="*/ 19805 w 2671948"/>
                <a:gd name="connsiteY22" fmla="*/ 87433 h 1598715"/>
                <a:gd name="connsiteX23" fmla="*/ 8226 w 2671948"/>
                <a:gd name="connsiteY23" fmla="*/ 97676 h 1598715"/>
                <a:gd name="connsiteX24" fmla="*/ 6445 w 2671948"/>
                <a:gd name="connsiteY24" fmla="*/ 125731 h 1598715"/>
                <a:gd name="connsiteX25" fmla="*/ 322180 w 2671948"/>
                <a:gd name="connsiteY25" fmla="*/ 530531 h 1598715"/>
                <a:gd name="connsiteX26" fmla="*/ 658846 w 2671948"/>
                <a:gd name="connsiteY26" fmla="*/ 715787 h 1598715"/>
                <a:gd name="connsiteX27" fmla="*/ 1025793 w 2671948"/>
                <a:gd name="connsiteY27" fmla="*/ 769226 h 1598715"/>
                <a:gd name="connsiteX28" fmla="*/ 1049841 w 2671948"/>
                <a:gd name="connsiteY28" fmla="*/ 794609 h 1598715"/>
                <a:gd name="connsiteX29" fmla="*/ 1048950 w 2671948"/>
                <a:gd name="connsiteY29" fmla="*/ 1464377 h 1598715"/>
                <a:gd name="connsiteX30" fmla="*/ 1083240 w 2671948"/>
                <a:gd name="connsiteY30" fmla="*/ 1529840 h 1598715"/>
                <a:gd name="connsiteX31" fmla="*/ 1154047 w 2671948"/>
                <a:gd name="connsiteY31" fmla="*/ 1554333 h 1598715"/>
                <a:gd name="connsiteX32" fmla="*/ 1219955 w 2671948"/>
                <a:gd name="connsiteY32" fmla="*/ 1561904 h 1598715"/>
                <a:gd name="connsiteX33" fmla="*/ 1332622 w 2671948"/>
                <a:gd name="connsiteY33" fmla="*/ 1565466 h 1598715"/>
                <a:gd name="connsiteX34" fmla="*/ 1766814 w 2671948"/>
                <a:gd name="connsiteY34" fmla="*/ 1565466 h 1598715"/>
                <a:gd name="connsiteX35" fmla="*/ 1877254 w 2671948"/>
                <a:gd name="connsiteY35" fmla="*/ 1561904 h 1598715"/>
                <a:gd name="connsiteX36" fmla="*/ 1903528 w 2671948"/>
                <a:gd name="connsiteY36" fmla="*/ 1557896 h 1598715"/>
                <a:gd name="connsiteX37" fmla="*/ 1997492 w 2671948"/>
                <a:gd name="connsiteY37" fmla="*/ 1544536 h 1598715"/>
                <a:gd name="connsiteX38" fmla="*/ 2060728 w 2671948"/>
                <a:gd name="connsiteY38" fmla="*/ 1454135 h 1598715"/>
                <a:gd name="connsiteX39" fmla="*/ 2060728 w 2671948"/>
                <a:gd name="connsiteY39" fmla="*/ 1356163 h 1598715"/>
                <a:gd name="connsiteX40" fmla="*/ 2060283 w 2671948"/>
                <a:gd name="connsiteY40" fmla="*/ 791046 h 1598715"/>
                <a:gd name="connsiteX41" fmla="*/ 2082994 w 2671948"/>
                <a:gd name="connsiteY41" fmla="*/ 774569 h 1598715"/>
                <a:gd name="connsiteX42" fmla="*/ 2185864 w 2671948"/>
                <a:gd name="connsiteY42" fmla="*/ 815539 h 1598715"/>
                <a:gd name="connsiteX43" fmla="*/ 2384479 w 2671948"/>
                <a:gd name="connsiteY43" fmla="*/ 938894 h 1598715"/>
                <a:gd name="connsiteX44" fmla="*/ 2392495 w 2671948"/>
                <a:gd name="connsiteY44" fmla="*/ 984317 h 1598715"/>
                <a:gd name="connsiteX45" fmla="*/ 2287844 w 2671948"/>
                <a:gd name="connsiteY45" fmla="*/ 1204753 h 1598715"/>
                <a:gd name="connsiteX46" fmla="*/ 2160481 w 2671948"/>
                <a:gd name="connsiteY46" fmla="*/ 1456361 h 1598715"/>
                <a:gd name="connsiteX47" fmla="*/ 2169387 w 2671948"/>
                <a:gd name="connsiteY47" fmla="*/ 1485308 h 1598715"/>
                <a:gd name="connsiteX48" fmla="*/ 2177848 w 2671948"/>
                <a:gd name="connsiteY48" fmla="*/ 1492433 h 1598715"/>
                <a:gd name="connsiteX49" fmla="*/ 2189872 w 2671948"/>
                <a:gd name="connsiteY49" fmla="*/ 1501785 h 1598715"/>
                <a:gd name="connsiteX50" fmla="*/ 2343954 w 2671948"/>
                <a:gd name="connsiteY50" fmla="*/ 1585506 h 1598715"/>
                <a:gd name="connsiteX51" fmla="*/ 2368893 w 2671948"/>
                <a:gd name="connsiteY51" fmla="*/ 1593967 h 1598715"/>
                <a:gd name="connsiteX52" fmla="*/ 2407636 w 2671948"/>
                <a:gd name="connsiteY52" fmla="*/ 1581498 h 1598715"/>
                <a:gd name="connsiteX53" fmla="*/ 2416543 w 2671948"/>
                <a:gd name="connsiteY53" fmla="*/ 1563685 h 1598715"/>
                <a:gd name="connsiteX54" fmla="*/ 2646775 w 2671948"/>
                <a:gd name="connsiteY54" fmla="*/ 1090305 h 1598715"/>
                <a:gd name="connsiteX55" fmla="*/ 2629853 w 2671948"/>
                <a:gd name="connsiteY55" fmla="*/ 807969 h 1598715"/>
                <a:gd name="connsiteX56" fmla="*/ 1556620 w 2671948"/>
                <a:gd name="connsiteY56" fmla="*/ 717122 h 1598715"/>
                <a:gd name="connsiteX57" fmla="*/ 1606497 w 2671948"/>
                <a:gd name="connsiteY57" fmla="*/ 766108 h 1598715"/>
                <a:gd name="connsiteX58" fmla="*/ 1557511 w 2671948"/>
                <a:gd name="connsiteY58" fmla="*/ 814649 h 1598715"/>
                <a:gd name="connsiteX59" fmla="*/ 1508971 w 2671948"/>
                <a:gd name="connsiteY59" fmla="*/ 767890 h 1598715"/>
                <a:gd name="connsiteX60" fmla="*/ 1556620 w 2671948"/>
                <a:gd name="connsiteY60" fmla="*/ 717122 h 1598715"/>
                <a:gd name="connsiteX61" fmla="*/ 1557066 w 2671948"/>
                <a:gd name="connsiteY61" fmla="*/ 1406485 h 1598715"/>
                <a:gd name="connsiteX62" fmla="*/ 1508525 w 2671948"/>
                <a:gd name="connsiteY62" fmla="*/ 1357054 h 1598715"/>
                <a:gd name="connsiteX63" fmla="*/ 1556175 w 2671948"/>
                <a:gd name="connsiteY63" fmla="*/ 1308959 h 1598715"/>
                <a:gd name="connsiteX64" fmla="*/ 1606051 w 2671948"/>
                <a:gd name="connsiteY64" fmla="*/ 1357945 h 1598715"/>
                <a:gd name="connsiteX65" fmla="*/ 1557066 w 2671948"/>
                <a:gd name="connsiteY65" fmla="*/ 1406485 h 1598715"/>
                <a:gd name="connsiteX66" fmla="*/ 1508525 w 2671948"/>
                <a:gd name="connsiteY66" fmla="*/ 1161112 h 1598715"/>
                <a:gd name="connsiteX67" fmla="*/ 1560183 w 2671948"/>
                <a:gd name="connsiteY67" fmla="*/ 1113461 h 1598715"/>
                <a:gd name="connsiteX68" fmla="*/ 1606497 w 2671948"/>
                <a:gd name="connsiteY68" fmla="*/ 1162002 h 1598715"/>
                <a:gd name="connsiteX69" fmla="*/ 1557066 w 2671948"/>
                <a:gd name="connsiteY69" fmla="*/ 1210988 h 1598715"/>
                <a:gd name="connsiteX70" fmla="*/ 1508525 w 2671948"/>
                <a:gd name="connsiteY70" fmla="*/ 1161112 h 1598715"/>
                <a:gd name="connsiteX71" fmla="*/ 1558402 w 2671948"/>
                <a:gd name="connsiteY71" fmla="*/ 1010146 h 1598715"/>
                <a:gd name="connsiteX72" fmla="*/ 1508525 w 2671948"/>
                <a:gd name="connsiteY72" fmla="*/ 962051 h 1598715"/>
                <a:gd name="connsiteX73" fmla="*/ 1557511 w 2671948"/>
                <a:gd name="connsiteY73" fmla="*/ 912175 h 1598715"/>
                <a:gd name="connsiteX74" fmla="*/ 1606497 w 2671948"/>
                <a:gd name="connsiteY74" fmla="*/ 959824 h 1598715"/>
                <a:gd name="connsiteX75" fmla="*/ 1558402 w 2671948"/>
                <a:gd name="connsiteY75" fmla="*/ 1010146 h 159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71948" h="1598715">
                  <a:moveTo>
                    <a:pt x="2629853" y="807969"/>
                  </a:moveTo>
                  <a:cubicBezTo>
                    <a:pt x="2574633" y="719349"/>
                    <a:pt x="2492248" y="662348"/>
                    <a:pt x="2402737" y="613807"/>
                  </a:cubicBezTo>
                  <a:cubicBezTo>
                    <a:pt x="2286953" y="551462"/>
                    <a:pt x="2164043" y="506484"/>
                    <a:pt x="2038016" y="470412"/>
                  </a:cubicBezTo>
                  <a:cubicBezTo>
                    <a:pt x="2019758" y="465069"/>
                    <a:pt x="2005508" y="456607"/>
                    <a:pt x="1993929" y="440131"/>
                  </a:cubicBezTo>
                  <a:cubicBezTo>
                    <a:pt x="1967210" y="403169"/>
                    <a:pt x="1930693" y="378230"/>
                    <a:pt x="1889278" y="359972"/>
                  </a:cubicBezTo>
                  <a:cubicBezTo>
                    <a:pt x="1829159" y="333253"/>
                    <a:pt x="1766368" y="327463"/>
                    <a:pt x="1702242" y="328354"/>
                  </a:cubicBezTo>
                  <a:cubicBezTo>
                    <a:pt x="1702687" y="328800"/>
                    <a:pt x="1703578" y="329690"/>
                    <a:pt x="1704023" y="330581"/>
                  </a:cubicBezTo>
                  <a:cubicBezTo>
                    <a:pt x="1724062" y="353738"/>
                    <a:pt x="1734750" y="380012"/>
                    <a:pt x="1734750" y="411630"/>
                  </a:cubicBezTo>
                  <a:cubicBezTo>
                    <a:pt x="1734305" y="459725"/>
                    <a:pt x="1712039" y="495351"/>
                    <a:pt x="1669733" y="516726"/>
                  </a:cubicBezTo>
                  <a:cubicBezTo>
                    <a:pt x="1633216" y="534985"/>
                    <a:pt x="1596254" y="533204"/>
                    <a:pt x="1560183" y="514500"/>
                  </a:cubicBezTo>
                  <a:cubicBezTo>
                    <a:pt x="1541479" y="525188"/>
                    <a:pt x="1521885" y="530531"/>
                    <a:pt x="1501846" y="528750"/>
                  </a:cubicBezTo>
                  <a:cubicBezTo>
                    <a:pt x="1448852" y="531867"/>
                    <a:pt x="1407882" y="494460"/>
                    <a:pt x="1392741" y="459279"/>
                  </a:cubicBezTo>
                  <a:cubicBezTo>
                    <a:pt x="1374928" y="416528"/>
                    <a:pt x="1385170" y="361308"/>
                    <a:pt x="1416343" y="330135"/>
                  </a:cubicBezTo>
                  <a:cubicBezTo>
                    <a:pt x="1416788" y="329690"/>
                    <a:pt x="1417234" y="329245"/>
                    <a:pt x="1417679" y="328800"/>
                  </a:cubicBezTo>
                  <a:cubicBezTo>
                    <a:pt x="1368693" y="328800"/>
                    <a:pt x="1320153" y="328800"/>
                    <a:pt x="1271613" y="342159"/>
                  </a:cubicBezTo>
                  <a:cubicBezTo>
                    <a:pt x="1188782" y="364871"/>
                    <a:pt x="1122874" y="408067"/>
                    <a:pt x="1085912" y="487335"/>
                  </a:cubicBezTo>
                  <a:cubicBezTo>
                    <a:pt x="1077006" y="506484"/>
                    <a:pt x="1063201" y="509601"/>
                    <a:pt x="1046278" y="511828"/>
                  </a:cubicBezTo>
                  <a:cubicBezTo>
                    <a:pt x="987941" y="519844"/>
                    <a:pt x="929603" y="515836"/>
                    <a:pt x="871711" y="506929"/>
                  </a:cubicBezTo>
                  <a:cubicBezTo>
                    <a:pt x="758153" y="490007"/>
                    <a:pt x="652166" y="451709"/>
                    <a:pt x="555976" y="388473"/>
                  </a:cubicBezTo>
                  <a:cubicBezTo>
                    <a:pt x="413917" y="295400"/>
                    <a:pt x="311938" y="167592"/>
                    <a:pt x="236233" y="17517"/>
                  </a:cubicBezTo>
                  <a:cubicBezTo>
                    <a:pt x="227326" y="150"/>
                    <a:pt x="220201" y="-4304"/>
                    <a:pt x="203724" y="4158"/>
                  </a:cubicBezTo>
                  <a:cubicBezTo>
                    <a:pt x="200161" y="4158"/>
                    <a:pt x="196153" y="4158"/>
                    <a:pt x="193036" y="5494"/>
                  </a:cubicBezTo>
                  <a:cubicBezTo>
                    <a:pt x="134253" y="30877"/>
                    <a:pt x="77697" y="60714"/>
                    <a:pt x="19805" y="87433"/>
                  </a:cubicBezTo>
                  <a:cubicBezTo>
                    <a:pt x="14906" y="89660"/>
                    <a:pt x="11789" y="93668"/>
                    <a:pt x="8226" y="97676"/>
                  </a:cubicBezTo>
                  <a:cubicBezTo>
                    <a:pt x="-6024" y="106137"/>
                    <a:pt x="1546" y="115934"/>
                    <a:pt x="6445" y="125731"/>
                  </a:cubicBezTo>
                  <a:cubicBezTo>
                    <a:pt x="85267" y="281150"/>
                    <a:pt x="186356" y="419646"/>
                    <a:pt x="322180" y="530531"/>
                  </a:cubicBezTo>
                  <a:cubicBezTo>
                    <a:pt x="423269" y="612916"/>
                    <a:pt x="535045" y="675262"/>
                    <a:pt x="658846" y="715787"/>
                  </a:cubicBezTo>
                  <a:cubicBezTo>
                    <a:pt x="777747" y="754975"/>
                    <a:pt x="901102" y="768335"/>
                    <a:pt x="1025793" y="769226"/>
                  </a:cubicBezTo>
                  <a:cubicBezTo>
                    <a:pt x="1046278" y="769226"/>
                    <a:pt x="1049841" y="775460"/>
                    <a:pt x="1049841" y="794609"/>
                  </a:cubicBezTo>
                  <a:cubicBezTo>
                    <a:pt x="1048950" y="1017717"/>
                    <a:pt x="1049395" y="1241270"/>
                    <a:pt x="1048950" y="1464377"/>
                  </a:cubicBezTo>
                  <a:cubicBezTo>
                    <a:pt x="1048950" y="1493324"/>
                    <a:pt x="1060083" y="1514699"/>
                    <a:pt x="1083240" y="1529840"/>
                  </a:cubicBezTo>
                  <a:cubicBezTo>
                    <a:pt x="1104616" y="1543645"/>
                    <a:pt x="1128218" y="1551216"/>
                    <a:pt x="1154047" y="1554333"/>
                  </a:cubicBezTo>
                  <a:cubicBezTo>
                    <a:pt x="1175868" y="1557005"/>
                    <a:pt x="1198579" y="1555224"/>
                    <a:pt x="1219955" y="1561904"/>
                  </a:cubicBezTo>
                  <a:cubicBezTo>
                    <a:pt x="1257362" y="1567693"/>
                    <a:pt x="1295215" y="1565466"/>
                    <a:pt x="1332622" y="1565466"/>
                  </a:cubicBezTo>
                  <a:cubicBezTo>
                    <a:pt x="1477353" y="1565466"/>
                    <a:pt x="1622083" y="1565466"/>
                    <a:pt x="1766814" y="1565466"/>
                  </a:cubicBezTo>
                  <a:cubicBezTo>
                    <a:pt x="1803776" y="1565466"/>
                    <a:pt x="1840738" y="1567693"/>
                    <a:pt x="1877254" y="1561904"/>
                  </a:cubicBezTo>
                  <a:cubicBezTo>
                    <a:pt x="1885715" y="1558341"/>
                    <a:pt x="1894176" y="1557896"/>
                    <a:pt x="1903528" y="1557896"/>
                  </a:cubicBezTo>
                  <a:cubicBezTo>
                    <a:pt x="1935592" y="1557450"/>
                    <a:pt x="1967210" y="1554778"/>
                    <a:pt x="1997492" y="1544536"/>
                  </a:cubicBezTo>
                  <a:cubicBezTo>
                    <a:pt x="2042470" y="1528950"/>
                    <a:pt x="2061173" y="1501339"/>
                    <a:pt x="2060728" y="1454135"/>
                  </a:cubicBezTo>
                  <a:cubicBezTo>
                    <a:pt x="2060283" y="1421626"/>
                    <a:pt x="2060728" y="1388672"/>
                    <a:pt x="2060728" y="1356163"/>
                  </a:cubicBezTo>
                  <a:cubicBezTo>
                    <a:pt x="2060728" y="1167791"/>
                    <a:pt x="2060728" y="979419"/>
                    <a:pt x="2060283" y="791046"/>
                  </a:cubicBezTo>
                  <a:cubicBezTo>
                    <a:pt x="2060283" y="772343"/>
                    <a:pt x="2064736" y="766999"/>
                    <a:pt x="2082994" y="774569"/>
                  </a:cubicBezTo>
                  <a:cubicBezTo>
                    <a:pt x="2117284" y="788820"/>
                    <a:pt x="2152465" y="799953"/>
                    <a:pt x="2185864" y="815539"/>
                  </a:cubicBezTo>
                  <a:cubicBezTo>
                    <a:pt x="2257116" y="848048"/>
                    <a:pt x="2329259" y="879666"/>
                    <a:pt x="2384479" y="938894"/>
                  </a:cubicBezTo>
                  <a:cubicBezTo>
                    <a:pt x="2397839" y="953145"/>
                    <a:pt x="2401401" y="966059"/>
                    <a:pt x="2392495" y="984317"/>
                  </a:cubicBezTo>
                  <a:cubicBezTo>
                    <a:pt x="2356869" y="1057351"/>
                    <a:pt x="2323024" y="1131274"/>
                    <a:pt x="2287844" y="1204753"/>
                  </a:cubicBezTo>
                  <a:cubicBezTo>
                    <a:pt x="2247319" y="1289365"/>
                    <a:pt x="2205459" y="1373531"/>
                    <a:pt x="2160481" y="1456361"/>
                  </a:cubicBezTo>
                  <a:cubicBezTo>
                    <a:pt x="2152910" y="1470166"/>
                    <a:pt x="2152910" y="1479519"/>
                    <a:pt x="2169387" y="1485308"/>
                  </a:cubicBezTo>
                  <a:cubicBezTo>
                    <a:pt x="2172504" y="1486644"/>
                    <a:pt x="2174731" y="1489761"/>
                    <a:pt x="2177848" y="1492433"/>
                  </a:cubicBezTo>
                  <a:cubicBezTo>
                    <a:pt x="2181411" y="1496441"/>
                    <a:pt x="2185419" y="1499558"/>
                    <a:pt x="2189872" y="1501785"/>
                  </a:cubicBezTo>
                  <a:cubicBezTo>
                    <a:pt x="2240639" y="1530731"/>
                    <a:pt x="2293187" y="1557005"/>
                    <a:pt x="2343954" y="1585506"/>
                  </a:cubicBezTo>
                  <a:cubicBezTo>
                    <a:pt x="2351525" y="1589959"/>
                    <a:pt x="2359541" y="1594412"/>
                    <a:pt x="2368893" y="1593967"/>
                  </a:cubicBezTo>
                  <a:cubicBezTo>
                    <a:pt x="2386706" y="1605545"/>
                    <a:pt x="2400065" y="1602428"/>
                    <a:pt x="2407636" y="1581498"/>
                  </a:cubicBezTo>
                  <a:cubicBezTo>
                    <a:pt x="2409863" y="1575263"/>
                    <a:pt x="2413870" y="1569474"/>
                    <a:pt x="2416543" y="1563685"/>
                  </a:cubicBezTo>
                  <a:cubicBezTo>
                    <a:pt x="2496701" y="1407376"/>
                    <a:pt x="2573742" y="1249731"/>
                    <a:pt x="2646775" y="1090305"/>
                  </a:cubicBezTo>
                  <a:cubicBezTo>
                    <a:pt x="2690863" y="992779"/>
                    <a:pt x="2685964" y="898370"/>
                    <a:pt x="2629853" y="807969"/>
                  </a:cubicBezTo>
                  <a:close/>
                  <a:moveTo>
                    <a:pt x="1556620" y="717122"/>
                  </a:moveTo>
                  <a:cubicBezTo>
                    <a:pt x="1583785" y="717122"/>
                    <a:pt x="1606497" y="739834"/>
                    <a:pt x="1606497" y="766108"/>
                  </a:cubicBezTo>
                  <a:cubicBezTo>
                    <a:pt x="1606497" y="793719"/>
                    <a:pt x="1585121" y="814649"/>
                    <a:pt x="1557511" y="814649"/>
                  </a:cubicBezTo>
                  <a:cubicBezTo>
                    <a:pt x="1530792" y="814649"/>
                    <a:pt x="1508971" y="794164"/>
                    <a:pt x="1508971" y="767890"/>
                  </a:cubicBezTo>
                  <a:cubicBezTo>
                    <a:pt x="1508080" y="741170"/>
                    <a:pt x="1530792" y="716677"/>
                    <a:pt x="1556620" y="717122"/>
                  </a:cubicBezTo>
                  <a:close/>
                  <a:moveTo>
                    <a:pt x="1557066" y="1406485"/>
                  </a:moveTo>
                  <a:cubicBezTo>
                    <a:pt x="1529455" y="1406485"/>
                    <a:pt x="1508080" y="1384219"/>
                    <a:pt x="1508525" y="1357054"/>
                  </a:cubicBezTo>
                  <a:cubicBezTo>
                    <a:pt x="1508971" y="1330335"/>
                    <a:pt x="1529901" y="1309404"/>
                    <a:pt x="1556175" y="1308959"/>
                  </a:cubicBezTo>
                  <a:cubicBezTo>
                    <a:pt x="1582449" y="1308514"/>
                    <a:pt x="1606051" y="1331671"/>
                    <a:pt x="1606051" y="1357945"/>
                  </a:cubicBezTo>
                  <a:cubicBezTo>
                    <a:pt x="1606497" y="1385109"/>
                    <a:pt x="1584676" y="1406485"/>
                    <a:pt x="1557066" y="1406485"/>
                  </a:cubicBezTo>
                  <a:close/>
                  <a:moveTo>
                    <a:pt x="1508525" y="1161112"/>
                  </a:moveTo>
                  <a:cubicBezTo>
                    <a:pt x="1509416" y="1134837"/>
                    <a:pt x="1533463" y="1112571"/>
                    <a:pt x="1560183" y="1113461"/>
                  </a:cubicBezTo>
                  <a:cubicBezTo>
                    <a:pt x="1584231" y="1114352"/>
                    <a:pt x="1606051" y="1137509"/>
                    <a:pt x="1606497" y="1162002"/>
                  </a:cubicBezTo>
                  <a:cubicBezTo>
                    <a:pt x="1606497" y="1189612"/>
                    <a:pt x="1584676" y="1211433"/>
                    <a:pt x="1557066" y="1210988"/>
                  </a:cubicBezTo>
                  <a:cubicBezTo>
                    <a:pt x="1529455" y="1210542"/>
                    <a:pt x="1508080" y="1188721"/>
                    <a:pt x="1508525" y="1161112"/>
                  </a:cubicBezTo>
                  <a:close/>
                  <a:moveTo>
                    <a:pt x="1558402" y="1010146"/>
                  </a:moveTo>
                  <a:cubicBezTo>
                    <a:pt x="1530346" y="1010592"/>
                    <a:pt x="1508971" y="989661"/>
                    <a:pt x="1508525" y="962051"/>
                  </a:cubicBezTo>
                  <a:cubicBezTo>
                    <a:pt x="1508080" y="935777"/>
                    <a:pt x="1531237" y="912175"/>
                    <a:pt x="1557511" y="912175"/>
                  </a:cubicBezTo>
                  <a:cubicBezTo>
                    <a:pt x="1582894" y="912175"/>
                    <a:pt x="1605606" y="934441"/>
                    <a:pt x="1606497" y="959824"/>
                  </a:cubicBezTo>
                  <a:cubicBezTo>
                    <a:pt x="1607387" y="987880"/>
                    <a:pt x="1586012" y="1010146"/>
                    <a:pt x="1558402" y="1010146"/>
                  </a:cubicBezTo>
                  <a:close/>
                </a:path>
              </a:pathLst>
            </a:custGeom>
            <a:solidFill>
              <a:srgbClr val="DC00C8">
                <a:lumMod val="40000"/>
                <a:lumOff val="60000"/>
              </a:srgbClr>
            </a:solidFill>
            <a:ln w="445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grpSp>
    </p:spTree>
    <p:extLst>
      <p:ext uri="{BB962C8B-B14F-4D97-AF65-F5344CB8AC3E}">
        <p14:creationId xmlns:p14="http://schemas.microsoft.com/office/powerpoint/2010/main" val="226086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5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9BC893C-43D5-4DC8-8D9D-E0B67827667E}"/>
              </a:ext>
            </a:extLst>
          </p:cNvPr>
          <p:cNvSpPr>
            <a:spLocks noGrp="1"/>
          </p:cNvSpPr>
          <p:nvPr>
            <p:ph type="sldNum" sz="quarter" idx="12"/>
          </p:nvPr>
        </p:nvSpPr>
        <p:spPr/>
        <p:txBody>
          <a:bodyPr/>
          <a:lstStyle/>
          <a:p>
            <a:pPr>
              <a:defRPr/>
            </a:pPr>
            <a:fld id="{3D50DE69-F466-40A0-AA8C-7174EFF8D2A2}" type="slidenum">
              <a:rPr lang="zh-TW" altLang="en-US" smtClean="0"/>
              <a:pPr>
                <a:defRPr/>
              </a:pPr>
              <a:t>23</a:t>
            </a:fld>
            <a:endParaRPr lang="en-US" altLang="zh-TW" dirty="0"/>
          </a:p>
        </p:txBody>
      </p:sp>
      <p:sp>
        <p:nvSpPr>
          <p:cNvPr id="3" name="標題 1">
            <a:extLst>
              <a:ext uri="{FF2B5EF4-FFF2-40B4-BE49-F238E27FC236}">
                <a16:creationId xmlns:a16="http://schemas.microsoft.com/office/drawing/2014/main" id="{866F2874-E5C1-4AD8-AD6D-E167208EBDC1}"/>
              </a:ext>
            </a:extLst>
          </p:cNvPr>
          <p:cNvSpPr>
            <a:spLocks noGrp="1" noChangeArrowheads="1"/>
          </p:cNvSpPr>
          <p:nvPr>
            <p:ph type="title"/>
          </p:nvPr>
        </p:nvSpPr>
        <p:spPr>
          <a:xfrm>
            <a:off x="179512" y="188640"/>
            <a:ext cx="8964488" cy="633413"/>
          </a:xfrm>
        </p:spPr>
        <p:txBody>
          <a:bodyPr/>
          <a:lstStyle/>
          <a:p>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選填志願</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(4/5)</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圖片 4">
            <a:extLst>
              <a:ext uri="{FF2B5EF4-FFF2-40B4-BE49-F238E27FC236}">
                <a16:creationId xmlns:a16="http://schemas.microsoft.com/office/drawing/2014/main" id="{33C1B515-87A4-49F7-B4C4-6A11D228D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65" y="1125360"/>
            <a:ext cx="5655895" cy="5544000"/>
          </a:xfrm>
          <a:prstGeom prst="rect">
            <a:avLst/>
          </a:prstGeom>
        </p:spPr>
      </p:pic>
      <p:sp>
        <p:nvSpPr>
          <p:cNvPr id="6" name="文字方塊 10">
            <a:extLst>
              <a:ext uri="{FF2B5EF4-FFF2-40B4-BE49-F238E27FC236}">
                <a16:creationId xmlns:a16="http://schemas.microsoft.com/office/drawing/2014/main" id="{63A44258-FC48-43E1-A18A-4967DA07579D}"/>
              </a:ext>
            </a:extLst>
          </p:cNvPr>
          <p:cNvSpPr txBox="1">
            <a:spLocks noChangeArrowheads="1"/>
          </p:cNvSpPr>
          <p:nvPr/>
        </p:nvSpPr>
        <p:spPr bwMode="auto">
          <a:xfrm>
            <a:off x="-42614" y="1519527"/>
            <a:ext cx="438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dirty="0">
              <a:solidFill>
                <a:srgbClr val="FF0000"/>
              </a:solidFill>
            </a:endParaRPr>
          </a:p>
        </p:txBody>
      </p:sp>
      <p:sp>
        <p:nvSpPr>
          <p:cNvPr id="7" name="文字方塊 11">
            <a:extLst>
              <a:ext uri="{FF2B5EF4-FFF2-40B4-BE49-F238E27FC236}">
                <a16:creationId xmlns:a16="http://schemas.microsoft.com/office/drawing/2014/main" id="{2B69C183-76AD-4B83-B139-DC99E658E098}"/>
              </a:ext>
            </a:extLst>
          </p:cNvPr>
          <p:cNvSpPr txBox="1">
            <a:spLocks noChangeArrowheads="1"/>
          </p:cNvSpPr>
          <p:nvPr/>
        </p:nvSpPr>
        <p:spPr bwMode="auto">
          <a:xfrm>
            <a:off x="-62249" y="2407609"/>
            <a:ext cx="438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dirty="0">
              <a:solidFill>
                <a:srgbClr val="FF0000"/>
              </a:solidFill>
            </a:endParaRPr>
          </a:p>
        </p:txBody>
      </p:sp>
      <p:sp>
        <p:nvSpPr>
          <p:cNvPr id="8" name="文字方塊 12">
            <a:extLst>
              <a:ext uri="{FF2B5EF4-FFF2-40B4-BE49-F238E27FC236}">
                <a16:creationId xmlns:a16="http://schemas.microsoft.com/office/drawing/2014/main" id="{4C06B84B-4E12-4B5F-B495-C2551CC19168}"/>
              </a:ext>
            </a:extLst>
          </p:cNvPr>
          <p:cNvSpPr txBox="1">
            <a:spLocks noChangeArrowheads="1"/>
          </p:cNvSpPr>
          <p:nvPr/>
        </p:nvSpPr>
        <p:spPr bwMode="auto">
          <a:xfrm>
            <a:off x="957883" y="4601225"/>
            <a:ext cx="436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dirty="0">
              <a:solidFill>
                <a:srgbClr val="FF0000"/>
              </a:solidFill>
            </a:endParaRPr>
          </a:p>
        </p:txBody>
      </p:sp>
      <p:sp>
        <p:nvSpPr>
          <p:cNvPr id="9" name="矩形圖說文字 14">
            <a:extLst>
              <a:ext uri="{FF2B5EF4-FFF2-40B4-BE49-F238E27FC236}">
                <a16:creationId xmlns:a16="http://schemas.microsoft.com/office/drawing/2014/main" id="{541F82A9-9D03-445D-8F20-2628F69E38B0}"/>
              </a:ext>
            </a:extLst>
          </p:cNvPr>
          <p:cNvSpPr/>
          <p:nvPr/>
        </p:nvSpPr>
        <p:spPr>
          <a:xfrm>
            <a:off x="6250825" y="1292096"/>
            <a:ext cx="2713663" cy="4646994"/>
          </a:xfrm>
          <a:prstGeom prst="wedgeRectCallout">
            <a:avLst>
              <a:gd name="adj1" fmla="val -67544"/>
              <a:gd name="adj2" fmla="val -22682"/>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08000" tIns="36000" rIns="144000" bIns="36000" anchor="ctr"/>
          <a:lstStyle/>
          <a:p>
            <a:pPr marL="342900" indent="-342900" algn="just">
              <a:spcBef>
                <a:spcPts val="600"/>
              </a:spcBef>
              <a:spcAft>
                <a:spcPts val="600"/>
              </a:spcAft>
              <a:buFont typeface="+mj-lt"/>
              <a:buAutoNum type="arabicPeriod"/>
              <a:defRPr/>
            </a:pPr>
            <a:r>
              <a:rPr lang="zh-TW" altLang="en-US" sz="2000" b="1" dirty="0">
                <a:solidFill>
                  <a:schemeClr val="tx1"/>
                </a:solidFill>
                <a:latin typeface="Microsoft YaHei" panose="020B0503020204020204" pitchFamily="34" charset="-122"/>
                <a:ea typeface="Microsoft YaHei" panose="020B0503020204020204" pitchFamily="34" charset="-122"/>
              </a:rPr>
              <a:t>閱讀注意事項。</a:t>
            </a:r>
            <a:endParaRPr lang="en-US" altLang="zh-TW" sz="2000" b="1" dirty="0">
              <a:solidFill>
                <a:schemeClr val="tx1"/>
              </a:solidFill>
              <a:latin typeface="Microsoft YaHei" panose="020B0503020204020204" pitchFamily="34" charset="-122"/>
              <a:ea typeface="Microsoft YaHei" panose="020B0503020204020204" pitchFamily="34" charset="-122"/>
            </a:endParaRPr>
          </a:p>
          <a:p>
            <a:pPr marL="342900" indent="-342900" algn="just">
              <a:spcBef>
                <a:spcPts val="600"/>
              </a:spcBef>
              <a:spcAft>
                <a:spcPts val="600"/>
              </a:spcAft>
              <a:buFont typeface="+mj-lt"/>
              <a:buAutoNum type="arabicPeriod"/>
              <a:defRPr/>
            </a:pPr>
            <a:r>
              <a:rPr lang="zh-TW" altLang="en-US" sz="2000" dirty="0">
                <a:solidFill>
                  <a:schemeClr val="tx1"/>
                </a:solidFill>
                <a:latin typeface="Microsoft YaHei" panose="020B0503020204020204" pitchFamily="34" charset="-122"/>
                <a:ea typeface="Microsoft YaHei" panose="020B0503020204020204" pitchFamily="34" charset="-122"/>
              </a:rPr>
              <a:t>務必確認已選填就讀志願序之校系（組）、學程</a:t>
            </a:r>
            <a:r>
              <a:rPr lang="zh-TW" altLang="en-US" sz="2000" b="1" dirty="0">
                <a:solidFill>
                  <a:schemeClr val="tx1"/>
                </a:solidFill>
                <a:latin typeface="Microsoft YaHei" panose="020B0503020204020204" pitchFamily="34" charset="-122"/>
                <a:ea typeface="Microsoft YaHei" panose="020B0503020204020204" pitchFamily="34" charset="-122"/>
              </a:rPr>
              <a:t>是否正確無誤</a:t>
            </a:r>
            <a:r>
              <a:rPr lang="zh-TW" altLang="en-US" sz="2000" dirty="0">
                <a:solidFill>
                  <a:schemeClr val="tx1"/>
                </a:solidFill>
                <a:latin typeface="Microsoft YaHei" panose="020B0503020204020204" pitchFamily="34" charset="-122"/>
                <a:ea typeface="Microsoft YaHei" panose="020B0503020204020204" pitchFamily="34" charset="-122"/>
              </a:rPr>
              <a:t>。</a:t>
            </a:r>
            <a:endParaRPr lang="en-US" altLang="zh-TW" sz="2000" dirty="0">
              <a:latin typeface="Microsoft YaHei" panose="020B0503020204020204" pitchFamily="34" charset="-122"/>
              <a:ea typeface="Microsoft YaHei" panose="020B0503020204020204" pitchFamily="34" charset="-122"/>
            </a:endParaRPr>
          </a:p>
          <a:p>
            <a:pPr marL="342900" indent="-342900" algn="just">
              <a:spcBef>
                <a:spcPts val="600"/>
              </a:spcBef>
              <a:spcAft>
                <a:spcPts val="600"/>
              </a:spcAft>
              <a:buFont typeface="+mj-lt"/>
              <a:buAutoNum type="arabicPeriod"/>
              <a:defRPr/>
            </a:pPr>
            <a:r>
              <a:rPr lang="zh-TW" altLang="en-US" sz="2000" dirty="0">
                <a:solidFill>
                  <a:schemeClr val="tx1"/>
                </a:solidFill>
                <a:latin typeface="Microsoft YaHei" panose="020B0503020204020204" pitchFamily="34" charset="-122"/>
                <a:ea typeface="Microsoft YaHei" panose="020B0503020204020204" pitchFamily="34" charset="-122"/>
              </a:rPr>
              <a:t>志願序若已確認無誤，請</a:t>
            </a:r>
            <a:r>
              <a:rPr lang="zh-TW" altLang="zh-TW" sz="2000" dirty="0">
                <a:solidFill>
                  <a:schemeClr val="tx1"/>
                </a:solidFill>
                <a:latin typeface="Microsoft YaHei" panose="020B0503020204020204" pitchFamily="34" charset="-122"/>
                <a:ea typeface="Microsoft YaHei" panose="020B0503020204020204" pitchFamily="34" charset="-122"/>
              </a:rPr>
              <a:t>勾選「志願序已確定無誤」核取方塊，並</a:t>
            </a:r>
            <a:r>
              <a:rPr lang="zh-TW" altLang="en-US" sz="2000" dirty="0">
                <a:solidFill>
                  <a:schemeClr val="tx1"/>
                </a:solidFill>
                <a:latin typeface="Microsoft YaHei" panose="020B0503020204020204" pitchFamily="34" charset="-122"/>
                <a:ea typeface="Microsoft YaHei" panose="020B0503020204020204" pitchFamily="34" charset="-122"/>
              </a:rPr>
              <a:t>輸入「甄選編號」、「密碼」及「驗證碼」</a:t>
            </a:r>
            <a:endParaRPr lang="en-US" altLang="zh-TW" sz="2000" dirty="0">
              <a:solidFill>
                <a:schemeClr val="tx1"/>
              </a:solidFill>
              <a:latin typeface="Microsoft YaHei" panose="020B0503020204020204" pitchFamily="34" charset="-122"/>
              <a:ea typeface="Microsoft YaHei" panose="020B0503020204020204" pitchFamily="34" charset="-122"/>
            </a:endParaRPr>
          </a:p>
          <a:p>
            <a:pPr marL="342900" indent="-342900" algn="just">
              <a:spcBef>
                <a:spcPts val="600"/>
              </a:spcBef>
              <a:spcAft>
                <a:spcPts val="600"/>
              </a:spcAft>
              <a:buFont typeface="+mj-lt"/>
              <a:buAutoNum type="arabicPeriod"/>
              <a:defRPr/>
            </a:pPr>
            <a:r>
              <a:rPr lang="zh-TW" altLang="en-US" sz="2000" dirty="0">
                <a:solidFill>
                  <a:schemeClr val="tx1"/>
                </a:solidFill>
                <a:latin typeface="Microsoft YaHei" panose="020B0503020204020204" pitchFamily="34" charset="-122"/>
                <a:ea typeface="Microsoft YaHei" panose="020B0503020204020204" pitchFamily="34" charset="-122"/>
              </a:rPr>
              <a:t>點按「確定送出」。</a:t>
            </a:r>
            <a:endParaRPr lang="en-US" altLang="zh-TW" sz="2000" dirty="0">
              <a:solidFill>
                <a:schemeClr val="tx1"/>
              </a:solidFill>
              <a:latin typeface="Microsoft YaHei" panose="020B0503020204020204" pitchFamily="34" charset="-122"/>
              <a:ea typeface="Microsoft YaHei" panose="020B0503020204020204" pitchFamily="34" charset="-122"/>
            </a:endParaRPr>
          </a:p>
        </p:txBody>
      </p:sp>
      <p:sp>
        <p:nvSpPr>
          <p:cNvPr id="10" name="文字方塊 12">
            <a:extLst>
              <a:ext uri="{FF2B5EF4-FFF2-40B4-BE49-F238E27FC236}">
                <a16:creationId xmlns:a16="http://schemas.microsoft.com/office/drawing/2014/main" id="{B77FBF7F-EF77-4E9F-A7AF-DC3DBEE2E19F}"/>
              </a:ext>
            </a:extLst>
          </p:cNvPr>
          <p:cNvSpPr txBox="1">
            <a:spLocks noChangeArrowheads="1"/>
          </p:cNvSpPr>
          <p:nvPr/>
        </p:nvSpPr>
        <p:spPr bwMode="auto">
          <a:xfrm>
            <a:off x="1920043" y="6126956"/>
            <a:ext cx="436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dirty="0">
                <a:solidFill>
                  <a:srgbClr val="FF0000"/>
                </a:solidFill>
                <a:sym typeface="Wingdings 2" panose="05020102010507070707" pitchFamily="18" charset="2"/>
              </a:rPr>
              <a:t></a:t>
            </a:r>
            <a:endParaRPr lang="zh-TW" altLang="en-US" dirty="0">
              <a:solidFill>
                <a:srgbClr val="FF0000"/>
              </a:solidFill>
            </a:endParaRPr>
          </a:p>
        </p:txBody>
      </p:sp>
    </p:spTree>
    <p:extLst>
      <p:ext uri="{BB962C8B-B14F-4D97-AF65-F5344CB8AC3E}">
        <p14:creationId xmlns:p14="http://schemas.microsoft.com/office/powerpoint/2010/main" val="1029817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9BC893C-43D5-4DC8-8D9D-E0B67827667E}"/>
              </a:ext>
            </a:extLst>
          </p:cNvPr>
          <p:cNvSpPr>
            <a:spLocks noGrp="1"/>
          </p:cNvSpPr>
          <p:nvPr>
            <p:ph type="sldNum" sz="quarter" idx="12"/>
          </p:nvPr>
        </p:nvSpPr>
        <p:spPr/>
        <p:txBody>
          <a:bodyPr/>
          <a:lstStyle/>
          <a:p>
            <a:pPr>
              <a:defRPr/>
            </a:pPr>
            <a:fld id="{3D50DE69-F466-40A0-AA8C-7174EFF8D2A2}" type="slidenum">
              <a:rPr lang="zh-TW" altLang="en-US" smtClean="0"/>
              <a:pPr>
                <a:defRPr/>
              </a:pPr>
              <a:t>24</a:t>
            </a:fld>
            <a:endParaRPr lang="en-US" altLang="zh-TW" dirty="0"/>
          </a:p>
        </p:txBody>
      </p:sp>
      <p:sp>
        <p:nvSpPr>
          <p:cNvPr id="3" name="標題 1">
            <a:extLst>
              <a:ext uri="{FF2B5EF4-FFF2-40B4-BE49-F238E27FC236}">
                <a16:creationId xmlns:a16="http://schemas.microsoft.com/office/drawing/2014/main" id="{D3A0F4DB-6631-4A63-ACDA-CDED8F46CC75}"/>
              </a:ext>
            </a:extLst>
          </p:cNvPr>
          <p:cNvSpPr>
            <a:spLocks noGrp="1" noChangeArrowheads="1"/>
          </p:cNvSpPr>
          <p:nvPr>
            <p:ph type="title"/>
          </p:nvPr>
        </p:nvSpPr>
        <p:spPr>
          <a:xfrm>
            <a:off x="179512" y="188640"/>
            <a:ext cx="8964488" cy="633413"/>
          </a:xfrm>
        </p:spPr>
        <p:txBody>
          <a:bodyPr/>
          <a:lstStyle/>
          <a:p>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選填志願</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(5/5)</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圖片 4">
            <a:extLst>
              <a:ext uri="{FF2B5EF4-FFF2-40B4-BE49-F238E27FC236}">
                <a16:creationId xmlns:a16="http://schemas.microsoft.com/office/drawing/2014/main" id="{69DA909B-748C-4AB5-97FA-31A0514D6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1412776"/>
            <a:ext cx="4661635" cy="2664296"/>
          </a:xfrm>
          <a:prstGeom prst="rect">
            <a:avLst/>
          </a:prstGeom>
        </p:spPr>
      </p:pic>
      <p:sp>
        <p:nvSpPr>
          <p:cNvPr id="7" name="矩形圖說文字 6">
            <a:extLst>
              <a:ext uri="{FF2B5EF4-FFF2-40B4-BE49-F238E27FC236}">
                <a16:creationId xmlns:a16="http://schemas.microsoft.com/office/drawing/2014/main" id="{1A8CE35C-773E-436C-B681-10FB61C44965}"/>
              </a:ext>
            </a:extLst>
          </p:cNvPr>
          <p:cNvSpPr/>
          <p:nvPr/>
        </p:nvSpPr>
        <p:spPr>
          <a:xfrm>
            <a:off x="5279346" y="1396095"/>
            <a:ext cx="3605749" cy="1901718"/>
          </a:xfrm>
          <a:prstGeom prst="wedgeRectCallout">
            <a:avLst>
              <a:gd name="adj1" fmla="val -69461"/>
              <a:gd name="adj2" fmla="val -16833"/>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08000" rIns="180000" anchor="ctr"/>
          <a:lstStyle/>
          <a:p>
            <a:pPr marL="266700" indent="-266700" algn="just">
              <a:lnSpc>
                <a:spcPts val="2700"/>
              </a:lnSpc>
              <a:spcAft>
                <a:spcPts val="600"/>
              </a:spcAft>
              <a:buFont typeface="+mj-lt"/>
              <a:buAutoNum type="arabicPeriod"/>
              <a:defRPr/>
            </a:pPr>
            <a:r>
              <a:rPr lang="zh-TW" altLang="en-US" sz="2000" b="1"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畫面將出現此訊息視窗。請務必詳細閱讀。</a:t>
            </a:r>
            <a:endParaRPr lang="en-US" altLang="zh-TW" sz="2000" b="1"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a:p>
            <a:pPr marL="266700" indent="-266700" algn="just">
              <a:lnSpc>
                <a:spcPts val="2700"/>
              </a:lnSpc>
              <a:spcAft>
                <a:spcPts val="600"/>
              </a:spcAft>
              <a:buFont typeface="+mj-lt"/>
              <a:buAutoNum type="arabicPeriod"/>
              <a:defRPr/>
            </a:pPr>
            <a:r>
              <a:rPr lang="zh-TW" altLang="en-US" sz="2000" b="1"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確定送出選填登記就讀志願序無誤後，點選「確定」。</a:t>
            </a:r>
          </a:p>
        </p:txBody>
      </p:sp>
      <p:sp>
        <p:nvSpPr>
          <p:cNvPr id="8" name="文字方塊 7">
            <a:extLst>
              <a:ext uri="{FF2B5EF4-FFF2-40B4-BE49-F238E27FC236}">
                <a16:creationId xmlns:a16="http://schemas.microsoft.com/office/drawing/2014/main" id="{1FCF022C-68A2-49EA-B0E5-F1A5E717A3B1}"/>
              </a:ext>
            </a:extLst>
          </p:cNvPr>
          <p:cNvSpPr txBox="1"/>
          <p:nvPr/>
        </p:nvSpPr>
        <p:spPr>
          <a:xfrm>
            <a:off x="329133" y="4605594"/>
            <a:ext cx="6251692" cy="181588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effectLst>
            <a:outerShdw blurRad="63500" sx="102000" sy="102000" algn="ctr" rotWithShape="0">
              <a:prstClr val="black">
                <a:alpha val="40000"/>
              </a:prstClr>
            </a:outerShdw>
          </a:effectLst>
        </p:spPr>
        <p:txBody>
          <a:bodyPr wrap="square">
            <a:spAutoFit/>
          </a:bodyPr>
          <a:lstStyle/>
          <a:p>
            <a:r>
              <a:rPr lang="zh-TW" altLang="en-US" sz="3600" dirty="0">
                <a:solidFill>
                  <a:srgbClr val="FF0000"/>
                </a:solidFill>
                <a:latin typeface="華康儷金黑" panose="020B0809000000000000" pitchFamily="49" charset="-120"/>
                <a:ea typeface="華康儷金黑" panose="020B0809000000000000" pitchFamily="49" charset="-120"/>
              </a:rPr>
              <a:t>點選</a:t>
            </a:r>
            <a:r>
              <a:rPr lang="en-US" altLang="zh-TW" sz="3800" b="1" dirty="0">
                <a:ln w="9525">
                  <a:solidFill>
                    <a:srgbClr val="FFFF00"/>
                  </a:solidFill>
                  <a:prstDash val="solid"/>
                </a:ln>
                <a:effectLst>
                  <a:reflection blurRad="6350" stA="55000" endA="300" endPos="45500" dir="5400000" sy="-100000" algn="bl" rotWithShape="0"/>
                </a:effectLst>
                <a:latin typeface="華康儷金黑" panose="020B0809000000000000" pitchFamily="49" charset="-120"/>
                <a:ea typeface="華康儷金黑" panose="020B0809000000000000" pitchFamily="49" charset="-120"/>
              </a:rPr>
              <a:t>【</a:t>
            </a:r>
            <a:r>
              <a:rPr lang="zh-TW" altLang="en-US" sz="3800" b="1" dirty="0">
                <a:ln w="9525">
                  <a:solidFill>
                    <a:srgbClr val="FFFF00"/>
                  </a:solidFill>
                  <a:prstDash val="solid"/>
                </a:ln>
                <a:effectLst>
                  <a:reflection blurRad="6350" stA="55000" endA="300" endPos="45500" dir="5400000" sy="-100000" algn="bl" rotWithShape="0"/>
                </a:effectLst>
                <a:latin typeface="華康儷金黑" panose="020B0809000000000000" pitchFamily="49" charset="-120"/>
                <a:ea typeface="華康儷金黑" panose="020B0809000000000000" pitchFamily="49" charset="-120"/>
              </a:rPr>
              <a:t>確定</a:t>
            </a:r>
            <a:r>
              <a:rPr lang="en-US" altLang="zh-TW" sz="3800" b="1" dirty="0">
                <a:ln w="9525">
                  <a:solidFill>
                    <a:srgbClr val="FFFF00"/>
                  </a:solidFill>
                  <a:prstDash val="solid"/>
                </a:ln>
                <a:effectLst>
                  <a:reflection blurRad="6350" stA="55000" endA="300" endPos="45500" dir="5400000" sy="-100000" algn="bl" rotWithShape="0"/>
                </a:effectLst>
                <a:latin typeface="華康儷金黑" panose="020B0809000000000000" pitchFamily="49" charset="-120"/>
                <a:ea typeface="華康儷金黑" panose="020B0809000000000000" pitchFamily="49" charset="-120"/>
              </a:rPr>
              <a:t>】</a:t>
            </a:r>
            <a:r>
              <a:rPr lang="zh-TW" altLang="en-US" sz="3600" dirty="0">
                <a:solidFill>
                  <a:srgbClr val="FF0000"/>
                </a:solidFill>
                <a:latin typeface="華康儷金黑" panose="020B0809000000000000" pitchFamily="49" charset="-120"/>
                <a:ea typeface="華康儷金黑" panose="020B0809000000000000" pitchFamily="49" charset="-120"/>
              </a:rPr>
              <a:t>送出後，即完成就讀志願序登記，不得以任何理由要求修改或重填！</a:t>
            </a:r>
          </a:p>
        </p:txBody>
      </p:sp>
      <p:grpSp>
        <p:nvGrpSpPr>
          <p:cNvPr id="9" name="Group 76">
            <a:extLst>
              <a:ext uri="{FF2B5EF4-FFF2-40B4-BE49-F238E27FC236}">
                <a16:creationId xmlns:a16="http://schemas.microsoft.com/office/drawing/2014/main" id="{52D8DDC9-675B-4A3E-B63F-BAAF0BF88455}"/>
              </a:ext>
            </a:extLst>
          </p:cNvPr>
          <p:cNvGrpSpPr/>
          <p:nvPr/>
        </p:nvGrpSpPr>
        <p:grpSpPr>
          <a:xfrm>
            <a:off x="6712654" y="4077072"/>
            <a:ext cx="1459746" cy="2524621"/>
            <a:chOff x="4769990" y="2185438"/>
            <a:chExt cx="2322367" cy="3859552"/>
          </a:xfrm>
        </p:grpSpPr>
        <p:grpSp>
          <p:nvGrpSpPr>
            <p:cNvPr id="10" name="Group 77">
              <a:extLst>
                <a:ext uri="{FF2B5EF4-FFF2-40B4-BE49-F238E27FC236}">
                  <a16:creationId xmlns:a16="http://schemas.microsoft.com/office/drawing/2014/main" id="{CDC71A57-4904-4644-9676-4E2A799C714B}"/>
                </a:ext>
              </a:extLst>
            </p:cNvPr>
            <p:cNvGrpSpPr/>
            <p:nvPr/>
          </p:nvGrpSpPr>
          <p:grpSpPr>
            <a:xfrm>
              <a:off x="5696247" y="5746751"/>
              <a:ext cx="398438" cy="293123"/>
              <a:chOff x="5696247" y="5746751"/>
              <a:chExt cx="398438" cy="293123"/>
            </a:xfrm>
          </p:grpSpPr>
          <p:grpSp>
            <p:nvGrpSpPr>
              <p:cNvPr id="27" name="Group 94">
                <a:extLst>
                  <a:ext uri="{FF2B5EF4-FFF2-40B4-BE49-F238E27FC236}">
                    <a16:creationId xmlns:a16="http://schemas.microsoft.com/office/drawing/2014/main" id="{5EC2B987-0F21-4161-B9BA-FF5DA3AD3C7B}"/>
                  </a:ext>
                </a:extLst>
              </p:cNvPr>
              <p:cNvGrpSpPr/>
              <p:nvPr/>
            </p:nvGrpSpPr>
            <p:grpSpPr>
              <a:xfrm>
                <a:off x="5696247" y="5746752"/>
                <a:ext cx="398438" cy="293122"/>
                <a:chOff x="5749772" y="5812681"/>
                <a:chExt cx="294954" cy="216991"/>
              </a:xfrm>
            </p:grpSpPr>
            <p:sp>
              <p:nvSpPr>
                <p:cNvPr id="29" name="Freeform: Shape 96">
                  <a:extLst>
                    <a:ext uri="{FF2B5EF4-FFF2-40B4-BE49-F238E27FC236}">
                      <a16:creationId xmlns:a16="http://schemas.microsoft.com/office/drawing/2014/main" id="{97B7BBC2-69CA-4D4C-8D58-EA9B3FD24FF9}"/>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rgbClr val="17B6FF"/>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30" name="Freeform: Shape 97">
                  <a:extLst>
                    <a:ext uri="{FF2B5EF4-FFF2-40B4-BE49-F238E27FC236}">
                      <a16:creationId xmlns:a16="http://schemas.microsoft.com/office/drawing/2014/main" id="{94FF4F85-D345-49D5-AECE-85E44804796C}"/>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grpSp>
          <p:sp>
            <p:nvSpPr>
              <p:cNvPr id="28" name="Freeform: Shape 95">
                <a:extLst>
                  <a:ext uri="{FF2B5EF4-FFF2-40B4-BE49-F238E27FC236}">
                    <a16:creationId xmlns:a16="http://schemas.microsoft.com/office/drawing/2014/main" id="{E7F15AF5-9E0A-49EE-90CC-22459B2FA5A0}"/>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ysClr val="window" lastClr="FFFFFF">
                  <a:lumMod val="85000"/>
                </a:sysClr>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grpSp>
        <p:sp>
          <p:nvSpPr>
            <p:cNvPr id="11" name="Freeform: Shape 78">
              <a:extLst>
                <a:ext uri="{FF2B5EF4-FFF2-40B4-BE49-F238E27FC236}">
                  <a16:creationId xmlns:a16="http://schemas.microsoft.com/office/drawing/2014/main" id="{96426533-C1C0-4EAF-A24C-0B028E64EBD0}"/>
                </a:ext>
              </a:extLst>
            </p:cNvPr>
            <p:cNvSpPr/>
            <p:nvPr/>
          </p:nvSpPr>
          <p:spPr>
            <a:xfrm>
              <a:off x="4877489" y="3939225"/>
              <a:ext cx="2063243" cy="1234655"/>
            </a:xfrm>
            <a:custGeom>
              <a:avLst/>
              <a:gdLst>
                <a:gd name="connsiteX0" fmla="*/ 1059767 w 1527370"/>
                <a:gd name="connsiteY0" fmla="*/ 143773 h 913985"/>
                <a:gd name="connsiteX1" fmla="*/ 1191112 w 1527370"/>
                <a:gd name="connsiteY1" fmla="*/ 267496 h 913985"/>
                <a:gd name="connsiteX2" fmla="*/ 1203052 w 1527370"/>
                <a:gd name="connsiteY2" fmla="*/ 281215 h 913985"/>
                <a:gd name="connsiteX3" fmla="*/ 1430174 w 1527370"/>
                <a:gd name="connsiteY3" fmla="*/ 387917 h 913985"/>
                <a:gd name="connsiteX4" fmla="*/ 1517568 w 1527370"/>
                <a:gd name="connsiteY4" fmla="*/ 495381 h 913985"/>
                <a:gd name="connsiteX5" fmla="*/ 1509438 w 1527370"/>
                <a:gd name="connsiteY5" fmla="*/ 625709 h 913985"/>
                <a:gd name="connsiteX6" fmla="*/ 1374537 w 1527370"/>
                <a:gd name="connsiteY6" fmla="*/ 903388 h 913985"/>
                <a:gd name="connsiteX7" fmla="*/ 1351927 w 1527370"/>
                <a:gd name="connsiteY7" fmla="*/ 910755 h 913985"/>
                <a:gd name="connsiteX8" fmla="*/ 1347100 w 1527370"/>
                <a:gd name="connsiteY8" fmla="*/ 909739 h 913985"/>
                <a:gd name="connsiteX9" fmla="*/ 1243192 w 1527370"/>
                <a:gd name="connsiteY9" fmla="*/ 852831 h 913985"/>
                <a:gd name="connsiteX10" fmla="*/ 1230236 w 1527370"/>
                <a:gd name="connsiteY10" fmla="*/ 839113 h 913985"/>
                <a:gd name="connsiteX11" fmla="*/ 1239128 w 1527370"/>
                <a:gd name="connsiteY11" fmla="*/ 821075 h 913985"/>
                <a:gd name="connsiteX12" fmla="*/ 1367170 w 1527370"/>
                <a:gd name="connsiteY12" fmla="*/ 558386 h 913985"/>
                <a:gd name="connsiteX13" fmla="*/ 1365645 w 1527370"/>
                <a:gd name="connsiteY13" fmla="*/ 542127 h 913985"/>
                <a:gd name="connsiteX14" fmla="*/ 1316359 w 1527370"/>
                <a:gd name="connsiteY14" fmla="*/ 500970 h 913985"/>
                <a:gd name="connsiteX15" fmla="*/ 1207879 w 1527370"/>
                <a:gd name="connsiteY15" fmla="*/ 449398 h 913985"/>
                <a:gd name="connsiteX16" fmla="*/ 1197463 w 1527370"/>
                <a:gd name="connsiteY16" fmla="*/ 456511 h 913985"/>
                <a:gd name="connsiteX17" fmla="*/ 1198733 w 1527370"/>
                <a:gd name="connsiteY17" fmla="*/ 786524 h 913985"/>
                <a:gd name="connsiteX18" fmla="*/ 1154783 w 1527370"/>
                <a:gd name="connsiteY18" fmla="*/ 834540 h 913985"/>
                <a:gd name="connsiteX19" fmla="*/ 1115405 w 1527370"/>
                <a:gd name="connsiteY19" fmla="*/ 839621 h 913985"/>
                <a:gd name="connsiteX20" fmla="*/ 1038173 w 1527370"/>
                <a:gd name="connsiteY20" fmla="*/ 839621 h 913985"/>
                <a:gd name="connsiteX21" fmla="*/ 1026741 w 1527370"/>
                <a:gd name="connsiteY21" fmla="*/ 828189 h 913985"/>
                <a:gd name="connsiteX22" fmla="*/ 1026995 w 1527370"/>
                <a:gd name="connsiteY22" fmla="*/ 688714 h 913985"/>
                <a:gd name="connsiteX23" fmla="*/ 1026995 w 1527370"/>
                <a:gd name="connsiteY23" fmla="*/ 183913 h 913985"/>
                <a:gd name="connsiteX24" fmla="*/ 1059767 w 1527370"/>
                <a:gd name="connsiteY24" fmla="*/ 143773 h 913985"/>
                <a:gd name="connsiteX25" fmla="*/ 127209 w 1527370"/>
                <a:gd name="connsiteY25" fmla="*/ 361 h 913985"/>
                <a:gd name="connsiteX26" fmla="*/ 134767 w 1527370"/>
                <a:gd name="connsiteY26" fmla="*/ 9125 h 913985"/>
                <a:gd name="connsiteX27" fmla="*/ 317176 w 1527370"/>
                <a:gd name="connsiteY27" fmla="*/ 221259 h 913985"/>
                <a:gd name="connsiteX28" fmla="*/ 585200 w 1527370"/>
                <a:gd name="connsiteY28" fmla="*/ 293156 h 913985"/>
                <a:gd name="connsiteX29" fmla="*/ 589011 w 1527370"/>
                <a:gd name="connsiteY29" fmla="*/ 292902 h 913985"/>
                <a:gd name="connsiteX30" fmla="*/ 620005 w 1527370"/>
                <a:gd name="connsiteY30" fmla="*/ 287312 h 913985"/>
                <a:gd name="connsiteX31" fmla="*/ 629659 w 1527370"/>
                <a:gd name="connsiteY31" fmla="*/ 260383 h 913985"/>
                <a:gd name="connsiteX32" fmla="*/ 752620 w 1527370"/>
                <a:gd name="connsiteY32" fmla="*/ 144280 h 913985"/>
                <a:gd name="connsiteX33" fmla="*/ 763798 w 1527370"/>
                <a:gd name="connsiteY33" fmla="*/ 143010 h 913985"/>
                <a:gd name="connsiteX34" fmla="*/ 779549 w 1527370"/>
                <a:gd name="connsiteY34" fmla="*/ 144789 h 913985"/>
                <a:gd name="connsiteX35" fmla="*/ 810289 w 1527370"/>
                <a:gd name="connsiteY35" fmla="*/ 183404 h 913985"/>
                <a:gd name="connsiteX36" fmla="*/ 810289 w 1527370"/>
                <a:gd name="connsiteY36" fmla="*/ 822091 h 913985"/>
                <a:gd name="connsiteX37" fmla="*/ 792252 w 1527370"/>
                <a:gd name="connsiteY37" fmla="*/ 839620 h 913985"/>
                <a:gd name="connsiteX38" fmla="*/ 713496 w 1527370"/>
                <a:gd name="connsiteY38" fmla="*/ 839620 h 913985"/>
                <a:gd name="connsiteX39" fmla="*/ 649983 w 1527370"/>
                <a:gd name="connsiteY39" fmla="*/ 829712 h 913985"/>
                <a:gd name="connsiteX40" fmla="*/ 621529 w 1527370"/>
                <a:gd name="connsiteY40" fmla="*/ 773313 h 913985"/>
                <a:gd name="connsiteX41" fmla="*/ 622291 w 1527370"/>
                <a:gd name="connsiteY41" fmla="*/ 449651 h 913985"/>
                <a:gd name="connsiteX42" fmla="*/ 610097 w 1527370"/>
                <a:gd name="connsiteY42" fmla="*/ 437965 h 913985"/>
                <a:gd name="connsiteX43" fmla="*/ 405331 w 1527370"/>
                <a:gd name="connsiteY43" fmla="*/ 417133 h 913985"/>
                <a:gd name="connsiteX44" fmla="*/ 211490 w 1527370"/>
                <a:gd name="connsiteY44" fmla="*/ 324150 h 913985"/>
                <a:gd name="connsiteX45" fmla="*/ 3422 w 1527370"/>
                <a:gd name="connsiteY45" fmla="*/ 70351 h 913985"/>
                <a:gd name="connsiteX46" fmla="*/ 4946 w 1527370"/>
                <a:gd name="connsiteY46" fmla="*/ 56887 h 913985"/>
                <a:gd name="connsiteX47" fmla="*/ 22476 w 1527370"/>
                <a:gd name="connsiteY47" fmla="*/ 44946 h 913985"/>
                <a:gd name="connsiteX48" fmla="*/ 104789 w 1527370"/>
                <a:gd name="connsiteY48" fmla="*/ 6076 h 913985"/>
                <a:gd name="connsiteX49" fmla="*/ 116983 w 1527370"/>
                <a:gd name="connsiteY49" fmla="*/ 3028 h 913985"/>
                <a:gd name="connsiteX50" fmla="*/ 127209 w 1527370"/>
                <a:gd name="connsiteY50" fmla="*/ 361 h 91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27370" h="913985">
                  <a:moveTo>
                    <a:pt x="1059767" y="143773"/>
                  </a:moveTo>
                  <a:cubicBezTo>
                    <a:pt x="1126329" y="155459"/>
                    <a:pt x="1175361" y="197632"/>
                    <a:pt x="1191112" y="267496"/>
                  </a:cubicBezTo>
                  <a:cubicBezTo>
                    <a:pt x="1192890" y="275118"/>
                    <a:pt x="1195431" y="278674"/>
                    <a:pt x="1203052" y="281215"/>
                  </a:cubicBezTo>
                  <a:cubicBezTo>
                    <a:pt x="1283078" y="307636"/>
                    <a:pt x="1361580" y="337614"/>
                    <a:pt x="1430174" y="387917"/>
                  </a:cubicBezTo>
                  <a:cubicBezTo>
                    <a:pt x="1468536" y="415863"/>
                    <a:pt x="1500801" y="449144"/>
                    <a:pt x="1517568" y="495381"/>
                  </a:cubicBezTo>
                  <a:cubicBezTo>
                    <a:pt x="1533827" y="540094"/>
                    <a:pt x="1529000" y="583029"/>
                    <a:pt x="1509438" y="625709"/>
                  </a:cubicBezTo>
                  <a:cubicBezTo>
                    <a:pt x="1466504" y="719200"/>
                    <a:pt x="1421028" y="811675"/>
                    <a:pt x="1374537" y="903388"/>
                  </a:cubicBezTo>
                  <a:cubicBezTo>
                    <a:pt x="1368440" y="915582"/>
                    <a:pt x="1361834" y="916090"/>
                    <a:pt x="1351927" y="910755"/>
                  </a:cubicBezTo>
                  <a:cubicBezTo>
                    <a:pt x="1350148" y="910755"/>
                    <a:pt x="1348624" y="910501"/>
                    <a:pt x="1347100" y="909739"/>
                  </a:cubicBezTo>
                  <a:cubicBezTo>
                    <a:pt x="1312549" y="890685"/>
                    <a:pt x="1277235" y="873155"/>
                    <a:pt x="1243192" y="852831"/>
                  </a:cubicBezTo>
                  <a:cubicBezTo>
                    <a:pt x="1241414" y="845464"/>
                    <a:pt x="1228203" y="848259"/>
                    <a:pt x="1230236" y="839113"/>
                  </a:cubicBezTo>
                  <a:cubicBezTo>
                    <a:pt x="1231506" y="832761"/>
                    <a:pt x="1236079" y="826918"/>
                    <a:pt x="1239128" y="821075"/>
                  </a:cubicBezTo>
                  <a:cubicBezTo>
                    <a:pt x="1284095" y="734697"/>
                    <a:pt x="1326521" y="647050"/>
                    <a:pt x="1367170" y="558386"/>
                  </a:cubicBezTo>
                  <a:cubicBezTo>
                    <a:pt x="1369964" y="552034"/>
                    <a:pt x="1369710" y="547716"/>
                    <a:pt x="1365645" y="542127"/>
                  </a:cubicBezTo>
                  <a:cubicBezTo>
                    <a:pt x="1352689" y="524089"/>
                    <a:pt x="1334651" y="512403"/>
                    <a:pt x="1316359" y="500970"/>
                  </a:cubicBezTo>
                  <a:cubicBezTo>
                    <a:pt x="1282062" y="479884"/>
                    <a:pt x="1245225" y="464387"/>
                    <a:pt x="1207879" y="449398"/>
                  </a:cubicBezTo>
                  <a:cubicBezTo>
                    <a:pt x="1200766" y="446603"/>
                    <a:pt x="1197209" y="447365"/>
                    <a:pt x="1197463" y="456511"/>
                  </a:cubicBezTo>
                  <a:cubicBezTo>
                    <a:pt x="1198225" y="566516"/>
                    <a:pt x="1196193" y="676520"/>
                    <a:pt x="1198733" y="786524"/>
                  </a:cubicBezTo>
                  <a:cubicBezTo>
                    <a:pt x="1199242" y="809643"/>
                    <a:pt x="1182474" y="828696"/>
                    <a:pt x="1154783" y="834540"/>
                  </a:cubicBezTo>
                  <a:cubicBezTo>
                    <a:pt x="1141318" y="836826"/>
                    <a:pt x="1128361" y="837842"/>
                    <a:pt x="1115405" y="839621"/>
                  </a:cubicBezTo>
                  <a:cubicBezTo>
                    <a:pt x="1089491" y="839621"/>
                    <a:pt x="1063832" y="839113"/>
                    <a:pt x="1038173" y="839621"/>
                  </a:cubicBezTo>
                  <a:cubicBezTo>
                    <a:pt x="1029281" y="839875"/>
                    <a:pt x="1026487" y="837080"/>
                    <a:pt x="1026741" y="828189"/>
                  </a:cubicBezTo>
                  <a:cubicBezTo>
                    <a:pt x="1026995" y="781697"/>
                    <a:pt x="1026995" y="735206"/>
                    <a:pt x="1026995" y="688714"/>
                  </a:cubicBezTo>
                  <a:cubicBezTo>
                    <a:pt x="1026995" y="520532"/>
                    <a:pt x="1026995" y="352096"/>
                    <a:pt x="1026995" y="183913"/>
                  </a:cubicBezTo>
                  <a:cubicBezTo>
                    <a:pt x="1031314" y="165113"/>
                    <a:pt x="1045795" y="154697"/>
                    <a:pt x="1059767" y="143773"/>
                  </a:cubicBezTo>
                  <a:close/>
                  <a:moveTo>
                    <a:pt x="127209" y="361"/>
                  </a:moveTo>
                  <a:cubicBezTo>
                    <a:pt x="130004" y="1313"/>
                    <a:pt x="132354" y="4171"/>
                    <a:pt x="134767" y="9125"/>
                  </a:cubicBezTo>
                  <a:cubicBezTo>
                    <a:pt x="177701" y="95249"/>
                    <a:pt x="235371" y="168669"/>
                    <a:pt x="317176" y="221259"/>
                  </a:cubicBezTo>
                  <a:cubicBezTo>
                    <a:pt x="398726" y="273848"/>
                    <a:pt x="488152" y="297982"/>
                    <a:pt x="585200" y="293156"/>
                  </a:cubicBezTo>
                  <a:cubicBezTo>
                    <a:pt x="586470" y="293156"/>
                    <a:pt x="587740" y="293156"/>
                    <a:pt x="589011" y="292902"/>
                  </a:cubicBezTo>
                  <a:cubicBezTo>
                    <a:pt x="599427" y="291123"/>
                    <a:pt x="610605" y="291123"/>
                    <a:pt x="620005" y="287312"/>
                  </a:cubicBezTo>
                  <a:cubicBezTo>
                    <a:pt x="631183" y="282739"/>
                    <a:pt x="627118" y="269529"/>
                    <a:pt x="629659" y="260383"/>
                  </a:cubicBezTo>
                  <a:cubicBezTo>
                    <a:pt x="647442" y="196869"/>
                    <a:pt x="690123" y="160032"/>
                    <a:pt x="752620" y="144280"/>
                  </a:cubicBezTo>
                  <a:cubicBezTo>
                    <a:pt x="756176" y="143264"/>
                    <a:pt x="760241" y="143264"/>
                    <a:pt x="763798" y="143010"/>
                  </a:cubicBezTo>
                  <a:cubicBezTo>
                    <a:pt x="769387" y="140978"/>
                    <a:pt x="774722" y="142248"/>
                    <a:pt x="779549" y="144789"/>
                  </a:cubicBezTo>
                  <a:cubicBezTo>
                    <a:pt x="795809" y="153172"/>
                    <a:pt x="803938" y="167653"/>
                    <a:pt x="810289" y="183404"/>
                  </a:cubicBezTo>
                  <a:cubicBezTo>
                    <a:pt x="810289" y="396300"/>
                    <a:pt x="810289" y="609195"/>
                    <a:pt x="810289" y="822091"/>
                  </a:cubicBezTo>
                  <a:cubicBezTo>
                    <a:pt x="810289" y="839620"/>
                    <a:pt x="810289" y="839620"/>
                    <a:pt x="792252" y="839620"/>
                  </a:cubicBezTo>
                  <a:cubicBezTo>
                    <a:pt x="766084" y="839620"/>
                    <a:pt x="739663" y="839366"/>
                    <a:pt x="713496" y="839620"/>
                  </a:cubicBezTo>
                  <a:cubicBezTo>
                    <a:pt x="691647" y="839874"/>
                    <a:pt x="670815" y="836317"/>
                    <a:pt x="649983" y="829712"/>
                  </a:cubicBezTo>
                  <a:cubicBezTo>
                    <a:pt x="626864" y="817772"/>
                    <a:pt x="621275" y="798718"/>
                    <a:pt x="621529" y="773313"/>
                  </a:cubicBezTo>
                  <a:cubicBezTo>
                    <a:pt x="622799" y="665341"/>
                    <a:pt x="622037" y="557623"/>
                    <a:pt x="622291" y="449651"/>
                  </a:cubicBezTo>
                  <a:cubicBezTo>
                    <a:pt x="622291" y="439743"/>
                    <a:pt x="619243" y="437711"/>
                    <a:pt x="610097" y="437965"/>
                  </a:cubicBezTo>
                  <a:cubicBezTo>
                    <a:pt x="540995" y="440759"/>
                    <a:pt x="472401" y="434916"/>
                    <a:pt x="405331" y="417133"/>
                  </a:cubicBezTo>
                  <a:cubicBezTo>
                    <a:pt x="334959" y="398333"/>
                    <a:pt x="270430" y="367085"/>
                    <a:pt x="211490" y="324150"/>
                  </a:cubicBezTo>
                  <a:cubicBezTo>
                    <a:pt x="120286" y="257588"/>
                    <a:pt x="53470" y="170702"/>
                    <a:pt x="3422" y="70351"/>
                  </a:cubicBezTo>
                  <a:cubicBezTo>
                    <a:pt x="1136" y="65779"/>
                    <a:pt x="-3691" y="60444"/>
                    <a:pt x="4946" y="56887"/>
                  </a:cubicBezTo>
                  <a:cubicBezTo>
                    <a:pt x="9265" y="50535"/>
                    <a:pt x="16125" y="47741"/>
                    <a:pt x="22476" y="44946"/>
                  </a:cubicBezTo>
                  <a:cubicBezTo>
                    <a:pt x="50168" y="32244"/>
                    <a:pt x="77097" y="18271"/>
                    <a:pt x="104789" y="6076"/>
                  </a:cubicBezTo>
                  <a:cubicBezTo>
                    <a:pt x="108599" y="4298"/>
                    <a:pt x="112664" y="3028"/>
                    <a:pt x="116983" y="3028"/>
                  </a:cubicBezTo>
                  <a:cubicBezTo>
                    <a:pt x="121175" y="361"/>
                    <a:pt x="124415" y="-592"/>
                    <a:pt x="127209" y="361"/>
                  </a:cubicBezTo>
                  <a:close/>
                </a:path>
              </a:pathLst>
            </a:custGeom>
            <a:solidFill>
              <a:srgbClr val="17B6FF"/>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12" name="Freeform: Shape 79">
              <a:extLst>
                <a:ext uri="{FF2B5EF4-FFF2-40B4-BE49-F238E27FC236}">
                  <a16:creationId xmlns:a16="http://schemas.microsoft.com/office/drawing/2014/main" id="{18D5B63C-42BB-40FB-BE23-422237719A59}"/>
                </a:ext>
              </a:extLst>
            </p:cNvPr>
            <p:cNvSpPr/>
            <p:nvPr/>
          </p:nvSpPr>
          <p:spPr>
            <a:xfrm>
              <a:off x="5755518" y="4142511"/>
              <a:ext cx="682936" cy="1630127"/>
            </a:xfrm>
            <a:custGeom>
              <a:avLst/>
              <a:gdLst>
                <a:gd name="connsiteX0" fmla="*/ 504038 w 505562"/>
                <a:gd name="connsiteY0" fmla="*/ 1035913 h 1206744"/>
                <a:gd name="connsiteX1" fmla="*/ 485492 w 505562"/>
                <a:gd name="connsiteY1" fmla="*/ 984848 h 1206744"/>
                <a:gd name="connsiteX2" fmla="*/ 456784 w 505562"/>
                <a:gd name="connsiteY2" fmla="*/ 890595 h 1206744"/>
                <a:gd name="connsiteX3" fmla="*/ 414612 w 505562"/>
                <a:gd name="connsiteY3" fmla="*/ 754170 h 1206744"/>
                <a:gd name="connsiteX4" fmla="*/ 418169 w 505562"/>
                <a:gd name="connsiteY4" fmla="*/ 741467 h 1206744"/>
                <a:gd name="connsiteX5" fmla="*/ 465422 w 505562"/>
                <a:gd name="connsiteY5" fmla="*/ 688624 h 1206744"/>
                <a:gd name="connsiteX6" fmla="*/ 448655 w 505562"/>
                <a:gd name="connsiteY6" fmla="*/ 684305 h 1206744"/>
                <a:gd name="connsiteX7" fmla="*/ 404196 w 505562"/>
                <a:gd name="connsiteY7" fmla="*/ 684305 h 1206744"/>
                <a:gd name="connsiteX8" fmla="*/ 380569 w 505562"/>
                <a:gd name="connsiteY8" fmla="*/ 660425 h 1206744"/>
                <a:gd name="connsiteX9" fmla="*/ 380569 w 505562"/>
                <a:gd name="connsiteY9" fmla="*/ 62642 h 1206744"/>
                <a:gd name="connsiteX10" fmla="*/ 379807 w 505562"/>
                <a:gd name="connsiteY10" fmla="*/ 8021 h 1206744"/>
                <a:gd name="connsiteX11" fmla="*/ 157004 w 505562"/>
                <a:gd name="connsiteY11" fmla="*/ 8021 h 1206744"/>
                <a:gd name="connsiteX12" fmla="*/ 156242 w 505562"/>
                <a:gd name="connsiteY12" fmla="*/ 61371 h 1206744"/>
                <a:gd name="connsiteX13" fmla="*/ 156242 w 505562"/>
                <a:gd name="connsiteY13" fmla="*/ 658138 h 1206744"/>
                <a:gd name="connsiteX14" fmla="*/ 155988 w 505562"/>
                <a:gd name="connsiteY14" fmla="*/ 673381 h 1206744"/>
                <a:gd name="connsiteX15" fmla="*/ 145063 w 505562"/>
                <a:gd name="connsiteY15" fmla="*/ 684051 h 1206744"/>
                <a:gd name="connsiteX16" fmla="*/ 14735 w 505562"/>
                <a:gd name="connsiteY16" fmla="*/ 678716 h 1206744"/>
                <a:gd name="connsiteX17" fmla="*/ 0 w 505562"/>
                <a:gd name="connsiteY17" fmla="*/ 678716 h 1206744"/>
                <a:gd name="connsiteX18" fmla="*/ 762 w 505562"/>
                <a:gd name="connsiteY18" fmla="*/ 683798 h 1206744"/>
                <a:gd name="connsiteX19" fmla="*/ 85107 w 505562"/>
                <a:gd name="connsiteY19" fmla="*/ 754678 h 1206744"/>
                <a:gd name="connsiteX20" fmla="*/ 109242 w 505562"/>
                <a:gd name="connsiteY20" fmla="*/ 784148 h 1206744"/>
                <a:gd name="connsiteX21" fmla="*/ 109242 w 505562"/>
                <a:gd name="connsiteY21" fmla="*/ 787959 h 1206744"/>
                <a:gd name="connsiteX22" fmla="*/ 109242 w 505562"/>
                <a:gd name="connsiteY22" fmla="*/ 1160652 h 1206744"/>
                <a:gd name="connsiteX23" fmla="*/ 107464 w 505562"/>
                <a:gd name="connsiteY23" fmla="*/ 1188344 h 1206744"/>
                <a:gd name="connsiteX24" fmla="*/ 111274 w 505562"/>
                <a:gd name="connsiteY24" fmla="*/ 1194187 h 1206744"/>
                <a:gd name="connsiteX25" fmla="*/ 149890 w 505562"/>
                <a:gd name="connsiteY25" fmla="*/ 1199268 h 1206744"/>
                <a:gd name="connsiteX26" fmla="*/ 234998 w 505562"/>
                <a:gd name="connsiteY26" fmla="*/ 1207651 h 1206744"/>
                <a:gd name="connsiteX27" fmla="*/ 244397 w 505562"/>
                <a:gd name="connsiteY27" fmla="*/ 1109842 h 1206744"/>
                <a:gd name="connsiteX28" fmla="*/ 244143 w 505562"/>
                <a:gd name="connsiteY28" fmla="*/ 773731 h 1206744"/>
                <a:gd name="connsiteX29" fmla="*/ 256592 w 505562"/>
                <a:gd name="connsiteY29" fmla="*/ 761791 h 1206744"/>
                <a:gd name="connsiteX30" fmla="*/ 285046 w 505562"/>
                <a:gd name="connsiteY30" fmla="*/ 782369 h 1206744"/>
                <a:gd name="connsiteX31" fmla="*/ 354148 w 505562"/>
                <a:gd name="connsiteY31" fmla="*/ 1009491 h 1206744"/>
                <a:gd name="connsiteX32" fmla="*/ 365072 w 505562"/>
                <a:gd name="connsiteY32" fmla="*/ 1043026 h 1206744"/>
                <a:gd name="connsiteX33" fmla="*/ 358466 w 505562"/>
                <a:gd name="connsiteY33" fmla="*/ 1058015 h 1206744"/>
                <a:gd name="connsiteX34" fmla="*/ 298002 w 505562"/>
                <a:gd name="connsiteY34" fmla="*/ 1086977 h 1206744"/>
                <a:gd name="connsiteX35" fmla="*/ 296224 w 505562"/>
                <a:gd name="connsiteY35" fmla="*/ 1087485 h 1206744"/>
                <a:gd name="connsiteX36" fmla="*/ 297240 w 505562"/>
                <a:gd name="connsiteY36" fmla="*/ 1101966 h 1206744"/>
                <a:gd name="connsiteX37" fmla="*/ 326710 w 505562"/>
                <a:gd name="connsiteY37" fmla="*/ 1175387 h 1206744"/>
                <a:gd name="connsiteX38" fmla="*/ 344240 w 505562"/>
                <a:gd name="connsiteY38" fmla="*/ 1201046 h 1206744"/>
                <a:gd name="connsiteX39" fmla="*/ 356434 w 505562"/>
                <a:gd name="connsiteY39" fmla="*/ 1206635 h 1206744"/>
                <a:gd name="connsiteX40" fmla="*/ 390477 w 505562"/>
                <a:gd name="connsiteY40" fmla="*/ 1190630 h 1206744"/>
                <a:gd name="connsiteX41" fmla="*/ 474568 w 505562"/>
                <a:gd name="connsiteY41" fmla="*/ 1135501 h 1206744"/>
                <a:gd name="connsiteX42" fmla="*/ 504038 w 505562"/>
                <a:gd name="connsiteY42" fmla="*/ 1035913 h 120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562" h="1206744">
                  <a:moveTo>
                    <a:pt x="504038" y="1035913"/>
                  </a:moveTo>
                  <a:cubicBezTo>
                    <a:pt x="500735" y="1017621"/>
                    <a:pt x="490827" y="1002378"/>
                    <a:pt x="485492" y="984848"/>
                  </a:cubicBezTo>
                  <a:cubicBezTo>
                    <a:pt x="476092" y="953346"/>
                    <a:pt x="466438" y="922098"/>
                    <a:pt x="456784" y="890595"/>
                  </a:cubicBezTo>
                  <a:cubicBezTo>
                    <a:pt x="442812" y="845120"/>
                    <a:pt x="428585" y="799645"/>
                    <a:pt x="414612" y="754170"/>
                  </a:cubicBezTo>
                  <a:cubicBezTo>
                    <a:pt x="413088" y="749343"/>
                    <a:pt x="411309" y="745024"/>
                    <a:pt x="418169" y="741467"/>
                  </a:cubicBezTo>
                  <a:cubicBezTo>
                    <a:pt x="440779" y="730289"/>
                    <a:pt x="454498" y="710727"/>
                    <a:pt x="465422" y="688624"/>
                  </a:cubicBezTo>
                  <a:cubicBezTo>
                    <a:pt x="460849" y="683798"/>
                    <a:pt x="454498" y="684559"/>
                    <a:pt x="448655" y="684305"/>
                  </a:cubicBezTo>
                  <a:cubicBezTo>
                    <a:pt x="433920" y="684051"/>
                    <a:pt x="418931" y="684305"/>
                    <a:pt x="404196" y="684305"/>
                  </a:cubicBezTo>
                  <a:cubicBezTo>
                    <a:pt x="380569" y="684305"/>
                    <a:pt x="380569" y="684305"/>
                    <a:pt x="380569" y="660425"/>
                  </a:cubicBezTo>
                  <a:cubicBezTo>
                    <a:pt x="380569" y="461248"/>
                    <a:pt x="380569" y="261818"/>
                    <a:pt x="380569" y="62642"/>
                  </a:cubicBezTo>
                  <a:cubicBezTo>
                    <a:pt x="380569" y="54512"/>
                    <a:pt x="380823" y="16150"/>
                    <a:pt x="379807" y="8021"/>
                  </a:cubicBezTo>
                  <a:cubicBezTo>
                    <a:pt x="378283" y="-1633"/>
                    <a:pt x="161069" y="-3666"/>
                    <a:pt x="157004" y="8021"/>
                  </a:cubicBezTo>
                  <a:cubicBezTo>
                    <a:pt x="155733" y="15642"/>
                    <a:pt x="156242" y="53750"/>
                    <a:pt x="156242" y="61371"/>
                  </a:cubicBezTo>
                  <a:cubicBezTo>
                    <a:pt x="156242" y="260294"/>
                    <a:pt x="156242" y="459216"/>
                    <a:pt x="156242" y="658138"/>
                  </a:cubicBezTo>
                  <a:cubicBezTo>
                    <a:pt x="156242" y="663219"/>
                    <a:pt x="156242" y="668300"/>
                    <a:pt x="155988" y="673381"/>
                  </a:cubicBezTo>
                  <a:cubicBezTo>
                    <a:pt x="155988" y="680749"/>
                    <a:pt x="152431" y="684305"/>
                    <a:pt x="145063" y="684051"/>
                  </a:cubicBezTo>
                  <a:cubicBezTo>
                    <a:pt x="101621" y="682781"/>
                    <a:pt x="57924" y="688370"/>
                    <a:pt x="14735" y="678716"/>
                  </a:cubicBezTo>
                  <a:cubicBezTo>
                    <a:pt x="9908" y="677700"/>
                    <a:pt x="4827" y="675668"/>
                    <a:pt x="0" y="678716"/>
                  </a:cubicBezTo>
                  <a:cubicBezTo>
                    <a:pt x="254" y="680495"/>
                    <a:pt x="254" y="682273"/>
                    <a:pt x="762" y="683798"/>
                  </a:cubicBezTo>
                  <a:cubicBezTo>
                    <a:pt x="16259" y="722159"/>
                    <a:pt x="44459" y="746040"/>
                    <a:pt x="85107" y="754678"/>
                  </a:cubicBezTo>
                  <a:cubicBezTo>
                    <a:pt x="107972" y="759505"/>
                    <a:pt x="109242" y="760521"/>
                    <a:pt x="109242" y="784148"/>
                  </a:cubicBezTo>
                  <a:cubicBezTo>
                    <a:pt x="109242" y="785418"/>
                    <a:pt x="109242" y="786688"/>
                    <a:pt x="109242" y="787959"/>
                  </a:cubicBezTo>
                  <a:cubicBezTo>
                    <a:pt x="109242" y="912189"/>
                    <a:pt x="109242" y="1036421"/>
                    <a:pt x="109242" y="1160652"/>
                  </a:cubicBezTo>
                  <a:cubicBezTo>
                    <a:pt x="109242" y="1169798"/>
                    <a:pt x="107718" y="1179198"/>
                    <a:pt x="107464" y="1188344"/>
                  </a:cubicBezTo>
                  <a:cubicBezTo>
                    <a:pt x="107464" y="1190630"/>
                    <a:pt x="105939" y="1193679"/>
                    <a:pt x="111274" y="1194187"/>
                  </a:cubicBezTo>
                  <a:cubicBezTo>
                    <a:pt x="125755" y="1195711"/>
                    <a:pt x="137950" y="1195711"/>
                    <a:pt x="149890" y="1199268"/>
                  </a:cubicBezTo>
                  <a:cubicBezTo>
                    <a:pt x="198668" y="1207143"/>
                    <a:pt x="226106" y="1206127"/>
                    <a:pt x="234998" y="1207651"/>
                  </a:cubicBezTo>
                  <a:cubicBezTo>
                    <a:pt x="241857" y="1208668"/>
                    <a:pt x="244906" y="1109842"/>
                    <a:pt x="244397" y="1109842"/>
                  </a:cubicBezTo>
                  <a:cubicBezTo>
                    <a:pt x="244397" y="997805"/>
                    <a:pt x="244397" y="885768"/>
                    <a:pt x="244143" y="773731"/>
                  </a:cubicBezTo>
                  <a:cubicBezTo>
                    <a:pt x="244143" y="764078"/>
                    <a:pt x="247192" y="761537"/>
                    <a:pt x="256592" y="761791"/>
                  </a:cubicBezTo>
                  <a:cubicBezTo>
                    <a:pt x="282251" y="762553"/>
                    <a:pt x="277932" y="759505"/>
                    <a:pt x="285046" y="782369"/>
                  </a:cubicBezTo>
                  <a:cubicBezTo>
                    <a:pt x="308164" y="858077"/>
                    <a:pt x="331029" y="933784"/>
                    <a:pt x="354148" y="1009491"/>
                  </a:cubicBezTo>
                  <a:cubicBezTo>
                    <a:pt x="357704" y="1020670"/>
                    <a:pt x="361007" y="1032102"/>
                    <a:pt x="365072" y="1043026"/>
                  </a:cubicBezTo>
                  <a:cubicBezTo>
                    <a:pt x="367866" y="1050647"/>
                    <a:pt x="365580" y="1054967"/>
                    <a:pt x="358466" y="1058015"/>
                  </a:cubicBezTo>
                  <a:cubicBezTo>
                    <a:pt x="338142" y="1067415"/>
                    <a:pt x="318072" y="1077323"/>
                    <a:pt x="298002" y="1086977"/>
                  </a:cubicBezTo>
                  <a:cubicBezTo>
                    <a:pt x="297494" y="1087231"/>
                    <a:pt x="296732" y="1087485"/>
                    <a:pt x="296224" y="1087485"/>
                  </a:cubicBezTo>
                  <a:cubicBezTo>
                    <a:pt x="294446" y="1092312"/>
                    <a:pt x="296224" y="1097139"/>
                    <a:pt x="297240" y="1101966"/>
                  </a:cubicBezTo>
                  <a:cubicBezTo>
                    <a:pt x="303337" y="1127879"/>
                    <a:pt x="315024" y="1151506"/>
                    <a:pt x="326710" y="1175387"/>
                  </a:cubicBezTo>
                  <a:cubicBezTo>
                    <a:pt x="333315" y="1183516"/>
                    <a:pt x="337126" y="1193171"/>
                    <a:pt x="344240" y="1201046"/>
                  </a:cubicBezTo>
                  <a:cubicBezTo>
                    <a:pt x="347542" y="1204603"/>
                    <a:pt x="350337" y="1209176"/>
                    <a:pt x="356434" y="1206635"/>
                  </a:cubicBezTo>
                  <a:cubicBezTo>
                    <a:pt x="367866" y="1201300"/>
                    <a:pt x="379045" y="1195965"/>
                    <a:pt x="390477" y="1190630"/>
                  </a:cubicBezTo>
                  <a:cubicBezTo>
                    <a:pt x="420963" y="1175895"/>
                    <a:pt x="451958" y="1161922"/>
                    <a:pt x="474568" y="1135501"/>
                  </a:cubicBezTo>
                  <a:cubicBezTo>
                    <a:pt x="498703" y="1107301"/>
                    <a:pt x="510897" y="1075037"/>
                    <a:pt x="504038" y="1035913"/>
                  </a:cubicBezTo>
                  <a:close/>
                </a:path>
              </a:pathLst>
            </a:custGeom>
            <a:solidFill>
              <a:srgbClr val="17B6FF">
                <a:lumMod val="60000"/>
                <a:lumOff val="40000"/>
              </a:srgbClr>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13" name="Freeform: Shape 80">
              <a:extLst>
                <a:ext uri="{FF2B5EF4-FFF2-40B4-BE49-F238E27FC236}">
                  <a16:creationId xmlns:a16="http://schemas.microsoft.com/office/drawing/2014/main" id="{037BE748-99B9-49AD-951B-C41FEFBA40CD}"/>
                </a:ext>
              </a:extLst>
            </p:cNvPr>
            <p:cNvSpPr/>
            <p:nvPr/>
          </p:nvSpPr>
          <p:spPr>
            <a:xfrm>
              <a:off x="4769990" y="3610565"/>
              <a:ext cx="302002" cy="377504"/>
            </a:xfrm>
            <a:custGeom>
              <a:avLst/>
              <a:gdLst>
                <a:gd name="connsiteX0" fmla="*/ 82239 w 223565"/>
                <a:gd name="connsiteY0" fmla="*/ 279863 h 279456"/>
                <a:gd name="connsiteX1" fmla="*/ 35494 w 223565"/>
                <a:gd name="connsiteY1" fmla="*/ 249123 h 279456"/>
                <a:gd name="connsiteX2" fmla="*/ 1451 w 223565"/>
                <a:gd name="connsiteY2" fmla="*/ 195772 h 279456"/>
                <a:gd name="connsiteX3" fmla="*/ 33715 w 223565"/>
                <a:gd name="connsiteY3" fmla="*/ 138611 h 279456"/>
                <a:gd name="connsiteX4" fmla="*/ 104850 w 223565"/>
                <a:gd name="connsiteY4" fmla="*/ 106346 h 279456"/>
                <a:gd name="connsiteX5" fmla="*/ 109677 w 223565"/>
                <a:gd name="connsiteY5" fmla="*/ 93135 h 279456"/>
                <a:gd name="connsiteX6" fmla="*/ 81477 w 223565"/>
                <a:gd name="connsiteY6" fmla="*/ 28352 h 279456"/>
                <a:gd name="connsiteX7" fmla="*/ 84780 w 223565"/>
                <a:gd name="connsiteY7" fmla="*/ 1931 h 279456"/>
                <a:gd name="connsiteX8" fmla="*/ 108152 w 223565"/>
                <a:gd name="connsiteY8" fmla="*/ 15904 h 279456"/>
                <a:gd name="connsiteX9" fmla="*/ 143465 w 223565"/>
                <a:gd name="connsiteY9" fmla="*/ 96946 h 279456"/>
                <a:gd name="connsiteX10" fmla="*/ 163281 w 223565"/>
                <a:gd name="connsiteY10" fmla="*/ 115492 h 279456"/>
                <a:gd name="connsiteX11" fmla="*/ 172427 w 223565"/>
                <a:gd name="connsiteY11" fmla="*/ 111427 h 279456"/>
                <a:gd name="connsiteX12" fmla="*/ 192751 w 223565"/>
                <a:gd name="connsiteY12" fmla="*/ 88817 h 279456"/>
                <a:gd name="connsiteX13" fmla="*/ 217140 w 223565"/>
                <a:gd name="connsiteY13" fmla="*/ 91103 h 279456"/>
                <a:gd name="connsiteX14" fmla="*/ 219173 w 223565"/>
                <a:gd name="connsiteY14" fmla="*/ 112951 h 279456"/>
                <a:gd name="connsiteX15" fmla="*/ 199611 w 223565"/>
                <a:gd name="connsiteY15" fmla="*/ 134292 h 279456"/>
                <a:gd name="connsiteX16" fmla="*/ 189195 w 223565"/>
                <a:gd name="connsiteY16" fmla="*/ 172400 h 279456"/>
                <a:gd name="connsiteX17" fmla="*/ 178779 w 223565"/>
                <a:gd name="connsiteY17" fmla="*/ 237183 h 279456"/>
                <a:gd name="connsiteX18" fmla="*/ 168871 w 223565"/>
                <a:gd name="connsiteY18" fmla="*/ 245820 h 279456"/>
                <a:gd name="connsiteX19" fmla="*/ 93671 w 223565"/>
                <a:gd name="connsiteY19" fmla="*/ 278593 h 279456"/>
                <a:gd name="connsiteX20" fmla="*/ 82239 w 223565"/>
                <a:gd name="connsiteY20" fmla="*/ 279863 h 27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3565" h="279456">
                  <a:moveTo>
                    <a:pt x="82239" y="279863"/>
                  </a:moveTo>
                  <a:cubicBezTo>
                    <a:pt x="65726" y="270971"/>
                    <a:pt x="49212" y="262080"/>
                    <a:pt x="35494" y="249123"/>
                  </a:cubicBezTo>
                  <a:cubicBezTo>
                    <a:pt x="19488" y="234134"/>
                    <a:pt x="5262" y="217367"/>
                    <a:pt x="1451" y="195772"/>
                  </a:cubicBezTo>
                  <a:cubicBezTo>
                    <a:pt x="-3376" y="166556"/>
                    <a:pt x="2975" y="155886"/>
                    <a:pt x="33715" y="138611"/>
                  </a:cubicBezTo>
                  <a:cubicBezTo>
                    <a:pt x="56326" y="125908"/>
                    <a:pt x="80715" y="116254"/>
                    <a:pt x="104850" y="106346"/>
                  </a:cubicBezTo>
                  <a:cubicBezTo>
                    <a:pt x="112979" y="103044"/>
                    <a:pt x="112471" y="99233"/>
                    <a:pt x="109677" y="93135"/>
                  </a:cubicBezTo>
                  <a:cubicBezTo>
                    <a:pt x="100277" y="71541"/>
                    <a:pt x="91131" y="49693"/>
                    <a:pt x="81477" y="28352"/>
                  </a:cubicBezTo>
                  <a:cubicBezTo>
                    <a:pt x="74872" y="13871"/>
                    <a:pt x="75634" y="6758"/>
                    <a:pt x="84780" y="1931"/>
                  </a:cubicBezTo>
                  <a:cubicBezTo>
                    <a:pt x="93925" y="-2896"/>
                    <a:pt x="101547" y="1169"/>
                    <a:pt x="108152" y="15904"/>
                  </a:cubicBezTo>
                  <a:cubicBezTo>
                    <a:pt x="120347" y="42833"/>
                    <a:pt x="132287" y="69763"/>
                    <a:pt x="143465" y="96946"/>
                  </a:cubicBezTo>
                  <a:cubicBezTo>
                    <a:pt x="147530" y="106854"/>
                    <a:pt x="156422" y="109649"/>
                    <a:pt x="163281" y="115492"/>
                  </a:cubicBezTo>
                  <a:cubicBezTo>
                    <a:pt x="167346" y="119049"/>
                    <a:pt x="170141" y="113968"/>
                    <a:pt x="172427" y="111427"/>
                  </a:cubicBezTo>
                  <a:cubicBezTo>
                    <a:pt x="179287" y="104060"/>
                    <a:pt x="185638" y="96184"/>
                    <a:pt x="192751" y="88817"/>
                  </a:cubicBezTo>
                  <a:cubicBezTo>
                    <a:pt x="201643" y="79671"/>
                    <a:pt x="209519" y="85006"/>
                    <a:pt x="217140" y="91103"/>
                  </a:cubicBezTo>
                  <a:cubicBezTo>
                    <a:pt x="225270" y="97708"/>
                    <a:pt x="225778" y="105076"/>
                    <a:pt x="219173" y="112951"/>
                  </a:cubicBezTo>
                  <a:cubicBezTo>
                    <a:pt x="212821" y="120319"/>
                    <a:pt x="206724" y="128449"/>
                    <a:pt x="199611" y="134292"/>
                  </a:cubicBezTo>
                  <a:cubicBezTo>
                    <a:pt x="186400" y="145216"/>
                    <a:pt x="187162" y="158681"/>
                    <a:pt x="189195" y="172400"/>
                  </a:cubicBezTo>
                  <a:cubicBezTo>
                    <a:pt x="192497" y="195264"/>
                    <a:pt x="187670" y="216350"/>
                    <a:pt x="178779" y="237183"/>
                  </a:cubicBezTo>
                  <a:cubicBezTo>
                    <a:pt x="178016" y="242772"/>
                    <a:pt x="172935" y="244042"/>
                    <a:pt x="168871" y="245820"/>
                  </a:cubicBezTo>
                  <a:cubicBezTo>
                    <a:pt x="143974" y="256999"/>
                    <a:pt x="118822" y="267923"/>
                    <a:pt x="93671" y="278593"/>
                  </a:cubicBezTo>
                  <a:cubicBezTo>
                    <a:pt x="90369" y="280625"/>
                    <a:pt x="86558" y="283420"/>
                    <a:pt x="82239" y="279863"/>
                  </a:cubicBezTo>
                  <a:close/>
                </a:path>
              </a:pathLst>
            </a:custGeom>
            <a:solidFill>
              <a:srgbClr val="FCD9C1"/>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14" name="Freeform: Shape 81">
              <a:extLst>
                <a:ext uri="{FF2B5EF4-FFF2-40B4-BE49-F238E27FC236}">
                  <a16:creationId xmlns:a16="http://schemas.microsoft.com/office/drawing/2014/main" id="{12DE1D6F-0177-4B5F-A857-94F27DEB6097}"/>
                </a:ext>
              </a:extLst>
            </p:cNvPr>
            <p:cNvSpPr/>
            <p:nvPr/>
          </p:nvSpPr>
          <p:spPr>
            <a:xfrm>
              <a:off x="6431145" y="5105948"/>
              <a:ext cx="253957" cy="284844"/>
            </a:xfrm>
            <a:custGeom>
              <a:avLst/>
              <a:gdLst>
                <a:gd name="connsiteX0" fmla="*/ 188581 w 187998"/>
                <a:gd name="connsiteY0" fmla="*/ 52391 h 210862"/>
                <a:gd name="connsiteX1" fmla="*/ 183500 w 187998"/>
                <a:gd name="connsiteY1" fmla="*/ 108537 h 210862"/>
                <a:gd name="connsiteX2" fmla="*/ 177149 w 187998"/>
                <a:gd name="connsiteY2" fmla="*/ 122255 h 210862"/>
                <a:gd name="connsiteX3" fmla="*/ 132182 w 187998"/>
                <a:gd name="connsiteY3" fmla="*/ 193390 h 210862"/>
                <a:gd name="connsiteX4" fmla="*/ 115923 w 187998"/>
                <a:gd name="connsiteY4" fmla="*/ 200503 h 210862"/>
                <a:gd name="connsiteX5" fmla="*/ 112112 w 187998"/>
                <a:gd name="connsiteY5" fmla="*/ 181957 h 210862"/>
                <a:gd name="connsiteX6" fmla="*/ 128625 w 187998"/>
                <a:gd name="connsiteY6" fmla="*/ 149439 h 210862"/>
                <a:gd name="connsiteX7" fmla="*/ 129641 w 187998"/>
                <a:gd name="connsiteY7" fmla="*/ 139023 h 210862"/>
                <a:gd name="connsiteX8" fmla="*/ 117701 w 187998"/>
                <a:gd name="connsiteY8" fmla="*/ 144866 h 210862"/>
                <a:gd name="connsiteX9" fmla="*/ 94582 w 187998"/>
                <a:gd name="connsiteY9" fmla="*/ 186785 h 210862"/>
                <a:gd name="connsiteX10" fmla="*/ 87469 w 187998"/>
                <a:gd name="connsiteY10" fmla="*/ 200249 h 210862"/>
                <a:gd name="connsiteX11" fmla="*/ 67653 w 187998"/>
                <a:gd name="connsiteY11" fmla="*/ 210665 h 210862"/>
                <a:gd name="connsiteX12" fmla="*/ 66383 w 187998"/>
                <a:gd name="connsiteY12" fmla="*/ 190341 h 210862"/>
                <a:gd name="connsiteX13" fmla="*/ 95091 w 187998"/>
                <a:gd name="connsiteY13" fmla="*/ 137244 h 210862"/>
                <a:gd name="connsiteX14" fmla="*/ 94582 w 187998"/>
                <a:gd name="connsiteY14" fmla="*/ 123272 h 210862"/>
                <a:gd name="connsiteX15" fmla="*/ 83912 w 187998"/>
                <a:gd name="connsiteY15" fmla="*/ 130131 h 210862"/>
                <a:gd name="connsiteX16" fmla="*/ 53426 w 187998"/>
                <a:gd name="connsiteY16" fmla="*/ 186785 h 210862"/>
                <a:gd name="connsiteX17" fmla="*/ 46567 w 187998"/>
                <a:gd name="connsiteY17" fmla="*/ 197455 h 210862"/>
                <a:gd name="connsiteX18" fmla="*/ 30561 w 187998"/>
                <a:gd name="connsiteY18" fmla="*/ 202536 h 210862"/>
                <a:gd name="connsiteX19" fmla="*/ 27513 w 187998"/>
                <a:gd name="connsiteY19" fmla="*/ 184244 h 210862"/>
                <a:gd name="connsiteX20" fmla="*/ 61556 w 187998"/>
                <a:gd name="connsiteY20" fmla="*/ 122509 h 210862"/>
                <a:gd name="connsiteX21" fmla="*/ 65875 w 187998"/>
                <a:gd name="connsiteY21" fmla="*/ 114888 h 210862"/>
                <a:gd name="connsiteX22" fmla="*/ 60794 w 187998"/>
                <a:gd name="connsiteY22" fmla="*/ 104472 h 210862"/>
                <a:gd name="connsiteX23" fmla="*/ 53934 w 187998"/>
                <a:gd name="connsiteY23" fmla="*/ 109807 h 210862"/>
                <a:gd name="connsiteX24" fmla="*/ 25734 w 187998"/>
                <a:gd name="connsiteY24" fmla="*/ 160617 h 210862"/>
                <a:gd name="connsiteX25" fmla="*/ 6934 w 187998"/>
                <a:gd name="connsiteY25" fmla="*/ 168493 h 210862"/>
                <a:gd name="connsiteX26" fmla="*/ 3124 w 187998"/>
                <a:gd name="connsiteY26" fmla="*/ 154012 h 210862"/>
                <a:gd name="connsiteX27" fmla="*/ 36150 w 187998"/>
                <a:gd name="connsiteY27" fmla="*/ 94310 h 210862"/>
                <a:gd name="connsiteX28" fmla="*/ 40723 w 187998"/>
                <a:gd name="connsiteY28" fmla="*/ 83894 h 210862"/>
                <a:gd name="connsiteX29" fmla="*/ 23194 w 187998"/>
                <a:gd name="connsiteY29" fmla="*/ 59759 h 210862"/>
                <a:gd name="connsiteX30" fmla="*/ 13032 w 187998"/>
                <a:gd name="connsiteY30" fmla="*/ 59505 h 210862"/>
                <a:gd name="connsiteX31" fmla="*/ 75 w 187998"/>
                <a:gd name="connsiteY31" fmla="*/ 45278 h 210862"/>
                <a:gd name="connsiteX32" fmla="*/ 14048 w 187998"/>
                <a:gd name="connsiteY32" fmla="*/ 32067 h 210862"/>
                <a:gd name="connsiteX33" fmla="*/ 81118 w 187998"/>
                <a:gd name="connsiteY33" fmla="*/ 9203 h 210862"/>
                <a:gd name="connsiteX34" fmla="*/ 94074 w 187998"/>
                <a:gd name="connsiteY34" fmla="*/ 1581 h 210862"/>
                <a:gd name="connsiteX35" fmla="*/ 103220 w 187998"/>
                <a:gd name="connsiteY35" fmla="*/ 2089 h 210862"/>
                <a:gd name="connsiteX36" fmla="*/ 180198 w 187998"/>
                <a:gd name="connsiteY36" fmla="*/ 43499 h 210862"/>
                <a:gd name="connsiteX37" fmla="*/ 188581 w 187998"/>
                <a:gd name="connsiteY37" fmla="*/ 52391 h 21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7998" h="210862">
                  <a:moveTo>
                    <a:pt x="188581" y="52391"/>
                  </a:moveTo>
                  <a:cubicBezTo>
                    <a:pt x="188073" y="71191"/>
                    <a:pt x="191630" y="90499"/>
                    <a:pt x="183500" y="108537"/>
                  </a:cubicBezTo>
                  <a:cubicBezTo>
                    <a:pt x="181468" y="113110"/>
                    <a:pt x="180452" y="118953"/>
                    <a:pt x="177149" y="122255"/>
                  </a:cubicBezTo>
                  <a:cubicBezTo>
                    <a:pt x="157079" y="142833"/>
                    <a:pt x="146663" y="169509"/>
                    <a:pt x="132182" y="193390"/>
                  </a:cubicBezTo>
                  <a:cubicBezTo>
                    <a:pt x="128117" y="200249"/>
                    <a:pt x="123544" y="204314"/>
                    <a:pt x="115923" y="200503"/>
                  </a:cubicBezTo>
                  <a:cubicBezTo>
                    <a:pt x="107793" y="196438"/>
                    <a:pt x="108301" y="189071"/>
                    <a:pt x="112112" y="181957"/>
                  </a:cubicBezTo>
                  <a:cubicBezTo>
                    <a:pt x="117701" y="171033"/>
                    <a:pt x="124560" y="161125"/>
                    <a:pt x="128625" y="149439"/>
                  </a:cubicBezTo>
                  <a:cubicBezTo>
                    <a:pt x="129895" y="145882"/>
                    <a:pt x="135739" y="142326"/>
                    <a:pt x="129641" y="139023"/>
                  </a:cubicBezTo>
                  <a:cubicBezTo>
                    <a:pt x="124306" y="136228"/>
                    <a:pt x="120496" y="139531"/>
                    <a:pt x="117701" y="144866"/>
                  </a:cubicBezTo>
                  <a:cubicBezTo>
                    <a:pt x="110334" y="158839"/>
                    <a:pt x="102204" y="172812"/>
                    <a:pt x="94582" y="186785"/>
                  </a:cubicBezTo>
                  <a:cubicBezTo>
                    <a:pt x="92042" y="191103"/>
                    <a:pt x="90009" y="195930"/>
                    <a:pt x="87469" y="200249"/>
                  </a:cubicBezTo>
                  <a:cubicBezTo>
                    <a:pt x="83150" y="208125"/>
                    <a:pt x="77815" y="215492"/>
                    <a:pt x="67653" y="210665"/>
                  </a:cubicBezTo>
                  <a:cubicBezTo>
                    <a:pt x="56729" y="205584"/>
                    <a:pt x="62572" y="197455"/>
                    <a:pt x="66383" y="190341"/>
                  </a:cubicBezTo>
                  <a:cubicBezTo>
                    <a:pt x="76037" y="172558"/>
                    <a:pt x="85944" y="155028"/>
                    <a:pt x="95091" y="137244"/>
                  </a:cubicBezTo>
                  <a:cubicBezTo>
                    <a:pt x="97377" y="132925"/>
                    <a:pt x="102204" y="127590"/>
                    <a:pt x="94582" y="123272"/>
                  </a:cubicBezTo>
                  <a:cubicBezTo>
                    <a:pt x="86961" y="118953"/>
                    <a:pt x="85944" y="126574"/>
                    <a:pt x="83912" y="130131"/>
                  </a:cubicBezTo>
                  <a:cubicBezTo>
                    <a:pt x="73496" y="148931"/>
                    <a:pt x="63588" y="167985"/>
                    <a:pt x="53426" y="186785"/>
                  </a:cubicBezTo>
                  <a:cubicBezTo>
                    <a:pt x="51393" y="190595"/>
                    <a:pt x="49361" y="194152"/>
                    <a:pt x="46567" y="197455"/>
                  </a:cubicBezTo>
                  <a:cubicBezTo>
                    <a:pt x="42502" y="202536"/>
                    <a:pt x="37421" y="207363"/>
                    <a:pt x="30561" y="202536"/>
                  </a:cubicBezTo>
                  <a:cubicBezTo>
                    <a:pt x="23956" y="197709"/>
                    <a:pt x="24210" y="190849"/>
                    <a:pt x="27513" y="184244"/>
                  </a:cubicBezTo>
                  <a:cubicBezTo>
                    <a:pt x="38691" y="163412"/>
                    <a:pt x="50123" y="143087"/>
                    <a:pt x="61556" y="122509"/>
                  </a:cubicBezTo>
                  <a:cubicBezTo>
                    <a:pt x="63080" y="119969"/>
                    <a:pt x="65112" y="117682"/>
                    <a:pt x="65875" y="114888"/>
                  </a:cubicBezTo>
                  <a:cubicBezTo>
                    <a:pt x="67399" y="110061"/>
                    <a:pt x="64858" y="106250"/>
                    <a:pt x="60794" y="104472"/>
                  </a:cubicBezTo>
                  <a:cubicBezTo>
                    <a:pt x="55967" y="102185"/>
                    <a:pt x="55458" y="107266"/>
                    <a:pt x="53934" y="109807"/>
                  </a:cubicBezTo>
                  <a:cubicBezTo>
                    <a:pt x="44534" y="126574"/>
                    <a:pt x="35388" y="143850"/>
                    <a:pt x="25734" y="160617"/>
                  </a:cubicBezTo>
                  <a:cubicBezTo>
                    <a:pt x="21670" y="167985"/>
                    <a:pt x="16843" y="174844"/>
                    <a:pt x="6934" y="168493"/>
                  </a:cubicBezTo>
                  <a:cubicBezTo>
                    <a:pt x="1345" y="164936"/>
                    <a:pt x="-1195" y="161125"/>
                    <a:pt x="3124" y="154012"/>
                  </a:cubicBezTo>
                  <a:cubicBezTo>
                    <a:pt x="14556" y="134450"/>
                    <a:pt x="23448" y="113364"/>
                    <a:pt x="36150" y="94310"/>
                  </a:cubicBezTo>
                  <a:cubicBezTo>
                    <a:pt x="38183" y="91261"/>
                    <a:pt x="39707" y="87450"/>
                    <a:pt x="40723" y="83894"/>
                  </a:cubicBezTo>
                  <a:cubicBezTo>
                    <a:pt x="45550" y="67126"/>
                    <a:pt x="40215" y="60013"/>
                    <a:pt x="23194" y="59759"/>
                  </a:cubicBezTo>
                  <a:cubicBezTo>
                    <a:pt x="19891" y="59759"/>
                    <a:pt x="16334" y="59759"/>
                    <a:pt x="13032" y="59505"/>
                  </a:cubicBezTo>
                  <a:cubicBezTo>
                    <a:pt x="4394" y="58743"/>
                    <a:pt x="-687" y="55440"/>
                    <a:pt x="75" y="45278"/>
                  </a:cubicBezTo>
                  <a:cubicBezTo>
                    <a:pt x="837" y="35624"/>
                    <a:pt x="4902" y="30035"/>
                    <a:pt x="14048" y="32067"/>
                  </a:cubicBezTo>
                  <a:cubicBezTo>
                    <a:pt x="41231" y="37656"/>
                    <a:pt x="61810" y="25208"/>
                    <a:pt x="81118" y="9203"/>
                  </a:cubicBezTo>
                  <a:cubicBezTo>
                    <a:pt x="85182" y="5900"/>
                    <a:pt x="89501" y="3868"/>
                    <a:pt x="94074" y="1581"/>
                  </a:cubicBezTo>
                  <a:cubicBezTo>
                    <a:pt x="97377" y="-1468"/>
                    <a:pt x="100426" y="565"/>
                    <a:pt x="103220" y="2089"/>
                  </a:cubicBezTo>
                  <a:cubicBezTo>
                    <a:pt x="129133" y="15554"/>
                    <a:pt x="154030" y="30289"/>
                    <a:pt x="180198" y="43499"/>
                  </a:cubicBezTo>
                  <a:cubicBezTo>
                    <a:pt x="184516" y="45278"/>
                    <a:pt x="188073" y="47564"/>
                    <a:pt x="188581" y="52391"/>
                  </a:cubicBezTo>
                  <a:close/>
                </a:path>
              </a:pathLst>
            </a:custGeom>
            <a:solidFill>
              <a:srgbClr val="FCD9C1"/>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15" name="Freeform: Shape 82">
              <a:extLst>
                <a:ext uri="{FF2B5EF4-FFF2-40B4-BE49-F238E27FC236}">
                  <a16:creationId xmlns:a16="http://schemas.microsoft.com/office/drawing/2014/main" id="{081AFAC3-DF1A-48CD-A542-9FBD34766CB3}"/>
                </a:ext>
              </a:extLst>
            </p:cNvPr>
            <p:cNvSpPr/>
            <p:nvPr/>
          </p:nvSpPr>
          <p:spPr>
            <a:xfrm>
              <a:off x="4877362" y="3927834"/>
              <a:ext cx="1826030" cy="1251539"/>
            </a:xfrm>
            <a:custGeom>
              <a:avLst/>
              <a:gdLst>
                <a:gd name="connsiteX0" fmla="*/ 1243033 w 1351767"/>
                <a:gd name="connsiteY0" fmla="*/ 860756 h 926484"/>
                <a:gd name="connsiteX1" fmla="*/ 1260563 w 1351767"/>
                <a:gd name="connsiteY1" fmla="*/ 868378 h 926484"/>
                <a:gd name="connsiteX2" fmla="*/ 1347448 w 1351767"/>
                <a:gd name="connsiteY2" fmla="*/ 914615 h 926484"/>
                <a:gd name="connsiteX3" fmla="*/ 1351767 w 1351767"/>
                <a:gd name="connsiteY3" fmla="*/ 918934 h 926484"/>
                <a:gd name="connsiteX4" fmla="*/ 1338810 w 1351767"/>
                <a:gd name="connsiteY4" fmla="*/ 924523 h 926484"/>
                <a:gd name="connsiteX5" fmla="*/ 1244811 w 1351767"/>
                <a:gd name="connsiteY5" fmla="*/ 873459 h 926484"/>
                <a:gd name="connsiteX6" fmla="*/ 1243033 w 1351767"/>
                <a:gd name="connsiteY6" fmla="*/ 860756 h 926484"/>
                <a:gd name="connsiteX7" fmla="*/ 803556 w 1351767"/>
                <a:gd name="connsiteY7" fmla="*/ 146237 h 926484"/>
                <a:gd name="connsiteX8" fmla="*/ 843157 w 1351767"/>
                <a:gd name="connsiteY8" fmla="*/ 147126 h 926484"/>
                <a:gd name="connsiteX9" fmla="*/ 919118 w 1351767"/>
                <a:gd name="connsiteY9" fmla="*/ 209624 h 926484"/>
                <a:gd name="connsiteX10" fmla="*/ 974502 w 1351767"/>
                <a:gd name="connsiteY10" fmla="*/ 177612 h 926484"/>
                <a:gd name="connsiteX11" fmla="*/ 978058 w 1351767"/>
                <a:gd name="connsiteY11" fmla="*/ 146618 h 926484"/>
                <a:gd name="connsiteX12" fmla="*/ 1065452 w 1351767"/>
                <a:gd name="connsiteY12" fmla="*/ 152207 h 926484"/>
                <a:gd name="connsiteX13" fmla="*/ 1043095 w 1351767"/>
                <a:gd name="connsiteY13" fmla="*/ 170245 h 926484"/>
                <a:gd name="connsiteX14" fmla="*/ 915562 w 1351767"/>
                <a:gd name="connsiteY14" fmla="*/ 302352 h 926484"/>
                <a:gd name="connsiteX15" fmla="*/ 902097 w 1351767"/>
                <a:gd name="connsiteY15" fmla="*/ 299304 h 926484"/>
                <a:gd name="connsiteX16" fmla="*/ 775832 w 1351767"/>
                <a:gd name="connsiteY16" fmla="*/ 154494 h 926484"/>
                <a:gd name="connsiteX17" fmla="*/ 764146 w 1351767"/>
                <a:gd name="connsiteY17" fmla="*/ 151445 h 926484"/>
                <a:gd name="connsiteX18" fmla="*/ 803556 w 1351767"/>
                <a:gd name="connsiteY18" fmla="*/ 146237 h 926484"/>
                <a:gd name="connsiteX19" fmla="*/ 111298 w 1351767"/>
                <a:gd name="connsiteY19" fmla="*/ 1300 h 926484"/>
                <a:gd name="connsiteX20" fmla="*/ 117332 w 1351767"/>
                <a:gd name="connsiteY20" fmla="*/ 11462 h 926484"/>
                <a:gd name="connsiteX21" fmla="*/ 32478 w 1351767"/>
                <a:gd name="connsiteY21" fmla="*/ 52620 h 926484"/>
                <a:gd name="connsiteX22" fmla="*/ 5294 w 1351767"/>
                <a:gd name="connsiteY22" fmla="*/ 65576 h 926484"/>
                <a:gd name="connsiteX23" fmla="*/ 2754 w 1351767"/>
                <a:gd name="connsiteY23" fmla="*/ 44997 h 926484"/>
                <a:gd name="connsiteX24" fmla="*/ 99548 w 1351767"/>
                <a:gd name="connsiteY24" fmla="*/ 2571 h 926484"/>
                <a:gd name="connsiteX25" fmla="*/ 111298 w 1351767"/>
                <a:gd name="connsiteY25" fmla="*/ 1300 h 92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51767" h="926484">
                  <a:moveTo>
                    <a:pt x="1243033" y="860756"/>
                  </a:moveTo>
                  <a:cubicBezTo>
                    <a:pt x="1250908" y="858470"/>
                    <a:pt x="1254973" y="865329"/>
                    <a:pt x="1260563" y="868378"/>
                  </a:cubicBezTo>
                  <a:cubicBezTo>
                    <a:pt x="1289778" y="883367"/>
                    <a:pt x="1318486" y="899118"/>
                    <a:pt x="1347448" y="914615"/>
                  </a:cubicBezTo>
                  <a:cubicBezTo>
                    <a:pt x="1349226" y="915631"/>
                    <a:pt x="1350496" y="917409"/>
                    <a:pt x="1351767" y="918934"/>
                  </a:cubicBezTo>
                  <a:cubicBezTo>
                    <a:pt x="1349226" y="925031"/>
                    <a:pt x="1345924" y="929096"/>
                    <a:pt x="1338810" y="924523"/>
                  </a:cubicBezTo>
                  <a:cubicBezTo>
                    <a:pt x="1307816" y="906485"/>
                    <a:pt x="1276822" y="889210"/>
                    <a:pt x="1244811" y="873459"/>
                  </a:cubicBezTo>
                  <a:cubicBezTo>
                    <a:pt x="1238460" y="870156"/>
                    <a:pt x="1239476" y="865583"/>
                    <a:pt x="1243033" y="860756"/>
                  </a:cubicBezTo>
                  <a:close/>
                  <a:moveTo>
                    <a:pt x="803556" y="146237"/>
                  </a:moveTo>
                  <a:cubicBezTo>
                    <a:pt x="816735" y="145919"/>
                    <a:pt x="829946" y="146618"/>
                    <a:pt x="843157" y="147126"/>
                  </a:cubicBezTo>
                  <a:cubicBezTo>
                    <a:pt x="843157" y="190062"/>
                    <a:pt x="874659" y="215975"/>
                    <a:pt x="919118" y="209624"/>
                  </a:cubicBezTo>
                  <a:cubicBezTo>
                    <a:pt x="941983" y="206321"/>
                    <a:pt x="962561" y="199716"/>
                    <a:pt x="974502" y="177612"/>
                  </a:cubicBezTo>
                  <a:cubicBezTo>
                    <a:pt x="980091" y="167450"/>
                    <a:pt x="976534" y="157034"/>
                    <a:pt x="978058" y="146618"/>
                  </a:cubicBezTo>
                  <a:cubicBezTo>
                    <a:pt x="1005496" y="146364"/>
                    <a:pt x="1038777" y="144585"/>
                    <a:pt x="1065452" y="152207"/>
                  </a:cubicBezTo>
                  <a:cubicBezTo>
                    <a:pt x="1051987" y="157796"/>
                    <a:pt x="1047160" y="166942"/>
                    <a:pt x="1043095" y="170245"/>
                  </a:cubicBezTo>
                  <a:cubicBezTo>
                    <a:pt x="1033695" y="178120"/>
                    <a:pt x="945286" y="271358"/>
                    <a:pt x="915562" y="302352"/>
                  </a:cubicBezTo>
                  <a:cubicBezTo>
                    <a:pt x="908702" y="309466"/>
                    <a:pt x="905908" y="304131"/>
                    <a:pt x="902097" y="299304"/>
                  </a:cubicBezTo>
                  <a:cubicBezTo>
                    <a:pt x="874405" y="266023"/>
                    <a:pt x="793870" y="161353"/>
                    <a:pt x="775832" y="154494"/>
                  </a:cubicBezTo>
                  <a:cubicBezTo>
                    <a:pt x="772022" y="152969"/>
                    <a:pt x="768211" y="152207"/>
                    <a:pt x="764146" y="151445"/>
                  </a:cubicBezTo>
                  <a:cubicBezTo>
                    <a:pt x="777230" y="147889"/>
                    <a:pt x="790377" y="146555"/>
                    <a:pt x="803556" y="146237"/>
                  </a:cubicBezTo>
                  <a:close/>
                  <a:moveTo>
                    <a:pt x="111298" y="1300"/>
                  </a:moveTo>
                  <a:cubicBezTo>
                    <a:pt x="114029" y="3206"/>
                    <a:pt x="115807" y="7016"/>
                    <a:pt x="117332" y="11462"/>
                  </a:cubicBezTo>
                  <a:cubicBezTo>
                    <a:pt x="89132" y="25181"/>
                    <a:pt x="60678" y="38900"/>
                    <a:pt x="32478" y="52620"/>
                  </a:cubicBezTo>
                  <a:cubicBezTo>
                    <a:pt x="23586" y="56939"/>
                    <a:pt x="14440" y="61258"/>
                    <a:pt x="5294" y="65576"/>
                  </a:cubicBezTo>
                  <a:cubicBezTo>
                    <a:pt x="5803" y="58463"/>
                    <a:pt x="-4868" y="52874"/>
                    <a:pt x="2754" y="44997"/>
                  </a:cubicBezTo>
                  <a:cubicBezTo>
                    <a:pt x="35526" y="31787"/>
                    <a:pt x="67791" y="17814"/>
                    <a:pt x="99548" y="2571"/>
                  </a:cubicBezTo>
                  <a:cubicBezTo>
                    <a:pt x="104883" y="-605"/>
                    <a:pt x="108567" y="-605"/>
                    <a:pt x="111298" y="1300"/>
                  </a:cubicBezTo>
                  <a:close/>
                </a:path>
              </a:pathLst>
            </a:custGeom>
            <a:solidFill>
              <a:srgbClr val="17B6FF">
                <a:lumMod val="75000"/>
              </a:srgbClr>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grpSp>
          <p:nvGrpSpPr>
            <p:cNvPr id="16" name="Group 83">
              <a:extLst>
                <a:ext uri="{FF2B5EF4-FFF2-40B4-BE49-F238E27FC236}">
                  <a16:creationId xmlns:a16="http://schemas.microsoft.com/office/drawing/2014/main" id="{998B9A65-C56E-4090-A885-EB5895771935}"/>
                </a:ext>
              </a:extLst>
            </p:cNvPr>
            <p:cNvGrpSpPr/>
            <p:nvPr/>
          </p:nvGrpSpPr>
          <p:grpSpPr>
            <a:xfrm>
              <a:off x="5167091" y="2185438"/>
              <a:ext cx="1925266" cy="2028222"/>
              <a:chOff x="5358050" y="3176326"/>
              <a:chExt cx="1425228" cy="1501444"/>
            </a:xfrm>
          </p:grpSpPr>
          <p:sp>
            <p:nvSpPr>
              <p:cNvPr id="21" name="Freeform: Shape 88">
                <a:extLst>
                  <a:ext uri="{FF2B5EF4-FFF2-40B4-BE49-F238E27FC236}">
                    <a16:creationId xmlns:a16="http://schemas.microsoft.com/office/drawing/2014/main" id="{6D24E99F-4EC5-4714-85D6-6B671E8B61BC}"/>
                  </a:ext>
                </a:extLst>
              </p:cNvPr>
              <p:cNvSpPr/>
              <p:nvPr/>
            </p:nvSpPr>
            <p:spPr>
              <a:xfrm>
                <a:off x="5358050" y="3176326"/>
                <a:ext cx="1425228" cy="1501444"/>
              </a:xfrm>
              <a:custGeom>
                <a:avLst/>
                <a:gdLst>
                  <a:gd name="connsiteX0" fmla="*/ 1412426 w 1425228"/>
                  <a:gd name="connsiteY0" fmla="*/ 794228 h 1501443"/>
                  <a:gd name="connsiteX1" fmla="*/ 1338243 w 1425228"/>
                  <a:gd name="connsiteY1" fmla="*/ 755612 h 1501443"/>
                  <a:gd name="connsiteX2" fmla="*/ 1340276 w 1425228"/>
                  <a:gd name="connsiteY2" fmla="*/ 681938 h 1501443"/>
                  <a:gd name="connsiteX3" fmla="*/ 1344340 w 1425228"/>
                  <a:gd name="connsiteY3" fmla="*/ 555166 h 1501443"/>
                  <a:gd name="connsiteX4" fmla="*/ 1315887 w 1425228"/>
                  <a:gd name="connsiteY4" fmla="*/ 347098 h 1501443"/>
                  <a:gd name="connsiteX5" fmla="*/ 879172 w 1425228"/>
                  <a:gd name="connsiteY5" fmla="*/ 10226 h 1501443"/>
                  <a:gd name="connsiteX6" fmla="*/ 625629 w 1425228"/>
                  <a:gd name="connsiteY6" fmla="*/ 64 h 1501443"/>
                  <a:gd name="connsiteX7" fmla="*/ 406129 w 1425228"/>
                  <a:gd name="connsiteY7" fmla="*/ 49350 h 1501443"/>
                  <a:gd name="connsiteX8" fmla="*/ 144964 w 1425228"/>
                  <a:gd name="connsiteY8" fmla="*/ 310769 h 1501443"/>
                  <a:gd name="connsiteX9" fmla="*/ 103553 w 1425228"/>
                  <a:gd name="connsiteY9" fmla="*/ 516804 h 1501443"/>
                  <a:gd name="connsiteX10" fmla="*/ 97456 w 1425228"/>
                  <a:gd name="connsiteY10" fmla="*/ 714710 h 1501443"/>
                  <a:gd name="connsiteX11" fmla="*/ 97456 w 1425228"/>
                  <a:gd name="connsiteY11" fmla="*/ 714710 h 1501443"/>
                  <a:gd name="connsiteX12" fmla="*/ 97456 w 1425228"/>
                  <a:gd name="connsiteY12" fmla="*/ 714710 h 1501443"/>
                  <a:gd name="connsiteX13" fmla="*/ 2187 w 1425228"/>
                  <a:gd name="connsiteY13" fmla="*/ 800834 h 1501443"/>
                  <a:gd name="connsiteX14" fmla="*/ 154 w 1425228"/>
                  <a:gd name="connsiteY14" fmla="*/ 906011 h 1501443"/>
                  <a:gd name="connsiteX15" fmla="*/ 106348 w 1425228"/>
                  <a:gd name="connsiteY15" fmla="*/ 988578 h 1501443"/>
                  <a:gd name="connsiteX16" fmla="*/ 128705 w 1425228"/>
                  <a:gd name="connsiteY16" fmla="*/ 1003821 h 1501443"/>
                  <a:gd name="connsiteX17" fmla="*/ 129721 w 1425228"/>
                  <a:gd name="connsiteY17" fmla="*/ 1012713 h 1501443"/>
                  <a:gd name="connsiteX18" fmla="*/ 181039 w 1425228"/>
                  <a:gd name="connsiteY18" fmla="*/ 1134657 h 1501443"/>
                  <a:gd name="connsiteX19" fmla="*/ 292314 w 1425228"/>
                  <a:gd name="connsiteY19" fmla="*/ 1266510 h 1501443"/>
                  <a:gd name="connsiteX20" fmla="*/ 384026 w 1425228"/>
                  <a:gd name="connsiteY20" fmla="*/ 1327990 h 1501443"/>
                  <a:gd name="connsiteX21" fmla="*/ 461512 w 1425228"/>
                  <a:gd name="connsiteY21" fmla="*/ 1361017 h 1501443"/>
                  <a:gd name="connsiteX22" fmla="*/ 619278 w 1425228"/>
                  <a:gd name="connsiteY22" fmla="*/ 1385914 h 1501443"/>
                  <a:gd name="connsiteX23" fmla="*/ 628932 w 1425228"/>
                  <a:gd name="connsiteY23" fmla="*/ 1395314 h 1501443"/>
                  <a:gd name="connsiteX24" fmla="*/ 628678 w 1425228"/>
                  <a:gd name="connsiteY24" fmla="*/ 1437232 h 1501443"/>
                  <a:gd name="connsiteX25" fmla="*/ 639348 w 1425228"/>
                  <a:gd name="connsiteY25" fmla="*/ 1483216 h 1501443"/>
                  <a:gd name="connsiteX26" fmla="*/ 751639 w 1425228"/>
                  <a:gd name="connsiteY26" fmla="*/ 1484740 h 1501443"/>
                  <a:gd name="connsiteX27" fmla="*/ 763579 w 1425228"/>
                  <a:gd name="connsiteY27" fmla="*/ 1436724 h 1501443"/>
                  <a:gd name="connsiteX28" fmla="*/ 763325 w 1425228"/>
                  <a:gd name="connsiteY28" fmla="*/ 1404968 h 1501443"/>
                  <a:gd name="connsiteX29" fmla="*/ 777044 w 1425228"/>
                  <a:gd name="connsiteY29" fmla="*/ 1390487 h 1501443"/>
                  <a:gd name="connsiteX30" fmla="*/ 863167 w 1425228"/>
                  <a:gd name="connsiteY30" fmla="*/ 1388709 h 1501443"/>
                  <a:gd name="connsiteX31" fmla="*/ 1016614 w 1425228"/>
                  <a:gd name="connsiteY31" fmla="*/ 1346536 h 1501443"/>
                  <a:gd name="connsiteX32" fmla="*/ 1175651 w 1425228"/>
                  <a:gd name="connsiteY32" fmla="*/ 1231959 h 1501443"/>
                  <a:gd name="connsiteX33" fmla="*/ 1291244 w 1425228"/>
                  <a:gd name="connsiteY33" fmla="*/ 1031766 h 1501443"/>
                  <a:gd name="connsiteX34" fmla="*/ 1303184 w 1425228"/>
                  <a:gd name="connsiteY34" fmla="*/ 1025161 h 1501443"/>
                  <a:gd name="connsiteX35" fmla="*/ 1337735 w 1425228"/>
                  <a:gd name="connsiteY35" fmla="*/ 1030496 h 1501443"/>
                  <a:gd name="connsiteX36" fmla="*/ 1423605 w 1425228"/>
                  <a:gd name="connsiteY36" fmla="*/ 944627 h 1501443"/>
                  <a:gd name="connsiteX37" fmla="*/ 1425891 w 1425228"/>
                  <a:gd name="connsiteY37" fmla="*/ 854693 h 1501443"/>
                  <a:gd name="connsiteX38" fmla="*/ 1412426 w 1425228"/>
                  <a:gd name="connsiteY38" fmla="*/ 794228 h 150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5228" h="1501443">
                    <a:moveTo>
                      <a:pt x="1412426" y="794228"/>
                    </a:moveTo>
                    <a:cubicBezTo>
                      <a:pt x="1394389" y="769331"/>
                      <a:pt x="1369746" y="755104"/>
                      <a:pt x="1338243" y="755612"/>
                    </a:cubicBezTo>
                    <a:cubicBezTo>
                      <a:pt x="1339005" y="730969"/>
                      <a:pt x="1339514" y="706581"/>
                      <a:pt x="1340276" y="681938"/>
                    </a:cubicBezTo>
                    <a:cubicBezTo>
                      <a:pt x="1341546" y="639765"/>
                      <a:pt x="1341546" y="597339"/>
                      <a:pt x="1344340" y="555166"/>
                    </a:cubicBezTo>
                    <a:cubicBezTo>
                      <a:pt x="1349167" y="483777"/>
                      <a:pt x="1343070" y="413405"/>
                      <a:pt x="1315887" y="347098"/>
                    </a:cubicBezTo>
                    <a:cubicBezTo>
                      <a:pt x="1235353" y="151224"/>
                      <a:pt x="1087495" y="39188"/>
                      <a:pt x="879172" y="10226"/>
                    </a:cubicBezTo>
                    <a:cubicBezTo>
                      <a:pt x="795590" y="-1461"/>
                      <a:pt x="710228" y="1588"/>
                      <a:pt x="625629" y="64"/>
                    </a:cubicBezTo>
                    <a:cubicBezTo>
                      <a:pt x="549160" y="-1207"/>
                      <a:pt x="475485" y="16577"/>
                      <a:pt x="406129" y="49350"/>
                    </a:cubicBezTo>
                    <a:cubicBezTo>
                      <a:pt x="287995" y="105241"/>
                      <a:pt x="199585" y="191364"/>
                      <a:pt x="144964" y="310769"/>
                    </a:cubicBezTo>
                    <a:cubicBezTo>
                      <a:pt x="115240" y="376060"/>
                      <a:pt x="104824" y="445416"/>
                      <a:pt x="103553" y="516804"/>
                    </a:cubicBezTo>
                    <a:cubicBezTo>
                      <a:pt x="102283" y="582858"/>
                      <a:pt x="99489" y="648657"/>
                      <a:pt x="97456" y="714710"/>
                    </a:cubicBezTo>
                    <a:cubicBezTo>
                      <a:pt x="97456" y="714710"/>
                      <a:pt x="97456" y="714710"/>
                      <a:pt x="97456" y="714710"/>
                    </a:cubicBezTo>
                    <a:cubicBezTo>
                      <a:pt x="97456" y="714710"/>
                      <a:pt x="97456" y="714710"/>
                      <a:pt x="97456" y="714710"/>
                    </a:cubicBezTo>
                    <a:cubicBezTo>
                      <a:pt x="40549" y="710391"/>
                      <a:pt x="4728" y="752818"/>
                      <a:pt x="2187" y="800834"/>
                    </a:cubicBezTo>
                    <a:cubicBezTo>
                      <a:pt x="409" y="835893"/>
                      <a:pt x="-354" y="870952"/>
                      <a:pt x="154" y="906011"/>
                    </a:cubicBezTo>
                    <a:cubicBezTo>
                      <a:pt x="917" y="963935"/>
                      <a:pt x="49949" y="997978"/>
                      <a:pt x="106348" y="988578"/>
                    </a:cubicBezTo>
                    <a:cubicBezTo>
                      <a:pt x="124894" y="985529"/>
                      <a:pt x="125656" y="985021"/>
                      <a:pt x="128705" y="1003821"/>
                    </a:cubicBezTo>
                    <a:cubicBezTo>
                      <a:pt x="129213" y="1006615"/>
                      <a:pt x="128705" y="1009918"/>
                      <a:pt x="129721" y="1012713"/>
                    </a:cubicBezTo>
                    <a:cubicBezTo>
                      <a:pt x="143694" y="1054631"/>
                      <a:pt x="158174" y="1096296"/>
                      <a:pt x="181039" y="1134657"/>
                    </a:cubicBezTo>
                    <a:cubicBezTo>
                      <a:pt x="211017" y="1184705"/>
                      <a:pt x="247855" y="1228910"/>
                      <a:pt x="292314" y="1266510"/>
                    </a:cubicBezTo>
                    <a:cubicBezTo>
                      <a:pt x="320767" y="1290391"/>
                      <a:pt x="351000" y="1310715"/>
                      <a:pt x="384026" y="1327990"/>
                    </a:cubicBezTo>
                    <a:cubicBezTo>
                      <a:pt x="409177" y="1341201"/>
                      <a:pt x="434837" y="1351871"/>
                      <a:pt x="461512" y="1361017"/>
                    </a:cubicBezTo>
                    <a:cubicBezTo>
                      <a:pt x="512830" y="1378293"/>
                      <a:pt x="565673" y="1384390"/>
                      <a:pt x="619278" y="1385914"/>
                    </a:cubicBezTo>
                    <a:cubicBezTo>
                      <a:pt x="626391" y="1386168"/>
                      <a:pt x="629186" y="1388200"/>
                      <a:pt x="628932" y="1395314"/>
                    </a:cubicBezTo>
                    <a:cubicBezTo>
                      <a:pt x="628424" y="1409287"/>
                      <a:pt x="628678" y="1423260"/>
                      <a:pt x="628678" y="1437232"/>
                    </a:cubicBezTo>
                    <a:cubicBezTo>
                      <a:pt x="622072" y="1453238"/>
                      <a:pt x="626137" y="1471021"/>
                      <a:pt x="639348" y="1483216"/>
                    </a:cubicBezTo>
                    <a:cubicBezTo>
                      <a:pt x="668564" y="1509891"/>
                      <a:pt x="721915" y="1510653"/>
                      <a:pt x="751639" y="1484740"/>
                    </a:cubicBezTo>
                    <a:cubicBezTo>
                      <a:pt x="766374" y="1472037"/>
                      <a:pt x="770947" y="1453492"/>
                      <a:pt x="763579" y="1436724"/>
                    </a:cubicBezTo>
                    <a:cubicBezTo>
                      <a:pt x="763579" y="1426054"/>
                      <a:pt x="764341" y="1415638"/>
                      <a:pt x="763325" y="1404968"/>
                    </a:cubicBezTo>
                    <a:cubicBezTo>
                      <a:pt x="762309" y="1394044"/>
                      <a:pt x="765612" y="1390487"/>
                      <a:pt x="777044" y="1390487"/>
                    </a:cubicBezTo>
                    <a:cubicBezTo>
                      <a:pt x="805752" y="1390741"/>
                      <a:pt x="834459" y="1392011"/>
                      <a:pt x="863167" y="1388709"/>
                    </a:cubicBezTo>
                    <a:cubicBezTo>
                      <a:pt x="916518" y="1382611"/>
                      <a:pt x="967836" y="1368893"/>
                      <a:pt x="1016614" y="1346536"/>
                    </a:cubicBezTo>
                    <a:cubicBezTo>
                      <a:pt x="1077079" y="1318844"/>
                      <a:pt x="1129667" y="1280229"/>
                      <a:pt x="1175651" y="1231959"/>
                    </a:cubicBezTo>
                    <a:cubicBezTo>
                      <a:pt x="1230272" y="1174289"/>
                      <a:pt x="1267617" y="1106966"/>
                      <a:pt x="1291244" y="1031766"/>
                    </a:cubicBezTo>
                    <a:cubicBezTo>
                      <a:pt x="1293784" y="1023891"/>
                      <a:pt x="1296579" y="1021604"/>
                      <a:pt x="1303184" y="1025161"/>
                    </a:cubicBezTo>
                    <a:cubicBezTo>
                      <a:pt x="1314109" y="1031004"/>
                      <a:pt x="1326049" y="1029734"/>
                      <a:pt x="1337735" y="1030496"/>
                    </a:cubicBezTo>
                    <a:cubicBezTo>
                      <a:pt x="1386005" y="1033037"/>
                      <a:pt x="1421572" y="992134"/>
                      <a:pt x="1423605" y="944627"/>
                    </a:cubicBezTo>
                    <a:cubicBezTo>
                      <a:pt x="1424875" y="914649"/>
                      <a:pt x="1422588" y="884671"/>
                      <a:pt x="1425891" y="854693"/>
                    </a:cubicBezTo>
                    <a:cubicBezTo>
                      <a:pt x="1428432" y="833352"/>
                      <a:pt x="1425383" y="812012"/>
                      <a:pt x="1412426" y="794228"/>
                    </a:cubicBezTo>
                    <a:close/>
                  </a:path>
                </a:pathLst>
              </a:custGeom>
              <a:solidFill>
                <a:srgbClr val="FCD9C1"/>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22" name="Freeform: Shape 89">
                <a:extLst>
                  <a:ext uri="{FF2B5EF4-FFF2-40B4-BE49-F238E27FC236}">
                    <a16:creationId xmlns:a16="http://schemas.microsoft.com/office/drawing/2014/main" id="{A32B961C-838F-4E6D-9D9D-DAAF7CC08EC4}"/>
                  </a:ext>
                </a:extLst>
              </p:cNvPr>
              <p:cNvSpPr/>
              <p:nvPr/>
            </p:nvSpPr>
            <p:spPr>
              <a:xfrm>
                <a:off x="5454998" y="3176580"/>
                <a:ext cx="1247392" cy="894261"/>
              </a:xfrm>
              <a:custGeom>
                <a:avLst/>
                <a:gdLst>
                  <a:gd name="connsiteX0" fmla="*/ 1241295 w 1247392"/>
                  <a:gd name="connsiteY0" fmla="*/ 755358 h 894260"/>
                  <a:gd name="connsiteX1" fmla="*/ 1230117 w 1247392"/>
                  <a:gd name="connsiteY1" fmla="*/ 786861 h 894260"/>
                  <a:gd name="connsiteX2" fmla="*/ 1188453 w 1247392"/>
                  <a:gd name="connsiteY2" fmla="*/ 887973 h 894260"/>
                  <a:gd name="connsiteX3" fmla="*/ 1179307 w 1247392"/>
                  <a:gd name="connsiteY3" fmla="*/ 895341 h 894260"/>
                  <a:gd name="connsiteX4" fmla="*/ 1142469 w 1247392"/>
                  <a:gd name="connsiteY4" fmla="*/ 896611 h 894260"/>
                  <a:gd name="connsiteX5" fmla="*/ 1138658 w 1247392"/>
                  <a:gd name="connsiteY5" fmla="*/ 889498 h 894260"/>
                  <a:gd name="connsiteX6" fmla="*/ 1147042 w 1247392"/>
                  <a:gd name="connsiteY6" fmla="*/ 756883 h 894260"/>
                  <a:gd name="connsiteX7" fmla="*/ 1118842 w 1247392"/>
                  <a:gd name="connsiteY7" fmla="*/ 578793 h 894260"/>
                  <a:gd name="connsiteX8" fmla="*/ 1106902 w 1247392"/>
                  <a:gd name="connsiteY8" fmla="*/ 549577 h 894260"/>
                  <a:gd name="connsiteX9" fmla="*/ 1020271 w 1247392"/>
                  <a:gd name="connsiteY9" fmla="*/ 510453 h 894260"/>
                  <a:gd name="connsiteX10" fmla="*/ 907472 w 1247392"/>
                  <a:gd name="connsiteY10" fmla="*/ 544496 h 894260"/>
                  <a:gd name="connsiteX11" fmla="*/ 709820 w 1247392"/>
                  <a:gd name="connsiteY11" fmla="*/ 587176 h 894260"/>
                  <a:gd name="connsiteX12" fmla="*/ 505562 w 1247392"/>
                  <a:gd name="connsiteY12" fmla="*/ 574728 h 894260"/>
                  <a:gd name="connsiteX13" fmla="*/ 282759 w 1247392"/>
                  <a:gd name="connsiteY13" fmla="*/ 499021 h 894260"/>
                  <a:gd name="connsiteX14" fmla="*/ 210609 w 1247392"/>
                  <a:gd name="connsiteY14" fmla="*/ 480729 h 894260"/>
                  <a:gd name="connsiteX15" fmla="*/ 154463 w 1247392"/>
                  <a:gd name="connsiteY15" fmla="*/ 511215 h 894260"/>
                  <a:gd name="connsiteX16" fmla="*/ 112545 w 1247392"/>
                  <a:gd name="connsiteY16" fmla="*/ 616900 h 894260"/>
                  <a:gd name="connsiteX17" fmla="*/ 94507 w 1247392"/>
                  <a:gd name="connsiteY17" fmla="*/ 833606 h 894260"/>
                  <a:gd name="connsiteX18" fmla="*/ 95269 w 1247392"/>
                  <a:gd name="connsiteY18" fmla="*/ 860536 h 894260"/>
                  <a:gd name="connsiteX19" fmla="*/ 68848 w 1247392"/>
                  <a:gd name="connsiteY19" fmla="*/ 859519 h 894260"/>
                  <a:gd name="connsiteX20" fmla="*/ 67578 w 1247392"/>
                  <a:gd name="connsiteY20" fmla="*/ 859519 h 894260"/>
                  <a:gd name="connsiteX21" fmla="*/ 46237 w 1247392"/>
                  <a:gd name="connsiteY21" fmla="*/ 839957 h 894260"/>
                  <a:gd name="connsiteX22" fmla="*/ 8638 w 1247392"/>
                  <a:gd name="connsiteY22" fmla="*/ 738337 h 894260"/>
                  <a:gd name="connsiteX23" fmla="*/ 0 w 1247392"/>
                  <a:gd name="connsiteY23" fmla="*/ 714710 h 894260"/>
                  <a:gd name="connsiteX24" fmla="*/ 6097 w 1247392"/>
                  <a:gd name="connsiteY24" fmla="*/ 516804 h 894260"/>
                  <a:gd name="connsiteX25" fmla="*/ 47508 w 1247392"/>
                  <a:gd name="connsiteY25" fmla="*/ 310768 h 894260"/>
                  <a:gd name="connsiteX26" fmla="*/ 308672 w 1247392"/>
                  <a:gd name="connsiteY26" fmla="*/ 49350 h 894260"/>
                  <a:gd name="connsiteX27" fmla="*/ 528173 w 1247392"/>
                  <a:gd name="connsiteY27" fmla="*/ 64 h 894260"/>
                  <a:gd name="connsiteX28" fmla="*/ 781716 w 1247392"/>
                  <a:gd name="connsiteY28" fmla="*/ 10226 h 894260"/>
                  <a:gd name="connsiteX29" fmla="*/ 1218431 w 1247392"/>
                  <a:gd name="connsiteY29" fmla="*/ 347098 h 894260"/>
                  <a:gd name="connsiteX30" fmla="*/ 1246884 w 1247392"/>
                  <a:gd name="connsiteY30" fmla="*/ 555166 h 894260"/>
                  <a:gd name="connsiteX31" fmla="*/ 1242820 w 1247392"/>
                  <a:gd name="connsiteY31" fmla="*/ 681938 h 894260"/>
                  <a:gd name="connsiteX32" fmla="*/ 1241295 w 1247392"/>
                  <a:gd name="connsiteY32" fmla="*/ 755358 h 89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7392" h="894260">
                    <a:moveTo>
                      <a:pt x="1241295" y="755358"/>
                    </a:moveTo>
                    <a:cubicBezTo>
                      <a:pt x="1242566" y="767807"/>
                      <a:pt x="1235706" y="777207"/>
                      <a:pt x="1230117" y="786861"/>
                    </a:cubicBezTo>
                    <a:cubicBezTo>
                      <a:pt x="1211063" y="818363"/>
                      <a:pt x="1193026" y="850374"/>
                      <a:pt x="1188453" y="887973"/>
                    </a:cubicBezTo>
                    <a:cubicBezTo>
                      <a:pt x="1187690" y="894071"/>
                      <a:pt x="1184896" y="895341"/>
                      <a:pt x="1179307" y="895341"/>
                    </a:cubicBezTo>
                    <a:cubicBezTo>
                      <a:pt x="1167112" y="895341"/>
                      <a:pt x="1154664" y="895595"/>
                      <a:pt x="1142469" y="896611"/>
                    </a:cubicBezTo>
                    <a:cubicBezTo>
                      <a:pt x="1134339" y="897119"/>
                      <a:pt x="1138405" y="892800"/>
                      <a:pt x="1138658" y="889498"/>
                    </a:cubicBezTo>
                    <a:cubicBezTo>
                      <a:pt x="1143740" y="845293"/>
                      <a:pt x="1147804" y="801342"/>
                      <a:pt x="1147042" y="756883"/>
                    </a:cubicBezTo>
                    <a:cubicBezTo>
                      <a:pt x="1146280" y="696164"/>
                      <a:pt x="1139420" y="636462"/>
                      <a:pt x="1118842" y="578793"/>
                    </a:cubicBezTo>
                    <a:cubicBezTo>
                      <a:pt x="1115286" y="568885"/>
                      <a:pt x="1111475" y="558977"/>
                      <a:pt x="1106902" y="549577"/>
                    </a:cubicBezTo>
                    <a:cubicBezTo>
                      <a:pt x="1088864" y="514010"/>
                      <a:pt x="1062189" y="502323"/>
                      <a:pt x="1020271" y="510453"/>
                    </a:cubicBezTo>
                    <a:cubicBezTo>
                      <a:pt x="981655" y="518075"/>
                      <a:pt x="944817" y="532301"/>
                      <a:pt x="907472" y="544496"/>
                    </a:cubicBezTo>
                    <a:cubicBezTo>
                      <a:pt x="842943" y="565582"/>
                      <a:pt x="777651" y="582349"/>
                      <a:pt x="709820" y="587176"/>
                    </a:cubicBezTo>
                    <a:cubicBezTo>
                      <a:pt x="641480" y="592257"/>
                      <a:pt x="573140" y="588701"/>
                      <a:pt x="505562" y="574728"/>
                    </a:cubicBezTo>
                    <a:cubicBezTo>
                      <a:pt x="428077" y="558723"/>
                      <a:pt x="355926" y="527728"/>
                      <a:pt x="282759" y="499021"/>
                    </a:cubicBezTo>
                    <a:cubicBezTo>
                      <a:pt x="259641" y="489875"/>
                      <a:pt x="236268" y="481491"/>
                      <a:pt x="210609" y="480729"/>
                    </a:cubicBezTo>
                    <a:cubicBezTo>
                      <a:pt x="185458" y="479967"/>
                      <a:pt x="167166" y="490891"/>
                      <a:pt x="154463" y="511215"/>
                    </a:cubicBezTo>
                    <a:cubicBezTo>
                      <a:pt x="133885" y="543734"/>
                      <a:pt x="121945" y="579809"/>
                      <a:pt x="112545" y="616900"/>
                    </a:cubicBezTo>
                    <a:cubicBezTo>
                      <a:pt x="94507" y="688035"/>
                      <a:pt x="92729" y="760694"/>
                      <a:pt x="94507" y="833606"/>
                    </a:cubicBezTo>
                    <a:cubicBezTo>
                      <a:pt x="94761" y="842752"/>
                      <a:pt x="101366" y="854184"/>
                      <a:pt x="95269" y="860536"/>
                    </a:cubicBezTo>
                    <a:cubicBezTo>
                      <a:pt x="89172" y="866633"/>
                      <a:pt x="77994" y="858249"/>
                      <a:pt x="68848" y="859519"/>
                    </a:cubicBezTo>
                    <a:cubicBezTo>
                      <a:pt x="68340" y="859519"/>
                      <a:pt x="68086" y="859519"/>
                      <a:pt x="67578" y="859519"/>
                    </a:cubicBezTo>
                    <a:cubicBezTo>
                      <a:pt x="48778" y="858503"/>
                      <a:pt x="48524" y="858503"/>
                      <a:pt x="46237" y="839957"/>
                    </a:cubicBezTo>
                    <a:cubicBezTo>
                      <a:pt x="41410" y="803120"/>
                      <a:pt x="25913" y="770348"/>
                      <a:pt x="8638" y="738337"/>
                    </a:cubicBezTo>
                    <a:cubicBezTo>
                      <a:pt x="4573" y="730970"/>
                      <a:pt x="0" y="723602"/>
                      <a:pt x="0" y="714710"/>
                    </a:cubicBezTo>
                    <a:cubicBezTo>
                      <a:pt x="2032" y="648657"/>
                      <a:pt x="4827" y="582858"/>
                      <a:pt x="6097" y="516804"/>
                    </a:cubicBezTo>
                    <a:cubicBezTo>
                      <a:pt x="7622" y="445416"/>
                      <a:pt x="17784" y="376060"/>
                      <a:pt x="47508" y="310768"/>
                    </a:cubicBezTo>
                    <a:cubicBezTo>
                      <a:pt x="102129" y="191364"/>
                      <a:pt x="190539" y="105241"/>
                      <a:pt x="308672" y="49350"/>
                    </a:cubicBezTo>
                    <a:cubicBezTo>
                      <a:pt x="378028" y="16577"/>
                      <a:pt x="451703" y="-1207"/>
                      <a:pt x="528173" y="64"/>
                    </a:cubicBezTo>
                    <a:cubicBezTo>
                      <a:pt x="612772" y="1334"/>
                      <a:pt x="698133" y="-1461"/>
                      <a:pt x="781716" y="10226"/>
                    </a:cubicBezTo>
                    <a:cubicBezTo>
                      <a:pt x="990038" y="39188"/>
                      <a:pt x="1137896" y="151224"/>
                      <a:pt x="1218431" y="347098"/>
                    </a:cubicBezTo>
                    <a:cubicBezTo>
                      <a:pt x="1245614" y="413405"/>
                      <a:pt x="1251711" y="483523"/>
                      <a:pt x="1246884" y="555166"/>
                    </a:cubicBezTo>
                    <a:cubicBezTo>
                      <a:pt x="1244090" y="597338"/>
                      <a:pt x="1244090" y="639765"/>
                      <a:pt x="1242820" y="681938"/>
                    </a:cubicBezTo>
                    <a:cubicBezTo>
                      <a:pt x="1242566" y="706327"/>
                      <a:pt x="1242057" y="730970"/>
                      <a:pt x="1241295" y="755358"/>
                    </a:cubicBezTo>
                    <a:close/>
                  </a:path>
                </a:pathLst>
              </a:custGeom>
              <a:solidFill>
                <a:srgbClr val="EA5B50"/>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23" name="Freeform: Shape 90">
                <a:extLst>
                  <a:ext uri="{FF2B5EF4-FFF2-40B4-BE49-F238E27FC236}">
                    <a16:creationId xmlns:a16="http://schemas.microsoft.com/office/drawing/2014/main" id="{CB8A8DEE-D793-4588-A9F8-041F54C411B9}"/>
                  </a:ext>
                </a:extLst>
              </p:cNvPr>
              <p:cNvSpPr/>
              <p:nvPr/>
            </p:nvSpPr>
            <p:spPr>
              <a:xfrm>
                <a:off x="5949302" y="4266057"/>
                <a:ext cx="226106" cy="104161"/>
              </a:xfrm>
              <a:custGeom>
                <a:avLst/>
                <a:gdLst>
                  <a:gd name="connsiteX0" fmla="*/ 53176 w 226105"/>
                  <a:gd name="connsiteY0" fmla="*/ 103105 h 104161"/>
                  <a:gd name="connsiteX1" fmla="*/ 1350 w 226105"/>
                  <a:gd name="connsiteY1" fmla="*/ 25619 h 104161"/>
                  <a:gd name="connsiteX2" fmla="*/ 26247 w 226105"/>
                  <a:gd name="connsiteY2" fmla="*/ 1738 h 104161"/>
                  <a:gd name="connsiteX3" fmla="*/ 61306 w 226105"/>
                  <a:gd name="connsiteY3" fmla="*/ 15965 h 104161"/>
                  <a:gd name="connsiteX4" fmla="*/ 165975 w 226105"/>
                  <a:gd name="connsiteY4" fmla="*/ 19522 h 104161"/>
                  <a:gd name="connsiteX5" fmla="*/ 203321 w 226105"/>
                  <a:gd name="connsiteY5" fmla="*/ 7327 h 104161"/>
                  <a:gd name="connsiteX6" fmla="*/ 226694 w 226105"/>
                  <a:gd name="connsiteY6" fmla="*/ 30954 h 104161"/>
                  <a:gd name="connsiteX7" fmla="*/ 182743 w 226105"/>
                  <a:gd name="connsiteY7" fmla="*/ 96499 h 104161"/>
                  <a:gd name="connsiteX8" fmla="*/ 172581 w 226105"/>
                  <a:gd name="connsiteY8" fmla="*/ 105899 h 104161"/>
                  <a:gd name="connsiteX9" fmla="*/ 162927 w 226105"/>
                  <a:gd name="connsiteY9" fmla="*/ 104375 h 104161"/>
                  <a:gd name="connsiteX10" fmla="*/ 55717 w 226105"/>
                  <a:gd name="connsiteY10" fmla="*/ 102596 h 104161"/>
                  <a:gd name="connsiteX11" fmla="*/ 53176 w 226105"/>
                  <a:gd name="connsiteY11" fmla="*/ 103105 h 10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105" h="104161">
                    <a:moveTo>
                      <a:pt x="53176" y="103105"/>
                    </a:moveTo>
                    <a:cubicBezTo>
                      <a:pt x="28279" y="82272"/>
                      <a:pt x="9734" y="57121"/>
                      <a:pt x="1350" y="25619"/>
                    </a:cubicBezTo>
                    <a:cubicBezTo>
                      <a:pt x="-3985" y="6057"/>
                      <a:pt x="6939" y="-4359"/>
                      <a:pt x="26247" y="1738"/>
                    </a:cubicBezTo>
                    <a:cubicBezTo>
                      <a:pt x="38187" y="5549"/>
                      <a:pt x="49874" y="10884"/>
                      <a:pt x="61306" y="15965"/>
                    </a:cubicBezTo>
                    <a:cubicBezTo>
                      <a:pt x="95857" y="31462"/>
                      <a:pt x="130408" y="32986"/>
                      <a:pt x="165975" y="19522"/>
                    </a:cubicBezTo>
                    <a:cubicBezTo>
                      <a:pt x="178170" y="14949"/>
                      <a:pt x="190618" y="10630"/>
                      <a:pt x="203321" y="7327"/>
                    </a:cubicBezTo>
                    <a:cubicBezTo>
                      <a:pt x="221613" y="2754"/>
                      <a:pt x="231521" y="12662"/>
                      <a:pt x="226694" y="30954"/>
                    </a:cubicBezTo>
                    <a:cubicBezTo>
                      <a:pt x="219580" y="57629"/>
                      <a:pt x="201797" y="77445"/>
                      <a:pt x="182743" y="96499"/>
                    </a:cubicBezTo>
                    <a:cubicBezTo>
                      <a:pt x="179440" y="99802"/>
                      <a:pt x="175883" y="102850"/>
                      <a:pt x="172581" y="105899"/>
                    </a:cubicBezTo>
                    <a:cubicBezTo>
                      <a:pt x="169024" y="107423"/>
                      <a:pt x="165975" y="105899"/>
                      <a:pt x="162927" y="104375"/>
                    </a:cubicBezTo>
                    <a:cubicBezTo>
                      <a:pt x="127614" y="85829"/>
                      <a:pt x="91792" y="85575"/>
                      <a:pt x="55717" y="102596"/>
                    </a:cubicBezTo>
                    <a:cubicBezTo>
                      <a:pt x="54701" y="103105"/>
                      <a:pt x="53939" y="103105"/>
                      <a:pt x="53176" y="103105"/>
                    </a:cubicBezTo>
                    <a:close/>
                  </a:path>
                </a:pathLst>
              </a:custGeom>
              <a:solidFill>
                <a:srgbClr val="761329"/>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24" name="Freeform: Shape 91">
                <a:extLst>
                  <a:ext uri="{FF2B5EF4-FFF2-40B4-BE49-F238E27FC236}">
                    <a16:creationId xmlns:a16="http://schemas.microsoft.com/office/drawing/2014/main" id="{D90B21D3-4026-4022-9D8E-BFD991A258B6}"/>
                  </a:ext>
                </a:extLst>
              </p:cNvPr>
              <p:cNvSpPr/>
              <p:nvPr/>
            </p:nvSpPr>
            <p:spPr>
              <a:xfrm>
                <a:off x="5746615" y="4056534"/>
                <a:ext cx="644234" cy="132001"/>
              </a:xfrm>
              <a:custGeom>
                <a:avLst/>
                <a:gdLst>
                  <a:gd name="connsiteX0" fmla="*/ 604517 w 644234"/>
                  <a:gd name="connsiteY0" fmla="*/ 24279 h 132001"/>
                  <a:gd name="connsiteX1" fmla="*/ 622968 w 644234"/>
                  <a:gd name="connsiteY1" fmla="*/ 27581 h 132001"/>
                  <a:gd name="connsiteX2" fmla="*/ 625001 w 644234"/>
                  <a:gd name="connsiteY2" fmla="*/ 38251 h 132001"/>
                  <a:gd name="connsiteX3" fmla="*/ 621444 w 644234"/>
                  <a:gd name="connsiteY3" fmla="*/ 51462 h 132001"/>
                  <a:gd name="connsiteX4" fmla="*/ 628304 w 644234"/>
                  <a:gd name="connsiteY4" fmla="*/ 64165 h 132001"/>
                  <a:gd name="connsiteX5" fmla="*/ 641514 w 644234"/>
                  <a:gd name="connsiteY5" fmla="*/ 56797 h 132001"/>
                  <a:gd name="connsiteX6" fmla="*/ 634147 w 644234"/>
                  <a:gd name="connsiteY6" fmla="*/ 114214 h 132001"/>
                  <a:gd name="connsiteX7" fmla="*/ 581557 w 644234"/>
                  <a:gd name="connsiteY7" fmla="*/ 113198 h 132001"/>
                  <a:gd name="connsiteX8" fmla="*/ 587400 w 644234"/>
                  <a:gd name="connsiteY8" fmla="*/ 36219 h 132001"/>
                  <a:gd name="connsiteX9" fmla="*/ 604517 w 644234"/>
                  <a:gd name="connsiteY9" fmla="*/ 24279 h 132001"/>
                  <a:gd name="connsiteX10" fmla="*/ 33602 w 644234"/>
                  <a:gd name="connsiteY10" fmla="*/ 49 h 132001"/>
                  <a:gd name="connsiteX11" fmla="*/ 55165 w 644234"/>
                  <a:gd name="connsiteY11" fmla="*/ 9036 h 132001"/>
                  <a:gd name="connsiteX12" fmla="*/ 51862 w 644234"/>
                  <a:gd name="connsiteY12" fmla="*/ 38506 h 132001"/>
                  <a:gd name="connsiteX13" fmla="*/ 67867 w 644234"/>
                  <a:gd name="connsiteY13" fmla="*/ 33171 h 132001"/>
                  <a:gd name="connsiteX14" fmla="*/ 56181 w 644234"/>
                  <a:gd name="connsiteY14" fmla="*/ 96431 h 132001"/>
                  <a:gd name="connsiteX15" fmla="*/ 11467 w 644234"/>
                  <a:gd name="connsiteY15" fmla="*/ 95161 h 132001"/>
                  <a:gd name="connsiteX16" fmla="*/ 13753 w 644234"/>
                  <a:gd name="connsiteY16" fmla="*/ 11831 h 132001"/>
                  <a:gd name="connsiteX17" fmla="*/ 33602 w 644234"/>
                  <a:gd name="connsiteY17" fmla="*/ 49 h 13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4234" h="132001">
                    <a:moveTo>
                      <a:pt x="604517" y="24279"/>
                    </a:moveTo>
                    <a:cubicBezTo>
                      <a:pt x="610583" y="22818"/>
                      <a:pt x="616871" y="23898"/>
                      <a:pt x="622968" y="27581"/>
                    </a:cubicBezTo>
                    <a:cubicBezTo>
                      <a:pt x="627542" y="30376"/>
                      <a:pt x="631606" y="32662"/>
                      <a:pt x="625001" y="38251"/>
                    </a:cubicBezTo>
                    <a:cubicBezTo>
                      <a:pt x="621444" y="41300"/>
                      <a:pt x="621190" y="46635"/>
                      <a:pt x="621444" y="51462"/>
                    </a:cubicBezTo>
                    <a:cubicBezTo>
                      <a:pt x="621698" y="56797"/>
                      <a:pt x="623223" y="61624"/>
                      <a:pt x="628304" y="64165"/>
                    </a:cubicBezTo>
                    <a:cubicBezTo>
                      <a:pt x="634655" y="67214"/>
                      <a:pt x="637196" y="61624"/>
                      <a:pt x="641514" y="56797"/>
                    </a:cubicBezTo>
                    <a:cubicBezTo>
                      <a:pt x="646849" y="77884"/>
                      <a:pt x="644309" y="96684"/>
                      <a:pt x="634147" y="114214"/>
                    </a:cubicBezTo>
                    <a:cubicBezTo>
                      <a:pt x="619920" y="138349"/>
                      <a:pt x="595023" y="137840"/>
                      <a:pt x="581557" y="113198"/>
                    </a:cubicBezTo>
                    <a:cubicBezTo>
                      <a:pt x="569109" y="90587"/>
                      <a:pt x="571649" y="55527"/>
                      <a:pt x="587400" y="36219"/>
                    </a:cubicBezTo>
                    <a:cubicBezTo>
                      <a:pt x="592609" y="29741"/>
                      <a:pt x="598452" y="25739"/>
                      <a:pt x="604517" y="24279"/>
                    </a:cubicBezTo>
                    <a:close/>
                    <a:moveTo>
                      <a:pt x="33602" y="49"/>
                    </a:moveTo>
                    <a:cubicBezTo>
                      <a:pt x="40556" y="-427"/>
                      <a:pt x="47797" y="2558"/>
                      <a:pt x="55165" y="9036"/>
                    </a:cubicBezTo>
                    <a:cubicBezTo>
                      <a:pt x="46272" y="20977"/>
                      <a:pt x="44747" y="32409"/>
                      <a:pt x="51862" y="38506"/>
                    </a:cubicBezTo>
                    <a:cubicBezTo>
                      <a:pt x="58975" y="44858"/>
                      <a:pt x="62786" y="38506"/>
                      <a:pt x="67867" y="33171"/>
                    </a:cubicBezTo>
                    <a:cubicBezTo>
                      <a:pt x="73202" y="56545"/>
                      <a:pt x="70662" y="77885"/>
                      <a:pt x="56181" y="96431"/>
                    </a:cubicBezTo>
                    <a:cubicBezTo>
                      <a:pt x="43223" y="113198"/>
                      <a:pt x="24169" y="112182"/>
                      <a:pt x="11467" y="95161"/>
                    </a:cubicBezTo>
                    <a:cubicBezTo>
                      <a:pt x="-4793" y="73312"/>
                      <a:pt x="-3522" y="32663"/>
                      <a:pt x="13753" y="11831"/>
                    </a:cubicBezTo>
                    <a:cubicBezTo>
                      <a:pt x="19978" y="4463"/>
                      <a:pt x="26647" y="526"/>
                      <a:pt x="33602" y="49"/>
                    </a:cubicBezTo>
                    <a:close/>
                  </a:path>
                </a:pathLst>
              </a:custGeom>
              <a:solidFill>
                <a:srgbClr val="221F20"/>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25" name="Freeform: Shape 92">
                <a:extLst>
                  <a:ext uri="{FF2B5EF4-FFF2-40B4-BE49-F238E27FC236}">
                    <a16:creationId xmlns:a16="http://schemas.microsoft.com/office/drawing/2014/main" id="{5D51896D-505A-4F9F-958A-31BE1B13A7F1}"/>
                  </a:ext>
                </a:extLst>
              </p:cNvPr>
              <p:cNvSpPr/>
              <p:nvPr/>
            </p:nvSpPr>
            <p:spPr>
              <a:xfrm>
                <a:off x="6002479" y="4353354"/>
                <a:ext cx="116864" cy="43189"/>
              </a:xfrm>
              <a:custGeom>
                <a:avLst/>
                <a:gdLst>
                  <a:gd name="connsiteX0" fmla="*/ 0 w 116863"/>
                  <a:gd name="connsiteY0" fmla="*/ 15807 h 43188"/>
                  <a:gd name="connsiteX1" fmla="*/ 30740 w 116863"/>
                  <a:gd name="connsiteY1" fmla="*/ 1326 h 43188"/>
                  <a:gd name="connsiteX2" fmla="*/ 91967 w 116863"/>
                  <a:gd name="connsiteY2" fmla="*/ 4121 h 43188"/>
                  <a:gd name="connsiteX3" fmla="*/ 119150 w 116863"/>
                  <a:gd name="connsiteY3" fmla="*/ 18348 h 43188"/>
                  <a:gd name="connsiteX4" fmla="*/ 68340 w 116863"/>
                  <a:gd name="connsiteY4" fmla="*/ 43753 h 43188"/>
                  <a:gd name="connsiteX5" fmla="*/ 0 w 116863"/>
                  <a:gd name="connsiteY5" fmla="*/ 15807 h 4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63" h="43188">
                    <a:moveTo>
                      <a:pt x="0" y="15807"/>
                    </a:moveTo>
                    <a:cubicBezTo>
                      <a:pt x="7113" y="4375"/>
                      <a:pt x="19308" y="2597"/>
                      <a:pt x="30740" y="1326"/>
                    </a:cubicBezTo>
                    <a:cubicBezTo>
                      <a:pt x="51064" y="-960"/>
                      <a:pt x="71643" y="-452"/>
                      <a:pt x="91967" y="4121"/>
                    </a:cubicBezTo>
                    <a:cubicBezTo>
                      <a:pt x="102637" y="6661"/>
                      <a:pt x="110004" y="13775"/>
                      <a:pt x="119150" y="18348"/>
                    </a:cubicBezTo>
                    <a:cubicBezTo>
                      <a:pt x="104161" y="30542"/>
                      <a:pt x="88410" y="41212"/>
                      <a:pt x="68340" y="43753"/>
                    </a:cubicBezTo>
                    <a:cubicBezTo>
                      <a:pt x="39632" y="48072"/>
                      <a:pt x="18546" y="35115"/>
                      <a:pt x="0" y="15807"/>
                    </a:cubicBezTo>
                    <a:close/>
                  </a:path>
                </a:pathLst>
              </a:custGeom>
              <a:solidFill>
                <a:srgbClr val="EF879B"/>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26" name="Freeform: Shape 93">
                <a:extLst>
                  <a:ext uri="{FF2B5EF4-FFF2-40B4-BE49-F238E27FC236}">
                    <a16:creationId xmlns:a16="http://schemas.microsoft.com/office/drawing/2014/main" id="{099D0CA8-FF4F-483E-8077-768074521DC0}"/>
                  </a:ext>
                </a:extLst>
              </p:cNvPr>
              <p:cNvSpPr/>
              <p:nvPr/>
            </p:nvSpPr>
            <p:spPr>
              <a:xfrm>
                <a:off x="5750729" y="3858258"/>
                <a:ext cx="650399" cy="371078"/>
              </a:xfrm>
              <a:custGeom>
                <a:avLst/>
                <a:gdLst>
                  <a:gd name="connsiteX0" fmla="*/ 328728 w 650399"/>
                  <a:gd name="connsiteY0" fmla="*/ 221793 h 371078"/>
                  <a:gd name="connsiteX1" fmla="*/ 337366 w 650399"/>
                  <a:gd name="connsiteY1" fmla="*/ 229668 h 371078"/>
                  <a:gd name="connsiteX2" fmla="*/ 370901 w 650399"/>
                  <a:gd name="connsiteY2" fmla="*/ 309949 h 371078"/>
                  <a:gd name="connsiteX3" fmla="*/ 381571 w 650399"/>
                  <a:gd name="connsiteY3" fmla="*/ 335355 h 371078"/>
                  <a:gd name="connsiteX4" fmla="*/ 360231 w 650399"/>
                  <a:gd name="connsiteY4" fmla="*/ 368127 h 371078"/>
                  <a:gd name="connsiteX5" fmla="*/ 343971 w 650399"/>
                  <a:gd name="connsiteY5" fmla="*/ 369906 h 371078"/>
                  <a:gd name="connsiteX6" fmla="*/ 309673 w 650399"/>
                  <a:gd name="connsiteY6" fmla="*/ 341960 h 371078"/>
                  <a:gd name="connsiteX7" fmla="*/ 318819 w 650399"/>
                  <a:gd name="connsiteY7" fmla="*/ 267014 h 371078"/>
                  <a:gd name="connsiteX8" fmla="*/ 322884 w 650399"/>
                  <a:gd name="connsiteY8" fmla="*/ 231955 h 371078"/>
                  <a:gd name="connsiteX9" fmla="*/ 328728 w 650399"/>
                  <a:gd name="connsiteY9" fmla="*/ 221793 h 371078"/>
                  <a:gd name="connsiteX10" fmla="*/ 611741 w 650399"/>
                  <a:gd name="connsiteY10" fmla="*/ 23378 h 371078"/>
                  <a:gd name="connsiteX11" fmla="*/ 650357 w 650399"/>
                  <a:gd name="connsiteY11" fmla="*/ 57422 h 371078"/>
                  <a:gd name="connsiteX12" fmla="*/ 645022 w 650399"/>
                  <a:gd name="connsiteY12" fmla="*/ 61487 h 371078"/>
                  <a:gd name="connsiteX13" fmla="*/ 575157 w 650399"/>
                  <a:gd name="connsiteY13" fmla="*/ 61741 h 371078"/>
                  <a:gd name="connsiteX14" fmla="*/ 611741 w 650399"/>
                  <a:gd name="connsiteY14" fmla="*/ 23378 h 371078"/>
                  <a:gd name="connsiteX15" fmla="*/ 39364 w 650399"/>
                  <a:gd name="connsiteY15" fmla="*/ 5 h 371078"/>
                  <a:gd name="connsiteX16" fmla="*/ 72899 w 650399"/>
                  <a:gd name="connsiteY16" fmla="*/ 24141 h 371078"/>
                  <a:gd name="connsiteX17" fmla="*/ 74931 w 650399"/>
                  <a:gd name="connsiteY17" fmla="*/ 38876 h 371078"/>
                  <a:gd name="connsiteX18" fmla="*/ 55115 w 650399"/>
                  <a:gd name="connsiteY18" fmla="*/ 29477 h 371078"/>
                  <a:gd name="connsiteX19" fmla="*/ 11417 w 650399"/>
                  <a:gd name="connsiteY19" fmla="*/ 32525 h 371078"/>
                  <a:gd name="connsiteX20" fmla="*/ 1255 w 650399"/>
                  <a:gd name="connsiteY20" fmla="*/ 34303 h 371078"/>
                  <a:gd name="connsiteX21" fmla="*/ 2780 w 650399"/>
                  <a:gd name="connsiteY21" fmla="*/ 23633 h 371078"/>
                  <a:gd name="connsiteX22" fmla="*/ 39364 w 650399"/>
                  <a:gd name="connsiteY22" fmla="*/ 5 h 3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0399" h="371078">
                    <a:moveTo>
                      <a:pt x="328728" y="221793"/>
                    </a:moveTo>
                    <a:cubicBezTo>
                      <a:pt x="334063" y="220777"/>
                      <a:pt x="335588" y="225858"/>
                      <a:pt x="337366" y="229668"/>
                    </a:cubicBezTo>
                    <a:cubicBezTo>
                      <a:pt x="348798" y="256344"/>
                      <a:pt x="359722" y="283274"/>
                      <a:pt x="370901" y="309949"/>
                    </a:cubicBezTo>
                    <a:cubicBezTo>
                      <a:pt x="374457" y="318587"/>
                      <a:pt x="378522" y="326717"/>
                      <a:pt x="381571" y="335355"/>
                    </a:cubicBezTo>
                    <a:cubicBezTo>
                      <a:pt x="387668" y="353138"/>
                      <a:pt x="379030" y="366349"/>
                      <a:pt x="360231" y="368127"/>
                    </a:cubicBezTo>
                    <a:cubicBezTo>
                      <a:pt x="354895" y="368635"/>
                      <a:pt x="349306" y="368889"/>
                      <a:pt x="343971" y="369906"/>
                    </a:cubicBezTo>
                    <a:cubicBezTo>
                      <a:pt x="322630" y="373970"/>
                      <a:pt x="307641" y="368127"/>
                      <a:pt x="309673" y="341960"/>
                    </a:cubicBezTo>
                    <a:cubicBezTo>
                      <a:pt x="312722" y="317063"/>
                      <a:pt x="315771" y="291912"/>
                      <a:pt x="318819" y="267014"/>
                    </a:cubicBezTo>
                    <a:cubicBezTo>
                      <a:pt x="320344" y="255327"/>
                      <a:pt x="321360" y="243641"/>
                      <a:pt x="322884" y="231955"/>
                    </a:cubicBezTo>
                    <a:cubicBezTo>
                      <a:pt x="323392" y="227890"/>
                      <a:pt x="323646" y="222809"/>
                      <a:pt x="328728" y="221793"/>
                    </a:cubicBezTo>
                    <a:close/>
                    <a:moveTo>
                      <a:pt x="611741" y="23378"/>
                    </a:moveTo>
                    <a:cubicBezTo>
                      <a:pt x="630033" y="23632"/>
                      <a:pt x="649341" y="40655"/>
                      <a:pt x="650357" y="57422"/>
                    </a:cubicBezTo>
                    <a:cubicBezTo>
                      <a:pt x="650611" y="61233"/>
                      <a:pt x="649849" y="65298"/>
                      <a:pt x="645022" y="61487"/>
                    </a:cubicBezTo>
                    <a:cubicBezTo>
                      <a:pt x="622158" y="44465"/>
                      <a:pt x="599293" y="45990"/>
                      <a:pt x="575157" y="61741"/>
                    </a:cubicBezTo>
                    <a:cubicBezTo>
                      <a:pt x="575919" y="38622"/>
                      <a:pt x="591924" y="23124"/>
                      <a:pt x="611741" y="23378"/>
                    </a:cubicBezTo>
                    <a:close/>
                    <a:moveTo>
                      <a:pt x="39364" y="5"/>
                    </a:moveTo>
                    <a:cubicBezTo>
                      <a:pt x="54607" y="260"/>
                      <a:pt x="67564" y="9405"/>
                      <a:pt x="72899" y="24141"/>
                    </a:cubicBezTo>
                    <a:cubicBezTo>
                      <a:pt x="74423" y="28206"/>
                      <a:pt x="76964" y="32017"/>
                      <a:pt x="74931" y="38876"/>
                    </a:cubicBezTo>
                    <a:cubicBezTo>
                      <a:pt x="67818" y="35574"/>
                      <a:pt x="61721" y="32271"/>
                      <a:pt x="55115" y="29477"/>
                    </a:cubicBezTo>
                    <a:cubicBezTo>
                      <a:pt x="40126" y="22871"/>
                      <a:pt x="25645" y="25158"/>
                      <a:pt x="11417" y="32525"/>
                    </a:cubicBezTo>
                    <a:cubicBezTo>
                      <a:pt x="8369" y="34049"/>
                      <a:pt x="4812" y="38114"/>
                      <a:pt x="1255" y="34303"/>
                    </a:cubicBezTo>
                    <a:cubicBezTo>
                      <a:pt x="-1793" y="31001"/>
                      <a:pt x="1509" y="26936"/>
                      <a:pt x="2780" y="23633"/>
                    </a:cubicBezTo>
                    <a:cubicBezTo>
                      <a:pt x="8877" y="8389"/>
                      <a:pt x="22343" y="-249"/>
                      <a:pt x="39364" y="5"/>
                    </a:cubicBezTo>
                    <a:close/>
                  </a:path>
                </a:pathLst>
              </a:custGeom>
              <a:solidFill>
                <a:srgbClr val="C49380"/>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grpSp>
        <p:grpSp>
          <p:nvGrpSpPr>
            <p:cNvPr id="17" name="Group 84">
              <a:extLst>
                <a:ext uri="{FF2B5EF4-FFF2-40B4-BE49-F238E27FC236}">
                  <a16:creationId xmlns:a16="http://schemas.microsoft.com/office/drawing/2014/main" id="{CD7DA4EC-5AE5-4998-B9CA-B625FDAF0DFE}"/>
                </a:ext>
              </a:extLst>
            </p:cNvPr>
            <p:cNvGrpSpPr/>
            <p:nvPr/>
          </p:nvGrpSpPr>
          <p:grpSpPr>
            <a:xfrm>
              <a:off x="5940772" y="5609818"/>
              <a:ext cx="295902" cy="435172"/>
              <a:chOff x="5930781" y="5711305"/>
              <a:chExt cx="219049" cy="322147"/>
            </a:xfrm>
          </p:grpSpPr>
          <p:sp>
            <p:nvSpPr>
              <p:cNvPr id="18" name="Freeform: Shape 85">
                <a:extLst>
                  <a:ext uri="{FF2B5EF4-FFF2-40B4-BE49-F238E27FC236}">
                    <a16:creationId xmlns:a16="http://schemas.microsoft.com/office/drawing/2014/main" id="{121E917A-537D-4F94-AA3B-282A468FEEBF}"/>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rgbClr val="17B6FF"/>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19" name="Freeform: Shape 86">
                <a:extLst>
                  <a:ext uri="{FF2B5EF4-FFF2-40B4-BE49-F238E27FC236}">
                    <a16:creationId xmlns:a16="http://schemas.microsoft.com/office/drawing/2014/main" id="{F809E590-EED5-4E7F-AC8B-18BF4A5D59D3}"/>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ysClr val="window" lastClr="FFFFFF">
                  <a:lumMod val="85000"/>
                </a:sysClr>
              </a:solidFill>
              <a:ln w="2539"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20" name="Freeform: Shape 87">
                <a:extLst>
                  <a:ext uri="{FF2B5EF4-FFF2-40B4-BE49-F238E27FC236}">
                    <a16:creationId xmlns:a16="http://schemas.microsoft.com/office/drawing/2014/main" id="{92381F89-1F05-4E30-96E7-2BC5D1EA5E4E}"/>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ysClr val="window" lastClr="FFFFFF">
                  <a:lumMod val="65000"/>
                </a:sysClr>
              </a:solidFill>
              <a:ln w="25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grpSp>
      </p:grpSp>
    </p:spTree>
    <p:extLst>
      <p:ext uri="{BB962C8B-B14F-4D97-AF65-F5344CB8AC3E}">
        <p14:creationId xmlns:p14="http://schemas.microsoft.com/office/powerpoint/2010/main" val="27845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 calcmode="lin" valueType="num">
                                      <p:cBhvr>
                                        <p:cTn id="9" dur="1500" fill="hold"/>
                                        <p:tgtEl>
                                          <p:spTgt spid="8"/>
                                        </p:tgtEl>
                                        <p:attrNameLst>
                                          <p:attrName>style.rotation</p:attrName>
                                        </p:attrNameLst>
                                      </p:cBhvr>
                                      <p:tavLst>
                                        <p:tav tm="0">
                                          <p:val>
                                            <p:fltVal val="90"/>
                                          </p:val>
                                        </p:tav>
                                        <p:tav tm="100000">
                                          <p:val>
                                            <p:fltVal val="0"/>
                                          </p:val>
                                        </p:tav>
                                      </p:tavLst>
                                    </p:anim>
                                    <p:animEffect transition="in" filter="fade">
                                      <p:cBhvr>
                                        <p:cTn id="10"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614EAB7D-AD21-4FAD-86C3-FA2BF048FA16}"/>
              </a:ext>
            </a:extLst>
          </p:cNvPr>
          <p:cNvPicPr>
            <a:picLocks noChangeAspect="1"/>
          </p:cNvPicPr>
          <p:nvPr/>
        </p:nvPicPr>
        <p:blipFill rotWithShape="1">
          <a:blip r:embed="rId2">
            <a:extLst>
              <a:ext uri="{28A0092B-C50C-407E-A947-70E740481C1C}">
                <a14:useLocalDpi xmlns:a14="http://schemas.microsoft.com/office/drawing/2010/main" val="0"/>
              </a:ext>
            </a:extLst>
          </a:blip>
          <a:srcRect l="5339" r="5512"/>
          <a:stretch/>
        </p:blipFill>
        <p:spPr>
          <a:xfrm>
            <a:off x="194150" y="2601674"/>
            <a:ext cx="4680520" cy="3851471"/>
          </a:xfrm>
          <a:prstGeom prst="rect">
            <a:avLst/>
          </a:prstGeom>
        </p:spPr>
      </p:pic>
      <p:sp>
        <p:nvSpPr>
          <p:cNvPr id="4" name="投影片編號版面配置區 3">
            <a:extLst>
              <a:ext uri="{FF2B5EF4-FFF2-40B4-BE49-F238E27FC236}">
                <a16:creationId xmlns:a16="http://schemas.microsoft.com/office/drawing/2014/main" id="{39BC893C-43D5-4DC8-8D9D-E0B67827667E}"/>
              </a:ext>
            </a:extLst>
          </p:cNvPr>
          <p:cNvSpPr>
            <a:spLocks noGrp="1"/>
          </p:cNvSpPr>
          <p:nvPr>
            <p:ph type="sldNum" sz="quarter" idx="12"/>
          </p:nvPr>
        </p:nvSpPr>
        <p:spPr/>
        <p:txBody>
          <a:bodyPr/>
          <a:lstStyle/>
          <a:p>
            <a:pPr>
              <a:defRPr/>
            </a:pPr>
            <a:fld id="{3D50DE69-F466-40A0-AA8C-7174EFF8D2A2}" type="slidenum">
              <a:rPr lang="zh-TW" altLang="en-US" smtClean="0"/>
              <a:pPr>
                <a:defRPr/>
              </a:pPr>
              <a:t>25</a:t>
            </a:fld>
            <a:endParaRPr lang="en-US" altLang="zh-TW" dirty="0"/>
          </a:p>
        </p:txBody>
      </p:sp>
      <p:sp>
        <p:nvSpPr>
          <p:cNvPr id="3" name="Rectangle 2">
            <a:extLst>
              <a:ext uri="{FF2B5EF4-FFF2-40B4-BE49-F238E27FC236}">
                <a16:creationId xmlns:a16="http://schemas.microsoft.com/office/drawing/2014/main" id="{B5F5A2F9-E77E-477E-A18A-443F57DA69E9}"/>
              </a:ext>
            </a:extLst>
          </p:cNvPr>
          <p:cNvSpPr>
            <a:spLocks noGrp="1" noChangeArrowheads="1"/>
          </p:cNvSpPr>
          <p:nvPr>
            <p:ph type="title"/>
          </p:nvPr>
        </p:nvSpPr>
        <p:spPr>
          <a:xfrm>
            <a:off x="154486" y="115888"/>
            <a:ext cx="8989513" cy="792162"/>
          </a:xfrm>
        </p:spPr>
        <p:txBody>
          <a:bodyPr/>
          <a:lstStyle/>
          <a:p>
            <a:pPr eaLnBrk="1" hangingPunct="1"/>
            <a:r>
              <a:rPr lang="zh-TW" altLang="en-US" sz="4800" b="1" kern="1200" spc="-15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列印就讀志願表</a:t>
            </a:r>
          </a:p>
        </p:txBody>
      </p:sp>
      <p:pic>
        <p:nvPicPr>
          <p:cNvPr id="5" name="圖片 4">
            <a:extLst>
              <a:ext uri="{FF2B5EF4-FFF2-40B4-BE49-F238E27FC236}">
                <a16:creationId xmlns:a16="http://schemas.microsoft.com/office/drawing/2014/main" id="{E3FF2782-4953-4858-A815-DB5262F303D5}"/>
              </a:ext>
            </a:extLst>
          </p:cNvPr>
          <p:cNvPicPr>
            <a:picLocks noChangeAspect="1"/>
          </p:cNvPicPr>
          <p:nvPr/>
        </p:nvPicPr>
        <p:blipFill rotWithShape="1">
          <a:blip r:embed="rId3">
            <a:extLst>
              <a:ext uri="{28A0092B-C50C-407E-A947-70E740481C1C}">
                <a14:useLocalDpi xmlns:a14="http://schemas.microsoft.com/office/drawing/2010/main" val="0"/>
              </a:ext>
            </a:extLst>
          </a:blip>
          <a:srcRect r="4675"/>
          <a:stretch/>
        </p:blipFill>
        <p:spPr>
          <a:xfrm>
            <a:off x="4867055" y="2564923"/>
            <a:ext cx="4082795" cy="3600000"/>
          </a:xfrm>
          <a:prstGeom prst="rect">
            <a:avLst/>
          </a:prstGeom>
        </p:spPr>
      </p:pic>
      <p:sp>
        <p:nvSpPr>
          <p:cNvPr id="6" name="圓角矩形 14">
            <a:extLst>
              <a:ext uri="{FF2B5EF4-FFF2-40B4-BE49-F238E27FC236}">
                <a16:creationId xmlns:a16="http://schemas.microsoft.com/office/drawing/2014/main" id="{BAB45B0D-E61A-4C4C-9248-1A7C93EE6C86}"/>
              </a:ext>
            </a:extLst>
          </p:cNvPr>
          <p:cNvSpPr/>
          <p:nvPr/>
        </p:nvSpPr>
        <p:spPr>
          <a:xfrm>
            <a:off x="5868144" y="4807832"/>
            <a:ext cx="2514600" cy="735410"/>
          </a:xfrm>
          <a:prstGeom prst="roundRect">
            <a:avLst/>
          </a:prstGeom>
          <a:solidFill>
            <a:srgbClr val="FFFF00"/>
          </a:solidFill>
          <a:ln w="1016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spcAft>
                <a:spcPts val="600"/>
              </a:spcAft>
              <a:defRPr/>
            </a:pPr>
            <a:r>
              <a:rPr lang="zh-TW" altLang="en-US" sz="3200" b="1" dirty="0">
                <a:solidFill>
                  <a:srgbClr val="FF0000"/>
                </a:solidFill>
                <a:latin typeface="Microsoft YaHei" panose="020B0503020204020204" pitchFamily="34" charset="-122"/>
                <a:ea typeface="Microsoft YaHei" panose="020B0503020204020204" pitchFamily="34" charset="-122"/>
              </a:rPr>
              <a:t>請下載留存</a:t>
            </a:r>
            <a:endParaRPr lang="en-US" altLang="zh-TW" sz="2000" b="1" dirty="0">
              <a:solidFill>
                <a:srgbClr val="FF0000"/>
              </a:solidFill>
              <a:latin typeface="Microsoft YaHei" panose="020B0503020204020204" pitchFamily="34" charset="-122"/>
              <a:ea typeface="Microsoft YaHei" panose="020B0503020204020204" pitchFamily="34" charset="-122"/>
            </a:endParaRPr>
          </a:p>
        </p:txBody>
      </p:sp>
      <p:sp>
        <p:nvSpPr>
          <p:cNvPr id="7" name="向右箭號 2">
            <a:extLst>
              <a:ext uri="{FF2B5EF4-FFF2-40B4-BE49-F238E27FC236}">
                <a16:creationId xmlns:a16="http://schemas.microsoft.com/office/drawing/2014/main" id="{4E1EFAB7-1730-404A-B1F5-664B5569DEF8}"/>
              </a:ext>
            </a:extLst>
          </p:cNvPr>
          <p:cNvSpPr/>
          <p:nvPr/>
        </p:nvSpPr>
        <p:spPr>
          <a:xfrm>
            <a:off x="3883447" y="3551338"/>
            <a:ext cx="1062037" cy="9715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矩形 7">
            <a:extLst>
              <a:ext uri="{FF2B5EF4-FFF2-40B4-BE49-F238E27FC236}">
                <a16:creationId xmlns:a16="http://schemas.microsoft.com/office/drawing/2014/main" id="{A7CC461F-070C-40E8-9F40-D1FF2B982A8D}"/>
              </a:ext>
            </a:extLst>
          </p:cNvPr>
          <p:cNvSpPr/>
          <p:nvPr/>
        </p:nvSpPr>
        <p:spPr>
          <a:xfrm>
            <a:off x="6372200" y="3642203"/>
            <a:ext cx="1338828" cy="646331"/>
          </a:xfrm>
          <a:prstGeom prst="rect">
            <a:avLst/>
          </a:prstGeom>
          <a:solidFill>
            <a:srgbClr val="FFFF00"/>
          </a:solidFill>
        </p:spPr>
        <p:txBody>
          <a:bodyPr wrap="none">
            <a:spAutoFit/>
          </a:bodyPr>
          <a:lstStyle/>
          <a:p>
            <a:pPr algn="ctr"/>
            <a:r>
              <a:rPr lang="zh-TW" altLang="en-US" b="1" dirty="0">
                <a:solidFill>
                  <a:srgbClr val="000099"/>
                </a:solidFill>
                <a:latin typeface="Microsoft YaHei" panose="020B0503020204020204" pitchFamily="34" charset="-122"/>
                <a:ea typeface="Microsoft YaHei" panose="020B0503020204020204" pitchFamily="34" charset="-122"/>
              </a:rPr>
              <a:t>就讀志願表</a:t>
            </a:r>
            <a:br>
              <a:rPr lang="en-US" altLang="zh-TW" b="1" dirty="0">
                <a:solidFill>
                  <a:srgbClr val="000099"/>
                </a:solidFill>
                <a:latin typeface="Microsoft YaHei" panose="020B0503020204020204" pitchFamily="34" charset="-122"/>
                <a:ea typeface="Microsoft YaHei" panose="020B0503020204020204" pitchFamily="34" charset="-122"/>
              </a:rPr>
            </a:br>
            <a:r>
              <a:rPr lang="en-US" altLang="zh-TW" b="1" dirty="0">
                <a:solidFill>
                  <a:srgbClr val="000099"/>
                </a:solidFill>
                <a:latin typeface="Microsoft YaHei" panose="020B0503020204020204" pitchFamily="34" charset="-122"/>
                <a:ea typeface="Microsoft YaHei" panose="020B0503020204020204" pitchFamily="34" charset="-122"/>
              </a:rPr>
              <a:t>【</a:t>
            </a:r>
            <a:r>
              <a:rPr lang="zh-TW" altLang="en-US" b="1" dirty="0">
                <a:solidFill>
                  <a:srgbClr val="000099"/>
                </a:solidFill>
                <a:latin typeface="Microsoft YaHei" panose="020B0503020204020204" pitchFamily="34" charset="-122"/>
                <a:ea typeface="Microsoft YaHei" panose="020B0503020204020204" pitchFamily="34" charset="-122"/>
              </a:rPr>
              <a:t>範 例</a:t>
            </a:r>
            <a:r>
              <a:rPr lang="en-US" altLang="zh-TW" b="1" dirty="0">
                <a:solidFill>
                  <a:srgbClr val="000099"/>
                </a:solidFill>
                <a:latin typeface="Microsoft YaHei" panose="020B0503020204020204" pitchFamily="34" charset="-122"/>
                <a:ea typeface="Microsoft YaHei" panose="020B0503020204020204" pitchFamily="34" charset="-122"/>
              </a:rPr>
              <a:t>】</a:t>
            </a:r>
            <a:endParaRPr lang="zh-TW" altLang="en-US" dirty="0">
              <a:latin typeface="Microsoft YaHei" panose="020B0503020204020204" pitchFamily="34" charset="-122"/>
              <a:ea typeface="Microsoft YaHei" panose="020B0503020204020204" pitchFamily="34" charset="-122"/>
            </a:endParaRPr>
          </a:p>
        </p:txBody>
      </p:sp>
      <p:sp>
        <p:nvSpPr>
          <p:cNvPr id="9" name="矩形圖說文字 6">
            <a:extLst>
              <a:ext uri="{FF2B5EF4-FFF2-40B4-BE49-F238E27FC236}">
                <a16:creationId xmlns:a16="http://schemas.microsoft.com/office/drawing/2014/main" id="{8000FAC3-C14A-4233-BDE3-D240CC45495A}"/>
              </a:ext>
            </a:extLst>
          </p:cNvPr>
          <p:cNvSpPr/>
          <p:nvPr/>
        </p:nvSpPr>
        <p:spPr>
          <a:xfrm>
            <a:off x="154487" y="1062102"/>
            <a:ext cx="8795363" cy="1395556"/>
          </a:xfrm>
          <a:prstGeom prst="wedgeRectCallout">
            <a:avLst>
              <a:gd name="adj1" fmla="val -21450"/>
              <a:gd name="adj2" fmla="val 41495"/>
            </a:avLst>
          </a:prstGeom>
          <a:solidFill>
            <a:srgbClr val="B8E08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marL="177800" lvl="3" indent="-177800" algn="just">
              <a:lnSpc>
                <a:spcPts val="2500"/>
              </a:lnSpc>
              <a:spcAft>
                <a:spcPts val="600"/>
              </a:spcAft>
              <a:buFont typeface="+mj-lt"/>
              <a:buAutoNum type="arabicPeriod"/>
            </a:pPr>
            <a:r>
              <a:rPr lang="zh-TW" altLang="zh-TW" sz="20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「列印就讀志願表」</a:t>
            </a:r>
            <a:r>
              <a:rPr lang="zh-TW" altLang="en-US" sz="2000" b="1" kern="100"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請</a:t>
            </a:r>
            <a:r>
              <a:rPr lang="zh-TW" altLang="zh-TW" sz="20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自行存檔或列印</a:t>
            </a:r>
            <a:r>
              <a:rPr lang="zh-TW" altLang="zh-TW" sz="20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，嗣後考生對</a:t>
            </a:r>
            <a:r>
              <a:rPr lang="zh-TW" altLang="en-US" sz="2000" kern="100"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就讀</a:t>
            </a:r>
            <a:r>
              <a:rPr lang="zh-TW" altLang="zh-TW" sz="20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志願序登記相關事項提出疑義申請時，應檢附「就讀志願表」，未檢附者</a:t>
            </a:r>
            <a:r>
              <a:rPr lang="zh-TW" altLang="en-US" sz="20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一律</a:t>
            </a:r>
            <a:r>
              <a:rPr lang="zh-TW" altLang="zh-TW" sz="20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不予</a:t>
            </a:r>
            <a:r>
              <a:rPr lang="zh-TW" altLang="en-US" sz="20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受理</a:t>
            </a:r>
            <a:r>
              <a:rPr lang="zh-TW" altLang="zh-TW" sz="20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a:t>
            </a:r>
          </a:p>
          <a:p>
            <a:pPr marL="177800" lvl="3" indent="-177800" algn="just">
              <a:lnSpc>
                <a:spcPts val="2500"/>
              </a:lnSpc>
              <a:spcAft>
                <a:spcPts val="600"/>
              </a:spcAft>
              <a:buFont typeface="+mj-lt"/>
              <a:buAutoNum type="arabicPeriod"/>
            </a:pPr>
            <a:r>
              <a:rPr lang="zh-TW" altLang="zh-TW" sz="20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「就讀志願表」請自行存檔或列印，系統關閉後，不予補發</a:t>
            </a:r>
            <a:r>
              <a:rPr lang="zh-TW" altLang="zh-TW" sz="20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。若考生有申請大學獎學金之需求，</a:t>
            </a:r>
            <a:r>
              <a:rPr lang="zh-TW" altLang="en-US" sz="20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請自行留存。</a:t>
            </a:r>
            <a:endParaRPr lang="zh-TW" altLang="en-US" sz="20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 name="圓角矩形 6">
            <a:extLst>
              <a:ext uri="{FF2B5EF4-FFF2-40B4-BE49-F238E27FC236}">
                <a16:creationId xmlns:a16="http://schemas.microsoft.com/office/drawing/2014/main" id="{78D953A7-F751-400E-B207-1FE86545D0CB}"/>
              </a:ext>
            </a:extLst>
          </p:cNvPr>
          <p:cNvSpPr/>
          <p:nvPr/>
        </p:nvSpPr>
        <p:spPr>
          <a:xfrm>
            <a:off x="5099650" y="5817079"/>
            <a:ext cx="3283094" cy="924289"/>
          </a:xfrm>
          <a:prstGeom prst="roundRect">
            <a:avLst/>
          </a:prstGeom>
          <a:solidFill>
            <a:srgbClr val="FF9999"/>
          </a:solidFill>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just">
              <a:lnSpc>
                <a:spcPts val="1800"/>
              </a:lnSpc>
              <a:spcAft>
                <a:spcPts val="0"/>
              </a:spcAft>
            </a:pPr>
            <a:r>
              <a:rPr lang="en-US" altLang="zh-TW" sz="1300" b="1" dirty="0">
                <a:solidFill>
                  <a:schemeClr val="tx1"/>
                </a:solidFill>
                <a:latin typeface="Microsoft YaHei" panose="020B0503020204020204" pitchFamily="34" charset="-122"/>
                <a:ea typeface="Microsoft YaHei" panose="020B0503020204020204" pitchFamily="34" charset="-122"/>
              </a:rPr>
              <a:t>【</a:t>
            </a:r>
            <a:r>
              <a:rPr lang="zh-TW" altLang="en-US" sz="1300" b="1" dirty="0">
                <a:solidFill>
                  <a:schemeClr val="tx1"/>
                </a:solidFill>
                <a:latin typeface="Microsoft YaHei" panose="020B0503020204020204" pitchFamily="34" charset="-122"/>
                <a:ea typeface="Microsoft YaHei" panose="020B0503020204020204" pitchFamily="34" charset="-122"/>
              </a:rPr>
              <a:t>提醒</a:t>
            </a:r>
            <a:r>
              <a:rPr lang="en-US" altLang="zh-TW" sz="1300" b="1" dirty="0">
                <a:solidFill>
                  <a:schemeClr val="tx1"/>
                </a:solidFill>
                <a:latin typeface="Microsoft YaHei" panose="020B0503020204020204" pitchFamily="34" charset="-122"/>
                <a:ea typeface="Microsoft YaHei" panose="020B0503020204020204" pitchFamily="34" charset="-122"/>
              </a:rPr>
              <a:t>】</a:t>
            </a:r>
            <a:r>
              <a:rPr lang="zh-TW" altLang="en-US" sz="1300" dirty="0">
                <a:solidFill>
                  <a:schemeClr val="tx1"/>
                </a:solidFill>
                <a:latin typeface="Microsoft YaHei" panose="020B0503020204020204" pitchFamily="34" charset="-122"/>
                <a:ea typeface="Microsoft YaHei" panose="020B0503020204020204" pitchFamily="34" charset="-122"/>
              </a:rPr>
              <a:t>部分科技校院入學後可申請獎學金，並須檢附就讀志願表，建議考生務必下載留存備用，系統關閉後，恕不補發。</a:t>
            </a:r>
          </a:p>
        </p:txBody>
      </p:sp>
    </p:spTree>
    <p:extLst>
      <p:ext uri="{BB962C8B-B14F-4D97-AF65-F5344CB8AC3E}">
        <p14:creationId xmlns:p14="http://schemas.microsoft.com/office/powerpoint/2010/main" val="8417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ircle(in)">
                                      <p:cBhvr>
                                        <p:cTn id="11" dur="1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537501E-BFC6-4C57-8B90-E99E75716AD3}"/>
              </a:ext>
            </a:extLst>
          </p:cNvPr>
          <p:cNvSpPr>
            <a:spLocks noGrp="1"/>
          </p:cNvSpPr>
          <p:nvPr>
            <p:ph type="sldNum" sz="quarter" idx="12"/>
          </p:nvPr>
        </p:nvSpPr>
        <p:spPr/>
        <p:txBody>
          <a:bodyPr/>
          <a:lstStyle/>
          <a:p>
            <a:pPr>
              <a:defRPr/>
            </a:pPr>
            <a:fld id="{3D50DE69-F466-40A0-AA8C-7174EFF8D2A2}" type="slidenum">
              <a:rPr lang="zh-TW" altLang="en-US" smtClean="0"/>
              <a:pPr>
                <a:defRPr/>
              </a:pPr>
              <a:t>26</a:t>
            </a:fld>
            <a:endParaRPr lang="en-US" altLang="zh-TW" dirty="0"/>
          </a:p>
        </p:txBody>
      </p:sp>
      <p:sp>
        <p:nvSpPr>
          <p:cNvPr id="3" name="Rectangle 2">
            <a:extLst>
              <a:ext uri="{FF2B5EF4-FFF2-40B4-BE49-F238E27FC236}">
                <a16:creationId xmlns:a16="http://schemas.microsoft.com/office/drawing/2014/main" id="{719475CD-E28B-44AD-9182-5834361DA86B}"/>
              </a:ext>
            </a:extLst>
          </p:cNvPr>
          <p:cNvSpPr>
            <a:spLocks noGrp="1" noChangeArrowheads="1"/>
          </p:cNvSpPr>
          <p:nvPr>
            <p:ph type="title"/>
          </p:nvPr>
        </p:nvSpPr>
        <p:spPr>
          <a:xfrm>
            <a:off x="207033" y="202341"/>
            <a:ext cx="8229600" cy="633413"/>
          </a:xfrm>
        </p:spPr>
        <p:txBody>
          <a:bodyPr/>
          <a:lstStyle/>
          <a:p>
            <a:pPr eaLnBrk="1" hangingPunct="1"/>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意見交流</a:t>
            </a:r>
          </a:p>
        </p:txBody>
      </p:sp>
      <p:sp>
        <p:nvSpPr>
          <p:cNvPr id="5" name="矩形 2">
            <a:extLst>
              <a:ext uri="{FF2B5EF4-FFF2-40B4-BE49-F238E27FC236}">
                <a16:creationId xmlns:a16="http://schemas.microsoft.com/office/drawing/2014/main" id="{304A5252-FE1F-4B49-88DE-32C2678F9C54}"/>
              </a:ext>
            </a:extLst>
          </p:cNvPr>
          <p:cNvSpPr>
            <a:spLocks noChangeArrowheads="1"/>
          </p:cNvSpPr>
          <p:nvPr/>
        </p:nvSpPr>
        <p:spPr bwMode="auto">
          <a:xfrm>
            <a:off x="1181100" y="1699157"/>
            <a:ext cx="7533319" cy="241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42900" indent="-342900" algn="just" eaLnBrk="1" hangingPunct="1">
              <a:lnSpc>
                <a:spcPts val="3400"/>
              </a:lnSpc>
              <a:spcBef>
                <a:spcPts val="600"/>
              </a:spcBef>
              <a:spcAft>
                <a:spcPts val="1000"/>
              </a:spcAft>
              <a:buFont typeface="Wingdings" panose="05000000000000000000" pitchFamily="2" charset="2"/>
              <a:buChar char="l"/>
            </a:pPr>
            <a:r>
              <a:rPr lang="zh-TW" altLang="en-US" sz="2600" b="1" dirty="0">
                <a:latin typeface="Microsoft YaHei" panose="020B0503020204020204" pitchFamily="34" charset="-122"/>
                <a:ea typeface="Microsoft YaHei" panose="020B0503020204020204" pitchFamily="34" charset="-122"/>
                <a:cs typeface="Times New Roman" panose="02020603050405020304" pitchFamily="18" charset="0"/>
              </a:rPr>
              <a:t>電話：</a:t>
            </a:r>
            <a:r>
              <a:rPr lang="en-US" altLang="zh-TW" sz="2600" b="1" dirty="0">
                <a:latin typeface="Microsoft YaHei" panose="020B0503020204020204" pitchFamily="34" charset="-122"/>
                <a:ea typeface="Microsoft YaHei" panose="020B0503020204020204" pitchFamily="34" charset="-122"/>
                <a:cs typeface="Times New Roman" panose="02020603050405020304" pitchFamily="18" charset="0"/>
              </a:rPr>
              <a:t>02-2772-5333</a:t>
            </a:r>
            <a:r>
              <a:rPr lang="zh-TW" altLang="en-US" sz="2600" b="1" dirty="0">
                <a:latin typeface="Microsoft YaHei" panose="020B0503020204020204" pitchFamily="34" charset="-122"/>
                <a:ea typeface="Microsoft YaHei" panose="020B0503020204020204" pitchFamily="34" charset="-122"/>
                <a:cs typeface="Times New Roman" panose="02020603050405020304" pitchFamily="18" charset="0"/>
              </a:rPr>
              <a:t> </a:t>
            </a:r>
            <a:r>
              <a:rPr lang="en-US" altLang="zh-TW" sz="2600" b="1" dirty="0">
                <a:latin typeface="Microsoft YaHei" panose="020B0503020204020204" pitchFamily="34" charset="-122"/>
                <a:ea typeface="Microsoft YaHei" panose="020B0503020204020204" pitchFamily="34" charset="-122"/>
                <a:cs typeface="Times New Roman" panose="02020603050405020304" pitchFamily="18" charset="0"/>
              </a:rPr>
              <a:t>(</a:t>
            </a:r>
            <a:r>
              <a:rPr lang="zh-TW" altLang="en-US" sz="2600" b="1" dirty="0">
                <a:latin typeface="Microsoft YaHei" panose="020B0503020204020204" pitchFamily="34" charset="-122"/>
                <a:ea typeface="Microsoft YaHei" panose="020B0503020204020204" pitchFamily="34" charset="-122"/>
                <a:cs typeface="Times New Roman" panose="02020603050405020304" pitchFamily="18" charset="0"/>
              </a:rPr>
              <a:t>代表號</a:t>
            </a:r>
            <a:r>
              <a:rPr lang="en-US" altLang="zh-TW" sz="2600" b="1" dirty="0">
                <a:latin typeface="Microsoft YaHei" panose="020B0503020204020204" pitchFamily="34" charset="-122"/>
                <a:ea typeface="Microsoft YaHei" panose="020B0503020204020204" pitchFamily="34" charset="-122"/>
                <a:cs typeface="Times New Roman" panose="02020603050405020304" pitchFamily="18" charset="0"/>
              </a:rPr>
              <a:t>)</a:t>
            </a:r>
          </a:p>
          <a:p>
            <a:pPr marL="342900" indent="-342900" algn="just" eaLnBrk="1" hangingPunct="1">
              <a:lnSpc>
                <a:spcPts val="3400"/>
              </a:lnSpc>
              <a:spcBef>
                <a:spcPts val="600"/>
              </a:spcBef>
              <a:spcAft>
                <a:spcPts val="1000"/>
              </a:spcAft>
              <a:buFont typeface="Wingdings" panose="05000000000000000000" pitchFamily="2" charset="2"/>
              <a:buChar char="l"/>
            </a:pPr>
            <a:r>
              <a:rPr lang="zh-TW" altLang="en-US" sz="2600" b="1" dirty="0">
                <a:latin typeface="Microsoft YaHei" panose="020B0503020204020204" pitchFamily="34" charset="-122"/>
                <a:ea typeface="Microsoft YaHei" panose="020B0503020204020204" pitchFamily="34" charset="-122"/>
                <a:cs typeface="Times New Roman" panose="02020603050405020304" pitchFamily="18" charset="0"/>
              </a:rPr>
              <a:t>傳真：</a:t>
            </a:r>
            <a:r>
              <a:rPr lang="en-US" altLang="zh-TW" sz="2600" b="1" dirty="0">
                <a:latin typeface="Microsoft YaHei" panose="020B0503020204020204" pitchFamily="34" charset="-122"/>
                <a:ea typeface="Microsoft YaHei" panose="020B0503020204020204" pitchFamily="34" charset="-122"/>
                <a:cs typeface="Times New Roman" panose="02020603050405020304" pitchFamily="18" charset="0"/>
              </a:rPr>
              <a:t>02-2773-8881</a:t>
            </a:r>
            <a:r>
              <a:rPr lang="zh-TW" altLang="en-US" sz="2600" b="1" dirty="0">
                <a:latin typeface="Microsoft YaHei" panose="020B0503020204020204" pitchFamily="34" charset="-122"/>
                <a:ea typeface="Microsoft YaHei" panose="020B0503020204020204" pitchFamily="34" charset="-122"/>
                <a:cs typeface="Times New Roman" panose="02020603050405020304" pitchFamily="18" charset="0"/>
              </a:rPr>
              <a:t>、</a:t>
            </a:r>
            <a:r>
              <a:rPr lang="en-US" altLang="zh-TW" sz="2600" b="1" dirty="0">
                <a:latin typeface="Microsoft YaHei" panose="020B0503020204020204" pitchFamily="34" charset="-122"/>
                <a:ea typeface="Microsoft YaHei" panose="020B0503020204020204" pitchFamily="34" charset="-122"/>
                <a:cs typeface="Times New Roman" panose="02020603050405020304" pitchFamily="18" charset="0"/>
              </a:rPr>
              <a:t>02-27731655</a:t>
            </a:r>
          </a:p>
          <a:p>
            <a:pPr marL="342900" indent="-342900" algn="just" eaLnBrk="1" hangingPunct="1">
              <a:lnSpc>
                <a:spcPts val="3400"/>
              </a:lnSpc>
              <a:spcBef>
                <a:spcPts val="600"/>
              </a:spcBef>
              <a:spcAft>
                <a:spcPts val="1000"/>
              </a:spcAft>
              <a:buFont typeface="Wingdings" panose="05000000000000000000" pitchFamily="2" charset="2"/>
              <a:buChar char="l"/>
            </a:pPr>
            <a:r>
              <a:rPr lang="zh-TW" altLang="en-US" sz="2600" b="1" dirty="0">
                <a:latin typeface="Microsoft YaHei" panose="020B0503020204020204" pitchFamily="34" charset="-122"/>
                <a:ea typeface="Microsoft YaHei" panose="020B0503020204020204" pitchFamily="34" charset="-122"/>
                <a:cs typeface="Times New Roman" panose="02020603050405020304" pitchFamily="18" charset="0"/>
              </a:rPr>
              <a:t>網址：</a:t>
            </a:r>
            <a:r>
              <a:rPr lang="en-US" altLang="zh-TW" sz="2600" b="1" dirty="0">
                <a:latin typeface="Microsoft YaHei" panose="020B0503020204020204" pitchFamily="34" charset="-122"/>
                <a:ea typeface="Microsoft YaHei" panose="020B0503020204020204" pitchFamily="34" charset="-122"/>
                <a:cs typeface="Times New Roman" panose="02020603050405020304" pitchFamily="18" charset="0"/>
              </a:rPr>
              <a:t>https://www.jctv.ntut.edu.tw/star/</a:t>
            </a:r>
          </a:p>
          <a:p>
            <a:pPr marL="342900" indent="-342900" algn="just" eaLnBrk="1" hangingPunct="1">
              <a:lnSpc>
                <a:spcPts val="3400"/>
              </a:lnSpc>
              <a:spcBef>
                <a:spcPts val="600"/>
              </a:spcBef>
              <a:spcAft>
                <a:spcPts val="1000"/>
              </a:spcAft>
              <a:buFont typeface="Wingdings" panose="05000000000000000000" pitchFamily="2" charset="2"/>
              <a:buChar char="l"/>
            </a:pPr>
            <a:r>
              <a:rPr lang="zh-TW" altLang="en-US" sz="2600" b="1" dirty="0">
                <a:latin typeface="Microsoft YaHei" panose="020B0503020204020204" pitchFamily="34" charset="-122"/>
                <a:ea typeface="Microsoft YaHei" panose="020B0503020204020204" pitchFamily="34" charset="-122"/>
                <a:cs typeface="Times New Roman" panose="02020603050405020304" pitchFamily="18" charset="0"/>
              </a:rPr>
              <a:t>電子郵件信箱：</a:t>
            </a:r>
            <a:r>
              <a:rPr lang="en-US" altLang="zh-TW" sz="2600" b="1" dirty="0">
                <a:latin typeface="Microsoft YaHei" panose="020B0503020204020204" pitchFamily="34" charset="-122"/>
                <a:ea typeface="Microsoft YaHei" panose="020B0503020204020204" pitchFamily="34" charset="-122"/>
                <a:cs typeface="Times New Roman" panose="02020603050405020304" pitchFamily="18" charset="0"/>
              </a:rPr>
              <a:t>star@ntut.edu.tw</a:t>
            </a:r>
          </a:p>
        </p:txBody>
      </p:sp>
      <p:sp>
        <p:nvSpPr>
          <p:cNvPr id="87" name="椭圆 10">
            <a:extLst>
              <a:ext uri="{FF2B5EF4-FFF2-40B4-BE49-F238E27FC236}">
                <a16:creationId xmlns:a16="http://schemas.microsoft.com/office/drawing/2014/main" id="{05D0B9EC-7166-4C78-B217-7A1F4A40B967}"/>
              </a:ext>
            </a:extLst>
          </p:cNvPr>
          <p:cNvSpPr/>
          <p:nvPr/>
        </p:nvSpPr>
        <p:spPr>
          <a:xfrm rot="20720642">
            <a:off x="8106484" y="-17942"/>
            <a:ext cx="2362200" cy="2362200"/>
          </a:xfrm>
          <a:prstGeom prst="ellipse">
            <a:avLst/>
          </a:prstGeom>
          <a:solidFill>
            <a:srgbClr val="F3C301">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11">
            <a:extLst>
              <a:ext uri="{FF2B5EF4-FFF2-40B4-BE49-F238E27FC236}">
                <a16:creationId xmlns:a16="http://schemas.microsoft.com/office/drawing/2014/main" id="{6D6B5653-CCFD-47D8-9FF0-192B757E1611}"/>
              </a:ext>
            </a:extLst>
          </p:cNvPr>
          <p:cNvSpPr/>
          <p:nvPr/>
        </p:nvSpPr>
        <p:spPr>
          <a:xfrm rot="20720642">
            <a:off x="6267560" y="-1700099"/>
            <a:ext cx="2970007" cy="2970007"/>
          </a:xfrm>
          <a:prstGeom prst="ellipse">
            <a:avLst/>
          </a:prstGeom>
          <a:solidFill>
            <a:srgbClr val="DE6E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12">
            <a:extLst>
              <a:ext uri="{FF2B5EF4-FFF2-40B4-BE49-F238E27FC236}">
                <a16:creationId xmlns:a16="http://schemas.microsoft.com/office/drawing/2014/main" id="{BCCFCFFB-4F32-4EE0-826D-9A89236806C8}"/>
              </a:ext>
            </a:extLst>
          </p:cNvPr>
          <p:cNvSpPr/>
          <p:nvPr/>
        </p:nvSpPr>
        <p:spPr>
          <a:xfrm rot="20720642">
            <a:off x="7409697" y="443357"/>
            <a:ext cx="1562100" cy="1562100"/>
          </a:xfrm>
          <a:prstGeom prst="ellipse">
            <a:avLst/>
          </a:prstGeom>
          <a:solidFill>
            <a:srgbClr val="00C3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4">
            <a:extLst>
              <a:ext uri="{FF2B5EF4-FFF2-40B4-BE49-F238E27FC236}">
                <a16:creationId xmlns:a16="http://schemas.microsoft.com/office/drawing/2014/main" id="{218A262F-82F6-47F0-AD49-4BAF6BB33BB3}"/>
              </a:ext>
            </a:extLst>
          </p:cNvPr>
          <p:cNvSpPr/>
          <p:nvPr/>
        </p:nvSpPr>
        <p:spPr>
          <a:xfrm flipV="1">
            <a:off x="1146361" y="4900296"/>
            <a:ext cx="2362200" cy="2362200"/>
          </a:xfrm>
          <a:prstGeom prst="ellipse">
            <a:avLst/>
          </a:prstGeom>
          <a:solidFill>
            <a:srgbClr val="DE6E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9">
            <a:extLst>
              <a:ext uri="{FF2B5EF4-FFF2-40B4-BE49-F238E27FC236}">
                <a16:creationId xmlns:a16="http://schemas.microsoft.com/office/drawing/2014/main" id="{B0113048-FD86-43C1-A67F-D07CE43303C3}"/>
              </a:ext>
            </a:extLst>
          </p:cNvPr>
          <p:cNvSpPr/>
          <p:nvPr/>
        </p:nvSpPr>
        <p:spPr>
          <a:xfrm flipV="1">
            <a:off x="-1236712" y="4524250"/>
            <a:ext cx="3124200" cy="3124200"/>
          </a:xfrm>
          <a:prstGeom prst="ellipse">
            <a:avLst/>
          </a:prstGeom>
          <a:solidFill>
            <a:srgbClr val="E94E6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25">
            <a:extLst>
              <a:ext uri="{FF2B5EF4-FFF2-40B4-BE49-F238E27FC236}">
                <a16:creationId xmlns:a16="http://schemas.microsoft.com/office/drawing/2014/main" id="{AA9EA840-E791-4036-8390-A8CA2A510E13}"/>
              </a:ext>
            </a:extLst>
          </p:cNvPr>
          <p:cNvSpPr/>
          <p:nvPr/>
        </p:nvSpPr>
        <p:spPr>
          <a:xfrm flipV="1">
            <a:off x="788351" y="4361217"/>
            <a:ext cx="1562100" cy="1562100"/>
          </a:xfrm>
          <a:prstGeom prst="ellipse">
            <a:avLst/>
          </a:prstGeom>
          <a:solidFill>
            <a:srgbClr val="00C3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ADCDD-8E9A-4C9B-9E55-9D86AA3D6B2A}"/>
              </a:ext>
            </a:extLst>
          </p:cNvPr>
          <p:cNvSpPr/>
          <p:nvPr/>
        </p:nvSpPr>
        <p:spPr>
          <a:xfrm>
            <a:off x="22871" y="6111340"/>
            <a:ext cx="9143205" cy="756000"/>
          </a:xfrm>
          <a:prstGeom prst="rect">
            <a:avLst/>
          </a:prstGeom>
          <a:solidFill>
            <a:srgbClr val="FFD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a:extLst>
              <a:ext uri="{FF2B5EF4-FFF2-40B4-BE49-F238E27FC236}">
                <a16:creationId xmlns:a16="http://schemas.microsoft.com/office/drawing/2014/main" id="{7B6C6938-986F-44D6-8527-D2E3E10152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09" y="6063590"/>
            <a:ext cx="9481221" cy="821110"/>
          </a:xfrm>
          <a:prstGeom prst="rect">
            <a:avLst/>
          </a:prstGeom>
        </p:spPr>
      </p:pic>
    </p:spTree>
    <p:extLst>
      <p:ext uri="{BB962C8B-B14F-4D97-AF65-F5344CB8AC3E}">
        <p14:creationId xmlns:p14="http://schemas.microsoft.com/office/powerpoint/2010/main" val="107081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1000" fill="hold"/>
                                        <p:tgtEl>
                                          <p:spTgt spid="88"/>
                                        </p:tgtEl>
                                        <p:attrNameLst>
                                          <p:attrName>ppt_w</p:attrName>
                                        </p:attrNameLst>
                                      </p:cBhvr>
                                      <p:tavLst>
                                        <p:tav tm="0">
                                          <p:val>
                                            <p:fltVal val="0"/>
                                          </p:val>
                                        </p:tav>
                                        <p:tav tm="100000">
                                          <p:val>
                                            <p:strVal val="#ppt_w"/>
                                          </p:val>
                                        </p:tav>
                                      </p:tavLst>
                                    </p:anim>
                                    <p:anim calcmode="lin" valueType="num">
                                      <p:cBhvr>
                                        <p:cTn id="8" dur="1000" fill="hold"/>
                                        <p:tgtEl>
                                          <p:spTgt spid="88"/>
                                        </p:tgtEl>
                                        <p:attrNameLst>
                                          <p:attrName>ppt_h</p:attrName>
                                        </p:attrNameLst>
                                      </p:cBhvr>
                                      <p:tavLst>
                                        <p:tav tm="0">
                                          <p:val>
                                            <p:fltVal val="0"/>
                                          </p:val>
                                        </p:tav>
                                        <p:tav tm="100000">
                                          <p:val>
                                            <p:strVal val="#ppt_h"/>
                                          </p:val>
                                        </p:tav>
                                      </p:tavLst>
                                    </p:anim>
                                    <p:animEffect transition="in" filter="fade">
                                      <p:cBhvr>
                                        <p:cTn id="9" dur="1000"/>
                                        <p:tgtEl>
                                          <p:spTgt spid="88"/>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87"/>
                                        </p:tgtEl>
                                        <p:attrNameLst>
                                          <p:attrName>style.visibility</p:attrName>
                                        </p:attrNameLst>
                                      </p:cBhvr>
                                      <p:to>
                                        <p:strVal val="visible"/>
                                      </p:to>
                                    </p:set>
                                    <p:anim calcmode="lin" valueType="num">
                                      <p:cBhvr>
                                        <p:cTn id="12" dur="1000" fill="hold"/>
                                        <p:tgtEl>
                                          <p:spTgt spid="87"/>
                                        </p:tgtEl>
                                        <p:attrNameLst>
                                          <p:attrName>ppt_w</p:attrName>
                                        </p:attrNameLst>
                                      </p:cBhvr>
                                      <p:tavLst>
                                        <p:tav tm="0">
                                          <p:val>
                                            <p:fltVal val="0"/>
                                          </p:val>
                                        </p:tav>
                                        <p:tav tm="100000">
                                          <p:val>
                                            <p:strVal val="#ppt_w"/>
                                          </p:val>
                                        </p:tav>
                                      </p:tavLst>
                                    </p:anim>
                                    <p:anim calcmode="lin" valueType="num">
                                      <p:cBhvr>
                                        <p:cTn id="13" dur="1000" fill="hold"/>
                                        <p:tgtEl>
                                          <p:spTgt spid="87"/>
                                        </p:tgtEl>
                                        <p:attrNameLst>
                                          <p:attrName>ppt_h</p:attrName>
                                        </p:attrNameLst>
                                      </p:cBhvr>
                                      <p:tavLst>
                                        <p:tav tm="0">
                                          <p:val>
                                            <p:fltVal val="0"/>
                                          </p:val>
                                        </p:tav>
                                        <p:tav tm="100000">
                                          <p:val>
                                            <p:strVal val="#ppt_h"/>
                                          </p:val>
                                        </p:tav>
                                      </p:tavLst>
                                    </p:anim>
                                    <p:animEffect transition="in" filter="fade">
                                      <p:cBhvr>
                                        <p:cTn id="14" dur="1000"/>
                                        <p:tgtEl>
                                          <p:spTgt spid="8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89"/>
                                        </p:tgtEl>
                                        <p:attrNameLst>
                                          <p:attrName>style.visibility</p:attrName>
                                        </p:attrNameLst>
                                      </p:cBhvr>
                                      <p:to>
                                        <p:strVal val="visible"/>
                                      </p:to>
                                    </p:set>
                                    <p:anim calcmode="lin" valueType="num">
                                      <p:cBhvr>
                                        <p:cTn id="17" dur="1000" fill="hold"/>
                                        <p:tgtEl>
                                          <p:spTgt spid="89"/>
                                        </p:tgtEl>
                                        <p:attrNameLst>
                                          <p:attrName>ppt_w</p:attrName>
                                        </p:attrNameLst>
                                      </p:cBhvr>
                                      <p:tavLst>
                                        <p:tav tm="0">
                                          <p:val>
                                            <p:fltVal val="0"/>
                                          </p:val>
                                        </p:tav>
                                        <p:tav tm="100000">
                                          <p:val>
                                            <p:strVal val="#ppt_w"/>
                                          </p:val>
                                        </p:tav>
                                      </p:tavLst>
                                    </p:anim>
                                    <p:anim calcmode="lin" valueType="num">
                                      <p:cBhvr>
                                        <p:cTn id="18" dur="1000" fill="hold"/>
                                        <p:tgtEl>
                                          <p:spTgt spid="89"/>
                                        </p:tgtEl>
                                        <p:attrNameLst>
                                          <p:attrName>ppt_h</p:attrName>
                                        </p:attrNameLst>
                                      </p:cBhvr>
                                      <p:tavLst>
                                        <p:tav tm="0">
                                          <p:val>
                                            <p:fltVal val="0"/>
                                          </p:val>
                                        </p:tav>
                                        <p:tav tm="100000">
                                          <p:val>
                                            <p:strVal val="#ppt_h"/>
                                          </p:val>
                                        </p:tav>
                                      </p:tavLst>
                                    </p:anim>
                                    <p:animEffect transition="in" filter="fade">
                                      <p:cBhvr>
                                        <p:cTn id="19" dur="1000"/>
                                        <p:tgtEl>
                                          <p:spTgt spid="89"/>
                                        </p:tgtEl>
                                      </p:cBhvr>
                                    </p:animEffect>
                                  </p:childTnLst>
                                </p:cTn>
                              </p:par>
                              <p:par>
                                <p:cTn id="20" presetID="53" presetClass="entr" presetSubtype="16" fill="hold" grpId="0" nodeType="withEffect">
                                  <p:stCondLst>
                                    <p:cond delay="2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53" presetClass="entr" presetSubtype="16" fill="hold" grpId="0" nodeType="withEffect">
                                  <p:stCondLst>
                                    <p:cond delay="1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1000" fill="hold"/>
                                        <p:tgtEl>
                                          <p:spTgt spid="18"/>
                                        </p:tgtEl>
                                        <p:attrNameLst>
                                          <p:attrName>ppt_w</p:attrName>
                                        </p:attrNameLst>
                                      </p:cBhvr>
                                      <p:tavLst>
                                        <p:tav tm="0">
                                          <p:val>
                                            <p:fltVal val="0"/>
                                          </p:val>
                                        </p:tav>
                                        <p:tav tm="100000">
                                          <p:val>
                                            <p:strVal val="#ppt_w"/>
                                          </p:val>
                                        </p:tav>
                                      </p:tavLst>
                                    </p:anim>
                                    <p:anim calcmode="lin" valueType="num">
                                      <p:cBhvr>
                                        <p:cTn id="28" dur="1000" fill="hold"/>
                                        <p:tgtEl>
                                          <p:spTgt spid="18"/>
                                        </p:tgtEl>
                                        <p:attrNameLst>
                                          <p:attrName>ppt_h</p:attrName>
                                        </p:attrNameLst>
                                      </p:cBhvr>
                                      <p:tavLst>
                                        <p:tav tm="0">
                                          <p:val>
                                            <p:fltVal val="0"/>
                                          </p:val>
                                        </p:tav>
                                        <p:tav tm="100000">
                                          <p:val>
                                            <p:strVal val="#ppt_h"/>
                                          </p:val>
                                        </p:tav>
                                      </p:tavLst>
                                    </p:anim>
                                    <p:animEffect transition="in" filter="fade">
                                      <p:cBhvr>
                                        <p:cTn id="29" dur="1000"/>
                                        <p:tgtEl>
                                          <p:spTgt spid="18"/>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Effect transition="in" filter="fade">
                                      <p:cBhvr>
                                        <p:cTn id="3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6">
            <a:extLst>
              <a:ext uri="{FF2B5EF4-FFF2-40B4-BE49-F238E27FC236}">
                <a16:creationId xmlns:a16="http://schemas.microsoft.com/office/drawing/2014/main" id="{0F2EF6BD-4171-4137-98DF-622534842F81}"/>
              </a:ext>
            </a:extLst>
          </p:cNvPr>
          <p:cNvPicPr>
            <a:picLocks noChangeAspect="1"/>
          </p:cNvPicPr>
          <p:nvPr/>
        </p:nvPicPr>
        <p:blipFill rotWithShape="1">
          <a:blip r:embed="rId2">
            <a:extLst>
              <a:ext uri="{28A0092B-C50C-407E-A947-70E740481C1C}">
                <a14:useLocalDpi xmlns:a14="http://schemas.microsoft.com/office/drawing/2010/main" val="0"/>
              </a:ext>
            </a:extLst>
          </a:blip>
          <a:srcRect b="3527"/>
          <a:stretch/>
        </p:blipFill>
        <p:spPr bwMode="auto">
          <a:xfrm>
            <a:off x="5090302" y="1196752"/>
            <a:ext cx="4056813" cy="47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投影片編號版面配置區 3">
            <a:extLst>
              <a:ext uri="{FF2B5EF4-FFF2-40B4-BE49-F238E27FC236}">
                <a16:creationId xmlns:a16="http://schemas.microsoft.com/office/drawing/2014/main" id="{18CD6D5A-E0EF-47BE-9F8A-D17255F9FF87}"/>
              </a:ext>
            </a:extLst>
          </p:cNvPr>
          <p:cNvSpPr>
            <a:spLocks noGrp="1"/>
          </p:cNvSpPr>
          <p:nvPr>
            <p:ph type="sldNum" sz="quarter" idx="12"/>
          </p:nvPr>
        </p:nvSpPr>
        <p:spPr/>
        <p:txBody>
          <a:bodyPr/>
          <a:lstStyle/>
          <a:p>
            <a:pPr>
              <a:defRPr/>
            </a:pPr>
            <a:fld id="{3D50DE69-F466-40A0-AA8C-7174EFF8D2A2}" type="slidenum">
              <a:rPr lang="zh-TW" altLang="en-US" smtClean="0"/>
              <a:pPr>
                <a:defRPr/>
              </a:pPr>
              <a:t>3</a:t>
            </a:fld>
            <a:endParaRPr lang="en-US" altLang="zh-TW" dirty="0"/>
          </a:p>
        </p:txBody>
      </p:sp>
      <p:sp>
        <p:nvSpPr>
          <p:cNvPr id="3" name="標題 1">
            <a:extLst>
              <a:ext uri="{FF2B5EF4-FFF2-40B4-BE49-F238E27FC236}">
                <a16:creationId xmlns:a16="http://schemas.microsoft.com/office/drawing/2014/main" id="{14D66A3C-31FC-4F91-A321-8746FA998ED7}"/>
              </a:ext>
            </a:extLst>
          </p:cNvPr>
          <p:cNvSpPr txBox="1">
            <a:spLocks noChangeArrowheads="1"/>
          </p:cNvSpPr>
          <p:nvPr/>
        </p:nvSpPr>
        <p:spPr bwMode="auto">
          <a:xfrm>
            <a:off x="116114" y="188640"/>
            <a:ext cx="8238254"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考生排名結果公告</a:t>
            </a:r>
          </a:p>
        </p:txBody>
      </p:sp>
      <p:sp>
        <p:nvSpPr>
          <p:cNvPr id="6" name="內容版面配置區 2">
            <a:extLst>
              <a:ext uri="{FF2B5EF4-FFF2-40B4-BE49-F238E27FC236}">
                <a16:creationId xmlns:a16="http://schemas.microsoft.com/office/drawing/2014/main" id="{A024E6BE-891E-42BB-959C-479ADC9094E0}"/>
              </a:ext>
            </a:extLst>
          </p:cNvPr>
          <p:cNvSpPr>
            <a:spLocks noGrp="1"/>
          </p:cNvSpPr>
          <p:nvPr>
            <p:ph idx="1"/>
          </p:nvPr>
        </p:nvSpPr>
        <p:spPr>
          <a:xfrm>
            <a:off x="60973" y="1262967"/>
            <a:ext cx="5095304" cy="5262377"/>
          </a:xfrm>
        </p:spPr>
        <p:txBody>
          <a:bodyPr/>
          <a:lstStyle/>
          <a:p>
            <a:pPr marL="177800" indent="-177800" algn="just">
              <a:lnSpc>
                <a:spcPts val="3000"/>
              </a:lnSpc>
              <a:spcBef>
                <a:spcPts val="1200"/>
              </a:spcBef>
            </a:pPr>
            <a:r>
              <a:rPr lang="zh-TW" altLang="en-US" sz="2200" b="1" spc="-150" dirty="0">
                <a:latin typeface="Microsoft YaHei" panose="020B0503020204020204" pitchFamily="34" charset="-122"/>
                <a:ea typeface="Microsoft YaHei" panose="020B0503020204020204" pitchFamily="34" charset="-122"/>
              </a:rPr>
              <a:t>查詢時間：</a:t>
            </a:r>
            <a:r>
              <a:rPr lang="en-US" altLang="zh-TW" sz="2200" b="1" spc="-150" dirty="0">
                <a:solidFill>
                  <a:srgbClr val="FF0000"/>
                </a:solidFill>
                <a:latin typeface="Microsoft YaHei" panose="020B0503020204020204" pitchFamily="34" charset="-122"/>
                <a:ea typeface="Microsoft YaHei" panose="020B0503020204020204" pitchFamily="34" charset="-122"/>
              </a:rPr>
              <a:t>114</a:t>
            </a:r>
            <a:r>
              <a:rPr lang="zh-TW" altLang="en-US" sz="2200" b="1" spc="-150" dirty="0">
                <a:solidFill>
                  <a:srgbClr val="FF0000"/>
                </a:solidFill>
                <a:latin typeface="Microsoft YaHei" panose="020B0503020204020204" pitchFamily="34" charset="-122"/>
                <a:ea typeface="Microsoft YaHei" panose="020B0503020204020204" pitchFamily="34" charset="-122"/>
              </a:rPr>
              <a:t>年</a:t>
            </a:r>
            <a:r>
              <a:rPr lang="en-US" altLang="zh-TW" sz="2200" b="1" spc="-150" dirty="0">
                <a:solidFill>
                  <a:srgbClr val="FF0000"/>
                </a:solidFill>
                <a:latin typeface="Microsoft YaHei" panose="020B0503020204020204" pitchFamily="34" charset="-122"/>
                <a:ea typeface="Microsoft YaHei" panose="020B0503020204020204" pitchFamily="34" charset="-122"/>
              </a:rPr>
              <a:t>4</a:t>
            </a:r>
            <a:r>
              <a:rPr lang="zh-TW" altLang="en-US" sz="2200" b="1" spc="-150" dirty="0">
                <a:solidFill>
                  <a:srgbClr val="FF0000"/>
                </a:solidFill>
                <a:latin typeface="Microsoft YaHei" panose="020B0503020204020204" pitchFamily="34" charset="-122"/>
                <a:ea typeface="Microsoft YaHei" panose="020B0503020204020204" pitchFamily="34" charset="-122"/>
              </a:rPr>
              <a:t>月</a:t>
            </a:r>
            <a:r>
              <a:rPr lang="en-US" altLang="zh-TW" sz="2200" b="1" spc="-150" dirty="0">
                <a:solidFill>
                  <a:srgbClr val="FF0000"/>
                </a:solidFill>
                <a:latin typeface="Microsoft YaHei" panose="020B0503020204020204" pitchFamily="34" charset="-122"/>
                <a:ea typeface="Microsoft YaHei" panose="020B0503020204020204" pitchFamily="34" charset="-122"/>
              </a:rPr>
              <a:t>15</a:t>
            </a:r>
            <a:r>
              <a:rPr lang="zh-TW" altLang="en-US" sz="2200" b="1" spc="-150" dirty="0">
                <a:solidFill>
                  <a:srgbClr val="FF0000"/>
                </a:solidFill>
                <a:latin typeface="Microsoft YaHei" panose="020B0503020204020204" pitchFamily="34" charset="-122"/>
                <a:ea typeface="Microsoft YaHei" panose="020B0503020204020204" pitchFamily="34" charset="-122"/>
              </a:rPr>
              <a:t>日</a:t>
            </a:r>
            <a:r>
              <a:rPr lang="en-US" altLang="zh-TW" sz="2200" b="1" spc="-150" dirty="0">
                <a:solidFill>
                  <a:srgbClr val="FF0000"/>
                </a:solidFill>
                <a:latin typeface="Microsoft YaHei" panose="020B0503020204020204" pitchFamily="34" charset="-122"/>
                <a:ea typeface="Microsoft YaHei" panose="020B0503020204020204" pitchFamily="34" charset="-122"/>
              </a:rPr>
              <a:t>10:00</a:t>
            </a:r>
            <a:r>
              <a:rPr lang="zh-TW" altLang="en-US" sz="2200" b="1" spc="-150" dirty="0">
                <a:solidFill>
                  <a:srgbClr val="FF0000"/>
                </a:solidFill>
                <a:latin typeface="Microsoft YaHei" panose="020B0503020204020204" pitchFamily="34" charset="-122"/>
                <a:ea typeface="Microsoft YaHei" panose="020B0503020204020204" pitchFamily="34" charset="-122"/>
              </a:rPr>
              <a:t>起</a:t>
            </a:r>
            <a:r>
              <a:rPr lang="zh-TW" altLang="en-US" sz="2200" b="1" spc="-150" dirty="0">
                <a:latin typeface="Microsoft YaHei" panose="020B0503020204020204" pitchFamily="34" charset="-122"/>
                <a:ea typeface="Microsoft YaHei" panose="020B0503020204020204" pitchFamily="34" charset="-122"/>
              </a:rPr>
              <a:t>，考生可於「個人排名查詢系統」查詢。</a:t>
            </a:r>
          </a:p>
          <a:p>
            <a:pPr marL="177800" indent="-177800" algn="just">
              <a:lnSpc>
                <a:spcPts val="3000"/>
              </a:lnSpc>
              <a:spcBef>
                <a:spcPts val="1200"/>
              </a:spcBef>
            </a:pPr>
            <a:r>
              <a:rPr lang="zh-TW" altLang="en-US" sz="2200" b="1" spc="-150" dirty="0">
                <a:latin typeface="Microsoft YaHei" panose="020B0503020204020204" pitchFamily="34" charset="-122"/>
                <a:ea typeface="Microsoft YaHei" panose="020B0503020204020204" pitchFamily="34" charset="-122"/>
              </a:rPr>
              <a:t>「各分發輪別群別人數統計表」</a:t>
            </a:r>
            <a:r>
              <a:rPr lang="zh-TW" altLang="en-US" sz="2200" spc="-150" dirty="0">
                <a:latin typeface="Microsoft YaHei" panose="020B0503020204020204" pitchFamily="34" charset="-122"/>
                <a:ea typeface="Microsoft YaHei" panose="020B0503020204020204" pitchFamily="34" charset="-122"/>
              </a:rPr>
              <a:t>可至委員會網站下載  </a:t>
            </a:r>
            <a:r>
              <a:rPr lang="en-US" altLang="zh-TW" sz="2200" spc="-150" dirty="0">
                <a:solidFill>
                  <a:schemeClr val="bg1">
                    <a:lumMod val="50000"/>
                  </a:schemeClr>
                </a:solidFill>
                <a:latin typeface="Microsoft YaHei" panose="020B0503020204020204" pitchFamily="34" charset="-122"/>
                <a:ea typeface="Microsoft YaHei" panose="020B0503020204020204" pitchFamily="34" charset="-122"/>
              </a:rPr>
              <a:t>(</a:t>
            </a:r>
            <a:r>
              <a:rPr lang="zh-TW" altLang="en-US" sz="2200" spc="-150" dirty="0">
                <a:solidFill>
                  <a:schemeClr val="bg1">
                    <a:lumMod val="50000"/>
                  </a:schemeClr>
                </a:solidFill>
                <a:latin typeface="Microsoft YaHei" panose="020B0503020204020204" pitchFamily="34" charset="-122"/>
                <a:ea typeface="Microsoft YaHei" panose="020B0503020204020204" pitchFamily="34" charset="-122"/>
              </a:rPr>
              <a:t>下載專區</a:t>
            </a:r>
            <a:r>
              <a:rPr lang="en-US" altLang="zh-TW" sz="2200" spc="-150" dirty="0">
                <a:solidFill>
                  <a:schemeClr val="bg1">
                    <a:lumMod val="50000"/>
                  </a:schemeClr>
                </a:solidFill>
                <a:latin typeface="Microsoft YaHei" panose="020B0503020204020204" pitchFamily="34" charset="-122"/>
                <a:ea typeface="Microsoft YaHei" panose="020B0503020204020204" pitchFamily="34" charset="-122"/>
              </a:rPr>
              <a:t>)</a:t>
            </a:r>
          </a:p>
          <a:p>
            <a:pPr marL="177800" indent="-177800" algn="just">
              <a:lnSpc>
                <a:spcPts val="3000"/>
              </a:lnSpc>
              <a:spcBef>
                <a:spcPts val="1200"/>
              </a:spcBef>
            </a:pPr>
            <a:r>
              <a:rPr lang="zh-TW" altLang="en-US" sz="2200" spc="-150" dirty="0">
                <a:latin typeface="Microsoft YaHei" panose="020B0503020204020204" pitchFamily="34" charset="-122"/>
                <a:ea typeface="Microsoft YaHei" panose="020B0503020204020204" pitchFamily="34" charset="-122"/>
              </a:rPr>
              <a:t>考生可將</a:t>
            </a:r>
            <a:r>
              <a:rPr lang="zh-TW" altLang="en-US" sz="2200" b="1" spc="-150" dirty="0">
                <a:latin typeface="Microsoft YaHei" panose="020B0503020204020204" pitchFamily="34" charset="-122"/>
                <a:ea typeface="Microsoft YaHei" panose="020B0503020204020204" pitchFamily="34" charset="-122"/>
              </a:rPr>
              <a:t>分發輪別</a:t>
            </a:r>
            <a:r>
              <a:rPr lang="zh-TW" altLang="en-US" sz="2200" spc="-150" dirty="0">
                <a:latin typeface="Microsoft YaHei" panose="020B0503020204020204" pitchFamily="34" charset="-122"/>
                <a:ea typeface="Microsoft YaHei" panose="020B0503020204020204" pitchFamily="34" charset="-122"/>
              </a:rPr>
              <a:t>、</a:t>
            </a:r>
            <a:r>
              <a:rPr lang="zh-TW" altLang="en-US" sz="2200" b="1" spc="-150" dirty="0">
                <a:latin typeface="Microsoft YaHei" panose="020B0503020204020204" pitchFamily="34" charset="-122"/>
                <a:ea typeface="Microsoft YaHei" panose="020B0503020204020204" pitchFamily="34" charset="-122"/>
              </a:rPr>
              <a:t>排名結果</a:t>
            </a:r>
            <a:r>
              <a:rPr lang="zh-TW" altLang="en-US" sz="2200" spc="-150" dirty="0">
                <a:latin typeface="Microsoft YaHei" panose="020B0503020204020204" pitchFamily="34" charset="-122"/>
                <a:ea typeface="Microsoft YaHei" panose="020B0503020204020204" pitchFamily="34" charset="-122"/>
              </a:rPr>
              <a:t>、與</a:t>
            </a:r>
            <a:r>
              <a:rPr lang="zh-TW" altLang="en-US" sz="2200" b="1" spc="-150" dirty="0">
                <a:latin typeface="Microsoft YaHei" panose="020B0503020204020204" pitchFamily="34" charset="-122"/>
                <a:ea typeface="Microsoft YaHei" panose="020B0503020204020204" pitchFamily="34" charset="-122"/>
              </a:rPr>
              <a:t>分發輪別人數</a:t>
            </a:r>
            <a:r>
              <a:rPr lang="zh-TW" altLang="en-US" sz="2200" spc="-150" dirty="0">
                <a:latin typeface="Microsoft YaHei" panose="020B0503020204020204" pitchFamily="34" charset="-122"/>
                <a:ea typeface="Microsoft YaHei" panose="020B0503020204020204" pitchFamily="34" charset="-122"/>
              </a:rPr>
              <a:t>一併參考，以做為選填志願依據。</a:t>
            </a:r>
          </a:p>
          <a:p>
            <a:pPr marL="177800" indent="-177800" algn="just">
              <a:lnSpc>
                <a:spcPts val="3000"/>
              </a:lnSpc>
              <a:spcBef>
                <a:spcPts val="1200"/>
              </a:spcBef>
            </a:pPr>
            <a:r>
              <a:rPr lang="zh-TW" altLang="zh-TW" sz="2200" kern="1200" spc="-150" dirty="0">
                <a:latin typeface="Microsoft YaHei" panose="020B0503020204020204" pitchFamily="34" charset="-122"/>
                <a:ea typeface="Microsoft YaHei" panose="020B0503020204020204" pitchFamily="34" charset="-122"/>
              </a:rPr>
              <a:t>考生網路選填登記就讀志願序截止日</a:t>
            </a:r>
            <a:r>
              <a:rPr lang="zh-TW" altLang="en-US" sz="2200" kern="1200" spc="-150" dirty="0">
                <a:latin typeface="Microsoft YaHei" panose="020B0503020204020204" pitchFamily="34" charset="-122"/>
                <a:ea typeface="Microsoft YaHei" panose="020B0503020204020204" pitchFamily="34" charset="-122"/>
              </a:rPr>
              <a:t>，為</a:t>
            </a:r>
            <a:r>
              <a:rPr lang="zh-TW" altLang="zh-TW" sz="2200" kern="1200" spc="-150" dirty="0">
                <a:latin typeface="Microsoft YaHei" panose="020B0503020204020204" pitchFamily="34" charset="-122"/>
                <a:ea typeface="Microsoft YaHei" panose="020B0503020204020204" pitchFamily="34" charset="-122"/>
              </a:rPr>
              <a:t>統測</a:t>
            </a:r>
            <a:r>
              <a:rPr lang="zh-TW" altLang="en-US" sz="2200" kern="1200" spc="-150" dirty="0">
                <a:latin typeface="Microsoft YaHei" panose="020B0503020204020204" pitchFamily="34" charset="-122"/>
                <a:ea typeface="Microsoft YaHei" panose="020B0503020204020204" pitchFamily="34" charset="-122"/>
              </a:rPr>
              <a:t>考試</a:t>
            </a:r>
            <a:r>
              <a:rPr lang="zh-TW" altLang="zh-TW" sz="2200" kern="1200" spc="-150" dirty="0">
                <a:latin typeface="Microsoft YaHei" panose="020B0503020204020204" pitchFamily="34" charset="-122"/>
                <a:ea typeface="Microsoft YaHei" panose="020B0503020204020204" pitchFamily="34" charset="-122"/>
              </a:rPr>
              <a:t>後，考生</a:t>
            </a:r>
            <a:r>
              <a:rPr lang="zh-TW" altLang="en-US" sz="2200" kern="1200" spc="-150" dirty="0">
                <a:latin typeface="Microsoft YaHei" panose="020B0503020204020204" pitchFamily="34" charset="-122"/>
                <a:ea typeface="Microsoft YaHei" panose="020B0503020204020204" pitchFamily="34" charset="-122"/>
              </a:rPr>
              <a:t>可選擇適合之入學管道</a:t>
            </a:r>
            <a:endParaRPr lang="en-US" altLang="zh-TW" sz="2200" kern="1200" spc="-150" dirty="0">
              <a:latin typeface="Microsoft YaHei" panose="020B0503020204020204" pitchFamily="34" charset="-122"/>
              <a:ea typeface="Microsoft YaHei" panose="020B0503020204020204" pitchFamily="34" charset="-122"/>
            </a:endParaRPr>
          </a:p>
          <a:p>
            <a:pPr marL="177800" indent="-177800" algn="just">
              <a:lnSpc>
                <a:spcPts val="3000"/>
              </a:lnSpc>
              <a:spcBef>
                <a:spcPts val="1200"/>
              </a:spcBef>
            </a:pPr>
            <a:r>
              <a:rPr lang="zh-TW" altLang="en-US" sz="2200" spc="-150" dirty="0">
                <a:latin typeface="Microsoft YaHei" panose="020B0503020204020204" pitchFamily="34" charset="-122"/>
                <a:ea typeface="Microsoft YaHei" panose="020B0503020204020204" pitchFamily="34" charset="-122"/>
              </a:rPr>
              <a:t>科技繁星</a:t>
            </a:r>
            <a:r>
              <a:rPr lang="zh-TW" altLang="en-US" sz="2200" b="1" u="sng" spc="-150" dirty="0">
                <a:latin typeface="Microsoft YaHei" panose="020B0503020204020204" pitchFamily="34" charset="-122"/>
                <a:ea typeface="Microsoft YaHei" panose="020B0503020204020204" pitchFamily="34" charset="-122"/>
              </a:rPr>
              <a:t>錄取生</a:t>
            </a:r>
            <a:r>
              <a:rPr lang="zh-TW" altLang="en-US" sz="2200" b="1" spc="-150" dirty="0">
                <a:latin typeface="Microsoft YaHei" panose="020B0503020204020204" pitchFamily="34" charset="-122"/>
                <a:ea typeface="Microsoft YaHei" panose="020B0503020204020204" pitchFamily="34" charset="-122"/>
              </a:rPr>
              <a:t>，</a:t>
            </a:r>
            <a:r>
              <a:rPr lang="zh-TW" altLang="en-US" sz="2200" spc="-150" dirty="0">
                <a:latin typeface="Microsoft YaHei" panose="020B0503020204020204" pitchFamily="34" charset="-122"/>
                <a:ea typeface="Microsoft YaHei" panose="020B0503020204020204" pitchFamily="34" charset="-122"/>
              </a:rPr>
              <a:t>不得報名本學年度甄選入學，請審慎選填。</a:t>
            </a:r>
          </a:p>
          <a:p>
            <a:pPr marL="177800" indent="-177800" algn="just">
              <a:lnSpc>
                <a:spcPts val="3000"/>
              </a:lnSpc>
              <a:spcBef>
                <a:spcPts val="1200"/>
              </a:spcBef>
            </a:pPr>
            <a:r>
              <a:rPr lang="zh-TW" altLang="en-US" sz="2200" b="1" spc="-150" dirty="0">
                <a:effectLst>
                  <a:outerShdw blurRad="38100" dist="38100" dir="2700000" algn="tl">
                    <a:srgbClr val="000000">
                      <a:alpha val="43137"/>
                    </a:srgbClr>
                  </a:outerShdw>
                </a:effectLst>
                <a:highlight>
                  <a:srgbClr val="FFFF00"/>
                </a:highlight>
                <a:latin typeface="Microsoft YaHei" panose="020B0503020204020204" pitchFamily="34" charset="-122"/>
                <a:ea typeface="Microsoft YaHei" panose="020B0503020204020204" pitchFamily="34" charset="-122"/>
              </a:rPr>
              <a:t>無意願就讀之校系志願，請勿選填。</a:t>
            </a:r>
          </a:p>
        </p:txBody>
      </p:sp>
    </p:spTree>
    <p:extLst>
      <p:ext uri="{BB962C8B-B14F-4D97-AF65-F5344CB8AC3E}">
        <p14:creationId xmlns:p14="http://schemas.microsoft.com/office/powerpoint/2010/main" val="259840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8CD6D5A-E0EF-47BE-9F8A-D17255F9FF87}"/>
              </a:ext>
            </a:extLst>
          </p:cNvPr>
          <p:cNvSpPr>
            <a:spLocks noGrp="1"/>
          </p:cNvSpPr>
          <p:nvPr>
            <p:ph type="sldNum" sz="quarter" idx="12"/>
          </p:nvPr>
        </p:nvSpPr>
        <p:spPr/>
        <p:txBody>
          <a:bodyPr/>
          <a:lstStyle/>
          <a:p>
            <a:pPr>
              <a:defRPr/>
            </a:pPr>
            <a:fld id="{3D50DE69-F466-40A0-AA8C-7174EFF8D2A2}" type="slidenum">
              <a:rPr lang="zh-TW" altLang="en-US" smtClean="0"/>
              <a:pPr>
                <a:defRPr/>
              </a:pPr>
              <a:t>4</a:t>
            </a:fld>
            <a:endParaRPr lang="en-US" altLang="zh-TW" dirty="0"/>
          </a:p>
        </p:txBody>
      </p:sp>
      <p:sp>
        <p:nvSpPr>
          <p:cNvPr id="5" name="標題 1">
            <a:extLst>
              <a:ext uri="{FF2B5EF4-FFF2-40B4-BE49-F238E27FC236}">
                <a16:creationId xmlns:a16="http://schemas.microsoft.com/office/drawing/2014/main" id="{7482B19C-6610-412C-93FF-3B37C5DB19DD}"/>
              </a:ext>
            </a:extLst>
          </p:cNvPr>
          <p:cNvSpPr>
            <a:spLocks noGrp="1"/>
          </p:cNvSpPr>
          <p:nvPr>
            <p:ph type="title"/>
          </p:nvPr>
        </p:nvSpPr>
        <p:spPr>
          <a:xfrm>
            <a:off x="198240" y="154166"/>
            <a:ext cx="8229600" cy="633413"/>
          </a:xfrm>
        </p:spPr>
        <p:txBody>
          <a:bodyPr/>
          <a:lstStyle/>
          <a:p>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分發方式說明</a:t>
            </a:r>
          </a:p>
        </p:txBody>
      </p:sp>
      <p:sp>
        <p:nvSpPr>
          <p:cNvPr id="6" name="Freeform 5">
            <a:extLst>
              <a:ext uri="{FF2B5EF4-FFF2-40B4-BE49-F238E27FC236}">
                <a16:creationId xmlns:a16="http://schemas.microsoft.com/office/drawing/2014/main" id="{51EE7A7F-2E56-410E-A205-4932F5E266F5}"/>
              </a:ext>
            </a:extLst>
          </p:cNvPr>
          <p:cNvSpPr>
            <a:spLocks/>
          </p:cNvSpPr>
          <p:nvPr/>
        </p:nvSpPr>
        <p:spPr bwMode="auto">
          <a:xfrm rot="1855731">
            <a:off x="345787" y="2534028"/>
            <a:ext cx="900000" cy="79200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C3D9"/>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cxnSp>
        <p:nvCxnSpPr>
          <p:cNvPr id="7" name="直接连接符 12">
            <a:extLst>
              <a:ext uri="{FF2B5EF4-FFF2-40B4-BE49-F238E27FC236}">
                <a16:creationId xmlns:a16="http://schemas.microsoft.com/office/drawing/2014/main" id="{4E3BFBF3-D9BD-4BD4-9C3F-A9463EF4E92E}"/>
              </a:ext>
            </a:extLst>
          </p:cNvPr>
          <p:cNvCxnSpPr/>
          <p:nvPr/>
        </p:nvCxnSpPr>
        <p:spPr>
          <a:xfrm>
            <a:off x="506396" y="3398398"/>
            <a:ext cx="3960000" cy="0"/>
          </a:xfrm>
          <a:prstGeom prst="line">
            <a:avLst/>
          </a:prstGeom>
          <a:ln>
            <a:solidFill>
              <a:srgbClr val="00C3D9"/>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TextBox 498">
            <a:extLst>
              <a:ext uri="{FF2B5EF4-FFF2-40B4-BE49-F238E27FC236}">
                <a16:creationId xmlns:a16="http://schemas.microsoft.com/office/drawing/2014/main" id="{9672AF8F-CC92-4E54-BFA3-34C24E48670F}"/>
              </a:ext>
            </a:extLst>
          </p:cNvPr>
          <p:cNvSpPr txBox="1"/>
          <p:nvPr/>
        </p:nvSpPr>
        <p:spPr>
          <a:xfrm>
            <a:off x="2399488" y="2921368"/>
            <a:ext cx="1723549" cy="461665"/>
          </a:xfrm>
          <a:prstGeom prst="rect">
            <a:avLst/>
          </a:prstGeom>
          <a:noFill/>
        </p:spPr>
        <p:txBody>
          <a:bodyPr wrap="none" rtlCol="0" anchor="ctr">
            <a:spAutoFit/>
          </a:bodyPr>
          <a:lstStyle/>
          <a:p>
            <a:pPr>
              <a:spcBef>
                <a:spcPct val="0"/>
              </a:spcBef>
              <a:buFont typeface="Arial" charset="0"/>
              <a:buNone/>
            </a:pPr>
            <a:r>
              <a:rPr lang="zh-TW" altLang="en-US" sz="2400" b="1" dirty="0">
                <a:solidFill>
                  <a:srgbClr val="00C3D9"/>
                </a:solidFill>
                <a:latin typeface="微软雅黑" panose="020B0503020204020204" pitchFamily="34" charset="-122"/>
                <a:ea typeface="微软雅黑" panose="020B0503020204020204" pitchFamily="34" charset="-122"/>
                <a:cs typeface="Arial" panose="020B0604020202020204" pitchFamily="34" charset="0"/>
              </a:rPr>
              <a:t>第一輪分發</a:t>
            </a:r>
            <a:endParaRPr lang="zh-CN" altLang="en-US" sz="2400" b="1" dirty="0">
              <a:solidFill>
                <a:srgbClr val="00C3D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TextBox 503">
            <a:extLst>
              <a:ext uri="{FF2B5EF4-FFF2-40B4-BE49-F238E27FC236}">
                <a16:creationId xmlns:a16="http://schemas.microsoft.com/office/drawing/2014/main" id="{A63E6E53-642D-45EC-8F76-4709607A4DFB}"/>
              </a:ext>
            </a:extLst>
          </p:cNvPr>
          <p:cNvSpPr txBox="1"/>
          <p:nvPr/>
        </p:nvSpPr>
        <p:spPr>
          <a:xfrm>
            <a:off x="381172" y="3429000"/>
            <a:ext cx="4140000" cy="1177245"/>
          </a:xfrm>
          <a:prstGeom prst="rect">
            <a:avLst/>
          </a:prstGeom>
          <a:noFill/>
        </p:spPr>
        <p:txBody>
          <a:bodyPr wrap="square" rtlCol="0">
            <a:spAutoFit/>
          </a:bodyPr>
          <a:lstStyle/>
          <a:p>
            <a:pPr marL="174625" indent="-174625" algn="just">
              <a:spcAft>
                <a:spcPts val="300"/>
              </a:spcAft>
              <a:buFont typeface="+mj-lt"/>
              <a:buAutoNum type="arabicPeriod"/>
            </a:pPr>
            <a:r>
              <a:rPr lang="zh-TW" altLang="en-US" sz="1700" dirty="0">
                <a:latin typeface="Microsoft YaHei" panose="020B0503020204020204" pitchFamily="34" charset="-122"/>
                <a:ea typeface="Microsoft YaHei" panose="020B0503020204020204" pitchFamily="34" charset="-122"/>
                <a:sym typeface="微软雅黑" pitchFamily="34" charset="-122"/>
              </a:rPr>
              <a:t>取各推薦學校的</a:t>
            </a:r>
            <a:r>
              <a:rPr lang="zh-TW" altLang="en-US" sz="1700" b="1" dirty="0">
                <a:latin typeface="Microsoft YaHei" panose="020B0503020204020204" pitchFamily="34" charset="-122"/>
                <a:ea typeface="Microsoft YaHei" panose="020B0503020204020204" pitchFamily="34" charset="-122"/>
                <a:sym typeface="微软雅黑" pitchFamily="34" charset="-122"/>
              </a:rPr>
              <a:t>第一輪分發考生</a:t>
            </a:r>
            <a:r>
              <a:rPr lang="zh-TW" altLang="en-US" sz="1700" dirty="0">
                <a:latin typeface="Microsoft YaHei" panose="020B0503020204020204" pitchFamily="34" charset="-122"/>
                <a:ea typeface="Microsoft YaHei" panose="020B0503020204020204" pitchFamily="34" charset="-122"/>
                <a:sym typeface="微软雅黑" pitchFamily="34" charset="-122"/>
              </a:rPr>
              <a:t>，依考生的比序排名及志願序進行分發。</a:t>
            </a:r>
          </a:p>
          <a:p>
            <a:pPr marL="174625" indent="-174625" algn="just">
              <a:buFont typeface="+mj-lt"/>
              <a:buAutoNum type="arabicPeriod"/>
            </a:pPr>
            <a:r>
              <a:rPr lang="zh-TW" altLang="en-US" sz="1700" dirty="0">
                <a:latin typeface="Microsoft YaHei" panose="020B0503020204020204" pitchFamily="34" charset="-122"/>
                <a:ea typeface="Microsoft YaHei" panose="020B0503020204020204" pitchFamily="34" charset="-122"/>
                <a:sym typeface="微软雅黑" pitchFamily="34" charset="-122"/>
              </a:rPr>
              <a:t>若考生未獲分發錄取，則由該校第二輪分發考生參與第一輪遞補分發。</a:t>
            </a:r>
            <a:endParaRPr lang="zh-CN" altLang="en-US" sz="1700" dirty="0">
              <a:latin typeface="Microsoft YaHei" panose="020B0503020204020204" pitchFamily="34" charset="-122"/>
              <a:ea typeface="Microsoft YaHei" panose="020B0503020204020204" pitchFamily="34" charset="-122"/>
            </a:endParaRPr>
          </a:p>
        </p:txBody>
      </p:sp>
      <p:sp>
        <p:nvSpPr>
          <p:cNvPr id="10" name="Freeform 5">
            <a:extLst>
              <a:ext uri="{FF2B5EF4-FFF2-40B4-BE49-F238E27FC236}">
                <a16:creationId xmlns:a16="http://schemas.microsoft.com/office/drawing/2014/main" id="{43DD305A-5035-4965-ABA1-FC49E8EB8EE2}"/>
              </a:ext>
            </a:extLst>
          </p:cNvPr>
          <p:cNvSpPr>
            <a:spLocks/>
          </p:cNvSpPr>
          <p:nvPr/>
        </p:nvSpPr>
        <p:spPr bwMode="auto">
          <a:xfrm rot="1855731">
            <a:off x="290086" y="4671944"/>
            <a:ext cx="900000" cy="82800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94E60"/>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cxnSp>
        <p:nvCxnSpPr>
          <p:cNvPr id="11" name="直接连接符 16">
            <a:extLst>
              <a:ext uri="{FF2B5EF4-FFF2-40B4-BE49-F238E27FC236}">
                <a16:creationId xmlns:a16="http://schemas.microsoft.com/office/drawing/2014/main" id="{134B2A6E-E338-40AD-B303-7B46B58A2014}"/>
              </a:ext>
            </a:extLst>
          </p:cNvPr>
          <p:cNvCxnSpPr/>
          <p:nvPr/>
        </p:nvCxnSpPr>
        <p:spPr>
          <a:xfrm>
            <a:off x="506396" y="5582990"/>
            <a:ext cx="3960000" cy="0"/>
          </a:xfrm>
          <a:prstGeom prst="line">
            <a:avLst/>
          </a:prstGeom>
          <a:ln>
            <a:solidFill>
              <a:srgbClr val="E94E60"/>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 name="TextBox 498">
            <a:extLst>
              <a:ext uri="{FF2B5EF4-FFF2-40B4-BE49-F238E27FC236}">
                <a16:creationId xmlns:a16="http://schemas.microsoft.com/office/drawing/2014/main" id="{9825646E-7AA6-451D-8D18-E5E32B1DF4FB}"/>
              </a:ext>
            </a:extLst>
          </p:cNvPr>
          <p:cNvSpPr txBox="1"/>
          <p:nvPr/>
        </p:nvSpPr>
        <p:spPr>
          <a:xfrm>
            <a:off x="2399488" y="5105960"/>
            <a:ext cx="1723549" cy="461665"/>
          </a:xfrm>
          <a:prstGeom prst="rect">
            <a:avLst/>
          </a:prstGeom>
          <a:noFill/>
        </p:spPr>
        <p:txBody>
          <a:bodyPr wrap="none" rtlCol="0" anchor="ctr">
            <a:spAutoFit/>
          </a:bodyPr>
          <a:lstStyle/>
          <a:p>
            <a:pPr>
              <a:spcBef>
                <a:spcPct val="0"/>
              </a:spcBef>
              <a:buFont typeface="Arial" charset="0"/>
              <a:buNone/>
            </a:pPr>
            <a:r>
              <a:rPr lang="zh-TW" altLang="en-US" sz="2400" b="1" dirty="0">
                <a:solidFill>
                  <a:srgbClr val="E94E60"/>
                </a:solidFill>
                <a:latin typeface="微软雅黑" panose="020B0503020204020204" pitchFamily="34" charset="-122"/>
                <a:ea typeface="微软雅黑" panose="020B0503020204020204" pitchFamily="34" charset="-122"/>
                <a:cs typeface="Arial" panose="020B0604020202020204" pitchFamily="34" charset="0"/>
              </a:rPr>
              <a:t>第三輪分發</a:t>
            </a:r>
            <a:endParaRPr lang="zh-CN" altLang="en-US" sz="2400" b="1" dirty="0">
              <a:solidFill>
                <a:srgbClr val="E94E6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TextBox 503">
            <a:extLst>
              <a:ext uri="{FF2B5EF4-FFF2-40B4-BE49-F238E27FC236}">
                <a16:creationId xmlns:a16="http://schemas.microsoft.com/office/drawing/2014/main" id="{4B923940-E7E4-47A6-97D6-1F70E52C90E4}"/>
              </a:ext>
            </a:extLst>
          </p:cNvPr>
          <p:cNvSpPr txBox="1"/>
          <p:nvPr/>
        </p:nvSpPr>
        <p:spPr>
          <a:xfrm>
            <a:off x="381173" y="5623872"/>
            <a:ext cx="3731991" cy="397416"/>
          </a:xfrm>
          <a:prstGeom prst="rect">
            <a:avLst/>
          </a:prstGeom>
          <a:noFill/>
        </p:spPr>
        <p:txBody>
          <a:bodyPr wrap="square" rtlCol="0">
            <a:spAutoFit/>
          </a:bodyPr>
          <a:lstStyle/>
          <a:p>
            <a:pPr>
              <a:lnSpc>
                <a:spcPct val="130000"/>
              </a:lnSpc>
            </a:pPr>
            <a:r>
              <a:rPr lang="zh-TW" altLang="en-US" sz="1700" dirty="0">
                <a:latin typeface="Microsoft YaHei" panose="020B0503020204020204" pitchFamily="34" charset="-122"/>
                <a:ea typeface="Microsoft YaHei" panose="020B0503020204020204" pitchFamily="34" charset="-122"/>
              </a:rPr>
              <a:t>分發規則同第二輪。</a:t>
            </a:r>
            <a:endParaRPr lang="zh-CN" altLang="en-US" sz="1700" dirty="0">
              <a:latin typeface="Microsoft YaHei" panose="020B0503020204020204" pitchFamily="34" charset="-122"/>
              <a:ea typeface="Microsoft YaHei" panose="020B0503020204020204" pitchFamily="34" charset="-122"/>
            </a:endParaRPr>
          </a:p>
        </p:txBody>
      </p:sp>
      <p:sp>
        <p:nvSpPr>
          <p:cNvPr id="14" name="Freeform 5">
            <a:extLst>
              <a:ext uri="{FF2B5EF4-FFF2-40B4-BE49-F238E27FC236}">
                <a16:creationId xmlns:a16="http://schemas.microsoft.com/office/drawing/2014/main" id="{48E0BA51-1903-4AEA-9710-7C0AA4C87583}"/>
              </a:ext>
            </a:extLst>
          </p:cNvPr>
          <p:cNvSpPr>
            <a:spLocks/>
          </p:cNvSpPr>
          <p:nvPr/>
        </p:nvSpPr>
        <p:spPr bwMode="auto">
          <a:xfrm rot="1855731">
            <a:off x="4623419" y="2468302"/>
            <a:ext cx="900000" cy="82800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E6E00"/>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cxnSp>
        <p:nvCxnSpPr>
          <p:cNvPr id="15" name="直接连接符 20">
            <a:extLst>
              <a:ext uri="{FF2B5EF4-FFF2-40B4-BE49-F238E27FC236}">
                <a16:creationId xmlns:a16="http://schemas.microsoft.com/office/drawing/2014/main" id="{F42C7E81-A9E8-4DC6-B52C-2B5F0889FB1D}"/>
              </a:ext>
            </a:extLst>
          </p:cNvPr>
          <p:cNvCxnSpPr/>
          <p:nvPr/>
        </p:nvCxnSpPr>
        <p:spPr>
          <a:xfrm>
            <a:off x="4775406" y="3398398"/>
            <a:ext cx="3960000" cy="0"/>
          </a:xfrm>
          <a:prstGeom prst="line">
            <a:avLst/>
          </a:prstGeom>
          <a:ln>
            <a:solidFill>
              <a:srgbClr val="DE6E00"/>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TextBox 498">
            <a:extLst>
              <a:ext uri="{FF2B5EF4-FFF2-40B4-BE49-F238E27FC236}">
                <a16:creationId xmlns:a16="http://schemas.microsoft.com/office/drawing/2014/main" id="{9E61336A-5F1F-4A59-90E8-BE8D2D5F23E8}"/>
              </a:ext>
            </a:extLst>
          </p:cNvPr>
          <p:cNvSpPr txBox="1"/>
          <p:nvPr/>
        </p:nvSpPr>
        <p:spPr>
          <a:xfrm>
            <a:off x="6668498" y="2921368"/>
            <a:ext cx="1723549" cy="461665"/>
          </a:xfrm>
          <a:prstGeom prst="rect">
            <a:avLst/>
          </a:prstGeom>
          <a:noFill/>
        </p:spPr>
        <p:txBody>
          <a:bodyPr wrap="none" rtlCol="0" anchor="ctr">
            <a:spAutoFit/>
          </a:bodyPr>
          <a:lstStyle/>
          <a:p>
            <a:pPr>
              <a:spcBef>
                <a:spcPct val="0"/>
              </a:spcBef>
              <a:buFont typeface="Arial" charset="0"/>
              <a:buNone/>
            </a:pPr>
            <a:r>
              <a:rPr lang="zh-TW" altLang="en-US" sz="2400" b="1" dirty="0">
                <a:solidFill>
                  <a:srgbClr val="DE6E00"/>
                </a:solidFill>
                <a:latin typeface="微软雅黑" panose="020B0503020204020204" pitchFamily="34" charset="-122"/>
                <a:ea typeface="微软雅黑" panose="020B0503020204020204" pitchFamily="34" charset="-122"/>
                <a:cs typeface="Arial" panose="020B0604020202020204" pitchFamily="34" charset="0"/>
              </a:rPr>
              <a:t>第二輪分發</a:t>
            </a:r>
            <a:endParaRPr lang="zh-CN" altLang="en-US" sz="2400" b="1" dirty="0">
              <a:solidFill>
                <a:srgbClr val="DE6E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TextBox 503">
            <a:extLst>
              <a:ext uri="{FF2B5EF4-FFF2-40B4-BE49-F238E27FC236}">
                <a16:creationId xmlns:a16="http://schemas.microsoft.com/office/drawing/2014/main" id="{0560DB27-8301-417B-98D1-11A904318ADA}"/>
              </a:ext>
            </a:extLst>
          </p:cNvPr>
          <p:cNvSpPr txBox="1"/>
          <p:nvPr/>
        </p:nvSpPr>
        <p:spPr>
          <a:xfrm>
            <a:off x="4650182" y="3421006"/>
            <a:ext cx="4140000" cy="1177245"/>
          </a:xfrm>
          <a:prstGeom prst="rect">
            <a:avLst/>
          </a:prstGeom>
          <a:noFill/>
        </p:spPr>
        <p:txBody>
          <a:bodyPr wrap="square" rtlCol="0">
            <a:spAutoFit/>
          </a:bodyPr>
          <a:lstStyle/>
          <a:p>
            <a:pPr marL="174625" indent="-174625" algn="just">
              <a:spcAft>
                <a:spcPts val="300"/>
              </a:spcAft>
              <a:buFont typeface="+mj-lt"/>
              <a:buAutoNum type="arabicPeriod"/>
            </a:pPr>
            <a:r>
              <a:rPr lang="zh-TW" altLang="en-US" sz="1700" dirty="0">
                <a:latin typeface="Microsoft YaHei" panose="020B0503020204020204" pitchFamily="34" charset="-122"/>
                <a:ea typeface="Microsoft YaHei" panose="020B0503020204020204" pitchFamily="34" charset="-122"/>
                <a:sym typeface="微软雅黑" pitchFamily="34" charset="-122"/>
              </a:rPr>
              <a:t>第一輪分發後仍有缺額之校系</a:t>
            </a:r>
            <a:r>
              <a:rPr lang="en-US" altLang="zh-TW" sz="1700" dirty="0">
                <a:latin typeface="Microsoft YaHei" panose="020B0503020204020204" pitchFamily="34" charset="-122"/>
                <a:ea typeface="Microsoft YaHei" panose="020B0503020204020204" pitchFamily="34" charset="-122"/>
                <a:sym typeface="微软雅黑" pitchFamily="34" charset="-122"/>
              </a:rPr>
              <a:t>(</a:t>
            </a:r>
            <a:r>
              <a:rPr lang="zh-TW" altLang="en-US" sz="1700" dirty="0">
                <a:latin typeface="Microsoft YaHei" panose="020B0503020204020204" pitchFamily="34" charset="-122"/>
                <a:ea typeface="Microsoft YaHei" panose="020B0503020204020204" pitchFamily="34" charset="-122"/>
                <a:sym typeface="微软雅黑" pitchFamily="34" charset="-122"/>
              </a:rPr>
              <a:t>組</a:t>
            </a:r>
            <a:r>
              <a:rPr lang="en-US" altLang="zh-TW" sz="1700" dirty="0">
                <a:latin typeface="Microsoft YaHei" panose="020B0503020204020204" pitchFamily="34" charset="-122"/>
                <a:ea typeface="Microsoft YaHei" panose="020B0503020204020204" pitchFamily="34" charset="-122"/>
                <a:sym typeface="微软雅黑" pitchFamily="34" charset="-122"/>
              </a:rPr>
              <a:t>)</a:t>
            </a:r>
            <a:r>
              <a:rPr lang="zh-TW" altLang="en-US" sz="1700" dirty="0">
                <a:latin typeface="Microsoft YaHei" panose="020B0503020204020204" pitchFamily="34" charset="-122"/>
                <a:ea typeface="Microsoft YaHei" panose="020B0503020204020204" pitchFamily="34" charset="-122"/>
                <a:sym typeface="微软雅黑" pitchFamily="34" charset="-122"/>
              </a:rPr>
              <a:t>、學程，再進行第二輪分發。</a:t>
            </a:r>
          </a:p>
          <a:p>
            <a:pPr marL="174625" indent="-174625" algn="just">
              <a:buFont typeface="+mj-lt"/>
              <a:buAutoNum type="arabicPeriod"/>
            </a:pPr>
            <a:r>
              <a:rPr lang="zh-TW" altLang="en-US" sz="1700" dirty="0">
                <a:latin typeface="Microsoft YaHei" panose="020B0503020204020204" pitchFamily="34" charset="-122"/>
                <a:ea typeface="Microsoft YaHei" panose="020B0503020204020204" pitchFamily="34" charset="-122"/>
                <a:sym typeface="微软雅黑" pitchFamily="34" charset="-122"/>
              </a:rPr>
              <a:t>取各推薦學校的</a:t>
            </a:r>
            <a:r>
              <a:rPr lang="zh-TW" altLang="en-US" sz="1700" b="1" dirty="0">
                <a:latin typeface="Microsoft YaHei" panose="020B0503020204020204" pitchFamily="34" charset="-122"/>
                <a:ea typeface="Microsoft YaHei" panose="020B0503020204020204" pitchFamily="34" charset="-122"/>
                <a:sym typeface="微软雅黑" pitchFamily="34" charset="-122"/>
              </a:rPr>
              <a:t>第二輪分發考生</a:t>
            </a:r>
            <a:r>
              <a:rPr lang="zh-TW" altLang="en-US" sz="1700" dirty="0">
                <a:latin typeface="Microsoft YaHei" panose="020B0503020204020204" pitchFamily="34" charset="-122"/>
                <a:ea typeface="Microsoft YaHei" panose="020B0503020204020204" pitchFamily="34" charset="-122"/>
                <a:sym typeface="微软雅黑" pitchFamily="34" charset="-122"/>
              </a:rPr>
              <a:t>（不含已參與第一輪遞補分發者）進行分發。</a:t>
            </a:r>
            <a:endParaRPr lang="zh-CN" altLang="en-US" sz="1700" dirty="0">
              <a:latin typeface="Microsoft YaHei" panose="020B0503020204020204" pitchFamily="34" charset="-122"/>
              <a:ea typeface="Microsoft YaHei" panose="020B0503020204020204" pitchFamily="34" charset="-122"/>
            </a:endParaRPr>
          </a:p>
        </p:txBody>
      </p:sp>
      <p:sp>
        <p:nvSpPr>
          <p:cNvPr id="18" name="Freeform 5">
            <a:extLst>
              <a:ext uri="{FF2B5EF4-FFF2-40B4-BE49-F238E27FC236}">
                <a16:creationId xmlns:a16="http://schemas.microsoft.com/office/drawing/2014/main" id="{E79037B2-ABED-4B9E-B797-1774D379B2BC}"/>
              </a:ext>
            </a:extLst>
          </p:cNvPr>
          <p:cNvSpPr>
            <a:spLocks/>
          </p:cNvSpPr>
          <p:nvPr/>
        </p:nvSpPr>
        <p:spPr bwMode="auto">
          <a:xfrm rot="1855731">
            <a:off x="4615070" y="4655628"/>
            <a:ext cx="900000" cy="82800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28985"/>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cxnSp>
        <p:nvCxnSpPr>
          <p:cNvPr id="19" name="直接连接符 24">
            <a:extLst>
              <a:ext uri="{FF2B5EF4-FFF2-40B4-BE49-F238E27FC236}">
                <a16:creationId xmlns:a16="http://schemas.microsoft.com/office/drawing/2014/main" id="{80B56C67-6E89-441F-9826-FEE49A034195}"/>
              </a:ext>
            </a:extLst>
          </p:cNvPr>
          <p:cNvCxnSpPr>
            <a:cxnSpLocks/>
          </p:cNvCxnSpPr>
          <p:nvPr/>
        </p:nvCxnSpPr>
        <p:spPr>
          <a:xfrm>
            <a:off x="4767072" y="5577539"/>
            <a:ext cx="3960000" cy="0"/>
          </a:xfrm>
          <a:prstGeom prst="line">
            <a:avLst/>
          </a:prstGeom>
          <a:ln>
            <a:solidFill>
              <a:srgbClr val="028985"/>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0" name="TextBox 498">
            <a:extLst>
              <a:ext uri="{FF2B5EF4-FFF2-40B4-BE49-F238E27FC236}">
                <a16:creationId xmlns:a16="http://schemas.microsoft.com/office/drawing/2014/main" id="{CAF8D53E-3F5B-4EB0-85DB-E5F4061DE697}"/>
              </a:ext>
            </a:extLst>
          </p:cNvPr>
          <p:cNvSpPr txBox="1"/>
          <p:nvPr/>
        </p:nvSpPr>
        <p:spPr>
          <a:xfrm>
            <a:off x="6668498" y="5105617"/>
            <a:ext cx="1723549" cy="461665"/>
          </a:xfrm>
          <a:prstGeom prst="rect">
            <a:avLst/>
          </a:prstGeom>
          <a:noFill/>
        </p:spPr>
        <p:txBody>
          <a:bodyPr wrap="square" rtlCol="0" anchor="ctr">
            <a:spAutoFit/>
          </a:bodyPr>
          <a:lstStyle/>
          <a:p>
            <a:pPr>
              <a:spcBef>
                <a:spcPct val="0"/>
              </a:spcBef>
              <a:buFont typeface="Arial" charset="0"/>
              <a:buNone/>
            </a:pPr>
            <a:r>
              <a:rPr lang="zh-TW" altLang="en-US" sz="2400" b="1" dirty="0">
                <a:solidFill>
                  <a:srgbClr val="028985"/>
                </a:solidFill>
                <a:latin typeface="微软雅黑" panose="020B0503020204020204" pitchFamily="34" charset="-122"/>
                <a:ea typeface="微软雅黑" panose="020B0503020204020204" pitchFamily="34" charset="-122"/>
                <a:cs typeface="Arial" panose="020B0604020202020204" pitchFamily="34" charset="0"/>
              </a:rPr>
              <a:t>第四輪分發</a:t>
            </a:r>
            <a:endParaRPr lang="zh-CN" altLang="en-US" sz="2400" b="1" dirty="0">
              <a:solidFill>
                <a:srgbClr val="02898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TextBox 503">
            <a:extLst>
              <a:ext uri="{FF2B5EF4-FFF2-40B4-BE49-F238E27FC236}">
                <a16:creationId xmlns:a16="http://schemas.microsoft.com/office/drawing/2014/main" id="{AA0A7D45-E908-4222-800F-A8D49CD7C3BD}"/>
              </a:ext>
            </a:extLst>
          </p:cNvPr>
          <p:cNvSpPr txBox="1"/>
          <p:nvPr/>
        </p:nvSpPr>
        <p:spPr>
          <a:xfrm>
            <a:off x="4650182" y="5628006"/>
            <a:ext cx="4104000" cy="1177245"/>
          </a:xfrm>
          <a:prstGeom prst="rect">
            <a:avLst/>
          </a:prstGeom>
          <a:noFill/>
        </p:spPr>
        <p:txBody>
          <a:bodyPr wrap="square" rtlCol="0">
            <a:spAutoFit/>
          </a:bodyPr>
          <a:lstStyle/>
          <a:p>
            <a:pPr marL="174625" indent="-174625" algn="just">
              <a:spcAft>
                <a:spcPts val="300"/>
              </a:spcAft>
              <a:buFont typeface="+mj-lt"/>
              <a:buAutoNum type="arabicPeriod"/>
            </a:pPr>
            <a:r>
              <a:rPr lang="zh-TW" altLang="en-US" sz="1700" dirty="0">
                <a:latin typeface="Microsoft YaHei" panose="020B0503020204020204" pitchFamily="34" charset="-122"/>
                <a:ea typeface="Microsoft YaHei" panose="020B0503020204020204" pitchFamily="34" charset="-122"/>
              </a:rPr>
              <a:t>分發規則同第二輪。</a:t>
            </a:r>
          </a:p>
          <a:p>
            <a:pPr marL="174625" indent="-174625" algn="just">
              <a:buFont typeface="+mj-lt"/>
              <a:buAutoNum type="arabicPeriod"/>
            </a:pPr>
            <a:r>
              <a:rPr lang="zh-TW" altLang="en-US" sz="1700" dirty="0">
                <a:latin typeface="Microsoft YaHei" panose="020B0503020204020204" pitchFamily="34" charset="-122"/>
                <a:ea typeface="Microsoft YaHei" panose="020B0503020204020204" pitchFamily="34" charset="-122"/>
              </a:rPr>
              <a:t>各科技校院對單一推薦學校的考生至多錄取 </a:t>
            </a:r>
            <a:r>
              <a:rPr lang="en-US" altLang="zh-TW" sz="1700" dirty="0">
                <a:latin typeface="Microsoft YaHei" panose="020B0503020204020204" pitchFamily="34" charset="-122"/>
                <a:ea typeface="Microsoft YaHei" panose="020B0503020204020204" pitchFamily="34" charset="-122"/>
              </a:rPr>
              <a:t>2 </a:t>
            </a:r>
            <a:r>
              <a:rPr lang="zh-TW" altLang="en-US" sz="1700" dirty="0">
                <a:latin typeface="Microsoft YaHei" panose="020B0503020204020204" pitchFamily="34" charset="-122"/>
                <a:ea typeface="Microsoft YaHei" panose="020B0503020204020204" pitchFamily="34" charset="-122"/>
              </a:rPr>
              <a:t>名，依推薦學校</a:t>
            </a:r>
            <a:r>
              <a:rPr lang="zh-TW" altLang="en-US" sz="1700" b="1" dirty="0">
                <a:latin typeface="Microsoft YaHei" panose="020B0503020204020204" pitchFamily="34" charset="-122"/>
                <a:ea typeface="Microsoft YaHei" panose="020B0503020204020204" pitchFamily="34" charset="-122"/>
              </a:rPr>
              <a:t>推薦順序較前者優先錄取</a:t>
            </a:r>
            <a:r>
              <a:rPr lang="zh-TW" altLang="en-US" sz="1700" dirty="0">
                <a:latin typeface="Microsoft YaHei" panose="020B0503020204020204" pitchFamily="34" charset="-122"/>
                <a:ea typeface="Microsoft YaHei" panose="020B0503020204020204" pitchFamily="34" charset="-122"/>
              </a:rPr>
              <a:t>。</a:t>
            </a:r>
            <a:endParaRPr lang="zh-CN" altLang="en-US" sz="1700" dirty="0">
              <a:latin typeface="Microsoft YaHei" panose="020B0503020204020204" pitchFamily="34" charset="-122"/>
              <a:ea typeface="Microsoft YaHei" panose="020B0503020204020204" pitchFamily="34" charset="-122"/>
            </a:endParaRPr>
          </a:p>
        </p:txBody>
      </p:sp>
      <p:sp>
        <p:nvSpPr>
          <p:cNvPr id="22" name="TextBox 27">
            <a:extLst>
              <a:ext uri="{FF2B5EF4-FFF2-40B4-BE49-F238E27FC236}">
                <a16:creationId xmlns:a16="http://schemas.microsoft.com/office/drawing/2014/main" id="{EDFBD5A2-18B0-4EC2-A977-0E75E0BBD233}"/>
              </a:ext>
            </a:extLst>
          </p:cNvPr>
          <p:cNvSpPr txBox="1"/>
          <p:nvPr/>
        </p:nvSpPr>
        <p:spPr>
          <a:xfrm>
            <a:off x="534651" y="2577098"/>
            <a:ext cx="377796" cy="707886"/>
          </a:xfrm>
          <a:prstGeom prst="rect">
            <a:avLst/>
          </a:prstGeom>
          <a:noFill/>
        </p:spPr>
        <p:txBody>
          <a:bodyPr wrap="square" rtlCol="0">
            <a:spAutoFit/>
          </a:bodyPr>
          <a:lstStyle/>
          <a:p>
            <a:r>
              <a:rPr lang="en-US" altLang="zh-CN" sz="4000" b="1" dirty="0">
                <a:solidFill>
                  <a:schemeClr val="bg1"/>
                </a:solidFill>
                <a:latin typeface="微软雅黑" pitchFamily="34" charset="-122"/>
                <a:ea typeface="微软雅黑" pitchFamily="34" charset="-122"/>
              </a:rPr>
              <a:t>1</a:t>
            </a:r>
            <a:endParaRPr lang="zh-CN" altLang="en-US" sz="4000" b="1" dirty="0">
              <a:solidFill>
                <a:schemeClr val="bg1"/>
              </a:solidFill>
              <a:latin typeface="微软雅黑" pitchFamily="34" charset="-122"/>
              <a:ea typeface="微软雅黑" pitchFamily="34" charset="-122"/>
            </a:endParaRPr>
          </a:p>
        </p:txBody>
      </p:sp>
      <p:sp>
        <p:nvSpPr>
          <p:cNvPr id="23" name="TextBox 28">
            <a:extLst>
              <a:ext uri="{FF2B5EF4-FFF2-40B4-BE49-F238E27FC236}">
                <a16:creationId xmlns:a16="http://schemas.microsoft.com/office/drawing/2014/main" id="{FAE98344-AB15-44F0-9A7A-89A6B488F8CF}"/>
              </a:ext>
            </a:extLst>
          </p:cNvPr>
          <p:cNvSpPr txBox="1"/>
          <p:nvPr/>
        </p:nvSpPr>
        <p:spPr>
          <a:xfrm>
            <a:off x="506076" y="4723590"/>
            <a:ext cx="377796" cy="707886"/>
          </a:xfrm>
          <a:prstGeom prst="rect">
            <a:avLst/>
          </a:prstGeom>
          <a:noFill/>
        </p:spPr>
        <p:txBody>
          <a:bodyPr wrap="square" rtlCol="0">
            <a:spAutoFit/>
          </a:bodyPr>
          <a:lstStyle/>
          <a:p>
            <a:r>
              <a:rPr lang="en-US" altLang="zh-CN" sz="4000" b="1" dirty="0">
                <a:solidFill>
                  <a:schemeClr val="bg1"/>
                </a:solidFill>
                <a:latin typeface="微软雅黑" pitchFamily="34" charset="-122"/>
                <a:ea typeface="微软雅黑" pitchFamily="34" charset="-122"/>
              </a:rPr>
              <a:t>3</a:t>
            </a:r>
            <a:endParaRPr lang="zh-CN" altLang="en-US" sz="4000" b="1" dirty="0">
              <a:solidFill>
                <a:schemeClr val="bg1"/>
              </a:solidFill>
              <a:latin typeface="微软雅黑" pitchFamily="34" charset="-122"/>
              <a:ea typeface="微软雅黑" pitchFamily="34" charset="-122"/>
            </a:endParaRPr>
          </a:p>
        </p:txBody>
      </p:sp>
      <p:sp>
        <p:nvSpPr>
          <p:cNvPr id="24" name="TextBox 29">
            <a:extLst>
              <a:ext uri="{FF2B5EF4-FFF2-40B4-BE49-F238E27FC236}">
                <a16:creationId xmlns:a16="http://schemas.microsoft.com/office/drawing/2014/main" id="{C6BAEBC4-B7F6-4653-BD8E-9F22A48ED289}"/>
              </a:ext>
            </a:extLst>
          </p:cNvPr>
          <p:cNvSpPr txBox="1"/>
          <p:nvPr/>
        </p:nvSpPr>
        <p:spPr>
          <a:xfrm>
            <a:off x="4785945" y="4707274"/>
            <a:ext cx="377796" cy="707886"/>
          </a:xfrm>
          <a:prstGeom prst="rect">
            <a:avLst/>
          </a:prstGeom>
          <a:noFill/>
        </p:spPr>
        <p:txBody>
          <a:bodyPr wrap="square" rtlCol="0">
            <a:spAutoFit/>
          </a:bodyPr>
          <a:lstStyle/>
          <a:p>
            <a:r>
              <a:rPr lang="en-US" altLang="zh-CN" sz="4000" b="1" dirty="0">
                <a:solidFill>
                  <a:schemeClr val="bg1"/>
                </a:solidFill>
                <a:latin typeface="微软雅黑" pitchFamily="34" charset="-122"/>
                <a:ea typeface="微软雅黑" pitchFamily="34" charset="-122"/>
              </a:rPr>
              <a:t>4</a:t>
            </a:r>
            <a:endParaRPr lang="zh-CN" altLang="en-US" sz="4000" b="1" dirty="0">
              <a:solidFill>
                <a:schemeClr val="bg1"/>
              </a:solidFill>
              <a:latin typeface="微软雅黑" pitchFamily="34" charset="-122"/>
              <a:ea typeface="微软雅黑" pitchFamily="34" charset="-122"/>
            </a:endParaRPr>
          </a:p>
        </p:txBody>
      </p:sp>
      <p:sp>
        <p:nvSpPr>
          <p:cNvPr id="25" name="TextBox 30">
            <a:extLst>
              <a:ext uri="{FF2B5EF4-FFF2-40B4-BE49-F238E27FC236}">
                <a16:creationId xmlns:a16="http://schemas.microsoft.com/office/drawing/2014/main" id="{E0AC972C-AEB9-470A-9FEA-8AE28C29E789}"/>
              </a:ext>
            </a:extLst>
          </p:cNvPr>
          <p:cNvSpPr txBox="1"/>
          <p:nvPr/>
        </p:nvSpPr>
        <p:spPr>
          <a:xfrm>
            <a:off x="4843860" y="2492896"/>
            <a:ext cx="377796" cy="707886"/>
          </a:xfrm>
          <a:prstGeom prst="rect">
            <a:avLst/>
          </a:prstGeom>
          <a:noFill/>
        </p:spPr>
        <p:txBody>
          <a:bodyPr wrap="square" rtlCol="0">
            <a:spAutoFit/>
          </a:bodyPr>
          <a:lstStyle/>
          <a:p>
            <a:r>
              <a:rPr lang="en-US" altLang="zh-CN" sz="4000" b="1" dirty="0">
                <a:solidFill>
                  <a:schemeClr val="bg1"/>
                </a:solidFill>
                <a:latin typeface="微软雅黑" pitchFamily="34" charset="-122"/>
                <a:ea typeface="微软雅黑" pitchFamily="34" charset="-122"/>
              </a:rPr>
              <a:t>2</a:t>
            </a:r>
            <a:endParaRPr lang="zh-CN" altLang="en-US" sz="4000" b="1" dirty="0">
              <a:solidFill>
                <a:schemeClr val="bg1"/>
              </a:solidFill>
              <a:latin typeface="微软雅黑" pitchFamily="34" charset="-122"/>
              <a:ea typeface="微软雅黑" pitchFamily="34" charset="-122"/>
            </a:endParaRPr>
          </a:p>
        </p:txBody>
      </p:sp>
      <p:sp>
        <p:nvSpPr>
          <p:cNvPr id="26" name="文字方塊 25">
            <a:extLst>
              <a:ext uri="{FF2B5EF4-FFF2-40B4-BE49-F238E27FC236}">
                <a16:creationId xmlns:a16="http://schemas.microsoft.com/office/drawing/2014/main" id="{5AF6396A-6CED-41B4-909C-33C60BC11DD2}"/>
              </a:ext>
            </a:extLst>
          </p:cNvPr>
          <p:cNvSpPr txBox="1"/>
          <p:nvPr/>
        </p:nvSpPr>
        <p:spPr>
          <a:xfrm>
            <a:off x="251520" y="1013104"/>
            <a:ext cx="8502662" cy="1403718"/>
          </a:xfrm>
          <a:prstGeom prst="rect">
            <a:avLst/>
          </a:prstGeom>
          <a:noFill/>
        </p:spPr>
        <p:txBody>
          <a:bodyPr wrap="square">
            <a:spAutoFit/>
          </a:bodyPr>
          <a:lstStyle/>
          <a:p>
            <a:pPr marL="285750" indent="-285750" algn="just">
              <a:lnSpc>
                <a:spcPts val="2600"/>
              </a:lnSpc>
              <a:buFont typeface="Wingdings" panose="05000000000000000000" pitchFamily="2" charset="2"/>
              <a:buChar char=""/>
              <a:tabLst>
                <a:tab pos="914400" algn="l"/>
              </a:tabLst>
            </a:pPr>
            <a:r>
              <a:rPr lang="zh-TW" altLang="zh-TW" sz="2000" b="1" kern="100" spc="-150" dirty="0">
                <a:effectLst/>
                <a:latin typeface="Microsoft YaHei" panose="020B0503020204020204" pitchFamily="34" charset="-122"/>
                <a:ea typeface="Microsoft YaHei" panose="020B0503020204020204" pitchFamily="34" charset="-122"/>
                <a:cs typeface="Times New Roman" panose="02020603050405020304" pitchFamily="18" charset="0"/>
              </a:rPr>
              <a:t>全部</a:t>
            </a:r>
            <a:r>
              <a:rPr lang="zh-TW" altLang="zh-TW" sz="2000" kern="100" spc="-150" dirty="0">
                <a:effectLst/>
                <a:latin typeface="Microsoft YaHei" panose="020B0503020204020204" pitchFamily="34" charset="-122"/>
                <a:ea typeface="Microsoft YaHei" panose="020B0503020204020204" pitchFamily="34" charset="-122"/>
                <a:cs typeface="Times New Roman" panose="02020603050405020304" pitchFamily="18" charset="0"/>
              </a:rPr>
              <a:t>報名考生進行比序排名（含同名次參酌比序）。</a:t>
            </a:r>
          </a:p>
          <a:p>
            <a:pPr marL="285750" indent="-285750" algn="just">
              <a:lnSpc>
                <a:spcPts val="2600"/>
              </a:lnSpc>
              <a:spcBef>
                <a:spcPts val="30"/>
              </a:spcBef>
              <a:buFont typeface="Wingdings" panose="05000000000000000000" pitchFamily="2" charset="2"/>
              <a:buChar char=""/>
              <a:tabLst>
                <a:tab pos="914400" algn="l"/>
              </a:tabLst>
            </a:pPr>
            <a:r>
              <a:rPr lang="zh-TW" altLang="zh-TW" sz="2000" kern="100" spc="-150" dirty="0">
                <a:effectLst/>
                <a:latin typeface="Microsoft YaHei" panose="020B0503020204020204" pitchFamily="34" charset="-122"/>
                <a:ea typeface="Microsoft YaHei" panose="020B0503020204020204" pitchFamily="34" charset="-122"/>
                <a:cs typeface="Times New Roman" panose="02020603050405020304" pitchFamily="18" charset="0"/>
              </a:rPr>
              <a:t>取各</a:t>
            </a:r>
            <a:r>
              <a:rPr lang="zh-TW" altLang="zh-TW" sz="2000" b="1" kern="100" spc="-150" dirty="0">
                <a:effectLst/>
                <a:latin typeface="Microsoft YaHei" panose="020B0503020204020204" pitchFamily="34" charset="-122"/>
                <a:ea typeface="Microsoft YaHei" panose="020B0503020204020204" pitchFamily="34" charset="-122"/>
                <a:cs typeface="Times New Roman" panose="02020603050405020304" pitchFamily="18" charset="0"/>
              </a:rPr>
              <a:t>單一推薦學校之考生比序排名</a:t>
            </a:r>
            <a:r>
              <a:rPr lang="zh-TW" altLang="zh-TW" sz="2000" kern="100" spc="-150" dirty="0">
                <a:effectLst/>
                <a:latin typeface="Microsoft YaHei" panose="020B0503020204020204" pitchFamily="34" charset="-122"/>
                <a:ea typeface="Microsoft YaHei" panose="020B0503020204020204" pitchFamily="34" charset="-122"/>
                <a:cs typeface="Times New Roman" panose="02020603050405020304" pitchFamily="18" charset="0"/>
              </a:rPr>
              <a:t>（單一推薦學校內比序排名仍相同時，再依推薦學校</a:t>
            </a:r>
            <a:r>
              <a:rPr lang="zh-TW" altLang="zh-TW" sz="2000" b="1" kern="100" spc="-150" dirty="0">
                <a:effectLst/>
                <a:latin typeface="Microsoft YaHei" panose="020B0503020204020204" pitchFamily="34" charset="-122"/>
                <a:ea typeface="Microsoft YaHei" panose="020B0503020204020204" pitchFamily="34" charset="-122"/>
                <a:cs typeface="Times New Roman" panose="02020603050405020304" pitchFamily="18" charset="0"/>
              </a:rPr>
              <a:t>推薦順序</a:t>
            </a:r>
            <a:r>
              <a:rPr lang="zh-TW" altLang="zh-TW" sz="2000" kern="100" spc="-150" dirty="0">
                <a:effectLst/>
                <a:latin typeface="Microsoft YaHei" panose="020B0503020204020204" pitchFamily="34" charset="-122"/>
                <a:ea typeface="Microsoft YaHei" panose="020B0503020204020204" pitchFamily="34" charset="-122"/>
                <a:cs typeface="Times New Roman" panose="02020603050405020304" pitchFamily="18" charset="0"/>
              </a:rPr>
              <a:t>），</a:t>
            </a:r>
            <a:r>
              <a:rPr lang="zh-TW" altLang="zh-TW" sz="2000" b="1" u="sng" kern="100" spc="-150" dirty="0">
                <a:solidFill>
                  <a:srgbClr val="00C3D9"/>
                </a:solidFill>
                <a:effectLst/>
                <a:latin typeface="Microsoft YaHei" panose="020B0503020204020204" pitchFamily="34" charset="-122"/>
                <a:ea typeface="Microsoft YaHei" panose="020B0503020204020204" pitchFamily="34" charset="-122"/>
                <a:cs typeface="Times New Roman" panose="02020603050405020304" pitchFamily="18" charset="0"/>
              </a:rPr>
              <a:t>第</a:t>
            </a:r>
            <a:r>
              <a:rPr lang="en-US" altLang="zh-TW" sz="2000" b="1" u="sng" kern="100" spc="-150" dirty="0">
                <a:solidFill>
                  <a:srgbClr val="00C3D9"/>
                </a:solidFill>
                <a:effectLst/>
                <a:latin typeface="Microsoft YaHei" panose="020B0503020204020204" pitchFamily="34" charset="-122"/>
                <a:ea typeface="Microsoft YaHei" panose="020B0503020204020204" pitchFamily="34" charset="-122"/>
                <a:cs typeface="Times New Roman" panose="02020603050405020304" pitchFamily="18" charset="0"/>
              </a:rPr>
              <a:t>1</a:t>
            </a:r>
            <a:r>
              <a:rPr lang="zh-TW" altLang="zh-TW" sz="2000" b="1" u="sng" kern="100" spc="-150" dirty="0">
                <a:solidFill>
                  <a:srgbClr val="00C3D9"/>
                </a:solidFill>
                <a:effectLst/>
                <a:latin typeface="Microsoft YaHei" panose="020B0503020204020204" pitchFamily="34" charset="-122"/>
                <a:ea typeface="Microsoft YaHei" panose="020B0503020204020204" pitchFamily="34" charset="-122"/>
                <a:cs typeface="Times New Roman" panose="02020603050405020304" pitchFamily="18" charset="0"/>
              </a:rPr>
              <a:t>位者</a:t>
            </a:r>
            <a:r>
              <a:rPr lang="zh-TW" altLang="zh-TW" sz="2000" b="1" kern="100" spc="-150" dirty="0">
                <a:solidFill>
                  <a:srgbClr val="00C3D9"/>
                </a:solidFill>
                <a:effectLst/>
                <a:latin typeface="Microsoft YaHei" panose="020B0503020204020204" pitchFamily="34" charset="-122"/>
                <a:ea typeface="Microsoft YaHei" panose="020B0503020204020204" pitchFamily="34" charset="-122"/>
                <a:cs typeface="Times New Roman" panose="02020603050405020304" pitchFamily="18" charset="0"/>
              </a:rPr>
              <a:t>為第一輪分發考生</a:t>
            </a:r>
            <a:r>
              <a:rPr lang="zh-TW" altLang="zh-TW" sz="2000" b="1" kern="100" spc="-150" dirty="0">
                <a:effectLst/>
                <a:latin typeface="Microsoft YaHei" panose="020B0503020204020204" pitchFamily="34" charset="-122"/>
                <a:ea typeface="Microsoft YaHei" panose="020B0503020204020204" pitchFamily="34" charset="-122"/>
                <a:cs typeface="Times New Roman" panose="02020603050405020304" pitchFamily="18" charset="0"/>
              </a:rPr>
              <a:t>、</a:t>
            </a:r>
            <a:r>
              <a:rPr lang="zh-TW" altLang="zh-TW" sz="2000" b="1" u="sng" kern="100" spc="-150" dirty="0">
                <a:solidFill>
                  <a:srgbClr val="DE6E00"/>
                </a:solidFill>
                <a:effectLst/>
                <a:latin typeface="Microsoft YaHei" panose="020B0503020204020204" pitchFamily="34" charset="-122"/>
                <a:ea typeface="Microsoft YaHei" panose="020B0503020204020204" pitchFamily="34" charset="-122"/>
                <a:cs typeface="Times New Roman" panose="02020603050405020304" pitchFamily="18" charset="0"/>
              </a:rPr>
              <a:t>第</a:t>
            </a:r>
            <a:r>
              <a:rPr lang="en-US" altLang="zh-TW" sz="2000" b="1" u="sng" kern="100" spc="-150" dirty="0">
                <a:solidFill>
                  <a:srgbClr val="DE6E00"/>
                </a:solidFill>
                <a:effectLst/>
                <a:latin typeface="Microsoft YaHei" panose="020B0503020204020204" pitchFamily="34" charset="-122"/>
                <a:ea typeface="Microsoft YaHei" panose="020B0503020204020204" pitchFamily="34" charset="-122"/>
                <a:cs typeface="Times New Roman" panose="02020603050405020304" pitchFamily="18" charset="0"/>
              </a:rPr>
              <a:t>2</a:t>
            </a:r>
            <a:r>
              <a:rPr lang="zh-TW" altLang="zh-TW" sz="2000" b="1" u="sng" kern="100" spc="-150" dirty="0">
                <a:solidFill>
                  <a:srgbClr val="DE6E00"/>
                </a:solidFill>
                <a:effectLst/>
                <a:latin typeface="Microsoft YaHei" panose="020B0503020204020204" pitchFamily="34" charset="-122"/>
                <a:ea typeface="Microsoft YaHei" panose="020B0503020204020204" pitchFamily="34" charset="-122"/>
                <a:cs typeface="Times New Roman" panose="02020603050405020304" pitchFamily="18" charset="0"/>
              </a:rPr>
              <a:t>位者</a:t>
            </a:r>
            <a:r>
              <a:rPr lang="zh-TW" altLang="zh-TW" sz="2000" b="1" kern="100" spc="-150" dirty="0">
                <a:solidFill>
                  <a:srgbClr val="DE6E00"/>
                </a:solidFill>
                <a:effectLst/>
                <a:latin typeface="Microsoft YaHei" panose="020B0503020204020204" pitchFamily="34" charset="-122"/>
                <a:ea typeface="Microsoft YaHei" panose="020B0503020204020204" pitchFamily="34" charset="-122"/>
                <a:cs typeface="Times New Roman" panose="02020603050405020304" pitchFamily="18" charset="0"/>
              </a:rPr>
              <a:t>為第二輪分發考生</a:t>
            </a:r>
            <a:r>
              <a:rPr lang="zh-TW" altLang="zh-TW" sz="2000" b="1" kern="100" spc="-150" dirty="0">
                <a:effectLst/>
                <a:latin typeface="Microsoft YaHei" panose="020B0503020204020204" pitchFamily="34" charset="-122"/>
                <a:ea typeface="Microsoft YaHei" panose="020B0503020204020204" pitchFamily="34" charset="-122"/>
                <a:cs typeface="Times New Roman" panose="02020603050405020304" pitchFamily="18" charset="0"/>
              </a:rPr>
              <a:t>、</a:t>
            </a:r>
            <a:r>
              <a:rPr lang="zh-TW" altLang="zh-TW" sz="2000" b="1" u="sng" kern="100" spc="-150" dirty="0">
                <a:solidFill>
                  <a:srgbClr val="E94E60"/>
                </a:solidFill>
                <a:effectLst/>
                <a:latin typeface="Microsoft YaHei" panose="020B0503020204020204" pitchFamily="34" charset="-122"/>
                <a:ea typeface="Microsoft YaHei" panose="020B0503020204020204" pitchFamily="34" charset="-122"/>
                <a:cs typeface="Times New Roman" panose="02020603050405020304" pitchFamily="18" charset="0"/>
              </a:rPr>
              <a:t>第</a:t>
            </a:r>
            <a:r>
              <a:rPr lang="en-US" altLang="zh-TW" sz="2000" b="1" u="sng" kern="100" spc="-150" dirty="0">
                <a:solidFill>
                  <a:srgbClr val="E94E60"/>
                </a:solidFill>
                <a:effectLst/>
                <a:latin typeface="Microsoft YaHei" panose="020B0503020204020204" pitchFamily="34" charset="-122"/>
                <a:ea typeface="Microsoft YaHei" panose="020B0503020204020204" pitchFamily="34" charset="-122"/>
                <a:cs typeface="Times New Roman" panose="02020603050405020304" pitchFamily="18" charset="0"/>
              </a:rPr>
              <a:t>3</a:t>
            </a:r>
            <a:r>
              <a:rPr lang="zh-TW" altLang="zh-TW" sz="2000" b="1" u="sng" kern="100" spc="-150" dirty="0">
                <a:solidFill>
                  <a:srgbClr val="E94E60"/>
                </a:solidFill>
                <a:effectLst/>
                <a:latin typeface="Microsoft YaHei" panose="020B0503020204020204" pitchFamily="34" charset="-122"/>
                <a:ea typeface="Microsoft YaHei" panose="020B0503020204020204" pitchFamily="34" charset="-122"/>
                <a:cs typeface="Times New Roman" panose="02020603050405020304" pitchFamily="18" charset="0"/>
              </a:rPr>
              <a:t>位者</a:t>
            </a:r>
            <a:r>
              <a:rPr lang="zh-TW" altLang="zh-TW" sz="2000" b="1" kern="100" spc="-150" dirty="0">
                <a:solidFill>
                  <a:srgbClr val="E94E60"/>
                </a:solidFill>
                <a:effectLst/>
                <a:latin typeface="Microsoft YaHei" panose="020B0503020204020204" pitchFamily="34" charset="-122"/>
                <a:ea typeface="Microsoft YaHei" panose="020B0503020204020204" pitchFamily="34" charset="-122"/>
                <a:cs typeface="Times New Roman" panose="02020603050405020304" pitchFamily="18" charset="0"/>
              </a:rPr>
              <a:t>為第三輪分發考生</a:t>
            </a:r>
            <a:r>
              <a:rPr lang="zh-TW" altLang="zh-TW" sz="2000" b="1" kern="100" spc="-150" dirty="0">
                <a:effectLst/>
                <a:latin typeface="Microsoft YaHei" panose="020B0503020204020204" pitchFamily="34" charset="-122"/>
                <a:ea typeface="Microsoft YaHei" panose="020B0503020204020204" pitchFamily="34" charset="-122"/>
                <a:cs typeface="Times New Roman" panose="02020603050405020304" pitchFamily="18" charset="0"/>
              </a:rPr>
              <a:t>，</a:t>
            </a:r>
            <a:r>
              <a:rPr lang="zh-TW" altLang="zh-TW" sz="2000" b="1" kern="100" spc="-150" dirty="0">
                <a:solidFill>
                  <a:srgbClr val="028985"/>
                </a:solidFill>
                <a:effectLst/>
                <a:latin typeface="Microsoft YaHei" panose="020B0503020204020204" pitchFamily="34" charset="-122"/>
                <a:ea typeface="Microsoft YaHei" panose="020B0503020204020204" pitchFamily="34" charset="-122"/>
                <a:cs typeface="Times New Roman" panose="02020603050405020304" pitchFamily="18" charset="0"/>
              </a:rPr>
              <a:t>其餘考生均為第四輪分發考生</a:t>
            </a:r>
            <a:r>
              <a:rPr lang="zh-TW" altLang="zh-TW" sz="2000" b="1" kern="100" spc="-150" dirty="0">
                <a:effectLst/>
                <a:latin typeface="Microsoft YaHei" panose="020B0503020204020204" pitchFamily="34" charset="-122"/>
                <a:ea typeface="Microsoft YaHei" panose="020B0503020204020204" pitchFamily="34" charset="-122"/>
                <a:cs typeface="Times New Roman" panose="02020603050405020304" pitchFamily="18" charset="0"/>
              </a:rPr>
              <a:t>。</a:t>
            </a:r>
            <a:endParaRPr lang="zh-TW" altLang="zh-TW" sz="2000" kern="100" spc="-150" dirty="0">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5580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750"/>
                            </p:stCondLst>
                            <p:childTnLst>
                              <p:par>
                                <p:cTn id="21" presetID="12" presetClass="entr" presetSubtype="4" fill="hold" grpId="0" nodeType="afterEffect">
                                  <p:stCondLst>
                                    <p:cond delay="0"/>
                                  </p:stCondLst>
                                  <p:iterate type="lt">
                                    <p:tmPct val="50000"/>
                                  </p:iterate>
                                  <p:childTnLst>
                                    <p:set>
                                      <p:cBhvr>
                                        <p:cTn id="22" dur="1" fill="hold">
                                          <p:stCondLst>
                                            <p:cond delay="0"/>
                                          </p:stCondLst>
                                        </p:cTn>
                                        <p:tgtEl>
                                          <p:spTgt spid="8"/>
                                        </p:tgtEl>
                                        <p:attrNameLst>
                                          <p:attrName>style.visibility</p:attrName>
                                        </p:attrNameLst>
                                      </p:cBhvr>
                                      <p:to>
                                        <p:strVal val="visible"/>
                                      </p:to>
                                    </p:set>
                                    <p:anim calcmode="lin" valueType="num">
                                      <p:cBhvr additive="base">
                                        <p:cTn id="23" dur="300"/>
                                        <p:tgtEl>
                                          <p:spTgt spid="8"/>
                                        </p:tgtEl>
                                        <p:attrNameLst>
                                          <p:attrName>ppt_y</p:attrName>
                                        </p:attrNameLst>
                                      </p:cBhvr>
                                      <p:tavLst>
                                        <p:tav tm="0">
                                          <p:val>
                                            <p:strVal val="#ppt_y+#ppt_h*1.125000"/>
                                          </p:val>
                                        </p:tav>
                                        <p:tav tm="100000">
                                          <p:val>
                                            <p:strVal val="#ppt_y"/>
                                          </p:val>
                                        </p:tav>
                                      </p:tavLst>
                                    </p:anim>
                                    <p:animEffect transition="in" filter="wipe(up)">
                                      <p:cBhvr>
                                        <p:cTn id="24" dur="300"/>
                                        <p:tgtEl>
                                          <p:spTgt spid="8"/>
                                        </p:tgtEl>
                                      </p:cBhvr>
                                    </p:animEffect>
                                  </p:childTnLst>
                                </p:cTn>
                              </p:par>
                              <p:par>
                                <p:cTn id="25" presetID="10" presetClass="entr" presetSubtype="0" fill="hold" grpId="0" nodeType="withEffect">
                                  <p:stCondLst>
                                    <p:cond delay="1000"/>
                                  </p:stCondLst>
                                  <p:iterate type="lt">
                                    <p:tmPct val="10000"/>
                                  </p:iterate>
                                  <p:childTnLst>
                                    <p:set>
                                      <p:cBhvr>
                                        <p:cTn id="26" dur="1" fill="hold">
                                          <p:stCondLst>
                                            <p:cond delay="0"/>
                                          </p:stCondLst>
                                        </p:cTn>
                                        <p:tgtEl>
                                          <p:spTgt spid="9"/>
                                        </p:tgtEl>
                                        <p:attrNameLst>
                                          <p:attrName>style.visibility</p:attrName>
                                        </p:attrNameLst>
                                      </p:cBhvr>
                                      <p:to>
                                        <p:strVal val="visible"/>
                                      </p:to>
                                    </p:set>
                                    <p:animEffect transition="in" filter="fade">
                                      <p:cBhvr>
                                        <p:cTn id="27" dur="100"/>
                                        <p:tgtEl>
                                          <p:spTgt spid="9"/>
                                        </p:tgtEl>
                                      </p:cBhvr>
                                    </p:animEffect>
                                  </p:childTnLst>
                                </p:cTn>
                              </p:par>
                              <p:par>
                                <p:cTn id="28" presetID="42" presetClass="entr" presetSubtype="0" fill="hold" grpId="0" nodeType="withEffect">
                                  <p:stCondLst>
                                    <p:cond delay="10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2"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par>
                          <p:cTn id="39" fill="hold">
                            <p:stCondLst>
                              <p:cond delay="575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6250"/>
                            </p:stCondLst>
                            <p:childTnLst>
                              <p:par>
                                <p:cTn id="44" presetID="12" presetClass="entr" presetSubtype="4" fill="hold" grpId="0" nodeType="afterEffect">
                                  <p:stCondLst>
                                    <p:cond delay="0"/>
                                  </p:stCondLst>
                                  <p:iterate type="lt">
                                    <p:tmPct val="50000"/>
                                  </p:iterate>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300"/>
                                        <p:tgtEl>
                                          <p:spTgt spid="12"/>
                                        </p:tgtEl>
                                        <p:attrNameLst>
                                          <p:attrName>ppt_y</p:attrName>
                                        </p:attrNameLst>
                                      </p:cBhvr>
                                      <p:tavLst>
                                        <p:tav tm="0">
                                          <p:val>
                                            <p:strVal val="#ppt_y+#ppt_h*1.125000"/>
                                          </p:val>
                                        </p:tav>
                                        <p:tav tm="100000">
                                          <p:val>
                                            <p:strVal val="#ppt_y"/>
                                          </p:val>
                                        </p:tav>
                                      </p:tavLst>
                                    </p:anim>
                                    <p:animEffect transition="in" filter="wipe(up)">
                                      <p:cBhvr>
                                        <p:cTn id="47" dur="300"/>
                                        <p:tgtEl>
                                          <p:spTgt spid="12"/>
                                        </p:tgtEl>
                                      </p:cBhvr>
                                    </p:animEffect>
                                  </p:childTnLst>
                                </p:cTn>
                              </p:par>
                              <p:par>
                                <p:cTn id="48" presetID="10" presetClass="entr" presetSubtype="0" fill="hold" grpId="0" nodeType="withEffect">
                                  <p:stCondLst>
                                    <p:cond delay="1000"/>
                                  </p:stCondLst>
                                  <p:iterate type="lt">
                                    <p:tmPct val="10000"/>
                                  </p:iterate>
                                  <p:childTnLst>
                                    <p:set>
                                      <p:cBhvr>
                                        <p:cTn id="49" dur="1" fill="hold">
                                          <p:stCondLst>
                                            <p:cond delay="0"/>
                                          </p:stCondLst>
                                        </p:cTn>
                                        <p:tgtEl>
                                          <p:spTgt spid="13"/>
                                        </p:tgtEl>
                                        <p:attrNameLst>
                                          <p:attrName>style.visibility</p:attrName>
                                        </p:attrNameLst>
                                      </p:cBhvr>
                                      <p:to>
                                        <p:strVal val="visible"/>
                                      </p:to>
                                    </p:set>
                                    <p:animEffect transition="in" filter="fade">
                                      <p:cBhvr>
                                        <p:cTn id="50" dur="100"/>
                                        <p:tgtEl>
                                          <p:spTgt spid="13"/>
                                        </p:tgtEl>
                                      </p:cBhvr>
                                    </p:animEffect>
                                  </p:childTnLst>
                                </p:cTn>
                              </p:par>
                              <p:par>
                                <p:cTn id="51" presetID="42" presetClass="entr" presetSubtype="0" fill="hold" grpId="0" nodeType="withEffect">
                                  <p:stCondLst>
                                    <p:cond delay="100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8"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childTnLst>
                          </p:cTn>
                        </p:par>
                        <p:par>
                          <p:cTn id="66" fill="hold">
                            <p:stCondLst>
                              <p:cond delay="9750"/>
                            </p:stCondLst>
                            <p:childTnLst>
                              <p:par>
                                <p:cTn id="67" presetID="12" presetClass="entr" presetSubtype="4" fill="hold" grpId="0" nodeType="afterEffect">
                                  <p:stCondLst>
                                    <p:cond delay="0"/>
                                  </p:stCondLst>
                                  <p:iterate type="lt">
                                    <p:tmPct val="50000"/>
                                  </p:iterate>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300"/>
                                        <p:tgtEl>
                                          <p:spTgt spid="16"/>
                                        </p:tgtEl>
                                        <p:attrNameLst>
                                          <p:attrName>ppt_y</p:attrName>
                                        </p:attrNameLst>
                                      </p:cBhvr>
                                      <p:tavLst>
                                        <p:tav tm="0">
                                          <p:val>
                                            <p:strVal val="#ppt_y+#ppt_h*1.125000"/>
                                          </p:val>
                                        </p:tav>
                                        <p:tav tm="100000">
                                          <p:val>
                                            <p:strVal val="#ppt_y"/>
                                          </p:val>
                                        </p:tav>
                                      </p:tavLst>
                                    </p:anim>
                                    <p:animEffect transition="in" filter="wipe(up)">
                                      <p:cBhvr>
                                        <p:cTn id="70" dur="300"/>
                                        <p:tgtEl>
                                          <p:spTgt spid="16"/>
                                        </p:tgtEl>
                                      </p:cBhvr>
                                    </p:animEffect>
                                  </p:childTnLst>
                                </p:cTn>
                              </p:par>
                              <p:par>
                                <p:cTn id="71" presetID="10" presetClass="entr" presetSubtype="0" fill="hold" grpId="0" nodeType="withEffect">
                                  <p:stCondLst>
                                    <p:cond delay="1000"/>
                                  </p:stCondLst>
                                  <p:iterate type="lt">
                                    <p:tmPct val="10000"/>
                                  </p:iterate>
                                  <p:childTnLst>
                                    <p:set>
                                      <p:cBhvr>
                                        <p:cTn id="72" dur="1" fill="hold">
                                          <p:stCondLst>
                                            <p:cond delay="0"/>
                                          </p:stCondLst>
                                        </p:cTn>
                                        <p:tgtEl>
                                          <p:spTgt spid="17"/>
                                        </p:tgtEl>
                                        <p:attrNameLst>
                                          <p:attrName>style.visibility</p:attrName>
                                        </p:attrNameLst>
                                      </p:cBhvr>
                                      <p:to>
                                        <p:strVal val="visible"/>
                                      </p:to>
                                    </p:set>
                                    <p:animEffect transition="in" filter="fade">
                                      <p:cBhvr>
                                        <p:cTn id="73" dur="100"/>
                                        <p:tgtEl>
                                          <p:spTgt spid="17"/>
                                        </p:tgtEl>
                                      </p:cBhvr>
                                    </p:animEffect>
                                  </p:childTnLst>
                                </p:cTn>
                              </p:par>
                              <p:par>
                                <p:cTn id="74" presetID="42" presetClass="entr" presetSubtype="0" fill="hold" grpId="0" nodeType="withEffect">
                                  <p:stCondLst>
                                    <p:cond delay="100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42" presetClass="entr" presetSubtype="0"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childTnLst>
                          </p:cTn>
                        </p:par>
                        <p:par>
                          <p:cTn id="85" fill="hold">
                            <p:stCondLst>
                              <p:cond delay="12750"/>
                            </p:stCondLst>
                            <p:childTnLst>
                              <p:par>
                                <p:cTn id="86" presetID="22" presetClass="entr" presetSubtype="8" fill="hold"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500"/>
                                        <p:tgtEl>
                                          <p:spTgt spid="19"/>
                                        </p:tgtEl>
                                      </p:cBhvr>
                                    </p:animEffect>
                                  </p:childTnLst>
                                </p:cTn>
                              </p:par>
                            </p:childTnLst>
                          </p:cTn>
                        </p:par>
                        <p:par>
                          <p:cTn id="89" fill="hold">
                            <p:stCondLst>
                              <p:cond delay="13250"/>
                            </p:stCondLst>
                            <p:childTnLst>
                              <p:par>
                                <p:cTn id="90" presetID="12" presetClass="entr" presetSubtype="4" fill="hold" grpId="0" nodeType="afterEffect">
                                  <p:stCondLst>
                                    <p:cond delay="0"/>
                                  </p:stCondLst>
                                  <p:iterate type="lt">
                                    <p:tmPct val="50000"/>
                                  </p:iterate>
                                  <p:childTnLst>
                                    <p:set>
                                      <p:cBhvr>
                                        <p:cTn id="91" dur="1" fill="hold">
                                          <p:stCondLst>
                                            <p:cond delay="0"/>
                                          </p:stCondLst>
                                        </p:cTn>
                                        <p:tgtEl>
                                          <p:spTgt spid="20"/>
                                        </p:tgtEl>
                                        <p:attrNameLst>
                                          <p:attrName>style.visibility</p:attrName>
                                        </p:attrNameLst>
                                      </p:cBhvr>
                                      <p:to>
                                        <p:strVal val="visible"/>
                                      </p:to>
                                    </p:set>
                                    <p:anim calcmode="lin" valueType="num">
                                      <p:cBhvr additive="base">
                                        <p:cTn id="92" dur="300"/>
                                        <p:tgtEl>
                                          <p:spTgt spid="20"/>
                                        </p:tgtEl>
                                        <p:attrNameLst>
                                          <p:attrName>ppt_y</p:attrName>
                                        </p:attrNameLst>
                                      </p:cBhvr>
                                      <p:tavLst>
                                        <p:tav tm="0">
                                          <p:val>
                                            <p:strVal val="#ppt_y+#ppt_h*1.125000"/>
                                          </p:val>
                                        </p:tav>
                                        <p:tav tm="100000">
                                          <p:val>
                                            <p:strVal val="#ppt_y"/>
                                          </p:val>
                                        </p:tav>
                                      </p:tavLst>
                                    </p:anim>
                                    <p:animEffect transition="in" filter="wipe(up)">
                                      <p:cBhvr>
                                        <p:cTn id="93" dur="300"/>
                                        <p:tgtEl>
                                          <p:spTgt spid="20"/>
                                        </p:tgtEl>
                                      </p:cBhvr>
                                    </p:animEffect>
                                  </p:childTnLst>
                                </p:cTn>
                              </p:par>
                              <p:par>
                                <p:cTn id="94" presetID="10" presetClass="entr" presetSubtype="0" fill="hold" grpId="0" nodeType="withEffect">
                                  <p:stCondLst>
                                    <p:cond delay="1000"/>
                                  </p:stCondLst>
                                  <p:iterate type="lt">
                                    <p:tmPct val="10000"/>
                                  </p:iterate>
                                  <p:childTnLst>
                                    <p:set>
                                      <p:cBhvr>
                                        <p:cTn id="95" dur="1" fill="hold">
                                          <p:stCondLst>
                                            <p:cond delay="0"/>
                                          </p:stCondLst>
                                        </p:cTn>
                                        <p:tgtEl>
                                          <p:spTgt spid="21"/>
                                        </p:tgtEl>
                                        <p:attrNameLst>
                                          <p:attrName>style.visibility</p:attrName>
                                        </p:attrNameLst>
                                      </p:cBhvr>
                                      <p:to>
                                        <p:strVal val="visible"/>
                                      </p:to>
                                    </p:set>
                                    <p:animEffect transition="in" filter="fade">
                                      <p:cBhvr>
                                        <p:cTn id="96" dur="1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animBg="1"/>
      <p:bldP spid="12" grpId="0"/>
      <p:bldP spid="13" grpId="0"/>
      <p:bldP spid="14" grpId="0" animBg="1"/>
      <p:bldP spid="16" grpId="0"/>
      <p:bldP spid="17" grpId="0"/>
      <p:bldP spid="18" grpId="0" animBg="1"/>
      <p:bldP spid="20"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8CD6D5A-E0EF-47BE-9F8A-D17255F9FF87}"/>
              </a:ext>
            </a:extLst>
          </p:cNvPr>
          <p:cNvSpPr>
            <a:spLocks noGrp="1"/>
          </p:cNvSpPr>
          <p:nvPr>
            <p:ph type="sldNum" sz="quarter" idx="12"/>
          </p:nvPr>
        </p:nvSpPr>
        <p:spPr/>
        <p:txBody>
          <a:bodyPr/>
          <a:lstStyle/>
          <a:p>
            <a:pPr>
              <a:defRPr/>
            </a:pPr>
            <a:fld id="{3D50DE69-F466-40A0-AA8C-7174EFF8D2A2}" type="slidenum">
              <a:rPr lang="zh-TW" altLang="en-US" smtClean="0"/>
              <a:pPr>
                <a:defRPr/>
              </a:pPr>
              <a:t>5</a:t>
            </a:fld>
            <a:endParaRPr lang="en-US" altLang="zh-TW" dirty="0"/>
          </a:p>
        </p:txBody>
      </p:sp>
      <p:sp>
        <p:nvSpPr>
          <p:cNvPr id="3" name="Rectangle 2">
            <a:extLst>
              <a:ext uri="{FF2B5EF4-FFF2-40B4-BE49-F238E27FC236}">
                <a16:creationId xmlns:a16="http://schemas.microsoft.com/office/drawing/2014/main" id="{BDE970F6-1D68-4390-884E-D13363280101}"/>
              </a:ext>
            </a:extLst>
          </p:cNvPr>
          <p:cNvSpPr>
            <a:spLocks noGrp="1" noChangeArrowheads="1"/>
          </p:cNvSpPr>
          <p:nvPr>
            <p:ph type="title"/>
          </p:nvPr>
        </p:nvSpPr>
        <p:spPr>
          <a:xfrm>
            <a:off x="107950" y="180975"/>
            <a:ext cx="8229600" cy="633413"/>
          </a:xfrm>
        </p:spPr>
        <p:txBody>
          <a:bodyPr/>
          <a:lstStyle/>
          <a:p>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分發釋例說明</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a:t>
            </a:r>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例</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1</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字方塊 2">
            <a:extLst>
              <a:ext uri="{FF2B5EF4-FFF2-40B4-BE49-F238E27FC236}">
                <a16:creationId xmlns:a16="http://schemas.microsoft.com/office/drawing/2014/main" id="{022FBB0D-D176-472F-B936-4674D7D765C6}"/>
              </a:ext>
            </a:extLst>
          </p:cNvPr>
          <p:cNvSpPr txBox="1">
            <a:spLocks noChangeArrowheads="1"/>
          </p:cNvSpPr>
          <p:nvPr/>
        </p:nvSpPr>
        <p:spPr bwMode="auto">
          <a:xfrm>
            <a:off x="88900" y="1038225"/>
            <a:ext cx="9055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indent="0">
              <a:spcBef>
                <a:spcPct val="0"/>
              </a:spcBef>
              <a:buNone/>
            </a:pPr>
            <a:r>
              <a:rPr lang="zh-TW" altLang="en-US" sz="2400" spc="-150" dirty="0">
                <a:latin typeface="Microsoft YaHei" panose="020B0503020204020204" pitchFamily="34" charset="-122"/>
                <a:ea typeface="Microsoft YaHei" panose="020B0503020204020204" pitchFamily="34" charset="-122"/>
                <a:cs typeface="Arial" panose="020B0604020202020204" pitchFamily="34" charset="0"/>
              </a:rPr>
              <a:t>範例：參與科技繁星推薦學校計</a:t>
            </a:r>
            <a:r>
              <a:rPr lang="en-US" altLang="zh-TW" sz="2400" spc="-150" dirty="0">
                <a:latin typeface="Microsoft YaHei" panose="020B0503020204020204" pitchFamily="34" charset="-122"/>
                <a:ea typeface="Microsoft YaHei" panose="020B0503020204020204" pitchFamily="34" charset="-122"/>
                <a:cs typeface="Arial" panose="020B0604020202020204" pitchFamily="34" charset="0"/>
              </a:rPr>
              <a:t>280</a:t>
            </a:r>
            <a:r>
              <a:rPr lang="zh-TW" altLang="en-US" sz="2400" spc="-150" dirty="0">
                <a:latin typeface="Microsoft YaHei" panose="020B0503020204020204" pitchFamily="34" charset="-122"/>
                <a:ea typeface="Microsoft YaHei" panose="020B0503020204020204" pitchFamily="34" charset="-122"/>
                <a:cs typeface="Arial" panose="020B0604020202020204" pitchFamily="34" charset="0"/>
              </a:rPr>
              <a:t>校，共</a:t>
            </a:r>
            <a:r>
              <a:rPr lang="en-US" altLang="zh-TW" sz="2400" spc="-150" dirty="0">
                <a:latin typeface="Microsoft YaHei" panose="020B0503020204020204" pitchFamily="34" charset="-122"/>
                <a:ea typeface="Microsoft YaHei" panose="020B0503020204020204" pitchFamily="34" charset="-122"/>
                <a:cs typeface="Arial" panose="020B0604020202020204" pitchFamily="34" charset="0"/>
              </a:rPr>
              <a:t>3,500</a:t>
            </a:r>
            <a:r>
              <a:rPr lang="zh-TW" altLang="en-US" sz="2400" spc="-150" dirty="0">
                <a:latin typeface="Microsoft YaHei" panose="020B0503020204020204" pitchFamily="34" charset="-122"/>
                <a:ea typeface="Microsoft YaHei" panose="020B0503020204020204" pitchFamily="34" charset="-122"/>
                <a:cs typeface="Arial" panose="020B0604020202020204" pitchFamily="34" charset="0"/>
              </a:rPr>
              <a:t>人符合推薦資格。</a:t>
            </a:r>
          </a:p>
        </p:txBody>
      </p:sp>
      <p:graphicFrame>
        <p:nvGraphicFramePr>
          <p:cNvPr id="6" name="表格 5">
            <a:extLst>
              <a:ext uri="{FF2B5EF4-FFF2-40B4-BE49-F238E27FC236}">
                <a16:creationId xmlns:a16="http://schemas.microsoft.com/office/drawing/2014/main" id="{931ACED4-BEC7-455D-B5A0-6B3D2BA540E6}"/>
              </a:ext>
            </a:extLst>
          </p:cNvPr>
          <p:cNvGraphicFramePr>
            <a:graphicFrameLocks noGrp="1"/>
          </p:cNvGraphicFramePr>
          <p:nvPr>
            <p:extLst>
              <p:ext uri="{D42A27DB-BD31-4B8C-83A1-F6EECF244321}">
                <p14:modId xmlns:p14="http://schemas.microsoft.com/office/powerpoint/2010/main" val="4078923879"/>
              </p:ext>
            </p:extLst>
          </p:nvPr>
        </p:nvGraphicFramePr>
        <p:xfrm>
          <a:off x="187500" y="1627808"/>
          <a:ext cx="5831999" cy="4878255"/>
        </p:xfrm>
        <a:graphic>
          <a:graphicData uri="http://schemas.openxmlformats.org/drawingml/2006/table">
            <a:tbl>
              <a:tblPr firstRow="1" bandRow="1">
                <a:tableStyleId>{93296810-A885-4BE3-A3E7-6D5BEEA58F35}</a:tableStyleId>
              </a:tblPr>
              <a:tblGrid>
                <a:gridCol w="717935">
                  <a:extLst>
                    <a:ext uri="{9D8B030D-6E8A-4147-A177-3AD203B41FA5}">
                      <a16:colId xmlns:a16="http://schemas.microsoft.com/office/drawing/2014/main" val="20000"/>
                    </a:ext>
                  </a:extLst>
                </a:gridCol>
                <a:gridCol w="718629">
                  <a:extLst>
                    <a:ext uri="{9D8B030D-6E8A-4147-A177-3AD203B41FA5}">
                      <a16:colId xmlns:a16="http://schemas.microsoft.com/office/drawing/2014/main" val="20001"/>
                    </a:ext>
                  </a:extLst>
                </a:gridCol>
                <a:gridCol w="718629">
                  <a:extLst>
                    <a:ext uri="{9D8B030D-6E8A-4147-A177-3AD203B41FA5}">
                      <a16:colId xmlns:a16="http://schemas.microsoft.com/office/drawing/2014/main" val="20002"/>
                    </a:ext>
                  </a:extLst>
                </a:gridCol>
                <a:gridCol w="718629">
                  <a:extLst>
                    <a:ext uri="{9D8B030D-6E8A-4147-A177-3AD203B41FA5}">
                      <a16:colId xmlns:a16="http://schemas.microsoft.com/office/drawing/2014/main" val="20003"/>
                    </a:ext>
                  </a:extLst>
                </a:gridCol>
                <a:gridCol w="718629">
                  <a:extLst>
                    <a:ext uri="{9D8B030D-6E8A-4147-A177-3AD203B41FA5}">
                      <a16:colId xmlns:a16="http://schemas.microsoft.com/office/drawing/2014/main" val="20004"/>
                    </a:ext>
                  </a:extLst>
                </a:gridCol>
                <a:gridCol w="718629">
                  <a:extLst>
                    <a:ext uri="{9D8B030D-6E8A-4147-A177-3AD203B41FA5}">
                      <a16:colId xmlns:a16="http://schemas.microsoft.com/office/drawing/2014/main" val="20005"/>
                    </a:ext>
                  </a:extLst>
                </a:gridCol>
                <a:gridCol w="744399">
                  <a:extLst>
                    <a:ext uri="{9D8B030D-6E8A-4147-A177-3AD203B41FA5}">
                      <a16:colId xmlns:a16="http://schemas.microsoft.com/office/drawing/2014/main" val="20006"/>
                    </a:ext>
                  </a:extLst>
                </a:gridCol>
                <a:gridCol w="776520">
                  <a:extLst>
                    <a:ext uri="{9D8B030D-6E8A-4147-A177-3AD203B41FA5}">
                      <a16:colId xmlns:a16="http://schemas.microsoft.com/office/drawing/2014/main" val="20007"/>
                    </a:ext>
                  </a:extLst>
                </a:gridCol>
              </a:tblGrid>
              <a:tr h="470797">
                <a:tc gridSpan="2">
                  <a:txBody>
                    <a:bodyPr/>
                    <a:lstStyle/>
                    <a:p>
                      <a:pPr algn="ctr"/>
                      <a:r>
                        <a:rPr lang="zh-TW" altLang="en-US" sz="2400" b="1" baseline="0" dirty="0">
                          <a:solidFill>
                            <a:schemeClr val="tx1"/>
                          </a:solidFill>
                          <a:latin typeface="Microsoft YaHei" panose="020B0503020204020204" pitchFamily="34" charset="-122"/>
                          <a:ea typeface="Microsoft YaHei" panose="020B0503020204020204" pitchFamily="34" charset="-122"/>
                        </a:rPr>
                        <a:t>第一輪</a:t>
                      </a:r>
                      <a:endParaRPr lang="zh-TW" altLang="en-US" sz="2400" b="1" i="0" baseline="0" dirty="0">
                        <a:solidFill>
                          <a:schemeClr val="tx1"/>
                        </a:solidFill>
                        <a:latin typeface="Microsoft YaHei" panose="020B0503020204020204" pitchFamily="34" charset="-122"/>
                        <a:ea typeface="Microsoft YaHei" panose="020B0503020204020204" pitchFamily="34" charset="-122"/>
                      </a:endParaRPr>
                    </a:p>
                  </a:txBody>
                  <a:tcPr marL="91444" marR="91444" marT="45717" marB="45717">
                    <a:lnL w="38100" cap="flat" cmpd="sng" algn="ctr">
                      <a:solidFill>
                        <a:schemeClr val="bg1">
                          <a:lumMod val="85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endParaRPr lang="zh-TW"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baseline="0" dirty="0">
                          <a:solidFill>
                            <a:schemeClr val="tx1"/>
                          </a:solidFill>
                          <a:latin typeface="Microsoft YaHei" panose="020B0503020204020204" pitchFamily="34" charset="-122"/>
                          <a:ea typeface="Microsoft YaHei" panose="020B0503020204020204" pitchFamily="34" charset="-122"/>
                        </a:rPr>
                        <a:t>第二輪</a:t>
                      </a:r>
                      <a:endParaRPr lang="zh-TW" altLang="en-US" sz="2400" b="1" i="0" baseline="0" dirty="0">
                        <a:solidFill>
                          <a:schemeClr val="tx1"/>
                        </a:solidFill>
                        <a:latin typeface="Microsoft YaHei" panose="020B0503020204020204" pitchFamily="34" charset="-122"/>
                        <a:ea typeface="Microsoft YaHei" panose="020B0503020204020204" pitchFamily="34" charset="-122"/>
                      </a:endParaRPr>
                    </a:p>
                  </a:txBody>
                  <a:tcPr marL="91444" marR="91444" marT="45717" marB="4571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endParaRPr lang="zh-TW"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baseline="0" dirty="0">
                          <a:solidFill>
                            <a:schemeClr val="tx1"/>
                          </a:solidFill>
                          <a:latin typeface="Microsoft YaHei" panose="020B0503020204020204" pitchFamily="34" charset="-122"/>
                          <a:ea typeface="Microsoft YaHei" panose="020B0503020204020204" pitchFamily="34" charset="-122"/>
                        </a:rPr>
                        <a:t>第三輪</a:t>
                      </a:r>
                      <a:endParaRPr lang="zh-TW" altLang="en-US" sz="2400" b="1" i="0" baseline="0" dirty="0">
                        <a:solidFill>
                          <a:schemeClr val="tx1"/>
                        </a:solidFill>
                        <a:latin typeface="Microsoft YaHei" panose="020B0503020204020204" pitchFamily="34" charset="-122"/>
                        <a:ea typeface="Microsoft YaHei" panose="020B0503020204020204" pitchFamily="34" charset="-122"/>
                      </a:endParaRPr>
                    </a:p>
                  </a:txBody>
                  <a:tcPr marL="91444" marR="91444" marT="45717" marB="4571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endParaRPr lang="zh-TW" alt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baseline="0" dirty="0">
                          <a:solidFill>
                            <a:schemeClr val="tx1"/>
                          </a:solidFill>
                          <a:latin typeface="Microsoft YaHei" panose="020B0503020204020204" pitchFamily="34" charset="-122"/>
                          <a:ea typeface="Microsoft YaHei" panose="020B0503020204020204" pitchFamily="34" charset="-122"/>
                        </a:rPr>
                        <a:t>第四輪</a:t>
                      </a:r>
                      <a:endParaRPr lang="zh-TW" altLang="en-US" sz="2400" b="1" i="0" baseline="0" dirty="0">
                        <a:solidFill>
                          <a:schemeClr val="tx1"/>
                        </a:solidFill>
                        <a:latin typeface="Microsoft YaHei" panose="020B0503020204020204" pitchFamily="34" charset="-122"/>
                        <a:ea typeface="Microsoft YaHei" panose="020B0503020204020204" pitchFamily="34" charset="-122"/>
                      </a:endParaRPr>
                    </a:p>
                  </a:txBody>
                  <a:tcPr marL="91444" marR="91444" marT="45717" marB="45717">
                    <a:lnL w="38100" cap="flat" cmpd="sng" algn="ctr">
                      <a:solidFill>
                        <a:schemeClr val="bg1"/>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hMerge="1">
                  <a:txBody>
                    <a:bodyPr/>
                    <a:lstStyle/>
                    <a:p>
                      <a:endParaRPr lang="zh-TW" altLang="en-US" dirty="0"/>
                    </a:p>
                  </a:txBody>
                  <a:tcPr/>
                </a:tc>
                <a:extLst>
                  <a:ext uri="{0D108BD9-81ED-4DB2-BD59-A6C34878D82A}">
                    <a16:rowId xmlns:a16="http://schemas.microsoft.com/office/drawing/2014/main" val="10000"/>
                  </a:ext>
                </a:extLst>
              </a:tr>
              <a:tr h="863348">
                <a:tc>
                  <a:txBody>
                    <a:bodyPr/>
                    <a:lstStyle/>
                    <a:p>
                      <a:pPr algn="ctr"/>
                      <a:r>
                        <a:rPr lang="zh-TW" altLang="en-US" sz="1600" b="1" spc="-150" baseline="0" dirty="0">
                          <a:solidFill>
                            <a:srgbClr val="00C3D9"/>
                          </a:solidFill>
                          <a:latin typeface="Microsoft YaHei" panose="020B0503020204020204" pitchFamily="34" charset="-122"/>
                          <a:ea typeface="Microsoft YaHei" panose="020B0503020204020204" pitchFamily="34" charset="-122"/>
                        </a:rPr>
                        <a:t>不分群別考生排名</a:t>
                      </a:r>
                      <a:endParaRPr lang="zh-TW" altLang="en-US" sz="1600" b="1" i="0" spc="-150" baseline="0" dirty="0">
                        <a:solidFill>
                          <a:srgbClr val="00C3D9"/>
                        </a:solidFill>
                        <a:latin typeface="Microsoft YaHei" panose="020B0503020204020204" pitchFamily="34" charset="-122"/>
                        <a:ea typeface="Microsoft YaHei" panose="020B0503020204020204" pitchFamily="34" charset="-122"/>
                      </a:endParaRPr>
                    </a:p>
                  </a:txBody>
                  <a:tcPr marL="36000" marR="36000" marT="36000" marB="36000">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zh-TW" altLang="en-US" sz="1600" b="1" spc="-150" baseline="0" dirty="0">
                          <a:solidFill>
                            <a:schemeClr val="bg2">
                              <a:lumMod val="75000"/>
                            </a:schemeClr>
                          </a:solidFill>
                          <a:latin typeface="Microsoft YaHei" panose="020B0503020204020204" pitchFamily="34" charset="-122"/>
                          <a:ea typeface="Microsoft YaHei" panose="020B0503020204020204" pitchFamily="34" charset="-122"/>
                        </a:rPr>
                        <a:t>分發</a:t>
                      </a:r>
                      <a:endParaRPr lang="en-US" altLang="zh-TW" sz="1600" b="1" spc="-150" baseline="0" dirty="0">
                        <a:solidFill>
                          <a:schemeClr val="bg2">
                            <a:lumMod val="75000"/>
                          </a:schemeClr>
                        </a:solidFill>
                        <a:latin typeface="Microsoft YaHei" panose="020B0503020204020204" pitchFamily="34" charset="-122"/>
                        <a:ea typeface="Microsoft YaHei" panose="020B0503020204020204" pitchFamily="34" charset="-122"/>
                      </a:endParaRPr>
                    </a:p>
                    <a:p>
                      <a:pPr algn="ctr"/>
                      <a:r>
                        <a:rPr lang="zh-TW" altLang="en-US" sz="1600" b="1" spc="-150" baseline="0" dirty="0">
                          <a:solidFill>
                            <a:schemeClr val="bg2">
                              <a:lumMod val="75000"/>
                            </a:schemeClr>
                          </a:solidFill>
                          <a:latin typeface="Microsoft YaHei" panose="020B0503020204020204" pitchFamily="34" charset="-122"/>
                          <a:ea typeface="Microsoft YaHei" panose="020B0503020204020204" pitchFamily="34" charset="-122"/>
                        </a:rPr>
                        <a:t>順位</a:t>
                      </a:r>
                      <a:endParaRPr lang="zh-TW" altLang="en-US" sz="1600" b="1" i="0" spc="-15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36000" marR="36000" marT="36000" marB="36000"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zh-TW" altLang="en-US" sz="1600" b="1" spc="-150" baseline="0" dirty="0">
                          <a:solidFill>
                            <a:srgbClr val="DE6E00"/>
                          </a:solidFill>
                          <a:latin typeface="Microsoft YaHei" panose="020B0503020204020204" pitchFamily="34" charset="-122"/>
                          <a:ea typeface="Microsoft YaHei" panose="020B0503020204020204" pitchFamily="34" charset="-122"/>
                        </a:rPr>
                        <a:t>不分群別考生排名</a:t>
                      </a:r>
                      <a:endParaRPr lang="zh-TW" altLang="en-US" sz="1600" b="1" i="0" spc="-150" baseline="0" dirty="0">
                        <a:solidFill>
                          <a:srgbClr val="DE6E00"/>
                        </a:solidFill>
                        <a:latin typeface="Microsoft YaHei" panose="020B0503020204020204" pitchFamily="34" charset="-122"/>
                        <a:ea typeface="Microsoft YaHei" panose="020B0503020204020204" pitchFamily="34" charset="-122"/>
                      </a:endParaRPr>
                    </a:p>
                  </a:txBody>
                  <a:tcPr marL="36000" marR="36000" marT="36000" marB="3600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zh-TW" altLang="en-US" sz="1600" b="1" spc="-150" baseline="0" dirty="0">
                          <a:solidFill>
                            <a:schemeClr val="bg2">
                              <a:lumMod val="75000"/>
                            </a:schemeClr>
                          </a:solidFill>
                          <a:latin typeface="Microsoft YaHei" panose="020B0503020204020204" pitchFamily="34" charset="-122"/>
                          <a:ea typeface="Microsoft YaHei" panose="020B0503020204020204" pitchFamily="34" charset="-122"/>
                        </a:rPr>
                        <a:t>分發</a:t>
                      </a:r>
                      <a:endParaRPr lang="en-US" altLang="zh-TW" sz="1600" b="1" spc="-150" baseline="0" dirty="0">
                        <a:solidFill>
                          <a:schemeClr val="bg2">
                            <a:lumMod val="75000"/>
                          </a:schemeClr>
                        </a:solidFill>
                        <a:latin typeface="Microsoft YaHei" panose="020B0503020204020204" pitchFamily="34" charset="-122"/>
                        <a:ea typeface="Microsoft YaHei" panose="020B0503020204020204" pitchFamily="34" charset="-122"/>
                      </a:endParaRPr>
                    </a:p>
                    <a:p>
                      <a:pPr algn="ctr"/>
                      <a:r>
                        <a:rPr lang="zh-TW" altLang="en-US" sz="1600" b="1" spc="-150" baseline="0" dirty="0">
                          <a:solidFill>
                            <a:schemeClr val="bg2">
                              <a:lumMod val="75000"/>
                            </a:schemeClr>
                          </a:solidFill>
                          <a:latin typeface="Microsoft YaHei" panose="020B0503020204020204" pitchFamily="34" charset="-122"/>
                          <a:ea typeface="Microsoft YaHei" panose="020B0503020204020204" pitchFamily="34" charset="-122"/>
                        </a:rPr>
                        <a:t>順位</a:t>
                      </a:r>
                      <a:endParaRPr lang="zh-TW" altLang="en-US" sz="1600" b="1" i="0" spc="-15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36000" marR="36000" marT="36000" marB="36000"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zh-TW" altLang="en-US" sz="1600" b="1" spc="-150" baseline="0" dirty="0">
                          <a:solidFill>
                            <a:srgbClr val="E94E60"/>
                          </a:solidFill>
                          <a:latin typeface="Microsoft YaHei" panose="020B0503020204020204" pitchFamily="34" charset="-122"/>
                          <a:ea typeface="Microsoft YaHei" panose="020B0503020204020204" pitchFamily="34" charset="-122"/>
                        </a:rPr>
                        <a:t>不分群別考生排名</a:t>
                      </a:r>
                      <a:endParaRPr lang="zh-TW" altLang="en-US" sz="1600" b="1" i="0" spc="-150" baseline="0" dirty="0">
                        <a:solidFill>
                          <a:srgbClr val="E94E60"/>
                        </a:solidFill>
                        <a:latin typeface="Microsoft YaHei" panose="020B0503020204020204" pitchFamily="34" charset="-122"/>
                        <a:ea typeface="Microsoft YaHei" panose="020B0503020204020204" pitchFamily="34" charset="-122"/>
                      </a:endParaRPr>
                    </a:p>
                  </a:txBody>
                  <a:tcPr marL="36000" marR="36000" marT="36000" marB="3600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zh-TW" altLang="en-US" sz="1600" b="1" spc="-150" baseline="0" dirty="0">
                          <a:solidFill>
                            <a:schemeClr val="bg2">
                              <a:lumMod val="75000"/>
                            </a:schemeClr>
                          </a:solidFill>
                          <a:latin typeface="Microsoft YaHei" panose="020B0503020204020204" pitchFamily="34" charset="-122"/>
                          <a:ea typeface="Microsoft YaHei" panose="020B0503020204020204" pitchFamily="34" charset="-122"/>
                        </a:rPr>
                        <a:t>分發</a:t>
                      </a:r>
                      <a:endParaRPr lang="en-US" altLang="zh-TW" sz="1600" b="1" spc="-150" baseline="0" dirty="0">
                        <a:solidFill>
                          <a:schemeClr val="bg2">
                            <a:lumMod val="75000"/>
                          </a:schemeClr>
                        </a:solidFill>
                        <a:latin typeface="Microsoft YaHei" panose="020B0503020204020204" pitchFamily="34" charset="-122"/>
                        <a:ea typeface="Microsoft YaHei" panose="020B0503020204020204" pitchFamily="34" charset="-122"/>
                      </a:endParaRPr>
                    </a:p>
                    <a:p>
                      <a:pPr algn="ctr"/>
                      <a:r>
                        <a:rPr lang="zh-TW" altLang="en-US" sz="1600" b="1" spc="-150" baseline="0" dirty="0">
                          <a:solidFill>
                            <a:schemeClr val="bg2">
                              <a:lumMod val="75000"/>
                            </a:schemeClr>
                          </a:solidFill>
                          <a:latin typeface="Microsoft YaHei" panose="020B0503020204020204" pitchFamily="34" charset="-122"/>
                          <a:ea typeface="Microsoft YaHei" panose="020B0503020204020204" pitchFamily="34" charset="-122"/>
                        </a:rPr>
                        <a:t>順位</a:t>
                      </a:r>
                      <a:endParaRPr lang="zh-TW" altLang="en-US" sz="1600" b="1" i="0" spc="-15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36000" marR="36000" marT="36000" marB="36000"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zh-TW" altLang="en-US" sz="1600" b="1" spc="-150" baseline="0" dirty="0">
                          <a:solidFill>
                            <a:srgbClr val="015F5D"/>
                          </a:solidFill>
                          <a:latin typeface="Microsoft YaHei" panose="020B0503020204020204" pitchFamily="34" charset="-122"/>
                          <a:ea typeface="Microsoft YaHei" panose="020B0503020204020204" pitchFamily="34" charset="-122"/>
                        </a:rPr>
                        <a:t>不分群別考生排名</a:t>
                      </a:r>
                      <a:endParaRPr lang="zh-TW" altLang="en-US" sz="1600" b="1" i="0" spc="-150" baseline="0" dirty="0">
                        <a:solidFill>
                          <a:srgbClr val="015F5D"/>
                        </a:solidFill>
                        <a:latin typeface="Microsoft YaHei" panose="020B0503020204020204" pitchFamily="34" charset="-122"/>
                        <a:ea typeface="Microsoft YaHei" panose="020B0503020204020204" pitchFamily="34" charset="-122"/>
                      </a:endParaRPr>
                    </a:p>
                  </a:txBody>
                  <a:tcPr marL="36000" marR="36000" marT="36000" marB="3600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zh-TW" altLang="en-US" sz="1600" b="1" spc="-150" baseline="0" dirty="0">
                          <a:solidFill>
                            <a:schemeClr val="bg2">
                              <a:lumMod val="75000"/>
                            </a:schemeClr>
                          </a:solidFill>
                          <a:latin typeface="Microsoft YaHei" panose="020B0503020204020204" pitchFamily="34" charset="-122"/>
                          <a:ea typeface="Microsoft YaHei" panose="020B0503020204020204" pitchFamily="34" charset="-122"/>
                        </a:rPr>
                        <a:t>分發</a:t>
                      </a:r>
                      <a:endParaRPr lang="en-US" altLang="zh-TW" sz="1600" b="1" spc="-150" baseline="0" dirty="0">
                        <a:solidFill>
                          <a:schemeClr val="bg2">
                            <a:lumMod val="75000"/>
                          </a:schemeClr>
                        </a:solidFill>
                        <a:latin typeface="Microsoft YaHei" panose="020B0503020204020204" pitchFamily="34" charset="-122"/>
                        <a:ea typeface="Microsoft YaHei" panose="020B0503020204020204" pitchFamily="34" charset="-122"/>
                      </a:endParaRPr>
                    </a:p>
                    <a:p>
                      <a:pPr algn="ctr"/>
                      <a:r>
                        <a:rPr lang="zh-TW" altLang="en-US" sz="1600" b="1" spc="-150" baseline="0" dirty="0">
                          <a:solidFill>
                            <a:schemeClr val="bg2">
                              <a:lumMod val="75000"/>
                            </a:schemeClr>
                          </a:solidFill>
                          <a:latin typeface="Microsoft YaHei" panose="020B0503020204020204" pitchFamily="34" charset="-122"/>
                          <a:ea typeface="Microsoft YaHei" panose="020B0503020204020204" pitchFamily="34" charset="-122"/>
                        </a:rPr>
                        <a:t>順位</a:t>
                      </a:r>
                      <a:endParaRPr lang="zh-TW" altLang="en-US" sz="1600" b="1" i="0" spc="-15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36000" marR="36000" marT="36000" marB="36000"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4411">
                <a:tc>
                  <a:txBody>
                    <a:bodyPr/>
                    <a:lstStyle/>
                    <a:p>
                      <a:pPr marL="0" algn="ctr" defTabSz="914400" rtl="0" eaLnBrk="1" fontAlgn="ctr" latinLnBrk="0" hangingPunct="1"/>
                      <a:r>
                        <a:rPr lang="en-US" altLang="zh-TW" sz="1600" b="1" i="0" u="none" strike="noStrike" kern="1200" dirty="0">
                          <a:solidFill>
                            <a:srgbClr val="00C3D9"/>
                          </a:solidFill>
                          <a:effectLst/>
                          <a:latin typeface="Microsoft YaHei" panose="020B0503020204020204" pitchFamily="34" charset="-122"/>
                          <a:ea typeface="Microsoft YaHei" panose="020B0503020204020204" pitchFamily="34" charset="-122"/>
                          <a:cs typeface="+mn-cs"/>
                        </a:rPr>
                        <a:t>1</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1</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TW" sz="1600" b="1" i="0" u="none" strike="noStrike" kern="1200" dirty="0">
                          <a:solidFill>
                            <a:srgbClr val="DE6E00"/>
                          </a:solidFill>
                          <a:effectLst/>
                          <a:latin typeface="Microsoft YaHei" panose="020B0503020204020204" pitchFamily="34" charset="-122"/>
                          <a:ea typeface="Microsoft YaHei" panose="020B0503020204020204" pitchFamily="34" charset="-122"/>
                          <a:cs typeface="+mn-cs"/>
                        </a:rPr>
                        <a:t>3</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1</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TW" sz="1600" b="1" i="0" u="none" strike="noStrike" kern="1200" dirty="0">
                          <a:solidFill>
                            <a:srgbClr val="E94E60"/>
                          </a:solidFill>
                          <a:effectLst/>
                          <a:latin typeface="Microsoft YaHei" panose="020B0503020204020204" pitchFamily="34" charset="-122"/>
                          <a:ea typeface="Microsoft YaHei" panose="020B0503020204020204" pitchFamily="34" charset="-122"/>
                          <a:cs typeface="+mn-cs"/>
                        </a:rPr>
                        <a:t>7</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1</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TW" sz="1600" b="1" i="0" u="none" strike="noStrike" kern="1200" dirty="0">
                          <a:solidFill>
                            <a:srgbClr val="015F5D"/>
                          </a:solidFill>
                          <a:effectLst/>
                          <a:latin typeface="Microsoft YaHei" panose="020B0503020204020204" pitchFamily="34" charset="-122"/>
                          <a:ea typeface="Microsoft YaHei" panose="020B0503020204020204" pitchFamily="34" charset="-122"/>
                          <a:cs typeface="+mn-cs"/>
                        </a:rPr>
                        <a:t>13</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1</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54411">
                <a:tc>
                  <a:txBody>
                    <a:bodyPr/>
                    <a:lstStyle/>
                    <a:p>
                      <a:pPr marL="0" algn="ctr" defTabSz="914400" rtl="0" eaLnBrk="1" fontAlgn="ctr" latinLnBrk="0" hangingPunct="1"/>
                      <a:r>
                        <a:rPr lang="en-US" altLang="zh-TW" sz="1600" b="1" i="0" u="none" strike="noStrike" kern="1200" dirty="0">
                          <a:solidFill>
                            <a:srgbClr val="00C3D9"/>
                          </a:solidFill>
                          <a:effectLst/>
                          <a:latin typeface="Microsoft YaHei" panose="020B0503020204020204" pitchFamily="34" charset="-122"/>
                          <a:ea typeface="Microsoft YaHei" panose="020B0503020204020204" pitchFamily="34" charset="-122"/>
                          <a:cs typeface="+mn-cs"/>
                        </a:rPr>
                        <a:t>2</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2</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600" b="1" i="0" u="none" strike="noStrike" kern="1200" dirty="0">
                          <a:solidFill>
                            <a:srgbClr val="DE6E00"/>
                          </a:solidFill>
                          <a:effectLst/>
                          <a:latin typeface="Microsoft YaHei" panose="020B0503020204020204" pitchFamily="34" charset="-122"/>
                          <a:ea typeface="Microsoft YaHei" panose="020B0503020204020204" pitchFamily="34" charset="-122"/>
                          <a:cs typeface="+mn-cs"/>
                        </a:rPr>
                        <a:t>10</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2</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600" b="1" i="0" u="none" strike="noStrike" kern="1200" dirty="0">
                          <a:solidFill>
                            <a:srgbClr val="E94E60"/>
                          </a:solidFill>
                          <a:effectLst/>
                          <a:latin typeface="Microsoft YaHei" panose="020B0503020204020204" pitchFamily="34" charset="-122"/>
                          <a:ea typeface="Microsoft YaHei" panose="020B0503020204020204" pitchFamily="34" charset="-122"/>
                          <a:cs typeface="+mn-cs"/>
                        </a:rPr>
                        <a:t>69</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2</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600" b="1" i="0" u="none" strike="noStrike" kern="1200" dirty="0">
                          <a:solidFill>
                            <a:srgbClr val="015F5D"/>
                          </a:solidFill>
                          <a:effectLst/>
                          <a:latin typeface="Microsoft YaHei" panose="020B0503020204020204" pitchFamily="34" charset="-122"/>
                          <a:ea typeface="Microsoft YaHei" panose="020B0503020204020204" pitchFamily="34" charset="-122"/>
                          <a:cs typeface="+mn-cs"/>
                        </a:rPr>
                        <a:t>45</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2</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4411">
                <a:tc>
                  <a:txBody>
                    <a:bodyPr/>
                    <a:lstStyle/>
                    <a:p>
                      <a:pPr marL="0" algn="ctr" defTabSz="914400" rtl="0" eaLnBrk="1" fontAlgn="ctr" latinLnBrk="0" hangingPunct="1"/>
                      <a:r>
                        <a:rPr lang="en-US" altLang="zh-TW" sz="1600" b="1" i="0" u="none" strike="noStrike" kern="1200" dirty="0">
                          <a:solidFill>
                            <a:srgbClr val="00C3D9"/>
                          </a:solidFill>
                          <a:effectLst/>
                          <a:latin typeface="Microsoft YaHei" panose="020B0503020204020204" pitchFamily="34" charset="-122"/>
                          <a:ea typeface="Microsoft YaHei" panose="020B0503020204020204" pitchFamily="34" charset="-122"/>
                          <a:cs typeface="+mn-cs"/>
                        </a:rPr>
                        <a:t>4</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3</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TW" sz="1600" b="1" i="0" u="none" strike="noStrike" kern="1200" dirty="0">
                          <a:solidFill>
                            <a:srgbClr val="DE6E00"/>
                          </a:solidFill>
                          <a:effectLst/>
                          <a:latin typeface="Microsoft YaHei" panose="020B0503020204020204" pitchFamily="34" charset="-122"/>
                          <a:ea typeface="Microsoft YaHei" panose="020B0503020204020204" pitchFamily="34" charset="-122"/>
                          <a:cs typeface="+mn-cs"/>
                        </a:rPr>
                        <a:t>20</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3</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TW" sz="1600" b="1" i="0" u="none" strike="noStrike" kern="1200" dirty="0">
                          <a:solidFill>
                            <a:srgbClr val="E94E60"/>
                          </a:solidFill>
                          <a:effectLst/>
                          <a:latin typeface="Microsoft YaHei" panose="020B0503020204020204" pitchFamily="34" charset="-122"/>
                          <a:ea typeface="Microsoft YaHei" panose="020B0503020204020204" pitchFamily="34" charset="-122"/>
                          <a:cs typeface="+mn-cs"/>
                        </a:rPr>
                        <a:t>89</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3</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TW" sz="1600" b="1" i="0" u="none" strike="noStrike" kern="1200" dirty="0">
                          <a:solidFill>
                            <a:srgbClr val="015F5D"/>
                          </a:solidFill>
                          <a:effectLst/>
                          <a:latin typeface="Microsoft YaHei" panose="020B0503020204020204" pitchFamily="34" charset="-122"/>
                          <a:ea typeface="Microsoft YaHei" panose="020B0503020204020204" pitchFamily="34" charset="-122"/>
                          <a:cs typeface="+mn-cs"/>
                        </a:rPr>
                        <a:t>102</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3</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54411">
                <a:tc>
                  <a:txBody>
                    <a:bodyPr/>
                    <a:lstStyle/>
                    <a:p>
                      <a:pPr marL="0" algn="ctr" defTabSz="914400" rtl="0" eaLnBrk="1" fontAlgn="ctr" latinLnBrk="0" hangingPunct="1"/>
                      <a:r>
                        <a:rPr lang="en-US" altLang="zh-TW" sz="1600" b="1" i="0" u="none" strike="noStrike" kern="1200" dirty="0">
                          <a:solidFill>
                            <a:srgbClr val="00C3D9"/>
                          </a:solidFill>
                          <a:effectLst/>
                          <a:latin typeface="Microsoft YaHei" panose="020B0503020204020204" pitchFamily="34" charset="-122"/>
                          <a:ea typeface="Microsoft YaHei" panose="020B0503020204020204" pitchFamily="34" charset="-122"/>
                          <a:cs typeface="+mn-cs"/>
                        </a:rPr>
                        <a:t>5</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4</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600" b="1" i="0" u="none" strike="noStrike" kern="1200" dirty="0">
                          <a:solidFill>
                            <a:srgbClr val="DE6E00"/>
                          </a:solidFill>
                          <a:effectLst/>
                          <a:latin typeface="Microsoft YaHei" panose="020B0503020204020204" pitchFamily="34" charset="-122"/>
                          <a:ea typeface="Microsoft YaHei" panose="020B0503020204020204" pitchFamily="34" charset="-122"/>
                          <a:cs typeface="+mn-cs"/>
                        </a:rPr>
                        <a:t>28</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4</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600" b="1" i="0" u="none" strike="noStrike" kern="1200" dirty="0">
                          <a:solidFill>
                            <a:srgbClr val="E94E60"/>
                          </a:solidFill>
                          <a:effectLst/>
                          <a:latin typeface="Microsoft YaHei" panose="020B0503020204020204" pitchFamily="34" charset="-122"/>
                          <a:ea typeface="Microsoft YaHei" panose="020B0503020204020204" pitchFamily="34" charset="-122"/>
                          <a:cs typeface="+mn-cs"/>
                        </a:rPr>
                        <a:t>127</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4</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600" b="1" i="0" u="none" strike="noStrike" kern="1200" dirty="0">
                          <a:solidFill>
                            <a:srgbClr val="015F5D"/>
                          </a:solidFill>
                          <a:effectLst/>
                          <a:latin typeface="Microsoft YaHei" panose="020B0503020204020204" pitchFamily="34" charset="-122"/>
                          <a:ea typeface="Microsoft YaHei" panose="020B0503020204020204" pitchFamily="34" charset="-122"/>
                          <a:cs typeface="+mn-cs"/>
                        </a:rPr>
                        <a:t>117</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4</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4411">
                <a:tc>
                  <a:txBody>
                    <a:bodyPr/>
                    <a:lstStyle/>
                    <a:p>
                      <a:pPr marL="0" algn="ctr" defTabSz="914400" rtl="0" eaLnBrk="1" fontAlgn="ctr" latinLnBrk="0" hangingPunct="1"/>
                      <a:r>
                        <a:rPr lang="en-US" altLang="zh-TW" sz="1600" b="1" i="0" u="none" strike="noStrike" kern="1200" dirty="0">
                          <a:solidFill>
                            <a:srgbClr val="00C3D9"/>
                          </a:solidFill>
                          <a:effectLst/>
                          <a:latin typeface="Microsoft YaHei" panose="020B0503020204020204" pitchFamily="34" charset="-122"/>
                          <a:ea typeface="Microsoft YaHei" panose="020B0503020204020204" pitchFamily="34" charset="-122"/>
                          <a:cs typeface="+mn-cs"/>
                        </a:rPr>
                        <a:t>6</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5</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TW" sz="1600" b="1" i="0" u="none" strike="noStrike" kern="1200" dirty="0">
                          <a:solidFill>
                            <a:srgbClr val="DE6E00"/>
                          </a:solidFill>
                          <a:effectLst/>
                          <a:latin typeface="Microsoft YaHei" panose="020B0503020204020204" pitchFamily="34" charset="-122"/>
                          <a:ea typeface="Microsoft YaHei" panose="020B0503020204020204" pitchFamily="34" charset="-122"/>
                          <a:cs typeface="+mn-cs"/>
                        </a:rPr>
                        <a:t>29</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5</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TW" sz="1600" b="1" i="0" u="none" strike="noStrike" kern="1200" dirty="0">
                          <a:solidFill>
                            <a:srgbClr val="E94E60"/>
                          </a:solidFill>
                          <a:effectLst/>
                          <a:latin typeface="Microsoft YaHei" panose="020B0503020204020204" pitchFamily="34" charset="-122"/>
                          <a:ea typeface="Microsoft YaHei" panose="020B0503020204020204" pitchFamily="34" charset="-122"/>
                          <a:cs typeface="+mn-cs"/>
                        </a:rPr>
                        <a:t>137</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5</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TW" sz="1600" b="1" i="0" u="none" strike="noStrike" kern="1200" dirty="0">
                          <a:solidFill>
                            <a:srgbClr val="015F5D"/>
                          </a:solidFill>
                          <a:effectLst/>
                          <a:latin typeface="Microsoft YaHei" panose="020B0503020204020204" pitchFamily="34" charset="-122"/>
                          <a:ea typeface="Microsoft YaHei" panose="020B0503020204020204" pitchFamily="34" charset="-122"/>
                          <a:cs typeface="+mn-cs"/>
                        </a:rPr>
                        <a:t>153</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5</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54411">
                <a:tc>
                  <a:txBody>
                    <a:bodyPr/>
                    <a:lstStyle/>
                    <a:p>
                      <a:pPr marL="0" algn="ctr" defTabSz="914400" rtl="0" eaLnBrk="1" fontAlgn="ctr" latinLnBrk="0" hangingPunct="1"/>
                      <a:r>
                        <a:rPr lang="en-US" altLang="zh-TW" sz="1600" b="1" i="0" u="none" strike="noStrike" kern="1200" dirty="0">
                          <a:solidFill>
                            <a:srgbClr val="00C3D9"/>
                          </a:solidFill>
                          <a:effectLst/>
                          <a:latin typeface="Microsoft YaHei" panose="020B0503020204020204" pitchFamily="34" charset="-122"/>
                          <a:ea typeface="Microsoft YaHei" panose="020B0503020204020204" pitchFamily="34" charset="-122"/>
                          <a:cs typeface="+mn-cs"/>
                        </a:rPr>
                        <a:t>8</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6</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600" b="1" i="0" u="none" strike="noStrike" kern="1200" dirty="0">
                          <a:solidFill>
                            <a:srgbClr val="DE6E00"/>
                          </a:solidFill>
                          <a:effectLst/>
                          <a:latin typeface="Microsoft YaHei" panose="020B0503020204020204" pitchFamily="34" charset="-122"/>
                          <a:ea typeface="Microsoft YaHei" panose="020B0503020204020204" pitchFamily="34" charset="-122"/>
                          <a:cs typeface="+mn-cs"/>
                        </a:rPr>
                        <a:t>43</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6</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600" b="1" i="0" u="none" strike="noStrike" kern="1200" dirty="0">
                          <a:solidFill>
                            <a:srgbClr val="E94E60"/>
                          </a:solidFill>
                          <a:effectLst/>
                          <a:latin typeface="Microsoft YaHei" panose="020B0503020204020204" pitchFamily="34" charset="-122"/>
                          <a:ea typeface="Microsoft YaHei" panose="020B0503020204020204" pitchFamily="34" charset="-122"/>
                          <a:cs typeface="+mn-cs"/>
                        </a:rPr>
                        <a:t>160</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6</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600" b="1" i="0" u="none" strike="noStrike" kern="1200" dirty="0">
                          <a:solidFill>
                            <a:srgbClr val="015F5D"/>
                          </a:solidFill>
                          <a:effectLst/>
                          <a:latin typeface="Microsoft YaHei" panose="020B0503020204020204" pitchFamily="34" charset="-122"/>
                          <a:ea typeface="Microsoft YaHei" panose="020B0503020204020204" pitchFamily="34" charset="-122"/>
                          <a:cs typeface="+mn-cs"/>
                        </a:rPr>
                        <a:t>179</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6</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4411">
                <a:tc>
                  <a:txBody>
                    <a:bodyPr/>
                    <a:lstStyle/>
                    <a:p>
                      <a:pPr marL="0" algn="ctr" defTabSz="914400" rtl="0" eaLnBrk="1" fontAlgn="ctr" latinLnBrk="0" hangingPunct="1"/>
                      <a:r>
                        <a:rPr lang="en-US" altLang="zh-TW" sz="1600" b="1" i="0" u="none" strike="noStrike" kern="1200" dirty="0">
                          <a:solidFill>
                            <a:srgbClr val="00C3D9"/>
                          </a:solidFill>
                          <a:effectLst/>
                          <a:latin typeface="Microsoft YaHei" panose="020B0503020204020204" pitchFamily="34" charset="-122"/>
                          <a:ea typeface="Microsoft YaHei" panose="020B0503020204020204" pitchFamily="34" charset="-122"/>
                          <a:cs typeface="+mn-cs"/>
                        </a:rPr>
                        <a:t>9</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7</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TW" sz="1600" b="1" i="0" u="none" strike="noStrike" kern="1200" dirty="0">
                          <a:solidFill>
                            <a:srgbClr val="DE6E00"/>
                          </a:solidFill>
                          <a:effectLst/>
                          <a:latin typeface="Microsoft YaHei" panose="020B0503020204020204" pitchFamily="34" charset="-122"/>
                          <a:ea typeface="Microsoft YaHei" panose="020B0503020204020204" pitchFamily="34" charset="-122"/>
                          <a:cs typeface="+mn-cs"/>
                        </a:rPr>
                        <a:t>52</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7</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TW" sz="1600" b="1" i="0" u="none" strike="noStrike" kern="1200" dirty="0">
                          <a:solidFill>
                            <a:srgbClr val="E94E60"/>
                          </a:solidFill>
                          <a:effectLst/>
                          <a:latin typeface="Microsoft YaHei" panose="020B0503020204020204" pitchFamily="34" charset="-122"/>
                          <a:ea typeface="Microsoft YaHei" panose="020B0503020204020204" pitchFamily="34" charset="-122"/>
                          <a:cs typeface="+mn-cs"/>
                        </a:rPr>
                        <a:t>178</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7</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en-US" altLang="zh-TW" sz="1600" b="1" i="0" u="none" strike="noStrike" kern="1200" dirty="0">
                          <a:solidFill>
                            <a:srgbClr val="015F5D"/>
                          </a:solidFill>
                          <a:effectLst/>
                          <a:latin typeface="Microsoft YaHei" panose="020B0503020204020204" pitchFamily="34" charset="-122"/>
                          <a:ea typeface="Microsoft YaHei" panose="020B0503020204020204" pitchFamily="34" charset="-122"/>
                          <a:cs typeface="+mn-cs"/>
                        </a:rPr>
                        <a:t>206</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7</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54411">
                <a:tc>
                  <a:txBody>
                    <a:bodyPr/>
                    <a:lstStyle/>
                    <a:p>
                      <a:pPr marL="0" algn="ctr" defTabSz="914400" rtl="0" eaLnBrk="1" fontAlgn="ctr" latinLnBrk="0" hangingPunct="1"/>
                      <a:r>
                        <a:rPr lang="en-US" altLang="zh-TW" sz="1600" b="1" i="0" u="none" strike="noStrike" kern="1200" dirty="0">
                          <a:solidFill>
                            <a:srgbClr val="00C3D9"/>
                          </a:solidFill>
                          <a:effectLst/>
                          <a:latin typeface="Microsoft YaHei" panose="020B0503020204020204" pitchFamily="34" charset="-122"/>
                          <a:ea typeface="Microsoft YaHei" panose="020B0503020204020204" pitchFamily="34" charset="-122"/>
                          <a:cs typeface="+mn-cs"/>
                        </a:rPr>
                        <a:t>11</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8</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600" b="1" i="0" u="none" strike="noStrike" kern="1200" dirty="0">
                          <a:solidFill>
                            <a:srgbClr val="DE6E00"/>
                          </a:solidFill>
                          <a:effectLst/>
                          <a:latin typeface="Microsoft YaHei" panose="020B0503020204020204" pitchFamily="34" charset="-122"/>
                          <a:ea typeface="Microsoft YaHei" panose="020B0503020204020204" pitchFamily="34" charset="-122"/>
                          <a:cs typeface="+mn-cs"/>
                        </a:rPr>
                        <a:t>55</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8</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600" b="1" i="0" u="none" strike="noStrike" kern="1200" dirty="0">
                          <a:solidFill>
                            <a:srgbClr val="E94E60"/>
                          </a:solidFill>
                          <a:effectLst/>
                          <a:latin typeface="Microsoft YaHei" panose="020B0503020204020204" pitchFamily="34" charset="-122"/>
                          <a:ea typeface="Microsoft YaHei" panose="020B0503020204020204" pitchFamily="34" charset="-122"/>
                          <a:cs typeface="+mn-cs"/>
                        </a:rPr>
                        <a:t>182</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8</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zh-TW" sz="1600" b="1" i="0" u="none" strike="noStrike" kern="1200" dirty="0">
                          <a:solidFill>
                            <a:srgbClr val="015F5D"/>
                          </a:solidFill>
                          <a:effectLst/>
                          <a:latin typeface="Microsoft YaHei" panose="020B0503020204020204" pitchFamily="34" charset="-122"/>
                          <a:ea typeface="Microsoft YaHei" panose="020B0503020204020204" pitchFamily="34" charset="-122"/>
                          <a:cs typeface="+mn-cs"/>
                        </a:rPr>
                        <a:t>242</a:t>
                      </a:r>
                    </a:p>
                  </a:txBody>
                  <a:tcPr marL="9525" marR="9525" marT="9525"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8</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54411">
                <a:tc>
                  <a:txBody>
                    <a:bodyPr/>
                    <a:lstStyle/>
                    <a:p>
                      <a:pPr marL="0" algn="ctr" defTabSz="914400" rtl="0" eaLnBrk="1" fontAlgn="ctr" latinLnBrk="0" hangingPunct="1"/>
                      <a:r>
                        <a:rPr lang="en-US" altLang="zh-TW" sz="1600" b="1" u="none" strike="noStrike" kern="1200" baseline="0" dirty="0">
                          <a:solidFill>
                            <a:srgbClr val="00C3D9"/>
                          </a:solidFill>
                          <a:effectLst/>
                          <a:latin typeface="Microsoft YaHei" panose="020B0503020204020204" pitchFamily="34" charset="-122"/>
                          <a:ea typeface="Microsoft YaHei" panose="020B0503020204020204" pitchFamily="34" charset="-122"/>
                        </a:rPr>
                        <a:t>…</a:t>
                      </a:r>
                      <a:endParaRPr lang="zh-TW" altLang="en-US" sz="1600" b="1" i="0" u="none" strike="noStrike" kern="1200" baseline="0" dirty="0">
                        <a:solidFill>
                          <a:srgbClr val="00C3D9"/>
                        </a:solidFill>
                        <a:effectLst/>
                        <a:latin typeface="Microsoft YaHei" panose="020B0503020204020204" pitchFamily="34" charset="-122"/>
                        <a:ea typeface="Microsoft YaHei" panose="020B0503020204020204" pitchFamily="34" charset="-122"/>
                        <a:cs typeface="+mn-cs"/>
                      </a:endParaRPr>
                    </a:p>
                  </a:txBody>
                  <a:tcPr marL="91444" marR="91444" marT="45717" marB="45717" vert="eaVert"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u="none" strike="noStrike" kern="1200" baseline="0" dirty="0">
                          <a:solidFill>
                            <a:schemeClr val="bg2">
                              <a:lumMod val="75000"/>
                            </a:schemeClr>
                          </a:solidFill>
                          <a:effectLst/>
                          <a:latin typeface="Microsoft YaHei" panose="020B0503020204020204" pitchFamily="34" charset="-122"/>
                          <a:ea typeface="Microsoft YaHei" panose="020B0503020204020204" pitchFamily="34" charset="-122"/>
                        </a:rPr>
                        <a:t>…</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vert="eaVert"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u="none" strike="noStrike" kern="1200" baseline="0" dirty="0">
                          <a:solidFill>
                            <a:srgbClr val="DE6E00"/>
                          </a:solidFill>
                          <a:effectLst/>
                          <a:latin typeface="Microsoft YaHei" panose="020B0503020204020204" pitchFamily="34" charset="-122"/>
                          <a:ea typeface="Microsoft YaHei" panose="020B0503020204020204" pitchFamily="34" charset="-122"/>
                        </a:rPr>
                        <a:t>…</a:t>
                      </a:r>
                      <a:endParaRPr lang="zh-TW" altLang="en-US" sz="1600" b="1" i="0" baseline="0" dirty="0">
                        <a:solidFill>
                          <a:srgbClr val="DE6E00"/>
                        </a:solidFill>
                        <a:latin typeface="Microsoft YaHei" panose="020B0503020204020204" pitchFamily="34" charset="-122"/>
                        <a:ea typeface="Microsoft YaHei" panose="020B0503020204020204" pitchFamily="34" charset="-122"/>
                      </a:endParaRPr>
                    </a:p>
                  </a:txBody>
                  <a:tcPr marL="91444" marR="91444" marT="45717" marB="45717" vert="eaVert"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u="none" strike="noStrike" kern="1200" baseline="0" dirty="0">
                          <a:solidFill>
                            <a:schemeClr val="bg2">
                              <a:lumMod val="75000"/>
                            </a:schemeClr>
                          </a:solidFill>
                          <a:effectLst/>
                          <a:latin typeface="Microsoft YaHei" panose="020B0503020204020204" pitchFamily="34" charset="-122"/>
                          <a:ea typeface="Microsoft YaHei" panose="020B0503020204020204" pitchFamily="34" charset="-122"/>
                        </a:rPr>
                        <a:t>…</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vert="eaVert"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u="none" strike="noStrike" kern="1200" baseline="0" dirty="0">
                          <a:solidFill>
                            <a:srgbClr val="E94E60"/>
                          </a:solidFill>
                          <a:effectLst/>
                          <a:latin typeface="Microsoft YaHei" panose="020B0503020204020204" pitchFamily="34" charset="-122"/>
                          <a:ea typeface="Microsoft YaHei" panose="020B0503020204020204" pitchFamily="34" charset="-122"/>
                        </a:rPr>
                        <a:t>…</a:t>
                      </a:r>
                      <a:endParaRPr lang="zh-TW" altLang="en-US" sz="1600" b="1" i="0" baseline="0" dirty="0">
                        <a:solidFill>
                          <a:srgbClr val="E94E60"/>
                        </a:solidFill>
                        <a:latin typeface="Microsoft YaHei" panose="020B0503020204020204" pitchFamily="34" charset="-122"/>
                        <a:ea typeface="Microsoft YaHei" panose="020B0503020204020204" pitchFamily="34" charset="-122"/>
                      </a:endParaRPr>
                    </a:p>
                  </a:txBody>
                  <a:tcPr marL="91444" marR="91444" marT="45717" marB="45717" vert="eaVert"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u="none" strike="noStrike" kern="1200" baseline="0" dirty="0">
                          <a:solidFill>
                            <a:schemeClr val="bg2">
                              <a:lumMod val="75000"/>
                            </a:schemeClr>
                          </a:solidFill>
                          <a:effectLst/>
                          <a:latin typeface="Microsoft YaHei" panose="020B0503020204020204" pitchFamily="34" charset="-122"/>
                          <a:ea typeface="Microsoft YaHei" panose="020B0503020204020204" pitchFamily="34" charset="-122"/>
                        </a:rPr>
                        <a:t>…</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vert="eaVert"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u="none" strike="noStrike" kern="1200" baseline="0" dirty="0">
                          <a:solidFill>
                            <a:srgbClr val="015F5D"/>
                          </a:solidFill>
                          <a:effectLst/>
                          <a:latin typeface="Microsoft YaHei" panose="020B0503020204020204" pitchFamily="34" charset="-122"/>
                          <a:ea typeface="Microsoft YaHei" panose="020B0503020204020204" pitchFamily="34" charset="-122"/>
                        </a:rPr>
                        <a:t>…</a:t>
                      </a:r>
                      <a:endParaRPr lang="zh-TW" altLang="en-US" sz="1600" b="1" i="0" baseline="0" dirty="0">
                        <a:solidFill>
                          <a:srgbClr val="015F5D"/>
                        </a:solidFill>
                        <a:latin typeface="Microsoft YaHei" panose="020B0503020204020204" pitchFamily="34" charset="-122"/>
                        <a:ea typeface="Microsoft YaHei" panose="020B0503020204020204" pitchFamily="34" charset="-122"/>
                      </a:endParaRPr>
                    </a:p>
                  </a:txBody>
                  <a:tcPr marL="91444" marR="91444" marT="45717" marB="45717" vert="eaVert"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u="none" strike="noStrike" kern="1200" baseline="0" dirty="0">
                          <a:solidFill>
                            <a:schemeClr val="bg2">
                              <a:lumMod val="75000"/>
                            </a:schemeClr>
                          </a:solidFill>
                          <a:effectLst/>
                          <a:latin typeface="Microsoft YaHei" panose="020B0503020204020204" pitchFamily="34" charset="-122"/>
                          <a:ea typeface="Microsoft YaHei" panose="020B0503020204020204" pitchFamily="34" charset="-122"/>
                        </a:rPr>
                        <a:t>…</a:t>
                      </a:r>
                      <a:endParaRPr lang="zh-TW" altLang="en-US" sz="1600" b="1" i="0" u="none" strike="noStrike" kern="1200" baseline="0" dirty="0">
                        <a:solidFill>
                          <a:schemeClr val="bg2">
                            <a:lumMod val="75000"/>
                          </a:schemeClr>
                        </a:solidFill>
                        <a:effectLst/>
                        <a:latin typeface="Microsoft YaHei" panose="020B0503020204020204" pitchFamily="34" charset="-122"/>
                        <a:ea typeface="Microsoft YaHei" panose="020B0503020204020204" pitchFamily="34" charset="-122"/>
                        <a:cs typeface="+mn-cs"/>
                      </a:endParaRPr>
                    </a:p>
                  </a:txBody>
                  <a:tcPr marL="91444" marR="91444" marT="45717" marB="45717" vert="eaVert"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354411">
                <a:tc>
                  <a:txBody>
                    <a:bodyPr/>
                    <a:lstStyle/>
                    <a:p>
                      <a:pPr algn="ctr" fontAlgn="ctr"/>
                      <a:r>
                        <a:rPr lang="en-US" altLang="zh-TW" sz="1600" b="1" i="0" u="none" strike="noStrike" dirty="0">
                          <a:solidFill>
                            <a:srgbClr val="00C3D9"/>
                          </a:solidFill>
                          <a:effectLst/>
                          <a:latin typeface="Microsoft YaHei" panose="020B0503020204020204" pitchFamily="34" charset="-122"/>
                          <a:ea typeface="Microsoft YaHei" panose="020B0503020204020204" pitchFamily="34" charset="-122"/>
                        </a:rPr>
                        <a:t>1,090</a:t>
                      </a:r>
                    </a:p>
                  </a:txBody>
                  <a:tcPr marL="9525" marR="9525" marT="9524"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i="0" baseline="0" dirty="0">
                          <a:solidFill>
                            <a:schemeClr val="bg2">
                              <a:lumMod val="75000"/>
                            </a:schemeClr>
                          </a:solidFill>
                          <a:latin typeface="Microsoft YaHei" panose="020B0503020204020204" pitchFamily="34" charset="-122"/>
                          <a:ea typeface="Microsoft YaHei" panose="020B0503020204020204" pitchFamily="34" charset="-122"/>
                        </a:rPr>
                        <a:t>280</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altLang="zh-TW" sz="1600" b="1" i="0" u="none" strike="noStrike" dirty="0">
                          <a:solidFill>
                            <a:srgbClr val="DE6E00"/>
                          </a:solidFill>
                          <a:effectLst/>
                          <a:latin typeface="Microsoft YaHei" panose="020B0503020204020204" pitchFamily="34" charset="-122"/>
                          <a:ea typeface="Microsoft YaHei" panose="020B0503020204020204" pitchFamily="34" charset="-122"/>
                        </a:rPr>
                        <a:t>3,279</a:t>
                      </a:r>
                    </a:p>
                  </a:txBody>
                  <a:tcPr marL="9525" marR="9525" marT="9524"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280</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altLang="zh-TW" sz="1600" b="1" i="0" u="none" strike="noStrike" dirty="0">
                          <a:solidFill>
                            <a:srgbClr val="E94E60"/>
                          </a:solidFill>
                          <a:effectLst/>
                          <a:latin typeface="Microsoft YaHei" panose="020B0503020204020204" pitchFamily="34" charset="-122"/>
                          <a:ea typeface="Microsoft YaHei" panose="020B0503020204020204" pitchFamily="34" charset="-122"/>
                        </a:rPr>
                        <a:t>3,396</a:t>
                      </a:r>
                    </a:p>
                  </a:txBody>
                  <a:tcPr marL="9525" marR="9525" marT="9524" marB="0"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chemeClr val="bg2">
                              <a:lumMod val="75000"/>
                            </a:schemeClr>
                          </a:solidFill>
                          <a:latin typeface="Microsoft YaHei" panose="020B0503020204020204" pitchFamily="34" charset="-122"/>
                          <a:ea typeface="Microsoft YaHei" panose="020B0503020204020204" pitchFamily="34" charset="-122"/>
                        </a:rPr>
                        <a:t>280</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baseline="0" dirty="0">
                          <a:solidFill>
                            <a:srgbClr val="015F5D"/>
                          </a:solidFill>
                          <a:latin typeface="Microsoft YaHei" panose="020B0503020204020204" pitchFamily="34" charset="-122"/>
                          <a:ea typeface="Microsoft YaHei" panose="020B0503020204020204" pitchFamily="34" charset="-122"/>
                        </a:rPr>
                        <a:t>3,500</a:t>
                      </a:r>
                      <a:endParaRPr lang="zh-TW" altLang="en-US" sz="1600" b="1" i="0" baseline="0" dirty="0">
                        <a:solidFill>
                          <a:srgbClr val="015F5D"/>
                        </a:solidFill>
                        <a:latin typeface="Microsoft YaHei" panose="020B0503020204020204" pitchFamily="34" charset="-122"/>
                        <a:ea typeface="Microsoft YaHei" panose="020B0503020204020204" pitchFamily="34" charset="-122"/>
                      </a:endParaRPr>
                    </a:p>
                  </a:txBody>
                  <a:tcPr marL="91444" marR="91444" marT="45717" marB="45717" anchor="ctr">
                    <a:lnL w="381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TW" sz="1600" b="1" i="0" baseline="0" dirty="0">
                          <a:solidFill>
                            <a:schemeClr val="bg2">
                              <a:lumMod val="75000"/>
                            </a:schemeClr>
                          </a:solidFill>
                          <a:latin typeface="Microsoft YaHei" panose="020B0503020204020204" pitchFamily="34" charset="-122"/>
                          <a:ea typeface="Microsoft YaHei" panose="020B0503020204020204" pitchFamily="34" charset="-122"/>
                        </a:rPr>
                        <a:t>2,660</a:t>
                      </a:r>
                      <a:endParaRPr lang="zh-TW" altLang="en-US" sz="1600" b="1" i="0" baseline="0" dirty="0">
                        <a:solidFill>
                          <a:schemeClr val="bg2">
                            <a:lumMod val="75000"/>
                          </a:schemeClr>
                        </a:solidFill>
                        <a:latin typeface="Microsoft YaHei" panose="020B0503020204020204" pitchFamily="34" charset="-122"/>
                        <a:ea typeface="Microsoft YaHei" panose="020B0503020204020204" pitchFamily="34" charset="-122"/>
                      </a:endParaRPr>
                    </a:p>
                  </a:txBody>
                  <a:tcPr marL="91444" marR="91444" marT="45717" marB="45717" anchor="ctr">
                    <a:lnL w="127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
        <p:nvSpPr>
          <p:cNvPr id="7" name="文字方塊 2">
            <a:extLst>
              <a:ext uri="{FF2B5EF4-FFF2-40B4-BE49-F238E27FC236}">
                <a16:creationId xmlns:a16="http://schemas.microsoft.com/office/drawing/2014/main" id="{A42D6FE7-6918-4659-AA7D-998768E2E720}"/>
              </a:ext>
            </a:extLst>
          </p:cNvPr>
          <p:cNvSpPr txBox="1">
            <a:spLocks noChangeArrowheads="1"/>
          </p:cNvSpPr>
          <p:nvPr/>
        </p:nvSpPr>
        <p:spPr bwMode="auto">
          <a:xfrm>
            <a:off x="134144" y="6519446"/>
            <a:ext cx="5743986"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1600" dirty="0">
                <a:solidFill>
                  <a:schemeClr val="tx1">
                    <a:lumMod val="50000"/>
                    <a:lumOff val="50000"/>
                  </a:schemeClr>
                </a:solidFill>
                <a:latin typeface="Microsoft YaHei" panose="020B0503020204020204" pitchFamily="34" charset="-122"/>
                <a:ea typeface="Microsoft YaHei" panose="020B0503020204020204" pitchFamily="34" charset="-122"/>
              </a:rPr>
              <a:t>註：排名為全部報名考生進行比序排名（含同名次參酌比序）</a:t>
            </a:r>
          </a:p>
        </p:txBody>
      </p:sp>
      <p:sp>
        <p:nvSpPr>
          <p:cNvPr id="8" name="文字方塊 7">
            <a:extLst>
              <a:ext uri="{FF2B5EF4-FFF2-40B4-BE49-F238E27FC236}">
                <a16:creationId xmlns:a16="http://schemas.microsoft.com/office/drawing/2014/main" id="{2B03B630-5588-4CE3-AC03-C2D1DE889627}"/>
              </a:ext>
            </a:extLst>
          </p:cNvPr>
          <p:cNvSpPr txBox="1"/>
          <p:nvPr/>
        </p:nvSpPr>
        <p:spPr>
          <a:xfrm>
            <a:off x="6088929" y="1559938"/>
            <a:ext cx="2867571" cy="5087739"/>
          </a:xfrm>
          <a:prstGeom prst="rect">
            <a:avLst/>
          </a:prstGeom>
          <a:noFill/>
        </p:spPr>
        <p:txBody>
          <a:bodyPr wrap="square">
            <a:spAutoFit/>
          </a:bodyPr>
          <a:lstStyle/>
          <a:p>
            <a:pPr algn="just" eaLnBrk="1" hangingPunct="1">
              <a:lnSpc>
                <a:spcPts val="2300"/>
              </a:lnSpc>
              <a:spcBef>
                <a:spcPct val="0"/>
              </a:spcBef>
              <a:buFontTx/>
              <a:buAutoNum type="arabicPeriod"/>
            </a:pP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四輪分發考生：</a:t>
            </a:r>
            <a:r>
              <a:rPr lang="zh-TW" altLang="zh-TW" sz="1800" dirty="0">
                <a:latin typeface="Microsoft YaHei" panose="020B0503020204020204" pitchFamily="34" charset="-122"/>
                <a:ea typeface="Microsoft YaHei" panose="020B0503020204020204" pitchFamily="34" charset="-122"/>
                <a:cs typeface="Times New Roman" panose="02020603050405020304" pitchFamily="18" charset="0"/>
              </a:rPr>
              <a:t>全部報名考生進行比序排名後，取各</a:t>
            </a:r>
            <a:r>
              <a:rPr lang="zh-TW" altLang="zh-TW" sz="1800" b="1" dirty="0">
                <a:latin typeface="Microsoft YaHei" panose="020B0503020204020204" pitchFamily="34" charset="-122"/>
                <a:ea typeface="Microsoft YaHei" panose="020B0503020204020204" pitchFamily="34" charset="-122"/>
                <a:cs typeface="Times New Roman" panose="02020603050405020304" pitchFamily="18" charset="0"/>
              </a:rPr>
              <a:t>單一</a:t>
            </a:r>
            <a:r>
              <a:rPr lang="zh-TW" altLang="en-US" sz="1800" b="1" dirty="0">
                <a:latin typeface="Microsoft YaHei" panose="020B0503020204020204" pitchFamily="34" charset="-122"/>
                <a:ea typeface="Microsoft YaHei" panose="020B0503020204020204" pitchFamily="34" charset="-122"/>
                <a:cs typeface="Times New Roman" panose="02020603050405020304" pitchFamily="18" charset="0"/>
              </a:rPr>
              <a:t>推薦學校</a:t>
            </a:r>
            <a:r>
              <a:rPr lang="zh-TW" altLang="zh-TW" sz="1800" dirty="0">
                <a:latin typeface="Microsoft YaHei" panose="020B0503020204020204" pitchFamily="34" charset="-122"/>
                <a:ea typeface="Microsoft YaHei" panose="020B0503020204020204" pitchFamily="34" charset="-122"/>
                <a:cs typeface="Times New Roman" panose="02020603050405020304" pitchFamily="18" charset="0"/>
              </a:rPr>
              <a:t>之考生比序排名</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進行分發，</a:t>
            </a:r>
            <a:endParaRPr lang="en-US" altLang="zh-TW" sz="1800" dirty="0">
              <a:latin typeface="Microsoft YaHei" panose="020B0503020204020204" pitchFamily="34" charset="-122"/>
              <a:ea typeface="Microsoft YaHei" panose="020B0503020204020204" pitchFamily="34" charset="-122"/>
              <a:cs typeface="Times New Roman" panose="02020603050405020304" pitchFamily="18" charset="0"/>
            </a:endParaRPr>
          </a:p>
          <a:p>
            <a:pPr algn="just" eaLnBrk="1" hangingPunct="1">
              <a:lnSpc>
                <a:spcPts val="2300"/>
              </a:lnSpc>
              <a:spcBef>
                <a:spcPct val="0"/>
              </a:spcBef>
            </a:pPr>
            <a:r>
              <a:rPr lang="zh-TW" altLang="zh-TW" sz="1800" b="1" dirty="0">
                <a:solidFill>
                  <a:srgbClr val="00C3D9"/>
                </a:solidFill>
                <a:latin typeface="Microsoft YaHei" panose="020B0503020204020204" pitchFamily="34" charset="-122"/>
                <a:ea typeface="Microsoft YaHei" panose="020B0503020204020204" pitchFamily="34" charset="-122"/>
                <a:cs typeface="Times New Roman" panose="02020603050405020304" pitchFamily="18" charset="0"/>
              </a:rPr>
              <a:t>第</a:t>
            </a:r>
            <a:r>
              <a:rPr lang="en-US" altLang="zh-TW" sz="1800" b="1" dirty="0">
                <a:solidFill>
                  <a:srgbClr val="00C3D9"/>
                </a:solidFill>
                <a:latin typeface="Microsoft YaHei" panose="020B0503020204020204" pitchFamily="34" charset="-122"/>
                <a:ea typeface="Microsoft YaHei" panose="020B0503020204020204" pitchFamily="34" charset="-122"/>
                <a:cs typeface="Times New Roman" panose="02020603050405020304" pitchFamily="18" charset="0"/>
              </a:rPr>
              <a:t>1</a:t>
            </a:r>
            <a:r>
              <a:rPr lang="zh-TW" altLang="zh-TW" sz="1800" b="1" dirty="0">
                <a:solidFill>
                  <a:srgbClr val="00C3D9"/>
                </a:solidFill>
                <a:latin typeface="Microsoft YaHei" panose="020B0503020204020204" pitchFamily="34" charset="-122"/>
                <a:ea typeface="Microsoft YaHei" panose="020B0503020204020204" pitchFamily="34" charset="-122"/>
                <a:cs typeface="Times New Roman" panose="02020603050405020304" pitchFamily="18" charset="0"/>
              </a:rPr>
              <a:t>位</a:t>
            </a:r>
            <a:r>
              <a:rPr lang="zh-TW" altLang="zh-TW" sz="1800" dirty="0">
                <a:latin typeface="Microsoft YaHei" panose="020B0503020204020204" pitchFamily="34" charset="-122"/>
                <a:ea typeface="Microsoft YaHei" panose="020B0503020204020204" pitchFamily="34" charset="-122"/>
                <a:cs typeface="Times New Roman" panose="02020603050405020304" pitchFamily="18" charset="0"/>
              </a:rPr>
              <a:t>者為</a:t>
            </a:r>
            <a:r>
              <a:rPr lang="zh-TW" altLang="zh-TW" sz="1800" b="1" dirty="0">
                <a:solidFill>
                  <a:srgbClr val="00C3D9"/>
                </a:solidFill>
                <a:latin typeface="Microsoft YaHei" panose="020B0503020204020204" pitchFamily="34" charset="-122"/>
                <a:ea typeface="Microsoft YaHei" panose="020B0503020204020204" pitchFamily="34" charset="-122"/>
                <a:cs typeface="Times New Roman" panose="02020603050405020304" pitchFamily="18" charset="0"/>
              </a:rPr>
              <a:t>第一輪分發</a:t>
            </a:r>
            <a:r>
              <a:rPr lang="zh-TW" altLang="zh-TW" sz="1800" dirty="0">
                <a:latin typeface="Microsoft YaHei" panose="020B0503020204020204" pitchFamily="34" charset="-122"/>
                <a:ea typeface="Microsoft YaHei" panose="020B0503020204020204" pitchFamily="34" charset="-122"/>
                <a:cs typeface="Times New Roman" panose="02020603050405020304" pitchFamily="18" charset="0"/>
              </a:rPr>
              <a:t>考生、</a:t>
            </a:r>
            <a:r>
              <a:rPr lang="zh-TW" altLang="zh-TW" sz="1800" b="1" dirty="0">
                <a:solidFill>
                  <a:srgbClr val="DE6E00"/>
                </a:solidFill>
                <a:latin typeface="Microsoft YaHei" panose="020B0503020204020204" pitchFamily="34" charset="-122"/>
                <a:ea typeface="Microsoft YaHei" panose="020B0503020204020204" pitchFamily="34" charset="-122"/>
                <a:cs typeface="Times New Roman" panose="02020603050405020304" pitchFamily="18" charset="0"/>
              </a:rPr>
              <a:t>第</a:t>
            </a:r>
            <a:r>
              <a:rPr lang="en-US" altLang="zh-TW" sz="1800" b="1" dirty="0">
                <a:solidFill>
                  <a:srgbClr val="DE6E00"/>
                </a:solidFill>
                <a:latin typeface="Microsoft YaHei" panose="020B0503020204020204" pitchFamily="34" charset="-122"/>
                <a:ea typeface="Microsoft YaHei" panose="020B0503020204020204" pitchFamily="34" charset="-122"/>
                <a:cs typeface="Times New Roman" panose="02020603050405020304" pitchFamily="18" charset="0"/>
              </a:rPr>
              <a:t>2</a:t>
            </a:r>
            <a:r>
              <a:rPr lang="zh-TW" altLang="zh-TW" sz="1800" b="1" dirty="0">
                <a:solidFill>
                  <a:srgbClr val="DE6E00"/>
                </a:solidFill>
                <a:latin typeface="Microsoft YaHei" panose="020B0503020204020204" pitchFamily="34" charset="-122"/>
                <a:ea typeface="Microsoft YaHei" panose="020B0503020204020204" pitchFamily="34" charset="-122"/>
                <a:cs typeface="Times New Roman" panose="02020603050405020304" pitchFamily="18" charset="0"/>
              </a:rPr>
              <a:t>位</a:t>
            </a:r>
            <a:r>
              <a:rPr lang="zh-TW" altLang="zh-TW" sz="1800" dirty="0">
                <a:latin typeface="Microsoft YaHei" panose="020B0503020204020204" pitchFamily="34" charset="-122"/>
                <a:ea typeface="Microsoft YaHei" panose="020B0503020204020204" pitchFamily="34" charset="-122"/>
                <a:cs typeface="Times New Roman" panose="02020603050405020304" pitchFamily="18" charset="0"/>
              </a:rPr>
              <a:t>者為</a:t>
            </a:r>
            <a:r>
              <a:rPr lang="zh-TW" altLang="zh-TW" sz="1800" b="1" dirty="0">
                <a:solidFill>
                  <a:srgbClr val="DE6E00"/>
                </a:solidFill>
                <a:latin typeface="Microsoft YaHei" panose="020B0503020204020204" pitchFamily="34" charset="-122"/>
                <a:ea typeface="Microsoft YaHei" panose="020B0503020204020204" pitchFamily="34" charset="-122"/>
                <a:cs typeface="Times New Roman" panose="02020603050405020304" pitchFamily="18" charset="0"/>
              </a:rPr>
              <a:t>第二輪分發</a:t>
            </a:r>
            <a:r>
              <a:rPr lang="zh-TW" altLang="zh-TW" sz="1800" dirty="0">
                <a:latin typeface="Microsoft YaHei" panose="020B0503020204020204" pitchFamily="34" charset="-122"/>
                <a:ea typeface="Microsoft YaHei" panose="020B0503020204020204" pitchFamily="34" charset="-122"/>
                <a:cs typeface="Times New Roman" panose="02020603050405020304" pitchFamily="18" charset="0"/>
              </a:rPr>
              <a:t>考生、</a:t>
            </a:r>
            <a:r>
              <a:rPr lang="zh-TW" altLang="zh-TW" sz="1800" b="1" dirty="0">
                <a:solidFill>
                  <a:srgbClr val="E94E60"/>
                </a:solidFill>
                <a:latin typeface="Microsoft YaHei" panose="020B0503020204020204" pitchFamily="34" charset="-122"/>
                <a:ea typeface="Microsoft YaHei" panose="020B0503020204020204" pitchFamily="34" charset="-122"/>
                <a:cs typeface="Times New Roman" panose="02020603050405020304" pitchFamily="18" charset="0"/>
              </a:rPr>
              <a:t>第</a:t>
            </a:r>
            <a:r>
              <a:rPr lang="en-US" altLang="zh-TW" sz="1800" b="1" dirty="0">
                <a:solidFill>
                  <a:srgbClr val="E94E60"/>
                </a:solidFill>
                <a:latin typeface="Microsoft YaHei" panose="020B0503020204020204" pitchFamily="34" charset="-122"/>
                <a:ea typeface="Microsoft YaHei" panose="020B0503020204020204" pitchFamily="34" charset="-122"/>
                <a:cs typeface="Times New Roman" panose="02020603050405020304" pitchFamily="18" charset="0"/>
              </a:rPr>
              <a:t>3</a:t>
            </a:r>
            <a:r>
              <a:rPr lang="zh-TW" altLang="zh-TW" sz="1800" b="1" dirty="0">
                <a:solidFill>
                  <a:srgbClr val="E94E60"/>
                </a:solidFill>
                <a:latin typeface="Microsoft YaHei" panose="020B0503020204020204" pitchFamily="34" charset="-122"/>
                <a:ea typeface="Microsoft YaHei" panose="020B0503020204020204" pitchFamily="34" charset="-122"/>
                <a:cs typeface="Times New Roman" panose="02020603050405020304" pitchFamily="18" charset="0"/>
              </a:rPr>
              <a:t>位</a:t>
            </a:r>
            <a:r>
              <a:rPr lang="zh-TW" altLang="zh-TW" sz="1800" dirty="0">
                <a:latin typeface="Microsoft YaHei" panose="020B0503020204020204" pitchFamily="34" charset="-122"/>
                <a:ea typeface="Microsoft YaHei" panose="020B0503020204020204" pitchFamily="34" charset="-122"/>
                <a:cs typeface="Times New Roman" panose="02020603050405020304" pitchFamily="18" charset="0"/>
              </a:rPr>
              <a:t>者為</a:t>
            </a:r>
            <a:r>
              <a:rPr lang="zh-TW" altLang="zh-TW" sz="1800" b="1" dirty="0">
                <a:solidFill>
                  <a:srgbClr val="E94E60"/>
                </a:solidFill>
                <a:latin typeface="Microsoft YaHei" panose="020B0503020204020204" pitchFamily="34" charset="-122"/>
                <a:ea typeface="Microsoft YaHei" panose="020B0503020204020204" pitchFamily="34" charset="-122"/>
                <a:cs typeface="Times New Roman" panose="02020603050405020304" pitchFamily="18" charset="0"/>
              </a:rPr>
              <a:t>第三輪分發</a:t>
            </a:r>
            <a:r>
              <a:rPr lang="zh-TW" altLang="zh-TW" sz="1800" dirty="0">
                <a:latin typeface="Microsoft YaHei" panose="020B0503020204020204" pitchFamily="34" charset="-122"/>
                <a:ea typeface="Microsoft YaHei" panose="020B0503020204020204" pitchFamily="34" charset="-122"/>
                <a:cs typeface="Times New Roman" panose="02020603050405020304" pitchFamily="18" charset="0"/>
              </a:rPr>
              <a:t>考生，</a:t>
            </a:r>
            <a:r>
              <a:rPr lang="zh-TW" altLang="zh-TW" sz="1800" b="1" dirty="0">
                <a:solidFill>
                  <a:srgbClr val="015F5D"/>
                </a:solidFill>
                <a:latin typeface="Microsoft YaHei" panose="020B0503020204020204" pitchFamily="34" charset="-122"/>
                <a:ea typeface="Microsoft YaHei" panose="020B0503020204020204" pitchFamily="34" charset="-122"/>
                <a:cs typeface="Times New Roman" panose="02020603050405020304" pitchFamily="18" charset="0"/>
              </a:rPr>
              <a:t>其餘考生</a:t>
            </a:r>
            <a:r>
              <a:rPr lang="zh-TW" altLang="zh-TW" sz="1800" dirty="0">
                <a:latin typeface="Microsoft YaHei" panose="020B0503020204020204" pitchFamily="34" charset="-122"/>
                <a:ea typeface="Microsoft YaHei" panose="020B0503020204020204" pitchFamily="34" charset="-122"/>
                <a:cs typeface="Times New Roman" panose="02020603050405020304" pitchFamily="18" charset="0"/>
              </a:rPr>
              <a:t>均為</a:t>
            </a:r>
            <a:r>
              <a:rPr lang="zh-TW" altLang="zh-TW" sz="1800" b="1" dirty="0">
                <a:solidFill>
                  <a:srgbClr val="015F5D"/>
                </a:solidFill>
                <a:latin typeface="Microsoft YaHei" panose="020B0503020204020204" pitchFamily="34" charset="-122"/>
                <a:ea typeface="Microsoft YaHei" panose="020B0503020204020204" pitchFamily="34" charset="-122"/>
                <a:cs typeface="Times New Roman" panose="02020603050405020304" pitchFamily="18" charset="0"/>
              </a:rPr>
              <a:t>第四輪</a:t>
            </a:r>
            <a:r>
              <a:rPr lang="zh-TW" altLang="zh-TW" b="1" dirty="0">
                <a:solidFill>
                  <a:srgbClr val="015F5D"/>
                </a:solidFill>
                <a:latin typeface="Microsoft YaHei" panose="020B0503020204020204" pitchFamily="34" charset="-122"/>
                <a:ea typeface="Microsoft YaHei" panose="020B0503020204020204" pitchFamily="34" charset="-122"/>
                <a:cs typeface="Times New Roman" panose="02020603050405020304" pitchFamily="18" charset="0"/>
              </a:rPr>
              <a:t>分發</a:t>
            </a:r>
            <a:r>
              <a:rPr lang="zh-TW" altLang="zh-TW" sz="1800" dirty="0">
                <a:latin typeface="Microsoft YaHei" panose="020B0503020204020204" pitchFamily="34" charset="-122"/>
                <a:ea typeface="Microsoft YaHei" panose="020B0503020204020204" pitchFamily="34" charset="-122"/>
                <a:cs typeface="Times New Roman" panose="02020603050405020304" pitchFamily="18" charset="0"/>
              </a:rPr>
              <a:t>考生。</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 </a:t>
            </a:r>
            <a:endParaRPr lang="en-US" altLang="zh-TW" dirty="0">
              <a:latin typeface="Microsoft YaHei" panose="020B0503020204020204" pitchFamily="34" charset="-122"/>
              <a:ea typeface="Microsoft YaHei" panose="020B0503020204020204" pitchFamily="34" charset="-122"/>
              <a:cs typeface="Times New Roman" panose="02020603050405020304" pitchFamily="18" charset="0"/>
            </a:endParaRPr>
          </a:p>
          <a:p>
            <a:pPr algn="just" eaLnBrk="1" hangingPunct="1">
              <a:lnSpc>
                <a:spcPts val="2300"/>
              </a:lnSpc>
              <a:spcBef>
                <a:spcPct val="0"/>
              </a:spcBef>
            </a:pPr>
            <a:endParaRPr lang="en-US" altLang="zh-TW" sz="1800" b="1" dirty="0">
              <a:latin typeface="Microsoft YaHei" panose="020B0503020204020204" pitchFamily="34" charset="-122"/>
              <a:ea typeface="Microsoft YaHei" panose="020B0503020204020204" pitchFamily="34" charset="-122"/>
              <a:cs typeface="Times New Roman" panose="02020603050405020304" pitchFamily="18" charset="0"/>
            </a:endParaRPr>
          </a:p>
          <a:p>
            <a:pPr algn="just" eaLnBrk="1" hangingPunct="1">
              <a:lnSpc>
                <a:spcPts val="2300"/>
              </a:lnSpc>
              <a:spcBef>
                <a:spcPct val="0"/>
              </a:spcBef>
            </a:pPr>
            <a:r>
              <a:rPr lang="en-US" altLang="zh-TW" sz="1800" dirty="0">
                <a:latin typeface="Microsoft YaHei" panose="020B0503020204020204" pitchFamily="34" charset="-122"/>
                <a:ea typeface="Microsoft YaHei" panose="020B0503020204020204" pitchFamily="34" charset="-122"/>
                <a:cs typeface="Times New Roman" panose="02020603050405020304" pitchFamily="18" charset="0"/>
              </a:rPr>
              <a:t>2.</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例如：   生為不分群別考生排名第 </a:t>
            </a:r>
            <a:r>
              <a:rPr lang="en-US" altLang="zh-TW" sz="1800" dirty="0">
                <a:latin typeface="Microsoft YaHei" panose="020B0503020204020204" pitchFamily="34" charset="-122"/>
                <a:ea typeface="Microsoft YaHei" panose="020B0503020204020204" pitchFamily="34" charset="-122"/>
                <a:cs typeface="Times New Roman" panose="02020603050405020304" pitchFamily="18" charset="0"/>
              </a:rPr>
              <a:t>3 </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名，為該校的第 </a:t>
            </a:r>
            <a:r>
              <a:rPr lang="en-US" altLang="zh-TW" sz="1800" dirty="0">
                <a:latin typeface="Microsoft YaHei" panose="020B0503020204020204" pitchFamily="34" charset="-122"/>
                <a:ea typeface="Microsoft YaHei" panose="020B0503020204020204" pitchFamily="34" charset="-122"/>
                <a:cs typeface="Times New Roman" panose="02020603050405020304" pitchFamily="18" charset="0"/>
              </a:rPr>
              <a:t>2 </a:t>
            </a:r>
            <a:r>
              <a:rPr lang="zh-TW" altLang="en-US" dirty="0">
                <a:latin typeface="Microsoft YaHei" panose="020B0503020204020204" pitchFamily="34" charset="-122"/>
                <a:ea typeface="Microsoft YaHei" panose="020B0503020204020204" pitchFamily="34" charset="-122"/>
                <a:cs typeface="Times New Roman" panose="02020603050405020304" pitchFamily="18" charset="0"/>
              </a:rPr>
              <a:t>位</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，屬於</a:t>
            </a:r>
            <a:r>
              <a:rPr lang="zh-TW" altLang="en-US" sz="1800" b="1" dirty="0">
                <a:solidFill>
                  <a:srgbClr val="DE6E00"/>
                </a:solidFill>
                <a:latin typeface="Microsoft YaHei" panose="020B0503020204020204" pitchFamily="34" charset="-122"/>
                <a:ea typeface="Microsoft YaHei" panose="020B0503020204020204" pitchFamily="34" charset="-122"/>
                <a:cs typeface="Times New Roman" panose="02020603050405020304" pitchFamily="18" charset="0"/>
              </a:rPr>
              <a:t>第二輪</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分發考生。因此，必須等第一輪考生分發結束後</a:t>
            </a:r>
            <a:r>
              <a:rPr lang="zh-TW" altLang="en-US" dirty="0">
                <a:latin typeface="Microsoft YaHei" panose="020B0503020204020204" pitchFamily="34" charset="-122"/>
                <a:ea typeface="Microsoft YaHei" panose="020B0503020204020204" pitchFamily="34" charset="-122"/>
                <a:cs typeface="Times New Roman" panose="02020603050405020304" pitchFamily="18" charset="0"/>
              </a:rPr>
              <a:t>，第二輪分發開始，甲</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生才會進行分發。</a:t>
            </a:r>
            <a:endParaRPr lang="en-US" altLang="zh-TW" sz="18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9" name="橢圓 8">
            <a:extLst>
              <a:ext uri="{FF2B5EF4-FFF2-40B4-BE49-F238E27FC236}">
                <a16:creationId xmlns:a16="http://schemas.microsoft.com/office/drawing/2014/main" id="{9ED726C4-5C7B-4F30-95D2-61BD4FF0CB53}"/>
              </a:ext>
            </a:extLst>
          </p:cNvPr>
          <p:cNvSpPr/>
          <p:nvPr/>
        </p:nvSpPr>
        <p:spPr>
          <a:xfrm>
            <a:off x="2195736" y="2996952"/>
            <a:ext cx="288000" cy="288000"/>
          </a:xfrm>
          <a:prstGeom prst="ellipse">
            <a:avLst/>
          </a:prstGeom>
          <a:solidFill>
            <a:srgbClr val="DE6E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甲</a:t>
            </a:r>
          </a:p>
        </p:txBody>
      </p:sp>
      <p:sp>
        <p:nvSpPr>
          <p:cNvPr id="10" name="橢圓 9">
            <a:extLst>
              <a:ext uri="{FF2B5EF4-FFF2-40B4-BE49-F238E27FC236}">
                <a16:creationId xmlns:a16="http://schemas.microsoft.com/office/drawing/2014/main" id="{73E86921-4CDD-4DA6-9004-B3A7A78BB20C}"/>
              </a:ext>
            </a:extLst>
          </p:cNvPr>
          <p:cNvSpPr/>
          <p:nvPr/>
        </p:nvSpPr>
        <p:spPr>
          <a:xfrm>
            <a:off x="6948264" y="4471300"/>
            <a:ext cx="288000" cy="288000"/>
          </a:xfrm>
          <a:prstGeom prst="ellipse">
            <a:avLst/>
          </a:prstGeom>
          <a:solidFill>
            <a:srgbClr val="DE6E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甲</a:t>
            </a:r>
          </a:p>
        </p:txBody>
      </p:sp>
    </p:spTree>
    <p:extLst>
      <p:ext uri="{BB962C8B-B14F-4D97-AF65-F5344CB8AC3E}">
        <p14:creationId xmlns:p14="http://schemas.microsoft.com/office/powerpoint/2010/main" val="126216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8CD6D5A-E0EF-47BE-9F8A-D17255F9FF87}"/>
              </a:ext>
            </a:extLst>
          </p:cNvPr>
          <p:cNvSpPr>
            <a:spLocks noGrp="1"/>
          </p:cNvSpPr>
          <p:nvPr>
            <p:ph type="sldNum" sz="quarter" idx="12"/>
          </p:nvPr>
        </p:nvSpPr>
        <p:spPr/>
        <p:txBody>
          <a:bodyPr/>
          <a:lstStyle/>
          <a:p>
            <a:pPr>
              <a:defRPr/>
            </a:pPr>
            <a:fld id="{3D50DE69-F466-40A0-AA8C-7174EFF8D2A2}" type="slidenum">
              <a:rPr lang="zh-TW" altLang="en-US" smtClean="0"/>
              <a:pPr>
                <a:defRPr/>
              </a:pPr>
              <a:t>6</a:t>
            </a:fld>
            <a:endParaRPr lang="en-US" altLang="zh-TW" dirty="0"/>
          </a:p>
        </p:txBody>
      </p:sp>
      <p:sp>
        <p:nvSpPr>
          <p:cNvPr id="3" name="Rectangle 2">
            <a:extLst>
              <a:ext uri="{FF2B5EF4-FFF2-40B4-BE49-F238E27FC236}">
                <a16:creationId xmlns:a16="http://schemas.microsoft.com/office/drawing/2014/main" id="{A1640F0D-3C08-480B-884C-7CE7F20EBCAC}"/>
              </a:ext>
            </a:extLst>
          </p:cNvPr>
          <p:cNvSpPr>
            <a:spLocks noGrp="1" noChangeArrowheads="1"/>
          </p:cNvSpPr>
          <p:nvPr>
            <p:ph type="title"/>
          </p:nvPr>
        </p:nvSpPr>
        <p:spPr>
          <a:xfrm>
            <a:off x="107950" y="180975"/>
            <a:ext cx="8229600" cy="633413"/>
          </a:xfrm>
        </p:spPr>
        <p:txBody>
          <a:bodyPr/>
          <a:lstStyle/>
          <a:p>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分發釋例說明</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a:t>
            </a:r>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例</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2</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5" name="表格 4">
            <a:extLst>
              <a:ext uri="{FF2B5EF4-FFF2-40B4-BE49-F238E27FC236}">
                <a16:creationId xmlns:a16="http://schemas.microsoft.com/office/drawing/2014/main" id="{DDFE509C-0402-4A4A-89D4-651A114C2FF9}"/>
              </a:ext>
            </a:extLst>
          </p:cNvPr>
          <p:cNvGraphicFramePr>
            <a:graphicFrameLocks noGrp="1"/>
          </p:cNvGraphicFramePr>
          <p:nvPr>
            <p:extLst>
              <p:ext uri="{D42A27DB-BD31-4B8C-83A1-F6EECF244321}">
                <p14:modId xmlns:p14="http://schemas.microsoft.com/office/powerpoint/2010/main" val="2172034559"/>
              </p:ext>
            </p:extLst>
          </p:nvPr>
        </p:nvGraphicFramePr>
        <p:xfrm>
          <a:off x="4412457" y="1196752"/>
          <a:ext cx="4314824" cy="2567176"/>
        </p:xfrm>
        <a:graphic>
          <a:graphicData uri="http://schemas.openxmlformats.org/drawingml/2006/table">
            <a:tbl>
              <a:tblPr/>
              <a:tblGrid>
                <a:gridCol w="788325">
                  <a:extLst>
                    <a:ext uri="{9D8B030D-6E8A-4147-A177-3AD203B41FA5}">
                      <a16:colId xmlns:a16="http://schemas.microsoft.com/office/drawing/2014/main" val="20000"/>
                    </a:ext>
                  </a:extLst>
                </a:gridCol>
                <a:gridCol w="1133868">
                  <a:extLst>
                    <a:ext uri="{9D8B030D-6E8A-4147-A177-3AD203B41FA5}">
                      <a16:colId xmlns:a16="http://schemas.microsoft.com/office/drawing/2014/main" val="20001"/>
                    </a:ext>
                  </a:extLst>
                </a:gridCol>
                <a:gridCol w="757630">
                  <a:extLst>
                    <a:ext uri="{9D8B030D-6E8A-4147-A177-3AD203B41FA5}">
                      <a16:colId xmlns:a16="http://schemas.microsoft.com/office/drawing/2014/main" val="20002"/>
                    </a:ext>
                  </a:extLst>
                </a:gridCol>
                <a:gridCol w="865942">
                  <a:extLst>
                    <a:ext uri="{9D8B030D-6E8A-4147-A177-3AD203B41FA5}">
                      <a16:colId xmlns:a16="http://schemas.microsoft.com/office/drawing/2014/main" val="20003"/>
                    </a:ext>
                  </a:extLst>
                </a:gridCol>
                <a:gridCol w="769059">
                  <a:extLst>
                    <a:ext uri="{9D8B030D-6E8A-4147-A177-3AD203B41FA5}">
                      <a16:colId xmlns:a16="http://schemas.microsoft.com/office/drawing/2014/main" val="20004"/>
                    </a:ext>
                  </a:extLst>
                </a:gridCol>
              </a:tblGrid>
              <a:tr h="102262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rgbClr val="006600"/>
                          </a:solidFill>
                          <a:effectLst/>
                          <a:latin typeface="Microsoft YaHei" panose="020B0503020204020204" pitchFamily="34" charset="-122"/>
                          <a:ea typeface="Microsoft YaHei" panose="020B0503020204020204" pitchFamily="34" charset="-122"/>
                          <a:cs typeface="Times New Roman" pitchFamily="18" charset="0"/>
                        </a:rPr>
                        <a:t>B</a:t>
                      </a:r>
                      <a:r>
                        <a:rPr kumimoji="0" lang="zh-TW" altLang="en-US" sz="2400" b="1" i="0" u="none" strike="noStrike" cap="none" normalizeH="0" baseline="0" dirty="0">
                          <a:ln>
                            <a:noFill/>
                          </a:ln>
                          <a:solidFill>
                            <a:srgbClr val="006600"/>
                          </a:solidFill>
                          <a:effectLst/>
                          <a:latin typeface="Microsoft YaHei" panose="020B0503020204020204" pitchFamily="34" charset="-122"/>
                          <a:ea typeface="Microsoft YaHei" panose="020B0503020204020204" pitchFamily="34" charset="-122"/>
                          <a:cs typeface="Times New Roman" pitchFamily="18" charset="0"/>
                        </a:rPr>
                        <a:t>校</a:t>
                      </a: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不分群別考生排名</a:t>
                      </a: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群別</a:t>
                      </a: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推薦學校推薦順序</a:t>
                      </a: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分發</a:t>
                      </a:r>
                      <a:endParaRPr kumimoji="0" lang="en-US" altLang="zh-TW" sz="18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輪次</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891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B-1</a:t>
                      </a:r>
                      <a:endPar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3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191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3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12</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3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1</a:t>
                      </a:r>
                      <a:endPar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3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第一輪</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3D9"/>
                    </a:solidFill>
                  </a:tcPr>
                </a:tc>
                <a:extLst>
                  <a:ext uri="{0D108BD9-81ED-4DB2-BD59-A6C34878D82A}">
                    <a16:rowId xmlns:a16="http://schemas.microsoft.com/office/drawing/2014/main" val="10001"/>
                  </a:ext>
                </a:extLst>
              </a:tr>
              <a:tr h="30891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B-2</a:t>
                      </a:r>
                      <a:endPar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1087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06</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2</a:t>
                      </a:r>
                      <a:endPar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第二輪</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2"/>
                  </a:ext>
                </a:extLst>
              </a:tr>
              <a:tr h="30891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B-3</a:t>
                      </a:r>
                      <a:endPar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4E6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2800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4E6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12</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4E6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3</a:t>
                      </a:r>
                      <a:endPar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4E6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第三輪</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4E60"/>
                    </a:solidFill>
                  </a:tcPr>
                </a:tc>
                <a:extLst>
                  <a:ext uri="{0D108BD9-81ED-4DB2-BD59-A6C34878D82A}">
                    <a16:rowId xmlns:a16="http://schemas.microsoft.com/office/drawing/2014/main" val="10003"/>
                  </a:ext>
                </a:extLst>
              </a:tr>
              <a:tr h="30891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B-4</a:t>
                      </a:r>
                      <a:endPar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3186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12</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4</a:t>
                      </a:r>
                      <a:endPar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第四輪</a:t>
                      </a:r>
                    </a:p>
                  </a:txBody>
                  <a:tcPr marL="9526" marR="9526" marT="9523"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891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B-5</a:t>
                      </a:r>
                      <a:endPar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6" marR="9526" marT="9523"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3397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06</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5</a:t>
                      </a:r>
                      <a:endPar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9526" marR="9526"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0005"/>
                  </a:ext>
                </a:extLst>
              </a:tr>
            </a:tbl>
          </a:graphicData>
        </a:graphic>
      </p:graphicFrame>
      <p:sp>
        <p:nvSpPr>
          <p:cNvPr id="6" name="矩形 1">
            <a:extLst>
              <a:ext uri="{FF2B5EF4-FFF2-40B4-BE49-F238E27FC236}">
                <a16:creationId xmlns:a16="http://schemas.microsoft.com/office/drawing/2014/main" id="{8501D84B-1696-4017-A204-40ED94C5B14E}"/>
              </a:ext>
            </a:extLst>
          </p:cNvPr>
          <p:cNvSpPr>
            <a:spLocks noChangeArrowheads="1"/>
          </p:cNvSpPr>
          <p:nvPr/>
        </p:nvSpPr>
        <p:spPr bwMode="auto">
          <a:xfrm>
            <a:off x="4283968" y="3852255"/>
            <a:ext cx="4480148" cy="16651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rIns="216000">
            <a:spAutoFit/>
          </a:bodyPr>
          <a:lstStyle>
            <a:lvl1pPr marL="180975" indent="-180975">
              <a:spcBef>
                <a:spcPct val="20000"/>
              </a:spcBef>
              <a:buChar char="•"/>
              <a:tabLst>
                <a:tab pos="4752975" algn="l"/>
              </a:tabLst>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tabLst>
                <a:tab pos="4752975" algn="l"/>
              </a:tabLst>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tabLst>
                <a:tab pos="4752975" algn="l"/>
              </a:tabLst>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tabLst>
                <a:tab pos="4752975" algn="l"/>
              </a:tabLst>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tabLst>
                <a:tab pos="4752975" algn="l"/>
              </a:tabLst>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tabLst>
                <a:tab pos="4752975" algn="l"/>
              </a:tabLs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tabLst>
                <a:tab pos="4752975" algn="l"/>
              </a:tabLs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tabLst>
                <a:tab pos="4752975" algn="l"/>
              </a:tabLs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tabLst>
                <a:tab pos="4752975" algn="l"/>
              </a:tabLst>
              <a:defRPr kumimoji="1" sz="2000">
                <a:solidFill>
                  <a:schemeClr val="tx1"/>
                </a:solidFill>
                <a:latin typeface="Arial" panose="020B0604020202020204" pitchFamily="34" charset="0"/>
                <a:ea typeface="新細明體" panose="02020500000000000000" pitchFamily="18" charset="-120"/>
              </a:defRPr>
            </a:lvl9pPr>
          </a:lstStyle>
          <a:p>
            <a:pPr marL="0" indent="0" algn="just" eaLnBrk="1" hangingPunct="1">
              <a:lnSpc>
                <a:spcPts val="2500"/>
              </a:lnSpc>
              <a:spcBef>
                <a:spcPct val="0"/>
              </a:spcBef>
              <a:buNone/>
            </a:pP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例如：</a:t>
            </a:r>
            <a:r>
              <a:rPr lang="en-US" altLang="zh-TW" sz="1800" dirty="0">
                <a:latin typeface="Microsoft YaHei" panose="020B0503020204020204" pitchFamily="34" charset="-122"/>
                <a:ea typeface="Microsoft YaHei" panose="020B0503020204020204" pitchFamily="34" charset="-122"/>
                <a:cs typeface="Times New Roman" panose="02020603050405020304" pitchFamily="18" charset="0"/>
              </a:rPr>
              <a:t>A</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校</a:t>
            </a:r>
            <a:r>
              <a:rPr lang="en-US" altLang="zh-TW" sz="1800" dirty="0">
                <a:solidFill>
                  <a:srgbClr val="CC3300"/>
                </a:solidFill>
                <a:latin typeface="Arial Black" panose="020B0A04020102020204" pitchFamily="34" charset="0"/>
                <a:ea typeface="Microsoft YaHei" panose="020B0503020204020204" pitchFamily="34" charset="-122"/>
                <a:cs typeface="Times New Roman" panose="02020603050405020304" pitchFamily="18" charset="0"/>
              </a:rPr>
              <a:t>A-4</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為第四輪分發考生，其在</a:t>
            </a:r>
            <a:r>
              <a:rPr lang="en-US" altLang="zh-TW" sz="18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rPr>
              <a:t>12</a:t>
            </a:r>
            <a:r>
              <a:rPr lang="zh-TW" altLang="en-US" sz="18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rPr>
              <a:t>群</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是否可以錄取，須視第一輪、第二輪及第三輪分發後，</a:t>
            </a:r>
            <a:r>
              <a:rPr lang="en-US" altLang="zh-TW" sz="1800" dirty="0">
                <a:solidFill>
                  <a:srgbClr val="CC3300"/>
                </a:solidFill>
                <a:latin typeface="Arial Black" panose="020B0A04020102020204" pitchFamily="34" charset="0"/>
                <a:ea typeface="Microsoft YaHei" panose="020B0503020204020204" pitchFamily="34" charset="-122"/>
                <a:cs typeface="Times New Roman" panose="02020603050405020304" pitchFamily="18" charset="0"/>
              </a:rPr>
              <a:t>A-4</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所填之</a:t>
            </a:r>
            <a:r>
              <a:rPr lang="en-US" altLang="zh-TW" sz="1800" dirty="0">
                <a:latin typeface="Microsoft YaHei" panose="020B0503020204020204" pitchFamily="34" charset="-122"/>
                <a:ea typeface="Microsoft YaHei" panose="020B0503020204020204" pitchFamily="34" charset="-122"/>
                <a:cs typeface="Times New Roman" panose="02020603050405020304" pitchFamily="18" charset="0"/>
              </a:rPr>
              <a:t>12</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群志願系</a:t>
            </a:r>
            <a:r>
              <a:rPr lang="en-US" altLang="zh-TW" sz="1800" dirty="0">
                <a:latin typeface="Microsoft YaHei" panose="020B0503020204020204" pitchFamily="34" charset="-122"/>
                <a:ea typeface="Microsoft YaHei" panose="020B0503020204020204" pitchFamily="34" charset="-122"/>
                <a:cs typeface="Times New Roman" panose="02020603050405020304" pitchFamily="18" charset="0"/>
              </a:rPr>
              <a:t>(</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組</a:t>
            </a:r>
            <a:r>
              <a:rPr lang="en-US" altLang="zh-TW" sz="1800" dirty="0">
                <a:latin typeface="Microsoft YaHei" panose="020B0503020204020204" pitchFamily="34" charset="-122"/>
                <a:ea typeface="Microsoft YaHei" panose="020B0503020204020204" pitchFamily="34" charset="-122"/>
                <a:cs typeface="Times New Roman" panose="02020603050405020304" pitchFamily="18" charset="0"/>
              </a:rPr>
              <a:t>)</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、學程是否仍有</a:t>
            </a:r>
            <a:r>
              <a:rPr lang="zh-TW" altLang="en-US" sz="1800" dirty="0">
                <a:solidFill>
                  <a:srgbClr val="0000FF"/>
                </a:solidFill>
                <a:latin typeface="Microsoft YaHei" panose="020B0503020204020204" pitchFamily="34" charset="-122"/>
                <a:ea typeface="Microsoft YaHei" panose="020B0503020204020204" pitchFamily="34" charset="-122"/>
                <a:cs typeface="Times New Roman" panose="02020603050405020304" pitchFamily="18" charset="0"/>
              </a:rPr>
              <a:t>招生名額、考生排名及分發規則</a:t>
            </a:r>
            <a:r>
              <a:rPr lang="zh-TW" altLang="en-US" sz="1800" dirty="0">
                <a:latin typeface="Microsoft YaHei" panose="020B0503020204020204" pitchFamily="34" charset="-122"/>
                <a:ea typeface="Microsoft YaHei" panose="020B0503020204020204" pitchFamily="34" charset="-122"/>
                <a:cs typeface="Times New Roman" panose="02020603050405020304" pitchFamily="18" charset="0"/>
              </a:rPr>
              <a:t>而定。</a:t>
            </a:r>
          </a:p>
        </p:txBody>
      </p:sp>
      <p:graphicFrame>
        <p:nvGraphicFramePr>
          <p:cNvPr id="7" name="表格 6">
            <a:extLst>
              <a:ext uri="{FF2B5EF4-FFF2-40B4-BE49-F238E27FC236}">
                <a16:creationId xmlns:a16="http://schemas.microsoft.com/office/drawing/2014/main" id="{C2ACE333-68D0-492F-8303-0816B1B54055}"/>
              </a:ext>
            </a:extLst>
          </p:cNvPr>
          <p:cNvGraphicFramePr>
            <a:graphicFrameLocks noGrp="1"/>
          </p:cNvGraphicFramePr>
          <p:nvPr>
            <p:extLst>
              <p:ext uri="{D42A27DB-BD31-4B8C-83A1-F6EECF244321}">
                <p14:modId xmlns:p14="http://schemas.microsoft.com/office/powerpoint/2010/main" val="1590168110"/>
              </p:ext>
            </p:extLst>
          </p:nvPr>
        </p:nvGraphicFramePr>
        <p:xfrm>
          <a:off x="251396" y="1196752"/>
          <a:ext cx="3960564" cy="5544604"/>
        </p:xfrm>
        <a:graphic>
          <a:graphicData uri="http://schemas.openxmlformats.org/drawingml/2006/table">
            <a:tbl>
              <a:tblPr>
                <a:tableStyleId>{616DA210-FB5B-4158-B5E0-FEB733F419BA}</a:tableStyleId>
              </a:tblPr>
              <a:tblGrid>
                <a:gridCol w="72020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tblGrid>
              <a:tr h="1057909">
                <a:tc>
                  <a:txBody>
                    <a:bodyPr/>
                    <a:lstStyle/>
                    <a:p>
                      <a:pPr algn="ctr">
                        <a:spcAft>
                          <a:spcPts val="0"/>
                        </a:spcAft>
                      </a:pPr>
                      <a:r>
                        <a:rPr lang="en-US" sz="2400" b="1" kern="0" dirty="0">
                          <a:solidFill>
                            <a:srgbClr val="015F5D"/>
                          </a:solidFill>
                          <a:effectLst/>
                          <a:latin typeface="Microsoft YaHei" panose="020B0503020204020204" pitchFamily="34" charset="-122"/>
                          <a:ea typeface="Microsoft YaHei" panose="020B0503020204020204" pitchFamily="34" charset="-122"/>
                        </a:rPr>
                        <a:t>A</a:t>
                      </a:r>
                      <a:r>
                        <a:rPr lang="zh-TW" sz="2400" b="1" kern="0" dirty="0">
                          <a:solidFill>
                            <a:srgbClr val="015F5D"/>
                          </a:solidFill>
                          <a:effectLst/>
                          <a:latin typeface="Microsoft YaHei" panose="020B0503020204020204" pitchFamily="34" charset="-122"/>
                          <a:ea typeface="Microsoft YaHei" panose="020B0503020204020204" pitchFamily="34" charset="-122"/>
                        </a:rPr>
                        <a:t>校</a:t>
                      </a:r>
                      <a:endParaRPr lang="zh-TW" sz="2400" b="1" kern="100" dirty="0">
                        <a:solidFill>
                          <a:srgbClr val="015F5D"/>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7693" marR="7693" marT="7694"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zh-TW" altLang="en-US" sz="1800" b="0" kern="0" dirty="0">
                          <a:effectLst/>
                          <a:latin typeface="Microsoft YaHei" panose="020B0503020204020204" pitchFamily="34" charset="-122"/>
                          <a:ea typeface="Microsoft YaHei" panose="020B0503020204020204" pitchFamily="34" charset="-122"/>
                        </a:rPr>
                        <a:t>不分群別考生排名</a:t>
                      </a:r>
                    </a:p>
                  </a:txBody>
                  <a:tcPr marL="7693" marR="7693" marT="7694" marB="0" anchor="ctr">
                    <a:lnT w="28575"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zh-TW" sz="1800" b="0" kern="0" dirty="0">
                          <a:effectLst/>
                          <a:latin typeface="Microsoft YaHei" panose="020B0503020204020204" pitchFamily="34" charset="-122"/>
                          <a:ea typeface="Microsoft YaHei" panose="020B0503020204020204" pitchFamily="34" charset="-122"/>
                        </a:rPr>
                        <a:t>群別</a:t>
                      </a:r>
                      <a:endParaRPr lang="zh-TW" sz="1800" b="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7693" marR="7693" marT="7694" marB="0" anchor="ctr">
                    <a:lnT w="28575"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zh-TW" altLang="en-US" sz="1800" b="0" kern="0" dirty="0">
                          <a:effectLst/>
                          <a:latin typeface="Microsoft YaHei" panose="020B0503020204020204" pitchFamily="34" charset="-122"/>
                          <a:ea typeface="Microsoft YaHei" panose="020B0503020204020204" pitchFamily="34" charset="-122"/>
                        </a:rPr>
                        <a:t>推薦學校</a:t>
                      </a:r>
                      <a:r>
                        <a:rPr lang="zh-TW" sz="1800" b="0" kern="0" dirty="0">
                          <a:effectLst/>
                          <a:latin typeface="Microsoft YaHei" panose="020B0503020204020204" pitchFamily="34" charset="-122"/>
                          <a:ea typeface="Microsoft YaHei" panose="020B0503020204020204" pitchFamily="34" charset="-122"/>
                        </a:rPr>
                        <a:t>推薦順序</a:t>
                      </a:r>
                      <a:endParaRPr lang="zh-TW" sz="1800" b="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7693" marR="7693" marT="7694" marB="0" anchor="ctr">
                    <a:lnT w="28575"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zh-TW" sz="1800" b="0" kern="0" dirty="0">
                          <a:effectLst/>
                          <a:latin typeface="Microsoft YaHei" panose="020B0503020204020204" pitchFamily="34" charset="-122"/>
                          <a:ea typeface="Microsoft YaHei" panose="020B0503020204020204" pitchFamily="34" charset="-122"/>
                        </a:rPr>
                        <a:t>分發</a:t>
                      </a:r>
                      <a:endParaRPr lang="zh-TW" sz="1800" b="0" kern="100" dirty="0">
                        <a:effectLst/>
                        <a:latin typeface="Microsoft YaHei" panose="020B0503020204020204" pitchFamily="34" charset="-122"/>
                        <a:ea typeface="Microsoft YaHei" panose="020B0503020204020204" pitchFamily="34" charset="-122"/>
                      </a:endParaRPr>
                    </a:p>
                    <a:p>
                      <a:pPr algn="ctr">
                        <a:spcAft>
                          <a:spcPts val="0"/>
                        </a:spcAft>
                      </a:pPr>
                      <a:r>
                        <a:rPr lang="zh-TW" sz="1800" b="0" kern="0" dirty="0">
                          <a:effectLst/>
                          <a:latin typeface="Microsoft YaHei" panose="020B0503020204020204" pitchFamily="34" charset="-122"/>
                          <a:ea typeface="Microsoft YaHei" panose="020B0503020204020204" pitchFamily="34" charset="-122"/>
                        </a:rPr>
                        <a:t>輪次</a:t>
                      </a:r>
                      <a:endParaRPr lang="zh-TW" sz="1800" b="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298195">
                <a:tc>
                  <a:txBody>
                    <a:bodyPr/>
                    <a:lstStyle/>
                    <a:p>
                      <a:pPr marL="0" algn="ctr" defTabSz="914400" rtl="0" eaLnBrk="1" fontAlgn="b" latinLnBrk="0" hangingPunct="1">
                        <a:spcAft>
                          <a:spcPts val="0"/>
                        </a:spcAft>
                      </a:pPr>
                      <a:r>
                        <a:rPr lang="en-US" sz="1800" kern="0" dirty="0">
                          <a:solidFill>
                            <a:schemeClr val="tx1"/>
                          </a:solidFill>
                          <a:effectLst/>
                          <a:latin typeface="Microsoft YaHei" panose="020B0503020204020204" pitchFamily="34" charset="-122"/>
                          <a:ea typeface="Microsoft YaHei" panose="020B0503020204020204" pitchFamily="34" charset="-122"/>
                          <a:cs typeface="+mn-cs"/>
                        </a:rPr>
                        <a:t>A-3</a:t>
                      </a:r>
                    </a:p>
                  </a:txBody>
                  <a:tcPr marL="9525" marR="9525" marT="9525" marB="0" anchor="ctr">
                    <a:lnL w="28575" cap="flat" cmpd="sng" algn="ctr">
                      <a:solidFill>
                        <a:schemeClr val="tx1"/>
                      </a:solidFill>
                      <a:prstDash val="solid"/>
                      <a:round/>
                      <a:headEnd type="none" w="med" len="med"/>
                      <a:tailEnd type="none" w="med" len="med"/>
                    </a:lnL>
                    <a:solidFill>
                      <a:srgbClr val="00C3D9"/>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62</a:t>
                      </a:r>
                    </a:p>
                  </a:txBody>
                  <a:tcPr marL="9525" marR="9525" marT="9525" marB="0" anchor="ctr">
                    <a:solidFill>
                      <a:srgbClr val="00C3D9"/>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02</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solidFill>
                      <a:srgbClr val="00C3D9"/>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3</a:t>
                      </a:r>
                    </a:p>
                  </a:txBody>
                  <a:tcPr marL="9525" marR="9525" marT="9525" marB="0" anchor="ctr">
                    <a:solidFill>
                      <a:srgbClr val="00C3D9"/>
                    </a:solidFill>
                  </a:tcPr>
                </a:tc>
                <a:tc>
                  <a:txBody>
                    <a:bodyPr/>
                    <a:lstStyle/>
                    <a:p>
                      <a:pPr algn="ctr">
                        <a:spcAft>
                          <a:spcPts val="0"/>
                        </a:spcAft>
                      </a:pPr>
                      <a:r>
                        <a:rPr lang="zh-TW" sz="1800" kern="0" dirty="0">
                          <a:effectLst/>
                          <a:latin typeface="Microsoft YaHei" panose="020B0503020204020204" pitchFamily="34" charset="-122"/>
                          <a:ea typeface="Microsoft YaHei" panose="020B0503020204020204" pitchFamily="34" charset="-122"/>
                        </a:rPr>
                        <a:t>第一輪</a:t>
                      </a:r>
                      <a:endParaRPr lang="zh-TW" sz="18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solidFill>
                      <a:srgbClr val="00C3D9"/>
                    </a:solidFill>
                  </a:tcPr>
                </a:tc>
                <a:extLst>
                  <a:ext uri="{0D108BD9-81ED-4DB2-BD59-A6C34878D82A}">
                    <a16:rowId xmlns:a16="http://schemas.microsoft.com/office/drawing/2014/main" val="10001"/>
                  </a:ext>
                </a:extLst>
              </a:tr>
              <a:tr h="298195">
                <a:tc>
                  <a:txBody>
                    <a:bodyPr/>
                    <a:lstStyle/>
                    <a:p>
                      <a:pPr marL="0" algn="ctr" defTabSz="914400" rtl="0" eaLnBrk="1" fontAlgn="b" latinLnBrk="0" hangingPunct="1">
                        <a:spcAft>
                          <a:spcPts val="0"/>
                        </a:spcAft>
                      </a:pPr>
                      <a:r>
                        <a:rPr lang="en-US" sz="1800" kern="0" dirty="0">
                          <a:solidFill>
                            <a:schemeClr val="tx1"/>
                          </a:solidFill>
                          <a:effectLst/>
                          <a:latin typeface="Microsoft YaHei" panose="020B0503020204020204" pitchFamily="34" charset="-122"/>
                          <a:ea typeface="Microsoft YaHei" panose="020B0503020204020204" pitchFamily="34" charset="-122"/>
                          <a:cs typeface="+mn-cs"/>
                        </a:rPr>
                        <a:t>A-2</a:t>
                      </a:r>
                    </a:p>
                  </a:txBody>
                  <a:tcPr marL="9525" marR="9525" marT="9525" marB="0" anchor="ctr">
                    <a:lnL w="28575" cap="flat" cmpd="sng" algn="ctr">
                      <a:solidFill>
                        <a:schemeClr val="tx1"/>
                      </a:solidFill>
                      <a:prstDash val="solid"/>
                      <a:round/>
                      <a:headEnd type="none" w="med" len="med"/>
                      <a:tailEnd type="none" w="med" len="med"/>
                    </a:lnL>
                    <a:solidFill>
                      <a:srgbClr val="FFCC00"/>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111</a:t>
                      </a:r>
                    </a:p>
                  </a:txBody>
                  <a:tcPr marL="9525" marR="9525" marT="9525" marB="0" anchor="ctr">
                    <a:solidFill>
                      <a:srgbClr val="FFCC00"/>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06</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solidFill>
                      <a:srgbClr val="FFCC00"/>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2</a:t>
                      </a:r>
                    </a:p>
                  </a:txBody>
                  <a:tcPr marL="9525" marR="9525" marT="9525" marB="0" anchor="ctr">
                    <a:solidFill>
                      <a:srgbClr val="FFCC00"/>
                    </a:solidFill>
                  </a:tcPr>
                </a:tc>
                <a:tc>
                  <a:txBody>
                    <a:bodyPr/>
                    <a:lstStyle/>
                    <a:p>
                      <a:pPr algn="ctr">
                        <a:spcAft>
                          <a:spcPts val="0"/>
                        </a:spcAft>
                      </a:pPr>
                      <a:r>
                        <a:rPr lang="zh-TW" sz="1800" kern="0" dirty="0">
                          <a:solidFill>
                            <a:schemeClr val="tx1"/>
                          </a:solidFill>
                          <a:effectLst/>
                          <a:latin typeface="Microsoft YaHei" panose="020B0503020204020204" pitchFamily="34" charset="-122"/>
                          <a:ea typeface="Microsoft YaHei" panose="020B0503020204020204" pitchFamily="34" charset="-122"/>
                        </a:rPr>
                        <a:t>第二輪</a:t>
                      </a:r>
                      <a:endParaRPr lang="zh-TW" sz="18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solidFill>
                      <a:srgbClr val="FFCC00"/>
                    </a:solidFill>
                  </a:tcPr>
                </a:tc>
                <a:extLst>
                  <a:ext uri="{0D108BD9-81ED-4DB2-BD59-A6C34878D82A}">
                    <a16:rowId xmlns:a16="http://schemas.microsoft.com/office/drawing/2014/main" val="10002"/>
                  </a:ext>
                </a:extLst>
              </a:tr>
              <a:tr h="298195">
                <a:tc>
                  <a:txBody>
                    <a:bodyPr/>
                    <a:lstStyle/>
                    <a:p>
                      <a:pPr marL="0" algn="ctr" defTabSz="914400" rtl="0" eaLnBrk="1" fontAlgn="b" latinLnBrk="0" hangingPunct="1">
                        <a:spcAft>
                          <a:spcPts val="0"/>
                        </a:spcAft>
                      </a:pPr>
                      <a:r>
                        <a:rPr lang="en-US" sz="1800" kern="0" dirty="0">
                          <a:solidFill>
                            <a:schemeClr val="tx1"/>
                          </a:solidFill>
                          <a:effectLst/>
                          <a:latin typeface="Microsoft YaHei" panose="020B0503020204020204" pitchFamily="34" charset="-122"/>
                          <a:ea typeface="Microsoft YaHei" panose="020B0503020204020204" pitchFamily="34" charset="-122"/>
                          <a:cs typeface="+mn-cs"/>
                        </a:rPr>
                        <a:t>A-1</a:t>
                      </a:r>
                    </a:p>
                  </a:txBody>
                  <a:tcPr marL="9525" marR="9525" marT="9525" marB="0" anchor="ctr">
                    <a:lnL w="28575" cap="flat" cmpd="sng" algn="ctr">
                      <a:solidFill>
                        <a:schemeClr val="tx1"/>
                      </a:solidFill>
                      <a:prstDash val="solid"/>
                      <a:round/>
                      <a:headEnd type="none" w="med" len="med"/>
                      <a:tailEnd type="none" w="med" len="med"/>
                    </a:lnL>
                    <a:solidFill>
                      <a:srgbClr val="E94E60"/>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137</a:t>
                      </a:r>
                    </a:p>
                  </a:txBody>
                  <a:tcPr marL="9525" marR="9525" marT="9525" marB="0" anchor="ctr">
                    <a:solidFill>
                      <a:srgbClr val="E94E60"/>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03</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solidFill>
                      <a:srgbClr val="E94E60"/>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a:t>
                      </a:r>
                    </a:p>
                  </a:txBody>
                  <a:tcPr marL="9525" marR="9525" marT="9525" marB="0" anchor="ctr">
                    <a:solidFill>
                      <a:srgbClr val="E94E60"/>
                    </a:solidFill>
                  </a:tcPr>
                </a:tc>
                <a:tc>
                  <a:txBody>
                    <a:bodyPr/>
                    <a:lstStyle/>
                    <a:p>
                      <a:pPr algn="ctr">
                        <a:spcAft>
                          <a:spcPts val="0"/>
                        </a:spcAft>
                      </a:pPr>
                      <a:r>
                        <a:rPr lang="zh-TW" sz="1800" kern="0" dirty="0">
                          <a:solidFill>
                            <a:schemeClr val="tx1"/>
                          </a:solidFill>
                          <a:effectLst/>
                          <a:latin typeface="Microsoft YaHei" panose="020B0503020204020204" pitchFamily="34" charset="-122"/>
                          <a:ea typeface="Microsoft YaHei" panose="020B0503020204020204" pitchFamily="34" charset="-122"/>
                        </a:rPr>
                        <a:t>第三輪</a:t>
                      </a:r>
                      <a:endParaRPr lang="zh-TW" sz="18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solidFill>
                      <a:srgbClr val="E94E60"/>
                    </a:solidFill>
                  </a:tcPr>
                </a:tc>
                <a:extLst>
                  <a:ext uri="{0D108BD9-81ED-4DB2-BD59-A6C34878D82A}">
                    <a16:rowId xmlns:a16="http://schemas.microsoft.com/office/drawing/2014/main" val="10003"/>
                  </a:ext>
                </a:extLst>
              </a:tr>
              <a:tr h="298195">
                <a:tc>
                  <a:txBody>
                    <a:bodyPr/>
                    <a:lstStyle/>
                    <a:p>
                      <a:pPr marL="0" algn="ctr" defTabSz="914400" rtl="0" eaLnBrk="1" fontAlgn="b" latinLnBrk="0" hangingPunct="1">
                        <a:spcAft>
                          <a:spcPts val="0"/>
                        </a:spcAft>
                      </a:pPr>
                      <a:r>
                        <a:rPr kumimoji="1" lang="en-US" sz="1800" kern="1200" dirty="0">
                          <a:solidFill>
                            <a:srgbClr val="CC3300"/>
                          </a:solidFill>
                          <a:latin typeface="Microsoft YaHei" panose="020B0503020204020204" pitchFamily="34" charset="-122"/>
                          <a:ea typeface="Microsoft YaHei" panose="020B0503020204020204" pitchFamily="34" charset="-122"/>
                          <a:cs typeface="Times New Roman" panose="02020603050405020304" pitchFamily="18" charset="0"/>
                        </a:rPr>
                        <a:t>A-4</a:t>
                      </a:r>
                    </a:p>
                  </a:txBody>
                  <a:tcPr marL="9525" marR="9525" marT="9525"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140</a:t>
                      </a: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12</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4</a:t>
                      </a:r>
                    </a:p>
                  </a:txBody>
                  <a:tcPr marL="9525" marR="9525" marT="9525" marB="0" anchor="ctr">
                    <a:solidFill>
                      <a:schemeClr val="bg1"/>
                    </a:solidFill>
                  </a:tcPr>
                </a:tc>
                <a:tc rowSpan="12">
                  <a:txBody>
                    <a:bodyPr/>
                    <a:lstStyle/>
                    <a:p>
                      <a:pPr algn="ctr">
                        <a:spcAft>
                          <a:spcPts val="0"/>
                        </a:spcAft>
                      </a:pPr>
                      <a:r>
                        <a:rPr lang="zh-TW" sz="1800" kern="0" dirty="0">
                          <a:effectLst/>
                          <a:latin typeface="Microsoft YaHei" panose="020B0503020204020204" pitchFamily="34" charset="-122"/>
                          <a:ea typeface="Microsoft YaHei" panose="020B0503020204020204" pitchFamily="34" charset="-122"/>
                        </a:rPr>
                        <a:t>第四輪</a:t>
                      </a:r>
                      <a:endParaRPr lang="zh-TW" sz="18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txBody>
                  <a:tcPr marL="7693" marR="7693" marT="7694"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8195">
                <a:tc>
                  <a:txBody>
                    <a:bodyPr/>
                    <a:lstStyle/>
                    <a:p>
                      <a:pPr marL="0" algn="ctr" defTabSz="914400" rtl="0" eaLnBrk="1" fontAlgn="b" latinLnBrk="0" hangingPunct="1">
                        <a:spcAft>
                          <a:spcPts val="0"/>
                        </a:spcAft>
                      </a:pPr>
                      <a:r>
                        <a:rPr lang="en-US" sz="1800" kern="0" dirty="0">
                          <a:solidFill>
                            <a:schemeClr val="tx1"/>
                          </a:solidFill>
                          <a:effectLst/>
                          <a:latin typeface="Microsoft YaHei" panose="020B0503020204020204" pitchFamily="34" charset="-122"/>
                          <a:ea typeface="Microsoft YaHei" panose="020B0503020204020204" pitchFamily="34" charset="-122"/>
                          <a:cs typeface="+mn-cs"/>
                        </a:rPr>
                        <a:t>A-5</a:t>
                      </a:r>
                    </a:p>
                  </a:txBody>
                  <a:tcPr marL="9525" marR="9525" marT="9525"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777</a:t>
                      </a: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11</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5</a:t>
                      </a:r>
                    </a:p>
                  </a:txBody>
                  <a:tcPr marL="9525" marR="9525" marT="9525" marB="0" anchor="ctr">
                    <a:solidFill>
                      <a:schemeClr val="bg1"/>
                    </a:solidFill>
                  </a:tcPr>
                </a:tc>
                <a:tc vMerge="1">
                  <a:txBody>
                    <a:bodyPr/>
                    <a:lstStyle/>
                    <a:p>
                      <a:endParaRPr lang="zh-TW" altLang="en-US"/>
                    </a:p>
                  </a:txBody>
                  <a:tcPr/>
                </a:tc>
                <a:extLst>
                  <a:ext uri="{0D108BD9-81ED-4DB2-BD59-A6C34878D82A}">
                    <a16:rowId xmlns:a16="http://schemas.microsoft.com/office/drawing/2014/main" val="10005"/>
                  </a:ext>
                </a:extLst>
              </a:tr>
              <a:tr h="298195">
                <a:tc>
                  <a:txBody>
                    <a:bodyPr/>
                    <a:lstStyle/>
                    <a:p>
                      <a:pPr marL="0" algn="ctr" defTabSz="914400" rtl="0" eaLnBrk="1" fontAlgn="b" latinLnBrk="0" hangingPunct="1">
                        <a:spcAft>
                          <a:spcPts val="0"/>
                        </a:spcAft>
                      </a:pPr>
                      <a:r>
                        <a:rPr lang="en-US" sz="1800" kern="0" dirty="0">
                          <a:solidFill>
                            <a:schemeClr val="tx1"/>
                          </a:solidFill>
                          <a:effectLst/>
                          <a:latin typeface="Microsoft YaHei" panose="020B0503020204020204" pitchFamily="34" charset="-122"/>
                          <a:ea typeface="Microsoft YaHei" panose="020B0503020204020204" pitchFamily="34" charset="-122"/>
                          <a:cs typeface="+mn-cs"/>
                        </a:rPr>
                        <a:t>A-9</a:t>
                      </a:r>
                    </a:p>
                  </a:txBody>
                  <a:tcPr marL="9525" marR="9525" marT="9525"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2116</a:t>
                      </a: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12</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9</a:t>
                      </a:r>
                    </a:p>
                  </a:txBody>
                  <a:tcPr marL="9525" marR="9525" marT="9525" marB="0" anchor="ctr">
                    <a:solidFill>
                      <a:schemeClr val="bg1"/>
                    </a:solidFill>
                  </a:tcPr>
                </a:tc>
                <a:tc vMerge="1">
                  <a:txBody>
                    <a:bodyPr/>
                    <a:lstStyle/>
                    <a:p>
                      <a:endParaRPr lang="zh-TW" altLang="en-US"/>
                    </a:p>
                  </a:txBody>
                  <a:tcPr/>
                </a:tc>
                <a:extLst>
                  <a:ext uri="{0D108BD9-81ED-4DB2-BD59-A6C34878D82A}">
                    <a16:rowId xmlns:a16="http://schemas.microsoft.com/office/drawing/2014/main" val="10006"/>
                  </a:ext>
                </a:extLst>
              </a:tr>
              <a:tr h="298195">
                <a:tc>
                  <a:txBody>
                    <a:bodyPr/>
                    <a:lstStyle/>
                    <a:p>
                      <a:pPr marL="0" algn="ctr" defTabSz="914400" rtl="0" eaLnBrk="1" fontAlgn="b" latinLnBrk="0" hangingPunct="1">
                        <a:spcAft>
                          <a:spcPts val="0"/>
                        </a:spcAft>
                      </a:pPr>
                      <a:r>
                        <a:rPr lang="en-US" sz="1800" kern="0" dirty="0">
                          <a:solidFill>
                            <a:schemeClr val="tx1"/>
                          </a:solidFill>
                          <a:effectLst/>
                          <a:latin typeface="Microsoft YaHei" panose="020B0503020204020204" pitchFamily="34" charset="-122"/>
                          <a:ea typeface="Microsoft YaHei" panose="020B0503020204020204" pitchFamily="34" charset="-122"/>
                          <a:cs typeface="+mn-cs"/>
                        </a:rPr>
                        <a:t>A-7</a:t>
                      </a:r>
                    </a:p>
                  </a:txBody>
                  <a:tcPr marL="9525" marR="9525" marT="9525"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2298</a:t>
                      </a: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02</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7</a:t>
                      </a:r>
                    </a:p>
                  </a:txBody>
                  <a:tcPr marL="9525" marR="9525" marT="9525" marB="0" anchor="ctr">
                    <a:solidFill>
                      <a:schemeClr val="bg1"/>
                    </a:solidFill>
                  </a:tcPr>
                </a:tc>
                <a:tc vMerge="1">
                  <a:txBody>
                    <a:bodyPr/>
                    <a:lstStyle/>
                    <a:p>
                      <a:endParaRPr lang="zh-TW" altLang="en-US"/>
                    </a:p>
                  </a:txBody>
                  <a:tcPr/>
                </a:tc>
                <a:extLst>
                  <a:ext uri="{0D108BD9-81ED-4DB2-BD59-A6C34878D82A}">
                    <a16:rowId xmlns:a16="http://schemas.microsoft.com/office/drawing/2014/main" val="10007"/>
                  </a:ext>
                </a:extLst>
              </a:tr>
              <a:tr h="298195">
                <a:tc>
                  <a:txBody>
                    <a:bodyPr/>
                    <a:lstStyle/>
                    <a:p>
                      <a:pPr marL="0" algn="ctr" defTabSz="914400" rtl="0" eaLnBrk="1" fontAlgn="b" latinLnBrk="0" hangingPunct="1">
                        <a:spcAft>
                          <a:spcPts val="0"/>
                        </a:spcAft>
                      </a:pPr>
                      <a:r>
                        <a:rPr lang="en-US" sz="1800" kern="0" dirty="0">
                          <a:solidFill>
                            <a:schemeClr val="tx1"/>
                          </a:solidFill>
                          <a:effectLst/>
                          <a:latin typeface="Microsoft YaHei" panose="020B0503020204020204" pitchFamily="34" charset="-122"/>
                          <a:ea typeface="Microsoft YaHei" panose="020B0503020204020204" pitchFamily="34" charset="-122"/>
                          <a:cs typeface="+mn-cs"/>
                        </a:rPr>
                        <a:t>A-6</a:t>
                      </a:r>
                    </a:p>
                  </a:txBody>
                  <a:tcPr marL="9525" marR="9525" marT="9525"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2302</a:t>
                      </a: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03</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6</a:t>
                      </a:r>
                    </a:p>
                  </a:txBody>
                  <a:tcPr marL="9525" marR="9525" marT="9525" marB="0" anchor="ctr">
                    <a:solidFill>
                      <a:schemeClr val="bg1"/>
                    </a:solidFill>
                  </a:tcPr>
                </a:tc>
                <a:tc vMerge="1">
                  <a:txBody>
                    <a:bodyPr/>
                    <a:lstStyle/>
                    <a:p>
                      <a:endParaRPr lang="zh-TW" altLang="en-US"/>
                    </a:p>
                  </a:txBody>
                  <a:tcPr/>
                </a:tc>
                <a:extLst>
                  <a:ext uri="{0D108BD9-81ED-4DB2-BD59-A6C34878D82A}">
                    <a16:rowId xmlns:a16="http://schemas.microsoft.com/office/drawing/2014/main" val="10008"/>
                  </a:ext>
                </a:extLst>
              </a:tr>
              <a:tr h="298195">
                <a:tc>
                  <a:txBody>
                    <a:bodyPr/>
                    <a:lstStyle/>
                    <a:p>
                      <a:pPr marL="0" algn="ctr" defTabSz="914400" rtl="0" eaLnBrk="1" fontAlgn="b" latinLnBrk="0" hangingPunct="1">
                        <a:spcAft>
                          <a:spcPts val="0"/>
                        </a:spcAft>
                      </a:pPr>
                      <a:r>
                        <a:rPr lang="en-US" sz="1800" kern="0" dirty="0">
                          <a:solidFill>
                            <a:schemeClr val="tx1"/>
                          </a:solidFill>
                          <a:effectLst/>
                          <a:latin typeface="Microsoft YaHei" panose="020B0503020204020204" pitchFamily="34" charset="-122"/>
                          <a:ea typeface="Microsoft YaHei" panose="020B0503020204020204" pitchFamily="34" charset="-122"/>
                          <a:cs typeface="+mn-cs"/>
                        </a:rPr>
                        <a:t>A-8</a:t>
                      </a:r>
                    </a:p>
                  </a:txBody>
                  <a:tcPr marL="9525" marR="9525" marT="9525"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2671</a:t>
                      </a: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06</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8</a:t>
                      </a:r>
                    </a:p>
                  </a:txBody>
                  <a:tcPr marL="9525" marR="9525" marT="9525" marB="0" anchor="ctr">
                    <a:solidFill>
                      <a:schemeClr val="bg1"/>
                    </a:solidFill>
                  </a:tcPr>
                </a:tc>
                <a:tc vMerge="1">
                  <a:txBody>
                    <a:bodyPr/>
                    <a:lstStyle/>
                    <a:p>
                      <a:endParaRPr lang="zh-TW" altLang="en-US"/>
                    </a:p>
                  </a:txBody>
                  <a:tcPr/>
                </a:tc>
                <a:extLst>
                  <a:ext uri="{0D108BD9-81ED-4DB2-BD59-A6C34878D82A}">
                    <a16:rowId xmlns:a16="http://schemas.microsoft.com/office/drawing/2014/main" val="10009"/>
                  </a:ext>
                </a:extLst>
              </a:tr>
              <a:tr h="298195">
                <a:tc>
                  <a:txBody>
                    <a:bodyPr/>
                    <a:lstStyle/>
                    <a:p>
                      <a:pPr marL="0" algn="ctr" defTabSz="914400" rtl="0" eaLnBrk="1" fontAlgn="b" latinLnBrk="0" hangingPunct="1">
                        <a:spcAft>
                          <a:spcPts val="0"/>
                        </a:spcAft>
                      </a:pPr>
                      <a:r>
                        <a:rPr lang="en-US" sz="1800" kern="0" dirty="0">
                          <a:solidFill>
                            <a:schemeClr val="tx1"/>
                          </a:solidFill>
                          <a:effectLst/>
                          <a:latin typeface="Microsoft YaHei" panose="020B0503020204020204" pitchFamily="34" charset="-122"/>
                          <a:ea typeface="Microsoft YaHei" panose="020B0503020204020204" pitchFamily="34" charset="-122"/>
                          <a:cs typeface="+mn-cs"/>
                        </a:rPr>
                        <a:t>A-13</a:t>
                      </a:r>
                    </a:p>
                  </a:txBody>
                  <a:tcPr marL="9525" marR="9525" marT="9525"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2765</a:t>
                      </a: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12</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13</a:t>
                      </a:r>
                    </a:p>
                  </a:txBody>
                  <a:tcPr marL="9525" marR="9525" marT="9525" marB="0" anchor="ctr">
                    <a:solidFill>
                      <a:schemeClr val="bg1"/>
                    </a:solidFill>
                  </a:tcPr>
                </a:tc>
                <a:tc vMerge="1">
                  <a:txBody>
                    <a:bodyPr/>
                    <a:lstStyle/>
                    <a:p>
                      <a:endParaRPr lang="zh-TW" altLang="en-US"/>
                    </a:p>
                  </a:txBody>
                  <a:tcPr/>
                </a:tc>
                <a:extLst>
                  <a:ext uri="{0D108BD9-81ED-4DB2-BD59-A6C34878D82A}">
                    <a16:rowId xmlns:a16="http://schemas.microsoft.com/office/drawing/2014/main" val="10010"/>
                  </a:ext>
                </a:extLst>
              </a:tr>
              <a:tr h="298195">
                <a:tc>
                  <a:txBody>
                    <a:bodyPr/>
                    <a:lstStyle/>
                    <a:p>
                      <a:pPr marL="0" algn="ctr" defTabSz="914400" rtl="0" eaLnBrk="1" fontAlgn="b" latinLnBrk="0" hangingPunct="1">
                        <a:spcAft>
                          <a:spcPts val="0"/>
                        </a:spcAft>
                      </a:pPr>
                      <a:r>
                        <a:rPr lang="en-US" sz="1800" kern="0" dirty="0">
                          <a:solidFill>
                            <a:schemeClr val="tx1"/>
                          </a:solidFill>
                          <a:effectLst/>
                          <a:latin typeface="Microsoft YaHei" panose="020B0503020204020204" pitchFamily="34" charset="-122"/>
                          <a:ea typeface="Microsoft YaHei" panose="020B0503020204020204" pitchFamily="34" charset="-122"/>
                          <a:cs typeface="+mn-cs"/>
                        </a:rPr>
                        <a:t>A-11</a:t>
                      </a:r>
                    </a:p>
                  </a:txBody>
                  <a:tcPr marL="9525" marR="9525" marT="9525"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2839</a:t>
                      </a: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02</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11</a:t>
                      </a:r>
                    </a:p>
                  </a:txBody>
                  <a:tcPr marL="9525" marR="9525" marT="9525" marB="0" anchor="ctr">
                    <a:solidFill>
                      <a:schemeClr val="bg1"/>
                    </a:solidFill>
                  </a:tcPr>
                </a:tc>
                <a:tc vMerge="1">
                  <a:txBody>
                    <a:bodyPr/>
                    <a:lstStyle/>
                    <a:p>
                      <a:endParaRPr lang="zh-TW" altLang="en-US"/>
                    </a:p>
                  </a:txBody>
                  <a:tcPr/>
                </a:tc>
                <a:extLst>
                  <a:ext uri="{0D108BD9-81ED-4DB2-BD59-A6C34878D82A}">
                    <a16:rowId xmlns:a16="http://schemas.microsoft.com/office/drawing/2014/main" val="10011"/>
                  </a:ext>
                </a:extLst>
              </a:tr>
              <a:tr h="298195">
                <a:tc>
                  <a:txBody>
                    <a:bodyPr/>
                    <a:lstStyle/>
                    <a:p>
                      <a:pPr marL="0" algn="ctr" defTabSz="914400" rtl="0" eaLnBrk="1" fontAlgn="b" latinLnBrk="0" hangingPunct="1">
                        <a:spcAft>
                          <a:spcPts val="0"/>
                        </a:spcAft>
                      </a:pPr>
                      <a:r>
                        <a:rPr lang="en-US" sz="1800" kern="0" dirty="0">
                          <a:solidFill>
                            <a:schemeClr val="tx1"/>
                          </a:solidFill>
                          <a:effectLst/>
                          <a:latin typeface="Microsoft YaHei" panose="020B0503020204020204" pitchFamily="34" charset="-122"/>
                          <a:ea typeface="Microsoft YaHei" panose="020B0503020204020204" pitchFamily="34" charset="-122"/>
                          <a:cs typeface="+mn-cs"/>
                        </a:rPr>
                        <a:t>A-12</a:t>
                      </a:r>
                    </a:p>
                  </a:txBody>
                  <a:tcPr marL="9525" marR="9525" marT="9525"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2952</a:t>
                      </a: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03</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12</a:t>
                      </a:r>
                    </a:p>
                  </a:txBody>
                  <a:tcPr marL="9525" marR="9525" marT="9525" marB="0" anchor="ctr">
                    <a:solidFill>
                      <a:schemeClr val="bg1"/>
                    </a:solidFill>
                  </a:tcPr>
                </a:tc>
                <a:tc vMerge="1">
                  <a:txBody>
                    <a:bodyPr/>
                    <a:lstStyle/>
                    <a:p>
                      <a:endParaRPr lang="zh-TW" altLang="en-US"/>
                    </a:p>
                  </a:txBody>
                  <a:tcPr/>
                </a:tc>
                <a:extLst>
                  <a:ext uri="{0D108BD9-81ED-4DB2-BD59-A6C34878D82A}">
                    <a16:rowId xmlns:a16="http://schemas.microsoft.com/office/drawing/2014/main" val="10012"/>
                  </a:ext>
                </a:extLst>
              </a:tr>
              <a:tr h="298195">
                <a:tc>
                  <a:txBody>
                    <a:bodyPr/>
                    <a:lstStyle/>
                    <a:p>
                      <a:pPr marL="0" algn="ctr" defTabSz="914400" rtl="0" eaLnBrk="1" fontAlgn="b" latinLnBrk="0" hangingPunct="1">
                        <a:spcAft>
                          <a:spcPts val="0"/>
                        </a:spcAft>
                      </a:pPr>
                      <a:r>
                        <a:rPr lang="en-US" sz="1800" kern="0" dirty="0">
                          <a:solidFill>
                            <a:schemeClr val="tx1"/>
                          </a:solidFill>
                          <a:effectLst/>
                          <a:latin typeface="Microsoft YaHei" panose="020B0503020204020204" pitchFamily="34" charset="-122"/>
                          <a:ea typeface="Microsoft YaHei" panose="020B0503020204020204" pitchFamily="34" charset="-122"/>
                          <a:cs typeface="+mn-cs"/>
                        </a:rPr>
                        <a:t>A-10</a:t>
                      </a:r>
                    </a:p>
                  </a:txBody>
                  <a:tcPr marL="9525" marR="9525" marT="9525"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3089</a:t>
                      </a: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11</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10</a:t>
                      </a:r>
                    </a:p>
                  </a:txBody>
                  <a:tcPr marL="9525" marR="9525" marT="9525" marB="0" anchor="ctr">
                    <a:solidFill>
                      <a:schemeClr val="bg1"/>
                    </a:solidFill>
                  </a:tcPr>
                </a:tc>
                <a:tc vMerge="1">
                  <a:txBody>
                    <a:bodyPr/>
                    <a:lstStyle/>
                    <a:p>
                      <a:endParaRPr lang="zh-TW" altLang="en-US"/>
                    </a:p>
                  </a:txBody>
                  <a:tcPr/>
                </a:tc>
                <a:extLst>
                  <a:ext uri="{0D108BD9-81ED-4DB2-BD59-A6C34878D82A}">
                    <a16:rowId xmlns:a16="http://schemas.microsoft.com/office/drawing/2014/main" val="10013"/>
                  </a:ext>
                </a:extLst>
              </a:tr>
              <a:tr h="298195">
                <a:tc>
                  <a:txBody>
                    <a:bodyPr/>
                    <a:lstStyle/>
                    <a:p>
                      <a:pPr marL="0" algn="ctr" defTabSz="914400" rtl="0" eaLnBrk="1" fontAlgn="b" latinLnBrk="0" hangingPunct="1">
                        <a:spcAft>
                          <a:spcPts val="0"/>
                        </a:spcAft>
                      </a:pPr>
                      <a:r>
                        <a:rPr lang="en-US" sz="1800" kern="0" dirty="0">
                          <a:solidFill>
                            <a:schemeClr val="tx1"/>
                          </a:solidFill>
                          <a:effectLst/>
                          <a:latin typeface="Microsoft YaHei" panose="020B0503020204020204" pitchFamily="34" charset="-122"/>
                          <a:ea typeface="Microsoft YaHei" panose="020B0503020204020204" pitchFamily="34" charset="-122"/>
                          <a:cs typeface="+mn-cs"/>
                        </a:rPr>
                        <a:t>A-14</a:t>
                      </a:r>
                    </a:p>
                  </a:txBody>
                  <a:tcPr marL="9525" marR="9525" marT="9525" marB="0" anchor="ctr">
                    <a:lnL w="28575" cap="flat" cmpd="sng" algn="ctr">
                      <a:solidFill>
                        <a:schemeClr val="tx1"/>
                      </a:solidFill>
                      <a:prstDash val="solid"/>
                      <a:round/>
                      <a:headEnd type="none" w="med" len="med"/>
                      <a:tailEnd type="none" w="med" len="med"/>
                    </a:lnL>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3135</a:t>
                      </a: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06</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14</a:t>
                      </a:r>
                    </a:p>
                  </a:txBody>
                  <a:tcPr marL="9525" marR="9525" marT="9525" marB="0" anchor="ctr">
                    <a:solidFill>
                      <a:schemeClr val="bg1"/>
                    </a:solidFill>
                  </a:tcPr>
                </a:tc>
                <a:tc vMerge="1">
                  <a:txBody>
                    <a:bodyPr/>
                    <a:lstStyle/>
                    <a:p>
                      <a:endParaRPr lang="zh-TW" altLang="en-US"/>
                    </a:p>
                  </a:txBody>
                  <a:tcPr/>
                </a:tc>
                <a:extLst>
                  <a:ext uri="{0D108BD9-81ED-4DB2-BD59-A6C34878D82A}">
                    <a16:rowId xmlns:a16="http://schemas.microsoft.com/office/drawing/2014/main" val="10014"/>
                  </a:ext>
                </a:extLst>
              </a:tr>
              <a:tr h="311965">
                <a:tc>
                  <a:txBody>
                    <a:bodyPr/>
                    <a:lstStyle/>
                    <a:p>
                      <a:pPr marL="0" algn="ctr" defTabSz="914400" rtl="0" eaLnBrk="1" fontAlgn="b" latinLnBrk="0" hangingPunct="1">
                        <a:spcAft>
                          <a:spcPts val="0"/>
                        </a:spcAft>
                      </a:pPr>
                      <a:r>
                        <a:rPr lang="en-US" sz="1800" kern="0" dirty="0">
                          <a:solidFill>
                            <a:schemeClr val="tx1"/>
                          </a:solidFill>
                          <a:effectLst/>
                          <a:latin typeface="Microsoft YaHei" panose="020B0503020204020204" pitchFamily="34" charset="-122"/>
                          <a:ea typeface="Microsoft YaHei" panose="020B0503020204020204" pitchFamily="34" charset="-122"/>
                          <a:cs typeface="+mn-cs"/>
                        </a:rPr>
                        <a:t>A-1</a:t>
                      </a: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5</a:t>
                      </a:r>
                      <a:endParaRPr lang="en-US"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3189</a:t>
                      </a:r>
                    </a:p>
                  </a:txBody>
                  <a:tcPr marL="9525" marR="9525" marT="9525" marB="0" anchor="ctr">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12</a:t>
                      </a:r>
                      <a:r>
                        <a:rPr kumimoji="0" lang="zh-TW" altLang="en-US" sz="1800" b="0" i="0" u="none" strike="noStrike" kern="1200"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群</a:t>
                      </a:r>
                      <a:endParaRPr lang="en-US" altLang="zh-TW" sz="1800" kern="0" dirty="0">
                        <a:solidFill>
                          <a:schemeClr val="tx1"/>
                        </a:solidFill>
                        <a:effectLst/>
                        <a:latin typeface="Microsoft YaHei" panose="020B0503020204020204" pitchFamily="34" charset="-122"/>
                        <a:ea typeface="Microsoft YaHei" panose="020B0503020204020204" pitchFamily="34" charset="-122"/>
                        <a:cs typeface="+mn-cs"/>
                      </a:endParaRPr>
                    </a:p>
                  </a:txBody>
                  <a:tcPr marL="9525" marR="9525" marT="9525" marB="0" anchor="ctr">
                    <a:lnB w="28575"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en-US" altLang="zh-TW" sz="1800" kern="0" dirty="0">
                          <a:solidFill>
                            <a:schemeClr val="tx1"/>
                          </a:solidFill>
                          <a:effectLst/>
                          <a:latin typeface="Microsoft YaHei" panose="020B0503020204020204" pitchFamily="34" charset="-122"/>
                          <a:ea typeface="Microsoft YaHei" panose="020B0503020204020204" pitchFamily="34" charset="-122"/>
                          <a:cs typeface="+mn-cs"/>
                        </a:rPr>
                        <a:t>15</a:t>
                      </a:r>
                    </a:p>
                  </a:txBody>
                  <a:tcPr marL="9525" marR="9525" marT="9525" marB="0" anchor="ctr">
                    <a:lnB w="28575"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5002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8CD6D5A-E0EF-47BE-9F8A-D17255F9FF87}"/>
              </a:ext>
            </a:extLst>
          </p:cNvPr>
          <p:cNvSpPr>
            <a:spLocks noGrp="1"/>
          </p:cNvSpPr>
          <p:nvPr>
            <p:ph type="sldNum" sz="quarter" idx="12"/>
          </p:nvPr>
        </p:nvSpPr>
        <p:spPr/>
        <p:txBody>
          <a:bodyPr/>
          <a:lstStyle/>
          <a:p>
            <a:pPr>
              <a:defRPr/>
            </a:pPr>
            <a:fld id="{3D50DE69-F466-40A0-AA8C-7174EFF8D2A2}" type="slidenum">
              <a:rPr lang="zh-TW" altLang="en-US" smtClean="0"/>
              <a:pPr>
                <a:defRPr/>
              </a:pPr>
              <a:t>7</a:t>
            </a:fld>
            <a:endParaRPr lang="en-US" altLang="zh-TW" dirty="0"/>
          </a:p>
        </p:txBody>
      </p:sp>
      <p:sp>
        <p:nvSpPr>
          <p:cNvPr id="3" name="標題 1">
            <a:extLst>
              <a:ext uri="{FF2B5EF4-FFF2-40B4-BE49-F238E27FC236}">
                <a16:creationId xmlns:a16="http://schemas.microsoft.com/office/drawing/2014/main" id="{0B2C0794-B5CF-40C5-9072-441491DC4593}"/>
              </a:ext>
            </a:extLst>
          </p:cNvPr>
          <p:cNvSpPr txBox="1">
            <a:spLocks noChangeArrowheads="1"/>
          </p:cNvSpPr>
          <p:nvPr/>
        </p:nvSpPr>
        <p:spPr bwMode="auto">
          <a:xfrm>
            <a:off x="116114" y="188640"/>
            <a:ext cx="8238254"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考生排名結果說明</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(1/4)</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內容版面配置區 13">
            <a:extLst>
              <a:ext uri="{FF2B5EF4-FFF2-40B4-BE49-F238E27FC236}">
                <a16:creationId xmlns:a16="http://schemas.microsoft.com/office/drawing/2014/main" id="{73B8DA3F-A127-47E3-9432-3EA9A34E5B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13" y="1920875"/>
            <a:ext cx="9155113" cy="1878013"/>
          </a:xfrm>
        </p:spPr>
      </p:pic>
      <p:sp>
        <p:nvSpPr>
          <p:cNvPr id="6" name="矩形圖說文字 5">
            <a:extLst>
              <a:ext uri="{FF2B5EF4-FFF2-40B4-BE49-F238E27FC236}">
                <a16:creationId xmlns:a16="http://schemas.microsoft.com/office/drawing/2014/main" id="{FEFE3D51-66A5-4112-8A0D-3ECE29BA7C25}"/>
              </a:ext>
            </a:extLst>
          </p:cNvPr>
          <p:cNvSpPr/>
          <p:nvPr/>
        </p:nvSpPr>
        <p:spPr>
          <a:xfrm>
            <a:off x="4391528" y="1247427"/>
            <a:ext cx="3184107" cy="510091"/>
          </a:xfrm>
          <a:prstGeom prst="wedgeRectCallout">
            <a:avLst>
              <a:gd name="adj1" fmla="val -32650"/>
              <a:gd name="adj2" fmla="val 103095"/>
            </a:avLst>
          </a:prstGeom>
          <a:solidFill>
            <a:srgbClr val="F8E57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algn="ct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請詳實核對考生姓名、群別</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7" name="矩形圖說文字 6">
            <a:extLst>
              <a:ext uri="{FF2B5EF4-FFF2-40B4-BE49-F238E27FC236}">
                <a16:creationId xmlns:a16="http://schemas.microsoft.com/office/drawing/2014/main" id="{A49A43EF-B537-49DF-A4B1-CA9059C67599}"/>
              </a:ext>
            </a:extLst>
          </p:cNvPr>
          <p:cNvSpPr/>
          <p:nvPr/>
        </p:nvSpPr>
        <p:spPr>
          <a:xfrm>
            <a:off x="179512" y="4032626"/>
            <a:ext cx="1728192" cy="1577946"/>
          </a:xfrm>
          <a:prstGeom prst="wedgeRectCallout">
            <a:avLst>
              <a:gd name="adj1" fmla="val -7843"/>
              <a:gd name="adj2" fmla="val -81856"/>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商管群考生共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800</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名，甲生為商管群排名第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26</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8" name="矩形 7">
            <a:extLst>
              <a:ext uri="{FF2B5EF4-FFF2-40B4-BE49-F238E27FC236}">
                <a16:creationId xmlns:a16="http://schemas.microsoft.com/office/drawing/2014/main" id="{AE3098CE-CDBB-4BCF-B6DB-8787F60A867C}"/>
              </a:ext>
            </a:extLst>
          </p:cNvPr>
          <p:cNvSpPr>
            <a:spLocks noChangeArrowheads="1"/>
          </p:cNvSpPr>
          <p:nvPr/>
        </p:nvSpPr>
        <p:spPr bwMode="auto">
          <a:xfrm>
            <a:off x="34925" y="1095375"/>
            <a:ext cx="47530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500" b="1" spc="-150" dirty="0">
                <a:latin typeface="Microsoft YaHei" panose="020B0503020204020204" pitchFamily="34" charset="-122"/>
                <a:ea typeface="Microsoft YaHei" panose="020B0503020204020204" pitchFamily="34" charset="-122"/>
              </a:rPr>
              <a:t>範例</a:t>
            </a:r>
            <a:r>
              <a:rPr lang="en-US" altLang="zh-TW" sz="2500" b="1" spc="-150" dirty="0">
                <a:latin typeface="Microsoft YaHei" panose="020B0503020204020204" pitchFamily="34" charset="-122"/>
                <a:ea typeface="Microsoft YaHei" panose="020B0503020204020204" pitchFamily="34" charset="-122"/>
              </a:rPr>
              <a:t>1</a:t>
            </a:r>
            <a:r>
              <a:rPr lang="zh-TW" altLang="en-US" sz="2500" b="1" spc="-150" dirty="0">
                <a:latin typeface="Microsoft YaHei" panose="020B0503020204020204" pitchFamily="34" charset="-122"/>
                <a:ea typeface="Microsoft YaHei" panose="020B0503020204020204" pitchFamily="34" charset="-122"/>
              </a:rPr>
              <a:t>：</a:t>
            </a:r>
            <a:r>
              <a:rPr lang="en-US" altLang="zh-TW" sz="2500" b="1" spc="-150" dirty="0">
                <a:latin typeface="Microsoft YaHei" panose="020B0503020204020204" pitchFamily="34" charset="-122"/>
                <a:ea typeface="Microsoft YaHei" panose="020B0503020204020204" pitchFamily="34" charset="-122"/>
              </a:rPr>
              <a:t>06</a:t>
            </a:r>
            <a:r>
              <a:rPr lang="zh-TW" altLang="en-US" sz="2500" b="1" spc="-150" dirty="0">
                <a:latin typeface="Microsoft YaHei" panose="020B0503020204020204" pitchFamily="34" charset="-122"/>
                <a:ea typeface="Microsoft YaHei" panose="020B0503020204020204" pitchFamily="34" charset="-122"/>
              </a:rPr>
              <a:t>商業與管理群</a:t>
            </a:r>
            <a:r>
              <a:rPr lang="en-US" altLang="zh-TW" sz="2500" b="1" spc="-150" dirty="0">
                <a:latin typeface="Microsoft YaHei" panose="020B0503020204020204" pitchFamily="34" charset="-122"/>
                <a:ea typeface="Microsoft YaHei" panose="020B0503020204020204" pitchFamily="34" charset="-122"/>
              </a:rPr>
              <a:t>-</a:t>
            </a:r>
            <a:r>
              <a:rPr lang="zh-TW" altLang="en-US" sz="2500" b="1" spc="-150" dirty="0">
                <a:latin typeface="Microsoft YaHei" panose="020B0503020204020204" pitchFamily="34" charset="-122"/>
                <a:ea typeface="Microsoft YaHei" panose="020B0503020204020204" pitchFamily="34" charset="-122"/>
              </a:rPr>
              <a:t>甲生</a:t>
            </a:r>
          </a:p>
        </p:txBody>
      </p:sp>
      <p:sp>
        <p:nvSpPr>
          <p:cNvPr id="9" name="矩形圖說文字 8">
            <a:extLst>
              <a:ext uri="{FF2B5EF4-FFF2-40B4-BE49-F238E27FC236}">
                <a16:creationId xmlns:a16="http://schemas.microsoft.com/office/drawing/2014/main" id="{7B0161B1-F032-4316-91AE-217A118F9DFE}"/>
              </a:ext>
            </a:extLst>
          </p:cNvPr>
          <p:cNvSpPr/>
          <p:nvPr/>
        </p:nvSpPr>
        <p:spPr>
          <a:xfrm>
            <a:off x="1979712" y="4032626"/>
            <a:ext cx="1728192" cy="1577946"/>
          </a:xfrm>
          <a:prstGeom prst="wedgeRectCallout">
            <a:avLst>
              <a:gd name="adj1" fmla="val -5639"/>
              <a:gd name="adj2" fmla="val -80809"/>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甲生的商管群在第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輪排名第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25</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0" name="矩形圖說文字 9">
            <a:extLst>
              <a:ext uri="{FF2B5EF4-FFF2-40B4-BE49-F238E27FC236}">
                <a16:creationId xmlns:a16="http://schemas.microsoft.com/office/drawing/2014/main" id="{722174A0-59E9-465B-91B9-704426F58BC4}"/>
              </a:ext>
            </a:extLst>
          </p:cNvPr>
          <p:cNvSpPr/>
          <p:nvPr/>
        </p:nvSpPr>
        <p:spPr>
          <a:xfrm>
            <a:off x="377991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全部考生共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3,583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名，甲生為第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86</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11" name="矩形圖說文字 10">
            <a:extLst>
              <a:ext uri="{FF2B5EF4-FFF2-40B4-BE49-F238E27FC236}">
                <a16:creationId xmlns:a16="http://schemas.microsoft.com/office/drawing/2014/main" id="{79C773D8-8F3E-47FB-B138-508888A7EE75}"/>
              </a:ext>
            </a:extLst>
          </p:cNvPr>
          <p:cNvSpPr/>
          <p:nvPr/>
        </p:nvSpPr>
        <p:spPr>
          <a:xfrm>
            <a:off x="739363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甲生為第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a:t>
            </a:r>
          </a:p>
        </p:txBody>
      </p:sp>
      <p:sp>
        <p:nvSpPr>
          <p:cNvPr id="12" name="矩形圖說文字 11">
            <a:extLst>
              <a:ext uri="{FF2B5EF4-FFF2-40B4-BE49-F238E27FC236}">
                <a16:creationId xmlns:a16="http://schemas.microsoft.com/office/drawing/2014/main" id="{5245B962-56FF-42E0-BE2F-233F05363D27}"/>
              </a:ext>
            </a:extLst>
          </p:cNvPr>
          <p:cNvSpPr/>
          <p:nvPr/>
        </p:nvSpPr>
        <p:spPr>
          <a:xfrm>
            <a:off x="5608290" y="4032626"/>
            <a:ext cx="1728192" cy="1577946"/>
          </a:xfrm>
          <a:prstGeom prst="wedgeRectCallout">
            <a:avLst>
              <a:gd name="adj1" fmla="val -7843"/>
              <a:gd name="adj2" fmla="val -81856"/>
            </a:avLst>
          </a:prstGeom>
          <a:solidFill>
            <a:srgbClr val="FFA54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不分群別排名在甲生名次前有</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70</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校</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spcBef>
                <a:spcPts val="600"/>
              </a:spcBef>
              <a:defRPr/>
            </a:pP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第</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輪分發考生可參考此欄</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13" name="圖片 14">
            <a:extLst>
              <a:ext uri="{FF2B5EF4-FFF2-40B4-BE49-F238E27FC236}">
                <a16:creationId xmlns:a16="http://schemas.microsoft.com/office/drawing/2014/main" id="{AFA6D147-88D8-4360-94AA-F1ADBE55A8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0338" y="582613"/>
            <a:ext cx="8715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39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8CD6D5A-E0EF-47BE-9F8A-D17255F9FF87}"/>
              </a:ext>
            </a:extLst>
          </p:cNvPr>
          <p:cNvSpPr>
            <a:spLocks noGrp="1"/>
          </p:cNvSpPr>
          <p:nvPr>
            <p:ph type="sldNum" sz="quarter" idx="12"/>
          </p:nvPr>
        </p:nvSpPr>
        <p:spPr/>
        <p:txBody>
          <a:bodyPr/>
          <a:lstStyle/>
          <a:p>
            <a:pPr>
              <a:defRPr/>
            </a:pPr>
            <a:fld id="{3D50DE69-F466-40A0-AA8C-7174EFF8D2A2}" type="slidenum">
              <a:rPr lang="zh-TW" altLang="en-US" smtClean="0"/>
              <a:pPr>
                <a:defRPr/>
              </a:pPr>
              <a:t>8</a:t>
            </a:fld>
            <a:endParaRPr lang="en-US" altLang="zh-TW" dirty="0"/>
          </a:p>
        </p:txBody>
      </p:sp>
      <p:sp>
        <p:nvSpPr>
          <p:cNvPr id="3" name="標題 1">
            <a:extLst>
              <a:ext uri="{FF2B5EF4-FFF2-40B4-BE49-F238E27FC236}">
                <a16:creationId xmlns:a16="http://schemas.microsoft.com/office/drawing/2014/main" id="{FFFC4535-BA54-44F7-8C93-8860FFBAE981}"/>
              </a:ext>
            </a:extLst>
          </p:cNvPr>
          <p:cNvSpPr txBox="1">
            <a:spLocks noChangeArrowheads="1"/>
          </p:cNvSpPr>
          <p:nvPr/>
        </p:nvSpPr>
        <p:spPr bwMode="auto">
          <a:xfrm>
            <a:off x="116114" y="188640"/>
            <a:ext cx="8238254"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考生排名結果說明</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(2/4)</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內容版面配置區 17">
            <a:extLst>
              <a:ext uri="{FF2B5EF4-FFF2-40B4-BE49-F238E27FC236}">
                <a16:creationId xmlns:a16="http://schemas.microsoft.com/office/drawing/2014/main" id="{D29EE533-3B64-40CE-955A-77C6682A42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1874838"/>
            <a:ext cx="9109075" cy="1887537"/>
          </a:xfrm>
        </p:spPr>
      </p:pic>
      <p:sp>
        <p:nvSpPr>
          <p:cNvPr id="7" name="矩形圖說文字 6">
            <a:extLst>
              <a:ext uri="{FF2B5EF4-FFF2-40B4-BE49-F238E27FC236}">
                <a16:creationId xmlns:a16="http://schemas.microsoft.com/office/drawing/2014/main" id="{2F45D26B-A08F-4096-8C25-6E2E51D84FC9}"/>
              </a:ext>
            </a:extLst>
          </p:cNvPr>
          <p:cNvSpPr/>
          <p:nvPr/>
        </p:nvSpPr>
        <p:spPr>
          <a:xfrm>
            <a:off x="179512" y="4032626"/>
            <a:ext cx="1728192" cy="1577946"/>
          </a:xfrm>
          <a:prstGeom prst="wedgeRectCallout">
            <a:avLst>
              <a:gd name="adj1" fmla="val -7843"/>
              <a:gd name="adj2" fmla="val -81856"/>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土木群考生共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79</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名，乙生為土木群排名第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11</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8" name="矩形 7">
            <a:extLst>
              <a:ext uri="{FF2B5EF4-FFF2-40B4-BE49-F238E27FC236}">
                <a16:creationId xmlns:a16="http://schemas.microsoft.com/office/drawing/2014/main" id="{706F9BFE-1155-4846-835D-48F247DB976E}"/>
              </a:ext>
            </a:extLst>
          </p:cNvPr>
          <p:cNvSpPr>
            <a:spLocks noChangeArrowheads="1"/>
          </p:cNvSpPr>
          <p:nvPr/>
        </p:nvSpPr>
        <p:spPr bwMode="auto">
          <a:xfrm>
            <a:off x="34925" y="1095375"/>
            <a:ext cx="42719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500" b="1" spc="-150" dirty="0">
                <a:latin typeface="Microsoft YaHei" panose="020B0503020204020204" pitchFamily="34" charset="-122"/>
                <a:ea typeface="Microsoft YaHei" panose="020B0503020204020204" pitchFamily="34" charset="-122"/>
              </a:rPr>
              <a:t>範例</a:t>
            </a:r>
            <a:r>
              <a:rPr lang="en-US" altLang="zh-TW" sz="2500" b="1" spc="-150" dirty="0">
                <a:latin typeface="Microsoft YaHei" panose="020B0503020204020204" pitchFamily="34" charset="-122"/>
                <a:ea typeface="Microsoft YaHei" panose="020B0503020204020204" pitchFamily="34" charset="-122"/>
              </a:rPr>
              <a:t>2</a:t>
            </a:r>
            <a:r>
              <a:rPr lang="zh-TW" altLang="en-US" sz="2500" b="1" spc="-150" dirty="0">
                <a:latin typeface="Microsoft YaHei" panose="020B0503020204020204" pitchFamily="34" charset="-122"/>
                <a:ea typeface="Microsoft YaHei" panose="020B0503020204020204" pitchFamily="34" charset="-122"/>
              </a:rPr>
              <a:t>：</a:t>
            </a:r>
            <a:r>
              <a:rPr lang="en-US" altLang="zh-TW" sz="2500" b="1" spc="-150" dirty="0">
                <a:latin typeface="Microsoft YaHei" panose="020B0503020204020204" pitchFamily="34" charset="-122"/>
                <a:ea typeface="Microsoft YaHei" panose="020B0503020204020204" pitchFamily="34" charset="-122"/>
              </a:rPr>
              <a:t>05</a:t>
            </a:r>
            <a:r>
              <a:rPr lang="zh-TW" altLang="en-US" sz="2500" b="1" spc="-150" dirty="0">
                <a:latin typeface="Microsoft YaHei" panose="020B0503020204020204" pitchFamily="34" charset="-122"/>
                <a:ea typeface="Microsoft YaHei" panose="020B0503020204020204" pitchFamily="34" charset="-122"/>
              </a:rPr>
              <a:t>土木建築群</a:t>
            </a:r>
            <a:r>
              <a:rPr lang="en-US" altLang="zh-TW" sz="2500" b="1" spc="-150" dirty="0">
                <a:latin typeface="Microsoft YaHei" panose="020B0503020204020204" pitchFamily="34" charset="-122"/>
                <a:ea typeface="Microsoft YaHei" panose="020B0503020204020204" pitchFamily="34" charset="-122"/>
              </a:rPr>
              <a:t>-</a:t>
            </a:r>
            <a:r>
              <a:rPr lang="zh-TW" altLang="en-US" sz="2500" b="1" spc="-150" dirty="0">
                <a:latin typeface="Microsoft YaHei" panose="020B0503020204020204" pitchFamily="34" charset="-122"/>
                <a:ea typeface="Microsoft YaHei" panose="020B0503020204020204" pitchFamily="34" charset="-122"/>
              </a:rPr>
              <a:t>乙生</a:t>
            </a:r>
          </a:p>
        </p:txBody>
      </p:sp>
      <p:sp>
        <p:nvSpPr>
          <p:cNvPr id="9" name="矩形圖說文字 8">
            <a:extLst>
              <a:ext uri="{FF2B5EF4-FFF2-40B4-BE49-F238E27FC236}">
                <a16:creationId xmlns:a16="http://schemas.microsoft.com/office/drawing/2014/main" id="{1F38F826-C8E8-454A-847F-2C48CFC1B025}"/>
              </a:ext>
            </a:extLst>
          </p:cNvPr>
          <p:cNvSpPr/>
          <p:nvPr/>
        </p:nvSpPr>
        <p:spPr>
          <a:xfrm>
            <a:off x="1979712" y="4032626"/>
            <a:ext cx="1728192" cy="1000722"/>
          </a:xfrm>
          <a:prstGeom prst="wedgeRectCallout">
            <a:avLst>
              <a:gd name="adj1" fmla="val -9776"/>
              <a:gd name="adj2" fmla="val -96825"/>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乙生的土木群在第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輪排名為第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lgn="just">
              <a:defRPr/>
            </a:pPr>
            <a:endParaRPr lang="en-US" altLang="zh-TW" strike="sngStrike" dirty="0">
              <a:solidFill>
                <a:schemeClr val="tx1"/>
              </a:solidFill>
              <a:highlight>
                <a:srgbClr val="00FF00"/>
              </a:highligh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0" name="矩形圖說文字 9">
            <a:extLst>
              <a:ext uri="{FF2B5EF4-FFF2-40B4-BE49-F238E27FC236}">
                <a16:creationId xmlns:a16="http://schemas.microsoft.com/office/drawing/2014/main" id="{70B8B3C5-6924-4DF3-8537-D3806AFBD2A0}"/>
              </a:ext>
            </a:extLst>
          </p:cNvPr>
          <p:cNvSpPr/>
          <p:nvPr/>
        </p:nvSpPr>
        <p:spPr>
          <a:xfrm>
            <a:off x="377991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全部考生共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3,583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名，乙生為第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439</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11" name="矩形圖說文字 10">
            <a:extLst>
              <a:ext uri="{FF2B5EF4-FFF2-40B4-BE49-F238E27FC236}">
                <a16:creationId xmlns:a16="http://schemas.microsoft.com/office/drawing/2014/main" id="{2A7234AC-39E7-4ECC-95A0-3AA3EC21DCDB}"/>
              </a:ext>
            </a:extLst>
          </p:cNvPr>
          <p:cNvSpPr/>
          <p:nvPr/>
        </p:nvSpPr>
        <p:spPr>
          <a:xfrm>
            <a:off x="739363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乙生為第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a:t>
            </a:r>
          </a:p>
        </p:txBody>
      </p:sp>
      <p:sp>
        <p:nvSpPr>
          <p:cNvPr id="12" name="矩形圖說文字 11">
            <a:extLst>
              <a:ext uri="{FF2B5EF4-FFF2-40B4-BE49-F238E27FC236}">
                <a16:creationId xmlns:a16="http://schemas.microsoft.com/office/drawing/2014/main" id="{8AC791D3-B5A0-492D-9452-D010F1680DA6}"/>
              </a:ext>
            </a:extLst>
          </p:cNvPr>
          <p:cNvSpPr/>
          <p:nvPr/>
        </p:nvSpPr>
        <p:spPr>
          <a:xfrm>
            <a:off x="5608290" y="4032626"/>
            <a:ext cx="1728192" cy="1577946"/>
          </a:xfrm>
          <a:prstGeom prst="wedgeRectCallout">
            <a:avLst>
              <a:gd name="adj1" fmla="val -7843"/>
              <a:gd name="adj2" fmla="val -81856"/>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不分群別排名在乙生名次前有</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215</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校</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spcBef>
                <a:spcPts val="600"/>
              </a:spcBef>
              <a:defRPr/>
            </a:pP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非第</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輪分發考生，可略過此欄</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3" name="圓角矩形圖說文字 15">
            <a:extLst>
              <a:ext uri="{FF2B5EF4-FFF2-40B4-BE49-F238E27FC236}">
                <a16:creationId xmlns:a16="http://schemas.microsoft.com/office/drawing/2014/main" id="{898F1320-CF69-45B5-BB8D-0A84B210425E}"/>
              </a:ext>
            </a:extLst>
          </p:cNvPr>
          <p:cNvSpPr/>
          <p:nvPr/>
        </p:nvSpPr>
        <p:spPr>
          <a:xfrm>
            <a:off x="1331640" y="5733256"/>
            <a:ext cx="4176464" cy="1008112"/>
          </a:xfrm>
          <a:prstGeom prst="wedgeRoundRectCallout">
            <a:avLst>
              <a:gd name="adj1" fmla="val -18885"/>
              <a:gd name="adj2" fmla="val -119843"/>
              <a:gd name="adj3" fmla="val 16667"/>
            </a:avLst>
          </a:prstGeom>
          <a:solidFill>
            <a:srgbClr val="A8DF3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說明：土木群其他考生，群排名在乙生之後，但為該校之</a:t>
            </a:r>
            <a:r>
              <a:rPr lang="zh-TW" altLang="en-US" dirty="0">
                <a:solidFill>
                  <a:srgbClr val="3333FF"/>
                </a:solidFill>
                <a:latin typeface="微軟正黑體" panose="020B0604030504040204" pitchFamily="34" charset="-120"/>
                <a:ea typeface="微軟正黑體" panose="020B0604030504040204" pitchFamily="34" charset="-120"/>
                <a:cs typeface="Arial" panose="020B0604020202020204" pitchFamily="34" charset="0"/>
              </a:rPr>
              <a:t>第</a:t>
            </a:r>
            <a:r>
              <a:rPr lang="en-US" altLang="zh-TW" dirty="0">
                <a:solidFill>
                  <a:srgbClr val="3333FF"/>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dirty="0">
                <a:solidFill>
                  <a:srgbClr val="3333FF"/>
                </a:solidFill>
                <a:latin typeface="微軟正黑體" panose="020B0604030504040204" pitchFamily="34" charset="-120"/>
                <a:ea typeface="微軟正黑體" panose="020B0604030504040204" pitchFamily="34" charset="-120"/>
                <a:cs typeface="Arial" panose="020B0604020202020204" pitchFamily="34" charset="0"/>
              </a:rPr>
              <a:t>輪</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分發考生，有可能在乙生前優先分發。</a:t>
            </a:r>
          </a:p>
        </p:txBody>
      </p:sp>
      <p:sp>
        <p:nvSpPr>
          <p:cNvPr id="14" name="矩形圖說文字 5">
            <a:extLst>
              <a:ext uri="{FF2B5EF4-FFF2-40B4-BE49-F238E27FC236}">
                <a16:creationId xmlns:a16="http://schemas.microsoft.com/office/drawing/2014/main" id="{6A45D396-9E80-4B87-BA48-4F99496B66E2}"/>
              </a:ext>
            </a:extLst>
          </p:cNvPr>
          <p:cNvSpPr/>
          <p:nvPr/>
        </p:nvSpPr>
        <p:spPr>
          <a:xfrm>
            <a:off x="4209525" y="1182372"/>
            <a:ext cx="3184107" cy="510091"/>
          </a:xfrm>
          <a:prstGeom prst="wedgeRectCallout">
            <a:avLst>
              <a:gd name="adj1" fmla="val -32650"/>
              <a:gd name="adj2" fmla="val 103095"/>
            </a:avLst>
          </a:prstGeom>
          <a:solidFill>
            <a:srgbClr val="F8E57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algn="ct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請詳實核對考生姓名、群別</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15" name="圖片 12">
            <a:extLst>
              <a:ext uri="{FF2B5EF4-FFF2-40B4-BE49-F238E27FC236}">
                <a16:creationId xmlns:a16="http://schemas.microsoft.com/office/drawing/2014/main" id="{B31B1FDE-1D48-4B79-B2EC-BE21F14BC8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1138" y="484188"/>
            <a:ext cx="9525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758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8CD6D5A-E0EF-47BE-9F8A-D17255F9FF87}"/>
              </a:ext>
            </a:extLst>
          </p:cNvPr>
          <p:cNvSpPr>
            <a:spLocks noGrp="1"/>
          </p:cNvSpPr>
          <p:nvPr>
            <p:ph type="sldNum" sz="quarter" idx="12"/>
          </p:nvPr>
        </p:nvSpPr>
        <p:spPr/>
        <p:txBody>
          <a:bodyPr/>
          <a:lstStyle/>
          <a:p>
            <a:pPr>
              <a:defRPr/>
            </a:pPr>
            <a:fld id="{3D50DE69-F466-40A0-AA8C-7174EFF8D2A2}" type="slidenum">
              <a:rPr lang="zh-TW" altLang="en-US" smtClean="0"/>
              <a:pPr>
                <a:defRPr/>
              </a:pPr>
              <a:t>9</a:t>
            </a:fld>
            <a:endParaRPr lang="en-US" altLang="zh-TW" dirty="0"/>
          </a:p>
        </p:txBody>
      </p:sp>
      <p:sp>
        <p:nvSpPr>
          <p:cNvPr id="3" name="標題 1">
            <a:extLst>
              <a:ext uri="{FF2B5EF4-FFF2-40B4-BE49-F238E27FC236}">
                <a16:creationId xmlns:a16="http://schemas.microsoft.com/office/drawing/2014/main" id="{B9F888C8-3AFA-4876-B21A-745FAE7ACA4B}"/>
              </a:ext>
            </a:extLst>
          </p:cNvPr>
          <p:cNvSpPr txBox="1">
            <a:spLocks noChangeArrowheads="1"/>
          </p:cNvSpPr>
          <p:nvPr/>
        </p:nvSpPr>
        <p:spPr bwMode="auto">
          <a:xfrm>
            <a:off x="116114" y="188640"/>
            <a:ext cx="8238254"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r>
              <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考生排名結果說明</a:t>
            </a:r>
            <a:r>
              <a:rPr lang="en-US" altLang="zh-TW"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rPr>
              <a:t>(3/4)</a:t>
            </a:r>
            <a:endParaRPr lang="zh-TW" altLang="en-US" sz="4800" b="1" kern="1200" dirty="0">
              <a:solidFill>
                <a:srgbClr val="015F5D"/>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內容版面配置區 12">
            <a:extLst>
              <a:ext uri="{FF2B5EF4-FFF2-40B4-BE49-F238E27FC236}">
                <a16:creationId xmlns:a16="http://schemas.microsoft.com/office/drawing/2014/main" id="{0AF14E73-B593-4FD3-91F4-0B894A9CBF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1555"/>
          <a:stretch>
            <a:fillRect/>
          </a:stretch>
        </p:blipFill>
        <p:spPr>
          <a:xfrm>
            <a:off x="-58738" y="1817688"/>
            <a:ext cx="9178926" cy="1968500"/>
          </a:xfrm>
        </p:spPr>
      </p:pic>
      <p:sp>
        <p:nvSpPr>
          <p:cNvPr id="6" name="矩形圖說文字 6">
            <a:extLst>
              <a:ext uri="{FF2B5EF4-FFF2-40B4-BE49-F238E27FC236}">
                <a16:creationId xmlns:a16="http://schemas.microsoft.com/office/drawing/2014/main" id="{19C9EEE4-658C-4F5F-9965-6A39FE0DF83A}"/>
              </a:ext>
            </a:extLst>
          </p:cNvPr>
          <p:cNvSpPr/>
          <p:nvPr/>
        </p:nvSpPr>
        <p:spPr>
          <a:xfrm>
            <a:off x="179512" y="4032626"/>
            <a:ext cx="1728192" cy="1577946"/>
          </a:xfrm>
          <a:prstGeom prst="wedgeRectCallout">
            <a:avLst>
              <a:gd name="adj1" fmla="val -7843"/>
              <a:gd name="adj2" fmla="val -81856"/>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餐旅群考生共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598</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名，丙生為餐旅群排名第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207</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7" name="矩形 7">
            <a:extLst>
              <a:ext uri="{FF2B5EF4-FFF2-40B4-BE49-F238E27FC236}">
                <a16:creationId xmlns:a16="http://schemas.microsoft.com/office/drawing/2014/main" id="{22F02101-B540-448D-89F8-895FE93D1209}"/>
              </a:ext>
            </a:extLst>
          </p:cNvPr>
          <p:cNvSpPr>
            <a:spLocks noChangeArrowheads="1"/>
          </p:cNvSpPr>
          <p:nvPr/>
        </p:nvSpPr>
        <p:spPr bwMode="auto">
          <a:xfrm>
            <a:off x="34925" y="1095375"/>
            <a:ext cx="42719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500" b="1" spc="-150" dirty="0">
                <a:latin typeface="Microsoft YaHei" panose="020B0503020204020204" pitchFamily="34" charset="-122"/>
                <a:ea typeface="Microsoft YaHei" panose="020B0503020204020204" pitchFamily="34" charset="-122"/>
              </a:rPr>
              <a:t>範例</a:t>
            </a:r>
            <a:r>
              <a:rPr lang="en-US" altLang="zh-TW" sz="2500" b="1" spc="-150" dirty="0">
                <a:latin typeface="Microsoft YaHei" panose="020B0503020204020204" pitchFamily="34" charset="-122"/>
                <a:ea typeface="Microsoft YaHei" panose="020B0503020204020204" pitchFamily="34" charset="-122"/>
              </a:rPr>
              <a:t>3</a:t>
            </a:r>
            <a:r>
              <a:rPr lang="zh-TW" altLang="en-US" sz="2500" b="1" spc="-150" dirty="0">
                <a:latin typeface="Microsoft YaHei" panose="020B0503020204020204" pitchFamily="34" charset="-122"/>
                <a:ea typeface="Microsoft YaHei" panose="020B0503020204020204" pitchFamily="34" charset="-122"/>
              </a:rPr>
              <a:t>：</a:t>
            </a:r>
            <a:r>
              <a:rPr lang="en-US" altLang="zh-TW" sz="2500" b="1" spc="-150" dirty="0">
                <a:latin typeface="Microsoft YaHei" panose="020B0503020204020204" pitchFamily="34" charset="-122"/>
                <a:ea typeface="Microsoft YaHei" panose="020B0503020204020204" pitchFamily="34" charset="-122"/>
              </a:rPr>
              <a:t>12</a:t>
            </a:r>
            <a:r>
              <a:rPr lang="zh-TW" altLang="en-US" sz="2500" b="1" spc="-150" dirty="0">
                <a:latin typeface="Microsoft YaHei" panose="020B0503020204020204" pitchFamily="34" charset="-122"/>
                <a:ea typeface="Microsoft YaHei" panose="020B0503020204020204" pitchFamily="34" charset="-122"/>
              </a:rPr>
              <a:t>餐旅群</a:t>
            </a:r>
            <a:r>
              <a:rPr lang="en-US" altLang="zh-TW" sz="2500" b="1" spc="-150" dirty="0">
                <a:latin typeface="Microsoft YaHei" panose="020B0503020204020204" pitchFamily="34" charset="-122"/>
                <a:ea typeface="Microsoft YaHei" panose="020B0503020204020204" pitchFamily="34" charset="-122"/>
              </a:rPr>
              <a:t>-</a:t>
            </a:r>
            <a:r>
              <a:rPr lang="zh-TW" altLang="en-US" sz="2500" b="1" spc="-150" dirty="0">
                <a:latin typeface="Microsoft YaHei" panose="020B0503020204020204" pitchFamily="34" charset="-122"/>
                <a:ea typeface="Microsoft YaHei" panose="020B0503020204020204" pitchFamily="34" charset="-122"/>
              </a:rPr>
              <a:t>丙生</a:t>
            </a:r>
            <a:endParaRPr lang="zh-TW" altLang="en-US" sz="2500" spc="-150" dirty="0">
              <a:latin typeface="Microsoft YaHei" panose="020B0503020204020204" pitchFamily="34" charset="-122"/>
              <a:ea typeface="Microsoft YaHei" panose="020B0503020204020204" pitchFamily="34" charset="-122"/>
            </a:endParaRPr>
          </a:p>
        </p:txBody>
      </p:sp>
      <p:sp>
        <p:nvSpPr>
          <p:cNvPr id="8" name="矩形圖說文字 8">
            <a:extLst>
              <a:ext uri="{FF2B5EF4-FFF2-40B4-BE49-F238E27FC236}">
                <a16:creationId xmlns:a16="http://schemas.microsoft.com/office/drawing/2014/main" id="{E384B89C-10D8-41E6-AEF9-C9A7C9B4F379}"/>
              </a:ext>
            </a:extLst>
          </p:cNvPr>
          <p:cNvSpPr/>
          <p:nvPr/>
        </p:nvSpPr>
        <p:spPr>
          <a:xfrm>
            <a:off x="1979712" y="4032625"/>
            <a:ext cx="1728192" cy="980551"/>
          </a:xfrm>
          <a:prstGeom prst="wedgeRectCallout">
            <a:avLst>
              <a:gd name="adj1" fmla="val -10835"/>
              <a:gd name="adj2" fmla="val -98303"/>
            </a:avLst>
          </a:prstGeom>
          <a:solidFill>
            <a:srgbClr val="FFC0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丙生的餐旅群排名在第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38</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lgn="just">
              <a:defRPr/>
            </a:pPr>
            <a:endParaRPr lang="en-US" altLang="zh-TW" sz="1700" dirty="0">
              <a:solidFill>
                <a:schemeClr val="tx1"/>
              </a:solidFill>
              <a:highlight>
                <a:srgbClr val="00FF00"/>
              </a:highligh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9" name="矩形圖說文字 9">
            <a:extLst>
              <a:ext uri="{FF2B5EF4-FFF2-40B4-BE49-F238E27FC236}">
                <a16:creationId xmlns:a16="http://schemas.microsoft.com/office/drawing/2014/main" id="{665770C7-B8BB-4658-A66D-85938A5BEF09}"/>
              </a:ext>
            </a:extLst>
          </p:cNvPr>
          <p:cNvSpPr/>
          <p:nvPr/>
        </p:nvSpPr>
        <p:spPr>
          <a:xfrm>
            <a:off x="377991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全部考生共</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3,583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名，丙生為第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1,399</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名。</a:t>
            </a:r>
          </a:p>
        </p:txBody>
      </p:sp>
      <p:sp>
        <p:nvSpPr>
          <p:cNvPr id="10" name="矩形圖說文字 10">
            <a:extLst>
              <a:ext uri="{FF2B5EF4-FFF2-40B4-BE49-F238E27FC236}">
                <a16:creationId xmlns:a16="http://schemas.microsoft.com/office/drawing/2014/main" id="{895AD974-CD1D-49EF-B957-DC7B26AF757C}"/>
              </a:ext>
            </a:extLst>
          </p:cNvPr>
          <p:cNvSpPr/>
          <p:nvPr/>
        </p:nvSpPr>
        <p:spPr>
          <a:xfrm>
            <a:off x="7393632" y="4032626"/>
            <a:ext cx="1728192" cy="1577946"/>
          </a:xfrm>
          <a:prstGeom prst="wedgeRectCallout">
            <a:avLst>
              <a:gd name="adj1" fmla="val -7843"/>
              <a:gd name="adj2" fmla="val -81856"/>
            </a:avLst>
          </a:prstGeom>
          <a:solidFill>
            <a:srgbClr val="F27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丙生為第</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3</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a:t>
            </a:r>
          </a:p>
        </p:txBody>
      </p:sp>
      <p:sp>
        <p:nvSpPr>
          <p:cNvPr id="11" name="矩形圖說文字 11">
            <a:extLst>
              <a:ext uri="{FF2B5EF4-FFF2-40B4-BE49-F238E27FC236}">
                <a16:creationId xmlns:a16="http://schemas.microsoft.com/office/drawing/2014/main" id="{7C105BA9-D23B-4F49-84F8-1F428516DDC2}"/>
              </a:ext>
            </a:extLst>
          </p:cNvPr>
          <p:cNvSpPr/>
          <p:nvPr/>
        </p:nvSpPr>
        <p:spPr>
          <a:xfrm>
            <a:off x="5608290" y="4032626"/>
            <a:ext cx="1728192" cy="1577946"/>
          </a:xfrm>
          <a:prstGeom prst="wedgeRectCallout">
            <a:avLst>
              <a:gd name="adj1" fmla="val -7843"/>
              <a:gd name="adj2" fmla="val -81856"/>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不分群別排名在丙生名次前有</a:t>
            </a:r>
            <a:r>
              <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278</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校</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a:spcBef>
                <a:spcPts val="600"/>
              </a:spcBef>
              <a:defRPr/>
            </a:pP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非第</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輪分發考生，可略過此欄</a:t>
            </a:r>
            <a:r>
              <a:rPr lang="en-US" altLang="zh-TW"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60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2" name="圓角矩形圖說文字 15">
            <a:extLst>
              <a:ext uri="{FF2B5EF4-FFF2-40B4-BE49-F238E27FC236}">
                <a16:creationId xmlns:a16="http://schemas.microsoft.com/office/drawing/2014/main" id="{D5B9E684-CD31-49C6-9EAF-0D906A64F201}"/>
              </a:ext>
            </a:extLst>
          </p:cNvPr>
          <p:cNvSpPr/>
          <p:nvPr/>
        </p:nvSpPr>
        <p:spPr>
          <a:xfrm>
            <a:off x="1403648" y="5733256"/>
            <a:ext cx="4204642" cy="1000722"/>
          </a:xfrm>
          <a:prstGeom prst="wedgeRoundRectCallout">
            <a:avLst>
              <a:gd name="adj1" fmla="val -21224"/>
              <a:gd name="adj2" fmla="val -123450"/>
              <a:gd name="adj3" fmla="val 16667"/>
            </a:avLst>
          </a:prstGeom>
          <a:solidFill>
            <a:srgbClr val="A8DF3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a:lstStyle/>
          <a:p>
            <a:pPr algn="just">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說明：餐旅群其他考生，群排名在丙生之前，但為該校</a:t>
            </a:r>
            <a:r>
              <a:rPr lang="zh-TW" altLang="en-US" dirty="0">
                <a:solidFill>
                  <a:srgbClr val="3333FF"/>
                </a:solidFill>
                <a:latin typeface="微軟正黑體" panose="020B0604030504040204" pitchFamily="34" charset="-120"/>
                <a:ea typeface="微軟正黑體" panose="020B0604030504040204" pitchFamily="34" charset="-120"/>
                <a:cs typeface="Arial" panose="020B0604020202020204" pitchFamily="34" charset="0"/>
              </a:rPr>
              <a:t>第</a:t>
            </a:r>
            <a:r>
              <a:rPr lang="en-US" altLang="zh-TW" dirty="0">
                <a:solidFill>
                  <a:srgbClr val="3333FF"/>
                </a:solidFill>
                <a:latin typeface="微軟正黑體" panose="020B0604030504040204" pitchFamily="34" charset="-120"/>
                <a:ea typeface="微軟正黑體" panose="020B0604030504040204" pitchFamily="34" charset="-120"/>
                <a:cs typeface="Arial" panose="020B0604020202020204" pitchFamily="34" charset="0"/>
              </a:rPr>
              <a:t>4</a:t>
            </a:r>
            <a:r>
              <a:rPr lang="zh-TW" altLang="en-US" dirty="0">
                <a:solidFill>
                  <a:srgbClr val="3333FF"/>
                </a:solidFill>
                <a:latin typeface="微軟正黑體" panose="020B0604030504040204" pitchFamily="34" charset="-120"/>
                <a:ea typeface="微軟正黑體" panose="020B0604030504040204" pitchFamily="34" charset="-120"/>
                <a:cs typeface="Arial" panose="020B0604020202020204" pitchFamily="34" charset="0"/>
              </a:rPr>
              <a:t>輪</a:t>
            </a: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分發考生，有可能在丙生後分發。</a:t>
            </a:r>
          </a:p>
        </p:txBody>
      </p:sp>
      <p:sp>
        <p:nvSpPr>
          <p:cNvPr id="13" name="矩形圖說文字 5">
            <a:extLst>
              <a:ext uri="{FF2B5EF4-FFF2-40B4-BE49-F238E27FC236}">
                <a16:creationId xmlns:a16="http://schemas.microsoft.com/office/drawing/2014/main" id="{38F56173-15BE-4D1C-96E1-B0B7C8DBEADA}"/>
              </a:ext>
            </a:extLst>
          </p:cNvPr>
          <p:cNvSpPr/>
          <p:nvPr/>
        </p:nvSpPr>
        <p:spPr>
          <a:xfrm>
            <a:off x="4140899" y="1161256"/>
            <a:ext cx="3184107" cy="510091"/>
          </a:xfrm>
          <a:prstGeom prst="wedgeRectCallout">
            <a:avLst>
              <a:gd name="adj1" fmla="val -32650"/>
              <a:gd name="adj2" fmla="val 103095"/>
            </a:avLst>
          </a:prstGeom>
          <a:solidFill>
            <a:srgbClr val="F8E57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algn="ctr">
              <a:defRPr/>
            </a:pPr>
            <a:r>
              <a:rPr lang="zh-TW" altLang="en-US"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請詳實核對考生姓名、群別</a:t>
            </a:r>
            <a:endParaRPr lang="en-US" altLang="zh-TW"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14" name="圖片 13">
            <a:extLst>
              <a:ext uri="{FF2B5EF4-FFF2-40B4-BE49-F238E27FC236}">
                <a16:creationId xmlns:a16="http://schemas.microsoft.com/office/drawing/2014/main" id="{012833B8-ED6D-451D-868D-3497C755BF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549275"/>
            <a:ext cx="9080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04161"/>
      </p:ext>
    </p:extLst>
  </p:cSld>
  <p:clrMapOvr>
    <a:masterClrMapping/>
  </p:clrMapOvr>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38099</TotalTime>
  <Words>2844</Words>
  <Application>Microsoft Office PowerPoint</Application>
  <PresentationFormat>如螢幕大小 (4:3)</PresentationFormat>
  <Paragraphs>402</Paragraphs>
  <Slides>26</Slides>
  <Notes>3</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26</vt:i4>
      </vt:variant>
    </vt:vector>
  </HeadingPairs>
  <TitlesOfParts>
    <vt:vector size="38" baseType="lpstr">
      <vt:lpstr>Microsoft YaHei</vt:lpstr>
      <vt:lpstr>Microsoft YaHei</vt:lpstr>
      <vt:lpstr>華康超黑體</vt:lpstr>
      <vt:lpstr>華康儷金黑</vt:lpstr>
      <vt:lpstr>微軟正黑體</vt:lpstr>
      <vt:lpstr>Arial</vt:lpstr>
      <vt:lpstr>Arial Black</vt:lpstr>
      <vt:lpstr>Arial Rounded MT Bold</vt:lpstr>
      <vt:lpstr>Calibri</vt:lpstr>
      <vt:lpstr>Rockwell</vt:lpstr>
      <vt:lpstr>Wingdings</vt:lpstr>
      <vt:lpstr>自訂設計</vt:lpstr>
      <vt:lpstr>PowerPoint 簡報</vt:lpstr>
      <vt:lpstr>PowerPoint 簡報</vt:lpstr>
      <vt:lpstr>PowerPoint 簡報</vt:lpstr>
      <vt:lpstr>分發方式說明</vt:lpstr>
      <vt:lpstr>分發釋例說明-例1</vt:lpstr>
      <vt:lpstr>分發釋例說明-例2</vt:lpstr>
      <vt:lpstr>PowerPoint 簡報</vt:lpstr>
      <vt:lpstr>PowerPoint 簡報</vt:lpstr>
      <vt:lpstr>PowerPoint 簡報</vt:lpstr>
      <vt:lpstr>PowerPoint 簡報</vt:lpstr>
      <vt:lpstr>錄取公告</vt:lpstr>
      <vt:lpstr>錄取規定</vt:lpstr>
      <vt:lpstr>放棄錄取資格</vt:lpstr>
      <vt:lpstr>PowerPoint 簡報</vt:lpstr>
      <vt:lpstr>PowerPoint 簡報</vt:lpstr>
      <vt:lpstr>系統登入(1/4)</vt:lpstr>
      <vt:lpstr>系統登入(2/4)</vt:lpstr>
      <vt:lpstr>系統登入(3/4)</vt:lpstr>
      <vt:lpstr>系統登入(4/4)</vt:lpstr>
      <vt:lpstr>選填志願(1/5)</vt:lpstr>
      <vt:lpstr>選填志願(2/5)</vt:lpstr>
      <vt:lpstr>選填志願(3/5)</vt:lpstr>
      <vt:lpstr>選填志願(4/5)</vt:lpstr>
      <vt:lpstr>選填志願(5/5)</vt:lpstr>
      <vt:lpstr>列印就讀志願表</vt:lpstr>
      <vt:lpstr>意見交流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114學年度科技繁星選填志願宣導說明會簡報</dc:title>
  <dc:creator>jctv</dc:creator>
  <cp:lastModifiedBy>張嘉珮</cp:lastModifiedBy>
  <cp:revision>491</cp:revision>
  <cp:lastPrinted>2022-04-12T06:40:04Z</cp:lastPrinted>
  <dcterms:created xsi:type="dcterms:W3CDTF">2010-11-29T05:36:38Z</dcterms:created>
  <dcterms:modified xsi:type="dcterms:W3CDTF">2025-04-10T07:20:15Z</dcterms:modified>
</cp:coreProperties>
</file>