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8"/>
  </p:notesMasterIdLst>
  <p:handoutMasterIdLst>
    <p:handoutMasterId r:id="rId29"/>
  </p:handoutMasterIdLst>
  <p:sldIdLst>
    <p:sldId id="256" r:id="rId2"/>
    <p:sldId id="337" r:id="rId3"/>
    <p:sldId id="353" r:id="rId4"/>
    <p:sldId id="360" r:id="rId5"/>
    <p:sldId id="326" r:id="rId6"/>
    <p:sldId id="361" r:id="rId7"/>
    <p:sldId id="349" r:id="rId8"/>
    <p:sldId id="350" r:id="rId9"/>
    <p:sldId id="356" r:id="rId10"/>
    <p:sldId id="357" r:id="rId11"/>
    <p:sldId id="362" r:id="rId12"/>
    <p:sldId id="358" r:id="rId13"/>
    <p:sldId id="359" r:id="rId14"/>
    <p:sldId id="331" r:id="rId15"/>
    <p:sldId id="355" r:id="rId16"/>
    <p:sldId id="351" r:id="rId17"/>
    <p:sldId id="347" r:id="rId18"/>
    <p:sldId id="363" r:id="rId19"/>
    <p:sldId id="364" r:id="rId20"/>
    <p:sldId id="366" r:id="rId21"/>
    <p:sldId id="367" r:id="rId22"/>
    <p:sldId id="338" r:id="rId23"/>
    <p:sldId id="334" r:id="rId24"/>
    <p:sldId id="335" r:id="rId25"/>
    <p:sldId id="336" r:id="rId26"/>
    <p:sldId id="348" r:id="rId27"/>
  </p:sldIdLst>
  <p:sldSz cx="9144000" cy="6858000" type="screen4x3"/>
  <p:notesSz cx="7099300" cy="102346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6600"/>
    <a:srgbClr val="6600CC"/>
    <a:srgbClr val="FF6600"/>
    <a:srgbClr val="A8DF39"/>
    <a:srgbClr val="8EC31F"/>
    <a:srgbClr val="5D5DCB"/>
    <a:srgbClr val="FF0000"/>
    <a:srgbClr val="0B337B"/>
    <a:srgbClr val="FFA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761" autoAdjust="0"/>
  </p:normalViewPr>
  <p:slideViewPr>
    <p:cSldViewPr>
      <p:cViewPr varScale="1">
        <p:scale>
          <a:sx n="104" d="100"/>
          <a:sy n="104" d="100"/>
        </p:scale>
        <p:origin x="1740"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3" d="100"/>
          <a:sy n="73" d="100"/>
        </p:scale>
        <p:origin x="-3330"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827A463-BC8D-4E2F-A516-0C64F144222A}"/>
              </a:ext>
            </a:extLst>
          </p:cNvPr>
          <p:cNvSpPr>
            <a:spLocks noGrp="1"/>
          </p:cNvSpPr>
          <p:nvPr>
            <p:ph type="hdr" sz="quarter"/>
          </p:nvPr>
        </p:nvSpPr>
        <p:spPr>
          <a:xfrm>
            <a:off x="0" y="0"/>
            <a:ext cx="3076575" cy="511175"/>
          </a:xfrm>
          <a:prstGeom prst="rect">
            <a:avLst/>
          </a:prstGeom>
        </p:spPr>
        <p:txBody>
          <a:bodyPr vert="horz" lIns="94737" tIns="47369" rIns="94737" bIns="47369"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a:extLst>
              <a:ext uri="{FF2B5EF4-FFF2-40B4-BE49-F238E27FC236}">
                <a16:creationId xmlns:a16="http://schemas.microsoft.com/office/drawing/2014/main" id="{56AB13CB-C5CD-4185-8DC2-1CFD5920CE0A}"/>
              </a:ext>
            </a:extLst>
          </p:cNvPr>
          <p:cNvSpPr>
            <a:spLocks noGrp="1"/>
          </p:cNvSpPr>
          <p:nvPr>
            <p:ph type="dt" idx="1"/>
          </p:nvPr>
        </p:nvSpPr>
        <p:spPr>
          <a:xfrm>
            <a:off x="4021138" y="0"/>
            <a:ext cx="3076575" cy="511175"/>
          </a:xfrm>
          <a:prstGeom prst="rect">
            <a:avLst/>
          </a:prstGeom>
        </p:spPr>
        <p:txBody>
          <a:bodyPr vert="horz" lIns="94737" tIns="47369" rIns="94737" bIns="47369" rtlCol="0"/>
          <a:lstStyle>
            <a:lvl1pPr algn="r" eaLnBrk="1" hangingPunct="1">
              <a:defRPr sz="1200">
                <a:latin typeface="Arial" charset="0"/>
                <a:ea typeface="新細明體" charset="-120"/>
              </a:defRPr>
            </a:lvl1pPr>
          </a:lstStyle>
          <a:p>
            <a:pPr>
              <a:defRPr/>
            </a:pPr>
            <a:fld id="{F9133D92-9F11-4895-9692-665526DE7F61}" type="datetime1">
              <a:rPr lang="zh-TW" altLang="en-US"/>
              <a:pPr>
                <a:defRPr/>
              </a:pPr>
              <a:t>2024/4/11</a:t>
            </a:fld>
            <a:endParaRPr lang="zh-TW" altLang="en-US"/>
          </a:p>
        </p:txBody>
      </p:sp>
      <p:sp>
        <p:nvSpPr>
          <p:cNvPr id="4" name="投影片圖像版面配置區 3">
            <a:extLst>
              <a:ext uri="{FF2B5EF4-FFF2-40B4-BE49-F238E27FC236}">
                <a16:creationId xmlns:a16="http://schemas.microsoft.com/office/drawing/2014/main" id="{DB8F7E11-121E-402F-9A46-9EB2C2CE162D}"/>
              </a:ext>
            </a:extLst>
          </p:cNvPr>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37" tIns="47369" rIns="94737" bIns="47369" rtlCol="0" anchor="ctr"/>
          <a:lstStyle/>
          <a:p>
            <a:pPr lvl="0"/>
            <a:endParaRPr lang="zh-TW" altLang="en-US" noProof="0"/>
          </a:p>
        </p:txBody>
      </p:sp>
      <p:sp>
        <p:nvSpPr>
          <p:cNvPr id="5" name="備忘稿版面配置區 4">
            <a:extLst>
              <a:ext uri="{FF2B5EF4-FFF2-40B4-BE49-F238E27FC236}">
                <a16:creationId xmlns:a16="http://schemas.microsoft.com/office/drawing/2014/main" id="{45BA481B-CA43-467C-8899-DF5021F0E7FA}"/>
              </a:ext>
            </a:extLst>
          </p:cNvPr>
          <p:cNvSpPr>
            <a:spLocks noGrp="1"/>
          </p:cNvSpPr>
          <p:nvPr>
            <p:ph type="body" sz="quarter" idx="3"/>
          </p:nvPr>
        </p:nvSpPr>
        <p:spPr>
          <a:xfrm>
            <a:off x="709613" y="4860925"/>
            <a:ext cx="5680075" cy="4605338"/>
          </a:xfrm>
          <a:prstGeom prst="rect">
            <a:avLst/>
          </a:prstGeom>
        </p:spPr>
        <p:txBody>
          <a:bodyPr vert="horz" lIns="94737" tIns="47369" rIns="94737" bIns="47369"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EC08A041-4151-464A-97B1-CBFD72AA73F2}"/>
              </a:ext>
            </a:extLst>
          </p:cNvPr>
          <p:cNvSpPr>
            <a:spLocks noGrp="1"/>
          </p:cNvSpPr>
          <p:nvPr>
            <p:ph type="ftr" sz="quarter" idx="4"/>
          </p:nvPr>
        </p:nvSpPr>
        <p:spPr>
          <a:xfrm>
            <a:off x="0" y="9721850"/>
            <a:ext cx="3076575" cy="511175"/>
          </a:xfrm>
          <a:prstGeom prst="rect">
            <a:avLst/>
          </a:prstGeom>
        </p:spPr>
        <p:txBody>
          <a:bodyPr vert="horz" lIns="94737" tIns="47369" rIns="94737" bIns="47369"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a:extLst>
              <a:ext uri="{FF2B5EF4-FFF2-40B4-BE49-F238E27FC236}">
                <a16:creationId xmlns:a16="http://schemas.microsoft.com/office/drawing/2014/main" id="{E9719BC4-9007-4E62-A59E-025F7DC63D25}"/>
              </a:ext>
            </a:extLst>
          </p:cNvPr>
          <p:cNvSpPr>
            <a:spLocks noGrp="1"/>
          </p:cNvSpPr>
          <p:nvPr>
            <p:ph type="sldNum" sz="quarter" idx="5"/>
          </p:nvPr>
        </p:nvSpPr>
        <p:spPr>
          <a:xfrm>
            <a:off x="4021138" y="9721850"/>
            <a:ext cx="3076575" cy="511175"/>
          </a:xfrm>
          <a:prstGeom prst="rect">
            <a:avLst/>
          </a:prstGeom>
        </p:spPr>
        <p:txBody>
          <a:bodyPr vert="horz" wrap="square" lIns="94737" tIns="47369" rIns="94737" bIns="47369" numCol="1" anchor="b" anchorCtr="0" compatLnSpc="1">
            <a:prstTxWarp prst="textNoShape">
              <a:avLst/>
            </a:prstTxWarp>
          </a:bodyPr>
          <a:lstStyle>
            <a:lvl1pPr algn="r" eaLnBrk="1" hangingPunct="1">
              <a:defRPr sz="1200"/>
            </a:lvl1pPr>
          </a:lstStyle>
          <a:p>
            <a:pPr>
              <a:defRPr/>
            </a:pPr>
            <a:fld id="{5AC05091-7EAB-46BC-8D04-F664E97C815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5175" indent="-292100">
              <a:spcBef>
                <a:spcPct val="30000"/>
              </a:spcBef>
              <a:defRPr sz="1200">
                <a:solidFill>
                  <a:schemeClr val="tx1"/>
                </a:solidFill>
                <a:latin typeface="Calibri" panose="020F0502020204030204" pitchFamily="34" charset="0"/>
                <a:ea typeface="新細明體" panose="02020500000000000000" pitchFamily="18" charset="-120"/>
              </a:defRPr>
            </a:lvl2pPr>
            <a:lvl3pPr marL="1181100" indent="-233363">
              <a:spcBef>
                <a:spcPct val="30000"/>
              </a:spcBef>
              <a:defRPr sz="1200">
                <a:solidFill>
                  <a:schemeClr val="tx1"/>
                </a:solidFill>
                <a:latin typeface="Calibri" panose="020F0502020204030204" pitchFamily="34" charset="0"/>
                <a:ea typeface="新細明體" panose="02020500000000000000" pitchFamily="18" charset="-120"/>
              </a:defRPr>
            </a:lvl3pPr>
            <a:lvl4pPr marL="1654175" indent="-233363">
              <a:spcBef>
                <a:spcPct val="30000"/>
              </a:spcBef>
              <a:defRPr sz="1200">
                <a:solidFill>
                  <a:schemeClr val="tx1"/>
                </a:solidFill>
                <a:latin typeface="Calibri" panose="020F0502020204030204" pitchFamily="34" charset="0"/>
                <a:ea typeface="新細明體" panose="02020500000000000000" pitchFamily="18" charset="-120"/>
              </a:defRPr>
            </a:lvl4pPr>
            <a:lvl5pPr marL="2128838" indent="-233363">
              <a:spcBef>
                <a:spcPct val="30000"/>
              </a:spcBef>
              <a:defRPr sz="1200">
                <a:solidFill>
                  <a:schemeClr val="tx1"/>
                </a:solidFill>
                <a:latin typeface="Calibri" panose="020F0502020204030204" pitchFamily="34" charset="0"/>
                <a:ea typeface="新細明體" panose="02020500000000000000" pitchFamily="18" charset="-120"/>
              </a:defRPr>
            </a:lvl5pPr>
            <a:lvl6pPr marL="2586038" indent="-2333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43238" indent="-2333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00438" indent="-2333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957638" indent="-2333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8CC96C9C-776F-4908-B34B-993A62658B75}" type="slidenum">
              <a:rPr lang="zh-TW" altLang="en-US" smtClean="0">
                <a:latin typeface="Arial" panose="020B0604020202020204" pitchFamily="34" charset="0"/>
              </a:rPr>
              <a:pPr>
                <a:spcBef>
                  <a:spcPct val="0"/>
                </a:spcBef>
              </a:pPr>
              <a:t>2</a:t>
            </a:fld>
            <a:endParaRPr lang="zh-TW"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68350" indent="-293688">
              <a:defRPr kumimoji="1">
                <a:solidFill>
                  <a:schemeClr val="tx1"/>
                </a:solidFill>
                <a:latin typeface="Arial" panose="020B0604020202020204" pitchFamily="34" charset="0"/>
                <a:ea typeface="新細明體" panose="02020500000000000000" pitchFamily="18" charset="-120"/>
              </a:defRPr>
            </a:lvl2pPr>
            <a:lvl3pPr marL="1182688" indent="-234950">
              <a:defRPr kumimoji="1">
                <a:solidFill>
                  <a:schemeClr val="tx1"/>
                </a:solidFill>
                <a:latin typeface="Arial" panose="020B0604020202020204" pitchFamily="34" charset="0"/>
                <a:ea typeface="新細明體" panose="02020500000000000000" pitchFamily="18" charset="-120"/>
              </a:defRPr>
            </a:lvl3pPr>
            <a:lvl4pPr marL="1655763" indent="-234950">
              <a:defRPr kumimoji="1">
                <a:solidFill>
                  <a:schemeClr val="tx1"/>
                </a:solidFill>
                <a:latin typeface="Arial" panose="020B0604020202020204" pitchFamily="34" charset="0"/>
                <a:ea typeface="新細明體" panose="02020500000000000000" pitchFamily="18" charset="-120"/>
              </a:defRPr>
            </a:lvl4pPr>
            <a:lvl5pPr marL="2130425" indent="-234950">
              <a:defRPr kumimoji="1">
                <a:solidFill>
                  <a:schemeClr val="tx1"/>
                </a:solidFill>
                <a:latin typeface="Arial" panose="020B0604020202020204" pitchFamily="34" charset="0"/>
                <a:ea typeface="新細明體" panose="02020500000000000000" pitchFamily="18" charset="-120"/>
              </a:defRPr>
            </a:lvl5pPr>
            <a:lvl6pPr marL="2587625" indent="-2349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44825" indent="-2349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502025" indent="-2349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959225" indent="-2349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96EF20F-25B7-44AB-9403-AA171F010D2F}" type="slidenum">
              <a:rPr lang="zh-TW" altLang="en-US" smtClean="0"/>
              <a:pPr/>
              <a:t>15</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68350" indent="-293688">
              <a:defRPr kumimoji="1">
                <a:solidFill>
                  <a:schemeClr val="tx1"/>
                </a:solidFill>
                <a:latin typeface="Arial" panose="020B0604020202020204" pitchFamily="34" charset="0"/>
                <a:ea typeface="新細明體" panose="02020500000000000000" pitchFamily="18" charset="-120"/>
              </a:defRPr>
            </a:lvl2pPr>
            <a:lvl3pPr marL="1182688" indent="-234950">
              <a:defRPr kumimoji="1">
                <a:solidFill>
                  <a:schemeClr val="tx1"/>
                </a:solidFill>
                <a:latin typeface="Arial" panose="020B0604020202020204" pitchFamily="34" charset="0"/>
                <a:ea typeface="新細明體" panose="02020500000000000000" pitchFamily="18" charset="-120"/>
              </a:defRPr>
            </a:lvl3pPr>
            <a:lvl4pPr marL="1655763" indent="-234950">
              <a:defRPr kumimoji="1">
                <a:solidFill>
                  <a:schemeClr val="tx1"/>
                </a:solidFill>
                <a:latin typeface="Arial" panose="020B0604020202020204" pitchFamily="34" charset="0"/>
                <a:ea typeface="新細明體" panose="02020500000000000000" pitchFamily="18" charset="-120"/>
              </a:defRPr>
            </a:lvl4pPr>
            <a:lvl5pPr marL="2130425" indent="-234950">
              <a:defRPr kumimoji="1">
                <a:solidFill>
                  <a:schemeClr val="tx1"/>
                </a:solidFill>
                <a:latin typeface="Arial" panose="020B0604020202020204" pitchFamily="34" charset="0"/>
                <a:ea typeface="新細明體" panose="02020500000000000000" pitchFamily="18" charset="-120"/>
              </a:defRPr>
            </a:lvl5pPr>
            <a:lvl6pPr marL="2587625" indent="-2349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44825" indent="-2349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502025" indent="-2349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959225" indent="-2349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B4734E3-A492-445F-ABCF-965962B99640}" type="slidenum">
              <a:rPr lang="zh-TW" altLang="en-US" smtClean="0"/>
              <a:pPr/>
              <a:t>17</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a:extLst>
              <a:ext uri="{FF2B5EF4-FFF2-40B4-BE49-F238E27FC236}">
                <a16:creationId xmlns:a16="http://schemas.microsoft.com/office/drawing/2014/main" id="{3F74B5F7-F48D-4DC9-893B-80D8E4B59ABC}"/>
              </a:ext>
            </a:extLst>
          </p:cNvPr>
          <p:cNvSpPr>
            <a:spLocks noChangeArrowheads="1"/>
          </p:cNvSpPr>
          <p:nvPr userDrawn="1"/>
        </p:nvSpPr>
        <p:spPr bwMode="auto">
          <a:xfrm flipV="1">
            <a:off x="0" y="5033963"/>
            <a:ext cx="9144000" cy="1824037"/>
          </a:xfrm>
          <a:prstGeom prst="flowChartDocument">
            <a:avLst/>
          </a:prstGeom>
          <a:gradFill rotWithShape="1">
            <a:gsLst>
              <a:gs pos="0">
                <a:srgbClr val="9FCCF6"/>
              </a:gs>
              <a:gs pos="50000">
                <a:srgbClr val="C4DEF8"/>
              </a:gs>
              <a:gs pos="100000">
                <a:srgbClr val="4BB496"/>
              </a:gs>
            </a:gsLst>
            <a:lin ang="162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endParaRPr lang="zh-TW" altLang="en-US">
              <a:solidFill>
                <a:srgbClr val="FFFFFF"/>
              </a:solidFill>
            </a:endParaRPr>
          </a:p>
        </p:txBody>
      </p:sp>
      <p:pic>
        <p:nvPicPr>
          <p:cNvPr id="5" name="Picture 2"/>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933825"/>
            <a:ext cx="99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EC3A96EC-BB6D-4981-B4DD-2CB08AADC1C3}"/>
              </a:ext>
            </a:extLst>
          </p:cNvPr>
          <p:cNvSpPr/>
          <p:nvPr userDrawn="1"/>
        </p:nvSpPr>
        <p:spPr>
          <a:xfrm>
            <a:off x="611188" y="2420938"/>
            <a:ext cx="7993062"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7" name="圖片 13" descr="聯合會logo.jpg"/>
          <p:cNvPicPr>
            <a:picLocks noChangeAspect="1"/>
          </p:cNvPicPr>
          <p:nvPr userDrawn="1"/>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11188" y="188913"/>
            <a:ext cx="3546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8" name="Rectangle 6">
            <a:extLst>
              <a:ext uri="{FF2B5EF4-FFF2-40B4-BE49-F238E27FC236}">
                <a16:creationId xmlns:a16="http://schemas.microsoft.com/office/drawing/2014/main" id="{D7839FB2-9555-449E-A40C-67F96BAC585D}"/>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03186A67-D47D-4EBB-BA09-8EDA3FDC3CDF}" type="datetime1">
              <a:rPr lang="zh-TW" altLang="en-US"/>
              <a:pPr>
                <a:defRPr/>
              </a:pPr>
              <a:t>2024/4/11</a:t>
            </a:fld>
            <a:endParaRPr lang="en-US" altLang="zh-TW"/>
          </a:p>
        </p:txBody>
      </p:sp>
      <p:sp>
        <p:nvSpPr>
          <p:cNvPr id="9" name="Rectangle 7">
            <a:extLst>
              <a:ext uri="{FF2B5EF4-FFF2-40B4-BE49-F238E27FC236}">
                <a16:creationId xmlns:a16="http://schemas.microsoft.com/office/drawing/2014/main" id="{038D427B-F3FC-4509-B82B-78726E102693}"/>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10" name="Rectangle 8">
            <a:extLst>
              <a:ext uri="{FF2B5EF4-FFF2-40B4-BE49-F238E27FC236}">
                <a16:creationId xmlns:a16="http://schemas.microsoft.com/office/drawing/2014/main" id="{79154961-0F80-4E2F-BD60-F4DDF858BC61}"/>
              </a:ext>
            </a:extLst>
          </p:cNvPr>
          <p:cNvSpPr>
            <a:spLocks noGrp="1" noChangeArrowheads="1"/>
          </p:cNvSpPr>
          <p:nvPr>
            <p:ph type="sldNum" sz="quarter" idx="12"/>
          </p:nvPr>
        </p:nvSpPr>
        <p:spPr/>
        <p:txBody>
          <a:bodyPr/>
          <a:lstStyle>
            <a:lvl1pPr>
              <a:defRPr/>
            </a:lvl1pPr>
          </a:lstStyle>
          <a:p>
            <a:pPr>
              <a:defRPr/>
            </a:pPr>
            <a:fld id="{7037BDA4-EE96-438F-80FC-C950842F55DB}" type="slidenum">
              <a:rPr lang="zh-TW" altLang="en-US"/>
              <a:pPr>
                <a:defRPr/>
              </a:pPr>
              <a:t>‹#›</a:t>
            </a:fld>
            <a:endParaRPr lang="en-US" altLang="zh-TW"/>
          </a:p>
        </p:txBody>
      </p:sp>
    </p:spTree>
    <p:extLst>
      <p:ext uri="{BB962C8B-B14F-4D97-AF65-F5344CB8AC3E}">
        <p14:creationId xmlns:p14="http://schemas.microsoft.com/office/powerpoint/2010/main" val="124826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CC3B239A-0EA9-46BE-99D1-1D69358CCFF6}"/>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D1E28D47-67FD-407A-9246-A6CB7589F05A}" type="datetime1">
              <a:rPr lang="zh-TW" altLang="en-US"/>
              <a:pPr>
                <a:defRPr/>
              </a:pPr>
              <a:t>2024/4/11</a:t>
            </a:fld>
            <a:endParaRPr lang="en-US" altLang="zh-TW"/>
          </a:p>
        </p:txBody>
      </p:sp>
      <p:sp>
        <p:nvSpPr>
          <p:cNvPr id="5" name="Rectangle 5">
            <a:extLst>
              <a:ext uri="{FF2B5EF4-FFF2-40B4-BE49-F238E27FC236}">
                <a16:creationId xmlns:a16="http://schemas.microsoft.com/office/drawing/2014/main" id="{CFC85B24-ED92-46F8-A141-F290A83BE721}"/>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2066AFB8-9698-40C1-8A90-FE15C5EF425B}"/>
              </a:ext>
            </a:extLst>
          </p:cNvPr>
          <p:cNvSpPr>
            <a:spLocks noGrp="1" noChangeArrowheads="1"/>
          </p:cNvSpPr>
          <p:nvPr>
            <p:ph type="sldNum" sz="quarter" idx="12"/>
          </p:nvPr>
        </p:nvSpPr>
        <p:spPr/>
        <p:txBody>
          <a:bodyPr/>
          <a:lstStyle>
            <a:lvl1pPr>
              <a:defRPr/>
            </a:lvl1pPr>
          </a:lstStyle>
          <a:p>
            <a:pPr>
              <a:defRPr/>
            </a:pPr>
            <a:fld id="{B46447C8-9A78-440F-9EAC-79A23839489B}" type="slidenum">
              <a:rPr lang="zh-TW" altLang="en-US"/>
              <a:pPr>
                <a:defRPr/>
              </a:pPr>
              <a:t>‹#›</a:t>
            </a:fld>
            <a:endParaRPr lang="en-US" altLang="zh-TW"/>
          </a:p>
        </p:txBody>
      </p:sp>
    </p:spTree>
    <p:extLst>
      <p:ext uri="{BB962C8B-B14F-4D97-AF65-F5344CB8AC3E}">
        <p14:creationId xmlns:p14="http://schemas.microsoft.com/office/powerpoint/2010/main" val="120630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20F9E4DC-7E98-4C0A-AF2A-6B53340A5410}"/>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6735B3AD-B555-4923-924E-53C671D3CA37}" type="datetime1">
              <a:rPr lang="zh-TW" altLang="en-US"/>
              <a:pPr>
                <a:defRPr/>
              </a:pPr>
              <a:t>2024/4/11</a:t>
            </a:fld>
            <a:endParaRPr lang="en-US" altLang="zh-TW"/>
          </a:p>
        </p:txBody>
      </p:sp>
      <p:sp>
        <p:nvSpPr>
          <p:cNvPr id="5" name="Rectangle 5">
            <a:extLst>
              <a:ext uri="{FF2B5EF4-FFF2-40B4-BE49-F238E27FC236}">
                <a16:creationId xmlns:a16="http://schemas.microsoft.com/office/drawing/2014/main" id="{D9360D86-A9EF-4B9B-A558-4ACFCCFD76D9}"/>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AE817036-3933-4EEB-9CD4-E0027246FC89}"/>
              </a:ext>
            </a:extLst>
          </p:cNvPr>
          <p:cNvSpPr>
            <a:spLocks noGrp="1" noChangeArrowheads="1"/>
          </p:cNvSpPr>
          <p:nvPr>
            <p:ph type="sldNum" sz="quarter" idx="12"/>
          </p:nvPr>
        </p:nvSpPr>
        <p:spPr/>
        <p:txBody>
          <a:bodyPr/>
          <a:lstStyle>
            <a:lvl1pPr>
              <a:defRPr/>
            </a:lvl1pPr>
          </a:lstStyle>
          <a:p>
            <a:pPr>
              <a:defRPr/>
            </a:pPr>
            <a:fld id="{B7AE6517-A5D8-4056-B7F2-B85222BA8B27}" type="slidenum">
              <a:rPr lang="zh-TW" altLang="en-US"/>
              <a:pPr>
                <a:defRPr/>
              </a:pPr>
              <a:t>‹#›</a:t>
            </a:fld>
            <a:endParaRPr lang="en-US" altLang="zh-TW"/>
          </a:p>
        </p:txBody>
      </p:sp>
    </p:spTree>
    <p:extLst>
      <p:ext uri="{BB962C8B-B14F-4D97-AF65-F5344CB8AC3E}">
        <p14:creationId xmlns:p14="http://schemas.microsoft.com/office/powerpoint/2010/main" val="214010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35FED666-A769-4652-9780-4F85B35C000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88F909FF-B7A4-42C2-A99F-16C37D734EC4}" type="datetime1">
              <a:rPr lang="zh-TW" altLang="en-US"/>
              <a:pPr>
                <a:defRPr/>
              </a:pPr>
              <a:t>2024/4/11</a:t>
            </a:fld>
            <a:endParaRPr lang="en-US" altLang="zh-TW"/>
          </a:p>
        </p:txBody>
      </p:sp>
      <p:sp>
        <p:nvSpPr>
          <p:cNvPr id="5" name="Rectangle 5">
            <a:extLst>
              <a:ext uri="{FF2B5EF4-FFF2-40B4-BE49-F238E27FC236}">
                <a16:creationId xmlns:a16="http://schemas.microsoft.com/office/drawing/2014/main" id="{79AC116A-CD02-4B7C-B5EF-5ADE2C97AE6A}"/>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1EC59DB8-57EC-441D-871F-82C22F6B3D2C}"/>
              </a:ext>
            </a:extLst>
          </p:cNvPr>
          <p:cNvSpPr>
            <a:spLocks noGrp="1" noChangeArrowheads="1"/>
          </p:cNvSpPr>
          <p:nvPr>
            <p:ph type="sldNum" sz="quarter" idx="12"/>
          </p:nvPr>
        </p:nvSpPr>
        <p:spPr/>
        <p:txBody>
          <a:bodyPr/>
          <a:lstStyle>
            <a:lvl1pPr>
              <a:defRPr/>
            </a:lvl1pPr>
          </a:lstStyle>
          <a:p>
            <a:pPr>
              <a:defRPr/>
            </a:pPr>
            <a:fld id="{3D50DE69-F466-40A0-AA8C-7174EFF8D2A2}" type="slidenum">
              <a:rPr lang="zh-TW" altLang="en-US"/>
              <a:pPr>
                <a:defRPr/>
              </a:pPr>
              <a:t>‹#›</a:t>
            </a:fld>
            <a:endParaRPr lang="en-US" altLang="zh-TW" dirty="0"/>
          </a:p>
        </p:txBody>
      </p:sp>
    </p:spTree>
    <p:extLst>
      <p:ext uri="{BB962C8B-B14F-4D97-AF65-F5344CB8AC3E}">
        <p14:creationId xmlns:p14="http://schemas.microsoft.com/office/powerpoint/2010/main" val="284318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CC075802-6074-482C-8C0D-84259C1693CE}"/>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26CC0DE2-8504-4E2B-A4AD-66E92894C876}" type="datetime1">
              <a:rPr lang="zh-TW" altLang="en-US"/>
              <a:pPr>
                <a:defRPr/>
              </a:pPr>
              <a:t>2024/4/11</a:t>
            </a:fld>
            <a:endParaRPr lang="en-US" altLang="zh-TW"/>
          </a:p>
        </p:txBody>
      </p:sp>
      <p:sp>
        <p:nvSpPr>
          <p:cNvPr id="5" name="Rectangle 5">
            <a:extLst>
              <a:ext uri="{FF2B5EF4-FFF2-40B4-BE49-F238E27FC236}">
                <a16:creationId xmlns:a16="http://schemas.microsoft.com/office/drawing/2014/main" id="{624ECA47-A256-41B2-99E6-EE61A7CC7088}"/>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463FD6D1-CF44-4B3D-884C-BBC44ECCE22C}"/>
              </a:ext>
            </a:extLst>
          </p:cNvPr>
          <p:cNvSpPr>
            <a:spLocks noGrp="1" noChangeArrowheads="1"/>
          </p:cNvSpPr>
          <p:nvPr>
            <p:ph type="sldNum" sz="quarter" idx="12"/>
          </p:nvPr>
        </p:nvSpPr>
        <p:spPr/>
        <p:txBody>
          <a:bodyPr/>
          <a:lstStyle>
            <a:lvl1pPr>
              <a:defRPr/>
            </a:lvl1pPr>
          </a:lstStyle>
          <a:p>
            <a:pPr>
              <a:defRPr/>
            </a:pPr>
            <a:fld id="{E54E4F4B-15A6-4B4A-BA73-7DD657C3B439}" type="slidenum">
              <a:rPr lang="zh-TW" altLang="en-US"/>
              <a:pPr>
                <a:defRPr/>
              </a:pPr>
              <a:t>‹#›</a:t>
            </a:fld>
            <a:endParaRPr lang="en-US" altLang="zh-TW"/>
          </a:p>
        </p:txBody>
      </p:sp>
    </p:spTree>
    <p:extLst>
      <p:ext uri="{BB962C8B-B14F-4D97-AF65-F5344CB8AC3E}">
        <p14:creationId xmlns:p14="http://schemas.microsoft.com/office/powerpoint/2010/main" val="42091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3813E463-3173-465A-8834-7DF86AA4EF5A}"/>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417A7A89-3E3A-45F2-9418-EB1B52F2422D}" type="datetime1">
              <a:rPr lang="zh-TW" altLang="en-US"/>
              <a:pPr>
                <a:defRPr/>
              </a:pPr>
              <a:t>2024/4/11</a:t>
            </a:fld>
            <a:endParaRPr lang="en-US" altLang="zh-TW"/>
          </a:p>
        </p:txBody>
      </p:sp>
      <p:sp>
        <p:nvSpPr>
          <p:cNvPr id="6" name="Rectangle 5">
            <a:extLst>
              <a:ext uri="{FF2B5EF4-FFF2-40B4-BE49-F238E27FC236}">
                <a16:creationId xmlns:a16="http://schemas.microsoft.com/office/drawing/2014/main" id="{33BE02A5-BB6F-452F-93EA-8236A2DF9986}"/>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E582C049-0F40-403A-B0DE-64E22F022CB9}"/>
              </a:ext>
            </a:extLst>
          </p:cNvPr>
          <p:cNvSpPr>
            <a:spLocks noGrp="1" noChangeArrowheads="1"/>
          </p:cNvSpPr>
          <p:nvPr>
            <p:ph type="sldNum" sz="quarter" idx="12"/>
          </p:nvPr>
        </p:nvSpPr>
        <p:spPr/>
        <p:txBody>
          <a:bodyPr/>
          <a:lstStyle>
            <a:lvl1pPr>
              <a:defRPr/>
            </a:lvl1pPr>
          </a:lstStyle>
          <a:p>
            <a:pPr>
              <a:defRPr/>
            </a:pPr>
            <a:fld id="{C825C070-1070-4A7C-94C1-9A5F8EDB9BB9}" type="slidenum">
              <a:rPr lang="zh-TW" altLang="en-US"/>
              <a:pPr>
                <a:defRPr/>
              </a:pPr>
              <a:t>‹#›</a:t>
            </a:fld>
            <a:endParaRPr lang="en-US" altLang="zh-TW"/>
          </a:p>
        </p:txBody>
      </p:sp>
    </p:spTree>
    <p:extLst>
      <p:ext uri="{BB962C8B-B14F-4D97-AF65-F5344CB8AC3E}">
        <p14:creationId xmlns:p14="http://schemas.microsoft.com/office/powerpoint/2010/main" val="418103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4FA3F789-A428-4E42-8B43-E83FCC8E989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2681DE08-661A-4F12-B8B5-8DDFD18D281D}" type="datetime1">
              <a:rPr lang="zh-TW" altLang="en-US"/>
              <a:pPr>
                <a:defRPr/>
              </a:pPr>
              <a:t>2024/4/11</a:t>
            </a:fld>
            <a:endParaRPr lang="en-US" altLang="zh-TW"/>
          </a:p>
        </p:txBody>
      </p:sp>
      <p:sp>
        <p:nvSpPr>
          <p:cNvPr id="8" name="Rectangle 5">
            <a:extLst>
              <a:ext uri="{FF2B5EF4-FFF2-40B4-BE49-F238E27FC236}">
                <a16:creationId xmlns:a16="http://schemas.microsoft.com/office/drawing/2014/main" id="{54633A9D-9327-4B02-94A5-9AE9456F0FF6}"/>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34AD5FA0-E418-486A-9BEE-BDD21DE7556D}"/>
              </a:ext>
            </a:extLst>
          </p:cNvPr>
          <p:cNvSpPr>
            <a:spLocks noGrp="1" noChangeArrowheads="1"/>
          </p:cNvSpPr>
          <p:nvPr>
            <p:ph type="sldNum" sz="quarter" idx="12"/>
          </p:nvPr>
        </p:nvSpPr>
        <p:spPr/>
        <p:txBody>
          <a:bodyPr/>
          <a:lstStyle>
            <a:lvl1pPr>
              <a:defRPr/>
            </a:lvl1pPr>
          </a:lstStyle>
          <a:p>
            <a:pPr>
              <a:defRPr/>
            </a:pPr>
            <a:fld id="{65BD850E-2408-4126-A044-1AC85B5B9EB5}" type="slidenum">
              <a:rPr lang="zh-TW" altLang="en-US"/>
              <a:pPr>
                <a:defRPr/>
              </a:pPr>
              <a:t>‹#›</a:t>
            </a:fld>
            <a:endParaRPr lang="en-US" altLang="zh-TW"/>
          </a:p>
        </p:txBody>
      </p:sp>
    </p:spTree>
    <p:extLst>
      <p:ext uri="{BB962C8B-B14F-4D97-AF65-F5344CB8AC3E}">
        <p14:creationId xmlns:p14="http://schemas.microsoft.com/office/powerpoint/2010/main" val="411520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16E78D9F-5770-44D1-8CF8-C2993A21680D}"/>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8B970490-823B-4D7B-8ACA-E0F02226CB8E}" type="datetime1">
              <a:rPr lang="zh-TW" altLang="en-US"/>
              <a:pPr>
                <a:defRPr/>
              </a:pPr>
              <a:t>2024/4/11</a:t>
            </a:fld>
            <a:endParaRPr lang="en-US" altLang="zh-TW"/>
          </a:p>
        </p:txBody>
      </p:sp>
      <p:sp>
        <p:nvSpPr>
          <p:cNvPr id="4" name="Rectangle 5">
            <a:extLst>
              <a:ext uri="{FF2B5EF4-FFF2-40B4-BE49-F238E27FC236}">
                <a16:creationId xmlns:a16="http://schemas.microsoft.com/office/drawing/2014/main" id="{E8161E3D-2FEA-45AA-9FDE-6C30853EA16D}"/>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6A8ED02A-FEEE-4EBF-B972-072DDFC451E9}"/>
              </a:ext>
            </a:extLst>
          </p:cNvPr>
          <p:cNvSpPr>
            <a:spLocks noGrp="1" noChangeArrowheads="1"/>
          </p:cNvSpPr>
          <p:nvPr>
            <p:ph type="sldNum" sz="quarter" idx="12"/>
          </p:nvPr>
        </p:nvSpPr>
        <p:spPr/>
        <p:txBody>
          <a:bodyPr/>
          <a:lstStyle>
            <a:lvl1pPr>
              <a:defRPr/>
            </a:lvl1pPr>
          </a:lstStyle>
          <a:p>
            <a:pPr>
              <a:defRPr/>
            </a:pPr>
            <a:fld id="{DA53BF02-503B-40C6-8D01-A4968EFB4C1E}" type="slidenum">
              <a:rPr lang="zh-TW" altLang="en-US"/>
              <a:pPr>
                <a:defRPr/>
              </a:pPr>
              <a:t>‹#›</a:t>
            </a:fld>
            <a:endParaRPr lang="en-US" altLang="zh-TW"/>
          </a:p>
        </p:txBody>
      </p:sp>
    </p:spTree>
    <p:extLst>
      <p:ext uri="{BB962C8B-B14F-4D97-AF65-F5344CB8AC3E}">
        <p14:creationId xmlns:p14="http://schemas.microsoft.com/office/powerpoint/2010/main" val="316940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4CA10EF-D188-4D8B-9B09-D66650B205F6}"/>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027C22F2-A05F-4075-AFAE-3742BAA53BBF}" type="datetime1">
              <a:rPr lang="zh-TW" altLang="en-US"/>
              <a:pPr>
                <a:defRPr/>
              </a:pPr>
              <a:t>2024/4/11</a:t>
            </a:fld>
            <a:endParaRPr lang="en-US" altLang="zh-TW"/>
          </a:p>
        </p:txBody>
      </p:sp>
      <p:sp>
        <p:nvSpPr>
          <p:cNvPr id="3" name="Rectangle 5">
            <a:extLst>
              <a:ext uri="{FF2B5EF4-FFF2-40B4-BE49-F238E27FC236}">
                <a16:creationId xmlns:a16="http://schemas.microsoft.com/office/drawing/2014/main" id="{9A9230D2-47BE-4BD3-84BE-550B6FA5F5C5}"/>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2B4A9855-BFF2-4320-8EF7-734284F70B68}"/>
              </a:ext>
            </a:extLst>
          </p:cNvPr>
          <p:cNvSpPr>
            <a:spLocks noGrp="1" noChangeArrowheads="1"/>
          </p:cNvSpPr>
          <p:nvPr>
            <p:ph type="sldNum" sz="quarter" idx="12"/>
          </p:nvPr>
        </p:nvSpPr>
        <p:spPr>
          <a:xfrm>
            <a:off x="6876256" y="6381750"/>
            <a:ext cx="2133600" cy="476250"/>
          </a:xfrm>
        </p:spPr>
        <p:txBody>
          <a:bodyPr/>
          <a:lstStyle>
            <a:lvl1pPr>
              <a:defRPr sz="1800"/>
            </a:lvl1pPr>
          </a:lstStyle>
          <a:p>
            <a:pPr>
              <a:defRPr/>
            </a:pPr>
            <a:fld id="{7B2A6B83-F4E7-4D87-BE27-71EF5CB495C0}" type="slidenum">
              <a:rPr lang="zh-TW" altLang="en-US" smtClean="0"/>
              <a:pPr>
                <a:defRPr/>
              </a:pPr>
              <a:t>‹#›</a:t>
            </a:fld>
            <a:endParaRPr lang="en-US" altLang="zh-TW" dirty="0"/>
          </a:p>
        </p:txBody>
      </p:sp>
    </p:spTree>
    <p:extLst>
      <p:ext uri="{BB962C8B-B14F-4D97-AF65-F5344CB8AC3E}">
        <p14:creationId xmlns:p14="http://schemas.microsoft.com/office/powerpoint/2010/main" val="216905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935DF22D-6299-409D-AF87-726BCCA3CC00}"/>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CDAB02C5-D31E-4C4A-8F31-28C57AA1FF8E}" type="datetime1">
              <a:rPr lang="zh-TW" altLang="en-US"/>
              <a:pPr>
                <a:defRPr/>
              </a:pPr>
              <a:t>2024/4/11</a:t>
            </a:fld>
            <a:endParaRPr lang="en-US" altLang="zh-TW"/>
          </a:p>
        </p:txBody>
      </p:sp>
      <p:sp>
        <p:nvSpPr>
          <p:cNvPr id="6" name="Rectangle 5">
            <a:extLst>
              <a:ext uri="{FF2B5EF4-FFF2-40B4-BE49-F238E27FC236}">
                <a16:creationId xmlns:a16="http://schemas.microsoft.com/office/drawing/2014/main" id="{3F397CEC-AECC-49F0-A7AA-39A23251B875}"/>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DD738DE8-24E8-4BAB-8A01-0BE5E73D119B}"/>
              </a:ext>
            </a:extLst>
          </p:cNvPr>
          <p:cNvSpPr>
            <a:spLocks noGrp="1" noChangeArrowheads="1"/>
          </p:cNvSpPr>
          <p:nvPr>
            <p:ph type="sldNum" sz="quarter" idx="12"/>
          </p:nvPr>
        </p:nvSpPr>
        <p:spPr/>
        <p:txBody>
          <a:bodyPr/>
          <a:lstStyle>
            <a:lvl1pPr>
              <a:defRPr/>
            </a:lvl1pPr>
          </a:lstStyle>
          <a:p>
            <a:pPr>
              <a:defRPr/>
            </a:pPr>
            <a:fld id="{29FB196A-6112-46A8-B896-A329998492C6}" type="slidenum">
              <a:rPr lang="zh-TW" altLang="en-US"/>
              <a:pPr>
                <a:defRPr/>
              </a:pPr>
              <a:t>‹#›</a:t>
            </a:fld>
            <a:endParaRPr lang="en-US" altLang="zh-TW"/>
          </a:p>
        </p:txBody>
      </p:sp>
    </p:spTree>
    <p:extLst>
      <p:ext uri="{BB962C8B-B14F-4D97-AF65-F5344CB8AC3E}">
        <p14:creationId xmlns:p14="http://schemas.microsoft.com/office/powerpoint/2010/main" val="5778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5C569642-880E-4338-B653-30B293D1C8CB}"/>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99E742D1-7DC4-4C3F-A3F9-28F83D0479D3}" type="datetime1">
              <a:rPr lang="zh-TW" altLang="en-US"/>
              <a:pPr>
                <a:defRPr/>
              </a:pPr>
              <a:t>2024/4/11</a:t>
            </a:fld>
            <a:endParaRPr lang="en-US" altLang="zh-TW"/>
          </a:p>
        </p:txBody>
      </p:sp>
      <p:sp>
        <p:nvSpPr>
          <p:cNvPr id="6" name="Rectangle 5">
            <a:extLst>
              <a:ext uri="{FF2B5EF4-FFF2-40B4-BE49-F238E27FC236}">
                <a16:creationId xmlns:a16="http://schemas.microsoft.com/office/drawing/2014/main" id="{1BD9D5FF-0B8B-4AA5-B560-A3FFA1C0F367}"/>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7F36FEF6-B834-4E13-AA6E-20ED6B3E16CA}"/>
              </a:ext>
            </a:extLst>
          </p:cNvPr>
          <p:cNvSpPr>
            <a:spLocks noGrp="1" noChangeArrowheads="1"/>
          </p:cNvSpPr>
          <p:nvPr>
            <p:ph type="sldNum" sz="quarter" idx="12"/>
          </p:nvPr>
        </p:nvSpPr>
        <p:spPr/>
        <p:txBody>
          <a:bodyPr/>
          <a:lstStyle>
            <a:lvl1pPr>
              <a:defRPr/>
            </a:lvl1pPr>
          </a:lstStyle>
          <a:p>
            <a:pPr>
              <a:defRPr/>
            </a:pPr>
            <a:fld id="{B75A91AF-2252-414D-9C79-D7705712483A}" type="slidenum">
              <a:rPr lang="zh-TW" altLang="en-US"/>
              <a:pPr>
                <a:defRPr/>
              </a:pPr>
              <a:t>‹#›</a:t>
            </a:fld>
            <a:endParaRPr lang="en-US" altLang="zh-TW"/>
          </a:p>
        </p:txBody>
      </p:sp>
    </p:spTree>
    <p:extLst>
      <p:ext uri="{BB962C8B-B14F-4D97-AF65-F5344CB8AC3E}">
        <p14:creationId xmlns:p14="http://schemas.microsoft.com/office/powerpoint/2010/main" val="74287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5340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260350"/>
            <a:ext cx="822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5605" name="Rectangle 5">
            <a:extLst>
              <a:ext uri="{FF2B5EF4-FFF2-40B4-BE49-F238E27FC236}">
                <a16:creationId xmlns:a16="http://schemas.microsoft.com/office/drawing/2014/main" id="{D7000256-92A7-4B06-BE1B-D531E7D37A8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charset="-120"/>
              </a:defRPr>
            </a:lvl1pPr>
          </a:lstStyle>
          <a:p>
            <a:pPr>
              <a:defRPr/>
            </a:pPr>
            <a:endParaRPr lang="en-US" altLang="zh-TW"/>
          </a:p>
        </p:txBody>
      </p:sp>
      <p:sp>
        <p:nvSpPr>
          <p:cNvPr id="25606" name="Rectangle 6">
            <a:extLst>
              <a:ext uri="{FF2B5EF4-FFF2-40B4-BE49-F238E27FC236}">
                <a16:creationId xmlns:a16="http://schemas.microsoft.com/office/drawing/2014/main" id="{08F84DB0-CF5A-4C15-803B-28B3CDB01B8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4B3886A1-7A51-4910-B062-0E1AC2F65492}" type="slidenum">
              <a:rPr lang="zh-TW" altLang="en-US"/>
              <a:pPr>
                <a:defRPr/>
              </a:pPr>
              <a:t>‹#›</a:t>
            </a:fld>
            <a:endParaRPr lang="en-US" altLang="zh-TW"/>
          </a:p>
        </p:txBody>
      </p:sp>
      <p:sp>
        <p:nvSpPr>
          <p:cNvPr id="12" name="矩形 11">
            <a:extLst>
              <a:ext uri="{FF2B5EF4-FFF2-40B4-BE49-F238E27FC236}">
                <a16:creationId xmlns:a16="http://schemas.microsoft.com/office/drawing/2014/main" id="{CCE65686-3C58-4E52-B98D-63B5A9CEE99E}"/>
              </a:ext>
            </a:extLst>
          </p:cNvPr>
          <p:cNvSpPr/>
          <p:nvPr/>
        </p:nvSpPr>
        <p:spPr>
          <a:xfrm>
            <a:off x="9525" y="963613"/>
            <a:ext cx="7993063"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1032" name="圖片 9" descr="聯合會logo.jpg"/>
          <p:cNvPicPr>
            <a:picLocks noChangeAspect="1"/>
          </p:cNvPicPr>
          <p:nvPr/>
        </p:nvPicPr>
        <p:blipFill>
          <a:blip r:embed="rId1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50825" y="6237288"/>
            <a:ext cx="25923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38" r:id="rId1"/>
    <p:sldLayoutId id="2147485039" r:id="rId2"/>
    <p:sldLayoutId id="2147485040" r:id="rId3"/>
    <p:sldLayoutId id="2147485041" r:id="rId4"/>
    <p:sldLayoutId id="2147485042" r:id="rId5"/>
    <p:sldLayoutId id="2147485043" r:id="rId6"/>
    <p:sldLayoutId id="2147485044" r:id="rId7"/>
    <p:sldLayoutId id="2147485045" r:id="rId8"/>
    <p:sldLayoutId id="2147485046" r:id="rId9"/>
    <p:sldLayoutId id="2147485047" r:id="rId10"/>
    <p:sldLayoutId id="2147485048" r:id="rId11"/>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jctv.ntut.edu.tw/sta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hyperlink" Target="mailto:star@ntut.edu.tw" TargetMode="External"/><Relationship Id="rId2" Type="http://schemas.openxmlformats.org/officeDocument/2006/relationships/hyperlink" Target="https://www.jctv.ntut.edu.tw/star/"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www.jctv.ntut.edu.tw/sta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ubTitle" idx="1"/>
          </p:nvPr>
        </p:nvSpPr>
        <p:spPr>
          <a:xfrm>
            <a:off x="1466850" y="4625975"/>
            <a:ext cx="6400800" cy="1223963"/>
          </a:xfrm>
        </p:spPr>
        <p:txBody>
          <a:bodyPr/>
          <a:lstStyle/>
          <a:p>
            <a:pPr eaLnBrk="1" hangingPunct="1">
              <a:spcBef>
                <a:spcPts val="1800"/>
              </a:spcBef>
            </a:pP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主辦單位：技專校院招生委員會聯合會</a:t>
            </a:r>
            <a:endParaRPr lang="en-US" altLang="zh-TW"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spcBef>
                <a:spcPts val="1800"/>
              </a:spcBef>
            </a:pPr>
            <a:r>
              <a:rPr lang="en-US" altLang="zh-TW"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年 </a:t>
            </a:r>
            <a:r>
              <a:rPr lang="en-US" altLang="zh-TW"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月 </a:t>
            </a:r>
            <a:r>
              <a:rPr lang="en-US" altLang="zh-TW"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17-19</a:t>
            </a: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日</a:t>
            </a:r>
          </a:p>
        </p:txBody>
      </p:sp>
      <p:sp>
        <p:nvSpPr>
          <p:cNvPr id="14339" name="Rectangle 7"/>
          <p:cNvSpPr>
            <a:spLocks noChangeArrowheads="1"/>
          </p:cNvSpPr>
          <p:nvPr/>
        </p:nvSpPr>
        <p:spPr bwMode="auto">
          <a:xfrm>
            <a:off x="630238" y="1255713"/>
            <a:ext cx="79629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en-US" sz="6600">
              <a:solidFill>
                <a:srgbClr val="00009A"/>
              </a:solidFill>
              <a:ea typeface="超研澤超黑"/>
              <a:cs typeface="超研澤超黑"/>
            </a:endParaRPr>
          </a:p>
        </p:txBody>
      </p:sp>
      <p:sp>
        <p:nvSpPr>
          <p:cNvPr id="10" name="Rectangle 2">
            <a:extLst>
              <a:ext uri="{FF2B5EF4-FFF2-40B4-BE49-F238E27FC236}">
                <a16:creationId xmlns:a16="http://schemas.microsoft.com/office/drawing/2014/main" id="{046B3677-90FA-48B6-9C96-DEF1C9F434C4}"/>
              </a:ext>
            </a:extLst>
          </p:cNvPr>
          <p:cNvSpPr txBox="1">
            <a:spLocks noChangeArrowheads="1"/>
          </p:cNvSpPr>
          <p:nvPr/>
        </p:nvSpPr>
        <p:spPr bwMode="auto">
          <a:xfrm>
            <a:off x="330200" y="981075"/>
            <a:ext cx="8356600" cy="1389063"/>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en-US" altLang="zh-TW" sz="4000" b="1" kern="0" dirty="0">
                <a:solidFill>
                  <a:srgbClr val="0000CC"/>
                </a:solidFill>
                <a:latin typeface="微軟正黑體" panose="020B0604030504040204" pitchFamily="34" charset="-120"/>
                <a:ea typeface="微軟正黑體" panose="020B0604030504040204" pitchFamily="34" charset="-120"/>
                <a:cs typeface="+mj-cs"/>
              </a:rPr>
              <a:t>113</a:t>
            </a:r>
            <a:r>
              <a:rPr lang="zh-TW" altLang="en-US" sz="4000" b="1" kern="0" dirty="0">
                <a:solidFill>
                  <a:srgbClr val="0000CC"/>
                </a:solidFill>
                <a:latin typeface="微軟正黑體" panose="020B0604030504040204" pitchFamily="34" charset="-120"/>
                <a:ea typeface="微軟正黑體" panose="020B0604030504040204" pitchFamily="34" charset="-120"/>
                <a:cs typeface="+mj-cs"/>
              </a:rPr>
              <a:t>學年度科技校院繁星計畫</a:t>
            </a:r>
            <a:br>
              <a:rPr lang="en-US" altLang="zh-TW" sz="4000" b="1" kern="0" dirty="0">
                <a:solidFill>
                  <a:srgbClr val="0000CC"/>
                </a:solidFill>
                <a:latin typeface="微軟正黑體" panose="020B0604030504040204" pitchFamily="34" charset="-120"/>
                <a:ea typeface="微軟正黑體" panose="020B0604030504040204" pitchFamily="34" charset="-120"/>
                <a:cs typeface="+mj-cs"/>
              </a:rPr>
            </a:br>
            <a:r>
              <a:rPr lang="zh-TW" altLang="en-US" sz="4000" b="1" kern="0" dirty="0">
                <a:solidFill>
                  <a:srgbClr val="0000CC"/>
                </a:solidFill>
                <a:latin typeface="微軟正黑體" panose="020B0604030504040204" pitchFamily="34" charset="-120"/>
                <a:ea typeface="微軟正黑體" panose="020B0604030504040204" pitchFamily="34" charset="-120"/>
                <a:cs typeface="+mj-cs"/>
              </a:rPr>
              <a:t>聯合推薦甄選入學招生</a:t>
            </a:r>
          </a:p>
        </p:txBody>
      </p:sp>
      <p:sp>
        <p:nvSpPr>
          <p:cNvPr id="14342" name="矩形 10"/>
          <p:cNvSpPr>
            <a:spLocks noChangeArrowheads="1"/>
          </p:cNvSpPr>
          <p:nvPr/>
        </p:nvSpPr>
        <p:spPr bwMode="auto">
          <a:xfrm>
            <a:off x="1263650" y="2587625"/>
            <a:ext cx="66976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ts val="5400"/>
              </a:lnSpc>
              <a:spcBef>
                <a:spcPct val="0"/>
              </a:spcBef>
              <a:buFontTx/>
              <a:buNone/>
            </a:pPr>
            <a:r>
              <a:rPr lang="zh-TW" altLang="en-US" sz="4800" b="1">
                <a:solidFill>
                  <a:srgbClr val="DA5800"/>
                </a:solidFill>
                <a:latin typeface="微軟正黑體" panose="020B0604030504040204" pitchFamily="34" charset="-120"/>
                <a:ea typeface="微軟正黑體" panose="020B0604030504040204" pitchFamily="34" charset="-120"/>
              </a:rPr>
              <a:t>網路選填登記就讀志願</a:t>
            </a:r>
            <a:endParaRPr lang="en-US" altLang="zh-TW" sz="4800" b="1">
              <a:solidFill>
                <a:srgbClr val="DA5800"/>
              </a:solidFill>
              <a:latin typeface="微軟正黑體" panose="020B0604030504040204" pitchFamily="34" charset="-120"/>
              <a:ea typeface="微軟正黑體" panose="020B0604030504040204" pitchFamily="34" charset="-120"/>
            </a:endParaRPr>
          </a:p>
          <a:p>
            <a:pPr algn="ctr" eaLnBrk="1" hangingPunct="1">
              <a:lnSpc>
                <a:spcPts val="5400"/>
              </a:lnSpc>
              <a:spcBef>
                <a:spcPct val="0"/>
              </a:spcBef>
              <a:buFontTx/>
              <a:buNone/>
            </a:pPr>
            <a:r>
              <a:rPr lang="zh-TW" altLang="en-US" sz="4800" b="1">
                <a:solidFill>
                  <a:srgbClr val="DA5800"/>
                </a:solidFill>
                <a:latin typeface="微軟正黑體" panose="020B0604030504040204" pitchFamily="34" charset="-120"/>
                <a:ea typeface="微軟正黑體" panose="020B0604030504040204" pitchFamily="34" charset="-120"/>
              </a:rPr>
              <a:t>系統操作說明會</a:t>
            </a:r>
          </a:p>
        </p:txBody>
      </p:sp>
      <p:pic>
        <p:nvPicPr>
          <p:cNvPr id="1434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4141788"/>
            <a:ext cx="11461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5837DEA-30E6-49A8-9C87-7888D5ABB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2941"/>
            <a:ext cx="5868144" cy="4391025"/>
          </a:xfrm>
          <a:prstGeom prst="rect">
            <a:avLst/>
          </a:prstGeom>
        </p:spPr>
      </p:pic>
      <p:sp>
        <p:nvSpPr>
          <p:cNvPr id="28675" name="標題 1"/>
          <p:cNvSpPr>
            <a:spLocks noGrp="1" noChangeArrowheads="1"/>
          </p:cNvSpPr>
          <p:nvPr>
            <p:ph type="title"/>
          </p:nvPr>
        </p:nvSpPr>
        <p:spPr>
          <a:xfrm>
            <a:off x="0" y="260350"/>
            <a:ext cx="9048750" cy="633413"/>
          </a:xfrm>
        </p:spPr>
        <p:txBody>
          <a:bodyPr/>
          <a:lstStyle/>
          <a:p>
            <a:r>
              <a:rPr lang="zh-TW" altLang="en-US" sz="3600" b="1">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000099"/>
                </a:solidFill>
                <a:latin typeface="微軟正黑體" panose="020B0604030504040204" pitchFamily="34" charset="-120"/>
                <a:ea typeface="微軟正黑體" panose="020B0604030504040204" pitchFamily="34" charset="-120"/>
              </a:rPr>
              <a:t>-</a:t>
            </a:r>
            <a:r>
              <a:rPr lang="zh-TW" altLang="en-US" sz="3600" b="1">
                <a:solidFill>
                  <a:srgbClr val="000099"/>
                </a:solidFill>
                <a:latin typeface="微軟正黑體" panose="020B0604030504040204" pitchFamily="34" charset="-120"/>
                <a:ea typeface="微軟正黑體" panose="020B0604030504040204" pitchFamily="34" charset="-120"/>
              </a:rPr>
              <a:t>選填志願</a:t>
            </a:r>
            <a:r>
              <a:rPr lang="en-US" altLang="zh-TW" sz="2400" b="1">
                <a:solidFill>
                  <a:srgbClr val="000099"/>
                </a:solidFill>
                <a:latin typeface="微軟正黑體" panose="020B0604030504040204" pitchFamily="34" charset="-120"/>
                <a:ea typeface="微軟正黑體" panose="020B0604030504040204" pitchFamily="34" charset="-120"/>
              </a:rPr>
              <a:t>(2/5)</a:t>
            </a:r>
            <a:endParaRPr lang="zh-TW" altLang="en-US" sz="2400">
              <a:solidFill>
                <a:srgbClr val="000099"/>
              </a:solidFill>
              <a:latin typeface="微軟正黑體" panose="020B0604030504040204" pitchFamily="34" charset="-120"/>
              <a:ea typeface="微軟正黑體" panose="020B0604030504040204" pitchFamily="34" charset="-120"/>
            </a:endParaRPr>
          </a:p>
        </p:txBody>
      </p:sp>
      <p:sp>
        <p:nvSpPr>
          <p:cNvPr id="28676" name="投影片編號版面配置區 3"/>
          <p:cNvSpPr>
            <a:spLocks noGrp="1"/>
          </p:cNvSpPr>
          <p:nvPr>
            <p:ph type="sldNum" sz="quarter" idx="12"/>
          </p:nvPr>
        </p:nvSpPr>
        <p:spPr>
          <a:xfrm>
            <a:off x="6808788" y="63309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FAF0994-8781-4234-A851-59D0B3940B42}" type="slidenum">
              <a:rPr lang="zh-TW" altLang="en-US" sz="1400" smtClean="0"/>
              <a:pPr>
                <a:spcBef>
                  <a:spcPct val="0"/>
                </a:spcBef>
                <a:buFontTx/>
                <a:buNone/>
              </a:pPr>
              <a:t>10</a:t>
            </a:fld>
            <a:endParaRPr lang="en-US" altLang="zh-TW" sz="1400"/>
          </a:p>
        </p:txBody>
      </p:sp>
      <p:sp>
        <p:nvSpPr>
          <p:cNvPr id="9" name="矩形圖說文字 8">
            <a:extLst>
              <a:ext uri="{FF2B5EF4-FFF2-40B4-BE49-F238E27FC236}">
                <a16:creationId xmlns:a16="http://schemas.microsoft.com/office/drawing/2014/main" id="{05E3D727-6862-4A4E-9D41-5F41C615C37E}"/>
              </a:ext>
            </a:extLst>
          </p:cNvPr>
          <p:cNvSpPr/>
          <p:nvPr/>
        </p:nvSpPr>
        <p:spPr>
          <a:xfrm>
            <a:off x="5678226" y="1785363"/>
            <a:ext cx="3343100" cy="1241732"/>
          </a:xfrm>
          <a:prstGeom prst="wedgeRectCallout">
            <a:avLst>
              <a:gd name="adj1" fmla="val -122172"/>
              <a:gd name="adj2" fmla="val 22143"/>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3" indent="-182563">
              <a:defRPr/>
            </a:pPr>
            <a:r>
              <a:rPr lang="en-US" altLang="zh-TW" b="1" dirty="0">
                <a:solidFill>
                  <a:schemeClr val="tx1"/>
                </a:solidFill>
                <a:latin typeface="微軟正黑體" panose="020B0604030504040204" pitchFamily="34" charset="-120"/>
                <a:ea typeface="微軟正黑體" panose="020B0604030504040204" pitchFamily="34" charset="-120"/>
              </a:rPr>
              <a:t>1.</a:t>
            </a:r>
            <a:r>
              <a:rPr lang="zh-TW" altLang="en-US" b="1" dirty="0">
                <a:solidFill>
                  <a:schemeClr val="tx1"/>
                </a:solidFill>
                <a:latin typeface="微軟正黑體" panose="020B0604030504040204" pitchFamily="34" charset="-120"/>
                <a:ea typeface="微軟正黑體" panose="020B0604030504040204" pitchFamily="34" charset="-120"/>
              </a:rPr>
              <a:t> 在此可進行「加入志願」、 「移除志願」、「志願上移」或「志願下移」之編輯動作</a:t>
            </a:r>
          </a:p>
        </p:txBody>
      </p:sp>
      <p:sp>
        <p:nvSpPr>
          <p:cNvPr id="11" name="矩形圖說文字 10">
            <a:extLst>
              <a:ext uri="{FF2B5EF4-FFF2-40B4-BE49-F238E27FC236}">
                <a16:creationId xmlns:a16="http://schemas.microsoft.com/office/drawing/2014/main" id="{3CB5704F-BD13-41A3-8609-E8893C028912}"/>
              </a:ext>
            </a:extLst>
          </p:cNvPr>
          <p:cNvSpPr/>
          <p:nvPr/>
        </p:nvSpPr>
        <p:spPr>
          <a:xfrm>
            <a:off x="1536678" y="5715466"/>
            <a:ext cx="2871986" cy="1065461"/>
          </a:xfrm>
          <a:prstGeom prst="wedgeRectCallout">
            <a:avLst>
              <a:gd name="adj1" fmla="val -6105"/>
              <a:gd name="adj2" fmla="val -87774"/>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5113" indent="-265113">
              <a:defRPr/>
            </a:pPr>
            <a:r>
              <a:rPr lang="en-US" altLang="zh-TW" b="1" dirty="0">
                <a:solidFill>
                  <a:schemeClr val="tx1"/>
                </a:solidFill>
                <a:latin typeface="微軟正黑體" panose="020B0604030504040204" pitchFamily="34" charset="-120"/>
                <a:ea typeface="微軟正黑體" panose="020B0604030504040204" pitchFamily="34" charset="-120"/>
              </a:rPr>
              <a:t>2.</a:t>
            </a:r>
            <a:r>
              <a:rPr lang="zh-TW" altLang="en-US" b="1" dirty="0">
                <a:solidFill>
                  <a:schemeClr val="tx1"/>
                </a:solidFill>
                <a:latin typeface="微軟正黑體" panose="020B0604030504040204" pitchFamily="34" charset="-120"/>
                <a:ea typeface="微軟正黑體" panose="020B0604030504040204" pitchFamily="34" charset="-120"/>
              </a:rPr>
              <a:t> 完成所有就讀志願序之選填，請點按「送出志願」</a:t>
            </a:r>
          </a:p>
        </p:txBody>
      </p:sp>
      <p:sp>
        <p:nvSpPr>
          <p:cNvPr id="13" name="圓角矩形 12">
            <a:extLst>
              <a:ext uri="{FF2B5EF4-FFF2-40B4-BE49-F238E27FC236}">
                <a16:creationId xmlns:a16="http://schemas.microsoft.com/office/drawing/2014/main" id="{3AAA411A-35FF-4E97-8A47-15E9E2F6C1C9}"/>
              </a:ext>
            </a:extLst>
          </p:cNvPr>
          <p:cNvSpPr/>
          <p:nvPr/>
        </p:nvSpPr>
        <p:spPr>
          <a:xfrm>
            <a:off x="5767714" y="3918695"/>
            <a:ext cx="3257550" cy="2058988"/>
          </a:xfrm>
          <a:prstGeom prst="roundRect">
            <a:avLst/>
          </a:prstGeom>
          <a:solidFill>
            <a:srgbClr val="FFFF00"/>
          </a:solidFill>
          <a:ln w="1016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000" b="1" dirty="0">
                <a:solidFill>
                  <a:srgbClr val="0000CC"/>
                </a:solidFill>
                <a:latin typeface="微軟正黑體" panose="020B0604030504040204" pitchFamily="34" charset="-120"/>
                <a:ea typeface="微軟正黑體" panose="020B0604030504040204" pitchFamily="34" charset="-120"/>
              </a:rPr>
              <a:t>建議考生使用桌上型電腦或筆記型電腦，</a:t>
            </a:r>
            <a:r>
              <a:rPr lang="zh-TW" altLang="en-US" sz="20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避免</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使用手機或平板電腦</a:t>
            </a:r>
            <a:r>
              <a:rPr lang="zh-TW" altLang="en-US" sz="2000" b="1" dirty="0">
                <a:solidFill>
                  <a:srgbClr val="0000CC"/>
                </a:solidFill>
                <a:latin typeface="微軟正黑體" panose="020B0604030504040204" pitchFamily="34" charset="-120"/>
                <a:ea typeface="微軟正黑體" panose="020B0604030504040204" pitchFamily="34" charset="-120"/>
              </a:rPr>
              <a:t>因螢幕太小，資訊欄位顯示不完全，造成漏登資料而影響分發權益。</a:t>
            </a:r>
          </a:p>
        </p:txBody>
      </p:sp>
      <p:sp>
        <p:nvSpPr>
          <p:cNvPr id="28684" name="文字方塊 15"/>
          <p:cNvSpPr txBox="1">
            <a:spLocks noChangeArrowheads="1"/>
          </p:cNvSpPr>
          <p:nvPr/>
        </p:nvSpPr>
        <p:spPr bwMode="auto">
          <a:xfrm>
            <a:off x="2713038" y="1951296"/>
            <a:ext cx="438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28685" name="文字方塊 16"/>
          <p:cNvSpPr txBox="1">
            <a:spLocks noChangeArrowheads="1"/>
          </p:cNvSpPr>
          <p:nvPr/>
        </p:nvSpPr>
        <p:spPr bwMode="auto">
          <a:xfrm>
            <a:off x="2753596" y="5100091"/>
            <a:ext cx="43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087C8DA-53B5-4522-9E6B-28A656C1B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1108730"/>
            <a:ext cx="5311934" cy="1521338"/>
          </a:xfrm>
          <a:prstGeom prst="rect">
            <a:avLst/>
          </a:prstGeom>
        </p:spPr>
      </p:pic>
      <p:sp>
        <p:nvSpPr>
          <p:cNvPr id="2969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F136934-9DDD-4957-BBB3-144816881AFC}" type="slidenum">
              <a:rPr lang="zh-TW" altLang="en-US" sz="1400" smtClean="0"/>
              <a:pPr>
                <a:spcBef>
                  <a:spcPct val="0"/>
                </a:spcBef>
                <a:buFontTx/>
                <a:buNone/>
              </a:pPr>
              <a:t>11</a:t>
            </a:fld>
            <a:endParaRPr lang="en-US" altLang="zh-TW" sz="1400"/>
          </a:p>
        </p:txBody>
      </p:sp>
      <p:sp>
        <p:nvSpPr>
          <p:cNvPr id="6" name="矩形圖說文字 5">
            <a:extLst>
              <a:ext uri="{FF2B5EF4-FFF2-40B4-BE49-F238E27FC236}">
                <a16:creationId xmlns:a16="http://schemas.microsoft.com/office/drawing/2014/main" id="{551699A5-D360-4778-97FB-C62080E6CA38}"/>
              </a:ext>
            </a:extLst>
          </p:cNvPr>
          <p:cNvSpPr/>
          <p:nvPr/>
        </p:nvSpPr>
        <p:spPr>
          <a:xfrm>
            <a:off x="5940152" y="1106677"/>
            <a:ext cx="3026632" cy="1832973"/>
          </a:xfrm>
          <a:prstGeom prst="wedgeRectCallout">
            <a:avLst>
              <a:gd name="adj1" fmla="val -73138"/>
              <a:gd name="adj2" fmla="val -20417"/>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6700" indent="-266700" algn="just">
              <a:defRPr/>
            </a:pPr>
            <a:r>
              <a:rPr lang="en-US" altLang="zh-TW" b="1" dirty="0">
                <a:solidFill>
                  <a:schemeClr val="tx1"/>
                </a:solidFill>
                <a:latin typeface="微軟正黑體" panose="020B0604030504040204" pitchFamily="34" charset="-120"/>
                <a:ea typeface="微軟正黑體" panose="020B0604030504040204" pitchFamily="34" charset="-120"/>
              </a:rPr>
              <a:t>3.</a:t>
            </a:r>
            <a:r>
              <a:rPr lang="zh-TW" altLang="en-US" b="1" dirty="0">
                <a:solidFill>
                  <a:schemeClr val="tx1"/>
                </a:solidFill>
                <a:latin typeface="微軟正黑體" panose="020B0604030504040204" pitchFamily="34" charset="-120"/>
                <a:ea typeface="微軟正黑體" panose="020B0604030504040204" pitchFamily="34" charset="-120"/>
              </a:rPr>
              <a:t> 若選填未足</a:t>
            </a:r>
            <a:r>
              <a:rPr lang="en-US" altLang="zh-TW" b="1" dirty="0">
                <a:solidFill>
                  <a:schemeClr val="tx1"/>
                </a:solidFill>
                <a:latin typeface="微軟正黑體" panose="020B0604030504040204" pitchFamily="34" charset="-120"/>
                <a:ea typeface="微軟正黑體" panose="020B0604030504040204" pitchFamily="34" charset="-120"/>
              </a:rPr>
              <a:t>25</a:t>
            </a:r>
            <a:r>
              <a:rPr lang="zh-TW" altLang="en-US" b="1" dirty="0">
                <a:solidFill>
                  <a:schemeClr val="tx1"/>
                </a:solidFill>
                <a:latin typeface="微軟正黑體" panose="020B0604030504040204" pitchFamily="34" charset="-120"/>
                <a:ea typeface="微軟正黑體" panose="020B0604030504040204" pitchFamily="34" charset="-120"/>
              </a:rPr>
              <a:t>個志願，系統會出現提示訊息；若選填已達</a:t>
            </a:r>
            <a:r>
              <a:rPr lang="en-US" altLang="zh-TW" b="1" dirty="0">
                <a:solidFill>
                  <a:schemeClr val="tx1"/>
                </a:solidFill>
                <a:latin typeface="微軟正黑體" panose="020B0604030504040204" pitchFamily="34" charset="-120"/>
                <a:ea typeface="微軟正黑體" panose="020B0604030504040204" pitchFamily="34" charset="-120"/>
              </a:rPr>
              <a:t>25</a:t>
            </a:r>
            <a:r>
              <a:rPr lang="zh-TW" altLang="en-US" b="1" dirty="0">
                <a:solidFill>
                  <a:schemeClr val="tx1"/>
                </a:solidFill>
                <a:latin typeface="微軟正黑體" panose="020B0604030504040204" pitchFamily="34" charset="-120"/>
                <a:ea typeface="微軟正黑體" panose="020B0604030504040204" pitchFamily="34" charset="-120"/>
              </a:rPr>
              <a:t>個志願，則不會出現此對話視窗，直接進入下一個畫面。</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29703" name="文字方塊 17"/>
          <p:cNvSpPr txBox="1">
            <a:spLocks noChangeArrowheads="1"/>
          </p:cNvSpPr>
          <p:nvPr/>
        </p:nvSpPr>
        <p:spPr bwMode="auto">
          <a:xfrm>
            <a:off x="1588" y="1538288"/>
            <a:ext cx="436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a:solidFill>
                  <a:srgbClr val="FF0000"/>
                </a:solidFill>
                <a:sym typeface="Wingdings 2" panose="05020102010507070707" pitchFamily="18" charset="2"/>
              </a:rPr>
              <a:t></a:t>
            </a:r>
            <a:endParaRPr lang="zh-TW" altLang="en-US" sz="2800">
              <a:solidFill>
                <a:srgbClr val="FF0000"/>
              </a:solidFill>
            </a:endParaRPr>
          </a:p>
        </p:txBody>
      </p:sp>
      <p:sp>
        <p:nvSpPr>
          <p:cNvPr id="9" name="標題 1">
            <a:extLst>
              <a:ext uri="{FF2B5EF4-FFF2-40B4-BE49-F238E27FC236}">
                <a16:creationId xmlns:a16="http://schemas.microsoft.com/office/drawing/2014/main" id="{5E645CCC-0306-4DFD-9582-691A4D7FB89E}"/>
              </a:ext>
            </a:extLst>
          </p:cNvPr>
          <p:cNvSpPr txBox="1">
            <a:spLocks/>
          </p:cNvSpPr>
          <p:nvPr/>
        </p:nvSpPr>
        <p:spPr bwMode="auto">
          <a:xfrm>
            <a:off x="234950" y="236538"/>
            <a:ext cx="904875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b="1" kern="0" dirty="0">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kern="0" dirty="0">
                <a:solidFill>
                  <a:srgbClr val="000099"/>
                </a:solidFill>
                <a:latin typeface="微軟正黑體" panose="020B0604030504040204" pitchFamily="34" charset="-120"/>
                <a:ea typeface="微軟正黑體" panose="020B0604030504040204" pitchFamily="34" charset="-120"/>
              </a:rPr>
              <a:t>-</a:t>
            </a:r>
            <a:r>
              <a:rPr lang="zh-TW" altLang="en-US" sz="3600" b="1" kern="0" dirty="0">
                <a:solidFill>
                  <a:srgbClr val="000099"/>
                </a:solidFill>
                <a:latin typeface="微軟正黑體" panose="020B0604030504040204" pitchFamily="34" charset="-120"/>
                <a:ea typeface="微軟正黑體" panose="020B0604030504040204" pitchFamily="34" charset="-120"/>
              </a:rPr>
              <a:t>選填志願</a:t>
            </a:r>
            <a:r>
              <a:rPr lang="en-US" altLang="zh-TW" sz="2400" b="1" kern="0" dirty="0">
                <a:solidFill>
                  <a:srgbClr val="000099"/>
                </a:solidFill>
                <a:latin typeface="微軟正黑體" panose="020B0604030504040204" pitchFamily="34" charset="-120"/>
                <a:ea typeface="微軟正黑體" panose="020B0604030504040204" pitchFamily="34" charset="-120"/>
              </a:rPr>
              <a:t>(3/5)</a:t>
            </a:r>
            <a:endParaRPr lang="zh-TW" altLang="en-US" sz="2400" kern="0" dirty="0">
              <a:solidFill>
                <a:srgbClr val="000099"/>
              </a:solidFill>
              <a:latin typeface="微軟正黑體" panose="020B0604030504040204" pitchFamily="34" charset="-120"/>
              <a:ea typeface="微軟正黑體" panose="020B0604030504040204" pitchFamily="34" charset="-120"/>
            </a:endParaRPr>
          </a:p>
        </p:txBody>
      </p:sp>
      <p:sp>
        <p:nvSpPr>
          <p:cNvPr id="10" name="圓角矩形 9">
            <a:extLst>
              <a:ext uri="{FF2B5EF4-FFF2-40B4-BE49-F238E27FC236}">
                <a16:creationId xmlns:a16="http://schemas.microsoft.com/office/drawing/2014/main" id="{E64ED8C4-80EA-4F43-B761-9184E9782F26}"/>
              </a:ext>
            </a:extLst>
          </p:cNvPr>
          <p:cNvSpPr/>
          <p:nvPr/>
        </p:nvSpPr>
        <p:spPr>
          <a:xfrm>
            <a:off x="438150" y="3176377"/>
            <a:ext cx="6456375" cy="3010709"/>
          </a:xfrm>
          <a:prstGeom prst="roundRect">
            <a:avLst/>
          </a:prstGeom>
          <a:solidFill>
            <a:srgbClr val="FFFF00"/>
          </a:solidFill>
          <a:ln w="1016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Aft>
                <a:spcPts val="600"/>
              </a:spcAft>
              <a:defRPr/>
            </a:pPr>
            <a:r>
              <a:rPr lang="zh-TW" altLang="en-US" sz="2000" dirty="0">
                <a:solidFill>
                  <a:schemeClr val="tx1"/>
                </a:solidFill>
                <a:latin typeface="微軟正黑體" panose="020B0604030504040204" pitchFamily="34" charset="-120"/>
                <a:ea typeface="微軟正黑體" panose="020B0604030504040204" pitchFamily="34" charset="-120"/>
              </a:rPr>
              <a:t>備註：</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42900" indent="-342900" algn="just">
              <a:buFont typeface="+mj-lt"/>
              <a:buAutoNum type="arabicPeriod"/>
              <a:defRPr/>
            </a:pP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a:t>
            </a:r>
            <a:r>
              <a:rPr lang="zh-TW" altLang="en-US" sz="20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無暫存功能</a:t>
            </a:r>
            <a:r>
              <a:rPr lang="zh-TW" altLang="en-US" sz="2000" dirty="0">
                <a:solidFill>
                  <a:schemeClr val="tx1"/>
                </a:solidFill>
                <a:latin typeface="微軟正黑體" panose="020B0604030504040204" pitchFamily="34" charset="-120"/>
                <a:ea typeface="微軟正黑體" panose="020B0604030504040204" pitchFamily="34" charset="-120"/>
              </a:rPr>
              <a:t>，考生若中途登出系統，下次登入須重新操作。</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42900" indent="-342900" algn="just">
              <a:buFont typeface="+mj-lt"/>
              <a:buAutoNum type="arabicPeriod"/>
              <a:defRPr/>
            </a:pPr>
            <a:r>
              <a:rPr lang="zh-TW" altLang="en-US" sz="2000" b="1" dirty="0">
                <a:solidFill>
                  <a:srgbClr val="FF0000"/>
                </a:solidFill>
                <a:latin typeface="微軟正黑體" panose="020B0604030504040204" pitchFamily="34" charset="-120"/>
                <a:ea typeface="微軟正黑體" panose="020B0604030504040204" pitchFamily="34" charset="-120"/>
              </a:rPr>
              <a:t>系統未操作停置超過</a:t>
            </a:r>
            <a:r>
              <a:rPr lang="en-US" altLang="zh-TW" sz="3600" b="1" dirty="0">
                <a:solidFill>
                  <a:srgbClr val="FF0000"/>
                </a:solidFill>
                <a:effectLst>
                  <a:outerShdw blurRad="38100" dist="38100" dir="2700000" algn="tl">
                    <a:srgbClr val="000000">
                      <a:alpha val="43137"/>
                    </a:srgbClr>
                  </a:outerShdw>
                </a:effectLst>
                <a:latin typeface="華康儷粗圓" panose="020F0709000000000000" pitchFamily="49" charset="-120"/>
                <a:ea typeface="華康儷粗圓" panose="020F0709000000000000" pitchFamily="49" charset="-120"/>
              </a:rPr>
              <a:t>20</a:t>
            </a:r>
            <a:r>
              <a:rPr lang="zh-TW" altLang="en-US" sz="3600" dirty="0">
                <a:solidFill>
                  <a:srgbClr val="FF0000"/>
                </a:solidFill>
                <a:effectLst>
                  <a:outerShdw blurRad="38100" dist="38100" dir="2700000" algn="tl">
                    <a:srgbClr val="000000">
                      <a:alpha val="43137"/>
                    </a:srgbClr>
                  </a:outerShdw>
                </a:effectLst>
                <a:latin typeface="華康儷粗圓" panose="020F0709000000000000" pitchFamily="49" charset="-120"/>
                <a:ea typeface="華康儷粗圓" panose="020F0709000000000000" pitchFamily="49" charset="-120"/>
              </a:rPr>
              <a:t>分鐘</a:t>
            </a:r>
            <a:r>
              <a:rPr lang="zh-TW" altLang="en-US" sz="2000" b="1" dirty="0">
                <a:solidFill>
                  <a:srgbClr val="FF0000"/>
                </a:solidFill>
                <a:latin typeface="微軟正黑體" panose="020B0604030504040204" pitchFamily="34" charset="-120"/>
                <a:ea typeface="微軟正黑體" panose="020B0604030504040204" pitchFamily="34" charset="-120"/>
              </a:rPr>
              <a:t>，將自動登出，登出後須重新登入始可使用；</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marL="342900" indent="-342900" algn="just">
              <a:buFont typeface="+mj-lt"/>
              <a:buAutoNum type="arabicPeriod"/>
              <a:defRPr/>
            </a:pPr>
            <a:r>
              <a:rPr lang="zh-TW" altLang="en-US" sz="2000" b="1" dirty="0">
                <a:solidFill>
                  <a:srgbClr val="FF0000"/>
                </a:solidFill>
                <a:latin typeface="微軟正黑體" panose="020B0604030504040204" pitchFamily="34" charset="-120"/>
                <a:ea typeface="微軟正黑體" panose="020B0604030504040204" pitchFamily="34" charset="-120"/>
              </a:rPr>
              <a:t> </a:t>
            </a:r>
            <a:r>
              <a:rPr lang="zh-TW" altLang="en-US" sz="3600" b="1" dirty="0">
                <a:solidFill>
                  <a:srgbClr val="FF0000"/>
                </a:solidFill>
                <a:effectLst>
                  <a:outerShdw blurRad="38100" dist="38100" dir="2700000" algn="tl">
                    <a:srgbClr val="000000">
                      <a:alpha val="43137"/>
                    </a:srgbClr>
                  </a:outerShdw>
                </a:effectLst>
                <a:latin typeface="華康儷粗圓" panose="020F0709000000000000" pitchFamily="49" charset="-120"/>
                <a:ea typeface="華康儷粗圓" panose="020F0709000000000000" pitchFamily="49" charset="-120"/>
              </a:rPr>
              <a:t>勿</a:t>
            </a:r>
            <a:r>
              <a:rPr lang="zh-TW" altLang="en-US" sz="2000" dirty="0">
                <a:solidFill>
                  <a:schemeClr val="tx1"/>
                </a:solidFill>
                <a:latin typeface="微軟正黑體" panose="020B0604030504040204" pitchFamily="34" charset="-120"/>
                <a:ea typeface="微軟正黑體" panose="020B0604030504040204" pitchFamily="34" charset="-120"/>
              </a:rPr>
              <a:t>開啟多個本系統視窗，以免造成就讀志願序無法送出。</a:t>
            </a:r>
          </a:p>
        </p:txBody>
      </p:sp>
      <p:grpSp>
        <p:nvGrpSpPr>
          <p:cNvPr id="54" name="Group 11">
            <a:extLst>
              <a:ext uri="{FF2B5EF4-FFF2-40B4-BE49-F238E27FC236}">
                <a16:creationId xmlns:a16="http://schemas.microsoft.com/office/drawing/2014/main" id="{A5366E29-D2B5-4256-9AA8-A4775104E059}"/>
              </a:ext>
            </a:extLst>
          </p:cNvPr>
          <p:cNvGrpSpPr/>
          <p:nvPr/>
        </p:nvGrpSpPr>
        <p:grpSpPr>
          <a:xfrm>
            <a:off x="6948264" y="4175525"/>
            <a:ext cx="1440160" cy="2160000"/>
            <a:chOff x="4883895" y="2713107"/>
            <a:chExt cx="2131126" cy="3329589"/>
          </a:xfrm>
        </p:grpSpPr>
        <p:sp>
          <p:nvSpPr>
            <p:cNvPr id="55" name="Freeform: Shape 12">
              <a:extLst>
                <a:ext uri="{FF2B5EF4-FFF2-40B4-BE49-F238E27FC236}">
                  <a16:creationId xmlns:a16="http://schemas.microsoft.com/office/drawing/2014/main" id="{EEA9D788-9062-4733-BD76-1A8ADAFF15C7}"/>
                </a:ext>
              </a:extLst>
            </p:cNvPr>
            <p:cNvSpPr/>
            <p:nvPr/>
          </p:nvSpPr>
          <p:spPr>
            <a:xfrm>
              <a:off x="6385748" y="5170700"/>
              <a:ext cx="229689" cy="257624"/>
            </a:xfrm>
            <a:custGeom>
              <a:avLst/>
              <a:gdLst>
                <a:gd name="connsiteX0" fmla="*/ 332368 w 329540"/>
                <a:gd name="connsiteY0" fmla="*/ 93914 h 369619"/>
                <a:gd name="connsiteX1" fmla="*/ 329695 w 329540"/>
                <a:gd name="connsiteY1" fmla="*/ 142009 h 369619"/>
                <a:gd name="connsiteX2" fmla="*/ 290507 w 329540"/>
                <a:gd name="connsiteY2" fmla="*/ 237754 h 369619"/>
                <a:gd name="connsiteX3" fmla="*/ 239740 w 329540"/>
                <a:gd name="connsiteY3" fmla="*/ 325483 h 369619"/>
                <a:gd name="connsiteX4" fmla="*/ 225490 w 329540"/>
                <a:gd name="connsiteY4" fmla="*/ 347749 h 369619"/>
                <a:gd name="connsiteX5" fmla="*/ 197434 w 329540"/>
                <a:gd name="connsiteY5" fmla="*/ 351312 h 369619"/>
                <a:gd name="connsiteX6" fmla="*/ 192981 w 329540"/>
                <a:gd name="connsiteY6" fmla="*/ 326819 h 369619"/>
                <a:gd name="connsiteX7" fmla="*/ 225490 w 329540"/>
                <a:gd name="connsiteY7" fmla="*/ 264028 h 369619"/>
                <a:gd name="connsiteX8" fmla="*/ 225044 w 329540"/>
                <a:gd name="connsiteY8" fmla="*/ 246215 h 369619"/>
                <a:gd name="connsiteX9" fmla="*/ 205450 w 329540"/>
                <a:gd name="connsiteY9" fmla="*/ 253786 h 369619"/>
                <a:gd name="connsiteX10" fmla="*/ 151120 w 329540"/>
                <a:gd name="connsiteY10" fmla="*/ 354429 h 369619"/>
                <a:gd name="connsiteX11" fmla="*/ 124401 w 329540"/>
                <a:gd name="connsiteY11" fmla="*/ 372687 h 369619"/>
                <a:gd name="connsiteX12" fmla="*/ 111041 w 329540"/>
                <a:gd name="connsiteY12" fmla="*/ 340178 h 369619"/>
                <a:gd name="connsiteX13" fmla="*/ 164480 w 329540"/>
                <a:gd name="connsiteY13" fmla="*/ 241317 h 369619"/>
                <a:gd name="connsiteX14" fmla="*/ 165816 w 329540"/>
                <a:gd name="connsiteY14" fmla="*/ 217714 h 369619"/>
                <a:gd name="connsiteX15" fmla="*/ 147112 w 329540"/>
                <a:gd name="connsiteY15" fmla="*/ 230629 h 369619"/>
                <a:gd name="connsiteX16" fmla="*/ 90111 w 329540"/>
                <a:gd name="connsiteY16" fmla="*/ 332608 h 369619"/>
                <a:gd name="connsiteX17" fmla="*/ 88330 w 329540"/>
                <a:gd name="connsiteY17" fmla="*/ 338843 h 369619"/>
                <a:gd name="connsiteX18" fmla="*/ 54930 w 329540"/>
                <a:gd name="connsiteY18" fmla="*/ 358882 h 369619"/>
                <a:gd name="connsiteX19" fmla="*/ 51368 w 329540"/>
                <a:gd name="connsiteY19" fmla="*/ 320139 h 369619"/>
                <a:gd name="connsiteX20" fmla="*/ 111041 w 329540"/>
                <a:gd name="connsiteY20" fmla="*/ 209253 h 369619"/>
                <a:gd name="connsiteX21" fmla="*/ 110596 w 329540"/>
                <a:gd name="connsiteY21" fmla="*/ 186096 h 369619"/>
                <a:gd name="connsiteX22" fmla="*/ 91892 w 329540"/>
                <a:gd name="connsiteY22" fmla="*/ 198120 h 369619"/>
                <a:gd name="connsiteX23" fmla="*/ 45133 w 329540"/>
                <a:gd name="connsiteY23" fmla="*/ 283177 h 369619"/>
                <a:gd name="connsiteX24" fmla="*/ 10843 w 329540"/>
                <a:gd name="connsiteY24" fmla="*/ 296537 h 369619"/>
                <a:gd name="connsiteX25" fmla="*/ 8171 w 329540"/>
                <a:gd name="connsiteY25" fmla="*/ 264473 h 369619"/>
                <a:gd name="connsiteX26" fmla="*/ 65173 w 329540"/>
                <a:gd name="connsiteY26" fmla="*/ 159822 h 369619"/>
                <a:gd name="connsiteX27" fmla="*/ 71853 w 329540"/>
                <a:gd name="connsiteY27" fmla="*/ 117071 h 369619"/>
                <a:gd name="connsiteX28" fmla="*/ 60274 w 329540"/>
                <a:gd name="connsiteY28" fmla="*/ 106829 h 369619"/>
                <a:gd name="connsiteX29" fmla="*/ 27320 w 329540"/>
                <a:gd name="connsiteY29" fmla="*/ 103266 h 369619"/>
                <a:gd name="connsiteX30" fmla="*/ 155 w 329540"/>
                <a:gd name="connsiteY30" fmla="*/ 75656 h 369619"/>
                <a:gd name="connsiteX31" fmla="*/ 30437 w 329540"/>
                <a:gd name="connsiteY31" fmla="*/ 54280 h 369619"/>
                <a:gd name="connsiteX32" fmla="*/ 131972 w 329540"/>
                <a:gd name="connsiteY32" fmla="*/ 20881 h 369619"/>
                <a:gd name="connsiteX33" fmla="*/ 166262 w 329540"/>
                <a:gd name="connsiteY33" fmla="*/ 2177 h 369619"/>
                <a:gd name="connsiteX34" fmla="*/ 186301 w 329540"/>
                <a:gd name="connsiteY34" fmla="*/ 5740 h 369619"/>
                <a:gd name="connsiteX35" fmla="*/ 319899 w 329540"/>
                <a:gd name="connsiteY35" fmla="*/ 78328 h 369619"/>
                <a:gd name="connsiteX36" fmla="*/ 332368 w 329540"/>
                <a:gd name="connsiteY36" fmla="*/ 93914 h 36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40" h="369619">
                  <a:moveTo>
                    <a:pt x="332368" y="93914"/>
                  </a:moveTo>
                  <a:cubicBezTo>
                    <a:pt x="326578" y="109501"/>
                    <a:pt x="329695" y="125977"/>
                    <a:pt x="329695" y="142009"/>
                  </a:cubicBezTo>
                  <a:cubicBezTo>
                    <a:pt x="329250" y="179416"/>
                    <a:pt x="315000" y="209699"/>
                    <a:pt x="290507" y="237754"/>
                  </a:cubicBezTo>
                  <a:cubicBezTo>
                    <a:pt x="268241" y="263138"/>
                    <a:pt x="255772" y="295646"/>
                    <a:pt x="239740" y="325483"/>
                  </a:cubicBezTo>
                  <a:cubicBezTo>
                    <a:pt x="235732" y="333053"/>
                    <a:pt x="231279" y="341069"/>
                    <a:pt x="225490" y="347749"/>
                  </a:cubicBezTo>
                  <a:cubicBezTo>
                    <a:pt x="217474" y="357546"/>
                    <a:pt x="207231" y="356656"/>
                    <a:pt x="197434" y="351312"/>
                  </a:cubicBezTo>
                  <a:cubicBezTo>
                    <a:pt x="186746" y="345523"/>
                    <a:pt x="187192" y="336616"/>
                    <a:pt x="192981" y="326819"/>
                  </a:cubicBezTo>
                  <a:cubicBezTo>
                    <a:pt x="204114" y="306334"/>
                    <a:pt x="214802" y="284959"/>
                    <a:pt x="225490" y="264028"/>
                  </a:cubicBezTo>
                  <a:cubicBezTo>
                    <a:pt x="228607" y="257793"/>
                    <a:pt x="236623" y="252004"/>
                    <a:pt x="225044" y="246215"/>
                  </a:cubicBezTo>
                  <a:cubicBezTo>
                    <a:pt x="216138" y="241762"/>
                    <a:pt x="210349" y="244879"/>
                    <a:pt x="205450" y="253786"/>
                  </a:cubicBezTo>
                  <a:cubicBezTo>
                    <a:pt x="187637" y="287630"/>
                    <a:pt x="169379" y="321030"/>
                    <a:pt x="151120" y="354429"/>
                  </a:cubicBezTo>
                  <a:cubicBezTo>
                    <a:pt x="145331" y="364671"/>
                    <a:pt x="139542" y="375804"/>
                    <a:pt x="124401" y="372687"/>
                  </a:cubicBezTo>
                  <a:cubicBezTo>
                    <a:pt x="108815" y="369570"/>
                    <a:pt x="102580" y="356211"/>
                    <a:pt x="111041" y="340178"/>
                  </a:cubicBezTo>
                  <a:cubicBezTo>
                    <a:pt x="128409" y="307225"/>
                    <a:pt x="147112" y="274271"/>
                    <a:pt x="164480" y="241317"/>
                  </a:cubicBezTo>
                  <a:cubicBezTo>
                    <a:pt x="168043" y="234191"/>
                    <a:pt x="180512" y="225730"/>
                    <a:pt x="165816" y="217714"/>
                  </a:cubicBezTo>
                  <a:cubicBezTo>
                    <a:pt x="152902" y="210589"/>
                    <a:pt x="150675" y="224394"/>
                    <a:pt x="147112" y="230629"/>
                  </a:cubicBezTo>
                  <a:cubicBezTo>
                    <a:pt x="127518" y="264028"/>
                    <a:pt x="108815" y="298318"/>
                    <a:pt x="90111" y="332608"/>
                  </a:cubicBezTo>
                  <a:cubicBezTo>
                    <a:pt x="89220" y="334390"/>
                    <a:pt x="89666" y="337507"/>
                    <a:pt x="88330" y="338843"/>
                  </a:cubicBezTo>
                  <a:cubicBezTo>
                    <a:pt x="79423" y="349085"/>
                    <a:pt x="73634" y="369125"/>
                    <a:pt x="54930" y="358882"/>
                  </a:cubicBezTo>
                  <a:cubicBezTo>
                    <a:pt x="38899" y="349976"/>
                    <a:pt x="42907" y="334835"/>
                    <a:pt x="51368" y="320139"/>
                  </a:cubicBezTo>
                  <a:cubicBezTo>
                    <a:pt x="71853" y="283622"/>
                    <a:pt x="90556" y="246215"/>
                    <a:pt x="111041" y="209253"/>
                  </a:cubicBezTo>
                  <a:cubicBezTo>
                    <a:pt x="115940" y="200792"/>
                    <a:pt x="120393" y="192331"/>
                    <a:pt x="110596" y="186096"/>
                  </a:cubicBezTo>
                  <a:cubicBezTo>
                    <a:pt x="98127" y="178081"/>
                    <a:pt x="95455" y="191886"/>
                    <a:pt x="91892" y="198120"/>
                  </a:cubicBezTo>
                  <a:cubicBezTo>
                    <a:pt x="75415" y="226175"/>
                    <a:pt x="60274" y="254676"/>
                    <a:pt x="45133" y="283177"/>
                  </a:cubicBezTo>
                  <a:cubicBezTo>
                    <a:pt x="37117" y="297873"/>
                    <a:pt x="25984" y="304552"/>
                    <a:pt x="10843" y="296537"/>
                  </a:cubicBezTo>
                  <a:cubicBezTo>
                    <a:pt x="-4743" y="288521"/>
                    <a:pt x="1491" y="276497"/>
                    <a:pt x="8171" y="264473"/>
                  </a:cubicBezTo>
                  <a:cubicBezTo>
                    <a:pt x="27320" y="229738"/>
                    <a:pt x="44242" y="193667"/>
                    <a:pt x="65173" y="159822"/>
                  </a:cubicBezTo>
                  <a:cubicBezTo>
                    <a:pt x="74079" y="145127"/>
                    <a:pt x="70962" y="131767"/>
                    <a:pt x="71853" y="117071"/>
                  </a:cubicBezTo>
                  <a:cubicBezTo>
                    <a:pt x="72298" y="109501"/>
                    <a:pt x="66954" y="107719"/>
                    <a:pt x="60274" y="106829"/>
                  </a:cubicBezTo>
                  <a:cubicBezTo>
                    <a:pt x="49141" y="105938"/>
                    <a:pt x="38008" y="102375"/>
                    <a:pt x="27320" y="103266"/>
                  </a:cubicBezTo>
                  <a:cubicBezTo>
                    <a:pt x="5945" y="105047"/>
                    <a:pt x="-1180" y="97031"/>
                    <a:pt x="155" y="75656"/>
                  </a:cubicBezTo>
                  <a:cubicBezTo>
                    <a:pt x="1491" y="53390"/>
                    <a:pt x="15742" y="50272"/>
                    <a:pt x="30437" y="54280"/>
                  </a:cubicBezTo>
                  <a:cubicBezTo>
                    <a:pt x="72743" y="65859"/>
                    <a:pt x="104806" y="52499"/>
                    <a:pt x="131972" y="20881"/>
                  </a:cubicBezTo>
                  <a:cubicBezTo>
                    <a:pt x="140878" y="10638"/>
                    <a:pt x="153792" y="6631"/>
                    <a:pt x="166262" y="2177"/>
                  </a:cubicBezTo>
                  <a:cubicBezTo>
                    <a:pt x="174278" y="-3167"/>
                    <a:pt x="180066" y="2623"/>
                    <a:pt x="186301" y="5740"/>
                  </a:cubicBezTo>
                  <a:cubicBezTo>
                    <a:pt x="231279" y="28897"/>
                    <a:pt x="274476" y="55616"/>
                    <a:pt x="319899" y="78328"/>
                  </a:cubicBezTo>
                  <a:cubicBezTo>
                    <a:pt x="325242" y="81890"/>
                    <a:pt x="334149" y="83672"/>
                    <a:pt x="332368" y="93914"/>
                  </a:cubicBezTo>
                  <a:close/>
                </a:path>
              </a:pathLst>
            </a:custGeom>
            <a:solidFill>
              <a:srgbClr val="FACC88"/>
            </a:solidFill>
            <a:ln w="4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6" name="Freeform: Shape 13">
              <a:extLst>
                <a:ext uri="{FF2B5EF4-FFF2-40B4-BE49-F238E27FC236}">
                  <a16:creationId xmlns:a16="http://schemas.microsoft.com/office/drawing/2014/main" id="{64EF24A3-EE60-4B1A-9A78-14D55B41EA71}"/>
                </a:ext>
              </a:extLst>
            </p:cNvPr>
            <p:cNvSpPr/>
            <p:nvPr/>
          </p:nvSpPr>
          <p:spPr>
            <a:xfrm>
              <a:off x="5207481" y="2713107"/>
              <a:ext cx="1807540" cy="1739621"/>
            </a:xfrm>
            <a:custGeom>
              <a:avLst/>
              <a:gdLst>
                <a:gd name="connsiteX0" fmla="*/ 1792367 w 1807540"/>
                <a:gd name="connsiteY0" fmla="*/ 1171256 h 1739621"/>
                <a:gd name="connsiteX1" fmla="*/ 1786922 w 1807540"/>
                <a:gd name="connsiteY1" fmla="*/ 1180194 h 1739621"/>
                <a:gd name="connsiteX2" fmla="*/ 1787540 w 1807540"/>
                <a:gd name="connsiteY2" fmla="*/ 1179366 h 1739621"/>
                <a:gd name="connsiteX3" fmla="*/ 188410 w 1807540"/>
                <a:gd name="connsiteY3" fmla="*/ 1062349 h 1739621"/>
                <a:gd name="connsiteX4" fmla="*/ 188410 w 1807540"/>
                <a:gd name="connsiteY4" fmla="*/ 1063280 h 1739621"/>
                <a:gd name="connsiteX5" fmla="*/ 189270 w 1807540"/>
                <a:gd name="connsiteY5" fmla="*/ 1063771 h 1739621"/>
                <a:gd name="connsiteX6" fmla="*/ 726006 w 1807540"/>
                <a:gd name="connsiteY6" fmla="*/ 645805 h 1739621"/>
                <a:gd name="connsiteX7" fmla="*/ 727389 w 1807540"/>
                <a:gd name="connsiteY7" fmla="*/ 646955 h 1739621"/>
                <a:gd name="connsiteX8" fmla="*/ 727247 w 1807540"/>
                <a:gd name="connsiteY8" fmla="*/ 646425 h 1739621"/>
                <a:gd name="connsiteX9" fmla="*/ 727709 w 1807540"/>
                <a:gd name="connsiteY9" fmla="*/ 646213 h 1739621"/>
                <a:gd name="connsiteX10" fmla="*/ 849852 w 1807540"/>
                <a:gd name="connsiteY10" fmla="*/ 191 h 1739621"/>
                <a:gd name="connsiteX11" fmla="*/ 1503223 w 1807540"/>
                <a:gd name="connsiteY11" fmla="*/ 210015 h 1739621"/>
                <a:gd name="connsiteX12" fmla="*/ 1726705 w 1807540"/>
                <a:gd name="connsiteY12" fmla="*/ 541202 h 1739621"/>
                <a:gd name="connsiteX13" fmla="*/ 1783507 w 1807540"/>
                <a:gd name="connsiteY13" fmla="*/ 853146 h 1739621"/>
                <a:gd name="connsiteX14" fmla="*/ 1796232 w 1807540"/>
                <a:gd name="connsiteY14" fmla="*/ 1041552 h 1739621"/>
                <a:gd name="connsiteX15" fmla="*/ 1796233 w 1807540"/>
                <a:gd name="connsiteY15" fmla="*/ 1041553 h 1739621"/>
                <a:gd name="connsiteX16" fmla="*/ 1806475 w 1807540"/>
                <a:gd name="connsiteY16" fmla="*/ 1092767 h 1739621"/>
                <a:gd name="connsiteX17" fmla="*/ 1798095 w 1807540"/>
                <a:gd name="connsiteY17" fmla="*/ 1155156 h 1739621"/>
                <a:gd name="connsiteX18" fmla="*/ 1795038 w 1807540"/>
                <a:gd name="connsiteY18" fmla="*/ 1166769 h 1739621"/>
                <a:gd name="connsiteX19" fmla="*/ 1795300 w 1807540"/>
                <a:gd name="connsiteY19" fmla="*/ 1166329 h 1739621"/>
                <a:gd name="connsiteX20" fmla="*/ 1788472 w 1807540"/>
                <a:gd name="connsiteY20" fmla="*/ 1265654 h 1739621"/>
                <a:gd name="connsiteX21" fmla="*/ 1789402 w 1807540"/>
                <a:gd name="connsiteY21" fmla="*/ 1276208 h 1739621"/>
                <a:gd name="connsiteX22" fmla="*/ 1782263 w 1807540"/>
                <a:gd name="connsiteY22" fmla="*/ 1333940 h 1739621"/>
                <a:gd name="connsiteX23" fmla="*/ 1772952 w 1807540"/>
                <a:gd name="connsiteY23" fmla="*/ 1377395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82263 w 1807540"/>
                <a:gd name="connsiteY24" fmla="*/ 1333940 h 1739621"/>
                <a:gd name="connsiteX25" fmla="*/ 1772952 w 1807540"/>
                <a:gd name="connsiteY25" fmla="*/ 1377395 h 1739621"/>
                <a:gd name="connsiteX26" fmla="*/ 1731049 w 1807540"/>
                <a:gd name="connsiteY26" fmla="*/ 1534142 h 1739621"/>
                <a:gd name="connsiteX27" fmla="*/ 1706218 w 1807540"/>
                <a:gd name="connsiteY27" fmla="*/ 1635950 h 1739621"/>
                <a:gd name="connsiteX28" fmla="*/ 1667109 w 1807540"/>
                <a:gd name="connsiteY28" fmla="*/ 1735275 h 1739621"/>
                <a:gd name="connsiteX29" fmla="*/ 1484289 w 1807540"/>
                <a:gd name="connsiteY29" fmla="*/ 1606153 h 1739621"/>
                <a:gd name="connsiteX30" fmla="*/ 1262360 w 1807540"/>
                <a:gd name="connsiteY30" fmla="*/ 1575114 h 1739621"/>
                <a:gd name="connsiteX31" fmla="*/ 1113100 w 1807540"/>
                <a:gd name="connsiteY31" fmla="*/ 1553218 h 1739621"/>
                <a:gd name="connsiteX32" fmla="*/ 1112132 w 1807540"/>
                <a:gd name="connsiteY32" fmla="*/ 1553387 h 1739621"/>
                <a:gd name="connsiteX33" fmla="*/ 949797 w 1807540"/>
                <a:gd name="connsiteY33" fmla="*/ 1581633 h 1739621"/>
                <a:gd name="connsiteX34" fmla="*/ 940796 w 1807540"/>
                <a:gd name="connsiteY34" fmla="*/ 1593117 h 1739621"/>
                <a:gd name="connsiteX35" fmla="*/ 944831 w 1807540"/>
                <a:gd name="connsiteY35" fmla="*/ 1634399 h 1739621"/>
                <a:gd name="connsiteX36" fmla="*/ 945452 w 1807540"/>
                <a:gd name="connsiteY36" fmla="*/ 1637503 h 1739621"/>
                <a:gd name="connsiteX37" fmla="*/ 860094 w 1807540"/>
                <a:gd name="connsiteY37" fmla="*/ 1739621 h 1739621"/>
                <a:gd name="connsiteX38" fmla="*/ 775358 w 1807540"/>
                <a:gd name="connsiteY38" fmla="*/ 1637192 h 1739621"/>
                <a:gd name="connsiteX39" fmla="*/ 776910 w 1807540"/>
                <a:gd name="connsiteY39" fmla="*/ 1634089 h 1739621"/>
                <a:gd name="connsiteX40" fmla="*/ 782187 w 1807540"/>
                <a:gd name="connsiteY40" fmla="*/ 1588461 h 1739621"/>
                <a:gd name="connsiteX41" fmla="*/ 774737 w 1807540"/>
                <a:gd name="connsiteY41" fmla="*/ 1576045 h 1739621"/>
                <a:gd name="connsiteX42" fmla="*/ 666411 w 1807540"/>
                <a:gd name="connsiteY42" fmla="*/ 1549662 h 1739621"/>
                <a:gd name="connsiteX43" fmla="*/ 591607 w 1807540"/>
                <a:gd name="connsiteY43" fmla="*/ 1533832 h 1739621"/>
                <a:gd name="connsiteX44" fmla="*/ 577950 w 1807540"/>
                <a:gd name="connsiteY44" fmla="*/ 1534143 h 1739621"/>
                <a:gd name="connsiteX45" fmla="*/ 577106 w 1807540"/>
                <a:gd name="connsiteY45" fmla="*/ 1533930 h 1739621"/>
                <a:gd name="connsiteX46" fmla="*/ 482019 w 1807540"/>
                <a:gd name="connsiteY46" fmla="*/ 1545054 h 1739621"/>
                <a:gd name="connsiteX47" fmla="*/ 204239 w 1807540"/>
                <a:gd name="connsiteY47" fmla="*/ 1620741 h 1739621"/>
                <a:gd name="connsiteX48" fmla="*/ 189341 w 1807540"/>
                <a:gd name="connsiteY48" fmla="*/ 1625397 h 1739621"/>
                <a:gd name="connsiteX49" fmla="*/ 149611 w 1807540"/>
                <a:gd name="connsiteY49" fmla="*/ 1609878 h 1739621"/>
                <a:gd name="connsiteX50" fmla="*/ 56494 w 1807540"/>
                <a:gd name="connsiteY50" fmla="*/ 1294831 h 1739621"/>
                <a:gd name="connsiteX51" fmla="*/ 52808 w 1807540"/>
                <a:gd name="connsiteY51" fmla="*/ 1264422 h 1739621"/>
                <a:gd name="connsiteX52" fmla="*/ 52769 w 1807540"/>
                <a:gd name="connsiteY52" fmla="*/ 1264413 h 1739621"/>
                <a:gd name="connsiteX53" fmla="*/ 38801 w 1807540"/>
                <a:gd name="connsiteY53" fmla="*/ 1236788 h 1739621"/>
                <a:gd name="connsiteX54" fmla="*/ 1555 w 1807540"/>
                <a:gd name="connsiteY54" fmla="*/ 1112011 h 1739621"/>
                <a:gd name="connsiteX55" fmla="*/ 30111 w 1807540"/>
                <a:gd name="connsiteY55" fmla="*/ 1051796 h 1739621"/>
                <a:gd name="connsiteX56" fmla="*/ 38801 w 1807540"/>
                <a:gd name="connsiteY56" fmla="*/ 1028206 h 1739621"/>
                <a:gd name="connsiteX57" fmla="*/ 38297 w 1807540"/>
                <a:gd name="connsiteY57" fmla="*/ 985566 h 1739621"/>
                <a:gd name="connsiteX58" fmla="*/ 40353 w 1807540"/>
                <a:gd name="connsiteY58" fmla="*/ 943169 h 1739621"/>
                <a:gd name="connsiteX59" fmla="*/ 40353 w 1807540"/>
                <a:gd name="connsiteY59" fmla="*/ 942848 h 1739621"/>
                <a:gd name="connsiteX60" fmla="*/ 75428 w 1807540"/>
                <a:gd name="connsiteY60" fmla="*/ 634009 h 1739621"/>
                <a:gd name="connsiteX61" fmla="*/ 124469 w 1807540"/>
                <a:gd name="connsiteY61" fmla="*/ 458017 h 1739621"/>
                <a:gd name="connsiteX62" fmla="*/ 308530 w 1807540"/>
                <a:gd name="connsiteY62" fmla="*/ 171216 h 1739621"/>
                <a:gd name="connsiteX63" fmla="*/ 559947 w 1807540"/>
                <a:gd name="connsiteY63" fmla="*/ 43646 h 1739621"/>
                <a:gd name="connsiteX64" fmla="*/ 849852 w 1807540"/>
                <a:gd name="connsiteY64"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72952 w 1807540"/>
                <a:gd name="connsiteY24" fmla="*/ 1377395 h 1739621"/>
                <a:gd name="connsiteX25" fmla="*/ 1731049 w 1807540"/>
                <a:gd name="connsiteY25" fmla="*/ 1534142 h 1739621"/>
                <a:gd name="connsiteX26" fmla="*/ 1706218 w 1807540"/>
                <a:gd name="connsiteY26" fmla="*/ 1635950 h 1739621"/>
                <a:gd name="connsiteX27" fmla="*/ 1667109 w 1807540"/>
                <a:gd name="connsiteY27" fmla="*/ 1735275 h 1739621"/>
                <a:gd name="connsiteX28" fmla="*/ 1484289 w 1807540"/>
                <a:gd name="connsiteY28" fmla="*/ 1606153 h 1739621"/>
                <a:gd name="connsiteX29" fmla="*/ 1262360 w 1807540"/>
                <a:gd name="connsiteY29" fmla="*/ 1575114 h 1739621"/>
                <a:gd name="connsiteX30" fmla="*/ 1113100 w 1807540"/>
                <a:gd name="connsiteY30" fmla="*/ 1553218 h 1739621"/>
                <a:gd name="connsiteX31" fmla="*/ 1112132 w 1807540"/>
                <a:gd name="connsiteY31" fmla="*/ 1553387 h 1739621"/>
                <a:gd name="connsiteX32" fmla="*/ 949797 w 1807540"/>
                <a:gd name="connsiteY32" fmla="*/ 1581633 h 1739621"/>
                <a:gd name="connsiteX33" fmla="*/ 940796 w 1807540"/>
                <a:gd name="connsiteY33" fmla="*/ 1593117 h 1739621"/>
                <a:gd name="connsiteX34" fmla="*/ 944831 w 1807540"/>
                <a:gd name="connsiteY34" fmla="*/ 1634399 h 1739621"/>
                <a:gd name="connsiteX35" fmla="*/ 945452 w 1807540"/>
                <a:gd name="connsiteY35" fmla="*/ 1637503 h 1739621"/>
                <a:gd name="connsiteX36" fmla="*/ 860094 w 1807540"/>
                <a:gd name="connsiteY36" fmla="*/ 1739621 h 1739621"/>
                <a:gd name="connsiteX37" fmla="*/ 775358 w 1807540"/>
                <a:gd name="connsiteY37" fmla="*/ 1637192 h 1739621"/>
                <a:gd name="connsiteX38" fmla="*/ 776910 w 1807540"/>
                <a:gd name="connsiteY38" fmla="*/ 1634089 h 1739621"/>
                <a:gd name="connsiteX39" fmla="*/ 782187 w 1807540"/>
                <a:gd name="connsiteY39" fmla="*/ 1588461 h 1739621"/>
                <a:gd name="connsiteX40" fmla="*/ 774737 w 1807540"/>
                <a:gd name="connsiteY40" fmla="*/ 1576045 h 1739621"/>
                <a:gd name="connsiteX41" fmla="*/ 666411 w 1807540"/>
                <a:gd name="connsiteY41" fmla="*/ 1549662 h 1739621"/>
                <a:gd name="connsiteX42" fmla="*/ 591607 w 1807540"/>
                <a:gd name="connsiteY42" fmla="*/ 1533832 h 1739621"/>
                <a:gd name="connsiteX43" fmla="*/ 577950 w 1807540"/>
                <a:gd name="connsiteY43" fmla="*/ 1534143 h 1739621"/>
                <a:gd name="connsiteX44" fmla="*/ 577106 w 1807540"/>
                <a:gd name="connsiteY44" fmla="*/ 1533930 h 1739621"/>
                <a:gd name="connsiteX45" fmla="*/ 482019 w 1807540"/>
                <a:gd name="connsiteY45" fmla="*/ 1545054 h 1739621"/>
                <a:gd name="connsiteX46" fmla="*/ 204239 w 1807540"/>
                <a:gd name="connsiteY46" fmla="*/ 1620741 h 1739621"/>
                <a:gd name="connsiteX47" fmla="*/ 189341 w 1807540"/>
                <a:gd name="connsiteY47" fmla="*/ 1625397 h 1739621"/>
                <a:gd name="connsiteX48" fmla="*/ 149611 w 1807540"/>
                <a:gd name="connsiteY48" fmla="*/ 1609878 h 1739621"/>
                <a:gd name="connsiteX49" fmla="*/ 56494 w 1807540"/>
                <a:gd name="connsiteY49" fmla="*/ 1294831 h 1739621"/>
                <a:gd name="connsiteX50" fmla="*/ 52808 w 1807540"/>
                <a:gd name="connsiteY50" fmla="*/ 1264422 h 1739621"/>
                <a:gd name="connsiteX51" fmla="*/ 52769 w 1807540"/>
                <a:gd name="connsiteY51" fmla="*/ 1264413 h 1739621"/>
                <a:gd name="connsiteX52" fmla="*/ 38801 w 1807540"/>
                <a:gd name="connsiteY52" fmla="*/ 1236788 h 1739621"/>
                <a:gd name="connsiteX53" fmla="*/ 1555 w 1807540"/>
                <a:gd name="connsiteY53" fmla="*/ 1112011 h 1739621"/>
                <a:gd name="connsiteX54" fmla="*/ 30111 w 1807540"/>
                <a:gd name="connsiteY54" fmla="*/ 1051796 h 1739621"/>
                <a:gd name="connsiteX55" fmla="*/ 38801 w 1807540"/>
                <a:gd name="connsiteY55" fmla="*/ 1028206 h 1739621"/>
                <a:gd name="connsiteX56" fmla="*/ 38297 w 1807540"/>
                <a:gd name="connsiteY56" fmla="*/ 985566 h 1739621"/>
                <a:gd name="connsiteX57" fmla="*/ 40353 w 1807540"/>
                <a:gd name="connsiteY57" fmla="*/ 943169 h 1739621"/>
                <a:gd name="connsiteX58" fmla="*/ 40353 w 1807540"/>
                <a:gd name="connsiteY58" fmla="*/ 942848 h 1739621"/>
                <a:gd name="connsiteX59" fmla="*/ 75428 w 1807540"/>
                <a:gd name="connsiteY59" fmla="*/ 634009 h 1739621"/>
                <a:gd name="connsiteX60" fmla="*/ 124469 w 1807540"/>
                <a:gd name="connsiteY60" fmla="*/ 458017 h 1739621"/>
                <a:gd name="connsiteX61" fmla="*/ 308530 w 1807540"/>
                <a:gd name="connsiteY61" fmla="*/ 171216 h 1739621"/>
                <a:gd name="connsiteX62" fmla="*/ 559947 w 1807540"/>
                <a:gd name="connsiteY62" fmla="*/ 43646 h 1739621"/>
                <a:gd name="connsiteX63" fmla="*/ 849852 w 1807540"/>
                <a:gd name="connsiteY63"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07540" h="1739621">
                  <a:moveTo>
                    <a:pt x="1792367" y="1171256"/>
                  </a:moveTo>
                  <a:lnTo>
                    <a:pt x="1786922" y="1180194"/>
                  </a:lnTo>
                  <a:lnTo>
                    <a:pt x="1787540" y="1179366"/>
                  </a:lnTo>
                  <a:lnTo>
                    <a:pt x="1792367" y="1171256"/>
                  </a:lnTo>
                  <a:close/>
                  <a:moveTo>
                    <a:pt x="188410" y="1062349"/>
                  </a:moveTo>
                  <a:lnTo>
                    <a:pt x="188410" y="1063280"/>
                  </a:lnTo>
                  <a:lnTo>
                    <a:pt x="189270" y="1063771"/>
                  </a:lnTo>
                  <a:lnTo>
                    <a:pt x="188410" y="1062349"/>
                  </a:lnTo>
                  <a:close/>
                  <a:moveTo>
                    <a:pt x="726006" y="645805"/>
                  </a:moveTo>
                  <a:lnTo>
                    <a:pt x="727389" y="646955"/>
                  </a:lnTo>
                  <a:cubicBezTo>
                    <a:pt x="727342" y="646778"/>
                    <a:pt x="727294" y="646602"/>
                    <a:pt x="727247" y="646425"/>
                  </a:cubicBezTo>
                  <a:lnTo>
                    <a:pt x="727709" y="646213"/>
                  </a:lnTo>
                  <a:lnTo>
                    <a:pt x="726006" y="645805"/>
                  </a:lnTo>
                  <a:close/>
                  <a:moveTo>
                    <a:pt x="849852" y="191"/>
                  </a:moveTo>
                  <a:cubicBezTo>
                    <a:pt x="1087921" y="5468"/>
                    <a:pt x="1307678" y="70650"/>
                    <a:pt x="1503223" y="210015"/>
                  </a:cubicBezTo>
                  <a:cubicBezTo>
                    <a:pt x="1619000" y="292579"/>
                    <a:pt x="1688838" y="406182"/>
                    <a:pt x="1726705" y="541202"/>
                  </a:cubicBezTo>
                  <a:cubicBezTo>
                    <a:pt x="1755261" y="643321"/>
                    <a:pt x="1771401" y="747923"/>
                    <a:pt x="1783507" y="853146"/>
                  </a:cubicBezTo>
                  <a:lnTo>
                    <a:pt x="1796232" y="1041552"/>
                  </a:lnTo>
                  <a:lnTo>
                    <a:pt x="1796233" y="1041553"/>
                  </a:lnTo>
                  <a:cubicBezTo>
                    <a:pt x="1799646" y="1058624"/>
                    <a:pt x="1803682" y="1075696"/>
                    <a:pt x="1806475" y="1092767"/>
                  </a:cubicBezTo>
                  <a:cubicBezTo>
                    <a:pt x="1810200" y="1114184"/>
                    <a:pt x="1803371" y="1134359"/>
                    <a:pt x="1798095" y="1155156"/>
                  </a:cubicBezTo>
                  <a:lnTo>
                    <a:pt x="1795038" y="1166769"/>
                  </a:lnTo>
                  <a:cubicBezTo>
                    <a:pt x="1795125" y="1166622"/>
                    <a:pt x="1795213" y="1166476"/>
                    <a:pt x="1795300" y="1166329"/>
                  </a:cubicBezTo>
                  <a:cubicBezTo>
                    <a:pt x="1793128" y="1199541"/>
                    <a:pt x="1790954" y="1232753"/>
                    <a:pt x="1788472" y="1265654"/>
                  </a:cubicBezTo>
                  <a:cubicBezTo>
                    <a:pt x="1777764" y="1326956"/>
                    <a:pt x="1744758" y="1472426"/>
                    <a:pt x="1731049" y="1534142"/>
                  </a:cubicBezTo>
                  <a:cubicBezTo>
                    <a:pt x="1717340" y="1595858"/>
                    <a:pt x="1719564" y="1603359"/>
                    <a:pt x="1706218" y="1635950"/>
                  </a:cubicBezTo>
                  <a:cubicBezTo>
                    <a:pt x="1692871" y="1668231"/>
                    <a:pt x="1677041" y="1699891"/>
                    <a:pt x="1667109" y="1735275"/>
                  </a:cubicBezTo>
                  <a:cubicBezTo>
                    <a:pt x="1631725" y="1654263"/>
                    <a:pt x="1560955" y="1625708"/>
                    <a:pt x="1484289" y="1606153"/>
                  </a:cubicBezTo>
                  <a:cubicBezTo>
                    <a:pt x="1411347" y="1587530"/>
                    <a:pt x="1336543" y="1582874"/>
                    <a:pt x="1262360" y="1575114"/>
                  </a:cubicBezTo>
                  <a:lnTo>
                    <a:pt x="1113100" y="1553218"/>
                  </a:lnTo>
                  <a:lnTo>
                    <a:pt x="1112132" y="1553387"/>
                  </a:lnTo>
                  <a:cubicBezTo>
                    <a:pt x="1059366" y="1572011"/>
                    <a:pt x="1004737" y="1576977"/>
                    <a:pt x="949797" y="1581633"/>
                  </a:cubicBezTo>
                  <a:cubicBezTo>
                    <a:pt x="941107" y="1582254"/>
                    <a:pt x="937072" y="1583184"/>
                    <a:pt x="940796" y="1593117"/>
                  </a:cubicBezTo>
                  <a:cubicBezTo>
                    <a:pt x="945763" y="1606464"/>
                    <a:pt x="943900" y="1620742"/>
                    <a:pt x="944831" y="1634399"/>
                  </a:cubicBezTo>
                  <a:cubicBezTo>
                    <a:pt x="944831" y="1635330"/>
                    <a:pt x="945141" y="1636571"/>
                    <a:pt x="945452" y="1637503"/>
                  </a:cubicBezTo>
                  <a:cubicBezTo>
                    <a:pt x="917207" y="1671646"/>
                    <a:pt x="888650" y="1705789"/>
                    <a:pt x="860094" y="1739621"/>
                  </a:cubicBezTo>
                  <a:cubicBezTo>
                    <a:pt x="831538" y="1705479"/>
                    <a:pt x="803293" y="1671336"/>
                    <a:pt x="775358" y="1637192"/>
                  </a:cubicBezTo>
                  <a:cubicBezTo>
                    <a:pt x="775979" y="1635951"/>
                    <a:pt x="776290" y="1635020"/>
                    <a:pt x="776910" y="1634089"/>
                  </a:cubicBezTo>
                  <a:cubicBezTo>
                    <a:pt x="778152" y="1618880"/>
                    <a:pt x="775358" y="1603360"/>
                    <a:pt x="782187" y="1588461"/>
                  </a:cubicBezTo>
                  <a:cubicBezTo>
                    <a:pt x="785291" y="1581633"/>
                    <a:pt x="780945" y="1578218"/>
                    <a:pt x="774737" y="1576045"/>
                  </a:cubicBezTo>
                  <a:cubicBezTo>
                    <a:pt x="739353" y="1564251"/>
                    <a:pt x="703037" y="1557111"/>
                    <a:pt x="666411" y="1549662"/>
                  </a:cubicBezTo>
                  <a:cubicBezTo>
                    <a:pt x="641580" y="1544696"/>
                    <a:pt x="616128" y="1541282"/>
                    <a:pt x="591607" y="1533832"/>
                  </a:cubicBezTo>
                  <a:cubicBezTo>
                    <a:pt x="586641" y="1532280"/>
                    <a:pt x="582295" y="1533832"/>
                    <a:pt x="577950" y="1534143"/>
                  </a:cubicBezTo>
                  <a:lnTo>
                    <a:pt x="577106" y="1533930"/>
                  </a:lnTo>
                  <a:lnTo>
                    <a:pt x="482019" y="1545054"/>
                  </a:lnTo>
                  <a:cubicBezTo>
                    <a:pt x="387157" y="1560681"/>
                    <a:pt x="295262" y="1588616"/>
                    <a:pt x="204239" y="1620741"/>
                  </a:cubicBezTo>
                  <a:cubicBezTo>
                    <a:pt x="199273" y="1622604"/>
                    <a:pt x="194307" y="1623845"/>
                    <a:pt x="189341" y="1625397"/>
                  </a:cubicBezTo>
                  <a:cubicBezTo>
                    <a:pt x="162337" y="1634088"/>
                    <a:pt x="162647" y="1633778"/>
                    <a:pt x="149611" y="1609878"/>
                  </a:cubicBezTo>
                  <a:cubicBezTo>
                    <a:pt x="96224" y="1511484"/>
                    <a:pt x="67357" y="1405640"/>
                    <a:pt x="56494" y="1294831"/>
                  </a:cubicBezTo>
                  <a:lnTo>
                    <a:pt x="52808" y="1264422"/>
                  </a:lnTo>
                  <a:lnTo>
                    <a:pt x="52769" y="1264413"/>
                  </a:lnTo>
                  <a:cubicBezTo>
                    <a:pt x="51527" y="1253550"/>
                    <a:pt x="45941" y="1245479"/>
                    <a:pt x="38801" y="1236788"/>
                  </a:cubicBezTo>
                  <a:cubicBezTo>
                    <a:pt x="9314" y="1200472"/>
                    <a:pt x="-4964" y="1158880"/>
                    <a:pt x="1555" y="1112011"/>
                  </a:cubicBezTo>
                  <a:cubicBezTo>
                    <a:pt x="4659" y="1089663"/>
                    <a:pt x="13660" y="1068556"/>
                    <a:pt x="30111" y="1051796"/>
                  </a:cubicBezTo>
                  <a:cubicBezTo>
                    <a:pt x="36939" y="1044967"/>
                    <a:pt x="38801" y="1037518"/>
                    <a:pt x="38801" y="1028206"/>
                  </a:cubicBezTo>
                  <a:cubicBezTo>
                    <a:pt x="38801" y="1013928"/>
                    <a:pt x="38336" y="999727"/>
                    <a:pt x="38297" y="985566"/>
                  </a:cubicBezTo>
                  <a:lnTo>
                    <a:pt x="40353" y="943169"/>
                  </a:lnTo>
                  <a:lnTo>
                    <a:pt x="40353" y="942848"/>
                  </a:lnTo>
                  <a:cubicBezTo>
                    <a:pt x="43147" y="838868"/>
                    <a:pt x="53700" y="735818"/>
                    <a:pt x="75428" y="634009"/>
                  </a:cubicBezTo>
                  <a:cubicBezTo>
                    <a:pt x="88153" y="574414"/>
                    <a:pt x="109881" y="517302"/>
                    <a:pt x="124469" y="458017"/>
                  </a:cubicBezTo>
                  <a:cubicBezTo>
                    <a:pt x="153646" y="341621"/>
                    <a:pt x="216034" y="246021"/>
                    <a:pt x="308530" y="171216"/>
                  </a:cubicBezTo>
                  <a:cubicBezTo>
                    <a:pt x="382714" y="111000"/>
                    <a:pt x="469002" y="71892"/>
                    <a:pt x="559947" y="43646"/>
                  </a:cubicBezTo>
                  <a:cubicBezTo>
                    <a:pt x="654305" y="14469"/>
                    <a:pt x="751148" y="-1982"/>
                    <a:pt x="849852" y="191"/>
                  </a:cubicBezTo>
                  <a:close/>
                </a:path>
              </a:pathLst>
            </a:custGeom>
            <a:solidFill>
              <a:srgbClr val="E12F80"/>
            </a:solidFill>
            <a:ln w="4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7" name="Freeform: Shape 14">
              <a:extLst>
                <a:ext uri="{FF2B5EF4-FFF2-40B4-BE49-F238E27FC236}">
                  <a16:creationId xmlns:a16="http://schemas.microsoft.com/office/drawing/2014/main" id="{F78D4F9D-C48B-481E-8186-7EA7BFB4885E}"/>
                </a:ext>
              </a:extLst>
            </p:cNvPr>
            <p:cNvSpPr/>
            <p:nvPr/>
          </p:nvSpPr>
          <p:spPr>
            <a:xfrm>
              <a:off x="4981712" y="4107157"/>
              <a:ext cx="1865446" cy="1669900"/>
            </a:xfrm>
            <a:custGeom>
              <a:avLst/>
              <a:gdLst>
                <a:gd name="connsiteX0" fmla="*/ 2631149 w 2676401"/>
                <a:gd name="connsiteY0" fmla="*/ 823553 h 2395846"/>
                <a:gd name="connsiteX1" fmla="*/ 2404033 w 2676401"/>
                <a:gd name="connsiteY1" fmla="*/ 629391 h 2395846"/>
                <a:gd name="connsiteX2" fmla="*/ 2039312 w 2676401"/>
                <a:gd name="connsiteY2" fmla="*/ 485997 h 2395846"/>
                <a:gd name="connsiteX3" fmla="*/ 1995225 w 2676401"/>
                <a:gd name="connsiteY3" fmla="*/ 455715 h 2395846"/>
                <a:gd name="connsiteX4" fmla="*/ 1890574 w 2676401"/>
                <a:gd name="connsiteY4" fmla="*/ 375556 h 2395846"/>
                <a:gd name="connsiteX5" fmla="*/ 1703537 w 2676401"/>
                <a:gd name="connsiteY5" fmla="*/ 343938 h 2395846"/>
                <a:gd name="connsiteX6" fmla="*/ 1686170 w 2676401"/>
                <a:gd name="connsiteY6" fmla="*/ 344384 h 2395846"/>
                <a:gd name="connsiteX7" fmla="*/ 1679045 w 2676401"/>
                <a:gd name="connsiteY7" fmla="*/ 344384 h 2395846"/>
                <a:gd name="connsiteX8" fmla="*/ 1679045 w 2676401"/>
                <a:gd name="connsiteY8" fmla="*/ 352399 h 2395846"/>
                <a:gd name="connsiteX9" fmla="*/ 1559698 w 2676401"/>
                <a:gd name="connsiteY9" fmla="*/ 495349 h 2395846"/>
                <a:gd name="connsiteX10" fmla="*/ 1438569 w 2676401"/>
                <a:gd name="connsiteY10" fmla="*/ 348837 h 2395846"/>
                <a:gd name="connsiteX11" fmla="*/ 1438569 w 2676401"/>
                <a:gd name="connsiteY11" fmla="*/ 344384 h 2395846"/>
                <a:gd name="connsiteX12" fmla="*/ 1435007 w 2676401"/>
                <a:gd name="connsiteY12" fmla="*/ 344384 h 2395846"/>
                <a:gd name="connsiteX13" fmla="*/ 1419420 w 2676401"/>
                <a:gd name="connsiteY13" fmla="*/ 344384 h 2395846"/>
                <a:gd name="connsiteX14" fmla="*/ 1273354 w 2676401"/>
                <a:gd name="connsiteY14" fmla="*/ 357743 h 2395846"/>
                <a:gd name="connsiteX15" fmla="*/ 1087653 w 2676401"/>
                <a:gd name="connsiteY15" fmla="*/ 502919 h 2395846"/>
                <a:gd name="connsiteX16" fmla="*/ 1048019 w 2676401"/>
                <a:gd name="connsiteY16" fmla="*/ 527412 h 2395846"/>
                <a:gd name="connsiteX17" fmla="*/ 873452 w 2676401"/>
                <a:gd name="connsiteY17" fmla="*/ 522513 h 2395846"/>
                <a:gd name="connsiteX18" fmla="*/ 557717 w 2676401"/>
                <a:gd name="connsiteY18" fmla="*/ 404057 h 2395846"/>
                <a:gd name="connsiteX19" fmla="*/ 237974 w 2676401"/>
                <a:gd name="connsiteY19" fmla="*/ 33102 h 2395846"/>
                <a:gd name="connsiteX20" fmla="*/ 205465 w 2676401"/>
                <a:gd name="connsiteY20" fmla="*/ 19742 h 2395846"/>
                <a:gd name="connsiteX21" fmla="*/ 205465 w 2676401"/>
                <a:gd name="connsiteY21" fmla="*/ 19742 h 2395846"/>
                <a:gd name="connsiteX22" fmla="*/ 205465 w 2676401"/>
                <a:gd name="connsiteY22" fmla="*/ 19742 h 2395846"/>
                <a:gd name="connsiteX23" fmla="*/ 174292 w 2676401"/>
                <a:gd name="connsiteY23" fmla="*/ 5046 h 2395846"/>
                <a:gd name="connsiteX24" fmla="*/ 9077 w 2676401"/>
                <a:gd name="connsiteY24" fmla="*/ 76298 h 2395846"/>
                <a:gd name="connsiteX25" fmla="*/ 9968 w 2676401"/>
                <a:gd name="connsiteY25" fmla="*/ 113260 h 2395846"/>
                <a:gd name="connsiteX26" fmla="*/ 9968 w 2676401"/>
                <a:gd name="connsiteY26" fmla="*/ 113260 h 2395846"/>
                <a:gd name="connsiteX27" fmla="*/ 9968 w 2676401"/>
                <a:gd name="connsiteY27" fmla="*/ 113260 h 2395846"/>
                <a:gd name="connsiteX28" fmla="*/ 8186 w 2676401"/>
                <a:gd name="connsiteY28" fmla="*/ 141316 h 2395846"/>
                <a:gd name="connsiteX29" fmla="*/ 323922 w 2676401"/>
                <a:gd name="connsiteY29" fmla="*/ 546116 h 2395846"/>
                <a:gd name="connsiteX30" fmla="*/ 660587 w 2676401"/>
                <a:gd name="connsiteY30" fmla="*/ 731371 h 2395846"/>
                <a:gd name="connsiteX31" fmla="*/ 1027535 w 2676401"/>
                <a:gd name="connsiteY31" fmla="*/ 784810 h 2395846"/>
                <a:gd name="connsiteX32" fmla="*/ 1051582 w 2676401"/>
                <a:gd name="connsiteY32" fmla="*/ 810193 h 2395846"/>
                <a:gd name="connsiteX33" fmla="*/ 1050692 w 2676401"/>
                <a:gd name="connsiteY33" fmla="*/ 1479962 h 2395846"/>
                <a:gd name="connsiteX34" fmla="*/ 1084981 w 2676401"/>
                <a:gd name="connsiteY34" fmla="*/ 1545424 h 2395846"/>
                <a:gd name="connsiteX35" fmla="*/ 1155788 w 2676401"/>
                <a:gd name="connsiteY35" fmla="*/ 1569917 h 2395846"/>
                <a:gd name="connsiteX36" fmla="*/ 1302745 w 2676401"/>
                <a:gd name="connsiteY36" fmla="*/ 1605543 h 2395846"/>
                <a:gd name="connsiteX37" fmla="*/ 1329465 w 2676401"/>
                <a:gd name="connsiteY37" fmla="*/ 1640278 h 2395846"/>
                <a:gd name="connsiteX38" fmla="*/ 1329019 w 2676401"/>
                <a:gd name="connsiteY38" fmla="*/ 2312719 h 2395846"/>
                <a:gd name="connsiteX39" fmla="*/ 1394037 w 2676401"/>
                <a:gd name="connsiteY39" fmla="*/ 2379963 h 2395846"/>
                <a:gd name="connsiteX40" fmla="*/ 1569495 w 2676401"/>
                <a:gd name="connsiteY40" fmla="*/ 2365267 h 2395846"/>
                <a:gd name="connsiteX41" fmla="*/ 1568159 w 2676401"/>
                <a:gd name="connsiteY41" fmla="*/ 2196489 h 2395846"/>
                <a:gd name="connsiteX42" fmla="*/ 1567713 w 2676401"/>
                <a:gd name="connsiteY42" fmla="*/ 1615786 h 2395846"/>
                <a:gd name="connsiteX43" fmla="*/ 1626051 w 2676401"/>
                <a:gd name="connsiteY43" fmla="*/ 1618012 h 2395846"/>
                <a:gd name="connsiteX44" fmla="*/ 1692850 w 2676401"/>
                <a:gd name="connsiteY44" fmla="*/ 1830878 h 2395846"/>
                <a:gd name="connsiteX45" fmla="*/ 1779243 w 2676401"/>
                <a:gd name="connsiteY45" fmla="*/ 2110096 h 2395846"/>
                <a:gd name="connsiteX46" fmla="*/ 1768110 w 2676401"/>
                <a:gd name="connsiteY46" fmla="*/ 2135479 h 2395846"/>
                <a:gd name="connsiteX47" fmla="*/ 1661677 w 2676401"/>
                <a:gd name="connsiteY47" fmla="*/ 2185356 h 2395846"/>
                <a:gd name="connsiteX48" fmla="*/ 1657669 w 2676401"/>
                <a:gd name="connsiteY48" fmla="*/ 2187137 h 2395846"/>
                <a:gd name="connsiteX49" fmla="*/ 1660786 w 2676401"/>
                <a:gd name="connsiteY49" fmla="*/ 2216084 h 2395846"/>
                <a:gd name="connsiteX50" fmla="*/ 1712889 w 2676401"/>
                <a:gd name="connsiteY50" fmla="*/ 2340774 h 2395846"/>
                <a:gd name="connsiteX51" fmla="*/ 1754305 w 2676401"/>
                <a:gd name="connsiteY51" fmla="*/ 2393768 h 2395846"/>
                <a:gd name="connsiteX52" fmla="*/ 1762766 w 2676401"/>
                <a:gd name="connsiteY52" fmla="*/ 2395994 h 2395846"/>
                <a:gd name="connsiteX53" fmla="*/ 1943568 w 2676401"/>
                <a:gd name="connsiteY53" fmla="*/ 2297578 h 2395846"/>
                <a:gd name="connsiteX54" fmla="*/ 2026398 w 2676401"/>
                <a:gd name="connsiteY54" fmla="*/ 2116776 h 2395846"/>
                <a:gd name="connsiteX55" fmla="*/ 1995670 w 2676401"/>
                <a:gd name="connsiteY55" fmla="*/ 2017914 h 2395846"/>
                <a:gd name="connsiteX56" fmla="*/ 1866526 w 2676401"/>
                <a:gd name="connsiteY56" fmla="*/ 1602871 h 2395846"/>
                <a:gd name="connsiteX57" fmla="*/ 1998788 w 2676401"/>
                <a:gd name="connsiteY57" fmla="*/ 1560565 h 2395846"/>
                <a:gd name="connsiteX58" fmla="*/ 2062024 w 2676401"/>
                <a:gd name="connsiteY58" fmla="*/ 1470165 h 2395846"/>
                <a:gd name="connsiteX59" fmla="*/ 2062024 w 2676401"/>
                <a:gd name="connsiteY59" fmla="*/ 1372193 h 2395846"/>
                <a:gd name="connsiteX60" fmla="*/ 2061579 w 2676401"/>
                <a:gd name="connsiteY60" fmla="*/ 807076 h 2395846"/>
                <a:gd name="connsiteX61" fmla="*/ 2084290 w 2676401"/>
                <a:gd name="connsiteY61" fmla="*/ 790599 h 2395846"/>
                <a:gd name="connsiteX62" fmla="*/ 2187160 w 2676401"/>
                <a:gd name="connsiteY62" fmla="*/ 831569 h 2395846"/>
                <a:gd name="connsiteX63" fmla="*/ 2385775 w 2676401"/>
                <a:gd name="connsiteY63" fmla="*/ 954924 h 2395846"/>
                <a:gd name="connsiteX64" fmla="*/ 2393791 w 2676401"/>
                <a:gd name="connsiteY64" fmla="*/ 1000347 h 2395846"/>
                <a:gd name="connsiteX65" fmla="*/ 2289139 w 2676401"/>
                <a:gd name="connsiteY65" fmla="*/ 1220783 h 2395846"/>
                <a:gd name="connsiteX66" fmla="*/ 2161777 w 2676401"/>
                <a:gd name="connsiteY66" fmla="*/ 1472391 h 2395846"/>
                <a:gd name="connsiteX67" fmla="*/ 2170683 w 2676401"/>
                <a:gd name="connsiteY67" fmla="*/ 1501337 h 2395846"/>
                <a:gd name="connsiteX68" fmla="*/ 2179145 w 2676401"/>
                <a:gd name="connsiteY68" fmla="*/ 1508462 h 2395846"/>
                <a:gd name="connsiteX69" fmla="*/ 2183598 w 2676401"/>
                <a:gd name="connsiteY69" fmla="*/ 1531619 h 2395846"/>
                <a:gd name="connsiteX70" fmla="*/ 2350595 w 2676401"/>
                <a:gd name="connsiteY70" fmla="*/ 1622465 h 2395846"/>
                <a:gd name="connsiteX71" fmla="*/ 2370188 w 2676401"/>
                <a:gd name="connsiteY71" fmla="*/ 1609996 h 2395846"/>
                <a:gd name="connsiteX72" fmla="*/ 2370188 w 2676401"/>
                <a:gd name="connsiteY72" fmla="*/ 1609996 h 2395846"/>
                <a:gd name="connsiteX73" fmla="*/ 2370188 w 2676401"/>
                <a:gd name="connsiteY73" fmla="*/ 1609996 h 2395846"/>
                <a:gd name="connsiteX74" fmla="*/ 2408932 w 2676401"/>
                <a:gd name="connsiteY74" fmla="*/ 1597527 h 2395846"/>
                <a:gd name="connsiteX75" fmla="*/ 2417838 w 2676401"/>
                <a:gd name="connsiteY75" fmla="*/ 1579714 h 2395846"/>
                <a:gd name="connsiteX76" fmla="*/ 2648071 w 2676401"/>
                <a:gd name="connsiteY76" fmla="*/ 1106334 h 2395846"/>
                <a:gd name="connsiteX77" fmla="*/ 2631149 w 2676401"/>
                <a:gd name="connsiteY77" fmla="*/ 823553 h 239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76401" h="2395846">
                  <a:moveTo>
                    <a:pt x="2631149" y="823553"/>
                  </a:moveTo>
                  <a:cubicBezTo>
                    <a:pt x="2575929" y="734933"/>
                    <a:pt x="2493544" y="677932"/>
                    <a:pt x="2404033" y="629391"/>
                  </a:cubicBezTo>
                  <a:cubicBezTo>
                    <a:pt x="2288249" y="567046"/>
                    <a:pt x="2165339" y="522068"/>
                    <a:pt x="2039312" y="485997"/>
                  </a:cubicBezTo>
                  <a:cubicBezTo>
                    <a:pt x="2021054" y="480653"/>
                    <a:pt x="2006803" y="472192"/>
                    <a:pt x="1995225" y="455715"/>
                  </a:cubicBezTo>
                  <a:cubicBezTo>
                    <a:pt x="1968506" y="418753"/>
                    <a:pt x="1931989" y="393815"/>
                    <a:pt x="1890574" y="375556"/>
                  </a:cubicBezTo>
                  <a:cubicBezTo>
                    <a:pt x="1830455" y="348837"/>
                    <a:pt x="1767664" y="343048"/>
                    <a:pt x="1703537" y="343938"/>
                  </a:cubicBezTo>
                  <a:cubicBezTo>
                    <a:pt x="1697303" y="337704"/>
                    <a:pt x="1692850" y="337259"/>
                    <a:pt x="1686170" y="344384"/>
                  </a:cubicBezTo>
                  <a:cubicBezTo>
                    <a:pt x="1683943" y="344384"/>
                    <a:pt x="1681716" y="344384"/>
                    <a:pt x="1679045" y="344384"/>
                  </a:cubicBezTo>
                  <a:cubicBezTo>
                    <a:pt x="1679045" y="347055"/>
                    <a:pt x="1679045" y="349728"/>
                    <a:pt x="1679045" y="352399"/>
                  </a:cubicBezTo>
                  <a:cubicBezTo>
                    <a:pt x="1639411" y="400049"/>
                    <a:pt x="1599777" y="447699"/>
                    <a:pt x="1559698" y="495349"/>
                  </a:cubicBezTo>
                  <a:cubicBezTo>
                    <a:pt x="1519173" y="446808"/>
                    <a:pt x="1478648" y="397823"/>
                    <a:pt x="1438569" y="348837"/>
                  </a:cubicBezTo>
                  <a:cubicBezTo>
                    <a:pt x="1438569" y="347501"/>
                    <a:pt x="1438569" y="345720"/>
                    <a:pt x="1438569" y="344384"/>
                  </a:cubicBezTo>
                  <a:cubicBezTo>
                    <a:pt x="1437233" y="344384"/>
                    <a:pt x="1435897" y="344384"/>
                    <a:pt x="1435007" y="344384"/>
                  </a:cubicBezTo>
                  <a:cubicBezTo>
                    <a:pt x="1428772" y="337259"/>
                    <a:pt x="1424764" y="339040"/>
                    <a:pt x="1419420" y="344384"/>
                  </a:cubicBezTo>
                  <a:cubicBezTo>
                    <a:pt x="1370435" y="344384"/>
                    <a:pt x="1321894" y="344384"/>
                    <a:pt x="1273354" y="357743"/>
                  </a:cubicBezTo>
                  <a:cubicBezTo>
                    <a:pt x="1190523" y="380455"/>
                    <a:pt x="1124615" y="423651"/>
                    <a:pt x="1087653" y="502919"/>
                  </a:cubicBezTo>
                  <a:cubicBezTo>
                    <a:pt x="1078747" y="522068"/>
                    <a:pt x="1064942" y="525185"/>
                    <a:pt x="1048019" y="527412"/>
                  </a:cubicBezTo>
                  <a:cubicBezTo>
                    <a:pt x="989682" y="535428"/>
                    <a:pt x="931344" y="531420"/>
                    <a:pt x="873452" y="522513"/>
                  </a:cubicBezTo>
                  <a:cubicBezTo>
                    <a:pt x="759894" y="505591"/>
                    <a:pt x="653907" y="467293"/>
                    <a:pt x="557717" y="404057"/>
                  </a:cubicBezTo>
                  <a:cubicBezTo>
                    <a:pt x="415658" y="310984"/>
                    <a:pt x="313679" y="183176"/>
                    <a:pt x="237974" y="33102"/>
                  </a:cubicBezTo>
                  <a:cubicBezTo>
                    <a:pt x="229067" y="15734"/>
                    <a:pt x="221942" y="11281"/>
                    <a:pt x="205465" y="19742"/>
                  </a:cubicBezTo>
                  <a:cubicBezTo>
                    <a:pt x="205465" y="19742"/>
                    <a:pt x="205465" y="19742"/>
                    <a:pt x="205465" y="19742"/>
                  </a:cubicBezTo>
                  <a:cubicBezTo>
                    <a:pt x="205465" y="19742"/>
                    <a:pt x="205465" y="19742"/>
                    <a:pt x="205465" y="19742"/>
                  </a:cubicBezTo>
                  <a:cubicBezTo>
                    <a:pt x="200567" y="3265"/>
                    <a:pt x="192551" y="-6532"/>
                    <a:pt x="174292" y="5046"/>
                  </a:cubicBezTo>
                  <a:cubicBezTo>
                    <a:pt x="119963" y="29984"/>
                    <a:pt x="65633" y="56258"/>
                    <a:pt x="9077" y="76298"/>
                  </a:cubicBezTo>
                  <a:cubicBezTo>
                    <a:pt x="-11853" y="89213"/>
                    <a:pt x="9968" y="100791"/>
                    <a:pt x="9968" y="113260"/>
                  </a:cubicBezTo>
                  <a:cubicBezTo>
                    <a:pt x="9968" y="113260"/>
                    <a:pt x="9968" y="113260"/>
                    <a:pt x="9968" y="113260"/>
                  </a:cubicBezTo>
                  <a:cubicBezTo>
                    <a:pt x="9968" y="113260"/>
                    <a:pt x="9968" y="113260"/>
                    <a:pt x="9968" y="113260"/>
                  </a:cubicBezTo>
                  <a:cubicBezTo>
                    <a:pt x="-4283" y="121721"/>
                    <a:pt x="3288" y="131518"/>
                    <a:pt x="8186" y="141316"/>
                  </a:cubicBezTo>
                  <a:cubicBezTo>
                    <a:pt x="87009" y="296734"/>
                    <a:pt x="188098" y="435230"/>
                    <a:pt x="323922" y="546116"/>
                  </a:cubicBezTo>
                  <a:cubicBezTo>
                    <a:pt x="425010" y="628501"/>
                    <a:pt x="536787" y="690846"/>
                    <a:pt x="660587" y="731371"/>
                  </a:cubicBezTo>
                  <a:cubicBezTo>
                    <a:pt x="779489" y="770559"/>
                    <a:pt x="902844" y="783919"/>
                    <a:pt x="1027535" y="784810"/>
                  </a:cubicBezTo>
                  <a:cubicBezTo>
                    <a:pt x="1048019" y="784810"/>
                    <a:pt x="1051582" y="791045"/>
                    <a:pt x="1051582" y="810193"/>
                  </a:cubicBezTo>
                  <a:cubicBezTo>
                    <a:pt x="1050692" y="1033301"/>
                    <a:pt x="1051137" y="1256854"/>
                    <a:pt x="1050692" y="1479962"/>
                  </a:cubicBezTo>
                  <a:cubicBezTo>
                    <a:pt x="1050692" y="1508908"/>
                    <a:pt x="1061825" y="1530283"/>
                    <a:pt x="1084981" y="1545424"/>
                  </a:cubicBezTo>
                  <a:cubicBezTo>
                    <a:pt x="1106357" y="1559230"/>
                    <a:pt x="1129959" y="1566800"/>
                    <a:pt x="1155788" y="1569917"/>
                  </a:cubicBezTo>
                  <a:cubicBezTo>
                    <a:pt x="1177609" y="1572589"/>
                    <a:pt x="1273799" y="1602871"/>
                    <a:pt x="1302745" y="1605543"/>
                  </a:cubicBezTo>
                  <a:cubicBezTo>
                    <a:pt x="1326347" y="1607770"/>
                    <a:pt x="1329465" y="1618903"/>
                    <a:pt x="1329465" y="1640278"/>
                  </a:cubicBezTo>
                  <a:cubicBezTo>
                    <a:pt x="1328574" y="1864277"/>
                    <a:pt x="1329019" y="2088275"/>
                    <a:pt x="1329019" y="2312719"/>
                  </a:cubicBezTo>
                  <a:cubicBezTo>
                    <a:pt x="1329019" y="2375509"/>
                    <a:pt x="1329019" y="2375509"/>
                    <a:pt x="1394037" y="2379963"/>
                  </a:cubicBezTo>
                  <a:cubicBezTo>
                    <a:pt x="1432780" y="2383080"/>
                    <a:pt x="1569495" y="2396440"/>
                    <a:pt x="1569495" y="2365267"/>
                  </a:cubicBezTo>
                  <a:cubicBezTo>
                    <a:pt x="1569495" y="2355470"/>
                    <a:pt x="1568159" y="2204950"/>
                    <a:pt x="1568159" y="2196489"/>
                  </a:cubicBezTo>
                  <a:cubicBezTo>
                    <a:pt x="1568159" y="2013906"/>
                    <a:pt x="1567713" y="1798369"/>
                    <a:pt x="1567713" y="1615786"/>
                  </a:cubicBezTo>
                  <a:cubicBezTo>
                    <a:pt x="1596214" y="1614895"/>
                    <a:pt x="1617144" y="1618012"/>
                    <a:pt x="1626051" y="1618012"/>
                  </a:cubicBezTo>
                  <a:cubicBezTo>
                    <a:pt x="1648317" y="1688819"/>
                    <a:pt x="1671029" y="1760071"/>
                    <a:pt x="1692850" y="1830878"/>
                  </a:cubicBezTo>
                  <a:cubicBezTo>
                    <a:pt x="1721796" y="1923950"/>
                    <a:pt x="1749851" y="2017468"/>
                    <a:pt x="1779243" y="2110096"/>
                  </a:cubicBezTo>
                  <a:cubicBezTo>
                    <a:pt x="1783696" y="2124346"/>
                    <a:pt x="1779688" y="2130136"/>
                    <a:pt x="1768110" y="2135479"/>
                  </a:cubicBezTo>
                  <a:cubicBezTo>
                    <a:pt x="1732484" y="2151957"/>
                    <a:pt x="1697303" y="2168879"/>
                    <a:pt x="1661677" y="2185356"/>
                  </a:cubicBezTo>
                  <a:cubicBezTo>
                    <a:pt x="1660341" y="2185801"/>
                    <a:pt x="1659005" y="2186692"/>
                    <a:pt x="1657669" y="2187137"/>
                  </a:cubicBezTo>
                  <a:cubicBezTo>
                    <a:pt x="1654107" y="2196934"/>
                    <a:pt x="1657669" y="2206731"/>
                    <a:pt x="1660786" y="2216084"/>
                  </a:cubicBezTo>
                  <a:cubicBezTo>
                    <a:pt x="1673255" y="2259725"/>
                    <a:pt x="1688396" y="2302031"/>
                    <a:pt x="1712889" y="2340774"/>
                  </a:cubicBezTo>
                  <a:cubicBezTo>
                    <a:pt x="1725358" y="2359478"/>
                    <a:pt x="1732929" y="2381744"/>
                    <a:pt x="1754305" y="2393768"/>
                  </a:cubicBezTo>
                  <a:cubicBezTo>
                    <a:pt x="1756976" y="2394659"/>
                    <a:pt x="1760539" y="2396885"/>
                    <a:pt x="1762766" y="2395994"/>
                  </a:cubicBezTo>
                  <a:cubicBezTo>
                    <a:pt x="1824220" y="2365267"/>
                    <a:pt x="1890574" y="2343446"/>
                    <a:pt x="1943568" y="2297578"/>
                  </a:cubicBezTo>
                  <a:cubicBezTo>
                    <a:pt x="1998342" y="2249928"/>
                    <a:pt x="2030406" y="2191591"/>
                    <a:pt x="2026398" y="2116776"/>
                  </a:cubicBezTo>
                  <a:cubicBezTo>
                    <a:pt x="2024616" y="2081150"/>
                    <a:pt x="2006358" y="2050868"/>
                    <a:pt x="1995670" y="2017914"/>
                  </a:cubicBezTo>
                  <a:cubicBezTo>
                    <a:pt x="1951583" y="1879863"/>
                    <a:pt x="1909723" y="1740922"/>
                    <a:pt x="1866526" y="1602871"/>
                  </a:cubicBezTo>
                  <a:cubicBezTo>
                    <a:pt x="1862073" y="1589066"/>
                    <a:pt x="1968060" y="1571253"/>
                    <a:pt x="1998788" y="1560565"/>
                  </a:cubicBezTo>
                  <a:cubicBezTo>
                    <a:pt x="2043766" y="1544979"/>
                    <a:pt x="2062469" y="1517369"/>
                    <a:pt x="2062024" y="1470165"/>
                  </a:cubicBezTo>
                  <a:cubicBezTo>
                    <a:pt x="2061579" y="1437656"/>
                    <a:pt x="2062024" y="1404702"/>
                    <a:pt x="2062024" y="1372193"/>
                  </a:cubicBezTo>
                  <a:cubicBezTo>
                    <a:pt x="2062024" y="1183821"/>
                    <a:pt x="2062024" y="995448"/>
                    <a:pt x="2061579" y="807076"/>
                  </a:cubicBezTo>
                  <a:cubicBezTo>
                    <a:pt x="2061579" y="788372"/>
                    <a:pt x="2066032" y="783028"/>
                    <a:pt x="2084290" y="790599"/>
                  </a:cubicBezTo>
                  <a:cubicBezTo>
                    <a:pt x="2118580" y="804849"/>
                    <a:pt x="2153761" y="815983"/>
                    <a:pt x="2187160" y="831569"/>
                  </a:cubicBezTo>
                  <a:cubicBezTo>
                    <a:pt x="2258412" y="864077"/>
                    <a:pt x="2330555" y="895696"/>
                    <a:pt x="2385775" y="954924"/>
                  </a:cubicBezTo>
                  <a:cubicBezTo>
                    <a:pt x="2399134" y="969174"/>
                    <a:pt x="2402697" y="982088"/>
                    <a:pt x="2393791" y="1000347"/>
                  </a:cubicBezTo>
                  <a:cubicBezTo>
                    <a:pt x="2358165" y="1073380"/>
                    <a:pt x="2324320" y="1147304"/>
                    <a:pt x="2289139" y="1220783"/>
                  </a:cubicBezTo>
                  <a:cubicBezTo>
                    <a:pt x="2248615" y="1305395"/>
                    <a:pt x="2206754" y="1389560"/>
                    <a:pt x="2161777" y="1472391"/>
                  </a:cubicBezTo>
                  <a:cubicBezTo>
                    <a:pt x="2154206" y="1486196"/>
                    <a:pt x="2154206" y="1495548"/>
                    <a:pt x="2170683" y="1501337"/>
                  </a:cubicBezTo>
                  <a:cubicBezTo>
                    <a:pt x="2173800" y="1502673"/>
                    <a:pt x="2176027" y="1505791"/>
                    <a:pt x="2179145" y="1508462"/>
                  </a:cubicBezTo>
                  <a:cubicBezTo>
                    <a:pt x="2174245" y="1517369"/>
                    <a:pt x="2170238" y="1526275"/>
                    <a:pt x="2183598" y="1531619"/>
                  </a:cubicBezTo>
                  <a:cubicBezTo>
                    <a:pt x="2239263" y="1561901"/>
                    <a:pt x="2294929" y="1592183"/>
                    <a:pt x="2350595" y="1622465"/>
                  </a:cubicBezTo>
                  <a:cubicBezTo>
                    <a:pt x="2365290" y="1630927"/>
                    <a:pt x="2365290" y="1616676"/>
                    <a:pt x="2370188" y="1609996"/>
                  </a:cubicBezTo>
                  <a:cubicBezTo>
                    <a:pt x="2370188" y="1609996"/>
                    <a:pt x="2370188" y="1609996"/>
                    <a:pt x="2370188" y="1609996"/>
                  </a:cubicBezTo>
                  <a:cubicBezTo>
                    <a:pt x="2370188" y="1609996"/>
                    <a:pt x="2370188" y="1609996"/>
                    <a:pt x="2370188" y="1609996"/>
                  </a:cubicBezTo>
                  <a:cubicBezTo>
                    <a:pt x="2388001" y="1621575"/>
                    <a:pt x="2401361" y="1618457"/>
                    <a:pt x="2408932" y="1597527"/>
                  </a:cubicBezTo>
                  <a:cubicBezTo>
                    <a:pt x="2411159" y="1591293"/>
                    <a:pt x="2415167" y="1585503"/>
                    <a:pt x="2417838" y="1579714"/>
                  </a:cubicBezTo>
                  <a:cubicBezTo>
                    <a:pt x="2497997" y="1423406"/>
                    <a:pt x="2575038" y="1265761"/>
                    <a:pt x="2648071" y="1106334"/>
                  </a:cubicBezTo>
                  <a:cubicBezTo>
                    <a:pt x="2692604" y="1008363"/>
                    <a:pt x="2687705" y="913954"/>
                    <a:pt x="2631149" y="823553"/>
                  </a:cubicBezTo>
                  <a:close/>
                </a:path>
              </a:pathLst>
            </a:custGeom>
            <a:solidFill>
              <a:srgbClr val="DC00C8"/>
            </a:solidFill>
            <a:ln w="4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nvGrpSpPr>
            <p:cNvPr id="58" name="Group 15">
              <a:extLst>
                <a:ext uri="{FF2B5EF4-FFF2-40B4-BE49-F238E27FC236}">
                  <a16:creationId xmlns:a16="http://schemas.microsoft.com/office/drawing/2014/main" id="{CB3E599F-5985-4352-93C8-81484160C291}"/>
                </a:ext>
              </a:extLst>
            </p:cNvPr>
            <p:cNvGrpSpPr/>
            <p:nvPr/>
          </p:nvGrpSpPr>
          <p:grpSpPr>
            <a:xfrm>
              <a:off x="5705624" y="5607524"/>
              <a:ext cx="540427" cy="435172"/>
              <a:chOff x="5696247" y="5609818"/>
              <a:chExt cx="540427" cy="435172"/>
            </a:xfrm>
          </p:grpSpPr>
          <p:grpSp>
            <p:nvGrpSpPr>
              <p:cNvPr id="64" name="Group 21">
                <a:extLst>
                  <a:ext uri="{FF2B5EF4-FFF2-40B4-BE49-F238E27FC236}">
                    <a16:creationId xmlns:a16="http://schemas.microsoft.com/office/drawing/2014/main" id="{B6FEB99F-526E-4E33-B20C-75E482E32A52}"/>
                  </a:ext>
                </a:extLst>
              </p:cNvPr>
              <p:cNvGrpSpPr/>
              <p:nvPr/>
            </p:nvGrpSpPr>
            <p:grpSpPr>
              <a:xfrm>
                <a:off x="5696247" y="5746751"/>
                <a:ext cx="398438" cy="293123"/>
                <a:chOff x="5696247" y="5746751"/>
                <a:chExt cx="398438" cy="293123"/>
              </a:xfrm>
            </p:grpSpPr>
            <p:grpSp>
              <p:nvGrpSpPr>
                <p:cNvPr id="69" name="Group 26">
                  <a:extLst>
                    <a:ext uri="{FF2B5EF4-FFF2-40B4-BE49-F238E27FC236}">
                      <a16:creationId xmlns:a16="http://schemas.microsoft.com/office/drawing/2014/main" id="{E3A25949-A6BD-42C7-9506-BD0EFBFB8BC5}"/>
                    </a:ext>
                  </a:extLst>
                </p:cNvPr>
                <p:cNvGrpSpPr/>
                <p:nvPr/>
              </p:nvGrpSpPr>
              <p:grpSpPr>
                <a:xfrm>
                  <a:off x="5696247" y="5746752"/>
                  <a:ext cx="398438" cy="293122"/>
                  <a:chOff x="5749772" y="5812681"/>
                  <a:chExt cx="294954" cy="216991"/>
                </a:xfrm>
              </p:grpSpPr>
              <p:sp>
                <p:nvSpPr>
                  <p:cNvPr id="71" name="Freeform: Shape 28">
                    <a:extLst>
                      <a:ext uri="{FF2B5EF4-FFF2-40B4-BE49-F238E27FC236}">
                        <a16:creationId xmlns:a16="http://schemas.microsoft.com/office/drawing/2014/main" id="{1AE1B00A-D71C-4C6C-98C7-49F4974665F1}"/>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rgbClr val="DC00C8">
                      <a:lumMod val="40000"/>
                      <a:lumOff val="60000"/>
                    </a:srgbClr>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72" name="Freeform: Shape 29">
                    <a:extLst>
                      <a:ext uri="{FF2B5EF4-FFF2-40B4-BE49-F238E27FC236}">
                        <a16:creationId xmlns:a16="http://schemas.microsoft.com/office/drawing/2014/main" id="{08B6D1A1-E2D9-4A01-98B8-EBB6BE56C5DD}"/>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sp>
              <p:nvSpPr>
                <p:cNvPr id="70" name="Freeform: Shape 27">
                  <a:extLst>
                    <a:ext uri="{FF2B5EF4-FFF2-40B4-BE49-F238E27FC236}">
                      <a16:creationId xmlns:a16="http://schemas.microsoft.com/office/drawing/2014/main" id="{F81F6B45-9AC8-4876-8B5D-DF4283B67E47}"/>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ysClr val="window" lastClr="FFFFFF">
                    <a:lumMod val="85000"/>
                  </a:sysClr>
                </a:solidFill>
                <a:ln w="2539"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grpSp>
            <p:nvGrpSpPr>
              <p:cNvPr id="65" name="Group 22">
                <a:extLst>
                  <a:ext uri="{FF2B5EF4-FFF2-40B4-BE49-F238E27FC236}">
                    <a16:creationId xmlns:a16="http://schemas.microsoft.com/office/drawing/2014/main" id="{148A9A97-B519-4B0C-8B08-FC165C792A1D}"/>
                  </a:ext>
                </a:extLst>
              </p:cNvPr>
              <p:cNvGrpSpPr/>
              <p:nvPr/>
            </p:nvGrpSpPr>
            <p:grpSpPr>
              <a:xfrm>
                <a:off x="5940772" y="5609818"/>
                <a:ext cx="295902" cy="435172"/>
                <a:chOff x="5930781" y="5711305"/>
                <a:chExt cx="219049" cy="322147"/>
              </a:xfrm>
            </p:grpSpPr>
            <p:sp>
              <p:nvSpPr>
                <p:cNvPr id="66" name="Freeform: Shape 23">
                  <a:extLst>
                    <a:ext uri="{FF2B5EF4-FFF2-40B4-BE49-F238E27FC236}">
                      <a16:creationId xmlns:a16="http://schemas.microsoft.com/office/drawing/2014/main" id="{36E5ECB3-B79A-46C6-9D79-BD7715D91EEC}"/>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rgbClr val="DC00C8">
                    <a:lumMod val="40000"/>
                    <a:lumOff val="60000"/>
                  </a:srgbClr>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67" name="Freeform: Shape 24">
                  <a:extLst>
                    <a:ext uri="{FF2B5EF4-FFF2-40B4-BE49-F238E27FC236}">
                      <a16:creationId xmlns:a16="http://schemas.microsoft.com/office/drawing/2014/main" id="{37C6649F-0F43-4577-B4C4-D77C843A7530}"/>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ysClr val="window" lastClr="FFFFFF">
                    <a:lumMod val="85000"/>
                  </a:sysClr>
                </a:solidFill>
                <a:ln w="2539"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68" name="Freeform: Shape 25">
                  <a:extLst>
                    <a:ext uri="{FF2B5EF4-FFF2-40B4-BE49-F238E27FC236}">
                      <a16:creationId xmlns:a16="http://schemas.microsoft.com/office/drawing/2014/main" id="{82DB49F9-1299-4A31-83CA-EF8AB1303FB6}"/>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ysClr val="window" lastClr="FFFFFF">
                    <a:lumMod val="65000"/>
                  </a:sysClr>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grpSp>
        <p:sp>
          <p:nvSpPr>
            <p:cNvPr id="59" name="Freeform: Shape 16">
              <a:extLst>
                <a:ext uri="{FF2B5EF4-FFF2-40B4-BE49-F238E27FC236}">
                  <a16:creationId xmlns:a16="http://schemas.microsoft.com/office/drawing/2014/main" id="{11C2A701-00F1-42F5-A5E8-68869EB1CEFD}"/>
                </a:ext>
              </a:extLst>
            </p:cNvPr>
            <p:cNvSpPr/>
            <p:nvPr/>
          </p:nvSpPr>
          <p:spPr>
            <a:xfrm>
              <a:off x="5207481" y="3183857"/>
              <a:ext cx="1807540" cy="1268871"/>
            </a:xfrm>
            <a:custGeom>
              <a:avLst/>
              <a:gdLst>
                <a:gd name="connsiteX0" fmla="*/ 2591793 w 2591789"/>
                <a:gd name="connsiteY0" fmla="*/ 892421 h 1816924"/>
                <a:gd name="connsiteX1" fmla="*/ 2577098 w 2591789"/>
                <a:gd name="connsiteY1" fmla="*/ 818943 h 1816924"/>
                <a:gd name="connsiteX2" fmla="*/ 2566410 w 2591789"/>
                <a:gd name="connsiteY2" fmla="*/ 806919 h 1816924"/>
                <a:gd name="connsiteX3" fmla="*/ 2363342 w 2591789"/>
                <a:gd name="connsiteY3" fmla="*/ 741011 h 1816924"/>
                <a:gd name="connsiteX4" fmla="*/ 2324598 w 2591789"/>
                <a:gd name="connsiteY4" fmla="*/ 759270 h 1816924"/>
                <a:gd name="connsiteX5" fmla="*/ 2324153 w 2591789"/>
                <a:gd name="connsiteY5" fmla="*/ 730769 h 1816924"/>
                <a:gd name="connsiteX6" fmla="*/ 2306785 w 2591789"/>
                <a:gd name="connsiteY6" fmla="*/ 676439 h 1816924"/>
                <a:gd name="connsiteX7" fmla="*/ 2266261 w 2591789"/>
                <a:gd name="connsiteY7" fmla="*/ 629235 h 1816924"/>
                <a:gd name="connsiteX8" fmla="*/ 2025340 w 2591789"/>
                <a:gd name="connsiteY8" fmla="*/ 435964 h 1816924"/>
                <a:gd name="connsiteX9" fmla="*/ 1549734 w 2591789"/>
                <a:gd name="connsiteY9" fmla="*/ 322406 h 1816924"/>
                <a:gd name="connsiteX10" fmla="*/ 1343994 w 2591789"/>
                <a:gd name="connsiteY10" fmla="*/ 302812 h 1816924"/>
                <a:gd name="connsiteX11" fmla="*/ 1071010 w 2591789"/>
                <a:gd name="connsiteY11" fmla="*/ 251599 h 1816924"/>
                <a:gd name="connsiteX12" fmla="*/ 1043399 w 2591789"/>
                <a:gd name="connsiteY12" fmla="*/ 252045 h 1816924"/>
                <a:gd name="connsiteX13" fmla="*/ 1059877 w 2591789"/>
                <a:gd name="connsiteY13" fmla="*/ 275647 h 1816924"/>
                <a:gd name="connsiteX14" fmla="*/ 1273632 w 2591789"/>
                <a:gd name="connsiteY14" fmla="*/ 396775 h 1816924"/>
                <a:gd name="connsiteX15" fmla="*/ 1473583 w 2591789"/>
                <a:gd name="connsiteY15" fmla="*/ 458230 h 1816924"/>
                <a:gd name="connsiteX16" fmla="*/ 1645033 w 2591789"/>
                <a:gd name="connsiteY16" fmla="*/ 546850 h 1816924"/>
                <a:gd name="connsiteX17" fmla="*/ 1728309 w 2591789"/>
                <a:gd name="connsiteY17" fmla="*/ 668423 h 1816924"/>
                <a:gd name="connsiteX18" fmla="*/ 1713613 w 2591789"/>
                <a:gd name="connsiteY18" fmla="*/ 640813 h 1816924"/>
                <a:gd name="connsiteX19" fmla="*/ 1557749 w 2591789"/>
                <a:gd name="connsiteY19" fmla="*/ 516568 h 1816924"/>
                <a:gd name="connsiteX20" fmla="*/ 1297235 w 2591789"/>
                <a:gd name="connsiteY20" fmla="*/ 451995 h 1816924"/>
                <a:gd name="connsiteX21" fmla="*/ 1103518 w 2591789"/>
                <a:gd name="connsiteY21" fmla="*/ 396775 h 1816924"/>
                <a:gd name="connsiteX22" fmla="*/ 913365 w 2591789"/>
                <a:gd name="connsiteY22" fmla="*/ 226216 h 1816924"/>
                <a:gd name="connsiteX23" fmla="*/ 873285 w 2591789"/>
                <a:gd name="connsiteY23" fmla="*/ 196825 h 1816924"/>
                <a:gd name="connsiteX24" fmla="*/ 718758 w 2591789"/>
                <a:gd name="connsiteY24" fmla="*/ 114885 h 1816924"/>
                <a:gd name="connsiteX25" fmla="*/ 632810 w 2591789"/>
                <a:gd name="connsiteY25" fmla="*/ 13796 h 1816924"/>
                <a:gd name="connsiteX26" fmla="*/ 617224 w 2591789"/>
                <a:gd name="connsiteY26" fmla="*/ 436 h 1816924"/>
                <a:gd name="connsiteX27" fmla="*/ 610099 w 2591789"/>
                <a:gd name="connsiteY27" fmla="*/ 21812 h 1816924"/>
                <a:gd name="connsiteX28" fmla="*/ 612770 w 2591789"/>
                <a:gd name="connsiteY28" fmla="*/ 56992 h 1816924"/>
                <a:gd name="connsiteX29" fmla="*/ 561113 w 2591789"/>
                <a:gd name="connsiteY29" fmla="*/ 228442 h 1816924"/>
                <a:gd name="connsiteX30" fmla="*/ 444883 w 2591789"/>
                <a:gd name="connsiteY30" fmla="*/ 418151 h 1816924"/>
                <a:gd name="connsiteX31" fmla="*/ 348248 w 2591789"/>
                <a:gd name="connsiteY31" fmla="*/ 639032 h 1816924"/>
                <a:gd name="connsiteX32" fmla="*/ 315739 w 2591789"/>
                <a:gd name="connsiteY32" fmla="*/ 834529 h 1816924"/>
                <a:gd name="connsiteX33" fmla="*/ 304606 w 2591789"/>
                <a:gd name="connsiteY33" fmla="*/ 890195 h 1816924"/>
                <a:gd name="connsiteX34" fmla="*/ 282785 w 2591789"/>
                <a:gd name="connsiteY34" fmla="*/ 857241 h 1816924"/>
                <a:gd name="connsiteX35" fmla="*/ 270316 w 2591789"/>
                <a:gd name="connsiteY35" fmla="*/ 850116 h 1816924"/>
                <a:gd name="connsiteX36" fmla="*/ 263636 w 2591789"/>
                <a:gd name="connsiteY36" fmla="*/ 863030 h 1816924"/>
                <a:gd name="connsiteX37" fmla="*/ 264972 w 2591789"/>
                <a:gd name="connsiteY37" fmla="*/ 886632 h 1816924"/>
                <a:gd name="connsiteX38" fmla="*/ 251612 w 2591789"/>
                <a:gd name="connsiteY38" fmla="*/ 827849 h 1816924"/>
                <a:gd name="connsiteX39" fmla="*/ 184368 w 2591789"/>
                <a:gd name="connsiteY39" fmla="*/ 769512 h 1816924"/>
                <a:gd name="connsiteX40" fmla="*/ 166555 w 2591789"/>
                <a:gd name="connsiteY40" fmla="*/ 768176 h 1816924"/>
                <a:gd name="connsiteX41" fmla="*/ 66357 w 2591789"/>
                <a:gd name="connsiteY41" fmla="*/ 797567 h 1816924"/>
                <a:gd name="connsiteX42" fmla="*/ 65466 w 2591789"/>
                <a:gd name="connsiteY42" fmla="*/ 703604 h 1816924"/>
                <a:gd name="connsiteX43" fmla="*/ 57896 w 2591789"/>
                <a:gd name="connsiteY43" fmla="*/ 677775 h 1816924"/>
                <a:gd name="connsiteX44" fmla="*/ 55669 w 2591789"/>
                <a:gd name="connsiteY44" fmla="*/ 799794 h 1816924"/>
                <a:gd name="connsiteX45" fmla="*/ 43200 w 2591789"/>
                <a:gd name="connsiteY45" fmla="*/ 833639 h 1816924"/>
                <a:gd name="connsiteX46" fmla="*/ 2230 w 2591789"/>
                <a:gd name="connsiteY46" fmla="*/ 920032 h 1816924"/>
                <a:gd name="connsiteX47" fmla="*/ 55669 w 2591789"/>
                <a:gd name="connsiteY47" fmla="*/ 1099052 h 1816924"/>
                <a:gd name="connsiteX48" fmla="*/ 75709 w 2591789"/>
                <a:gd name="connsiteY48" fmla="*/ 1138686 h 1816924"/>
                <a:gd name="connsiteX49" fmla="*/ 99311 w 2591789"/>
                <a:gd name="connsiteY49" fmla="*/ 1149374 h 1816924"/>
                <a:gd name="connsiteX50" fmla="*/ 293473 w 2591789"/>
                <a:gd name="connsiteY50" fmla="*/ 1202368 h 1816924"/>
                <a:gd name="connsiteX51" fmla="*/ 320192 w 2591789"/>
                <a:gd name="connsiteY51" fmla="*/ 1219735 h 1816924"/>
                <a:gd name="connsiteX52" fmla="*/ 477392 w 2591789"/>
                <a:gd name="connsiteY52" fmla="*/ 1392076 h 1816924"/>
                <a:gd name="connsiteX53" fmla="*/ 829198 w 2591789"/>
                <a:gd name="connsiteY53" fmla="*/ 1525673 h 1816924"/>
                <a:gd name="connsiteX54" fmla="*/ 848792 w 2591789"/>
                <a:gd name="connsiteY54" fmla="*/ 1525228 h 1816924"/>
                <a:gd name="connsiteX55" fmla="*/ 956116 w 2591789"/>
                <a:gd name="connsiteY55" fmla="*/ 1547939 h 1816924"/>
                <a:gd name="connsiteX56" fmla="*/ 1111534 w 2591789"/>
                <a:gd name="connsiteY56" fmla="*/ 1585792 h 1816924"/>
                <a:gd name="connsiteX57" fmla="*/ 1122222 w 2591789"/>
                <a:gd name="connsiteY57" fmla="*/ 1603605 h 1816924"/>
                <a:gd name="connsiteX58" fmla="*/ 1114651 w 2591789"/>
                <a:gd name="connsiteY58" fmla="*/ 1669068 h 1816924"/>
                <a:gd name="connsiteX59" fmla="*/ 1112425 w 2591789"/>
                <a:gd name="connsiteY59" fmla="*/ 1673521 h 1816924"/>
                <a:gd name="connsiteX60" fmla="*/ 1233998 w 2591789"/>
                <a:gd name="connsiteY60" fmla="*/ 1820478 h 1816924"/>
                <a:gd name="connsiteX61" fmla="*/ 1356463 w 2591789"/>
                <a:gd name="connsiteY61" fmla="*/ 1673966 h 1816924"/>
                <a:gd name="connsiteX62" fmla="*/ 1355572 w 2591789"/>
                <a:gd name="connsiteY62" fmla="*/ 1669513 h 1816924"/>
                <a:gd name="connsiteX63" fmla="*/ 1349783 w 2591789"/>
                <a:gd name="connsiteY63" fmla="*/ 1610285 h 1816924"/>
                <a:gd name="connsiteX64" fmla="*/ 1362697 w 2591789"/>
                <a:gd name="connsiteY64" fmla="*/ 1593808 h 1816924"/>
                <a:gd name="connsiteX65" fmla="*/ 1595602 w 2591789"/>
                <a:gd name="connsiteY65" fmla="*/ 1553283 h 1816924"/>
                <a:gd name="connsiteX66" fmla="*/ 1636572 w 2591789"/>
                <a:gd name="connsiteY66" fmla="*/ 1546158 h 1816924"/>
                <a:gd name="connsiteX67" fmla="*/ 1897532 w 2591789"/>
                <a:gd name="connsiteY67" fmla="*/ 1482477 h 1816924"/>
                <a:gd name="connsiteX68" fmla="*/ 2110397 w 2591789"/>
                <a:gd name="connsiteY68" fmla="*/ 1383615 h 1816924"/>
                <a:gd name="connsiteX69" fmla="*/ 2276949 w 2591789"/>
                <a:gd name="connsiteY69" fmla="*/ 1183219 h 1816924"/>
                <a:gd name="connsiteX70" fmla="*/ 2300997 w 2591789"/>
                <a:gd name="connsiteY70" fmla="*/ 1166296 h 1816924"/>
                <a:gd name="connsiteX71" fmla="*/ 2439047 w 2591789"/>
                <a:gd name="connsiteY71" fmla="*/ 1142694 h 1816924"/>
                <a:gd name="connsiteX72" fmla="*/ 2575316 w 2591789"/>
                <a:gd name="connsiteY72" fmla="*/ 998854 h 1816924"/>
                <a:gd name="connsiteX73" fmla="*/ 2579770 w 2591789"/>
                <a:gd name="connsiteY73" fmla="*/ 981932 h 1816924"/>
                <a:gd name="connsiteX74" fmla="*/ 2591793 w 2591789"/>
                <a:gd name="connsiteY74" fmla="*/ 892421 h 1816924"/>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65466 w 2593321"/>
                <a:gd name="connsiteY42" fmla="*/ 703604 h 1820478"/>
                <a:gd name="connsiteX43" fmla="*/ 55669 w 2593321"/>
                <a:gd name="connsiteY43" fmla="*/ 799794 h 1820478"/>
                <a:gd name="connsiteX44" fmla="*/ 43200 w 2593321"/>
                <a:gd name="connsiteY44" fmla="*/ 833639 h 1820478"/>
                <a:gd name="connsiteX45" fmla="*/ 2230 w 2593321"/>
                <a:gd name="connsiteY45" fmla="*/ 920032 h 1820478"/>
                <a:gd name="connsiteX46" fmla="*/ 55669 w 2593321"/>
                <a:gd name="connsiteY46" fmla="*/ 1099052 h 1820478"/>
                <a:gd name="connsiteX47" fmla="*/ 75709 w 2593321"/>
                <a:gd name="connsiteY47" fmla="*/ 1138686 h 1820478"/>
                <a:gd name="connsiteX48" fmla="*/ 99311 w 2593321"/>
                <a:gd name="connsiteY48" fmla="*/ 1149374 h 1820478"/>
                <a:gd name="connsiteX49" fmla="*/ 293473 w 2593321"/>
                <a:gd name="connsiteY49" fmla="*/ 1202368 h 1820478"/>
                <a:gd name="connsiteX50" fmla="*/ 320192 w 2593321"/>
                <a:gd name="connsiteY50" fmla="*/ 1219735 h 1820478"/>
                <a:gd name="connsiteX51" fmla="*/ 477392 w 2593321"/>
                <a:gd name="connsiteY51" fmla="*/ 1392076 h 1820478"/>
                <a:gd name="connsiteX52" fmla="*/ 829198 w 2593321"/>
                <a:gd name="connsiteY52" fmla="*/ 1525673 h 1820478"/>
                <a:gd name="connsiteX53" fmla="*/ 848792 w 2593321"/>
                <a:gd name="connsiteY53" fmla="*/ 1525228 h 1820478"/>
                <a:gd name="connsiteX54" fmla="*/ 956116 w 2593321"/>
                <a:gd name="connsiteY54" fmla="*/ 1547939 h 1820478"/>
                <a:gd name="connsiteX55" fmla="*/ 1111534 w 2593321"/>
                <a:gd name="connsiteY55" fmla="*/ 1585792 h 1820478"/>
                <a:gd name="connsiteX56" fmla="*/ 1122222 w 2593321"/>
                <a:gd name="connsiteY56" fmla="*/ 1603605 h 1820478"/>
                <a:gd name="connsiteX57" fmla="*/ 1114651 w 2593321"/>
                <a:gd name="connsiteY57" fmla="*/ 1669068 h 1820478"/>
                <a:gd name="connsiteX58" fmla="*/ 1112425 w 2593321"/>
                <a:gd name="connsiteY58" fmla="*/ 1673521 h 1820478"/>
                <a:gd name="connsiteX59" fmla="*/ 1233998 w 2593321"/>
                <a:gd name="connsiteY59" fmla="*/ 1820478 h 1820478"/>
                <a:gd name="connsiteX60" fmla="*/ 1356463 w 2593321"/>
                <a:gd name="connsiteY60" fmla="*/ 1673966 h 1820478"/>
                <a:gd name="connsiteX61" fmla="*/ 1355572 w 2593321"/>
                <a:gd name="connsiteY61" fmla="*/ 1669513 h 1820478"/>
                <a:gd name="connsiteX62" fmla="*/ 1349783 w 2593321"/>
                <a:gd name="connsiteY62" fmla="*/ 1610285 h 1820478"/>
                <a:gd name="connsiteX63" fmla="*/ 1362697 w 2593321"/>
                <a:gd name="connsiteY63" fmla="*/ 1593808 h 1820478"/>
                <a:gd name="connsiteX64" fmla="*/ 1595602 w 2593321"/>
                <a:gd name="connsiteY64" fmla="*/ 1553283 h 1820478"/>
                <a:gd name="connsiteX65" fmla="*/ 1636572 w 2593321"/>
                <a:gd name="connsiteY65" fmla="*/ 1546158 h 1820478"/>
                <a:gd name="connsiteX66" fmla="*/ 1897532 w 2593321"/>
                <a:gd name="connsiteY66" fmla="*/ 1482477 h 1820478"/>
                <a:gd name="connsiteX67" fmla="*/ 2110397 w 2593321"/>
                <a:gd name="connsiteY67" fmla="*/ 1383615 h 1820478"/>
                <a:gd name="connsiteX68" fmla="*/ 2276949 w 2593321"/>
                <a:gd name="connsiteY68" fmla="*/ 1183219 h 1820478"/>
                <a:gd name="connsiteX69" fmla="*/ 2300997 w 2593321"/>
                <a:gd name="connsiteY69" fmla="*/ 1166296 h 1820478"/>
                <a:gd name="connsiteX70" fmla="*/ 2439047 w 2593321"/>
                <a:gd name="connsiteY70" fmla="*/ 1142694 h 1820478"/>
                <a:gd name="connsiteX71" fmla="*/ 2575316 w 2593321"/>
                <a:gd name="connsiteY71" fmla="*/ 998854 h 1820478"/>
                <a:gd name="connsiteX72" fmla="*/ 2579770 w 2593321"/>
                <a:gd name="connsiteY72" fmla="*/ 981932 h 1820478"/>
                <a:gd name="connsiteX73" fmla="*/ 2591793 w 2593321"/>
                <a:gd name="connsiteY73" fmla="*/ 892421 h 1820478"/>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55669 w 2593321"/>
                <a:gd name="connsiteY42" fmla="*/ 799794 h 1820478"/>
                <a:gd name="connsiteX43" fmla="*/ 43200 w 2593321"/>
                <a:gd name="connsiteY43" fmla="*/ 833639 h 1820478"/>
                <a:gd name="connsiteX44" fmla="*/ 2230 w 2593321"/>
                <a:gd name="connsiteY44" fmla="*/ 920032 h 1820478"/>
                <a:gd name="connsiteX45" fmla="*/ 55669 w 2593321"/>
                <a:gd name="connsiteY45" fmla="*/ 1099052 h 1820478"/>
                <a:gd name="connsiteX46" fmla="*/ 75709 w 2593321"/>
                <a:gd name="connsiteY46" fmla="*/ 1138686 h 1820478"/>
                <a:gd name="connsiteX47" fmla="*/ 99311 w 2593321"/>
                <a:gd name="connsiteY47" fmla="*/ 1149374 h 1820478"/>
                <a:gd name="connsiteX48" fmla="*/ 293473 w 2593321"/>
                <a:gd name="connsiteY48" fmla="*/ 1202368 h 1820478"/>
                <a:gd name="connsiteX49" fmla="*/ 320192 w 2593321"/>
                <a:gd name="connsiteY49" fmla="*/ 1219735 h 1820478"/>
                <a:gd name="connsiteX50" fmla="*/ 477392 w 2593321"/>
                <a:gd name="connsiteY50" fmla="*/ 1392076 h 1820478"/>
                <a:gd name="connsiteX51" fmla="*/ 829198 w 2593321"/>
                <a:gd name="connsiteY51" fmla="*/ 1525673 h 1820478"/>
                <a:gd name="connsiteX52" fmla="*/ 848792 w 2593321"/>
                <a:gd name="connsiteY52" fmla="*/ 1525228 h 1820478"/>
                <a:gd name="connsiteX53" fmla="*/ 956116 w 2593321"/>
                <a:gd name="connsiteY53" fmla="*/ 1547939 h 1820478"/>
                <a:gd name="connsiteX54" fmla="*/ 1111534 w 2593321"/>
                <a:gd name="connsiteY54" fmla="*/ 1585792 h 1820478"/>
                <a:gd name="connsiteX55" fmla="*/ 1122222 w 2593321"/>
                <a:gd name="connsiteY55" fmla="*/ 1603605 h 1820478"/>
                <a:gd name="connsiteX56" fmla="*/ 1114651 w 2593321"/>
                <a:gd name="connsiteY56" fmla="*/ 1669068 h 1820478"/>
                <a:gd name="connsiteX57" fmla="*/ 1112425 w 2593321"/>
                <a:gd name="connsiteY57" fmla="*/ 1673521 h 1820478"/>
                <a:gd name="connsiteX58" fmla="*/ 1233998 w 2593321"/>
                <a:gd name="connsiteY58" fmla="*/ 1820478 h 1820478"/>
                <a:gd name="connsiteX59" fmla="*/ 1356463 w 2593321"/>
                <a:gd name="connsiteY59" fmla="*/ 1673966 h 1820478"/>
                <a:gd name="connsiteX60" fmla="*/ 1355572 w 2593321"/>
                <a:gd name="connsiteY60" fmla="*/ 1669513 h 1820478"/>
                <a:gd name="connsiteX61" fmla="*/ 1349783 w 2593321"/>
                <a:gd name="connsiteY61" fmla="*/ 1610285 h 1820478"/>
                <a:gd name="connsiteX62" fmla="*/ 1362697 w 2593321"/>
                <a:gd name="connsiteY62" fmla="*/ 1593808 h 1820478"/>
                <a:gd name="connsiteX63" fmla="*/ 1595602 w 2593321"/>
                <a:gd name="connsiteY63" fmla="*/ 1553283 h 1820478"/>
                <a:gd name="connsiteX64" fmla="*/ 1636572 w 2593321"/>
                <a:gd name="connsiteY64" fmla="*/ 1546158 h 1820478"/>
                <a:gd name="connsiteX65" fmla="*/ 1897532 w 2593321"/>
                <a:gd name="connsiteY65" fmla="*/ 1482477 h 1820478"/>
                <a:gd name="connsiteX66" fmla="*/ 2110397 w 2593321"/>
                <a:gd name="connsiteY66" fmla="*/ 1383615 h 1820478"/>
                <a:gd name="connsiteX67" fmla="*/ 2276949 w 2593321"/>
                <a:gd name="connsiteY67" fmla="*/ 1183219 h 1820478"/>
                <a:gd name="connsiteX68" fmla="*/ 2300997 w 2593321"/>
                <a:gd name="connsiteY68" fmla="*/ 1166296 h 1820478"/>
                <a:gd name="connsiteX69" fmla="*/ 2439047 w 2593321"/>
                <a:gd name="connsiteY69" fmla="*/ 1142694 h 1820478"/>
                <a:gd name="connsiteX70" fmla="*/ 2575316 w 2593321"/>
                <a:gd name="connsiteY70" fmla="*/ 998854 h 1820478"/>
                <a:gd name="connsiteX71" fmla="*/ 2579770 w 2593321"/>
                <a:gd name="connsiteY71" fmla="*/ 981932 h 1820478"/>
                <a:gd name="connsiteX72" fmla="*/ 2591793 w 2593321"/>
                <a:gd name="connsiteY72" fmla="*/ 892421 h 18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593321" h="1820478">
                  <a:moveTo>
                    <a:pt x="2591793" y="892421"/>
                  </a:moveTo>
                  <a:cubicBezTo>
                    <a:pt x="2587786" y="867929"/>
                    <a:pt x="2581996" y="843436"/>
                    <a:pt x="2577098" y="818943"/>
                  </a:cubicBezTo>
                  <a:cubicBezTo>
                    <a:pt x="2568637" y="819388"/>
                    <a:pt x="2569082" y="811373"/>
                    <a:pt x="2566410" y="806919"/>
                  </a:cubicBezTo>
                  <a:cubicBezTo>
                    <a:pt x="2521432" y="734331"/>
                    <a:pt x="2443055" y="708948"/>
                    <a:pt x="2363342" y="741011"/>
                  </a:cubicBezTo>
                  <a:cubicBezTo>
                    <a:pt x="2350427" y="745910"/>
                    <a:pt x="2338849" y="754371"/>
                    <a:pt x="2324598" y="759270"/>
                  </a:cubicBezTo>
                  <a:cubicBezTo>
                    <a:pt x="2322818" y="748582"/>
                    <a:pt x="2322372" y="739230"/>
                    <a:pt x="2324153" y="730769"/>
                  </a:cubicBezTo>
                  <a:cubicBezTo>
                    <a:pt x="2329497" y="708948"/>
                    <a:pt x="2321927" y="692025"/>
                    <a:pt x="2306785" y="676439"/>
                  </a:cubicBezTo>
                  <a:cubicBezTo>
                    <a:pt x="2292535" y="661298"/>
                    <a:pt x="2279176" y="645266"/>
                    <a:pt x="2266261" y="629235"/>
                  </a:cubicBezTo>
                  <a:cubicBezTo>
                    <a:pt x="2200798" y="546404"/>
                    <a:pt x="2121085" y="481832"/>
                    <a:pt x="2025340" y="435964"/>
                  </a:cubicBezTo>
                  <a:cubicBezTo>
                    <a:pt x="1874820" y="364266"/>
                    <a:pt x="1714058" y="336656"/>
                    <a:pt x="1549734" y="322406"/>
                  </a:cubicBezTo>
                  <a:cubicBezTo>
                    <a:pt x="1481154" y="316617"/>
                    <a:pt x="1412574" y="310382"/>
                    <a:pt x="1343994" y="302812"/>
                  </a:cubicBezTo>
                  <a:cubicBezTo>
                    <a:pt x="1251811" y="292124"/>
                    <a:pt x="1160520" y="276537"/>
                    <a:pt x="1071010" y="251599"/>
                  </a:cubicBezTo>
                  <a:cubicBezTo>
                    <a:pt x="1062103" y="248927"/>
                    <a:pt x="1048743" y="240021"/>
                    <a:pt x="1043399" y="252045"/>
                  </a:cubicBezTo>
                  <a:cubicBezTo>
                    <a:pt x="1038501" y="262733"/>
                    <a:pt x="1052306" y="268967"/>
                    <a:pt x="1059877" y="275647"/>
                  </a:cubicBezTo>
                  <a:cubicBezTo>
                    <a:pt x="1123113" y="330422"/>
                    <a:pt x="1196146" y="367384"/>
                    <a:pt x="1273632" y="396775"/>
                  </a:cubicBezTo>
                  <a:cubicBezTo>
                    <a:pt x="1339095" y="421713"/>
                    <a:pt x="1407675" y="435518"/>
                    <a:pt x="1473583" y="458230"/>
                  </a:cubicBezTo>
                  <a:cubicBezTo>
                    <a:pt x="1535038" y="479160"/>
                    <a:pt x="1592485" y="508106"/>
                    <a:pt x="1645033" y="546850"/>
                  </a:cubicBezTo>
                  <a:cubicBezTo>
                    <a:pt x="1683776" y="575796"/>
                    <a:pt x="1708715" y="611867"/>
                    <a:pt x="1728309" y="668423"/>
                  </a:cubicBezTo>
                  <a:cubicBezTo>
                    <a:pt x="1724301" y="659517"/>
                    <a:pt x="1719402" y="650165"/>
                    <a:pt x="1713613" y="640813"/>
                  </a:cubicBezTo>
                  <a:cubicBezTo>
                    <a:pt x="1676206" y="580694"/>
                    <a:pt x="1619650" y="544623"/>
                    <a:pt x="1557749" y="516568"/>
                  </a:cubicBezTo>
                  <a:cubicBezTo>
                    <a:pt x="1474919" y="479160"/>
                    <a:pt x="1387190" y="461793"/>
                    <a:pt x="1297235" y="451995"/>
                  </a:cubicBezTo>
                  <a:cubicBezTo>
                    <a:pt x="1229545" y="444425"/>
                    <a:pt x="1164528" y="427948"/>
                    <a:pt x="1103518" y="396775"/>
                  </a:cubicBezTo>
                  <a:cubicBezTo>
                    <a:pt x="1025141" y="356696"/>
                    <a:pt x="961905" y="299249"/>
                    <a:pt x="913365" y="226216"/>
                  </a:cubicBezTo>
                  <a:cubicBezTo>
                    <a:pt x="903567" y="211075"/>
                    <a:pt x="890653" y="202614"/>
                    <a:pt x="873285" y="196825"/>
                  </a:cubicBezTo>
                  <a:cubicBezTo>
                    <a:pt x="817175" y="178566"/>
                    <a:pt x="765517" y="151847"/>
                    <a:pt x="718758" y="114885"/>
                  </a:cubicBezTo>
                  <a:cubicBezTo>
                    <a:pt x="683132" y="86384"/>
                    <a:pt x="657303" y="50758"/>
                    <a:pt x="632810" y="13796"/>
                  </a:cubicBezTo>
                  <a:cubicBezTo>
                    <a:pt x="628802" y="8007"/>
                    <a:pt x="625685" y="-2236"/>
                    <a:pt x="617224" y="436"/>
                  </a:cubicBezTo>
                  <a:cubicBezTo>
                    <a:pt x="608317" y="3108"/>
                    <a:pt x="610099" y="14241"/>
                    <a:pt x="610099" y="21812"/>
                  </a:cubicBezTo>
                  <a:cubicBezTo>
                    <a:pt x="610099" y="33836"/>
                    <a:pt x="613661" y="44969"/>
                    <a:pt x="612770" y="56992"/>
                  </a:cubicBezTo>
                  <a:cubicBezTo>
                    <a:pt x="608317" y="118002"/>
                    <a:pt x="588723" y="174113"/>
                    <a:pt x="561113" y="228442"/>
                  </a:cubicBezTo>
                  <a:cubicBezTo>
                    <a:pt x="527713" y="294796"/>
                    <a:pt x="486298" y="356696"/>
                    <a:pt x="444883" y="418151"/>
                  </a:cubicBezTo>
                  <a:cubicBezTo>
                    <a:pt x="399015" y="485840"/>
                    <a:pt x="366951" y="559764"/>
                    <a:pt x="348248" y="639032"/>
                  </a:cubicBezTo>
                  <a:cubicBezTo>
                    <a:pt x="333107" y="703604"/>
                    <a:pt x="326427" y="769067"/>
                    <a:pt x="315739" y="834529"/>
                  </a:cubicBezTo>
                  <a:cubicBezTo>
                    <a:pt x="312622" y="852788"/>
                    <a:pt x="312176" y="871937"/>
                    <a:pt x="304606" y="890195"/>
                  </a:cubicBezTo>
                  <a:cubicBezTo>
                    <a:pt x="294363" y="879507"/>
                    <a:pt x="289910" y="867483"/>
                    <a:pt x="282785" y="857241"/>
                  </a:cubicBezTo>
                  <a:cubicBezTo>
                    <a:pt x="279668" y="853233"/>
                    <a:pt x="276105" y="848334"/>
                    <a:pt x="270316" y="850116"/>
                  </a:cubicBezTo>
                  <a:cubicBezTo>
                    <a:pt x="264526" y="851897"/>
                    <a:pt x="264081" y="858132"/>
                    <a:pt x="263636" y="863030"/>
                  </a:cubicBezTo>
                  <a:cubicBezTo>
                    <a:pt x="262745" y="871491"/>
                    <a:pt x="265417" y="879952"/>
                    <a:pt x="264972" y="886632"/>
                  </a:cubicBezTo>
                  <a:cubicBezTo>
                    <a:pt x="264526" y="867038"/>
                    <a:pt x="254729" y="847889"/>
                    <a:pt x="251612" y="827849"/>
                  </a:cubicBezTo>
                  <a:cubicBezTo>
                    <a:pt x="245823" y="788216"/>
                    <a:pt x="219994" y="773520"/>
                    <a:pt x="184368" y="769512"/>
                  </a:cubicBezTo>
                  <a:cubicBezTo>
                    <a:pt x="178579" y="768621"/>
                    <a:pt x="172344" y="768621"/>
                    <a:pt x="166555" y="768176"/>
                  </a:cubicBezTo>
                  <a:cubicBezTo>
                    <a:pt x="130484" y="765059"/>
                    <a:pt x="98420" y="777083"/>
                    <a:pt x="66357" y="797567"/>
                  </a:cubicBezTo>
                  <a:cubicBezTo>
                    <a:pt x="47876" y="802837"/>
                    <a:pt x="59528" y="793782"/>
                    <a:pt x="55669" y="799794"/>
                  </a:cubicBezTo>
                  <a:cubicBezTo>
                    <a:pt x="51810" y="805806"/>
                    <a:pt x="52997" y="823842"/>
                    <a:pt x="43200" y="833639"/>
                  </a:cubicBezTo>
                  <a:cubicBezTo>
                    <a:pt x="19598" y="857686"/>
                    <a:pt x="6684" y="887968"/>
                    <a:pt x="2230" y="920032"/>
                  </a:cubicBezTo>
                  <a:cubicBezTo>
                    <a:pt x="-7122" y="987276"/>
                    <a:pt x="13363" y="1046949"/>
                    <a:pt x="55669" y="1099052"/>
                  </a:cubicBezTo>
                  <a:cubicBezTo>
                    <a:pt x="65912" y="1111521"/>
                    <a:pt x="73927" y="1123100"/>
                    <a:pt x="75709" y="1138686"/>
                  </a:cubicBezTo>
                  <a:cubicBezTo>
                    <a:pt x="85951" y="1136905"/>
                    <a:pt x="91740" y="1144475"/>
                    <a:pt x="99311" y="1149374"/>
                  </a:cubicBezTo>
                  <a:cubicBezTo>
                    <a:pt x="158539" y="1187226"/>
                    <a:pt x="220885" y="1214837"/>
                    <a:pt x="293473" y="1202368"/>
                  </a:cubicBezTo>
                  <a:cubicBezTo>
                    <a:pt x="308614" y="1199696"/>
                    <a:pt x="314403" y="1208602"/>
                    <a:pt x="320192" y="1219735"/>
                  </a:cubicBezTo>
                  <a:cubicBezTo>
                    <a:pt x="357599" y="1290542"/>
                    <a:pt x="411038" y="1347543"/>
                    <a:pt x="477392" y="1392076"/>
                  </a:cubicBezTo>
                  <a:cubicBezTo>
                    <a:pt x="583824" y="1463773"/>
                    <a:pt x="701390" y="1508751"/>
                    <a:pt x="829198" y="1525673"/>
                  </a:cubicBezTo>
                  <a:cubicBezTo>
                    <a:pt x="835433" y="1525228"/>
                    <a:pt x="841667" y="1523001"/>
                    <a:pt x="848792" y="1525228"/>
                  </a:cubicBezTo>
                  <a:cubicBezTo>
                    <a:pt x="883973" y="1535916"/>
                    <a:pt x="920490" y="1540814"/>
                    <a:pt x="956116" y="1547939"/>
                  </a:cubicBezTo>
                  <a:cubicBezTo>
                    <a:pt x="1008664" y="1558627"/>
                    <a:pt x="1060767" y="1568870"/>
                    <a:pt x="1111534" y="1585792"/>
                  </a:cubicBezTo>
                  <a:cubicBezTo>
                    <a:pt x="1120441" y="1588909"/>
                    <a:pt x="1126675" y="1593808"/>
                    <a:pt x="1122222" y="1603605"/>
                  </a:cubicBezTo>
                  <a:cubicBezTo>
                    <a:pt x="1112425" y="1624981"/>
                    <a:pt x="1116433" y="1647247"/>
                    <a:pt x="1114651" y="1669068"/>
                  </a:cubicBezTo>
                  <a:cubicBezTo>
                    <a:pt x="1113761" y="1670404"/>
                    <a:pt x="1113315" y="1671740"/>
                    <a:pt x="1112425" y="1673521"/>
                  </a:cubicBezTo>
                  <a:cubicBezTo>
                    <a:pt x="1152504" y="1722507"/>
                    <a:pt x="1193028" y="1771493"/>
                    <a:pt x="1233998" y="1820478"/>
                  </a:cubicBezTo>
                  <a:cubicBezTo>
                    <a:pt x="1274968" y="1771938"/>
                    <a:pt x="1315938" y="1722952"/>
                    <a:pt x="1356463" y="1673966"/>
                  </a:cubicBezTo>
                  <a:cubicBezTo>
                    <a:pt x="1356017" y="1672630"/>
                    <a:pt x="1355572" y="1670849"/>
                    <a:pt x="1355572" y="1669513"/>
                  </a:cubicBezTo>
                  <a:cubicBezTo>
                    <a:pt x="1354236" y="1649919"/>
                    <a:pt x="1356908" y="1629434"/>
                    <a:pt x="1349783" y="1610285"/>
                  </a:cubicBezTo>
                  <a:cubicBezTo>
                    <a:pt x="1344439" y="1596034"/>
                    <a:pt x="1350228" y="1594699"/>
                    <a:pt x="1362697" y="1593808"/>
                  </a:cubicBezTo>
                  <a:cubicBezTo>
                    <a:pt x="1441520" y="1587128"/>
                    <a:pt x="1519897" y="1580003"/>
                    <a:pt x="1595602" y="1553283"/>
                  </a:cubicBezTo>
                  <a:cubicBezTo>
                    <a:pt x="1609407" y="1552838"/>
                    <a:pt x="1623212" y="1549721"/>
                    <a:pt x="1636572" y="1546158"/>
                  </a:cubicBezTo>
                  <a:cubicBezTo>
                    <a:pt x="1722965" y="1521665"/>
                    <a:pt x="1812030" y="1509196"/>
                    <a:pt x="1897532" y="1482477"/>
                  </a:cubicBezTo>
                  <a:cubicBezTo>
                    <a:pt x="1972792" y="1458875"/>
                    <a:pt x="2045380" y="1429038"/>
                    <a:pt x="2110397" y="1383615"/>
                  </a:cubicBezTo>
                  <a:cubicBezTo>
                    <a:pt x="2183876" y="1331957"/>
                    <a:pt x="2242659" y="1267385"/>
                    <a:pt x="2276949" y="1183219"/>
                  </a:cubicBezTo>
                  <a:cubicBezTo>
                    <a:pt x="2281402" y="1172086"/>
                    <a:pt x="2286301" y="1163624"/>
                    <a:pt x="2300997" y="1166296"/>
                  </a:cubicBezTo>
                  <a:cubicBezTo>
                    <a:pt x="2349537" y="1173867"/>
                    <a:pt x="2395850" y="1163624"/>
                    <a:pt x="2439047" y="1142694"/>
                  </a:cubicBezTo>
                  <a:cubicBezTo>
                    <a:pt x="2502283" y="1111967"/>
                    <a:pt x="2553050" y="1068770"/>
                    <a:pt x="2575316" y="998854"/>
                  </a:cubicBezTo>
                  <a:cubicBezTo>
                    <a:pt x="2577098" y="993065"/>
                    <a:pt x="2578434" y="987721"/>
                    <a:pt x="2579770" y="981932"/>
                  </a:cubicBezTo>
                  <a:cubicBezTo>
                    <a:pt x="2587340" y="952095"/>
                    <a:pt x="2597137" y="923149"/>
                    <a:pt x="2591793" y="892421"/>
                  </a:cubicBezTo>
                  <a:close/>
                </a:path>
              </a:pathLst>
            </a:custGeom>
            <a:solidFill>
              <a:srgbClr val="FACC88"/>
            </a:solidFill>
            <a:ln w="4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60" name="Freeform: Shape 17">
              <a:extLst>
                <a:ext uri="{FF2B5EF4-FFF2-40B4-BE49-F238E27FC236}">
                  <a16:creationId xmlns:a16="http://schemas.microsoft.com/office/drawing/2014/main" id="{1C4B3FC3-DD59-459A-A528-F0B103B9F372}"/>
                </a:ext>
              </a:extLst>
            </p:cNvPr>
            <p:cNvSpPr/>
            <p:nvPr/>
          </p:nvSpPr>
          <p:spPr>
            <a:xfrm>
              <a:off x="4883895" y="3820111"/>
              <a:ext cx="273145" cy="341429"/>
            </a:xfrm>
            <a:custGeom>
              <a:avLst/>
              <a:gdLst>
                <a:gd name="connsiteX0" fmla="*/ 149418 w 391885"/>
                <a:gd name="connsiteY0" fmla="*/ 488132 h 489857"/>
                <a:gd name="connsiteX1" fmla="*/ 4688 w 391885"/>
                <a:gd name="connsiteY1" fmla="*/ 350082 h 489857"/>
                <a:gd name="connsiteX2" fmla="*/ 55900 w 391885"/>
                <a:gd name="connsiteY2" fmla="*/ 244985 h 489857"/>
                <a:gd name="connsiteX3" fmla="*/ 178364 w 391885"/>
                <a:gd name="connsiteY3" fmla="*/ 189765 h 489857"/>
                <a:gd name="connsiteX4" fmla="*/ 190833 w 391885"/>
                <a:gd name="connsiteY4" fmla="*/ 155920 h 489857"/>
                <a:gd name="connsiteX5" fmla="*/ 140512 w 391885"/>
                <a:gd name="connsiteY5" fmla="*/ 41027 h 489857"/>
                <a:gd name="connsiteX6" fmla="*/ 150309 w 391885"/>
                <a:gd name="connsiteY6" fmla="*/ 3619 h 489857"/>
                <a:gd name="connsiteX7" fmla="*/ 188162 w 391885"/>
                <a:gd name="connsiteY7" fmla="*/ 19206 h 489857"/>
                <a:gd name="connsiteX8" fmla="*/ 243827 w 391885"/>
                <a:gd name="connsiteY8" fmla="*/ 148795 h 489857"/>
                <a:gd name="connsiteX9" fmla="*/ 281680 w 391885"/>
                <a:gd name="connsiteY9" fmla="*/ 198671 h 489857"/>
                <a:gd name="connsiteX10" fmla="*/ 304837 w 391885"/>
                <a:gd name="connsiteY10" fmla="*/ 196445 h 489857"/>
                <a:gd name="connsiteX11" fmla="*/ 341799 w 391885"/>
                <a:gd name="connsiteY11" fmla="*/ 155030 h 489857"/>
                <a:gd name="connsiteX12" fmla="*/ 377870 w 391885"/>
                <a:gd name="connsiteY12" fmla="*/ 156366 h 489857"/>
                <a:gd name="connsiteX13" fmla="*/ 389894 w 391885"/>
                <a:gd name="connsiteY13" fmla="*/ 193327 h 489857"/>
                <a:gd name="connsiteX14" fmla="*/ 353822 w 391885"/>
                <a:gd name="connsiteY14" fmla="*/ 235188 h 489857"/>
                <a:gd name="connsiteX15" fmla="*/ 332447 w 391885"/>
                <a:gd name="connsiteY15" fmla="*/ 287291 h 489857"/>
                <a:gd name="connsiteX16" fmla="*/ 315079 w 391885"/>
                <a:gd name="connsiteY16" fmla="*/ 416880 h 489857"/>
                <a:gd name="connsiteX17" fmla="*/ 299493 w 391885"/>
                <a:gd name="connsiteY17" fmla="*/ 431131 h 489857"/>
                <a:gd name="connsiteX18" fmla="*/ 171684 w 391885"/>
                <a:gd name="connsiteY18" fmla="*/ 486796 h 489857"/>
                <a:gd name="connsiteX19" fmla="*/ 149418 w 391885"/>
                <a:gd name="connsiteY19" fmla="*/ 488132 h 4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885" h="489857">
                  <a:moveTo>
                    <a:pt x="149418" y="488132"/>
                  </a:moveTo>
                  <a:cubicBezTo>
                    <a:pt x="79948" y="464085"/>
                    <a:pt x="30516" y="418662"/>
                    <a:pt x="4688" y="350082"/>
                  </a:cubicBezTo>
                  <a:cubicBezTo>
                    <a:pt x="-10453" y="310448"/>
                    <a:pt x="12258" y="267697"/>
                    <a:pt x="55900" y="244985"/>
                  </a:cubicBezTo>
                  <a:cubicBezTo>
                    <a:pt x="95534" y="224500"/>
                    <a:pt x="136949" y="207133"/>
                    <a:pt x="178364" y="189765"/>
                  </a:cubicBezTo>
                  <a:cubicBezTo>
                    <a:pt x="195732" y="182640"/>
                    <a:pt x="201521" y="176405"/>
                    <a:pt x="190833" y="155920"/>
                  </a:cubicBezTo>
                  <a:cubicBezTo>
                    <a:pt x="171684" y="118958"/>
                    <a:pt x="157434" y="79324"/>
                    <a:pt x="140512" y="41027"/>
                  </a:cubicBezTo>
                  <a:cubicBezTo>
                    <a:pt x="133387" y="25440"/>
                    <a:pt x="133832" y="12526"/>
                    <a:pt x="150309" y="3619"/>
                  </a:cubicBezTo>
                  <a:cubicBezTo>
                    <a:pt x="165450" y="-4397"/>
                    <a:pt x="180146" y="947"/>
                    <a:pt x="188162" y="19206"/>
                  </a:cubicBezTo>
                  <a:cubicBezTo>
                    <a:pt x="207310" y="62402"/>
                    <a:pt x="225569" y="105599"/>
                    <a:pt x="243827" y="148795"/>
                  </a:cubicBezTo>
                  <a:cubicBezTo>
                    <a:pt x="252288" y="168835"/>
                    <a:pt x="261640" y="187093"/>
                    <a:pt x="281680" y="198671"/>
                  </a:cubicBezTo>
                  <a:cubicBezTo>
                    <a:pt x="291031" y="204461"/>
                    <a:pt x="297711" y="204015"/>
                    <a:pt x="304837" y="196445"/>
                  </a:cubicBezTo>
                  <a:cubicBezTo>
                    <a:pt x="317306" y="182640"/>
                    <a:pt x="330220" y="169280"/>
                    <a:pt x="341799" y="155030"/>
                  </a:cubicBezTo>
                  <a:cubicBezTo>
                    <a:pt x="355158" y="138998"/>
                    <a:pt x="367627" y="147014"/>
                    <a:pt x="377870" y="156366"/>
                  </a:cubicBezTo>
                  <a:cubicBezTo>
                    <a:pt x="388112" y="165717"/>
                    <a:pt x="402808" y="176405"/>
                    <a:pt x="389894" y="193327"/>
                  </a:cubicBezTo>
                  <a:cubicBezTo>
                    <a:pt x="378760" y="208023"/>
                    <a:pt x="367627" y="223164"/>
                    <a:pt x="353822" y="235188"/>
                  </a:cubicBezTo>
                  <a:cubicBezTo>
                    <a:pt x="337345" y="249438"/>
                    <a:pt x="331111" y="265470"/>
                    <a:pt x="332447" y="287291"/>
                  </a:cubicBezTo>
                  <a:cubicBezTo>
                    <a:pt x="334673" y="331378"/>
                    <a:pt x="337791" y="375911"/>
                    <a:pt x="315079" y="416880"/>
                  </a:cubicBezTo>
                  <a:cubicBezTo>
                    <a:pt x="313743" y="425787"/>
                    <a:pt x="306173" y="428014"/>
                    <a:pt x="299493" y="431131"/>
                  </a:cubicBezTo>
                  <a:cubicBezTo>
                    <a:pt x="257187" y="449835"/>
                    <a:pt x="214436" y="468538"/>
                    <a:pt x="171684" y="486796"/>
                  </a:cubicBezTo>
                  <a:cubicBezTo>
                    <a:pt x="164559" y="489914"/>
                    <a:pt x="157434" y="496148"/>
                    <a:pt x="149418" y="488132"/>
                  </a:cubicBezTo>
                  <a:close/>
                </a:path>
              </a:pathLst>
            </a:custGeom>
            <a:solidFill>
              <a:srgbClr val="FACC88"/>
            </a:solidFill>
            <a:ln w="4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61" name="Freeform: Shape 18">
              <a:extLst>
                <a:ext uri="{FF2B5EF4-FFF2-40B4-BE49-F238E27FC236}">
                  <a16:creationId xmlns:a16="http://schemas.microsoft.com/office/drawing/2014/main" id="{7DD634D6-EA0F-4811-AA57-A497936462A5}"/>
                </a:ext>
              </a:extLst>
            </p:cNvPr>
            <p:cNvSpPr/>
            <p:nvPr/>
          </p:nvSpPr>
          <p:spPr>
            <a:xfrm>
              <a:off x="5894689" y="3867642"/>
              <a:ext cx="437651" cy="183131"/>
            </a:xfrm>
            <a:custGeom>
              <a:avLst/>
              <a:gdLst>
                <a:gd name="connsiteX0" fmla="*/ 631471 w 627907"/>
                <a:gd name="connsiteY0" fmla="*/ 0 h 262741"/>
                <a:gd name="connsiteX1" fmla="*/ 309946 w 627907"/>
                <a:gd name="connsiteY1" fmla="*/ 265413 h 262741"/>
                <a:gd name="connsiteX2" fmla="*/ 0 w 627907"/>
                <a:gd name="connsiteY2" fmla="*/ 891 h 262741"/>
                <a:gd name="connsiteX3" fmla="*/ 314399 w 627907"/>
                <a:gd name="connsiteY3" fmla="*/ 142949 h 262741"/>
                <a:gd name="connsiteX4" fmla="*/ 631471 w 627907"/>
                <a:gd name="connsiteY4" fmla="*/ 0 h 262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907" h="262741">
                  <a:moveTo>
                    <a:pt x="631471" y="0"/>
                  </a:moveTo>
                  <a:cubicBezTo>
                    <a:pt x="599852" y="160762"/>
                    <a:pt x="468036" y="267640"/>
                    <a:pt x="309946" y="265413"/>
                  </a:cubicBezTo>
                  <a:cubicBezTo>
                    <a:pt x="157645" y="263632"/>
                    <a:pt x="25384" y="152746"/>
                    <a:pt x="0" y="891"/>
                  </a:cubicBezTo>
                  <a:cubicBezTo>
                    <a:pt x="86838" y="93963"/>
                    <a:pt x="191490" y="142504"/>
                    <a:pt x="314399" y="142949"/>
                  </a:cubicBezTo>
                  <a:cubicBezTo>
                    <a:pt x="438645" y="142949"/>
                    <a:pt x="543296" y="94409"/>
                    <a:pt x="631471" y="0"/>
                  </a:cubicBezTo>
                  <a:close/>
                </a:path>
              </a:pathLst>
            </a:custGeom>
            <a:solidFill>
              <a:srgbClr val="E2501C"/>
            </a:solidFill>
            <a:ln w="4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62" name="Freeform: Shape 19">
              <a:extLst>
                <a:ext uri="{FF2B5EF4-FFF2-40B4-BE49-F238E27FC236}">
                  <a16:creationId xmlns:a16="http://schemas.microsoft.com/office/drawing/2014/main" id="{9273EE67-DCD7-4482-830E-252833DEE6EE}"/>
                </a:ext>
              </a:extLst>
            </p:cNvPr>
            <p:cNvSpPr/>
            <p:nvPr/>
          </p:nvSpPr>
          <p:spPr>
            <a:xfrm>
              <a:off x="5638303" y="3481609"/>
              <a:ext cx="953751" cy="327015"/>
            </a:xfrm>
            <a:custGeom>
              <a:avLst/>
              <a:gdLst>
                <a:gd name="connsiteX0" fmla="*/ 848728 w 953751"/>
                <a:gd name="connsiteY0" fmla="*/ 251361 h 327015"/>
                <a:gd name="connsiteX1" fmla="*/ 943901 w 953751"/>
                <a:gd name="connsiteY1" fmla="*/ 303778 h 327015"/>
                <a:gd name="connsiteX2" fmla="*/ 742147 w 953751"/>
                <a:gd name="connsiteY2" fmla="*/ 304399 h 327015"/>
                <a:gd name="connsiteX3" fmla="*/ 848728 w 953751"/>
                <a:gd name="connsiteY3" fmla="*/ 251361 h 327015"/>
                <a:gd name="connsiteX4" fmla="*/ 67514 w 953751"/>
                <a:gd name="connsiteY4" fmla="*/ 214231 h 327015"/>
                <a:gd name="connsiteX5" fmla="*/ 95294 w 953751"/>
                <a:gd name="connsiteY5" fmla="*/ 219663 h 327015"/>
                <a:gd name="connsiteX6" fmla="*/ 120125 w 953751"/>
                <a:gd name="connsiteY6" fmla="*/ 267774 h 327015"/>
                <a:gd name="connsiteX7" fmla="*/ 59909 w 953751"/>
                <a:gd name="connsiteY7" fmla="*/ 325817 h 327015"/>
                <a:gd name="connsiteX8" fmla="*/ 24214 w 953751"/>
                <a:gd name="connsiteY8" fmla="*/ 287328 h 327015"/>
                <a:gd name="connsiteX9" fmla="*/ 41596 w 953751"/>
                <a:gd name="connsiteY9" fmla="*/ 225560 h 327015"/>
                <a:gd name="connsiteX10" fmla="*/ 67514 w 953751"/>
                <a:gd name="connsiteY10" fmla="*/ 214231 h 327015"/>
                <a:gd name="connsiteX11" fmla="*/ 809813 w 953751"/>
                <a:gd name="connsiteY11" fmla="*/ 21634 h 327015"/>
                <a:gd name="connsiteX12" fmla="*/ 938936 w 953751"/>
                <a:gd name="connsiteY12" fmla="*/ 82470 h 327015"/>
                <a:gd name="connsiteX13" fmla="*/ 947317 w 953751"/>
                <a:gd name="connsiteY13" fmla="*/ 140203 h 327015"/>
                <a:gd name="connsiteX14" fmla="*/ 934901 w 953751"/>
                <a:gd name="connsiteY14" fmla="*/ 124683 h 327015"/>
                <a:gd name="connsiteX15" fmla="*/ 798950 w 953751"/>
                <a:gd name="connsiteY15" fmla="*/ 53604 h 327015"/>
                <a:gd name="connsiteX16" fmla="*/ 781568 w 953751"/>
                <a:gd name="connsiteY16" fmla="*/ 51121 h 327015"/>
                <a:gd name="connsiteX17" fmla="*/ 789638 w 953751"/>
                <a:gd name="connsiteY17" fmla="*/ 27842 h 327015"/>
                <a:gd name="connsiteX18" fmla="*/ 809813 w 953751"/>
                <a:gd name="connsiteY18" fmla="*/ 21634 h 327015"/>
                <a:gd name="connsiteX19" fmla="*/ 111435 w 953751"/>
                <a:gd name="connsiteY19" fmla="*/ 527 h 327015"/>
                <a:gd name="connsiteX20" fmla="*/ 166064 w 953751"/>
                <a:gd name="connsiteY20" fmla="*/ 35601 h 327015"/>
                <a:gd name="connsiteX21" fmla="*/ 89086 w 953751"/>
                <a:gd name="connsiteY21" fmla="*/ 36533 h 327015"/>
                <a:gd name="connsiteX22" fmla="*/ 13661 w 953751"/>
                <a:gd name="connsiteY22" fmla="*/ 94265 h 327015"/>
                <a:gd name="connsiteX23" fmla="*/ 4970 w 953751"/>
                <a:gd name="connsiteY23" fmla="*/ 102646 h 327015"/>
                <a:gd name="connsiteX24" fmla="*/ 4 w 953751"/>
                <a:gd name="connsiteY24" fmla="*/ 90851 h 327015"/>
                <a:gd name="connsiteX25" fmla="*/ 17386 w 953751"/>
                <a:gd name="connsiteY25" fmla="*/ 48948 h 327015"/>
                <a:gd name="connsiteX26" fmla="*/ 111435 w 953751"/>
                <a:gd name="connsiteY26" fmla="*/ 527 h 32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3751" h="327015">
                  <a:moveTo>
                    <a:pt x="848728" y="251361"/>
                  </a:moveTo>
                  <a:cubicBezTo>
                    <a:pt x="888574" y="251322"/>
                    <a:pt x="926519" y="268859"/>
                    <a:pt x="943901" y="303778"/>
                  </a:cubicBezTo>
                  <a:cubicBezTo>
                    <a:pt x="877167" y="285155"/>
                    <a:pt x="809813" y="288259"/>
                    <a:pt x="742147" y="304399"/>
                  </a:cubicBezTo>
                  <a:cubicBezTo>
                    <a:pt x="767134" y="269015"/>
                    <a:pt x="808881" y="251400"/>
                    <a:pt x="848728" y="251361"/>
                  </a:cubicBezTo>
                  <a:close/>
                  <a:moveTo>
                    <a:pt x="67514" y="214231"/>
                  </a:moveTo>
                  <a:cubicBezTo>
                    <a:pt x="76593" y="213222"/>
                    <a:pt x="85982" y="215007"/>
                    <a:pt x="95294" y="219663"/>
                  </a:cubicBezTo>
                  <a:cubicBezTo>
                    <a:pt x="114538" y="229595"/>
                    <a:pt x="119815" y="247598"/>
                    <a:pt x="120125" y="267774"/>
                  </a:cubicBezTo>
                  <a:cubicBezTo>
                    <a:pt x="119815" y="307504"/>
                    <a:pt x="93742" y="332956"/>
                    <a:pt x="59909" y="325817"/>
                  </a:cubicBezTo>
                  <a:cubicBezTo>
                    <a:pt x="39424" y="321472"/>
                    <a:pt x="28559" y="306573"/>
                    <a:pt x="24214" y="287328"/>
                  </a:cubicBezTo>
                  <a:cubicBezTo>
                    <a:pt x="18937" y="263738"/>
                    <a:pt x="21731" y="241390"/>
                    <a:pt x="41596" y="225560"/>
                  </a:cubicBezTo>
                  <a:cubicBezTo>
                    <a:pt x="49667" y="219042"/>
                    <a:pt x="58435" y="215240"/>
                    <a:pt x="67514" y="214231"/>
                  </a:cubicBezTo>
                  <a:close/>
                  <a:moveTo>
                    <a:pt x="809813" y="21634"/>
                  </a:moveTo>
                  <a:cubicBezTo>
                    <a:pt x="862891" y="21013"/>
                    <a:pt x="906035" y="41499"/>
                    <a:pt x="938936" y="82470"/>
                  </a:cubicBezTo>
                  <a:cubicBezTo>
                    <a:pt x="953214" y="99231"/>
                    <a:pt x="959422" y="118165"/>
                    <a:pt x="947317" y="140203"/>
                  </a:cubicBezTo>
                  <a:cubicBezTo>
                    <a:pt x="940178" y="135857"/>
                    <a:pt x="937695" y="129960"/>
                    <a:pt x="934901" y="124683"/>
                  </a:cubicBezTo>
                  <a:cubicBezTo>
                    <a:pt x="908829" y="74090"/>
                    <a:pt x="855130" y="46154"/>
                    <a:pt x="798950" y="53604"/>
                  </a:cubicBezTo>
                  <a:cubicBezTo>
                    <a:pt x="793052" y="54225"/>
                    <a:pt x="784672" y="60432"/>
                    <a:pt x="781568" y="51121"/>
                  </a:cubicBezTo>
                  <a:cubicBezTo>
                    <a:pt x="778775" y="42430"/>
                    <a:pt x="781878" y="33739"/>
                    <a:pt x="789638" y="27842"/>
                  </a:cubicBezTo>
                  <a:cubicBezTo>
                    <a:pt x="795535" y="23186"/>
                    <a:pt x="802364" y="21634"/>
                    <a:pt x="809813" y="21634"/>
                  </a:cubicBezTo>
                  <a:close/>
                  <a:moveTo>
                    <a:pt x="111435" y="527"/>
                  </a:moveTo>
                  <a:cubicBezTo>
                    <a:pt x="141543" y="-2887"/>
                    <a:pt x="161718" y="10460"/>
                    <a:pt x="166064" y="35601"/>
                  </a:cubicBezTo>
                  <a:cubicBezTo>
                    <a:pt x="140301" y="33739"/>
                    <a:pt x="114539" y="31567"/>
                    <a:pt x="89086" y="36533"/>
                  </a:cubicBezTo>
                  <a:cubicBezTo>
                    <a:pt x="54633" y="43361"/>
                    <a:pt x="28249" y="61053"/>
                    <a:pt x="13661" y="94265"/>
                  </a:cubicBezTo>
                  <a:cubicBezTo>
                    <a:pt x="12109" y="97990"/>
                    <a:pt x="11488" y="104818"/>
                    <a:pt x="4970" y="102646"/>
                  </a:cubicBezTo>
                  <a:cubicBezTo>
                    <a:pt x="-307" y="100784"/>
                    <a:pt x="4" y="95196"/>
                    <a:pt x="4" y="90851"/>
                  </a:cubicBezTo>
                  <a:cubicBezTo>
                    <a:pt x="4" y="74711"/>
                    <a:pt x="6832" y="60743"/>
                    <a:pt x="17386" y="48948"/>
                  </a:cubicBezTo>
                  <a:cubicBezTo>
                    <a:pt x="42527" y="21013"/>
                    <a:pt x="73877" y="4252"/>
                    <a:pt x="111435" y="527"/>
                  </a:cubicBezTo>
                  <a:close/>
                </a:path>
              </a:pathLst>
            </a:custGeom>
            <a:solidFill>
              <a:srgbClr val="050506"/>
            </a:solidFill>
            <a:ln w="4450"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63" name="Freeform: Shape 20">
              <a:extLst>
                <a:ext uri="{FF2B5EF4-FFF2-40B4-BE49-F238E27FC236}">
                  <a16:creationId xmlns:a16="http://schemas.microsoft.com/office/drawing/2014/main" id="{1C1D6323-9966-4C83-9ACB-1ACAF9EE0B61}"/>
                </a:ext>
              </a:extLst>
            </p:cNvPr>
            <p:cNvSpPr/>
            <p:nvPr/>
          </p:nvSpPr>
          <p:spPr>
            <a:xfrm>
              <a:off x="4982307" y="4120813"/>
              <a:ext cx="1862343" cy="1114302"/>
            </a:xfrm>
            <a:custGeom>
              <a:avLst/>
              <a:gdLst>
                <a:gd name="connsiteX0" fmla="*/ 2629853 w 2671948"/>
                <a:gd name="connsiteY0" fmla="*/ 807969 h 1598715"/>
                <a:gd name="connsiteX1" fmla="*/ 2402737 w 2671948"/>
                <a:gd name="connsiteY1" fmla="*/ 613807 h 1598715"/>
                <a:gd name="connsiteX2" fmla="*/ 2038016 w 2671948"/>
                <a:gd name="connsiteY2" fmla="*/ 470412 h 1598715"/>
                <a:gd name="connsiteX3" fmla="*/ 1993929 w 2671948"/>
                <a:gd name="connsiteY3" fmla="*/ 440131 h 1598715"/>
                <a:gd name="connsiteX4" fmla="*/ 1889278 w 2671948"/>
                <a:gd name="connsiteY4" fmla="*/ 359972 h 1598715"/>
                <a:gd name="connsiteX5" fmla="*/ 1702242 w 2671948"/>
                <a:gd name="connsiteY5" fmla="*/ 328354 h 1598715"/>
                <a:gd name="connsiteX6" fmla="*/ 1704023 w 2671948"/>
                <a:gd name="connsiteY6" fmla="*/ 330581 h 1598715"/>
                <a:gd name="connsiteX7" fmla="*/ 1734750 w 2671948"/>
                <a:gd name="connsiteY7" fmla="*/ 411630 h 1598715"/>
                <a:gd name="connsiteX8" fmla="*/ 1669733 w 2671948"/>
                <a:gd name="connsiteY8" fmla="*/ 516726 h 1598715"/>
                <a:gd name="connsiteX9" fmla="*/ 1560183 w 2671948"/>
                <a:gd name="connsiteY9" fmla="*/ 514500 h 1598715"/>
                <a:gd name="connsiteX10" fmla="*/ 1501846 w 2671948"/>
                <a:gd name="connsiteY10" fmla="*/ 528750 h 1598715"/>
                <a:gd name="connsiteX11" fmla="*/ 1392741 w 2671948"/>
                <a:gd name="connsiteY11" fmla="*/ 459279 h 1598715"/>
                <a:gd name="connsiteX12" fmla="*/ 1416343 w 2671948"/>
                <a:gd name="connsiteY12" fmla="*/ 330135 h 1598715"/>
                <a:gd name="connsiteX13" fmla="*/ 1417679 w 2671948"/>
                <a:gd name="connsiteY13" fmla="*/ 328800 h 1598715"/>
                <a:gd name="connsiteX14" fmla="*/ 1271613 w 2671948"/>
                <a:gd name="connsiteY14" fmla="*/ 342159 h 1598715"/>
                <a:gd name="connsiteX15" fmla="*/ 1085912 w 2671948"/>
                <a:gd name="connsiteY15" fmla="*/ 487335 h 1598715"/>
                <a:gd name="connsiteX16" fmla="*/ 1046278 w 2671948"/>
                <a:gd name="connsiteY16" fmla="*/ 511828 h 1598715"/>
                <a:gd name="connsiteX17" fmla="*/ 871711 w 2671948"/>
                <a:gd name="connsiteY17" fmla="*/ 506929 h 1598715"/>
                <a:gd name="connsiteX18" fmla="*/ 555976 w 2671948"/>
                <a:gd name="connsiteY18" fmla="*/ 388473 h 1598715"/>
                <a:gd name="connsiteX19" fmla="*/ 236233 w 2671948"/>
                <a:gd name="connsiteY19" fmla="*/ 17517 h 1598715"/>
                <a:gd name="connsiteX20" fmla="*/ 203724 w 2671948"/>
                <a:gd name="connsiteY20" fmla="*/ 4158 h 1598715"/>
                <a:gd name="connsiteX21" fmla="*/ 193036 w 2671948"/>
                <a:gd name="connsiteY21" fmla="*/ 5494 h 1598715"/>
                <a:gd name="connsiteX22" fmla="*/ 19805 w 2671948"/>
                <a:gd name="connsiteY22" fmla="*/ 87433 h 1598715"/>
                <a:gd name="connsiteX23" fmla="*/ 8226 w 2671948"/>
                <a:gd name="connsiteY23" fmla="*/ 97676 h 1598715"/>
                <a:gd name="connsiteX24" fmla="*/ 6445 w 2671948"/>
                <a:gd name="connsiteY24" fmla="*/ 125731 h 1598715"/>
                <a:gd name="connsiteX25" fmla="*/ 322180 w 2671948"/>
                <a:gd name="connsiteY25" fmla="*/ 530531 h 1598715"/>
                <a:gd name="connsiteX26" fmla="*/ 658846 w 2671948"/>
                <a:gd name="connsiteY26" fmla="*/ 715787 h 1598715"/>
                <a:gd name="connsiteX27" fmla="*/ 1025793 w 2671948"/>
                <a:gd name="connsiteY27" fmla="*/ 769226 h 1598715"/>
                <a:gd name="connsiteX28" fmla="*/ 1049841 w 2671948"/>
                <a:gd name="connsiteY28" fmla="*/ 794609 h 1598715"/>
                <a:gd name="connsiteX29" fmla="*/ 1048950 w 2671948"/>
                <a:gd name="connsiteY29" fmla="*/ 1464377 h 1598715"/>
                <a:gd name="connsiteX30" fmla="*/ 1083240 w 2671948"/>
                <a:gd name="connsiteY30" fmla="*/ 1529840 h 1598715"/>
                <a:gd name="connsiteX31" fmla="*/ 1154047 w 2671948"/>
                <a:gd name="connsiteY31" fmla="*/ 1554333 h 1598715"/>
                <a:gd name="connsiteX32" fmla="*/ 1219955 w 2671948"/>
                <a:gd name="connsiteY32" fmla="*/ 1561904 h 1598715"/>
                <a:gd name="connsiteX33" fmla="*/ 1332622 w 2671948"/>
                <a:gd name="connsiteY33" fmla="*/ 1565466 h 1598715"/>
                <a:gd name="connsiteX34" fmla="*/ 1766814 w 2671948"/>
                <a:gd name="connsiteY34" fmla="*/ 1565466 h 1598715"/>
                <a:gd name="connsiteX35" fmla="*/ 1877254 w 2671948"/>
                <a:gd name="connsiteY35" fmla="*/ 1561904 h 1598715"/>
                <a:gd name="connsiteX36" fmla="*/ 1903528 w 2671948"/>
                <a:gd name="connsiteY36" fmla="*/ 1557896 h 1598715"/>
                <a:gd name="connsiteX37" fmla="*/ 1997492 w 2671948"/>
                <a:gd name="connsiteY37" fmla="*/ 1544536 h 1598715"/>
                <a:gd name="connsiteX38" fmla="*/ 2060728 w 2671948"/>
                <a:gd name="connsiteY38" fmla="*/ 1454135 h 1598715"/>
                <a:gd name="connsiteX39" fmla="*/ 2060728 w 2671948"/>
                <a:gd name="connsiteY39" fmla="*/ 1356163 h 1598715"/>
                <a:gd name="connsiteX40" fmla="*/ 2060283 w 2671948"/>
                <a:gd name="connsiteY40" fmla="*/ 791046 h 1598715"/>
                <a:gd name="connsiteX41" fmla="*/ 2082994 w 2671948"/>
                <a:gd name="connsiteY41" fmla="*/ 774569 h 1598715"/>
                <a:gd name="connsiteX42" fmla="*/ 2185864 w 2671948"/>
                <a:gd name="connsiteY42" fmla="*/ 815539 h 1598715"/>
                <a:gd name="connsiteX43" fmla="*/ 2384479 w 2671948"/>
                <a:gd name="connsiteY43" fmla="*/ 938894 h 1598715"/>
                <a:gd name="connsiteX44" fmla="*/ 2392495 w 2671948"/>
                <a:gd name="connsiteY44" fmla="*/ 984317 h 1598715"/>
                <a:gd name="connsiteX45" fmla="*/ 2287844 w 2671948"/>
                <a:gd name="connsiteY45" fmla="*/ 1204753 h 1598715"/>
                <a:gd name="connsiteX46" fmla="*/ 2160481 w 2671948"/>
                <a:gd name="connsiteY46" fmla="*/ 1456361 h 1598715"/>
                <a:gd name="connsiteX47" fmla="*/ 2169387 w 2671948"/>
                <a:gd name="connsiteY47" fmla="*/ 1485308 h 1598715"/>
                <a:gd name="connsiteX48" fmla="*/ 2177848 w 2671948"/>
                <a:gd name="connsiteY48" fmla="*/ 1492433 h 1598715"/>
                <a:gd name="connsiteX49" fmla="*/ 2189872 w 2671948"/>
                <a:gd name="connsiteY49" fmla="*/ 1501785 h 1598715"/>
                <a:gd name="connsiteX50" fmla="*/ 2343954 w 2671948"/>
                <a:gd name="connsiteY50" fmla="*/ 1585506 h 1598715"/>
                <a:gd name="connsiteX51" fmla="*/ 2368893 w 2671948"/>
                <a:gd name="connsiteY51" fmla="*/ 1593967 h 1598715"/>
                <a:gd name="connsiteX52" fmla="*/ 2407636 w 2671948"/>
                <a:gd name="connsiteY52" fmla="*/ 1581498 h 1598715"/>
                <a:gd name="connsiteX53" fmla="*/ 2416543 w 2671948"/>
                <a:gd name="connsiteY53" fmla="*/ 1563685 h 1598715"/>
                <a:gd name="connsiteX54" fmla="*/ 2646775 w 2671948"/>
                <a:gd name="connsiteY54" fmla="*/ 1090305 h 1598715"/>
                <a:gd name="connsiteX55" fmla="*/ 2629853 w 2671948"/>
                <a:gd name="connsiteY55" fmla="*/ 807969 h 1598715"/>
                <a:gd name="connsiteX56" fmla="*/ 1556620 w 2671948"/>
                <a:gd name="connsiteY56" fmla="*/ 717122 h 1598715"/>
                <a:gd name="connsiteX57" fmla="*/ 1606497 w 2671948"/>
                <a:gd name="connsiteY57" fmla="*/ 766108 h 1598715"/>
                <a:gd name="connsiteX58" fmla="*/ 1557511 w 2671948"/>
                <a:gd name="connsiteY58" fmla="*/ 814649 h 1598715"/>
                <a:gd name="connsiteX59" fmla="*/ 1508971 w 2671948"/>
                <a:gd name="connsiteY59" fmla="*/ 767890 h 1598715"/>
                <a:gd name="connsiteX60" fmla="*/ 1556620 w 2671948"/>
                <a:gd name="connsiteY60" fmla="*/ 717122 h 1598715"/>
                <a:gd name="connsiteX61" fmla="*/ 1557066 w 2671948"/>
                <a:gd name="connsiteY61" fmla="*/ 1406485 h 1598715"/>
                <a:gd name="connsiteX62" fmla="*/ 1508525 w 2671948"/>
                <a:gd name="connsiteY62" fmla="*/ 1357054 h 1598715"/>
                <a:gd name="connsiteX63" fmla="*/ 1556175 w 2671948"/>
                <a:gd name="connsiteY63" fmla="*/ 1308959 h 1598715"/>
                <a:gd name="connsiteX64" fmla="*/ 1606051 w 2671948"/>
                <a:gd name="connsiteY64" fmla="*/ 1357945 h 1598715"/>
                <a:gd name="connsiteX65" fmla="*/ 1557066 w 2671948"/>
                <a:gd name="connsiteY65" fmla="*/ 1406485 h 1598715"/>
                <a:gd name="connsiteX66" fmla="*/ 1508525 w 2671948"/>
                <a:gd name="connsiteY66" fmla="*/ 1161112 h 1598715"/>
                <a:gd name="connsiteX67" fmla="*/ 1560183 w 2671948"/>
                <a:gd name="connsiteY67" fmla="*/ 1113461 h 1598715"/>
                <a:gd name="connsiteX68" fmla="*/ 1606497 w 2671948"/>
                <a:gd name="connsiteY68" fmla="*/ 1162002 h 1598715"/>
                <a:gd name="connsiteX69" fmla="*/ 1557066 w 2671948"/>
                <a:gd name="connsiteY69" fmla="*/ 1210988 h 1598715"/>
                <a:gd name="connsiteX70" fmla="*/ 1508525 w 2671948"/>
                <a:gd name="connsiteY70" fmla="*/ 1161112 h 1598715"/>
                <a:gd name="connsiteX71" fmla="*/ 1558402 w 2671948"/>
                <a:gd name="connsiteY71" fmla="*/ 1010146 h 1598715"/>
                <a:gd name="connsiteX72" fmla="*/ 1508525 w 2671948"/>
                <a:gd name="connsiteY72" fmla="*/ 962051 h 1598715"/>
                <a:gd name="connsiteX73" fmla="*/ 1557511 w 2671948"/>
                <a:gd name="connsiteY73" fmla="*/ 912175 h 1598715"/>
                <a:gd name="connsiteX74" fmla="*/ 1606497 w 2671948"/>
                <a:gd name="connsiteY74" fmla="*/ 959824 h 1598715"/>
                <a:gd name="connsiteX75" fmla="*/ 1558402 w 2671948"/>
                <a:gd name="connsiteY75" fmla="*/ 1010146 h 159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71948" h="1598715">
                  <a:moveTo>
                    <a:pt x="2629853" y="807969"/>
                  </a:moveTo>
                  <a:cubicBezTo>
                    <a:pt x="2574633" y="719349"/>
                    <a:pt x="2492248" y="662348"/>
                    <a:pt x="2402737" y="613807"/>
                  </a:cubicBezTo>
                  <a:cubicBezTo>
                    <a:pt x="2286953" y="551462"/>
                    <a:pt x="2164043" y="506484"/>
                    <a:pt x="2038016" y="470412"/>
                  </a:cubicBezTo>
                  <a:cubicBezTo>
                    <a:pt x="2019758" y="465069"/>
                    <a:pt x="2005508" y="456607"/>
                    <a:pt x="1993929" y="440131"/>
                  </a:cubicBezTo>
                  <a:cubicBezTo>
                    <a:pt x="1967210" y="403169"/>
                    <a:pt x="1930693" y="378230"/>
                    <a:pt x="1889278" y="359972"/>
                  </a:cubicBezTo>
                  <a:cubicBezTo>
                    <a:pt x="1829159" y="333253"/>
                    <a:pt x="1766368" y="327463"/>
                    <a:pt x="1702242" y="328354"/>
                  </a:cubicBezTo>
                  <a:cubicBezTo>
                    <a:pt x="1702687" y="328800"/>
                    <a:pt x="1703578" y="329690"/>
                    <a:pt x="1704023" y="330581"/>
                  </a:cubicBezTo>
                  <a:cubicBezTo>
                    <a:pt x="1724062" y="353738"/>
                    <a:pt x="1734750" y="380012"/>
                    <a:pt x="1734750" y="411630"/>
                  </a:cubicBezTo>
                  <a:cubicBezTo>
                    <a:pt x="1734305" y="459725"/>
                    <a:pt x="1712039" y="495351"/>
                    <a:pt x="1669733" y="516726"/>
                  </a:cubicBezTo>
                  <a:cubicBezTo>
                    <a:pt x="1633216" y="534985"/>
                    <a:pt x="1596254" y="533204"/>
                    <a:pt x="1560183" y="514500"/>
                  </a:cubicBezTo>
                  <a:cubicBezTo>
                    <a:pt x="1541479" y="525188"/>
                    <a:pt x="1521885" y="530531"/>
                    <a:pt x="1501846" y="528750"/>
                  </a:cubicBezTo>
                  <a:cubicBezTo>
                    <a:pt x="1448852" y="531867"/>
                    <a:pt x="1407882" y="494460"/>
                    <a:pt x="1392741" y="459279"/>
                  </a:cubicBezTo>
                  <a:cubicBezTo>
                    <a:pt x="1374928" y="416528"/>
                    <a:pt x="1385170" y="361308"/>
                    <a:pt x="1416343" y="330135"/>
                  </a:cubicBezTo>
                  <a:cubicBezTo>
                    <a:pt x="1416788" y="329690"/>
                    <a:pt x="1417234" y="329245"/>
                    <a:pt x="1417679" y="328800"/>
                  </a:cubicBezTo>
                  <a:cubicBezTo>
                    <a:pt x="1368693" y="328800"/>
                    <a:pt x="1320153" y="328800"/>
                    <a:pt x="1271613" y="342159"/>
                  </a:cubicBezTo>
                  <a:cubicBezTo>
                    <a:pt x="1188782" y="364871"/>
                    <a:pt x="1122874" y="408067"/>
                    <a:pt x="1085912" y="487335"/>
                  </a:cubicBezTo>
                  <a:cubicBezTo>
                    <a:pt x="1077006" y="506484"/>
                    <a:pt x="1063201" y="509601"/>
                    <a:pt x="1046278" y="511828"/>
                  </a:cubicBezTo>
                  <a:cubicBezTo>
                    <a:pt x="987941" y="519844"/>
                    <a:pt x="929603" y="515836"/>
                    <a:pt x="871711" y="506929"/>
                  </a:cubicBezTo>
                  <a:cubicBezTo>
                    <a:pt x="758153" y="490007"/>
                    <a:pt x="652166" y="451709"/>
                    <a:pt x="555976" y="388473"/>
                  </a:cubicBezTo>
                  <a:cubicBezTo>
                    <a:pt x="413917" y="295400"/>
                    <a:pt x="311938" y="167592"/>
                    <a:pt x="236233" y="17517"/>
                  </a:cubicBezTo>
                  <a:cubicBezTo>
                    <a:pt x="227326" y="150"/>
                    <a:pt x="220201" y="-4304"/>
                    <a:pt x="203724" y="4158"/>
                  </a:cubicBezTo>
                  <a:cubicBezTo>
                    <a:pt x="200161" y="4158"/>
                    <a:pt x="196153" y="4158"/>
                    <a:pt x="193036" y="5494"/>
                  </a:cubicBezTo>
                  <a:cubicBezTo>
                    <a:pt x="134253" y="30877"/>
                    <a:pt x="77697" y="60714"/>
                    <a:pt x="19805" y="87433"/>
                  </a:cubicBezTo>
                  <a:cubicBezTo>
                    <a:pt x="14906" y="89660"/>
                    <a:pt x="11789" y="93668"/>
                    <a:pt x="8226" y="97676"/>
                  </a:cubicBezTo>
                  <a:cubicBezTo>
                    <a:pt x="-6024" y="106137"/>
                    <a:pt x="1546" y="115934"/>
                    <a:pt x="6445" y="125731"/>
                  </a:cubicBezTo>
                  <a:cubicBezTo>
                    <a:pt x="85267" y="281150"/>
                    <a:pt x="186356" y="419646"/>
                    <a:pt x="322180" y="530531"/>
                  </a:cubicBezTo>
                  <a:cubicBezTo>
                    <a:pt x="423269" y="612916"/>
                    <a:pt x="535045" y="675262"/>
                    <a:pt x="658846" y="715787"/>
                  </a:cubicBezTo>
                  <a:cubicBezTo>
                    <a:pt x="777747" y="754975"/>
                    <a:pt x="901102" y="768335"/>
                    <a:pt x="1025793" y="769226"/>
                  </a:cubicBezTo>
                  <a:cubicBezTo>
                    <a:pt x="1046278" y="769226"/>
                    <a:pt x="1049841" y="775460"/>
                    <a:pt x="1049841" y="794609"/>
                  </a:cubicBezTo>
                  <a:cubicBezTo>
                    <a:pt x="1048950" y="1017717"/>
                    <a:pt x="1049395" y="1241270"/>
                    <a:pt x="1048950" y="1464377"/>
                  </a:cubicBezTo>
                  <a:cubicBezTo>
                    <a:pt x="1048950" y="1493324"/>
                    <a:pt x="1060083" y="1514699"/>
                    <a:pt x="1083240" y="1529840"/>
                  </a:cubicBezTo>
                  <a:cubicBezTo>
                    <a:pt x="1104616" y="1543645"/>
                    <a:pt x="1128218" y="1551216"/>
                    <a:pt x="1154047" y="1554333"/>
                  </a:cubicBezTo>
                  <a:cubicBezTo>
                    <a:pt x="1175868" y="1557005"/>
                    <a:pt x="1198579" y="1555224"/>
                    <a:pt x="1219955" y="1561904"/>
                  </a:cubicBezTo>
                  <a:cubicBezTo>
                    <a:pt x="1257362" y="1567693"/>
                    <a:pt x="1295215" y="1565466"/>
                    <a:pt x="1332622" y="1565466"/>
                  </a:cubicBezTo>
                  <a:cubicBezTo>
                    <a:pt x="1477353" y="1565466"/>
                    <a:pt x="1622083" y="1565466"/>
                    <a:pt x="1766814" y="1565466"/>
                  </a:cubicBezTo>
                  <a:cubicBezTo>
                    <a:pt x="1803776" y="1565466"/>
                    <a:pt x="1840738" y="1567693"/>
                    <a:pt x="1877254" y="1561904"/>
                  </a:cubicBezTo>
                  <a:cubicBezTo>
                    <a:pt x="1885715" y="1558341"/>
                    <a:pt x="1894176" y="1557896"/>
                    <a:pt x="1903528" y="1557896"/>
                  </a:cubicBezTo>
                  <a:cubicBezTo>
                    <a:pt x="1935592" y="1557450"/>
                    <a:pt x="1967210" y="1554778"/>
                    <a:pt x="1997492" y="1544536"/>
                  </a:cubicBezTo>
                  <a:cubicBezTo>
                    <a:pt x="2042470" y="1528950"/>
                    <a:pt x="2061173" y="1501339"/>
                    <a:pt x="2060728" y="1454135"/>
                  </a:cubicBezTo>
                  <a:cubicBezTo>
                    <a:pt x="2060283" y="1421626"/>
                    <a:pt x="2060728" y="1388672"/>
                    <a:pt x="2060728" y="1356163"/>
                  </a:cubicBezTo>
                  <a:cubicBezTo>
                    <a:pt x="2060728" y="1167791"/>
                    <a:pt x="2060728" y="979419"/>
                    <a:pt x="2060283" y="791046"/>
                  </a:cubicBezTo>
                  <a:cubicBezTo>
                    <a:pt x="2060283" y="772343"/>
                    <a:pt x="2064736" y="766999"/>
                    <a:pt x="2082994" y="774569"/>
                  </a:cubicBezTo>
                  <a:cubicBezTo>
                    <a:pt x="2117284" y="788820"/>
                    <a:pt x="2152465" y="799953"/>
                    <a:pt x="2185864" y="815539"/>
                  </a:cubicBezTo>
                  <a:cubicBezTo>
                    <a:pt x="2257116" y="848048"/>
                    <a:pt x="2329259" y="879666"/>
                    <a:pt x="2384479" y="938894"/>
                  </a:cubicBezTo>
                  <a:cubicBezTo>
                    <a:pt x="2397839" y="953145"/>
                    <a:pt x="2401401" y="966059"/>
                    <a:pt x="2392495" y="984317"/>
                  </a:cubicBezTo>
                  <a:cubicBezTo>
                    <a:pt x="2356869" y="1057351"/>
                    <a:pt x="2323024" y="1131274"/>
                    <a:pt x="2287844" y="1204753"/>
                  </a:cubicBezTo>
                  <a:cubicBezTo>
                    <a:pt x="2247319" y="1289365"/>
                    <a:pt x="2205459" y="1373531"/>
                    <a:pt x="2160481" y="1456361"/>
                  </a:cubicBezTo>
                  <a:cubicBezTo>
                    <a:pt x="2152910" y="1470166"/>
                    <a:pt x="2152910" y="1479519"/>
                    <a:pt x="2169387" y="1485308"/>
                  </a:cubicBezTo>
                  <a:cubicBezTo>
                    <a:pt x="2172504" y="1486644"/>
                    <a:pt x="2174731" y="1489761"/>
                    <a:pt x="2177848" y="1492433"/>
                  </a:cubicBezTo>
                  <a:cubicBezTo>
                    <a:pt x="2181411" y="1496441"/>
                    <a:pt x="2185419" y="1499558"/>
                    <a:pt x="2189872" y="1501785"/>
                  </a:cubicBezTo>
                  <a:cubicBezTo>
                    <a:pt x="2240639" y="1530731"/>
                    <a:pt x="2293187" y="1557005"/>
                    <a:pt x="2343954" y="1585506"/>
                  </a:cubicBezTo>
                  <a:cubicBezTo>
                    <a:pt x="2351525" y="1589959"/>
                    <a:pt x="2359541" y="1594412"/>
                    <a:pt x="2368893" y="1593967"/>
                  </a:cubicBezTo>
                  <a:cubicBezTo>
                    <a:pt x="2386706" y="1605545"/>
                    <a:pt x="2400065" y="1602428"/>
                    <a:pt x="2407636" y="1581498"/>
                  </a:cubicBezTo>
                  <a:cubicBezTo>
                    <a:pt x="2409863" y="1575263"/>
                    <a:pt x="2413870" y="1569474"/>
                    <a:pt x="2416543" y="1563685"/>
                  </a:cubicBezTo>
                  <a:cubicBezTo>
                    <a:pt x="2496701" y="1407376"/>
                    <a:pt x="2573742" y="1249731"/>
                    <a:pt x="2646775" y="1090305"/>
                  </a:cubicBezTo>
                  <a:cubicBezTo>
                    <a:pt x="2690863" y="992779"/>
                    <a:pt x="2685964" y="898370"/>
                    <a:pt x="2629853" y="807969"/>
                  </a:cubicBezTo>
                  <a:close/>
                  <a:moveTo>
                    <a:pt x="1556620" y="717122"/>
                  </a:moveTo>
                  <a:cubicBezTo>
                    <a:pt x="1583785" y="717122"/>
                    <a:pt x="1606497" y="739834"/>
                    <a:pt x="1606497" y="766108"/>
                  </a:cubicBezTo>
                  <a:cubicBezTo>
                    <a:pt x="1606497" y="793719"/>
                    <a:pt x="1585121" y="814649"/>
                    <a:pt x="1557511" y="814649"/>
                  </a:cubicBezTo>
                  <a:cubicBezTo>
                    <a:pt x="1530792" y="814649"/>
                    <a:pt x="1508971" y="794164"/>
                    <a:pt x="1508971" y="767890"/>
                  </a:cubicBezTo>
                  <a:cubicBezTo>
                    <a:pt x="1508080" y="741170"/>
                    <a:pt x="1530792" y="716677"/>
                    <a:pt x="1556620" y="717122"/>
                  </a:cubicBezTo>
                  <a:close/>
                  <a:moveTo>
                    <a:pt x="1557066" y="1406485"/>
                  </a:moveTo>
                  <a:cubicBezTo>
                    <a:pt x="1529455" y="1406485"/>
                    <a:pt x="1508080" y="1384219"/>
                    <a:pt x="1508525" y="1357054"/>
                  </a:cubicBezTo>
                  <a:cubicBezTo>
                    <a:pt x="1508971" y="1330335"/>
                    <a:pt x="1529901" y="1309404"/>
                    <a:pt x="1556175" y="1308959"/>
                  </a:cubicBezTo>
                  <a:cubicBezTo>
                    <a:pt x="1582449" y="1308514"/>
                    <a:pt x="1606051" y="1331671"/>
                    <a:pt x="1606051" y="1357945"/>
                  </a:cubicBezTo>
                  <a:cubicBezTo>
                    <a:pt x="1606497" y="1385109"/>
                    <a:pt x="1584676" y="1406485"/>
                    <a:pt x="1557066" y="1406485"/>
                  </a:cubicBezTo>
                  <a:close/>
                  <a:moveTo>
                    <a:pt x="1508525" y="1161112"/>
                  </a:moveTo>
                  <a:cubicBezTo>
                    <a:pt x="1509416" y="1134837"/>
                    <a:pt x="1533463" y="1112571"/>
                    <a:pt x="1560183" y="1113461"/>
                  </a:cubicBezTo>
                  <a:cubicBezTo>
                    <a:pt x="1584231" y="1114352"/>
                    <a:pt x="1606051" y="1137509"/>
                    <a:pt x="1606497" y="1162002"/>
                  </a:cubicBezTo>
                  <a:cubicBezTo>
                    <a:pt x="1606497" y="1189612"/>
                    <a:pt x="1584676" y="1211433"/>
                    <a:pt x="1557066" y="1210988"/>
                  </a:cubicBezTo>
                  <a:cubicBezTo>
                    <a:pt x="1529455" y="1210542"/>
                    <a:pt x="1508080" y="1188721"/>
                    <a:pt x="1508525" y="1161112"/>
                  </a:cubicBezTo>
                  <a:close/>
                  <a:moveTo>
                    <a:pt x="1558402" y="1010146"/>
                  </a:moveTo>
                  <a:cubicBezTo>
                    <a:pt x="1530346" y="1010592"/>
                    <a:pt x="1508971" y="989661"/>
                    <a:pt x="1508525" y="962051"/>
                  </a:cubicBezTo>
                  <a:cubicBezTo>
                    <a:pt x="1508080" y="935777"/>
                    <a:pt x="1531237" y="912175"/>
                    <a:pt x="1557511" y="912175"/>
                  </a:cubicBezTo>
                  <a:cubicBezTo>
                    <a:pt x="1582894" y="912175"/>
                    <a:pt x="1605606" y="934441"/>
                    <a:pt x="1606497" y="959824"/>
                  </a:cubicBezTo>
                  <a:cubicBezTo>
                    <a:pt x="1607387" y="987880"/>
                    <a:pt x="1586012" y="1010146"/>
                    <a:pt x="1558402" y="1010146"/>
                  </a:cubicBezTo>
                  <a:close/>
                </a:path>
              </a:pathLst>
            </a:custGeom>
            <a:solidFill>
              <a:srgbClr val="DC00C8">
                <a:lumMod val="40000"/>
                <a:lumOff val="60000"/>
              </a:srgbClr>
            </a:solidFill>
            <a:ln w="4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CBAF0A5-D549-4943-B1AC-322322DAA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2093"/>
            <a:ext cx="5780607" cy="5765907"/>
          </a:xfrm>
          <a:prstGeom prst="rect">
            <a:avLst/>
          </a:prstGeom>
        </p:spPr>
      </p:pic>
      <p:sp>
        <p:nvSpPr>
          <p:cNvPr id="30723" name="標題 1"/>
          <p:cNvSpPr>
            <a:spLocks noGrp="1" noChangeArrowheads="1"/>
          </p:cNvSpPr>
          <p:nvPr>
            <p:ph type="title"/>
          </p:nvPr>
        </p:nvSpPr>
        <p:spPr>
          <a:xfrm>
            <a:off x="0" y="260350"/>
            <a:ext cx="8964613" cy="633413"/>
          </a:xfrm>
        </p:spPr>
        <p:txBody>
          <a:bodyPr/>
          <a:lstStyle/>
          <a:p>
            <a:r>
              <a:rPr lang="zh-TW" altLang="en-US" sz="3600" b="1">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000099"/>
                </a:solidFill>
                <a:latin typeface="微軟正黑體" panose="020B0604030504040204" pitchFamily="34" charset="-120"/>
                <a:ea typeface="微軟正黑體" panose="020B0604030504040204" pitchFamily="34" charset="-120"/>
              </a:rPr>
              <a:t>-</a:t>
            </a:r>
            <a:r>
              <a:rPr lang="zh-TW" altLang="en-US" sz="3600" b="1">
                <a:solidFill>
                  <a:srgbClr val="000099"/>
                </a:solidFill>
                <a:latin typeface="微軟正黑體" panose="020B0604030504040204" pitchFamily="34" charset="-120"/>
                <a:ea typeface="微軟正黑體" panose="020B0604030504040204" pitchFamily="34" charset="-120"/>
              </a:rPr>
              <a:t>選填志願</a:t>
            </a:r>
            <a:r>
              <a:rPr lang="en-US" altLang="zh-TW" sz="2400" b="1">
                <a:solidFill>
                  <a:srgbClr val="000099"/>
                </a:solidFill>
                <a:latin typeface="微軟正黑體" panose="020B0604030504040204" pitchFamily="34" charset="-120"/>
                <a:ea typeface="微軟正黑體" panose="020B0604030504040204" pitchFamily="34" charset="-120"/>
              </a:rPr>
              <a:t>(4/5)</a:t>
            </a:r>
            <a:endParaRPr lang="zh-TW" altLang="en-US" sz="2400">
              <a:solidFill>
                <a:srgbClr val="000099"/>
              </a:solidFill>
              <a:latin typeface="微軟正黑體" panose="020B0604030504040204" pitchFamily="34" charset="-120"/>
              <a:ea typeface="微軟正黑體" panose="020B0604030504040204" pitchFamily="34" charset="-120"/>
            </a:endParaRPr>
          </a:p>
        </p:txBody>
      </p:sp>
      <p:sp>
        <p:nvSpPr>
          <p:cNvPr id="30724" name="投影片編號版面配置區 3"/>
          <p:cNvSpPr>
            <a:spLocks noGrp="1"/>
          </p:cNvSpPr>
          <p:nvPr>
            <p:ph type="sldNum" sz="quarter" idx="12"/>
          </p:nvPr>
        </p:nvSpPr>
        <p:spPr>
          <a:xfrm>
            <a:off x="6600825" y="65405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7B3C309-E902-42E3-B4E0-0EDBFDB4FF57}" type="slidenum">
              <a:rPr lang="zh-TW" altLang="en-US" sz="1400" smtClean="0"/>
              <a:pPr>
                <a:spcBef>
                  <a:spcPct val="0"/>
                </a:spcBef>
                <a:buFontTx/>
                <a:buNone/>
              </a:pPr>
              <a:t>12</a:t>
            </a:fld>
            <a:endParaRPr lang="en-US" altLang="zh-TW" sz="1400"/>
          </a:p>
        </p:txBody>
      </p:sp>
      <p:sp>
        <p:nvSpPr>
          <p:cNvPr id="30725" name="文字方塊 10"/>
          <p:cNvSpPr txBox="1">
            <a:spLocks noChangeArrowheads="1"/>
          </p:cNvSpPr>
          <p:nvPr/>
        </p:nvSpPr>
        <p:spPr bwMode="auto">
          <a:xfrm>
            <a:off x="44450" y="1386177"/>
            <a:ext cx="43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30726" name="文字方塊 11"/>
          <p:cNvSpPr txBox="1">
            <a:spLocks noChangeArrowheads="1"/>
          </p:cNvSpPr>
          <p:nvPr/>
        </p:nvSpPr>
        <p:spPr bwMode="auto">
          <a:xfrm>
            <a:off x="1564528" y="2276872"/>
            <a:ext cx="43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30727" name="文字方塊 12"/>
          <p:cNvSpPr txBox="1">
            <a:spLocks noChangeArrowheads="1"/>
          </p:cNvSpPr>
          <p:nvPr/>
        </p:nvSpPr>
        <p:spPr bwMode="auto">
          <a:xfrm>
            <a:off x="694234" y="5363225"/>
            <a:ext cx="4365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15" name="矩形圖說文字 14">
            <a:extLst>
              <a:ext uri="{FF2B5EF4-FFF2-40B4-BE49-F238E27FC236}">
                <a16:creationId xmlns:a16="http://schemas.microsoft.com/office/drawing/2014/main" id="{3A8B1810-D697-46AB-96BB-66F1731B0F5B}"/>
              </a:ext>
            </a:extLst>
          </p:cNvPr>
          <p:cNvSpPr/>
          <p:nvPr/>
        </p:nvSpPr>
        <p:spPr>
          <a:xfrm>
            <a:off x="5928073" y="1673454"/>
            <a:ext cx="3060456" cy="3960440"/>
          </a:xfrm>
          <a:prstGeom prst="wedgeRectCallout">
            <a:avLst>
              <a:gd name="adj1" fmla="val -74772"/>
              <a:gd name="adj2" fmla="val -22682"/>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marL="342900" indent="-342900">
              <a:spcBef>
                <a:spcPts val="600"/>
              </a:spcBef>
              <a:spcAft>
                <a:spcPts val="600"/>
              </a:spcAft>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rPr>
              <a:t>閱讀注意事項。</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342900" indent="-342900">
              <a:spcBef>
                <a:spcPts val="600"/>
              </a:spcBef>
              <a:spcAft>
                <a:spcPts val="600"/>
              </a:spcAft>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rPr>
              <a:t>務必確認已選填就讀志願序之校系（組）、學程是否正確無誤。</a:t>
            </a:r>
            <a:endParaRPr lang="en-US" altLang="zh-TW" sz="2000" b="1" dirty="0">
              <a:latin typeface="微軟正黑體" panose="020B0604030504040204" pitchFamily="34" charset="-120"/>
              <a:ea typeface="微軟正黑體" panose="020B0604030504040204" pitchFamily="34" charset="-120"/>
            </a:endParaRPr>
          </a:p>
          <a:p>
            <a:pPr marL="342900" indent="-342900">
              <a:spcBef>
                <a:spcPts val="600"/>
              </a:spcBef>
              <a:spcAft>
                <a:spcPts val="600"/>
              </a:spcAft>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rPr>
              <a:t>志願序若已確認無誤，請</a:t>
            </a:r>
            <a:r>
              <a:rPr lang="zh-TW" altLang="zh-TW" sz="2000" b="1" dirty="0">
                <a:solidFill>
                  <a:schemeClr val="tx1"/>
                </a:solidFill>
                <a:latin typeface="微軟正黑體" panose="020B0604030504040204" pitchFamily="34" charset="-120"/>
                <a:ea typeface="微軟正黑體" panose="020B0604030504040204" pitchFamily="34" charset="-120"/>
              </a:rPr>
              <a:t>勾選「志願序已確定無誤」核取方塊，並</a:t>
            </a:r>
            <a:r>
              <a:rPr lang="zh-TW" altLang="en-US" sz="2000" b="1" dirty="0">
                <a:solidFill>
                  <a:schemeClr val="tx1"/>
                </a:solidFill>
                <a:latin typeface="微軟正黑體" panose="020B0604030504040204" pitchFamily="34" charset="-120"/>
                <a:ea typeface="微軟正黑體" panose="020B0604030504040204" pitchFamily="34" charset="-120"/>
              </a:rPr>
              <a:t>輸入「甄選編號」、「密碼」及「驗證碼」</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342900" indent="-342900">
              <a:spcBef>
                <a:spcPts val="600"/>
              </a:spcBef>
              <a:spcAft>
                <a:spcPts val="600"/>
              </a:spcAft>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rPr>
              <a:t>點按「確定送出」。</a:t>
            </a:r>
            <a:endParaRPr lang="en-US" altLang="zh-TW" sz="2000" b="1" dirty="0">
              <a:solidFill>
                <a:schemeClr val="tx1"/>
              </a:solidFill>
              <a:latin typeface="微軟正黑體" panose="020B0604030504040204" pitchFamily="34" charset="-120"/>
              <a:ea typeface="微軟正黑體" panose="020B0604030504040204" pitchFamily="34" charset="-120"/>
            </a:endParaRPr>
          </a:p>
        </p:txBody>
      </p:sp>
      <p:sp>
        <p:nvSpPr>
          <p:cNvPr id="30731" name="文字方塊 12"/>
          <p:cNvSpPr txBox="1">
            <a:spLocks noChangeArrowheads="1"/>
          </p:cNvSpPr>
          <p:nvPr/>
        </p:nvSpPr>
        <p:spPr bwMode="auto">
          <a:xfrm>
            <a:off x="1751644" y="6355556"/>
            <a:ext cx="436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C8A77EA-0817-483C-B933-18EA9D908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263647"/>
            <a:ext cx="5721337" cy="3181577"/>
          </a:xfrm>
          <a:prstGeom prst="rect">
            <a:avLst/>
          </a:prstGeom>
        </p:spPr>
      </p:pic>
      <p:sp>
        <p:nvSpPr>
          <p:cNvPr id="31746" name="標題 1"/>
          <p:cNvSpPr>
            <a:spLocks noGrp="1" noChangeArrowheads="1"/>
          </p:cNvSpPr>
          <p:nvPr>
            <p:ph type="title"/>
          </p:nvPr>
        </p:nvSpPr>
        <p:spPr>
          <a:xfrm>
            <a:off x="0" y="260350"/>
            <a:ext cx="8964613" cy="633413"/>
          </a:xfrm>
        </p:spPr>
        <p:txBody>
          <a:bodyPr/>
          <a:lstStyle/>
          <a:p>
            <a:r>
              <a:rPr lang="zh-TW" altLang="en-US" sz="3600" b="1">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000099"/>
                </a:solidFill>
                <a:latin typeface="微軟正黑體" panose="020B0604030504040204" pitchFamily="34" charset="-120"/>
                <a:ea typeface="微軟正黑體" panose="020B0604030504040204" pitchFamily="34" charset="-120"/>
              </a:rPr>
              <a:t>-</a:t>
            </a:r>
            <a:r>
              <a:rPr lang="zh-TW" altLang="en-US" sz="3600" b="1">
                <a:solidFill>
                  <a:srgbClr val="000099"/>
                </a:solidFill>
                <a:latin typeface="微軟正黑體" panose="020B0604030504040204" pitchFamily="34" charset="-120"/>
                <a:ea typeface="微軟正黑體" panose="020B0604030504040204" pitchFamily="34" charset="-120"/>
              </a:rPr>
              <a:t>選填志願</a:t>
            </a:r>
            <a:r>
              <a:rPr lang="en-US" altLang="zh-TW" sz="2400" b="1">
                <a:solidFill>
                  <a:srgbClr val="000099"/>
                </a:solidFill>
                <a:latin typeface="微軟正黑體" panose="020B0604030504040204" pitchFamily="34" charset="-120"/>
                <a:ea typeface="微軟正黑體" panose="020B0604030504040204" pitchFamily="34" charset="-120"/>
              </a:rPr>
              <a:t>(5/5)</a:t>
            </a:r>
            <a:endParaRPr lang="zh-TW" altLang="en-US" sz="2400">
              <a:latin typeface="微軟正黑體" panose="020B0604030504040204" pitchFamily="34" charset="-120"/>
              <a:ea typeface="微軟正黑體" panose="020B0604030504040204" pitchFamily="34" charset="-120"/>
            </a:endParaRPr>
          </a:p>
        </p:txBody>
      </p:sp>
      <p:sp>
        <p:nvSpPr>
          <p:cNvPr id="3174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9088D6E-3DDD-49AE-BB19-28915BA9BEE3}" type="slidenum">
              <a:rPr lang="zh-TW" altLang="en-US" sz="1400" smtClean="0"/>
              <a:pPr>
                <a:spcBef>
                  <a:spcPct val="0"/>
                </a:spcBef>
                <a:buFontTx/>
                <a:buNone/>
              </a:pPr>
              <a:t>13</a:t>
            </a:fld>
            <a:endParaRPr lang="en-US" altLang="zh-TW" sz="1400"/>
          </a:p>
        </p:txBody>
      </p:sp>
      <p:sp>
        <p:nvSpPr>
          <p:cNvPr id="6" name="圓角矩形 5">
            <a:extLst>
              <a:ext uri="{FF2B5EF4-FFF2-40B4-BE49-F238E27FC236}">
                <a16:creationId xmlns:a16="http://schemas.microsoft.com/office/drawing/2014/main" id="{B4EF0160-5054-4F3F-8B21-91C60E777300}"/>
              </a:ext>
            </a:extLst>
          </p:cNvPr>
          <p:cNvSpPr/>
          <p:nvPr/>
        </p:nvSpPr>
        <p:spPr>
          <a:xfrm>
            <a:off x="5994882" y="2376973"/>
            <a:ext cx="2969731" cy="2954924"/>
          </a:xfrm>
          <a:prstGeom prst="roundRect">
            <a:avLst/>
          </a:prstGeom>
          <a:solidFill>
            <a:srgbClr val="FFFF00"/>
          </a:solidFill>
          <a:ln w="1016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spcAft>
                <a:spcPts val="600"/>
              </a:spcAft>
              <a:defRPr/>
            </a:pPr>
            <a:r>
              <a:rPr lang="zh-TW" altLang="en-US" sz="2800" dirty="0">
                <a:solidFill>
                  <a:srgbClr val="0000FF"/>
                </a:solidFill>
                <a:latin typeface="新細明體" panose="02020500000000000000" pitchFamily="18" charset="-120"/>
              </a:rPr>
              <a:t>★★</a:t>
            </a:r>
            <a:r>
              <a:rPr lang="zh-TW" altLang="en-US" sz="3300" dirty="0">
                <a:solidFill>
                  <a:srgbClr val="0000FF"/>
                </a:solidFill>
                <a:latin typeface="華康新特黑體" panose="02010609010101010101" pitchFamily="49" charset="-120"/>
                <a:ea typeface="華康新特黑體" panose="02010609010101010101" pitchFamily="49" charset="-120"/>
              </a:rPr>
              <a:t>請注意</a:t>
            </a:r>
            <a:r>
              <a:rPr lang="zh-TW" altLang="en-US" sz="2800" dirty="0">
                <a:solidFill>
                  <a:srgbClr val="0000FF"/>
                </a:solidFill>
                <a:latin typeface="新細明體" panose="02020500000000000000" pitchFamily="18" charset="-120"/>
              </a:rPr>
              <a:t>★★</a:t>
            </a:r>
            <a:endParaRPr lang="en-US" altLang="zh-TW" sz="2800" dirty="0">
              <a:solidFill>
                <a:srgbClr val="0000FF"/>
              </a:solidFill>
              <a:latin typeface="微軟正黑體" panose="020B0604030504040204" pitchFamily="34" charset="-120"/>
              <a:ea typeface="微軟正黑體" panose="020B0604030504040204" pitchFamily="34" charset="-120"/>
            </a:endParaRPr>
          </a:p>
          <a:p>
            <a:pPr algn="just">
              <a:spcAft>
                <a:spcPts val="600"/>
              </a:spcAft>
              <a:defRPr/>
            </a:pPr>
            <a:r>
              <a:rPr lang="zh-TW" altLang="en-US" sz="2300" u="sng" dirty="0">
                <a:solidFill>
                  <a:srgbClr val="FF0000"/>
                </a:solidFill>
                <a:effectLst>
                  <a:outerShdw blurRad="38100" dist="38100" dir="2700000" algn="tl">
                    <a:srgbClr val="000000">
                      <a:alpha val="43137"/>
                    </a:srgbClr>
                  </a:outerShdw>
                </a:effectLst>
                <a:latin typeface="華康新特黑體" panose="02010609010101010101" pitchFamily="49" charset="-120"/>
                <a:ea typeface="華康新特黑體" panose="02010609010101010101" pitchFamily="49" charset="-120"/>
              </a:rPr>
              <a:t>就讀志願序選填登記確定送出僅限</a:t>
            </a:r>
            <a:r>
              <a:rPr lang="en-US" altLang="zh-TW" sz="2300" u="sng" dirty="0">
                <a:solidFill>
                  <a:srgbClr val="FF0000"/>
                </a:solidFill>
                <a:effectLst>
                  <a:outerShdw blurRad="38100" dist="38100" dir="2700000" algn="tl">
                    <a:srgbClr val="000000">
                      <a:alpha val="43137"/>
                    </a:srgbClr>
                  </a:outerShdw>
                </a:effectLst>
                <a:latin typeface="華康新特黑體" panose="02010609010101010101" pitchFamily="49" charset="-120"/>
                <a:ea typeface="華康新特黑體" panose="02010609010101010101" pitchFamily="49" charset="-120"/>
              </a:rPr>
              <a:t>1</a:t>
            </a:r>
            <a:r>
              <a:rPr lang="zh-TW" altLang="en-US" sz="2300" u="sng" dirty="0">
                <a:solidFill>
                  <a:srgbClr val="FF0000"/>
                </a:solidFill>
                <a:effectLst>
                  <a:outerShdw blurRad="38100" dist="38100" dir="2700000" algn="tl">
                    <a:srgbClr val="000000">
                      <a:alpha val="43137"/>
                    </a:srgbClr>
                  </a:outerShdw>
                </a:effectLst>
                <a:latin typeface="華康新特黑體" panose="02010609010101010101" pitchFamily="49" charset="-120"/>
                <a:ea typeface="華康新特黑體" panose="02010609010101010101" pitchFamily="49" charset="-120"/>
              </a:rPr>
              <a:t>次</a:t>
            </a:r>
            <a:r>
              <a:rPr lang="zh-TW" altLang="en-US" sz="2300" dirty="0">
                <a:solidFill>
                  <a:srgbClr val="0000FF"/>
                </a:solidFill>
                <a:latin typeface="華康新特黑體" panose="02010609010101010101" pitchFamily="49" charset="-120"/>
                <a:ea typeface="華康新特黑體" panose="02010609010101010101" pitchFamily="49" charset="-120"/>
              </a:rPr>
              <a:t>，一經確定送出後，即不可以任何理由要求修改或重填。</a:t>
            </a:r>
            <a:endParaRPr lang="en-US" altLang="zh-TW" sz="2300" dirty="0">
              <a:solidFill>
                <a:srgbClr val="0000FF"/>
              </a:solidFill>
              <a:latin typeface="華康新特黑體" panose="02010609010101010101" pitchFamily="49" charset="-120"/>
              <a:ea typeface="華康新特黑體" panose="02010609010101010101" pitchFamily="49" charset="-120"/>
            </a:endParaRPr>
          </a:p>
        </p:txBody>
      </p:sp>
      <p:sp>
        <p:nvSpPr>
          <p:cNvPr id="7" name="矩形圖說文字 6">
            <a:extLst>
              <a:ext uri="{FF2B5EF4-FFF2-40B4-BE49-F238E27FC236}">
                <a16:creationId xmlns:a16="http://schemas.microsoft.com/office/drawing/2014/main" id="{28499322-40B3-41A0-92DC-80AEB7CE1C1A}"/>
              </a:ext>
            </a:extLst>
          </p:cNvPr>
          <p:cNvSpPr/>
          <p:nvPr/>
        </p:nvSpPr>
        <p:spPr>
          <a:xfrm>
            <a:off x="323529" y="1135013"/>
            <a:ext cx="6552727" cy="900952"/>
          </a:xfrm>
          <a:prstGeom prst="wedgeRectCallout">
            <a:avLst>
              <a:gd name="adj1" fmla="val -25266"/>
              <a:gd name="adj2" fmla="val 99488"/>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marL="266700" indent="-266700">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畫面將出現訊息視窗。請務必詳細閱讀。</a:t>
            </a:r>
            <a:endParaRPr lang="en-US" altLang="zh-TW"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marL="266700" indent="-266700">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確定送出選填登記就讀志願序無誤後，點選「確定」。</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4FDE0FA4-9688-4FFA-A145-FE1CE6500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171" y="2241749"/>
            <a:ext cx="3383607" cy="4616251"/>
          </a:xfrm>
          <a:prstGeom prst="rect">
            <a:avLst/>
          </a:prstGeom>
        </p:spPr>
      </p:pic>
      <p:sp>
        <p:nvSpPr>
          <p:cNvPr id="32772"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200" b="1" dirty="0">
                <a:solidFill>
                  <a:srgbClr val="000099"/>
                </a:solidFill>
                <a:latin typeface="微軟正黑體" panose="020B0604030504040204" pitchFamily="34" charset="-120"/>
                <a:ea typeface="微軟正黑體" panose="020B0604030504040204" pitchFamily="34" charset="-120"/>
              </a:rPr>
              <a:t>-</a:t>
            </a:r>
            <a:r>
              <a:rPr lang="zh-TW" altLang="en-US" sz="3200" b="1" dirty="0">
                <a:solidFill>
                  <a:srgbClr val="000099"/>
                </a:solidFill>
                <a:latin typeface="微軟正黑體" panose="020B0604030504040204" pitchFamily="34" charset="-120"/>
                <a:ea typeface="微軟正黑體" panose="020B0604030504040204" pitchFamily="34" charset="-120"/>
              </a:rPr>
              <a:t>列印就讀志願表</a:t>
            </a:r>
          </a:p>
        </p:txBody>
      </p:sp>
      <p:sp>
        <p:nvSpPr>
          <p:cNvPr id="15" name="圓角矩形 14">
            <a:extLst>
              <a:ext uri="{FF2B5EF4-FFF2-40B4-BE49-F238E27FC236}">
                <a16:creationId xmlns:a16="http://schemas.microsoft.com/office/drawing/2014/main" id="{450F0AF9-CFF7-408E-B52F-0FF3F74E27D0}"/>
              </a:ext>
            </a:extLst>
          </p:cNvPr>
          <p:cNvSpPr/>
          <p:nvPr/>
        </p:nvSpPr>
        <p:spPr>
          <a:xfrm>
            <a:off x="5546947" y="4705400"/>
            <a:ext cx="2514600" cy="1216025"/>
          </a:xfrm>
          <a:prstGeom prst="roundRect">
            <a:avLst/>
          </a:prstGeom>
          <a:solidFill>
            <a:srgbClr val="FFFF00"/>
          </a:solidFill>
          <a:ln w="1016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spcAft>
                <a:spcPts val="600"/>
              </a:spcAft>
              <a:defRPr/>
            </a:pPr>
            <a:r>
              <a:rPr lang="zh-TW" altLang="en-US" sz="3200" b="1" dirty="0">
                <a:solidFill>
                  <a:srgbClr val="FF0000"/>
                </a:solidFill>
                <a:latin typeface="微軟正黑體" panose="020B0604030504040204" pitchFamily="34" charset="-120"/>
                <a:ea typeface="微軟正黑體" panose="020B0604030504040204" pitchFamily="34" charset="-120"/>
              </a:rPr>
              <a:t>自行存檔或列印留存</a:t>
            </a:r>
            <a:endParaRPr lang="en-US" altLang="zh-TW" sz="2000" b="1" dirty="0">
              <a:solidFill>
                <a:srgbClr val="FF0000"/>
              </a:solidFill>
              <a:latin typeface="微軟正黑體" panose="020B0604030504040204" pitchFamily="34" charset="-120"/>
              <a:ea typeface="微軟正黑體" panose="020B0604030504040204" pitchFamily="34" charset="-120"/>
            </a:endParaRPr>
          </a:p>
        </p:txBody>
      </p:sp>
      <p:sp>
        <p:nvSpPr>
          <p:cNvPr id="3" name="向右箭號 2">
            <a:extLst>
              <a:ext uri="{FF2B5EF4-FFF2-40B4-BE49-F238E27FC236}">
                <a16:creationId xmlns:a16="http://schemas.microsoft.com/office/drawing/2014/main" id="{0C80D6E2-111C-4415-8E2B-7B2A246A88D8}"/>
              </a:ext>
            </a:extLst>
          </p:cNvPr>
          <p:cNvSpPr/>
          <p:nvPr/>
        </p:nvSpPr>
        <p:spPr>
          <a:xfrm>
            <a:off x="3642404" y="3214291"/>
            <a:ext cx="1062037" cy="9715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2773" name="投影片編號版面配置區 4"/>
          <p:cNvSpPr>
            <a:spLocks noGrp="1"/>
          </p:cNvSpPr>
          <p:nvPr>
            <p:ph type="sldNum" sz="quarter" idx="12"/>
          </p:nvPr>
        </p:nvSpPr>
        <p:spPr>
          <a:xfrm>
            <a:off x="6911975" y="63515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4E24337D-D0C1-4404-8DA2-8B6E4DC8DF62}" type="slidenum">
              <a:rPr lang="en-US" altLang="zh-TW" sz="1400" smtClean="0"/>
              <a:pPr>
                <a:spcBef>
                  <a:spcPct val="0"/>
                </a:spcBef>
                <a:buFontTx/>
                <a:buNone/>
              </a:pPr>
              <a:t>14</a:t>
            </a:fld>
            <a:endParaRPr lang="en-US" altLang="zh-TW" sz="1400" dirty="0"/>
          </a:p>
        </p:txBody>
      </p:sp>
      <p:sp>
        <p:nvSpPr>
          <p:cNvPr id="2" name="矩形 1"/>
          <p:cNvSpPr/>
          <p:nvPr/>
        </p:nvSpPr>
        <p:spPr>
          <a:xfrm>
            <a:off x="6372200" y="2782669"/>
            <a:ext cx="1338828" cy="646331"/>
          </a:xfrm>
          <a:prstGeom prst="rect">
            <a:avLst/>
          </a:prstGeom>
          <a:solidFill>
            <a:srgbClr val="FFFF00"/>
          </a:solidFill>
        </p:spPr>
        <p:txBody>
          <a:bodyPr wrap="none">
            <a:spAutoFit/>
          </a:bodyPr>
          <a:lstStyle/>
          <a:p>
            <a:pPr algn="ctr"/>
            <a:r>
              <a:rPr lang="zh-TW" altLang="en-US" b="1" dirty="0">
                <a:solidFill>
                  <a:srgbClr val="000099"/>
                </a:solidFill>
                <a:latin typeface="微軟正黑體" panose="020B0604030504040204" pitchFamily="34" charset="-120"/>
                <a:ea typeface="微軟正黑體" panose="020B0604030504040204" pitchFamily="34" charset="-120"/>
              </a:rPr>
              <a:t>就讀志願表</a:t>
            </a:r>
            <a:br>
              <a:rPr lang="en-US" altLang="zh-TW" b="1" dirty="0">
                <a:solidFill>
                  <a:srgbClr val="000099"/>
                </a:solidFill>
                <a:latin typeface="微軟正黑體" panose="020B0604030504040204" pitchFamily="34" charset="-120"/>
                <a:ea typeface="微軟正黑體" panose="020B0604030504040204" pitchFamily="34" charset="-120"/>
              </a:rPr>
            </a:br>
            <a:r>
              <a:rPr lang="en-US" altLang="zh-TW" b="1" dirty="0">
                <a:solidFill>
                  <a:srgbClr val="000099"/>
                </a:solidFill>
                <a:latin typeface="微軟正黑體" panose="020B0604030504040204" pitchFamily="34" charset="-120"/>
                <a:ea typeface="微軟正黑體" panose="020B0604030504040204" pitchFamily="34" charset="-120"/>
              </a:rPr>
              <a:t>【</a:t>
            </a:r>
            <a:r>
              <a:rPr lang="zh-TW" altLang="en-US" b="1" dirty="0">
                <a:solidFill>
                  <a:srgbClr val="000099"/>
                </a:solidFill>
                <a:latin typeface="微軟正黑體" panose="020B0604030504040204" pitchFamily="34" charset="-120"/>
                <a:ea typeface="微軟正黑體" panose="020B0604030504040204" pitchFamily="34" charset="-120"/>
              </a:rPr>
              <a:t>範 例</a:t>
            </a:r>
            <a:r>
              <a:rPr lang="en-US" altLang="zh-TW" b="1" dirty="0">
                <a:solidFill>
                  <a:srgbClr val="000099"/>
                </a:solidFill>
                <a:latin typeface="微軟正黑體" panose="020B0604030504040204" pitchFamily="34" charset="-120"/>
                <a:ea typeface="微軟正黑體" panose="020B0604030504040204" pitchFamily="34" charset="-120"/>
              </a:rPr>
              <a:t>】</a:t>
            </a:r>
            <a:endParaRPr lang="zh-TW" altLang="en-US" dirty="0"/>
          </a:p>
        </p:txBody>
      </p:sp>
      <p:sp>
        <p:nvSpPr>
          <p:cNvPr id="14" name="矩形圖說文字 6">
            <a:extLst>
              <a:ext uri="{FF2B5EF4-FFF2-40B4-BE49-F238E27FC236}">
                <a16:creationId xmlns:a16="http://schemas.microsoft.com/office/drawing/2014/main" id="{2C195E66-5025-4D7A-9407-6C6011392315}"/>
              </a:ext>
            </a:extLst>
          </p:cNvPr>
          <p:cNvSpPr/>
          <p:nvPr/>
        </p:nvSpPr>
        <p:spPr>
          <a:xfrm>
            <a:off x="154487" y="1062103"/>
            <a:ext cx="8891088" cy="1115898"/>
          </a:xfrm>
          <a:prstGeom prst="wedgeRectCallout">
            <a:avLst>
              <a:gd name="adj1" fmla="val -21450"/>
              <a:gd name="adj2" fmla="val 41495"/>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marL="177800" lvl="3" indent="-177800" algn="just">
              <a:buFont typeface="+mj-lt"/>
              <a:buAutoNum type="arabicPeriod"/>
            </a:pPr>
            <a:r>
              <a:rPr lang="zh-TW" altLang="zh-TW" sz="17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「列印就讀志願表」</a:t>
            </a:r>
            <a:r>
              <a:rPr lang="zh-TW" altLang="en-US" sz="17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請</a:t>
            </a:r>
            <a:r>
              <a:rPr lang="zh-TW" altLang="zh-TW" sz="17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自行存檔或列印，嗣後考生對就讀志願序登記相關事項提出疑義申請時，應檢附「就讀志願表」，未檢附者一律不予受理。</a:t>
            </a:r>
          </a:p>
          <a:p>
            <a:pPr marL="177800" lvl="3" indent="-177800" algn="just">
              <a:buFont typeface="+mj-lt"/>
              <a:buAutoNum type="arabicPeriod"/>
            </a:pPr>
            <a:r>
              <a:rPr lang="zh-TW" altLang="zh-TW" sz="17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若考生有申請大學獎學金之需求，「就讀志願表」請自行存檔或列印，系統關閉後，不予補發。</a:t>
            </a:r>
            <a:endParaRPr lang="zh-TW" altLang="en-US" sz="17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5" name="圖片 4">
            <a:extLst>
              <a:ext uri="{FF2B5EF4-FFF2-40B4-BE49-F238E27FC236}">
                <a16:creationId xmlns:a16="http://schemas.microsoft.com/office/drawing/2014/main" id="{658B90E9-0A2F-45AD-AE76-F73A38816CE4}"/>
              </a:ext>
            </a:extLst>
          </p:cNvPr>
          <p:cNvPicPr>
            <a:picLocks noChangeAspect="1"/>
          </p:cNvPicPr>
          <p:nvPr/>
        </p:nvPicPr>
        <p:blipFill rotWithShape="1">
          <a:blip r:embed="rId4">
            <a:extLst>
              <a:ext uri="{28A0092B-C50C-407E-A947-70E740481C1C}">
                <a14:useLocalDpi xmlns:a14="http://schemas.microsoft.com/office/drawing/2010/main" val="0"/>
              </a:ext>
            </a:extLst>
          </a:blip>
          <a:srcRect l="10342" r="11046"/>
          <a:stretch/>
        </p:blipFill>
        <p:spPr>
          <a:xfrm>
            <a:off x="4589" y="2241749"/>
            <a:ext cx="4869875" cy="4581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644254F-00A9-42A8-8E19-9DC11CC0FC1D}" type="slidenum">
              <a:rPr lang="zh-TW" altLang="en-US" sz="1400" smtClean="0"/>
              <a:pPr>
                <a:spcBef>
                  <a:spcPct val="0"/>
                </a:spcBef>
                <a:buFontTx/>
                <a:buNone/>
              </a:pPr>
              <a:t>15</a:t>
            </a:fld>
            <a:endParaRPr lang="en-US" altLang="zh-TW" sz="1400"/>
          </a:p>
        </p:txBody>
      </p:sp>
      <p:grpSp>
        <p:nvGrpSpPr>
          <p:cNvPr id="10" name="群組 9">
            <a:extLst>
              <a:ext uri="{FF2B5EF4-FFF2-40B4-BE49-F238E27FC236}">
                <a16:creationId xmlns:a16="http://schemas.microsoft.com/office/drawing/2014/main" id="{5DE929EA-615A-4173-B1B7-4377AB974D49}"/>
              </a:ext>
            </a:extLst>
          </p:cNvPr>
          <p:cNvGrpSpPr/>
          <p:nvPr/>
        </p:nvGrpSpPr>
        <p:grpSpPr>
          <a:xfrm>
            <a:off x="1691680" y="1052736"/>
            <a:ext cx="7287918" cy="1008112"/>
            <a:chOff x="635496" y="1701"/>
            <a:chExt cx="5471848" cy="590103"/>
          </a:xfrm>
          <a:solidFill>
            <a:schemeClr val="accent5"/>
          </a:solidFill>
        </p:grpSpPr>
        <p:sp>
          <p:nvSpPr>
            <p:cNvPr id="11" name="圓角化同側角落矩形 10">
              <a:extLst>
                <a:ext uri="{FF2B5EF4-FFF2-40B4-BE49-F238E27FC236}">
                  <a16:creationId xmlns:a16="http://schemas.microsoft.com/office/drawing/2014/main" id="{EDA16B1D-F672-44F7-A39C-2C5BB305663E}"/>
                </a:ext>
              </a:extLst>
            </p:cNvPr>
            <p:cNvSpPr/>
            <p:nvPr/>
          </p:nvSpPr>
          <p:spPr>
            <a:xfrm rot="5400000">
              <a:off x="3082041" y="-2433499"/>
              <a:ext cx="590103" cy="5460503"/>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圓角化同側角落矩形 4">
              <a:extLst>
                <a:ext uri="{FF2B5EF4-FFF2-40B4-BE49-F238E27FC236}">
                  <a16:creationId xmlns:a16="http://schemas.microsoft.com/office/drawing/2014/main" id="{4E05BF58-2EC6-451B-A228-DF89B70EA02B}"/>
                </a:ext>
              </a:extLst>
            </p:cNvPr>
            <p:cNvSpPr/>
            <p:nvPr/>
          </p:nvSpPr>
          <p:spPr>
            <a:xfrm>
              <a:off x="635496" y="30507"/>
              <a:ext cx="5431697" cy="53249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9525" rIns="9525" bIns="9525" spcCol="1270" anchor="ctr"/>
            <a:lstStyle/>
            <a:p>
              <a:pPr marL="285750" lvl="1" indent="-285750" defTabSz="666750">
                <a:lnSpc>
                  <a:spcPct val="90000"/>
                </a:lnSpc>
                <a:spcAft>
                  <a:spcPct val="15000"/>
                </a:spcAft>
                <a:buFont typeface="Wingdings" panose="05000000000000000000" pitchFamily="2" charset="2"/>
                <a:buChar char="l"/>
                <a:defRPr/>
              </a:pPr>
              <a:r>
                <a:rPr lang="zh-TW" altLang="en-US" sz="1600" b="1" dirty="0">
                  <a:latin typeface="微軟正黑體" panose="020B0604030504040204" pitchFamily="34" charset="-120"/>
                  <a:ea typeface="微軟正黑體" panose="020B0604030504040204" pitchFamily="34" charset="-120"/>
                </a:rPr>
                <a:t>全部</a:t>
              </a:r>
              <a:r>
                <a:rPr lang="zh-TW" altLang="en-US" sz="1600" dirty="0">
                  <a:latin typeface="微軟正黑體" panose="020B0604030504040204" pitchFamily="34" charset="-120"/>
                  <a:ea typeface="微軟正黑體" panose="020B0604030504040204" pitchFamily="34" charset="-120"/>
                </a:rPr>
                <a:t>報名考生進行比序排名（含同名次參酌比序）。</a:t>
              </a:r>
              <a:endParaRPr lang="en-US" altLang="zh-TW" sz="1600" dirty="0">
                <a:latin typeface="微軟正黑體" panose="020B0604030504040204" pitchFamily="34" charset="-120"/>
                <a:ea typeface="微軟正黑體" panose="020B0604030504040204" pitchFamily="34" charset="-120"/>
              </a:endParaRPr>
            </a:p>
            <a:p>
              <a:pPr marL="285750" lvl="1" indent="-285750" defTabSz="666750">
                <a:lnSpc>
                  <a:spcPct val="90000"/>
                </a:lnSpc>
                <a:spcAft>
                  <a:spcPct val="15000"/>
                </a:spcAft>
                <a:buFont typeface="Wingdings" panose="05000000000000000000" pitchFamily="2" charset="2"/>
                <a:buChar char="l"/>
                <a:defRPr/>
              </a:pPr>
              <a:r>
                <a:rPr lang="zh-TW" altLang="en-US" sz="1600" dirty="0">
                  <a:latin typeface="微軟正黑體" panose="020B0604030504040204" pitchFamily="34" charset="-120"/>
                  <a:ea typeface="微軟正黑體" panose="020B0604030504040204" pitchFamily="34" charset="-120"/>
                </a:rPr>
                <a:t>取各</a:t>
              </a:r>
              <a:r>
                <a:rPr lang="zh-TW" altLang="en-US" sz="1600" b="1" dirty="0">
                  <a:latin typeface="微軟正黑體" panose="020B0604030504040204" pitchFamily="34" charset="-120"/>
                  <a:ea typeface="微軟正黑體" panose="020B0604030504040204" pitchFamily="34" charset="-120"/>
                </a:rPr>
                <a:t>單一推薦學校之</a:t>
              </a:r>
              <a:r>
                <a:rPr lang="zh-TW" altLang="en-US" sz="1600" b="1" dirty="0">
                  <a:solidFill>
                    <a:srgbClr val="6600CC"/>
                  </a:solidFill>
                  <a:latin typeface="微軟正黑體" panose="020B0604030504040204" pitchFamily="34" charset="-120"/>
                  <a:ea typeface="微軟正黑體" panose="020B0604030504040204" pitchFamily="34" charset="-120"/>
                </a:rPr>
                <a:t>考生比序排名</a:t>
              </a:r>
              <a:r>
                <a:rPr lang="zh-TW" altLang="en-US" sz="1600" dirty="0">
                  <a:latin typeface="微軟正黑體" panose="020B0604030504040204" pitchFamily="34" charset="-120"/>
                  <a:ea typeface="微軟正黑體" panose="020B0604030504040204" pitchFamily="34" charset="-120"/>
                </a:rPr>
                <a:t>（單一推薦學校內比序排名仍相同時，再依推薦學校推薦順序），</a:t>
              </a:r>
              <a:r>
                <a:rPr lang="zh-TW" altLang="en-US" sz="1600" b="1" dirty="0">
                  <a:latin typeface="微軟正黑體" panose="020B0604030504040204" pitchFamily="34" charset="-120"/>
                  <a:ea typeface="微軟正黑體" panose="020B0604030504040204" pitchFamily="34" charset="-120"/>
                </a:rPr>
                <a:t>第</a:t>
              </a:r>
              <a:r>
                <a:rPr lang="en-US" altLang="zh-TW" sz="1600" b="1" dirty="0">
                  <a:latin typeface="微軟正黑體" panose="020B0604030504040204" pitchFamily="34" charset="-120"/>
                  <a:ea typeface="微軟正黑體" panose="020B0604030504040204" pitchFamily="34" charset="-120"/>
                </a:rPr>
                <a:t>1</a:t>
              </a:r>
              <a:r>
                <a:rPr lang="zh-TW" altLang="en-US" sz="1600" b="1" dirty="0">
                  <a:latin typeface="微軟正黑體" panose="020B0604030504040204" pitchFamily="34" charset="-120"/>
                  <a:ea typeface="微軟正黑體" panose="020B0604030504040204" pitchFamily="34" charset="-120"/>
                </a:rPr>
                <a:t>位者為第一輪分發考生、第</a:t>
              </a:r>
              <a:r>
                <a:rPr lang="en-US" altLang="zh-TW" sz="1600" b="1" dirty="0">
                  <a:latin typeface="微軟正黑體" panose="020B0604030504040204" pitchFamily="34" charset="-120"/>
                  <a:ea typeface="微軟正黑體" panose="020B0604030504040204" pitchFamily="34" charset="-120"/>
                </a:rPr>
                <a:t>2</a:t>
              </a:r>
              <a:r>
                <a:rPr lang="zh-TW" altLang="en-US" sz="1600" b="1" dirty="0">
                  <a:latin typeface="微軟正黑體" panose="020B0604030504040204" pitchFamily="34" charset="-120"/>
                  <a:ea typeface="微軟正黑體" panose="020B0604030504040204" pitchFamily="34" charset="-120"/>
                </a:rPr>
                <a:t>位者為第二輪分發考生、第</a:t>
              </a:r>
              <a:r>
                <a:rPr lang="en-US" altLang="zh-TW" sz="1600" b="1" dirty="0">
                  <a:latin typeface="微軟正黑體" panose="020B0604030504040204" pitchFamily="34" charset="-120"/>
                  <a:ea typeface="微軟正黑體" panose="020B0604030504040204" pitchFamily="34" charset="-120"/>
                </a:rPr>
                <a:t>3</a:t>
              </a:r>
              <a:r>
                <a:rPr lang="zh-TW" altLang="en-US" sz="1600" b="1" dirty="0">
                  <a:latin typeface="微軟正黑體" panose="020B0604030504040204" pitchFamily="34" charset="-120"/>
                  <a:ea typeface="微軟正黑體" panose="020B0604030504040204" pitchFamily="34" charset="-120"/>
                </a:rPr>
                <a:t>位者為第三輪分發考生，其餘考生均為第四輪分發考生。</a:t>
              </a:r>
            </a:p>
          </p:txBody>
        </p:sp>
      </p:grpSp>
      <p:sp>
        <p:nvSpPr>
          <p:cNvPr id="13" name="矩形 12">
            <a:extLst>
              <a:ext uri="{FF2B5EF4-FFF2-40B4-BE49-F238E27FC236}">
                <a16:creationId xmlns:a16="http://schemas.microsoft.com/office/drawing/2014/main" id="{79A51064-E841-41A4-9ACE-EA86B1ABEB9A}"/>
              </a:ext>
            </a:extLst>
          </p:cNvPr>
          <p:cNvSpPr/>
          <p:nvPr/>
        </p:nvSpPr>
        <p:spPr>
          <a:xfrm>
            <a:off x="93541" y="1052736"/>
            <a:ext cx="1584176" cy="100811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TW" altLang="en-US" b="1" dirty="0">
                <a:solidFill>
                  <a:schemeClr val="bg1"/>
                </a:solidFill>
                <a:latin typeface="微軟正黑體" panose="020B0604030504040204" pitchFamily="34" charset="-120"/>
                <a:ea typeface="微軟正黑體" panose="020B0604030504040204" pitchFamily="34" charset="-120"/>
              </a:rPr>
              <a:t>比序排名及四輪分發考生</a:t>
            </a:r>
          </a:p>
        </p:txBody>
      </p:sp>
      <p:sp>
        <p:nvSpPr>
          <p:cNvPr id="15" name="矩形 14">
            <a:extLst>
              <a:ext uri="{FF2B5EF4-FFF2-40B4-BE49-F238E27FC236}">
                <a16:creationId xmlns:a16="http://schemas.microsoft.com/office/drawing/2014/main" id="{B4115E12-A162-4F7A-B59E-E1712C250BC5}"/>
              </a:ext>
            </a:extLst>
          </p:cNvPr>
          <p:cNvSpPr/>
          <p:nvPr/>
        </p:nvSpPr>
        <p:spPr>
          <a:xfrm>
            <a:off x="102653" y="2340945"/>
            <a:ext cx="1584176" cy="1060313"/>
          </a:xfrm>
          <a:prstGeom prst="rect">
            <a:avLst/>
          </a:prstGeom>
          <a:solidFill>
            <a:srgbClr val="5D5DCB"/>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000" b="1" dirty="0">
                <a:solidFill>
                  <a:srgbClr val="FFFF00"/>
                </a:solidFill>
                <a:latin typeface="微軟正黑體" panose="020B0604030504040204" pitchFamily="34" charset="-120"/>
                <a:ea typeface="微軟正黑體" panose="020B0604030504040204" pitchFamily="34" charset="-120"/>
              </a:rPr>
              <a:t>第一輪分發</a:t>
            </a:r>
          </a:p>
        </p:txBody>
      </p:sp>
      <p:grpSp>
        <p:nvGrpSpPr>
          <p:cNvPr id="16" name="群組 15">
            <a:extLst>
              <a:ext uri="{FF2B5EF4-FFF2-40B4-BE49-F238E27FC236}">
                <a16:creationId xmlns:a16="http://schemas.microsoft.com/office/drawing/2014/main" id="{CA8727A8-7F3D-4D77-B23F-62B76D72D83C}"/>
              </a:ext>
            </a:extLst>
          </p:cNvPr>
          <p:cNvGrpSpPr/>
          <p:nvPr/>
        </p:nvGrpSpPr>
        <p:grpSpPr>
          <a:xfrm>
            <a:off x="1709366" y="2347423"/>
            <a:ext cx="7272809" cy="1042796"/>
            <a:chOff x="635496" y="1701"/>
            <a:chExt cx="5460504" cy="443470"/>
          </a:xfrm>
          <a:solidFill>
            <a:schemeClr val="accent5"/>
          </a:solidFill>
        </p:grpSpPr>
        <p:sp>
          <p:nvSpPr>
            <p:cNvPr id="17" name="圓角化同側角落矩形 16">
              <a:extLst>
                <a:ext uri="{FF2B5EF4-FFF2-40B4-BE49-F238E27FC236}">
                  <a16:creationId xmlns:a16="http://schemas.microsoft.com/office/drawing/2014/main" id="{532C4BC1-19C6-410F-947B-73833052F984}"/>
                </a:ext>
              </a:extLst>
            </p:cNvPr>
            <p:cNvSpPr/>
            <p:nvPr/>
          </p:nvSpPr>
          <p:spPr>
            <a:xfrm rot="5400000">
              <a:off x="3144014" y="-2506816"/>
              <a:ext cx="443470" cy="5460503"/>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圓角化同側角落矩形 4">
              <a:extLst>
                <a:ext uri="{FF2B5EF4-FFF2-40B4-BE49-F238E27FC236}">
                  <a16:creationId xmlns:a16="http://schemas.microsoft.com/office/drawing/2014/main" id="{0A1D80A9-6BA4-4217-B012-8BAE9A4E99E1}"/>
                </a:ext>
              </a:extLst>
            </p:cNvPr>
            <p:cNvSpPr/>
            <p:nvPr/>
          </p:nvSpPr>
          <p:spPr>
            <a:xfrm>
              <a:off x="635496" y="33176"/>
              <a:ext cx="5431697" cy="39368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9525" rIns="9525" bIns="9525" spcCol="1270" anchor="ctr"/>
            <a:lstStyle/>
            <a:p>
              <a:pPr marL="285750" lvl="1" indent="-285750" defTabSz="666750">
                <a:lnSpc>
                  <a:spcPct val="90000"/>
                </a:lnSpc>
                <a:spcAft>
                  <a:spcPct val="15000"/>
                </a:spcAft>
                <a:buFont typeface="Wingdings" panose="05000000000000000000" pitchFamily="2" charset="2"/>
                <a:buChar char="l"/>
                <a:defRPr/>
              </a:pPr>
              <a:r>
                <a:rPr lang="zh-TW" altLang="en-US" sz="1600" b="1" dirty="0">
                  <a:latin typeface="微軟正黑體" panose="020B0604030504040204" pitchFamily="34" charset="-120"/>
                  <a:ea typeface="微軟正黑體" panose="020B0604030504040204" pitchFamily="34" charset="-120"/>
                </a:rPr>
                <a:t>取各推薦學校</a:t>
              </a:r>
              <a:r>
                <a:rPr lang="zh-TW" altLang="en-US" sz="1600" b="1" dirty="0">
                  <a:solidFill>
                    <a:srgbClr val="6600CC"/>
                  </a:solidFill>
                  <a:latin typeface="微軟正黑體" panose="020B0604030504040204" pitchFamily="34" charset="-120"/>
                  <a:ea typeface="微軟正黑體" panose="020B0604030504040204" pitchFamily="34" charset="-120"/>
                </a:rPr>
                <a:t>第一輪分發考生</a:t>
              </a:r>
              <a:r>
                <a:rPr lang="zh-TW" altLang="en-US" sz="1600" dirty="0">
                  <a:latin typeface="微軟正黑體" panose="020B0604030504040204" pitchFamily="34" charset="-120"/>
                  <a:ea typeface="微軟正黑體" panose="020B0604030504040204" pitchFamily="34" charset="-120"/>
                </a:rPr>
                <a:t>，並依其比序排名及所選填登記就讀志願序，進行各校系（組）、學程招生名額分發。</a:t>
              </a:r>
              <a:endParaRPr lang="en-US" altLang="zh-TW" sz="1600" dirty="0">
                <a:latin typeface="微軟正黑體" panose="020B0604030504040204" pitchFamily="34" charset="-120"/>
                <a:ea typeface="微軟正黑體" panose="020B0604030504040204" pitchFamily="34" charset="-120"/>
              </a:endParaRPr>
            </a:p>
            <a:p>
              <a:pPr marL="285750" lvl="1" indent="-285750" defTabSz="666750">
                <a:lnSpc>
                  <a:spcPct val="90000"/>
                </a:lnSpc>
                <a:spcAft>
                  <a:spcPct val="15000"/>
                </a:spcAft>
                <a:buFont typeface="Wingdings" panose="05000000000000000000" pitchFamily="2" charset="2"/>
                <a:buChar char="l"/>
                <a:defRPr/>
              </a:pPr>
              <a:r>
                <a:rPr lang="zh-TW" altLang="en-US" sz="1600" dirty="0">
                  <a:latin typeface="微軟正黑體" panose="020B0604030504040204" pitchFamily="34" charset="-120"/>
                  <a:ea typeface="微軟正黑體" panose="020B0604030504040204" pitchFamily="34" charset="-120"/>
                </a:rPr>
                <a:t>若於</a:t>
              </a:r>
              <a:r>
                <a:rPr lang="zh-TW" altLang="en-US" sz="1600" b="1" dirty="0">
                  <a:latin typeface="微軟正黑體" panose="020B0604030504040204" pitchFamily="34" charset="-120"/>
                  <a:ea typeface="微軟正黑體" panose="020B0604030504040204" pitchFamily="34" charset="-120"/>
                </a:rPr>
                <a:t>首輪分發</a:t>
              </a:r>
              <a:r>
                <a:rPr lang="zh-TW" altLang="en-US" sz="1600" dirty="0">
                  <a:latin typeface="微軟正黑體" panose="020B0604030504040204" pitchFamily="34" charset="-120"/>
                  <a:ea typeface="微軟正黑體" panose="020B0604030504040204" pitchFamily="34" charset="-120"/>
                </a:rPr>
                <a:t>，倘有考生</a:t>
              </a:r>
              <a:r>
                <a:rPr lang="zh-TW" altLang="en-US" sz="1600" b="1" dirty="0">
                  <a:latin typeface="微軟正黑體" panose="020B0604030504040204" pitchFamily="34" charset="-120"/>
                  <a:ea typeface="微軟正黑體" panose="020B0604030504040204" pitchFamily="34" charset="-120"/>
                </a:rPr>
                <a:t>未獲分發錄取之推薦學校</a:t>
              </a:r>
              <a:r>
                <a:rPr lang="zh-TW" altLang="en-US" sz="1600"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僅由該校原訂於第二輪分發之考生優先參與第一輪遞補分發</a:t>
              </a:r>
              <a:r>
                <a:rPr lang="zh-TW" altLang="en-US" sz="1600" dirty="0">
                  <a:latin typeface="微軟正黑體" panose="020B0604030504040204" pitchFamily="34" charset="-120"/>
                  <a:ea typeface="微軟正黑體" panose="020B0604030504040204" pitchFamily="34" charset="-120"/>
                </a:rPr>
                <a:t>。</a:t>
              </a:r>
            </a:p>
          </p:txBody>
        </p:sp>
      </p:grpSp>
      <p:sp>
        <p:nvSpPr>
          <p:cNvPr id="19" name="矩形 18">
            <a:extLst>
              <a:ext uri="{FF2B5EF4-FFF2-40B4-BE49-F238E27FC236}">
                <a16:creationId xmlns:a16="http://schemas.microsoft.com/office/drawing/2014/main" id="{7F0E48C8-2ABA-493A-AFF0-74AD1D402F2C}"/>
              </a:ext>
            </a:extLst>
          </p:cNvPr>
          <p:cNvSpPr/>
          <p:nvPr/>
        </p:nvSpPr>
        <p:spPr>
          <a:xfrm>
            <a:off x="122614" y="3683213"/>
            <a:ext cx="1584176" cy="535859"/>
          </a:xfrm>
          <a:prstGeom prst="rect">
            <a:avLst/>
          </a:prstGeom>
          <a:solidFill>
            <a:srgbClr val="5D5DCB"/>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000" b="1" dirty="0">
                <a:solidFill>
                  <a:srgbClr val="FFFF00"/>
                </a:solidFill>
                <a:latin typeface="微軟正黑體" panose="020B0604030504040204" pitchFamily="34" charset="-120"/>
                <a:ea typeface="微軟正黑體" panose="020B0604030504040204" pitchFamily="34" charset="-120"/>
              </a:rPr>
              <a:t>第二輪分發</a:t>
            </a:r>
          </a:p>
        </p:txBody>
      </p:sp>
      <p:grpSp>
        <p:nvGrpSpPr>
          <p:cNvPr id="20" name="群組 19">
            <a:extLst>
              <a:ext uri="{FF2B5EF4-FFF2-40B4-BE49-F238E27FC236}">
                <a16:creationId xmlns:a16="http://schemas.microsoft.com/office/drawing/2014/main" id="{4EC0F39E-4825-4E58-AF54-F4CD0EA2F2DD}"/>
              </a:ext>
            </a:extLst>
          </p:cNvPr>
          <p:cNvGrpSpPr/>
          <p:nvPr/>
        </p:nvGrpSpPr>
        <p:grpSpPr>
          <a:xfrm>
            <a:off x="1706791" y="3692743"/>
            <a:ext cx="7272807" cy="525907"/>
            <a:chOff x="658543" y="-385932"/>
            <a:chExt cx="5460503" cy="696708"/>
          </a:xfrm>
          <a:solidFill>
            <a:schemeClr val="accent5"/>
          </a:solidFill>
        </p:grpSpPr>
        <p:sp>
          <p:nvSpPr>
            <p:cNvPr id="21" name="圓角化同側角落矩形 20">
              <a:extLst>
                <a:ext uri="{FF2B5EF4-FFF2-40B4-BE49-F238E27FC236}">
                  <a16:creationId xmlns:a16="http://schemas.microsoft.com/office/drawing/2014/main" id="{43B8C03D-DD0F-47AB-B266-CE3BB5C50A58}"/>
                </a:ext>
              </a:extLst>
            </p:cNvPr>
            <p:cNvSpPr/>
            <p:nvPr/>
          </p:nvSpPr>
          <p:spPr>
            <a:xfrm rot="5400000">
              <a:off x="3040441" y="-2767830"/>
              <a:ext cx="696708" cy="5460503"/>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圓角化同側角落矩形 4">
              <a:extLst>
                <a:ext uri="{FF2B5EF4-FFF2-40B4-BE49-F238E27FC236}">
                  <a16:creationId xmlns:a16="http://schemas.microsoft.com/office/drawing/2014/main" id="{07B699E5-B27E-4B7E-A23B-6C5F60639AAF}"/>
                </a:ext>
              </a:extLst>
            </p:cNvPr>
            <p:cNvSpPr/>
            <p:nvPr/>
          </p:nvSpPr>
          <p:spPr>
            <a:xfrm>
              <a:off x="660476" y="-277487"/>
              <a:ext cx="5431697" cy="53619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9525" rIns="9525" bIns="9525" spcCol="1270" anchor="ctr"/>
            <a:lstStyle/>
            <a:p>
              <a:pPr marL="285750" lvl="1" indent="-285750" defTabSz="666750">
                <a:lnSpc>
                  <a:spcPct val="90000"/>
                </a:lnSpc>
                <a:spcAft>
                  <a:spcPct val="15000"/>
                </a:spcAft>
                <a:buFont typeface="Wingdings" panose="05000000000000000000" pitchFamily="2" charset="2"/>
                <a:buChar char="l"/>
                <a:defRPr/>
              </a:pPr>
              <a:r>
                <a:rPr lang="zh-TW" altLang="zh-TW" sz="1600" dirty="0">
                  <a:latin typeface="微軟正黑體" panose="020B0604030504040204" pitchFamily="34" charset="-120"/>
                  <a:ea typeface="微軟正黑體" panose="020B0604030504040204" pitchFamily="34" charset="-120"/>
                </a:rPr>
                <a:t>第一輪分發後若有缺額之校系（組）、學程再進行第二輪分發。</a:t>
              </a:r>
              <a:r>
                <a:rPr lang="zh-TW" altLang="zh-TW" sz="1600" b="1" dirty="0">
                  <a:latin typeface="微軟正黑體" panose="020B0604030504040204" pitchFamily="34" charset="-120"/>
                  <a:ea typeface="微軟正黑體" panose="020B0604030504040204" pitchFamily="34" charset="-120"/>
                </a:rPr>
                <a:t>取</a:t>
              </a:r>
              <a:r>
                <a:rPr lang="zh-TW" altLang="en-US" sz="1600" b="1" dirty="0">
                  <a:latin typeface="微軟正黑體" panose="020B0604030504040204" pitchFamily="34" charset="-120"/>
                  <a:ea typeface="微軟正黑體" panose="020B0604030504040204" pitchFamily="34" charset="-120"/>
                </a:rPr>
                <a:t>各推薦學校</a:t>
              </a:r>
              <a:r>
                <a:rPr lang="zh-TW" altLang="zh-TW" sz="1600" b="1" dirty="0">
                  <a:solidFill>
                    <a:srgbClr val="6600CC"/>
                  </a:solidFill>
                  <a:latin typeface="微軟正黑體" panose="020B0604030504040204" pitchFamily="34" charset="-120"/>
                  <a:ea typeface="微軟正黑體" panose="020B0604030504040204" pitchFamily="34" charset="-120"/>
                </a:rPr>
                <a:t>第二輪分發考生</a:t>
              </a:r>
              <a:r>
                <a:rPr lang="zh-TW" altLang="zh-TW" sz="1600" dirty="0">
                  <a:latin typeface="微軟正黑體" panose="020B0604030504040204" pitchFamily="34" charset="-120"/>
                  <a:ea typeface="微軟正黑體" panose="020B0604030504040204" pitchFamily="34" charset="-120"/>
                </a:rPr>
                <a:t>（不含已參與第一輪遞補分發者）參加分發</a:t>
              </a:r>
              <a:r>
                <a:rPr lang="zh-TW" altLang="en-US" sz="1600" dirty="0">
                  <a:latin typeface="微軟正黑體" panose="020B0604030504040204" pitchFamily="34" charset="-120"/>
                  <a:ea typeface="微軟正黑體" panose="020B0604030504040204" pitchFamily="34" charset="-120"/>
                </a:rPr>
                <a:t>。</a:t>
              </a:r>
            </a:p>
          </p:txBody>
        </p:sp>
      </p:grpSp>
      <p:sp>
        <p:nvSpPr>
          <p:cNvPr id="23" name="矩形 22">
            <a:extLst>
              <a:ext uri="{FF2B5EF4-FFF2-40B4-BE49-F238E27FC236}">
                <a16:creationId xmlns:a16="http://schemas.microsoft.com/office/drawing/2014/main" id="{1FD2E49A-E0C6-4D01-A55F-A94E694B80AF}"/>
              </a:ext>
            </a:extLst>
          </p:cNvPr>
          <p:cNvSpPr/>
          <p:nvPr/>
        </p:nvSpPr>
        <p:spPr>
          <a:xfrm>
            <a:off x="119909" y="4495937"/>
            <a:ext cx="1584176" cy="535859"/>
          </a:xfrm>
          <a:prstGeom prst="rect">
            <a:avLst/>
          </a:prstGeom>
          <a:solidFill>
            <a:srgbClr val="5D5DCB"/>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000" b="1" dirty="0">
                <a:solidFill>
                  <a:srgbClr val="FFFF00"/>
                </a:solidFill>
                <a:latin typeface="微軟正黑體" panose="020B0604030504040204" pitchFamily="34" charset="-120"/>
                <a:ea typeface="微軟正黑體" panose="020B0604030504040204" pitchFamily="34" charset="-120"/>
              </a:rPr>
              <a:t>第三輪分發</a:t>
            </a:r>
          </a:p>
        </p:txBody>
      </p:sp>
      <p:grpSp>
        <p:nvGrpSpPr>
          <p:cNvPr id="24" name="群組 23">
            <a:extLst>
              <a:ext uri="{FF2B5EF4-FFF2-40B4-BE49-F238E27FC236}">
                <a16:creationId xmlns:a16="http://schemas.microsoft.com/office/drawing/2014/main" id="{19CCFB64-86B7-46CC-9EE9-0F134470074B}"/>
              </a:ext>
            </a:extLst>
          </p:cNvPr>
          <p:cNvGrpSpPr/>
          <p:nvPr/>
        </p:nvGrpSpPr>
        <p:grpSpPr>
          <a:xfrm>
            <a:off x="1704085" y="4487142"/>
            <a:ext cx="7286251" cy="535858"/>
            <a:chOff x="648451" y="-177621"/>
            <a:chExt cx="5470597" cy="590103"/>
          </a:xfrm>
          <a:solidFill>
            <a:schemeClr val="accent5"/>
          </a:solidFill>
        </p:grpSpPr>
        <p:sp>
          <p:nvSpPr>
            <p:cNvPr id="25" name="圓角化同側角落矩形 24">
              <a:extLst>
                <a:ext uri="{FF2B5EF4-FFF2-40B4-BE49-F238E27FC236}">
                  <a16:creationId xmlns:a16="http://schemas.microsoft.com/office/drawing/2014/main" id="{F9DF887A-482B-4102-B802-996C75FE6DD2}"/>
                </a:ext>
              </a:extLst>
            </p:cNvPr>
            <p:cNvSpPr/>
            <p:nvPr/>
          </p:nvSpPr>
          <p:spPr>
            <a:xfrm rot="5400000">
              <a:off x="3093745" y="-2612821"/>
              <a:ext cx="590103" cy="5460503"/>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圓角化同側角落矩形 4">
              <a:extLst>
                <a:ext uri="{FF2B5EF4-FFF2-40B4-BE49-F238E27FC236}">
                  <a16:creationId xmlns:a16="http://schemas.microsoft.com/office/drawing/2014/main" id="{505B1F84-02BE-40D2-9EE8-60FC20E6E298}"/>
                </a:ext>
              </a:extLst>
            </p:cNvPr>
            <p:cNvSpPr/>
            <p:nvPr/>
          </p:nvSpPr>
          <p:spPr>
            <a:xfrm>
              <a:off x="648451" y="-150173"/>
              <a:ext cx="5431697" cy="53619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9525" rIns="9525" bIns="9525" spcCol="1270" anchor="ctr"/>
            <a:lstStyle/>
            <a:p>
              <a:pPr marL="285750" lvl="1" indent="-285750" defTabSz="666750">
                <a:lnSpc>
                  <a:spcPct val="90000"/>
                </a:lnSpc>
                <a:spcAft>
                  <a:spcPct val="15000"/>
                </a:spcAft>
                <a:buFont typeface="Wingdings" panose="05000000000000000000" pitchFamily="2" charset="2"/>
                <a:buChar char="l"/>
                <a:defRPr/>
              </a:pPr>
              <a:r>
                <a:rPr lang="zh-TW" altLang="en-US" sz="1600" dirty="0">
                  <a:latin typeface="微軟正黑體" panose="020B0604030504040204" pitchFamily="34" charset="-120"/>
                  <a:ea typeface="微軟正黑體" panose="020B0604030504040204" pitchFamily="34" charset="-120"/>
                </a:rPr>
                <a:t>分發規則同第二輪。</a:t>
              </a:r>
            </a:p>
          </p:txBody>
        </p:sp>
      </p:grpSp>
      <p:sp>
        <p:nvSpPr>
          <p:cNvPr id="27" name="矩形 26">
            <a:extLst>
              <a:ext uri="{FF2B5EF4-FFF2-40B4-BE49-F238E27FC236}">
                <a16:creationId xmlns:a16="http://schemas.microsoft.com/office/drawing/2014/main" id="{E99604D4-93A3-4EA4-9B62-B2C018A1071F}"/>
              </a:ext>
            </a:extLst>
          </p:cNvPr>
          <p:cNvSpPr/>
          <p:nvPr/>
        </p:nvSpPr>
        <p:spPr>
          <a:xfrm>
            <a:off x="93540" y="5321079"/>
            <a:ext cx="1584176" cy="775501"/>
          </a:xfrm>
          <a:prstGeom prst="rect">
            <a:avLst/>
          </a:prstGeom>
          <a:solidFill>
            <a:srgbClr val="5D5DCB"/>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000" b="1" dirty="0">
                <a:solidFill>
                  <a:srgbClr val="FFFF00"/>
                </a:solidFill>
                <a:latin typeface="微軟正黑體" panose="020B0604030504040204" pitchFamily="34" charset="-120"/>
                <a:ea typeface="微軟正黑體" panose="020B0604030504040204" pitchFamily="34" charset="-120"/>
              </a:rPr>
              <a:t>第四輪分發</a:t>
            </a:r>
          </a:p>
        </p:txBody>
      </p:sp>
      <p:grpSp>
        <p:nvGrpSpPr>
          <p:cNvPr id="29" name="群組 28">
            <a:extLst>
              <a:ext uri="{FF2B5EF4-FFF2-40B4-BE49-F238E27FC236}">
                <a16:creationId xmlns:a16="http://schemas.microsoft.com/office/drawing/2014/main" id="{891AEA1F-77A9-4E32-9E7A-BE719E927B1A}"/>
              </a:ext>
            </a:extLst>
          </p:cNvPr>
          <p:cNvGrpSpPr/>
          <p:nvPr/>
        </p:nvGrpSpPr>
        <p:grpSpPr>
          <a:xfrm>
            <a:off x="1681237" y="5318916"/>
            <a:ext cx="7303507" cy="779826"/>
            <a:chOff x="635495" y="-177621"/>
            <a:chExt cx="5483553" cy="590103"/>
          </a:xfrm>
          <a:solidFill>
            <a:schemeClr val="accent5"/>
          </a:solidFill>
        </p:grpSpPr>
        <p:sp>
          <p:nvSpPr>
            <p:cNvPr id="30" name="圓角化同側角落矩形 29">
              <a:extLst>
                <a:ext uri="{FF2B5EF4-FFF2-40B4-BE49-F238E27FC236}">
                  <a16:creationId xmlns:a16="http://schemas.microsoft.com/office/drawing/2014/main" id="{666057D7-1A1A-4DC1-8B5A-FCCD8134A50D}"/>
                </a:ext>
              </a:extLst>
            </p:cNvPr>
            <p:cNvSpPr/>
            <p:nvPr/>
          </p:nvSpPr>
          <p:spPr>
            <a:xfrm rot="5400000">
              <a:off x="3093745" y="-2612821"/>
              <a:ext cx="590103" cy="5460503"/>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圓角化同側角落矩形 4">
              <a:extLst>
                <a:ext uri="{FF2B5EF4-FFF2-40B4-BE49-F238E27FC236}">
                  <a16:creationId xmlns:a16="http://schemas.microsoft.com/office/drawing/2014/main" id="{36702E3E-88E4-4A3A-9067-434209F04E7F}"/>
                </a:ext>
              </a:extLst>
            </p:cNvPr>
            <p:cNvSpPr/>
            <p:nvPr/>
          </p:nvSpPr>
          <p:spPr>
            <a:xfrm>
              <a:off x="635495" y="-149611"/>
              <a:ext cx="5431697" cy="55313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9525" rIns="9525" bIns="9525" spcCol="1270" anchor="ctr"/>
            <a:lstStyle/>
            <a:p>
              <a:pPr marL="285750" lvl="1" indent="-285750" defTabSz="666750">
                <a:lnSpc>
                  <a:spcPct val="90000"/>
                </a:lnSpc>
                <a:spcAft>
                  <a:spcPct val="15000"/>
                </a:spcAft>
                <a:buFont typeface="Wingdings" panose="05000000000000000000" pitchFamily="2" charset="2"/>
                <a:buChar char="l"/>
                <a:defRPr/>
              </a:pPr>
              <a:r>
                <a:rPr lang="zh-TW" altLang="en-US" sz="1600" dirty="0">
                  <a:latin typeface="微軟正黑體" panose="020B0604030504040204" pitchFamily="34" charset="-120"/>
                  <a:ea typeface="微軟正黑體" panose="020B0604030504040204" pitchFamily="34" charset="-120"/>
                </a:rPr>
                <a:t>分發規則同第二輪。</a:t>
              </a:r>
            </a:p>
            <a:p>
              <a:pPr marL="285750" indent="-285750">
                <a:buFont typeface="Wingdings" panose="05000000000000000000" pitchFamily="2" charset="2"/>
                <a:buChar char="l"/>
                <a:defRPr/>
              </a:pPr>
              <a:r>
                <a:rPr lang="zh-TW" altLang="zh-TW" sz="1600" b="1" dirty="0">
                  <a:latin typeface="微軟正黑體" panose="020B0604030504040204" pitchFamily="34" charset="-120"/>
                  <a:ea typeface="微軟正黑體" panose="020B0604030504040204" pitchFamily="34" charset="-120"/>
                </a:rPr>
                <a:t>各科技校院對單一</a:t>
              </a:r>
              <a:r>
                <a:rPr lang="zh-TW" altLang="en-US" sz="1600" b="1" dirty="0">
                  <a:latin typeface="微軟正黑體" panose="020B0604030504040204" pitchFamily="34" charset="-120"/>
                  <a:ea typeface="微軟正黑體" panose="020B0604030504040204" pitchFamily="34" charset="-120"/>
                </a:rPr>
                <a:t>推薦學校</a:t>
              </a:r>
              <a:r>
                <a:rPr lang="zh-TW" altLang="zh-TW" sz="1600" b="1" dirty="0">
                  <a:latin typeface="微軟正黑體" panose="020B0604030504040204" pitchFamily="34" charset="-120"/>
                  <a:ea typeface="微軟正黑體" panose="020B0604030504040204" pitchFamily="34" charset="-120"/>
                </a:rPr>
                <a:t>考生至多再錄取</a:t>
              </a:r>
              <a:r>
                <a:rPr lang="en-US" altLang="zh-TW" sz="1600" b="1" dirty="0">
                  <a:latin typeface="微軟正黑體" panose="020B0604030504040204" pitchFamily="34" charset="-120"/>
                  <a:ea typeface="微軟正黑體" panose="020B0604030504040204" pitchFamily="34" charset="-120"/>
                </a:rPr>
                <a:t>2</a:t>
              </a:r>
              <a:r>
                <a:rPr lang="zh-TW" altLang="zh-TW" sz="1600" b="1" dirty="0">
                  <a:latin typeface="微軟正黑體" panose="020B0604030504040204" pitchFamily="34" charset="-120"/>
                  <a:ea typeface="微軟正黑體" panose="020B0604030504040204" pitchFamily="34" charset="-120"/>
                </a:rPr>
                <a:t>名，以各</a:t>
              </a:r>
              <a:r>
                <a:rPr lang="zh-TW" altLang="en-US" sz="1600" b="1" dirty="0">
                  <a:latin typeface="微軟正黑體" panose="020B0604030504040204" pitchFamily="34" charset="-120"/>
                  <a:ea typeface="微軟正黑體" panose="020B0604030504040204" pitchFamily="34" charset="-120"/>
                </a:rPr>
                <a:t>推薦學校</a:t>
              </a:r>
              <a:r>
                <a:rPr lang="zh-TW" altLang="zh-TW" sz="1600" b="1" dirty="0">
                  <a:latin typeface="微軟正黑體" panose="020B0604030504040204" pitchFamily="34" charset="-120"/>
                  <a:ea typeface="微軟正黑體" panose="020B0604030504040204" pitchFamily="34" charset="-120"/>
                </a:rPr>
                <a:t>推薦順序較前者優先錄取。</a:t>
              </a:r>
            </a:p>
          </p:txBody>
        </p:sp>
      </p:grpSp>
      <p:sp>
        <p:nvSpPr>
          <p:cNvPr id="32" name="向下箭號 31">
            <a:extLst>
              <a:ext uri="{FF2B5EF4-FFF2-40B4-BE49-F238E27FC236}">
                <a16:creationId xmlns:a16="http://schemas.microsoft.com/office/drawing/2014/main" id="{9F1ECC36-6155-49E7-8DC1-DCAB035B82FE}"/>
              </a:ext>
            </a:extLst>
          </p:cNvPr>
          <p:cNvSpPr/>
          <p:nvPr/>
        </p:nvSpPr>
        <p:spPr>
          <a:xfrm>
            <a:off x="755650" y="2060575"/>
            <a:ext cx="287338" cy="27781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33" name="向下箭號 32">
            <a:extLst>
              <a:ext uri="{FF2B5EF4-FFF2-40B4-BE49-F238E27FC236}">
                <a16:creationId xmlns:a16="http://schemas.microsoft.com/office/drawing/2014/main" id="{901DF815-D317-41CF-BAFC-AC6C6FDCEF3B}"/>
              </a:ext>
            </a:extLst>
          </p:cNvPr>
          <p:cNvSpPr/>
          <p:nvPr/>
        </p:nvSpPr>
        <p:spPr>
          <a:xfrm>
            <a:off x="750888" y="3414713"/>
            <a:ext cx="287337" cy="26035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34" name="向下箭號 33">
            <a:extLst>
              <a:ext uri="{FF2B5EF4-FFF2-40B4-BE49-F238E27FC236}">
                <a16:creationId xmlns:a16="http://schemas.microsoft.com/office/drawing/2014/main" id="{5AA89123-E903-4D3B-A935-BCA0FB5A3D9E}"/>
              </a:ext>
            </a:extLst>
          </p:cNvPr>
          <p:cNvSpPr/>
          <p:nvPr/>
        </p:nvSpPr>
        <p:spPr>
          <a:xfrm>
            <a:off x="741363" y="4200525"/>
            <a:ext cx="287337" cy="25876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35" name="向下箭號 34">
            <a:extLst>
              <a:ext uri="{FF2B5EF4-FFF2-40B4-BE49-F238E27FC236}">
                <a16:creationId xmlns:a16="http://schemas.microsoft.com/office/drawing/2014/main" id="{8D980B2F-F4FE-42D8-8441-5DE4D65E4A37}"/>
              </a:ext>
            </a:extLst>
          </p:cNvPr>
          <p:cNvSpPr/>
          <p:nvPr/>
        </p:nvSpPr>
        <p:spPr>
          <a:xfrm>
            <a:off x="750888" y="5037138"/>
            <a:ext cx="287337" cy="26035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36" name="Rectangle 2">
            <a:extLst>
              <a:ext uri="{FF2B5EF4-FFF2-40B4-BE49-F238E27FC236}">
                <a16:creationId xmlns:a16="http://schemas.microsoft.com/office/drawing/2014/main" id="{C75E366E-E06F-4C49-870F-0416045F51B0}"/>
              </a:ext>
            </a:extLst>
          </p:cNvPr>
          <p:cNvSpPr txBox="1">
            <a:spLocks noChangeArrowheads="1"/>
          </p:cNvSpPr>
          <p:nvPr/>
        </p:nvSpPr>
        <p:spPr bwMode="auto">
          <a:xfrm>
            <a:off x="120650" y="158750"/>
            <a:ext cx="822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sz="3600" b="1" kern="0" dirty="0">
                <a:solidFill>
                  <a:srgbClr val="000099"/>
                </a:solidFill>
                <a:latin typeface="微軟正黑體" panose="020B0604030504040204" pitchFamily="34" charset="-120"/>
                <a:ea typeface="微軟正黑體" panose="020B0604030504040204" pitchFamily="34" charset="-120"/>
              </a:rPr>
              <a:t>分發方式說明</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B1B8943-1012-47F6-9860-F92CBA37FF06}" type="slidenum">
              <a:rPr lang="zh-TW" altLang="en-US" sz="1400" smtClean="0"/>
              <a:pPr>
                <a:spcBef>
                  <a:spcPct val="0"/>
                </a:spcBef>
                <a:buFontTx/>
                <a:buNone/>
              </a:pPr>
              <a:t>16</a:t>
            </a:fld>
            <a:endParaRPr lang="en-US" altLang="zh-TW" sz="1400"/>
          </a:p>
        </p:txBody>
      </p:sp>
      <p:sp>
        <p:nvSpPr>
          <p:cNvPr id="38915" name="Rectangle 2"/>
          <p:cNvSpPr>
            <a:spLocks noGrp="1" noChangeArrowheads="1"/>
          </p:cNvSpPr>
          <p:nvPr>
            <p:ph type="title"/>
          </p:nvPr>
        </p:nvSpPr>
        <p:spPr>
          <a:xfrm>
            <a:off x="107950" y="180975"/>
            <a:ext cx="8229600" cy="633413"/>
          </a:xfrm>
        </p:spPr>
        <p:txBody>
          <a:bodyPr/>
          <a:lstStyle/>
          <a:p>
            <a:pPr eaLnBrk="1" hangingPunct="1"/>
            <a:r>
              <a:rPr lang="zh-TW" altLang="en-US" sz="3600" b="1" dirty="0">
                <a:solidFill>
                  <a:srgbClr val="000099"/>
                </a:solidFill>
                <a:latin typeface="微軟正黑體" panose="020B0604030504040204" pitchFamily="34" charset="-120"/>
                <a:ea typeface="微軟正黑體" panose="020B0604030504040204" pitchFamily="34" charset="-120"/>
              </a:rPr>
              <a:t>分發釋例說明</a:t>
            </a:r>
            <a:r>
              <a:rPr lang="en-US" altLang="zh-TW" sz="2400" b="1" dirty="0">
                <a:solidFill>
                  <a:srgbClr val="000099"/>
                </a:solidFill>
                <a:latin typeface="微軟正黑體" panose="020B0604030504040204" pitchFamily="34" charset="-120"/>
                <a:ea typeface="微軟正黑體" panose="020B0604030504040204" pitchFamily="34" charset="-120"/>
              </a:rPr>
              <a:t>(1/2)</a:t>
            </a:r>
            <a:endParaRPr lang="zh-TW" altLang="en-US" sz="2400" b="1" dirty="0">
              <a:solidFill>
                <a:srgbClr val="000099"/>
              </a:solidFill>
              <a:latin typeface="微軟正黑體" panose="020B0604030504040204" pitchFamily="34" charset="-120"/>
              <a:ea typeface="微軟正黑體" panose="020B0604030504040204" pitchFamily="34" charset="-120"/>
            </a:endParaRPr>
          </a:p>
        </p:txBody>
      </p:sp>
      <p:graphicFrame>
        <p:nvGraphicFramePr>
          <p:cNvPr id="2" name="表格 1">
            <a:extLst>
              <a:ext uri="{FF2B5EF4-FFF2-40B4-BE49-F238E27FC236}">
                <a16:creationId xmlns:a16="http://schemas.microsoft.com/office/drawing/2014/main" id="{19FCFC34-AE09-4510-A34B-C5BC8C6B127B}"/>
              </a:ext>
            </a:extLst>
          </p:cNvPr>
          <p:cNvGraphicFramePr>
            <a:graphicFrameLocks noGrp="1"/>
          </p:cNvGraphicFramePr>
          <p:nvPr>
            <p:extLst>
              <p:ext uri="{D42A27DB-BD31-4B8C-83A1-F6EECF244321}">
                <p14:modId xmlns:p14="http://schemas.microsoft.com/office/powerpoint/2010/main" val="2675968801"/>
              </p:ext>
            </p:extLst>
          </p:nvPr>
        </p:nvGraphicFramePr>
        <p:xfrm>
          <a:off x="250825" y="1557339"/>
          <a:ext cx="8569328" cy="4313063"/>
        </p:xfrm>
        <a:graphic>
          <a:graphicData uri="http://schemas.openxmlformats.org/drawingml/2006/table">
            <a:tbl>
              <a:tblPr firstRow="1" bandRow="1">
                <a:tableStyleId>{93296810-A885-4BE3-A3E7-6D5BEEA58F35}</a:tableStyleId>
              </a:tblPr>
              <a:tblGrid>
                <a:gridCol w="1071166">
                  <a:extLst>
                    <a:ext uri="{9D8B030D-6E8A-4147-A177-3AD203B41FA5}">
                      <a16:colId xmlns:a16="http://schemas.microsoft.com/office/drawing/2014/main" val="20000"/>
                    </a:ext>
                  </a:extLst>
                </a:gridCol>
                <a:gridCol w="1071166">
                  <a:extLst>
                    <a:ext uri="{9D8B030D-6E8A-4147-A177-3AD203B41FA5}">
                      <a16:colId xmlns:a16="http://schemas.microsoft.com/office/drawing/2014/main" val="20001"/>
                    </a:ext>
                  </a:extLst>
                </a:gridCol>
                <a:gridCol w="1071166">
                  <a:extLst>
                    <a:ext uri="{9D8B030D-6E8A-4147-A177-3AD203B41FA5}">
                      <a16:colId xmlns:a16="http://schemas.microsoft.com/office/drawing/2014/main" val="20002"/>
                    </a:ext>
                  </a:extLst>
                </a:gridCol>
                <a:gridCol w="1071166">
                  <a:extLst>
                    <a:ext uri="{9D8B030D-6E8A-4147-A177-3AD203B41FA5}">
                      <a16:colId xmlns:a16="http://schemas.microsoft.com/office/drawing/2014/main" val="20003"/>
                    </a:ext>
                  </a:extLst>
                </a:gridCol>
                <a:gridCol w="1071166">
                  <a:extLst>
                    <a:ext uri="{9D8B030D-6E8A-4147-A177-3AD203B41FA5}">
                      <a16:colId xmlns:a16="http://schemas.microsoft.com/office/drawing/2014/main" val="20004"/>
                    </a:ext>
                  </a:extLst>
                </a:gridCol>
                <a:gridCol w="1071166">
                  <a:extLst>
                    <a:ext uri="{9D8B030D-6E8A-4147-A177-3AD203B41FA5}">
                      <a16:colId xmlns:a16="http://schemas.microsoft.com/office/drawing/2014/main" val="20005"/>
                    </a:ext>
                  </a:extLst>
                </a:gridCol>
                <a:gridCol w="1071166">
                  <a:extLst>
                    <a:ext uri="{9D8B030D-6E8A-4147-A177-3AD203B41FA5}">
                      <a16:colId xmlns:a16="http://schemas.microsoft.com/office/drawing/2014/main" val="20006"/>
                    </a:ext>
                  </a:extLst>
                </a:gridCol>
                <a:gridCol w="1071166">
                  <a:extLst>
                    <a:ext uri="{9D8B030D-6E8A-4147-A177-3AD203B41FA5}">
                      <a16:colId xmlns:a16="http://schemas.microsoft.com/office/drawing/2014/main" val="20007"/>
                    </a:ext>
                  </a:extLst>
                </a:gridCol>
              </a:tblGrid>
              <a:tr h="365813">
                <a:tc gridSpan="2">
                  <a:txBody>
                    <a:bodyPr/>
                    <a:lstStyle/>
                    <a:p>
                      <a:pPr algn="ctr"/>
                      <a:r>
                        <a:rPr lang="zh-TW" altLang="en-US" sz="2000" b="1" baseline="0" dirty="0">
                          <a:solidFill>
                            <a:srgbClr val="FFFF00"/>
                          </a:solidFill>
                          <a:latin typeface="微軟正黑體" panose="020B0604030504040204" pitchFamily="34" charset="-120"/>
                          <a:ea typeface="微軟正黑體" panose="020B0604030504040204" pitchFamily="34" charset="-120"/>
                        </a:rPr>
                        <a:t>第一輪</a:t>
                      </a:r>
                      <a:endParaRPr lang="zh-TW" altLang="en-US" sz="2000" b="1" i="0" baseline="0" dirty="0">
                        <a:solidFill>
                          <a:srgbClr val="FFFF00"/>
                        </a:solidFill>
                        <a:latin typeface="微軟正黑體" panose="020B0604030504040204" pitchFamily="34" charset="-120"/>
                        <a:ea typeface="微軟正黑體" panose="020B0604030504040204" pitchFamily="34" charset="-120"/>
                      </a:endParaRPr>
                    </a:p>
                  </a:txBody>
                  <a:tcPr marL="91444" marR="91444" marT="45717" marB="45717">
                    <a:lnR w="38100" cap="flat" cmpd="sng" algn="ctr">
                      <a:solidFill>
                        <a:schemeClr val="bg1"/>
                      </a:solidFill>
                      <a:prstDash val="solid"/>
                      <a:round/>
                      <a:headEnd type="none" w="med" len="med"/>
                      <a:tailEnd type="none" w="med" len="med"/>
                    </a:lnR>
                    <a:solidFill>
                      <a:srgbClr val="5D5DCB"/>
                    </a:solidFill>
                  </a:tcPr>
                </a:tc>
                <a:tc hMerge="1">
                  <a:txBody>
                    <a:bodyPr/>
                    <a:lstStyle/>
                    <a:p>
                      <a:endParaRPr lang="zh-TW"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baseline="0" dirty="0">
                          <a:solidFill>
                            <a:srgbClr val="FFFF00"/>
                          </a:solidFill>
                          <a:latin typeface="微軟正黑體" panose="020B0604030504040204" pitchFamily="34" charset="-120"/>
                          <a:ea typeface="微軟正黑體" panose="020B0604030504040204" pitchFamily="34" charset="-120"/>
                        </a:rPr>
                        <a:t>第二輪</a:t>
                      </a:r>
                      <a:endParaRPr lang="zh-TW" altLang="en-US" sz="2000" b="1" i="0" baseline="0" dirty="0">
                        <a:solidFill>
                          <a:srgbClr val="FFFF00"/>
                        </a:solidFill>
                        <a:latin typeface="微軟正黑體" panose="020B0604030504040204" pitchFamily="34" charset="-120"/>
                        <a:ea typeface="微軟正黑體" panose="020B0604030504040204" pitchFamily="34" charset="-120"/>
                      </a:endParaRPr>
                    </a:p>
                  </a:txBody>
                  <a:tcPr marL="91444" marR="91444" marT="45717" marB="4571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5D5DCB"/>
                    </a:solidFill>
                  </a:tcPr>
                </a:tc>
                <a:tc hMerge="1">
                  <a:txBody>
                    <a:bodyPr/>
                    <a:lstStyle/>
                    <a:p>
                      <a:endParaRPr lang="zh-TW"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baseline="0" dirty="0">
                          <a:solidFill>
                            <a:srgbClr val="FFFF00"/>
                          </a:solidFill>
                          <a:latin typeface="微軟正黑體" panose="020B0604030504040204" pitchFamily="34" charset="-120"/>
                          <a:ea typeface="微軟正黑體" panose="020B0604030504040204" pitchFamily="34" charset="-120"/>
                        </a:rPr>
                        <a:t>第三輪</a:t>
                      </a:r>
                      <a:endParaRPr lang="zh-TW" altLang="en-US" sz="2000" b="1" i="0" baseline="0" dirty="0">
                        <a:solidFill>
                          <a:srgbClr val="FFFF00"/>
                        </a:solidFill>
                        <a:latin typeface="微軟正黑體" panose="020B0604030504040204" pitchFamily="34" charset="-120"/>
                        <a:ea typeface="微軟正黑體" panose="020B0604030504040204" pitchFamily="34" charset="-120"/>
                      </a:endParaRPr>
                    </a:p>
                  </a:txBody>
                  <a:tcPr marL="91444" marR="91444" marT="45717" marB="4571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5D5DCB"/>
                    </a:solidFill>
                  </a:tcPr>
                </a:tc>
                <a:tc hMerge="1">
                  <a:txBody>
                    <a:bodyPr/>
                    <a:lstStyle/>
                    <a:p>
                      <a:endParaRPr lang="zh-TW"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baseline="0" dirty="0">
                          <a:solidFill>
                            <a:srgbClr val="FFFF00"/>
                          </a:solidFill>
                          <a:latin typeface="微軟正黑體" panose="020B0604030504040204" pitchFamily="34" charset="-120"/>
                          <a:ea typeface="微軟正黑體" panose="020B0604030504040204" pitchFamily="34" charset="-120"/>
                        </a:rPr>
                        <a:t>第四輪</a:t>
                      </a:r>
                      <a:endParaRPr lang="zh-TW" altLang="en-US" sz="2000" b="1" i="0" baseline="0" dirty="0">
                        <a:solidFill>
                          <a:srgbClr val="FFFF00"/>
                        </a:solidFill>
                        <a:latin typeface="微軟正黑體" panose="020B0604030504040204" pitchFamily="34" charset="-120"/>
                        <a:ea typeface="微軟正黑體" panose="020B0604030504040204" pitchFamily="34" charset="-120"/>
                      </a:endParaRPr>
                    </a:p>
                  </a:txBody>
                  <a:tcPr marL="91444" marR="91444" marT="45717" marB="45717">
                    <a:lnL w="38100" cap="flat" cmpd="sng" algn="ctr">
                      <a:solidFill>
                        <a:schemeClr val="bg1"/>
                      </a:solidFill>
                      <a:prstDash val="solid"/>
                      <a:round/>
                      <a:headEnd type="none" w="med" len="med"/>
                      <a:tailEnd type="none" w="med" len="med"/>
                    </a:lnL>
                    <a:solidFill>
                      <a:srgbClr val="5D5DCB"/>
                    </a:solidFill>
                  </a:tcPr>
                </a:tc>
                <a:tc hMerge="1">
                  <a:txBody>
                    <a:bodyPr/>
                    <a:lstStyle/>
                    <a:p>
                      <a:endParaRPr lang="zh-TW" altLang="en-US" dirty="0"/>
                    </a:p>
                  </a:txBody>
                  <a:tcPr/>
                </a:tc>
                <a:extLst>
                  <a:ext uri="{0D108BD9-81ED-4DB2-BD59-A6C34878D82A}">
                    <a16:rowId xmlns:a16="http://schemas.microsoft.com/office/drawing/2014/main" val="10000"/>
                  </a:ext>
                </a:extLst>
              </a:tr>
              <a:tr h="341311">
                <a:tc>
                  <a:txBody>
                    <a:bodyPr/>
                    <a:lstStyle/>
                    <a:p>
                      <a:pPr algn="ctr"/>
                      <a:r>
                        <a:rPr lang="zh-TW" altLang="en-US" sz="1600" b="1" baseline="0" dirty="0">
                          <a:solidFill>
                            <a:srgbClr val="0000CC"/>
                          </a:solidFill>
                          <a:latin typeface="微軟正黑體" panose="020B0604030504040204" pitchFamily="34" charset="-120"/>
                          <a:ea typeface="微軟正黑體" panose="020B0604030504040204" pitchFamily="34" charset="-120"/>
                        </a:rPr>
                        <a:t>不分群別考生排名</a:t>
                      </a:r>
                      <a:endParaRPr lang="zh-TW" altLang="en-US" sz="1600" b="1" i="0" baseline="0" dirty="0">
                        <a:solidFill>
                          <a:srgbClr val="0000CC"/>
                        </a:solidFill>
                        <a:latin typeface="微軟正黑體" panose="020B0604030504040204" pitchFamily="34" charset="-120"/>
                        <a:ea typeface="微軟正黑體" panose="020B0604030504040204" pitchFamily="34" charset="-120"/>
                      </a:endParaRPr>
                    </a:p>
                  </a:txBody>
                  <a:tcPr marL="91444" marR="91444" marT="45717" marB="45717"/>
                </a:tc>
                <a:tc>
                  <a:txBody>
                    <a:bodyPr/>
                    <a:lstStyle/>
                    <a:p>
                      <a:pPr algn="ctr"/>
                      <a:r>
                        <a:rPr lang="zh-TW" altLang="en-US" sz="1600" b="1" baseline="0" dirty="0">
                          <a:solidFill>
                            <a:srgbClr val="FF0000"/>
                          </a:solidFill>
                          <a:latin typeface="微軟正黑體" panose="020B0604030504040204" pitchFamily="34" charset="-120"/>
                          <a:ea typeface="微軟正黑體" panose="020B0604030504040204" pitchFamily="34" charset="-120"/>
                        </a:rPr>
                        <a:t>分發順位</a:t>
                      </a:r>
                      <a:endParaRPr lang="zh-TW" altLang="en-US" sz="1600" b="1"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algn="ctr"/>
                      <a:r>
                        <a:rPr lang="zh-TW" altLang="en-US" sz="1600" b="1" baseline="0" dirty="0">
                          <a:solidFill>
                            <a:srgbClr val="0000CC"/>
                          </a:solidFill>
                          <a:latin typeface="微軟正黑體" panose="020B0604030504040204" pitchFamily="34" charset="-120"/>
                          <a:ea typeface="微軟正黑體" panose="020B0604030504040204" pitchFamily="34" charset="-120"/>
                        </a:rPr>
                        <a:t>不分群別考生排名</a:t>
                      </a:r>
                      <a:endParaRPr lang="zh-TW" altLang="en-US" sz="1600" b="1" i="0" baseline="0" dirty="0">
                        <a:solidFill>
                          <a:srgbClr val="0000CC"/>
                        </a:solidFill>
                        <a:latin typeface="微軟正黑體" panose="020B0604030504040204" pitchFamily="34" charset="-120"/>
                        <a:ea typeface="微軟正黑體" panose="020B0604030504040204" pitchFamily="34" charset="-120"/>
                      </a:endParaRPr>
                    </a:p>
                  </a:txBody>
                  <a:tcPr marL="91444" marR="91444" marT="45717" marB="45717" anchor="ctr">
                    <a:lnL w="38100" cap="flat" cmpd="sng" algn="ctr">
                      <a:solidFill>
                        <a:schemeClr val="bg1"/>
                      </a:solidFill>
                      <a:prstDash val="solid"/>
                      <a:round/>
                      <a:headEnd type="none" w="med" len="med"/>
                      <a:tailEnd type="none" w="med" len="med"/>
                    </a:lnL>
                  </a:tcPr>
                </a:tc>
                <a:tc>
                  <a:txBody>
                    <a:bodyPr/>
                    <a:lstStyle/>
                    <a:p>
                      <a:pPr algn="ctr"/>
                      <a:r>
                        <a:rPr lang="zh-TW" altLang="en-US" sz="1600" b="1" baseline="0" dirty="0">
                          <a:solidFill>
                            <a:srgbClr val="FF0000"/>
                          </a:solidFill>
                          <a:latin typeface="微軟正黑體" panose="020B0604030504040204" pitchFamily="34" charset="-120"/>
                          <a:ea typeface="微軟正黑體" panose="020B0604030504040204" pitchFamily="34" charset="-120"/>
                        </a:rPr>
                        <a:t>分發順位</a:t>
                      </a:r>
                      <a:endParaRPr lang="zh-TW" altLang="en-US" sz="1600" b="1"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algn="ctr"/>
                      <a:r>
                        <a:rPr lang="zh-TW" altLang="en-US" sz="1600" b="1" baseline="0" dirty="0">
                          <a:solidFill>
                            <a:srgbClr val="0000CC"/>
                          </a:solidFill>
                          <a:latin typeface="微軟正黑體" panose="020B0604030504040204" pitchFamily="34" charset="-120"/>
                          <a:ea typeface="微軟正黑體" panose="020B0604030504040204" pitchFamily="34" charset="-120"/>
                        </a:rPr>
                        <a:t>不分群別考生排名</a:t>
                      </a:r>
                      <a:endParaRPr lang="zh-TW" altLang="en-US" sz="1600" b="1" i="0" baseline="0" dirty="0">
                        <a:solidFill>
                          <a:srgbClr val="0000CC"/>
                        </a:solidFill>
                        <a:latin typeface="微軟正黑體" panose="020B0604030504040204" pitchFamily="34" charset="-120"/>
                        <a:ea typeface="微軟正黑體" panose="020B0604030504040204" pitchFamily="34" charset="-120"/>
                      </a:endParaRPr>
                    </a:p>
                  </a:txBody>
                  <a:tcPr marL="91444" marR="91444" marT="45717" marB="45717" anchor="ctr">
                    <a:lnL w="38100" cap="flat" cmpd="sng" algn="ctr">
                      <a:solidFill>
                        <a:schemeClr val="bg1"/>
                      </a:solidFill>
                      <a:prstDash val="solid"/>
                      <a:round/>
                      <a:headEnd type="none" w="med" len="med"/>
                      <a:tailEnd type="none" w="med" len="med"/>
                    </a:lnL>
                  </a:tcPr>
                </a:tc>
                <a:tc>
                  <a:txBody>
                    <a:bodyPr/>
                    <a:lstStyle/>
                    <a:p>
                      <a:pPr algn="ctr"/>
                      <a:r>
                        <a:rPr lang="zh-TW" altLang="en-US" sz="1600" b="1" baseline="0" dirty="0">
                          <a:solidFill>
                            <a:srgbClr val="FF0000"/>
                          </a:solidFill>
                          <a:latin typeface="微軟正黑體" panose="020B0604030504040204" pitchFamily="34" charset="-120"/>
                          <a:ea typeface="微軟正黑體" panose="020B0604030504040204" pitchFamily="34" charset="-120"/>
                        </a:rPr>
                        <a:t>分發順位</a:t>
                      </a:r>
                      <a:endParaRPr lang="zh-TW" altLang="en-US" sz="1600" b="1"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algn="ctr"/>
                      <a:r>
                        <a:rPr lang="zh-TW" altLang="en-US" sz="1600" b="1" baseline="0" dirty="0">
                          <a:solidFill>
                            <a:srgbClr val="0000CC"/>
                          </a:solidFill>
                          <a:latin typeface="微軟正黑體" panose="020B0604030504040204" pitchFamily="34" charset="-120"/>
                          <a:ea typeface="微軟正黑體" panose="020B0604030504040204" pitchFamily="34" charset="-120"/>
                        </a:rPr>
                        <a:t>不分群別考生排名</a:t>
                      </a:r>
                      <a:endParaRPr lang="zh-TW" altLang="en-US" sz="1600" b="1" i="0" baseline="0" dirty="0">
                        <a:solidFill>
                          <a:srgbClr val="0000CC"/>
                        </a:solidFill>
                        <a:latin typeface="微軟正黑體" panose="020B0604030504040204" pitchFamily="34" charset="-120"/>
                        <a:ea typeface="微軟正黑體" panose="020B0604030504040204" pitchFamily="34" charset="-120"/>
                      </a:endParaRPr>
                    </a:p>
                  </a:txBody>
                  <a:tcPr marL="91444" marR="91444" marT="45717" marB="45717" anchor="ctr">
                    <a:lnL w="38100" cap="flat" cmpd="sng" algn="ctr">
                      <a:solidFill>
                        <a:schemeClr val="bg1"/>
                      </a:solidFill>
                      <a:prstDash val="solid"/>
                      <a:round/>
                      <a:headEnd type="none" w="med" len="med"/>
                      <a:tailEnd type="none" w="med" len="med"/>
                    </a:lnL>
                  </a:tcPr>
                </a:tc>
                <a:tc>
                  <a:txBody>
                    <a:bodyPr/>
                    <a:lstStyle/>
                    <a:p>
                      <a:pPr algn="ctr"/>
                      <a:r>
                        <a:rPr lang="zh-TW" altLang="en-US" sz="1600" b="1" baseline="0" dirty="0">
                          <a:solidFill>
                            <a:srgbClr val="FF0000"/>
                          </a:solidFill>
                          <a:latin typeface="微軟正黑體" panose="020B0604030504040204" pitchFamily="34" charset="-120"/>
                          <a:ea typeface="微軟正黑體" panose="020B0604030504040204" pitchFamily="34" charset="-120"/>
                        </a:rPr>
                        <a:t>分發順位</a:t>
                      </a:r>
                      <a:endParaRPr lang="zh-TW" altLang="en-US" sz="1600" b="1"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1"/>
                  </a:ext>
                </a:extLst>
              </a:tr>
              <a:tr h="320249">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a:t>
                      </a:r>
                    </a:p>
                  </a:txBody>
                  <a:tcPr marL="9525" marR="9525" marT="9525" marB="0" anchor="b"/>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1</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1</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3</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1</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a:solidFill>
                            <a:srgbClr val="0000CC"/>
                          </a:solidFill>
                          <a:effectLst/>
                          <a:latin typeface="微軟正黑體" panose="020B0604030504040204" pitchFamily="34" charset="-120"/>
                          <a:ea typeface="微軟正黑體" panose="020B0604030504040204" pitchFamily="34" charset="-120"/>
                          <a:cs typeface="+mn-cs"/>
                        </a:rPr>
                        <a:t>128</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1</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2"/>
                  </a:ext>
                </a:extLst>
              </a:tr>
              <a:tr h="320249">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4</a:t>
                      </a:r>
                    </a:p>
                  </a:txBody>
                  <a:tcPr marL="9525" marR="9525" marT="9525" marB="0" anchor="b"/>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2</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10</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2</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14</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2</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a:solidFill>
                            <a:srgbClr val="0000CC"/>
                          </a:solidFill>
                          <a:effectLst/>
                          <a:latin typeface="微軟正黑體" panose="020B0604030504040204" pitchFamily="34" charset="-120"/>
                          <a:ea typeface="微軟正黑體" panose="020B0604030504040204" pitchFamily="34" charset="-120"/>
                          <a:cs typeface="+mn-cs"/>
                        </a:rPr>
                        <a:t>156</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2</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3"/>
                  </a:ext>
                </a:extLst>
              </a:tr>
              <a:tr h="320249">
                <a:tc>
                  <a:txBody>
                    <a:bodyPr/>
                    <a:lstStyle/>
                    <a:p>
                      <a:pPr marL="0" algn="ctr" defTabSz="914400" rtl="0" eaLnBrk="1" fontAlgn="ctr" latinLnBrk="0" hangingPunct="1"/>
                      <a:r>
                        <a:rPr lang="en-US" altLang="zh-TW" sz="1600" b="0" i="0" u="none" strike="noStrike" kern="1200">
                          <a:solidFill>
                            <a:srgbClr val="0000CC"/>
                          </a:solidFill>
                          <a:effectLst/>
                          <a:latin typeface="微軟正黑體" panose="020B0604030504040204" pitchFamily="34" charset="-120"/>
                          <a:ea typeface="微軟正黑體" panose="020B0604030504040204" pitchFamily="34" charset="-120"/>
                          <a:cs typeface="+mn-cs"/>
                        </a:rPr>
                        <a:t>5</a:t>
                      </a:r>
                    </a:p>
                  </a:txBody>
                  <a:tcPr marL="9525" marR="9525" marT="9525" marB="0" anchor="b"/>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3</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a:solidFill>
                            <a:srgbClr val="0000CC"/>
                          </a:solidFill>
                          <a:effectLst/>
                          <a:latin typeface="微軟正黑體" panose="020B0604030504040204" pitchFamily="34" charset="-120"/>
                          <a:ea typeface="微軟正黑體" panose="020B0604030504040204" pitchFamily="34" charset="-120"/>
                          <a:cs typeface="+mn-cs"/>
                        </a:rPr>
                        <a:t>13</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3</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44</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3</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a:solidFill>
                            <a:srgbClr val="0000CC"/>
                          </a:solidFill>
                          <a:effectLst/>
                          <a:latin typeface="微軟正黑體" panose="020B0604030504040204" pitchFamily="34" charset="-120"/>
                          <a:ea typeface="微軟正黑體" panose="020B0604030504040204" pitchFamily="34" charset="-120"/>
                          <a:cs typeface="+mn-cs"/>
                        </a:rPr>
                        <a:t>178</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3</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4"/>
                  </a:ext>
                </a:extLst>
              </a:tr>
              <a:tr h="309533">
                <a:tc>
                  <a:txBody>
                    <a:bodyPr/>
                    <a:lstStyle/>
                    <a:p>
                      <a:pPr marL="0" algn="ctr" defTabSz="914400" rtl="0" eaLnBrk="1" fontAlgn="ctr" latinLnBrk="0" hangingPunct="1"/>
                      <a:r>
                        <a:rPr lang="en-US" altLang="zh-TW" sz="1600" b="0" i="0" u="none" strike="noStrike" kern="1200">
                          <a:solidFill>
                            <a:srgbClr val="0000CC"/>
                          </a:solidFill>
                          <a:effectLst/>
                          <a:latin typeface="微軟正黑體" panose="020B0604030504040204" pitchFamily="34" charset="-120"/>
                          <a:ea typeface="微軟正黑體" panose="020B0604030504040204" pitchFamily="34" charset="-120"/>
                          <a:cs typeface="+mn-cs"/>
                        </a:rPr>
                        <a:t>6</a:t>
                      </a:r>
                    </a:p>
                  </a:txBody>
                  <a:tcPr marL="9525" marR="9525" marT="9525" marB="0" anchor="b"/>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4</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19</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4</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65</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4</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a:solidFill>
                            <a:srgbClr val="0000CC"/>
                          </a:solidFill>
                          <a:effectLst/>
                          <a:latin typeface="微軟正黑體" panose="020B0604030504040204" pitchFamily="34" charset="-120"/>
                          <a:ea typeface="微軟正黑體" panose="020B0604030504040204" pitchFamily="34" charset="-120"/>
                          <a:cs typeface="+mn-cs"/>
                        </a:rPr>
                        <a:t>192</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4</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5"/>
                  </a:ext>
                </a:extLst>
              </a:tr>
              <a:tr h="320249">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7</a:t>
                      </a:r>
                    </a:p>
                  </a:txBody>
                  <a:tcPr marL="9525" marR="9525" marT="9525" marB="0" anchor="b"/>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5</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23</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5</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84</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5</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a:solidFill>
                            <a:srgbClr val="0000CC"/>
                          </a:solidFill>
                          <a:effectLst/>
                          <a:latin typeface="微軟正黑體" panose="020B0604030504040204" pitchFamily="34" charset="-120"/>
                          <a:ea typeface="微軟正黑體" panose="020B0604030504040204" pitchFamily="34" charset="-120"/>
                          <a:cs typeface="+mn-cs"/>
                        </a:rPr>
                        <a:t>213</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5</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6"/>
                  </a:ext>
                </a:extLst>
              </a:tr>
              <a:tr h="320249">
                <a:tc>
                  <a:txBody>
                    <a:bodyPr/>
                    <a:lstStyle/>
                    <a:p>
                      <a:pPr marL="0" algn="ctr" defTabSz="914400" rtl="0" eaLnBrk="1" fontAlgn="ctr" latinLnBrk="0" hangingPunct="1"/>
                      <a:r>
                        <a:rPr lang="en-US" altLang="zh-TW" sz="1600" b="0" i="0" u="none" strike="noStrike" kern="1200">
                          <a:solidFill>
                            <a:srgbClr val="0000CC"/>
                          </a:solidFill>
                          <a:effectLst/>
                          <a:latin typeface="微軟正黑體" panose="020B0604030504040204" pitchFamily="34" charset="-120"/>
                          <a:ea typeface="微軟正黑體" panose="020B0604030504040204" pitchFamily="34" charset="-120"/>
                          <a:cs typeface="+mn-cs"/>
                        </a:rPr>
                        <a:t>8</a:t>
                      </a:r>
                    </a:p>
                  </a:txBody>
                  <a:tcPr marL="9525" marR="9525" marT="9525" marB="0" anchor="b"/>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6</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26</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6</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103</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6</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a:solidFill>
                            <a:srgbClr val="0000CC"/>
                          </a:solidFill>
                          <a:effectLst/>
                          <a:latin typeface="微軟正黑體" panose="020B0604030504040204" pitchFamily="34" charset="-120"/>
                          <a:ea typeface="微軟正黑體" panose="020B0604030504040204" pitchFamily="34" charset="-120"/>
                          <a:cs typeface="+mn-cs"/>
                        </a:rPr>
                        <a:t>226</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6</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7"/>
                  </a:ext>
                </a:extLst>
              </a:tr>
              <a:tr h="320249">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9</a:t>
                      </a:r>
                    </a:p>
                  </a:txBody>
                  <a:tcPr marL="9525" marR="9525" marT="9525" marB="0" anchor="b"/>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7</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34</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7</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114</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7</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a:solidFill>
                            <a:srgbClr val="0000CC"/>
                          </a:solidFill>
                          <a:effectLst/>
                          <a:latin typeface="微軟正黑體" panose="020B0604030504040204" pitchFamily="34" charset="-120"/>
                          <a:ea typeface="微軟正黑體" panose="020B0604030504040204" pitchFamily="34" charset="-120"/>
                          <a:cs typeface="+mn-cs"/>
                        </a:rPr>
                        <a:t>238</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7</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8"/>
                  </a:ext>
                </a:extLst>
              </a:tr>
              <a:tr h="320249">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11</a:t>
                      </a:r>
                    </a:p>
                  </a:txBody>
                  <a:tcPr marL="9525" marR="9525" marT="9525" marB="0" anchor="b"/>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8</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37</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8</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123</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8</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240</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8</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9"/>
                  </a:ext>
                </a:extLst>
              </a:tr>
              <a:tr h="320249">
                <a:tc>
                  <a:txBody>
                    <a:bodyPr/>
                    <a:lstStyle/>
                    <a:p>
                      <a:pPr marL="0" algn="ctr" defTabSz="914400" rtl="0" eaLnBrk="1" fontAlgn="ctr" latinLnBrk="0" hangingPunct="1"/>
                      <a:r>
                        <a:rPr lang="en-US" altLang="zh-TW" sz="1600" b="0" u="none" strike="noStrike" kern="1200" baseline="0" dirty="0">
                          <a:solidFill>
                            <a:srgbClr val="0000CC"/>
                          </a:solidFill>
                          <a:effectLst/>
                          <a:latin typeface="微軟正黑體" panose="020B0604030504040204" pitchFamily="34" charset="-120"/>
                          <a:ea typeface="微軟正黑體" panose="020B0604030504040204" pitchFamily="34" charset="-120"/>
                        </a:rPr>
                        <a:t>…</a:t>
                      </a:r>
                      <a:endParaRPr lang="zh-TW" altLang="en-US" sz="1600" b="0" i="0" u="none" strike="noStrike" kern="1200" baseline="0" dirty="0">
                        <a:solidFill>
                          <a:srgbClr val="0000CC"/>
                        </a:solidFill>
                        <a:effectLst/>
                        <a:latin typeface="微軟正黑體" panose="020B0604030504040204" pitchFamily="34" charset="-120"/>
                        <a:ea typeface="微軟正黑體" panose="020B0604030504040204" pitchFamily="34" charset="-120"/>
                        <a:cs typeface="+mn-cs"/>
                      </a:endParaRPr>
                    </a:p>
                  </a:txBody>
                  <a:tcPr marL="91444" marR="91444" marT="45717" marB="45717" vert="ea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u="none" strike="noStrike" kern="1200" baseline="0" dirty="0">
                          <a:solidFill>
                            <a:srgbClr val="FF0000"/>
                          </a:solidFill>
                          <a:effectLst/>
                          <a:latin typeface="微軟正黑體" panose="020B0604030504040204" pitchFamily="34" charset="-120"/>
                          <a:ea typeface="微軟正黑體" panose="020B0604030504040204" pitchFamily="34" charset="-120"/>
                        </a:rPr>
                        <a:t>…</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vert="eaVert"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u="none" strike="noStrike" kern="1200" baseline="0" dirty="0">
                          <a:solidFill>
                            <a:srgbClr val="0000CC"/>
                          </a:solidFill>
                          <a:effectLst/>
                          <a:latin typeface="微軟正黑體" panose="020B0604030504040204" pitchFamily="34" charset="-120"/>
                          <a:ea typeface="微軟正黑體" panose="020B0604030504040204" pitchFamily="34" charset="-120"/>
                        </a:rPr>
                        <a:t>…</a:t>
                      </a:r>
                      <a:endParaRPr lang="zh-TW" altLang="en-US" sz="1600" b="0" i="0" baseline="0" dirty="0">
                        <a:solidFill>
                          <a:srgbClr val="0000CC"/>
                        </a:solidFill>
                        <a:latin typeface="微軟正黑體" panose="020B0604030504040204" pitchFamily="34" charset="-120"/>
                        <a:ea typeface="微軟正黑體" panose="020B0604030504040204" pitchFamily="34" charset="-120"/>
                      </a:endParaRPr>
                    </a:p>
                  </a:txBody>
                  <a:tcPr marL="91444" marR="91444" marT="45717" marB="45717" vert="eaVert" anchor="ctr">
                    <a:lnL w="38100"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u="none" strike="noStrike" kern="1200" baseline="0" dirty="0">
                          <a:solidFill>
                            <a:srgbClr val="FF0000"/>
                          </a:solidFill>
                          <a:effectLst/>
                          <a:latin typeface="微軟正黑體" panose="020B0604030504040204" pitchFamily="34" charset="-120"/>
                          <a:ea typeface="微軟正黑體" panose="020B0604030504040204" pitchFamily="34" charset="-120"/>
                        </a:rPr>
                        <a:t>…</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vert="eaVert"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u="none" strike="noStrike" kern="1200" baseline="0" dirty="0">
                          <a:solidFill>
                            <a:srgbClr val="0000CC"/>
                          </a:solidFill>
                          <a:effectLst/>
                          <a:latin typeface="微軟正黑體" panose="020B0604030504040204" pitchFamily="34" charset="-120"/>
                          <a:ea typeface="微軟正黑體" panose="020B0604030504040204" pitchFamily="34" charset="-120"/>
                        </a:rPr>
                        <a:t>…</a:t>
                      </a:r>
                      <a:endParaRPr lang="zh-TW" altLang="en-US" sz="1600" b="0" i="0" baseline="0" dirty="0">
                        <a:solidFill>
                          <a:srgbClr val="0000CC"/>
                        </a:solidFill>
                        <a:latin typeface="微軟正黑體" panose="020B0604030504040204" pitchFamily="34" charset="-120"/>
                        <a:ea typeface="微軟正黑體" panose="020B0604030504040204" pitchFamily="34" charset="-120"/>
                      </a:endParaRPr>
                    </a:p>
                  </a:txBody>
                  <a:tcPr marL="91444" marR="91444" marT="45717" marB="45717" vert="eaVert" anchor="ctr">
                    <a:lnL w="38100"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u="none" strike="noStrike" kern="1200" baseline="0" dirty="0">
                          <a:solidFill>
                            <a:srgbClr val="FF0000"/>
                          </a:solidFill>
                          <a:effectLst/>
                          <a:latin typeface="微軟正黑體" panose="020B0604030504040204" pitchFamily="34" charset="-120"/>
                          <a:ea typeface="微軟正黑體" panose="020B0604030504040204" pitchFamily="34" charset="-120"/>
                        </a:rPr>
                        <a:t>…</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vert="eaVert"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u="none" strike="noStrike" kern="1200" baseline="0" dirty="0">
                          <a:solidFill>
                            <a:srgbClr val="0000CC"/>
                          </a:solidFill>
                          <a:effectLst/>
                          <a:latin typeface="微軟正黑體" panose="020B0604030504040204" pitchFamily="34" charset="-120"/>
                          <a:ea typeface="微軟正黑體" panose="020B0604030504040204" pitchFamily="34" charset="-120"/>
                        </a:rPr>
                        <a:t>…</a:t>
                      </a:r>
                      <a:endParaRPr lang="zh-TW" altLang="en-US" sz="1600" b="0" i="0" baseline="0" dirty="0">
                        <a:solidFill>
                          <a:srgbClr val="0000CC"/>
                        </a:solidFill>
                        <a:latin typeface="微軟正黑體" panose="020B0604030504040204" pitchFamily="34" charset="-120"/>
                        <a:ea typeface="微軟正黑體" panose="020B0604030504040204" pitchFamily="34" charset="-120"/>
                      </a:endParaRPr>
                    </a:p>
                  </a:txBody>
                  <a:tcPr marL="91444" marR="91444" marT="45717" marB="45717" vert="eaVert" anchor="ctr">
                    <a:lnL w="38100"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u="none" strike="noStrike" kern="1200" baseline="0" dirty="0">
                          <a:solidFill>
                            <a:srgbClr val="FF0000"/>
                          </a:solidFill>
                          <a:effectLst/>
                          <a:latin typeface="微軟正黑體" panose="020B0604030504040204" pitchFamily="34" charset="-120"/>
                          <a:ea typeface="微軟正黑體" panose="020B0604030504040204" pitchFamily="34" charset="-120"/>
                        </a:rPr>
                        <a:t>…</a:t>
                      </a:r>
                      <a:endParaRPr lang="zh-TW" altLang="en-US" sz="1600" b="0" i="0" u="none" strike="noStrike" kern="1200" baseline="0" dirty="0">
                        <a:solidFill>
                          <a:srgbClr val="FF0000"/>
                        </a:solidFill>
                        <a:effectLst/>
                        <a:latin typeface="微軟正黑體" panose="020B0604030504040204" pitchFamily="34" charset="-120"/>
                        <a:ea typeface="微軟正黑體" panose="020B0604030504040204" pitchFamily="34" charset="-120"/>
                        <a:cs typeface="+mn-cs"/>
                      </a:endParaRPr>
                    </a:p>
                  </a:txBody>
                  <a:tcPr marL="91444" marR="91444" marT="45717" marB="45717" vert="eaVert" anchor="ctr"/>
                </a:tc>
                <a:extLst>
                  <a:ext uri="{0D108BD9-81ED-4DB2-BD59-A6C34878D82A}">
                    <a16:rowId xmlns:a16="http://schemas.microsoft.com/office/drawing/2014/main" val="10010"/>
                  </a:ext>
                </a:extLst>
              </a:tr>
              <a:tr h="320249">
                <a:tc>
                  <a:txBody>
                    <a:bodyPr/>
                    <a:lstStyle/>
                    <a:p>
                      <a:pPr algn="ctr" fontAlgn="ctr"/>
                      <a:r>
                        <a:rPr lang="en-US" altLang="zh-TW" sz="1600" b="0" i="0" u="none" strike="noStrike" dirty="0">
                          <a:solidFill>
                            <a:srgbClr val="0000CC"/>
                          </a:solidFill>
                          <a:effectLst/>
                          <a:latin typeface="微軟正黑體" panose="020B0604030504040204" pitchFamily="34" charset="-120"/>
                          <a:ea typeface="微軟正黑體" panose="020B0604030504040204" pitchFamily="34" charset="-120"/>
                        </a:rPr>
                        <a:t>2,660</a:t>
                      </a:r>
                    </a:p>
                  </a:txBody>
                  <a:tcPr marL="9525" marR="9525" marT="9524" marB="0" anchor="ctr"/>
                </a:tc>
                <a:tc>
                  <a:txBody>
                    <a:bodyPr/>
                    <a:lstStyle/>
                    <a:p>
                      <a:pPr algn="ctr"/>
                      <a:r>
                        <a:rPr lang="en-US" altLang="zh-TW" sz="1600" b="0" i="0" baseline="0" dirty="0">
                          <a:solidFill>
                            <a:srgbClr val="FF0000"/>
                          </a:solidFill>
                          <a:latin typeface="微軟正黑體" panose="020B0604030504040204" pitchFamily="34" charset="-120"/>
                          <a:ea typeface="微軟正黑體" panose="020B0604030504040204" pitchFamily="34" charset="-120"/>
                        </a:rPr>
                        <a:t>280</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algn="ctr" fontAlgn="ctr"/>
                      <a:r>
                        <a:rPr lang="en-US" altLang="zh-TW" sz="1600" b="0" i="0" u="none" strike="noStrike" dirty="0">
                          <a:solidFill>
                            <a:srgbClr val="0000CC"/>
                          </a:solidFill>
                          <a:effectLst/>
                          <a:latin typeface="微軟正黑體" panose="020B0604030504040204" pitchFamily="34" charset="-120"/>
                          <a:ea typeface="微軟正黑體" panose="020B0604030504040204" pitchFamily="34" charset="-120"/>
                        </a:rPr>
                        <a:t>3,302</a:t>
                      </a:r>
                    </a:p>
                  </a:txBody>
                  <a:tcPr marL="9525" marR="9525" marT="9524" marB="0" anchor="ctr">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280</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algn="ctr" fontAlgn="ctr"/>
                      <a:r>
                        <a:rPr lang="en-US" altLang="zh-TW" sz="1600" b="0" i="0" u="none" strike="noStrike" dirty="0">
                          <a:solidFill>
                            <a:srgbClr val="0000CC"/>
                          </a:solidFill>
                          <a:effectLst/>
                          <a:latin typeface="微軟正黑體" panose="020B0604030504040204" pitchFamily="34" charset="-120"/>
                          <a:ea typeface="微軟正黑體" panose="020B0604030504040204" pitchFamily="34" charset="-120"/>
                        </a:rPr>
                        <a:t>3,579</a:t>
                      </a:r>
                    </a:p>
                  </a:txBody>
                  <a:tcPr marL="9525" marR="9525" marT="9524" marB="0" anchor="ctr">
                    <a:lnL w="38100" cap="flat" cmpd="sng" algn="ctr">
                      <a:solidFill>
                        <a:schemeClr val="bg1"/>
                      </a:solidFill>
                      <a:prstDash val="solid"/>
                      <a:round/>
                      <a:headEnd type="none" w="med" len="med"/>
                      <a:tailEnd type="none" w="med" len="med"/>
                    </a:lnL>
                  </a:tcP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280</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lnR w="38100" cap="flat" cmpd="sng" algn="ctr">
                      <a:solidFill>
                        <a:schemeClr val="bg1"/>
                      </a:solidFill>
                      <a:prstDash val="solid"/>
                      <a:round/>
                      <a:headEnd type="none" w="med" len="med"/>
                      <a:tailEnd type="none" w="med" len="med"/>
                    </a:lnR>
                  </a:tcPr>
                </a:tc>
                <a:tc>
                  <a:txBody>
                    <a:bodyPr/>
                    <a:lstStyle/>
                    <a:p>
                      <a:pPr algn="ctr"/>
                      <a:r>
                        <a:rPr lang="en-US" altLang="zh-TW" sz="1600" baseline="0" dirty="0">
                          <a:solidFill>
                            <a:srgbClr val="0000CC"/>
                          </a:solidFill>
                          <a:latin typeface="微軟正黑體" panose="020B0604030504040204" pitchFamily="34" charset="-120"/>
                          <a:ea typeface="微軟正黑體" panose="020B0604030504040204" pitchFamily="34" charset="-120"/>
                        </a:rPr>
                        <a:t>3,590</a:t>
                      </a:r>
                      <a:endParaRPr lang="zh-TW" altLang="en-US" sz="1600" b="0" i="0" baseline="0" dirty="0">
                        <a:solidFill>
                          <a:srgbClr val="0000CC"/>
                        </a:solidFill>
                        <a:latin typeface="微軟正黑體" panose="020B0604030504040204" pitchFamily="34" charset="-120"/>
                        <a:ea typeface="微軟正黑體" panose="020B0604030504040204" pitchFamily="34" charset="-120"/>
                      </a:endParaRPr>
                    </a:p>
                  </a:txBody>
                  <a:tcPr marL="91444" marR="91444" marT="45717" marB="45717" anchor="ctr">
                    <a:lnL w="38100" cap="flat" cmpd="sng" algn="ctr">
                      <a:solidFill>
                        <a:schemeClr val="bg1"/>
                      </a:solidFill>
                      <a:prstDash val="solid"/>
                      <a:round/>
                      <a:headEnd type="none" w="med" len="med"/>
                      <a:tailEnd type="none" w="med" len="med"/>
                    </a:lnL>
                  </a:tcPr>
                </a:tc>
                <a:tc>
                  <a:txBody>
                    <a:bodyPr/>
                    <a:lstStyle/>
                    <a:p>
                      <a:pPr algn="ctr"/>
                      <a:r>
                        <a:rPr lang="en-US" altLang="zh-TW" sz="1600" b="0" i="0" baseline="0" dirty="0">
                          <a:solidFill>
                            <a:srgbClr val="FF0000"/>
                          </a:solidFill>
                          <a:latin typeface="微軟正黑體" panose="020B0604030504040204" pitchFamily="34" charset="-120"/>
                          <a:ea typeface="微軟正黑體" panose="020B0604030504040204" pitchFamily="34" charset="-120"/>
                        </a:rPr>
                        <a:t>2,750</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11"/>
                  </a:ext>
                </a:extLst>
              </a:tr>
            </a:tbl>
          </a:graphicData>
        </a:graphic>
      </p:graphicFrame>
      <p:sp>
        <p:nvSpPr>
          <p:cNvPr id="39031" name="文字方塊 2"/>
          <p:cNvSpPr txBox="1">
            <a:spLocks noChangeArrowheads="1"/>
          </p:cNvSpPr>
          <p:nvPr/>
        </p:nvSpPr>
        <p:spPr bwMode="auto">
          <a:xfrm>
            <a:off x="88900" y="1038225"/>
            <a:ext cx="8893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 typeface="Wingdings" panose="05000000000000000000" pitchFamily="2" charset="2"/>
              <a:buChar char="l"/>
            </a:pPr>
            <a:r>
              <a:rPr lang="zh-TW" altLang="en-US" sz="2200" b="1" dirty="0">
                <a:latin typeface="微軟正黑體" panose="020B0604030504040204" pitchFamily="34" charset="-120"/>
                <a:ea typeface="微軟正黑體" panose="020B0604030504040204" pitchFamily="34" charset="-120"/>
              </a:rPr>
              <a:t>範例：參與科技繁星推薦學校計</a:t>
            </a:r>
            <a:r>
              <a:rPr lang="en-US" altLang="zh-TW" sz="2200" b="1" dirty="0">
                <a:latin typeface="微軟正黑體" panose="020B0604030504040204" pitchFamily="34" charset="-120"/>
                <a:ea typeface="微軟正黑體" panose="020B0604030504040204" pitchFamily="34" charset="-120"/>
              </a:rPr>
              <a:t>280</a:t>
            </a:r>
            <a:r>
              <a:rPr lang="zh-TW" altLang="en-US" sz="2200" b="1" dirty="0">
                <a:latin typeface="微軟正黑體" panose="020B0604030504040204" pitchFamily="34" charset="-120"/>
                <a:ea typeface="微軟正黑體" panose="020B0604030504040204" pitchFamily="34" charset="-120"/>
              </a:rPr>
              <a:t>校，共</a:t>
            </a:r>
            <a:r>
              <a:rPr lang="en-US" altLang="zh-TW" sz="2200" b="1" dirty="0">
                <a:latin typeface="微軟正黑體" panose="020B0604030504040204" pitchFamily="34" charset="-120"/>
                <a:ea typeface="微軟正黑體" panose="020B0604030504040204" pitchFamily="34" charset="-120"/>
              </a:rPr>
              <a:t>3,590</a:t>
            </a:r>
            <a:r>
              <a:rPr lang="zh-TW" altLang="en-US" sz="2200" b="1" dirty="0">
                <a:latin typeface="微軟正黑體" panose="020B0604030504040204" pitchFamily="34" charset="-120"/>
                <a:ea typeface="微軟正黑體" panose="020B0604030504040204" pitchFamily="34" charset="-120"/>
              </a:rPr>
              <a:t>人符合推薦資格。</a:t>
            </a:r>
          </a:p>
        </p:txBody>
      </p:sp>
      <p:sp>
        <p:nvSpPr>
          <p:cNvPr id="39032" name="文字方塊 2"/>
          <p:cNvSpPr txBox="1">
            <a:spLocks noChangeArrowheads="1"/>
          </p:cNvSpPr>
          <p:nvPr/>
        </p:nvSpPr>
        <p:spPr bwMode="auto">
          <a:xfrm>
            <a:off x="292094" y="5905500"/>
            <a:ext cx="8537296"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1600" b="1" dirty="0">
                <a:solidFill>
                  <a:srgbClr val="0000CC"/>
                </a:solidFill>
                <a:latin typeface="微軟正黑體" panose="020B0604030504040204" pitchFamily="34" charset="-120"/>
                <a:ea typeface="微軟正黑體" panose="020B0604030504040204" pitchFamily="34" charset="-120"/>
              </a:rPr>
              <a:t>註：排名為全部報名考生進行比序排名（含同名次參酌比序）</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7950" y="200025"/>
            <a:ext cx="8229600" cy="633413"/>
          </a:xfrm>
        </p:spPr>
        <p:txBody>
          <a:bodyPr/>
          <a:lstStyle/>
          <a:p>
            <a:pPr eaLnBrk="1" hangingPunct="1"/>
            <a:r>
              <a:rPr lang="zh-TW" altLang="en-US" sz="3600" b="1" dirty="0">
                <a:solidFill>
                  <a:srgbClr val="000099"/>
                </a:solidFill>
                <a:latin typeface="微軟正黑體" panose="020B0604030504040204" pitchFamily="34" charset="-120"/>
                <a:ea typeface="微軟正黑體" panose="020B0604030504040204" pitchFamily="34" charset="-120"/>
              </a:rPr>
              <a:t>分發釋例說明</a:t>
            </a:r>
            <a:r>
              <a:rPr lang="en-US" altLang="zh-TW" sz="2400" b="1" dirty="0">
                <a:solidFill>
                  <a:srgbClr val="000099"/>
                </a:solidFill>
                <a:latin typeface="微軟正黑體" panose="020B0604030504040204" pitchFamily="34" charset="-120"/>
                <a:ea typeface="微軟正黑體" panose="020B0604030504040204" pitchFamily="34" charset="-120"/>
              </a:rPr>
              <a:t>(2/2)</a:t>
            </a:r>
            <a:endParaRPr lang="zh-TW" altLang="en-US" sz="2400" b="1" dirty="0">
              <a:solidFill>
                <a:srgbClr val="000099"/>
              </a:solidFill>
              <a:latin typeface="微軟正黑體" panose="020B0604030504040204" pitchFamily="34" charset="-120"/>
              <a:ea typeface="微軟正黑體" panose="020B0604030504040204" pitchFamily="34" charset="-120"/>
            </a:endParaRPr>
          </a:p>
        </p:txBody>
      </p:sp>
      <p:graphicFrame>
        <p:nvGraphicFramePr>
          <p:cNvPr id="7" name="表格 6">
            <a:extLst>
              <a:ext uri="{FF2B5EF4-FFF2-40B4-BE49-F238E27FC236}">
                <a16:creationId xmlns:a16="http://schemas.microsoft.com/office/drawing/2014/main" id="{58A4ADB6-9C8D-477E-8E0B-368866A88964}"/>
              </a:ext>
            </a:extLst>
          </p:cNvPr>
          <p:cNvGraphicFramePr>
            <a:graphicFrameLocks noGrp="1"/>
          </p:cNvGraphicFramePr>
          <p:nvPr>
            <p:extLst>
              <p:ext uri="{D42A27DB-BD31-4B8C-83A1-F6EECF244321}">
                <p14:modId xmlns:p14="http://schemas.microsoft.com/office/powerpoint/2010/main" val="1924912747"/>
              </p:ext>
            </p:extLst>
          </p:nvPr>
        </p:nvGraphicFramePr>
        <p:xfrm>
          <a:off x="4412457" y="1071565"/>
          <a:ext cx="4314824" cy="2609861"/>
        </p:xfrm>
        <a:graphic>
          <a:graphicData uri="http://schemas.openxmlformats.org/drawingml/2006/table">
            <a:tbl>
              <a:tblPr/>
              <a:tblGrid>
                <a:gridCol w="788325">
                  <a:extLst>
                    <a:ext uri="{9D8B030D-6E8A-4147-A177-3AD203B41FA5}">
                      <a16:colId xmlns:a16="http://schemas.microsoft.com/office/drawing/2014/main" val="20000"/>
                    </a:ext>
                  </a:extLst>
                </a:gridCol>
                <a:gridCol w="1133868">
                  <a:extLst>
                    <a:ext uri="{9D8B030D-6E8A-4147-A177-3AD203B41FA5}">
                      <a16:colId xmlns:a16="http://schemas.microsoft.com/office/drawing/2014/main" val="20001"/>
                    </a:ext>
                  </a:extLst>
                </a:gridCol>
                <a:gridCol w="769060">
                  <a:extLst>
                    <a:ext uri="{9D8B030D-6E8A-4147-A177-3AD203B41FA5}">
                      <a16:colId xmlns:a16="http://schemas.microsoft.com/office/drawing/2014/main" val="20002"/>
                    </a:ext>
                  </a:extLst>
                </a:gridCol>
                <a:gridCol w="854512">
                  <a:extLst>
                    <a:ext uri="{9D8B030D-6E8A-4147-A177-3AD203B41FA5}">
                      <a16:colId xmlns:a16="http://schemas.microsoft.com/office/drawing/2014/main" val="20003"/>
                    </a:ext>
                  </a:extLst>
                </a:gridCol>
                <a:gridCol w="769059">
                  <a:extLst>
                    <a:ext uri="{9D8B030D-6E8A-4147-A177-3AD203B41FA5}">
                      <a16:colId xmlns:a16="http://schemas.microsoft.com/office/drawing/2014/main" val="20004"/>
                    </a:ext>
                  </a:extLst>
                </a:gridCol>
              </a:tblGrid>
              <a:tr h="119063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FF6600"/>
                          </a:solidFill>
                          <a:effectLst/>
                          <a:latin typeface="微軟正黑體" panose="020B0604030504040204" pitchFamily="34" charset="-120"/>
                          <a:ea typeface="微軟正黑體" panose="020B0604030504040204" pitchFamily="34" charset="-120"/>
                          <a:cs typeface="Times New Roman" pitchFamily="18" charset="0"/>
                        </a:rPr>
                        <a:t>B</a:t>
                      </a:r>
                      <a:r>
                        <a:rPr kumimoji="0" lang="zh-TW" altLang="en-US" sz="2400" b="1" i="0" u="none" strike="noStrike" cap="none" normalizeH="0" baseline="0" dirty="0">
                          <a:ln>
                            <a:noFill/>
                          </a:ln>
                          <a:solidFill>
                            <a:srgbClr val="FF6600"/>
                          </a:solidFill>
                          <a:effectLst/>
                          <a:latin typeface="微軟正黑體" panose="020B0604030504040204" pitchFamily="34" charset="-120"/>
                          <a:ea typeface="微軟正黑體" panose="020B0604030504040204" pitchFamily="34" charset="-120"/>
                          <a:cs typeface="Times New Roman" pitchFamily="18" charset="0"/>
                        </a:rPr>
                        <a:t>校</a:t>
                      </a: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所有報名考生</a:t>
                      </a:r>
                      <a:b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b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比序排名</a:t>
                      </a: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群別</a:t>
                      </a: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推薦學校推薦順序</a:t>
                      </a: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分發</a:t>
                      </a:r>
                      <a:endParaRPr kumimoji="0" lang="en-US" altLang="zh-TW"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輪次</a:t>
                      </a:r>
                    </a:p>
                  </a:txBody>
                  <a:tcPr marL="9526" marR="9526" marT="9523"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384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B-1</a:t>
                      </a:r>
                      <a:endPar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08</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altLang="zh-TW" sz="1800" baseline="0" dirty="0">
                          <a:latin typeface="微軟正黑體" panose="020B0604030504040204" pitchFamily="34" charset="-120"/>
                          <a:ea typeface="微軟正黑體" panose="020B0604030504040204" pitchFamily="34" charset="-120"/>
                        </a:rPr>
                        <a:t>1</a:t>
                      </a:r>
                      <a:endParaRPr lang="zh-TW" altLang="en-US" sz="1800" baseline="0" dirty="0">
                        <a:latin typeface="微軟正黑體" panose="020B0604030504040204" pitchFamily="34" charset="-120"/>
                        <a:ea typeface="微軟正黑體" panose="020B0604030504040204" pitchFamily="34" charset="-120"/>
                      </a:endParaRP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第一輪</a:t>
                      </a:r>
                    </a:p>
                  </a:txBody>
                  <a:tcPr marL="9526" marR="9526" marT="9523"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28384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B-2</a:t>
                      </a:r>
                      <a:endPar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765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05</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en-US" altLang="zh-TW" sz="1800" baseline="0" dirty="0">
                          <a:latin typeface="微軟正黑體" panose="020B0604030504040204" pitchFamily="34" charset="-120"/>
                          <a:ea typeface="微軟正黑體" panose="020B0604030504040204" pitchFamily="34" charset="-120"/>
                        </a:rPr>
                        <a:t>2</a:t>
                      </a:r>
                      <a:endParaRPr lang="zh-TW" altLang="en-US" sz="1800" baseline="0" dirty="0">
                        <a:latin typeface="微軟正黑體" panose="020B0604030504040204" pitchFamily="34" charset="-120"/>
                        <a:ea typeface="微軟正黑體" panose="020B0604030504040204" pitchFamily="34" charset="-120"/>
                      </a:endParaRP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第二輪</a:t>
                      </a:r>
                    </a:p>
                  </a:txBody>
                  <a:tcPr marL="9526" marR="9526" marT="9523"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28384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B-3</a:t>
                      </a:r>
                      <a:endPar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894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08</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r>
                        <a:rPr lang="en-US" altLang="zh-TW" sz="1800" baseline="0" dirty="0">
                          <a:latin typeface="微軟正黑體" panose="020B0604030504040204" pitchFamily="34" charset="-120"/>
                          <a:ea typeface="微軟正黑體" panose="020B0604030504040204" pitchFamily="34" charset="-120"/>
                        </a:rPr>
                        <a:t>3</a:t>
                      </a:r>
                      <a:endParaRPr lang="zh-TW" altLang="en-US" sz="1800" baseline="0" dirty="0">
                        <a:latin typeface="微軟正黑體" panose="020B0604030504040204" pitchFamily="34" charset="-120"/>
                        <a:ea typeface="微軟正黑體" panose="020B0604030504040204" pitchFamily="34" charset="-120"/>
                      </a:endParaRP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第三輪</a:t>
                      </a:r>
                    </a:p>
                  </a:txBody>
                  <a:tcPr marL="9526" marR="9526" marT="9523"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r h="28384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B-4</a:t>
                      </a:r>
                      <a:endPar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1592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05</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800" baseline="0" dirty="0">
                          <a:latin typeface="微軟正黑體" panose="020B0604030504040204" pitchFamily="34" charset="-120"/>
                          <a:ea typeface="微軟正黑體" panose="020B0604030504040204" pitchFamily="34" charset="-120"/>
                        </a:rPr>
                        <a:t>4</a:t>
                      </a:r>
                      <a:endParaRPr lang="zh-TW" altLang="en-US" sz="1800" baseline="0" dirty="0">
                        <a:latin typeface="微軟正黑體" panose="020B0604030504040204" pitchFamily="34" charset="-120"/>
                        <a:ea typeface="微軟正黑體" panose="020B0604030504040204" pitchFamily="34" charset="-120"/>
                      </a:endParaRP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第四輪</a:t>
                      </a:r>
                    </a:p>
                  </a:txBody>
                  <a:tcPr marL="9526" marR="9526" marT="9523"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384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B-5</a:t>
                      </a:r>
                      <a:endPar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05</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800" baseline="0" dirty="0">
                          <a:latin typeface="微軟正黑體" panose="020B0604030504040204" pitchFamily="34" charset="-120"/>
                          <a:ea typeface="微軟正黑體" panose="020B0604030504040204" pitchFamily="34" charset="-120"/>
                        </a:rPr>
                        <a:t>5</a:t>
                      </a:r>
                      <a:endParaRPr lang="zh-TW" altLang="en-US" sz="1800" baseline="0" dirty="0">
                        <a:latin typeface="微軟正黑體" panose="020B0604030504040204" pitchFamily="34" charset="-120"/>
                        <a:ea typeface="微軟正黑體" panose="020B0604030504040204" pitchFamily="34" charset="-120"/>
                      </a:endParaRP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10005"/>
                  </a:ext>
                </a:extLst>
              </a:tr>
            </a:tbl>
          </a:graphicData>
        </a:graphic>
      </p:graphicFrame>
      <p:sp>
        <p:nvSpPr>
          <p:cNvPr id="36910" name="矩形 1"/>
          <p:cNvSpPr>
            <a:spLocks noChangeArrowheads="1"/>
          </p:cNvSpPr>
          <p:nvPr/>
        </p:nvSpPr>
        <p:spPr bwMode="auto">
          <a:xfrm>
            <a:off x="3995738" y="3771900"/>
            <a:ext cx="5148262" cy="2970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rIns="216000">
            <a:spAutoFit/>
          </a:bodyPr>
          <a:lstStyle>
            <a:lvl1pPr marL="180975" indent="-180975">
              <a:spcBef>
                <a:spcPct val="20000"/>
              </a:spcBef>
              <a:buChar char="•"/>
              <a:tabLst>
                <a:tab pos="4752975" algn="l"/>
              </a:tabLst>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tabLst>
                <a:tab pos="4752975" algn="l"/>
              </a:tabLst>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tabLst>
                <a:tab pos="4752975" algn="l"/>
              </a:tabLst>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tabLst>
                <a:tab pos="4752975" algn="l"/>
              </a:tabLst>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tabLst>
                <a:tab pos="4752975" algn="l"/>
              </a:tabLst>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tabLst>
                <a:tab pos="4752975" algn="l"/>
              </a:tabLs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tabLst>
                <a:tab pos="4752975" algn="l"/>
              </a:tabLs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tabLst>
                <a:tab pos="4752975" algn="l"/>
              </a:tabLs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tabLst>
                <a:tab pos="4752975" algn="l"/>
              </a:tabLst>
              <a:defRPr kumimoji="1" sz="2000">
                <a:solidFill>
                  <a:schemeClr val="tx1"/>
                </a:solidFill>
                <a:latin typeface="Arial" panose="020B0604020202020204" pitchFamily="34" charset="0"/>
                <a:ea typeface="新細明體" panose="02020500000000000000" pitchFamily="18" charset="-120"/>
              </a:defRPr>
            </a:lvl9pPr>
          </a:lstStyle>
          <a:p>
            <a:pPr algn="just" eaLnBrk="1" hangingPunct="1">
              <a:spcBef>
                <a:spcPct val="0"/>
              </a:spcBef>
              <a:buFontTx/>
              <a:buAutoNum type="arabicPeriod"/>
            </a:pP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四輪分發考生：</a:t>
            </a:r>
            <a:r>
              <a:rPr lang="zh-TW" altLang="zh-TW" sz="1700" b="1" dirty="0">
                <a:latin typeface="微軟正黑體" panose="020B0604030504040204" pitchFamily="34" charset="-120"/>
                <a:ea typeface="微軟正黑體" panose="020B0604030504040204" pitchFamily="34" charset="-120"/>
                <a:cs typeface="Times New Roman" panose="02020603050405020304" pitchFamily="18" charset="0"/>
              </a:rPr>
              <a:t>全部報名考生進行比序排名</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700" b="1" dirty="0">
                <a:latin typeface="微軟正黑體" panose="020B0604030504040204" pitchFamily="34" charset="-120"/>
                <a:ea typeface="微軟正黑體" panose="020B0604030504040204" pitchFamily="34" charset="-120"/>
                <a:cs typeface="Times New Roman" panose="02020603050405020304" pitchFamily="18" charset="0"/>
              </a:rPr>
              <a:t>含同名次參酌比序</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700" b="1" dirty="0">
                <a:latin typeface="微軟正黑體" panose="020B0604030504040204" pitchFamily="34" charset="-120"/>
                <a:ea typeface="微軟正黑體" panose="020B0604030504040204" pitchFamily="34" charset="-120"/>
                <a:cs typeface="Times New Roman" panose="02020603050405020304" pitchFamily="18" charset="0"/>
              </a:rPr>
              <a:t>後，取各單一</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推薦學校</a:t>
            </a:r>
            <a:r>
              <a:rPr lang="zh-TW" altLang="zh-TW" sz="1700" b="1" dirty="0">
                <a:latin typeface="微軟正黑體" panose="020B0604030504040204" pitchFamily="34" charset="-120"/>
                <a:ea typeface="微軟正黑體" panose="020B0604030504040204" pitchFamily="34" charset="-120"/>
                <a:cs typeface="Times New Roman" panose="02020603050405020304" pitchFamily="18" charset="0"/>
              </a:rPr>
              <a:t>之考生比序排名</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進行分發</a:t>
            </a:r>
            <a:r>
              <a:rPr lang="en-US" altLang="zh-TW" sz="1700" b="1"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700" b="1" u="sng" dirty="0">
                <a:latin typeface="微軟正黑體" panose="020B0604030504040204" pitchFamily="34" charset="-120"/>
                <a:ea typeface="微軟正黑體" panose="020B0604030504040204" pitchFamily="34" charset="-120"/>
                <a:cs typeface="Times New Roman" panose="02020603050405020304" pitchFamily="18" charset="0"/>
              </a:rPr>
              <a:t>單一</a:t>
            </a:r>
            <a:r>
              <a:rPr lang="zh-TW" altLang="en-US" sz="1700" b="1" u="sng" dirty="0">
                <a:latin typeface="微軟正黑體" panose="020B0604030504040204" pitchFamily="34" charset="-120"/>
                <a:ea typeface="微軟正黑體" panose="020B0604030504040204" pitchFamily="34" charset="-120"/>
                <a:cs typeface="Times New Roman" panose="02020603050405020304" pitchFamily="18" charset="0"/>
              </a:rPr>
              <a:t>推薦學校</a:t>
            </a:r>
            <a:r>
              <a:rPr lang="zh-TW" altLang="zh-TW" sz="1700" b="1" u="sng" dirty="0">
                <a:latin typeface="微軟正黑體" panose="020B0604030504040204" pitchFamily="34" charset="-120"/>
                <a:ea typeface="微軟正黑體" panose="020B0604030504040204" pitchFamily="34" charset="-120"/>
                <a:cs typeface="Times New Roman" panose="02020603050405020304" pitchFamily="18" charset="0"/>
              </a:rPr>
              <a:t>內比序排名仍相同時，再依</a:t>
            </a:r>
            <a:r>
              <a:rPr lang="zh-TW" altLang="en-US" sz="1700" b="1" u="sng" dirty="0">
                <a:latin typeface="微軟正黑體" panose="020B0604030504040204" pitchFamily="34" charset="-120"/>
                <a:ea typeface="微軟正黑體" panose="020B0604030504040204" pitchFamily="34" charset="-120"/>
                <a:cs typeface="Times New Roman" panose="02020603050405020304" pitchFamily="18" charset="0"/>
              </a:rPr>
              <a:t>推薦學校</a:t>
            </a:r>
            <a:r>
              <a:rPr lang="zh-TW" altLang="zh-TW" sz="1700" b="1" u="sng" dirty="0">
                <a:latin typeface="微軟正黑體" panose="020B0604030504040204" pitchFamily="34" charset="-120"/>
                <a:ea typeface="微軟正黑體" panose="020B0604030504040204" pitchFamily="34" charset="-120"/>
                <a:cs typeface="Times New Roman" panose="02020603050405020304" pitchFamily="18" charset="0"/>
              </a:rPr>
              <a:t>推薦順序</a:t>
            </a:r>
            <a:r>
              <a:rPr lang="en-US" altLang="zh-TW" sz="1700" b="1"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700" b="1" dirty="0">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700" b="1" dirty="0">
                <a:latin typeface="微軟正黑體" panose="020B0604030504040204" pitchFamily="34" charset="-120"/>
                <a:ea typeface="微軟正黑體" panose="020B0604030504040204" pitchFamily="34" charset="-120"/>
                <a:cs typeface="Times New Roman" panose="02020603050405020304" pitchFamily="18" charset="0"/>
              </a:rPr>
              <a:t>位者為第一輪分發考生、第</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700" b="1" dirty="0">
                <a:latin typeface="微軟正黑體" panose="020B0604030504040204" pitchFamily="34" charset="-120"/>
                <a:ea typeface="微軟正黑體" panose="020B0604030504040204" pitchFamily="34" charset="-120"/>
                <a:cs typeface="Times New Roman" panose="02020603050405020304" pitchFamily="18" charset="0"/>
              </a:rPr>
              <a:t>位者為第二輪分發考生、第</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zh-TW" sz="1700" b="1" dirty="0">
                <a:latin typeface="微軟正黑體" panose="020B0604030504040204" pitchFamily="34" charset="-120"/>
                <a:ea typeface="微軟正黑體" panose="020B0604030504040204" pitchFamily="34" charset="-120"/>
                <a:cs typeface="Times New Roman" panose="02020603050405020304" pitchFamily="18" charset="0"/>
              </a:rPr>
              <a:t>位者為第三輪分發考生，其餘考生均為第四輪分發考生。</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eaLnBrk="1" hangingPunct="1">
              <a:spcBef>
                <a:spcPct val="0"/>
              </a:spcBef>
              <a:buFontTx/>
              <a:buAutoNum type="arabicPeriod"/>
            </a:pP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例如：</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A</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校</a:t>
            </a:r>
            <a:r>
              <a:rPr lang="en-US" altLang="zh-TW" sz="1700" b="1" dirty="0">
                <a:solidFill>
                  <a:srgbClr val="CC3300"/>
                </a:solidFill>
                <a:latin typeface="微軟正黑體" panose="020B0604030504040204" pitchFamily="34" charset="-120"/>
                <a:ea typeface="微軟正黑體" panose="020B0604030504040204" pitchFamily="34" charset="-120"/>
                <a:cs typeface="Times New Roman" panose="02020603050405020304" pitchFamily="18" charset="0"/>
              </a:rPr>
              <a:t>A-4</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參加第四輪分發，其在</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08</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群是否可以錄取，須視第一輪、第二輪及第三輪分發後，</a:t>
            </a:r>
            <a:r>
              <a:rPr lang="en-US" altLang="zh-TW" sz="1700" b="1" dirty="0">
                <a:solidFill>
                  <a:srgbClr val="CC3300"/>
                </a:solidFill>
                <a:latin typeface="微軟正黑體" panose="020B0604030504040204" pitchFamily="34" charset="-120"/>
                <a:ea typeface="微軟正黑體" panose="020B0604030504040204" pitchFamily="34" charset="-120"/>
                <a:cs typeface="Times New Roman" panose="02020603050405020304" pitchFamily="18" charset="0"/>
              </a:rPr>
              <a:t>A-4</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所填之</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08</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群志願系</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、學程是否仍有</a:t>
            </a:r>
            <a:r>
              <a:rPr lang="zh-TW" altLang="en-US" sz="17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招生名額、考生排名及分發規則</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而定。</a:t>
            </a:r>
          </a:p>
        </p:txBody>
      </p:sp>
      <p:graphicFrame>
        <p:nvGraphicFramePr>
          <p:cNvPr id="2" name="表格 1">
            <a:extLst>
              <a:ext uri="{FF2B5EF4-FFF2-40B4-BE49-F238E27FC236}">
                <a16:creationId xmlns:a16="http://schemas.microsoft.com/office/drawing/2014/main" id="{877E5213-642E-405B-AE1F-435A02562C11}"/>
              </a:ext>
            </a:extLst>
          </p:cNvPr>
          <p:cNvGraphicFramePr>
            <a:graphicFrameLocks noGrp="1"/>
          </p:cNvGraphicFramePr>
          <p:nvPr>
            <p:extLst>
              <p:ext uri="{D42A27DB-BD31-4B8C-83A1-F6EECF244321}">
                <p14:modId xmlns:p14="http://schemas.microsoft.com/office/powerpoint/2010/main" val="3637278295"/>
              </p:ext>
            </p:extLst>
          </p:nvPr>
        </p:nvGraphicFramePr>
        <p:xfrm>
          <a:off x="107950" y="1071565"/>
          <a:ext cx="3960564" cy="5670548"/>
        </p:xfrm>
        <a:graphic>
          <a:graphicData uri="http://schemas.openxmlformats.org/drawingml/2006/table">
            <a:tbl>
              <a:tblPr>
                <a:tableStyleId>{616DA210-FB5B-4158-B5E0-FEB733F419BA}</a:tableStyleId>
              </a:tblPr>
              <a:tblGrid>
                <a:gridCol w="72020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tblGrid>
              <a:tr h="1183313">
                <a:tc>
                  <a:txBody>
                    <a:bodyPr/>
                    <a:lstStyle/>
                    <a:p>
                      <a:pPr algn="ctr">
                        <a:spcAft>
                          <a:spcPts val="0"/>
                        </a:spcAft>
                      </a:pPr>
                      <a:r>
                        <a:rPr lang="en-US" sz="2400" b="1" kern="0" dirty="0">
                          <a:solidFill>
                            <a:srgbClr val="FF6600"/>
                          </a:solidFill>
                          <a:effectLst/>
                          <a:latin typeface="微軟正黑體" panose="020B0604030504040204" pitchFamily="34" charset="-120"/>
                          <a:ea typeface="微軟正黑體" panose="020B0604030504040204" pitchFamily="34" charset="-120"/>
                        </a:rPr>
                        <a:t>A</a:t>
                      </a:r>
                      <a:r>
                        <a:rPr lang="zh-TW" sz="2400" b="1" kern="0" dirty="0">
                          <a:solidFill>
                            <a:srgbClr val="FF6600"/>
                          </a:solidFill>
                          <a:effectLst/>
                          <a:latin typeface="微軟正黑體" panose="020B0604030504040204" pitchFamily="34" charset="-120"/>
                          <a:ea typeface="微軟正黑體" panose="020B0604030504040204" pitchFamily="34" charset="-120"/>
                        </a:rPr>
                        <a:t>校</a:t>
                      </a:r>
                      <a:endParaRPr lang="zh-TW" sz="2400" b="1" kern="100" dirty="0">
                        <a:solidFill>
                          <a:srgbClr val="FF66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zh-TW" sz="1800" b="0" kern="0" dirty="0">
                          <a:effectLst/>
                          <a:latin typeface="微軟正黑體" panose="020B0604030504040204" pitchFamily="34" charset="-120"/>
                          <a:ea typeface="微軟正黑體" panose="020B0604030504040204" pitchFamily="34" charset="-120"/>
                        </a:rPr>
                        <a:t>所有報名考生</a:t>
                      </a:r>
                      <a:br>
                        <a:rPr lang="en-US" sz="1800" b="0" kern="0" dirty="0">
                          <a:effectLst/>
                          <a:latin typeface="微軟正黑體" panose="020B0604030504040204" pitchFamily="34" charset="-120"/>
                          <a:ea typeface="微軟正黑體" panose="020B0604030504040204" pitchFamily="34" charset="-120"/>
                        </a:rPr>
                      </a:br>
                      <a:r>
                        <a:rPr lang="zh-TW" sz="1800" b="0" kern="0" dirty="0">
                          <a:effectLst/>
                          <a:latin typeface="微軟正黑體" panose="020B0604030504040204" pitchFamily="34" charset="-120"/>
                          <a:ea typeface="微軟正黑體" panose="020B0604030504040204" pitchFamily="34" charset="-120"/>
                        </a:rPr>
                        <a:t>比序排名</a:t>
                      </a:r>
                      <a:endParaRPr lang="zh-TW" sz="18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T w="28575"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zh-TW" sz="1800" b="0" kern="0" dirty="0">
                          <a:effectLst/>
                          <a:latin typeface="微軟正黑體" panose="020B0604030504040204" pitchFamily="34" charset="-120"/>
                          <a:ea typeface="微軟正黑體" panose="020B0604030504040204" pitchFamily="34" charset="-120"/>
                        </a:rPr>
                        <a:t>群別</a:t>
                      </a:r>
                      <a:endParaRPr lang="zh-TW" sz="18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T w="28575"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zh-TW" altLang="en-US" sz="1800" b="0" kern="0" dirty="0">
                          <a:effectLst/>
                          <a:latin typeface="微軟正黑體" panose="020B0604030504040204" pitchFamily="34" charset="-120"/>
                          <a:ea typeface="微軟正黑體" panose="020B0604030504040204" pitchFamily="34" charset="-120"/>
                        </a:rPr>
                        <a:t>推薦學校</a:t>
                      </a:r>
                      <a:r>
                        <a:rPr lang="zh-TW" sz="1800" b="0" kern="0" dirty="0">
                          <a:effectLst/>
                          <a:latin typeface="微軟正黑體" panose="020B0604030504040204" pitchFamily="34" charset="-120"/>
                          <a:ea typeface="微軟正黑體" panose="020B0604030504040204" pitchFamily="34" charset="-120"/>
                        </a:rPr>
                        <a:t>推薦順序</a:t>
                      </a:r>
                      <a:endParaRPr lang="zh-TW" sz="18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T w="28575"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zh-TW" sz="1800" b="0" kern="0" dirty="0">
                          <a:effectLst/>
                          <a:latin typeface="微軟正黑體" panose="020B0604030504040204" pitchFamily="34" charset="-120"/>
                          <a:ea typeface="微軟正黑體" panose="020B0604030504040204" pitchFamily="34" charset="-120"/>
                        </a:rPr>
                        <a:t>分發</a:t>
                      </a:r>
                      <a:endParaRPr lang="zh-TW" sz="1800" b="0" kern="100" dirty="0">
                        <a:effectLst/>
                        <a:latin typeface="微軟正黑體" panose="020B0604030504040204" pitchFamily="34" charset="-120"/>
                        <a:ea typeface="微軟正黑體" panose="020B0604030504040204" pitchFamily="34" charset="-120"/>
                      </a:endParaRPr>
                    </a:p>
                    <a:p>
                      <a:pPr algn="ctr">
                        <a:spcAft>
                          <a:spcPts val="0"/>
                        </a:spcAft>
                      </a:pPr>
                      <a:r>
                        <a:rPr lang="zh-TW" sz="1800" b="0" kern="0" dirty="0">
                          <a:effectLst/>
                          <a:latin typeface="微軟正黑體" panose="020B0604030504040204" pitchFamily="34" charset="-120"/>
                          <a:ea typeface="微軟正黑體" panose="020B0604030504040204" pitchFamily="34" charset="-120"/>
                        </a:rPr>
                        <a:t>輪次</a:t>
                      </a:r>
                      <a:endParaRPr lang="zh-TW" sz="18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rgbClr val="FFFF00"/>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85</a:t>
                      </a:r>
                    </a:p>
                  </a:txBody>
                  <a:tcPr marL="9525" marR="9525" marT="9525" marB="0" anchor="b">
                    <a:solidFill>
                      <a:srgbClr val="FFFF00"/>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07</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rgbClr val="FFFF00"/>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2</a:t>
                      </a:r>
                    </a:p>
                  </a:txBody>
                  <a:tcPr marL="9525" marR="9525" marT="9525" marB="0" anchor="b">
                    <a:solidFill>
                      <a:srgbClr val="FFFF00"/>
                    </a:solidFill>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第一輪</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R w="28575"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001"/>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A-1</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rgbClr val="99CCFF"/>
                    </a:solidFill>
                  </a:tcPr>
                </a:tc>
                <a:tc>
                  <a:txBody>
                    <a:bodyPr/>
                    <a:lstStyle/>
                    <a:p>
                      <a:pPr marL="0" algn="ctr" defTabSz="914400" rtl="0" eaLnBrk="1" fontAlgn="b" latinLnBrk="0" hangingPunct="1">
                        <a:spcAft>
                          <a:spcPts val="0"/>
                        </a:spcAft>
                      </a:pPr>
                      <a:r>
                        <a:rPr lang="en-US" altLang="zh-TW" sz="1800" kern="0" dirty="0">
                          <a:solidFill>
                            <a:srgbClr val="FF0000"/>
                          </a:solidFill>
                          <a:effectLst/>
                          <a:latin typeface="微軟正黑體" panose="020B0604030504040204" pitchFamily="34" charset="-120"/>
                          <a:ea typeface="微軟正黑體" panose="020B0604030504040204" pitchFamily="34" charset="-120"/>
                          <a:cs typeface="+mn-cs"/>
                        </a:rPr>
                        <a:t>116</a:t>
                      </a:r>
                    </a:p>
                  </a:txBody>
                  <a:tcPr marL="9525" marR="9525" marT="9525" marB="0" anchor="b">
                    <a:solidFill>
                      <a:srgbClr val="99CCFF"/>
                    </a:solidFill>
                  </a:tcPr>
                </a:tc>
                <a:tc>
                  <a:txBody>
                    <a:bodyPr/>
                    <a:lstStyle/>
                    <a:p>
                      <a:pPr marL="0" algn="ctr" defTabSz="914400" rtl="0" eaLnBrk="1" fontAlgn="b" latinLnBrk="0" hangingPunct="1">
                        <a:spcAft>
                          <a:spcPts val="0"/>
                        </a:spcAft>
                      </a:pPr>
                      <a:r>
                        <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06</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rgbClr val="99CCFF"/>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1</a:t>
                      </a:r>
                    </a:p>
                  </a:txBody>
                  <a:tcPr marL="9525" marR="9525" marT="9525" marB="0" anchor="b">
                    <a:solidFill>
                      <a:srgbClr val="99CCFF"/>
                    </a:solidFill>
                  </a:tcPr>
                </a:tc>
                <a:tc>
                  <a:txBody>
                    <a:bodyPr/>
                    <a:lstStyle/>
                    <a:p>
                      <a:pPr algn="ctr">
                        <a:spcAft>
                          <a:spcPts val="0"/>
                        </a:spcAft>
                      </a:pPr>
                      <a:r>
                        <a:rPr lang="zh-TW" sz="1800" kern="0" dirty="0">
                          <a:solidFill>
                            <a:srgbClr val="FF0000"/>
                          </a:solidFill>
                          <a:effectLst/>
                          <a:latin typeface="微軟正黑體" panose="020B0604030504040204" pitchFamily="34" charset="-120"/>
                          <a:ea typeface="微軟正黑體" panose="020B0604030504040204" pitchFamily="34" charset="-120"/>
                        </a:rPr>
                        <a:t>第二輪</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R w="28575" cap="flat" cmpd="sng" algn="ctr">
                      <a:solidFill>
                        <a:schemeClr val="tx1"/>
                      </a:solidFill>
                      <a:prstDash val="solid"/>
                      <a:round/>
                      <a:headEnd type="none" w="med" len="med"/>
                      <a:tailEnd type="none" w="med" len="med"/>
                    </a:lnR>
                    <a:solidFill>
                      <a:srgbClr val="99CCFF"/>
                    </a:solidFill>
                  </a:tcPr>
                </a:tc>
                <a:extLst>
                  <a:ext uri="{0D108BD9-81ED-4DB2-BD59-A6C34878D82A}">
                    <a16:rowId xmlns:a16="http://schemas.microsoft.com/office/drawing/2014/main" val="10002"/>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rgbClr val="CCFFCC"/>
                    </a:solidFill>
                  </a:tcPr>
                </a:tc>
                <a:tc>
                  <a:txBody>
                    <a:bodyPr/>
                    <a:lstStyle/>
                    <a:p>
                      <a:pPr marL="0" algn="ctr" defTabSz="914400" rtl="0" eaLnBrk="1" fontAlgn="b" latinLnBrk="0" hangingPunct="1">
                        <a:spcAft>
                          <a:spcPts val="0"/>
                        </a:spcAft>
                      </a:pPr>
                      <a:r>
                        <a:rPr lang="en-US" altLang="zh-TW" sz="1800" kern="0" dirty="0">
                          <a:solidFill>
                            <a:srgbClr val="FF0000"/>
                          </a:solidFill>
                          <a:effectLst/>
                          <a:latin typeface="微軟正黑體" panose="020B0604030504040204" pitchFamily="34" charset="-120"/>
                          <a:ea typeface="微軟正黑體" panose="020B0604030504040204" pitchFamily="34" charset="-120"/>
                          <a:cs typeface="+mn-cs"/>
                        </a:rPr>
                        <a:t>116</a:t>
                      </a:r>
                    </a:p>
                  </a:txBody>
                  <a:tcPr marL="9525" marR="9525" marT="9525" marB="0" anchor="b">
                    <a:solidFill>
                      <a:srgbClr val="CCFFCC"/>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03</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rgbClr val="CCFFCC"/>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3</a:t>
                      </a:r>
                    </a:p>
                  </a:txBody>
                  <a:tcPr marL="9525" marR="9525" marT="9525" marB="0" anchor="b">
                    <a:solidFill>
                      <a:srgbClr val="CCFFCC"/>
                    </a:solidFill>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第三輪</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R w="28575" cap="flat" cmpd="sng" algn="ctr">
                      <a:solidFill>
                        <a:schemeClr val="tx1"/>
                      </a:solidFill>
                      <a:prstDash val="solid"/>
                      <a:round/>
                      <a:headEnd type="none" w="med" len="med"/>
                      <a:tailEnd type="none" w="med" len="med"/>
                    </a:lnR>
                    <a:solidFill>
                      <a:srgbClr val="CCFFCC"/>
                    </a:solidFill>
                  </a:tcPr>
                </a:tc>
                <a:extLst>
                  <a:ext uri="{0D108BD9-81ED-4DB2-BD59-A6C34878D82A}">
                    <a16:rowId xmlns:a16="http://schemas.microsoft.com/office/drawing/2014/main" val="10003"/>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A-4</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220</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08</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4</a:t>
                      </a:r>
                    </a:p>
                  </a:txBody>
                  <a:tcPr marL="9525" marR="9525" marT="9525" marB="0" anchor="b">
                    <a:solidFill>
                      <a:schemeClr val="bg1"/>
                    </a:solidFill>
                  </a:tcPr>
                </a:tc>
                <a:tc rowSpan="1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第四輪</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278</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07</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5</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05"/>
                  </a:ext>
                </a:extLst>
              </a:tr>
              <a:tr h="299149">
                <a:tc>
                  <a:txBody>
                    <a:bodyPr/>
                    <a:lstStyle/>
                    <a:p>
                      <a:pPr algn="ctr">
                        <a:spcAft>
                          <a:spcPts val="0"/>
                        </a:spcAft>
                      </a:pPr>
                      <a:r>
                        <a:rPr lang="en-US" sz="1800" kern="0">
                          <a:effectLst/>
                          <a:latin typeface="微軟正黑體" panose="020B0604030504040204" pitchFamily="34" charset="-120"/>
                          <a:ea typeface="微軟正黑體" panose="020B0604030504040204" pitchFamily="34" charset="-120"/>
                        </a:rPr>
                        <a:t>A-6</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423</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03</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6</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06"/>
                  </a:ext>
                </a:extLst>
              </a:tr>
              <a:tr h="299149">
                <a:tc>
                  <a:txBody>
                    <a:bodyPr/>
                    <a:lstStyle/>
                    <a:p>
                      <a:pPr algn="ctr">
                        <a:spcAft>
                          <a:spcPts val="0"/>
                        </a:spcAft>
                      </a:pPr>
                      <a:r>
                        <a:rPr lang="en-US" sz="1800" kern="0">
                          <a:effectLst/>
                          <a:latin typeface="微軟正黑體" panose="020B0604030504040204" pitchFamily="34" charset="-120"/>
                          <a:ea typeface="微軟正黑體" panose="020B0604030504040204" pitchFamily="34" charset="-120"/>
                        </a:rPr>
                        <a:t>A-7</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515</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03</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7</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07"/>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A-8</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619</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06</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8</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08"/>
                  </a:ext>
                </a:extLst>
              </a:tr>
              <a:tr h="299149">
                <a:tc>
                  <a:txBody>
                    <a:bodyPr/>
                    <a:lstStyle/>
                    <a:p>
                      <a:pPr algn="ctr">
                        <a:spcAft>
                          <a:spcPts val="0"/>
                        </a:spcAft>
                      </a:pPr>
                      <a:r>
                        <a:rPr lang="en-US" sz="1800" kern="0">
                          <a:effectLst/>
                          <a:latin typeface="微軟正黑體" panose="020B0604030504040204" pitchFamily="34" charset="-120"/>
                          <a:ea typeface="微軟正黑體" panose="020B0604030504040204" pitchFamily="34" charset="-120"/>
                        </a:rPr>
                        <a:t>A-9</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629</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07</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9</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09"/>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A-10</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702</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07</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10</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10"/>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A-11</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812</a:t>
                      </a:r>
                    </a:p>
                  </a:txBody>
                  <a:tcPr marL="9525" marR="9525" marT="9525" marB="0" anchor="b">
                    <a:solidFill>
                      <a:schemeClr val="bg1"/>
                    </a:solidFill>
                  </a:tcPr>
                </a:tc>
                <a:tc>
                  <a:txBody>
                    <a:bodyPr/>
                    <a:lstStyle/>
                    <a:p>
                      <a:pPr marL="0" algn="ctr" defTabSz="914400" rtl="0" eaLnBrk="1" fontAlgn="b" latinLnBrk="0" hangingPunct="1">
                        <a:spcAft>
                          <a:spcPts val="0"/>
                        </a:spcAft>
                      </a:pPr>
                      <a:r>
                        <a:rPr kumimoji="0" lang="en-US" altLang="zh-TW" sz="1800" b="0" i="0" u="none" strike="noStrike" kern="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06</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11</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11"/>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A-12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916</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03</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12</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12"/>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A-13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959</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08</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13</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13"/>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A-14</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963</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07</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14</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14"/>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1185</a:t>
                      </a:r>
                    </a:p>
                  </a:txBody>
                  <a:tcPr marL="9525" marR="9525" marT="9525" marB="0" anchor="b">
                    <a:lnB w="285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06</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lnB w="285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15</a:t>
                      </a:r>
                    </a:p>
                  </a:txBody>
                  <a:tcPr marL="9525" marR="9525" marT="9525" marB="0" anchor="b">
                    <a:lnB w="28575"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10015"/>
                  </a:ext>
                </a:extLst>
              </a:tr>
            </a:tbl>
          </a:graphicData>
        </a:graphic>
      </p:graphicFrame>
      <p:sp>
        <p:nvSpPr>
          <p:cNvPr id="37004" name="投影片編號版面配置區 3"/>
          <p:cNvSpPr>
            <a:spLocks noGrp="1"/>
          </p:cNvSpPr>
          <p:nvPr>
            <p:ph type="sldNum" sz="quarter" idx="12"/>
          </p:nvPr>
        </p:nvSpPr>
        <p:spPr>
          <a:xfrm>
            <a:off x="6651625" y="6503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945BC517-FD8F-4FC9-AEE4-9C931D162641}" type="slidenum">
              <a:rPr lang="zh-TW" altLang="en-US" sz="1400" smtClean="0"/>
              <a:pPr>
                <a:spcBef>
                  <a:spcPct val="0"/>
                </a:spcBef>
                <a:buFontTx/>
                <a:buNone/>
              </a:pPr>
              <a:t>17</a:t>
            </a:fld>
            <a:endParaRPr lang="en-US" altLang="zh-TW"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BDFBAA9D-ECEA-447A-9EDB-02841B061143}"/>
              </a:ext>
            </a:extLst>
          </p:cNvPr>
          <p:cNvSpPr txBox="1"/>
          <p:nvPr/>
        </p:nvSpPr>
        <p:spPr>
          <a:xfrm>
            <a:off x="0" y="4774872"/>
            <a:ext cx="9144000" cy="2083128"/>
          </a:xfrm>
          <a:prstGeom prst="rect">
            <a:avLst/>
          </a:prstGeom>
          <a:solidFill>
            <a:schemeClr val="bg1"/>
          </a:solidFill>
        </p:spPr>
        <p:txBody>
          <a:bodyPr wrap="square" rtlCol="0">
            <a:spAutoFit/>
          </a:bodyPr>
          <a:lstStyle/>
          <a:p>
            <a:endParaRPr lang="zh-TW" altLang="en-US" dirty="0"/>
          </a:p>
        </p:txBody>
      </p:sp>
      <p:pic>
        <p:nvPicPr>
          <p:cNvPr id="4" name="圖片 3">
            <a:extLst>
              <a:ext uri="{FF2B5EF4-FFF2-40B4-BE49-F238E27FC236}">
                <a16:creationId xmlns:a16="http://schemas.microsoft.com/office/drawing/2014/main" id="{21E229E0-CC25-4EA7-AA99-855ADF7F1A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724" y="5364887"/>
            <a:ext cx="2139579" cy="1497941"/>
          </a:xfrm>
          <a:prstGeom prst="rect">
            <a:avLst/>
          </a:prstGeom>
        </p:spPr>
      </p:pic>
      <p:sp>
        <p:nvSpPr>
          <p:cNvPr id="39938" name="標題 1"/>
          <p:cNvSpPr>
            <a:spLocks noGrp="1" noChangeArrowheads="1"/>
          </p:cNvSpPr>
          <p:nvPr>
            <p:ph type="title"/>
          </p:nvPr>
        </p:nvSpPr>
        <p:spPr>
          <a:xfrm>
            <a:off x="23813" y="177800"/>
            <a:ext cx="8229600" cy="633413"/>
          </a:xfrm>
        </p:spPr>
        <p:txBody>
          <a:bodyPr/>
          <a:lstStyle/>
          <a:p>
            <a:r>
              <a:rPr lang="zh-TW" altLang="en-US" sz="3600" b="1" dirty="0">
                <a:solidFill>
                  <a:srgbClr val="000099"/>
                </a:solidFill>
                <a:latin typeface="微軟正黑體" panose="020B0604030504040204" pitchFamily="34" charset="-120"/>
                <a:ea typeface="微軟正黑體" panose="020B0604030504040204" pitchFamily="34" charset="-120"/>
              </a:rPr>
              <a:t>考生排名結果說明</a:t>
            </a:r>
            <a:r>
              <a:rPr lang="en-US" altLang="zh-TW" sz="2400" b="1" dirty="0">
                <a:solidFill>
                  <a:srgbClr val="000099"/>
                </a:solidFill>
                <a:latin typeface="微軟正黑體" panose="020B0604030504040204" pitchFamily="34" charset="-120"/>
                <a:ea typeface="微軟正黑體" panose="020B0604030504040204" pitchFamily="34" charset="-120"/>
              </a:rPr>
              <a:t>(1/5)</a:t>
            </a:r>
            <a:endParaRPr lang="zh-TW" altLang="en-US" sz="2400" b="1" dirty="0">
              <a:solidFill>
                <a:srgbClr val="000099"/>
              </a:solidFill>
              <a:latin typeface="微軟正黑體" panose="020B0604030504040204" pitchFamily="34" charset="-120"/>
              <a:ea typeface="微軟正黑體" panose="020B0604030504040204" pitchFamily="34" charset="-120"/>
            </a:endParaRPr>
          </a:p>
        </p:txBody>
      </p:sp>
      <p:pic>
        <p:nvPicPr>
          <p:cNvPr id="39941" name="圖片 6"/>
          <p:cNvPicPr>
            <a:picLocks noChangeAspect="1"/>
          </p:cNvPicPr>
          <p:nvPr/>
        </p:nvPicPr>
        <p:blipFill rotWithShape="1">
          <a:blip r:embed="rId3">
            <a:extLst>
              <a:ext uri="{28A0092B-C50C-407E-A947-70E740481C1C}">
                <a14:useLocalDpi xmlns:a14="http://schemas.microsoft.com/office/drawing/2010/main" val="0"/>
              </a:ext>
            </a:extLst>
          </a:blip>
          <a:srcRect b="3527"/>
          <a:stretch/>
        </p:blipFill>
        <p:spPr bwMode="auto">
          <a:xfrm>
            <a:off x="4846391" y="1085119"/>
            <a:ext cx="4283968" cy="44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內容版面配置區 2">
            <a:extLst>
              <a:ext uri="{FF2B5EF4-FFF2-40B4-BE49-F238E27FC236}">
                <a16:creationId xmlns:a16="http://schemas.microsoft.com/office/drawing/2014/main" id="{9C4805D3-4887-417B-A844-633ABCCC95E9}"/>
              </a:ext>
            </a:extLst>
          </p:cNvPr>
          <p:cNvSpPr>
            <a:spLocks noGrp="1"/>
          </p:cNvSpPr>
          <p:nvPr>
            <p:ph idx="1"/>
          </p:nvPr>
        </p:nvSpPr>
        <p:spPr>
          <a:xfrm>
            <a:off x="107504" y="1189038"/>
            <a:ext cx="4787900" cy="4895850"/>
          </a:xfrm>
        </p:spPr>
        <p:txBody>
          <a:bodyPr/>
          <a:lstStyle/>
          <a:p>
            <a:pPr indent="-360000" algn="just">
              <a:spcBef>
                <a:spcPts val="1200"/>
              </a:spcBef>
              <a:spcAft>
                <a:spcPts val="600"/>
              </a:spcAft>
              <a:defRPr/>
            </a:pPr>
            <a:r>
              <a:rPr lang="en-US" altLang="zh-TW" sz="2200" b="1" kern="1200" dirty="0">
                <a:solidFill>
                  <a:srgbClr val="FF0000"/>
                </a:solidFill>
                <a:latin typeface="微軟正黑體" panose="020B0604030504040204" pitchFamily="34" charset="-120"/>
                <a:ea typeface="微軟正黑體" panose="020B0604030504040204" pitchFamily="34" charset="-120"/>
              </a:rPr>
              <a:t>113</a:t>
            </a:r>
            <a:r>
              <a:rPr lang="zh-TW" altLang="en-US" sz="2200" b="1" kern="1200" dirty="0">
                <a:solidFill>
                  <a:srgbClr val="FF0000"/>
                </a:solidFill>
                <a:latin typeface="微軟正黑體" panose="020B0604030504040204" pitchFamily="34" charset="-120"/>
                <a:ea typeface="微軟正黑體" panose="020B0604030504040204" pitchFamily="34" charset="-120"/>
              </a:rPr>
              <a:t>年</a:t>
            </a:r>
            <a:r>
              <a:rPr lang="en-US" altLang="zh-TW" sz="2200" b="1" kern="1200" dirty="0">
                <a:solidFill>
                  <a:srgbClr val="FF0000"/>
                </a:solidFill>
                <a:latin typeface="微軟正黑體" panose="020B0604030504040204" pitchFamily="34" charset="-120"/>
                <a:ea typeface="微軟正黑體" panose="020B0604030504040204" pitchFamily="34" charset="-120"/>
              </a:rPr>
              <a:t>4</a:t>
            </a:r>
            <a:r>
              <a:rPr lang="zh-TW" altLang="en-US" sz="2200" b="1" kern="1200" dirty="0">
                <a:solidFill>
                  <a:srgbClr val="FF0000"/>
                </a:solidFill>
                <a:latin typeface="微軟正黑體" panose="020B0604030504040204" pitchFamily="34" charset="-120"/>
                <a:ea typeface="微軟正黑體" panose="020B0604030504040204" pitchFamily="34" charset="-120"/>
              </a:rPr>
              <a:t>月</a:t>
            </a:r>
            <a:r>
              <a:rPr lang="en-US" altLang="zh-TW" sz="2200" b="1" kern="1200" dirty="0">
                <a:solidFill>
                  <a:srgbClr val="FF0000"/>
                </a:solidFill>
                <a:latin typeface="微軟正黑體" panose="020B0604030504040204" pitchFamily="34" charset="-120"/>
                <a:ea typeface="微軟正黑體" panose="020B0604030504040204" pitchFamily="34" charset="-120"/>
              </a:rPr>
              <a:t>16</a:t>
            </a:r>
            <a:r>
              <a:rPr lang="zh-TW" altLang="en-US" sz="2200" b="1" kern="1200" dirty="0">
                <a:solidFill>
                  <a:srgbClr val="FF0000"/>
                </a:solidFill>
                <a:latin typeface="微軟正黑體" panose="020B0604030504040204" pitchFamily="34" charset="-120"/>
                <a:ea typeface="微軟正黑體" panose="020B0604030504040204" pitchFamily="34" charset="-120"/>
              </a:rPr>
              <a:t>日</a:t>
            </a:r>
            <a:r>
              <a:rPr lang="en-US" altLang="zh-TW" sz="2200" b="1" kern="1200" dirty="0">
                <a:solidFill>
                  <a:srgbClr val="FF0000"/>
                </a:solidFill>
                <a:latin typeface="微軟正黑體" panose="020B0604030504040204" pitchFamily="34" charset="-120"/>
                <a:ea typeface="微軟正黑體" panose="020B0604030504040204" pitchFamily="34" charset="-120"/>
              </a:rPr>
              <a:t>10:00</a:t>
            </a:r>
            <a:r>
              <a:rPr lang="zh-TW" altLang="en-US" sz="2200" b="1" kern="1200" dirty="0">
                <a:solidFill>
                  <a:srgbClr val="FF0000"/>
                </a:solidFill>
                <a:latin typeface="微軟正黑體" panose="020B0604030504040204" pitchFamily="34" charset="-120"/>
                <a:ea typeface="微軟正黑體" panose="020B0604030504040204" pitchFamily="34" charset="-120"/>
              </a:rPr>
              <a:t>起</a:t>
            </a:r>
            <a:r>
              <a:rPr lang="zh-TW" altLang="en-US" sz="2200" kern="1200" dirty="0">
                <a:latin typeface="微軟正黑體" panose="020B0604030504040204" pitchFamily="34" charset="-120"/>
                <a:ea typeface="微軟正黑體" panose="020B0604030504040204" pitchFamily="34" charset="-120"/>
              </a:rPr>
              <a:t>開放</a:t>
            </a:r>
            <a:r>
              <a:rPr lang="zh-TW" altLang="en-US" sz="2200" b="1" kern="1200" dirty="0">
                <a:latin typeface="微軟正黑體" panose="020B0604030504040204" pitchFamily="34" charset="-120"/>
                <a:ea typeface="微軟正黑體" panose="020B0604030504040204" pitchFamily="34" charset="-120"/>
              </a:rPr>
              <a:t>考生排名查詢</a:t>
            </a:r>
            <a:r>
              <a:rPr lang="zh-TW" altLang="en-US" sz="2200" kern="1200" dirty="0">
                <a:latin typeface="微軟正黑體" panose="020B0604030504040204" pitchFamily="34" charset="-120"/>
                <a:ea typeface="微軟正黑體" panose="020B0604030504040204" pitchFamily="34" charset="-120"/>
              </a:rPr>
              <a:t>，亦提供</a:t>
            </a:r>
            <a:r>
              <a:rPr lang="zh-TW" altLang="en-US" sz="2200" b="1" kern="1200" dirty="0">
                <a:latin typeface="微軟正黑體" panose="020B0604030504040204" pitchFamily="34" charset="-120"/>
                <a:ea typeface="微軟正黑體" panose="020B0604030504040204" pitchFamily="34" charset="-120"/>
              </a:rPr>
              <a:t>「各分發輪別群別人數」</a:t>
            </a:r>
            <a:r>
              <a:rPr lang="zh-TW" altLang="en-US" sz="2200" kern="1200" dirty="0">
                <a:latin typeface="微軟正黑體" panose="020B0604030504040204" pitchFamily="34" charset="-120"/>
                <a:ea typeface="微軟正黑體" panose="020B0604030504040204" pitchFamily="34" charset="-120"/>
              </a:rPr>
              <a:t>，考生可至委員會網站下載專區下載參閱。</a:t>
            </a:r>
            <a:endParaRPr lang="en-US" altLang="zh-TW" sz="2200" kern="1200" dirty="0">
              <a:latin typeface="微軟正黑體" panose="020B0604030504040204" pitchFamily="34" charset="-120"/>
              <a:ea typeface="微軟正黑體" panose="020B0604030504040204" pitchFamily="34" charset="-120"/>
            </a:endParaRPr>
          </a:p>
          <a:p>
            <a:pPr indent="-360000" algn="just">
              <a:spcBef>
                <a:spcPts val="1200"/>
              </a:spcBef>
              <a:spcAft>
                <a:spcPts val="600"/>
              </a:spcAft>
              <a:defRPr/>
            </a:pPr>
            <a:r>
              <a:rPr lang="zh-TW" altLang="en-US" sz="2200" b="1" kern="1200" dirty="0">
                <a:latin typeface="微軟正黑體" panose="020B0604030504040204" pitchFamily="34" charset="-120"/>
                <a:ea typeface="微軟正黑體" panose="020B0604030504040204" pitchFamily="34" charset="-120"/>
              </a:rPr>
              <a:t>考生排名結果可與「各分發輪別群別人數」一併參閱，作為選填志願參考。</a:t>
            </a:r>
            <a:endParaRPr lang="en-US" altLang="zh-TW" sz="2200" b="1" kern="1200" dirty="0">
              <a:latin typeface="微軟正黑體" panose="020B0604030504040204" pitchFamily="34" charset="-120"/>
              <a:ea typeface="微軟正黑體" panose="020B0604030504040204" pitchFamily="34" charset="-120"/>
            </a:endParaRPr>
          </a:p>
          <a:p>
            <a:pPr indent="-360000" algn="just">
              <a:spcBef>
                <a:spcPts val="1200"/>
              </a:spcBef>
              <a:spcAft>
                <a:spcPts val="600"/>
              </a:spcAft>
              <a:defRPr/>
            </a:pPr>
            <a:r>
              <a:rPr lang="zh-TW" altLang="zh-TW" sz="2200" kern="1200" dirty="0">
                <a:latin typeface="微軟正黑體" panose="020B0604030504040204" pitchFamily="34" charset="-120"/>
                <a:ea typeface="微軟正黑體" panose="020B0604030504040204" pitchFamily="34" charset="-120"/>
              </a:rPr>
              <a:t>考生網路選填登記就讀志願序截止日</a:t>
            </a:r>
            <a:r>
              <a:rPr lang="zh-TW" altLang="en-US" sz="2200" kern="1200" dirty="0">
                <a:latin typeface="微軟正黑體" panose="020B0604030504040204" pitchFamily="34" charset="-120"/>
                <a:ea typeface="微軟正黑體" panose="020B0604030504040204" pitchFamily="34" charset="-120"/>
              </a:rPr>
              <a:t>，為</a:t>
            </a:r>
            <a:r>
              <a:rPr lang="zh-TW" altLang="zh-TW" sz="2200" kern="1200" dirty="0">
                <a:latin typeface="微軟正黑體" panose="020B0604030504040204" pitchFamily="34" charset="-120"/>
                <a:ea typeface="微軟正黑體" panose="020B0604030504040204" pitchFamily="34" charset="-120"/>
              </a:rPr>
              <a:t>統測</a:t>
            </a:r>
            <a:r>
              <a:rPr lang="zh-TW" altLang="en-US" sz="2200" kern="1200" dirty="0">
                <a:latin typeface="微軟正黑體" panose="020B0604030504040204" pitchFamily="34" charset="-120"/>
                <a:ea typeface="微軟正黑體" panose="020B0604030504040204" pitchFamily="34" charset="-120"/>
              </a:rPr>
              <a:t>考試</a:t>
            </a:r>
            <a:r>
              <a:rPr lang="zh-TW" altLang="zh-TW" sz="2200" kern="1200" dirty="0">
                <a:latin typeface="微軟正黑體" panose="020B0604030504040204" pitchFamily="34" charset="-120"/>
                <a:ea typeface="微軟正黑體" panose="020B0604030504040204" pitchFamily="34" charset="-120"/>
              </a:rPr>
              <a:t>後，考生</a:t>
            </a:r>
            <a:r>
              <a:rPr lang="zh-TW" altLang="en-US" sz="2200" kern="1200" dirty="0">
                <a:latin typeface="微軟正黑體" panose="020B0604030504040204" pitchFamily="34" charset="-120"/>
                <a:ea typeface="微軟正黑體" panose="020B0604030504040204" pitchFamily="34" charset="-120"/>
              </a:rPr>
              <a:t>可選擇適合之入學管道，或評估錄取生不得報名甄選入學等因素，謹慎選填繁星志願，</a:t>
            </a:r>
            <a:r>
              <a:rPr lang="zh-TW" altLang="en-US" sz="2200" b="1" u="sng" kern="1200" dirty="0">
                <a:solidFill>
                  <a:srgbClr val="FF0000"/>
                </a:solidFill>
                <a:highlight>
                  <a:srgbClr val="FFFF00"/>
                </a:highlight>
                <a:latin typeface="微軟正黑體" panose="020B0604030504040204" pitchFamily="34" charset="-120"/>
                <a:ea typeface="微軟正黑體" panose="020B0604030504040204" pitchFamily="34" charset="-120"/>
              </a:rPr>
              <a:t>無意願就讀之招生校系請勿選填。</a:t>
            </a:r>
            <a:endParaRPr lang="en-US" altLang="zh-TW" sz="2200" b="1" u="sng" kern="1200" dirty="0">
              <a:solidFill>
                <a:srgbClr val="FF0000"/>
              </a:solidFill>
              <a:highlight>
                <a:srgbClr val="FFFF00"/>
              </a:highlight>
              <a:latin typeface="微軟正黑體" panose="020B0604030504040204" pitchFamily="34" charset="-120"/>
              <a:ea typeface="微軟正黑體" panose="020B0604030504040204" pitchFamily="34" charset="-120"/>
            </a:endParaRPr>
          </a:p>
          <a:p>
            <a:pPr>
              <a:defRPr/>
            </a:pPr>
            <a:endParaRPr lang="zh-TW" altLang="en-US" sz="2200" b="1" kern="1200" dirty="0">
              <a:latin typeface="微軟正黑體" panose="020B0604030504040204" pitchFamily="34" charset="-120"/>
              <a:ea typeface="微軟正黑體" panose="020B0604030504040204" pitchFamily="34" charset="-120"/>
            </a:endParaRPr>
          </a:p>
        </p:txBody>
      </p:sp>
      <p:sp>
        <p:nvSpPr>
          <p:cNvPr id="39940" name="投影片編號版面配置區 3"/>
          <p:cNvSpPr>
            <a:spLocks noGrp="1"/>
          </p:cNvSpPr>
          <p:nvPr>
            <p:ph type="sldNum" sz="quarter" idx="12"/>
          </p:nvPr>
        </p:nvSpPr>
        <p:spPr>
          <a:xfrm>
            <a:off x="7000908" y="5949491"/>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76E896C-28F8-4AC5-A9DE-243F10785FD8}" type="slidenum">
              <a:rPr lang="zh-TW" altLang="en-US" sz="1400" smtClean="0"/>
              <a:pPr>
                <a:spcBef>
                  <a:spcPct val="0"/>
                </a:spcBef>
                <a:buFontTx/>
                <a:buNone/>
              </a:pPr>
              <a:t>18</a:t>
            </a:fld>
            <a:endParaRPr lang="en-US" altLang="zh-TW"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內容版面配置區 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13" y="1920875"/>
            <a:ext cx="9155113" cy="1878013"/>
          </a:xfrm>
        </p:spPr>
      </p:pic>
      <p:sp>
        <p:nvSpPr>
          <p:cNvPr id="40963" name="標題 1"/>
          <p:cNvSpPr>
            <a:spLocks noGrp="1" noChangeArrowheads="1"/>
          </p:cNvSpPr>
          <p:nvPr>
            <p:ph type="title"/>
          </p:nvPr>
        </p:nvSpPr>
        <p:spPr>
          <a:xfrm>
            <a:off x="-11113" y="141288"/>
            <a:ext cx="8229601" cy="633412"/>
          </a:xfrm>
        </p:spPr>
        <p:txBody>
          <a:bodyPr/>
          <a:lstStyle/>
          <a:p>
            <a:r>
              <a:rPr lang="zh-TW" altLang="en-US" sz="3600" b="1" dirty="0">
                <a:solidFill>
                  <a:srgbClr val="000099"/>
                </a:solidFill>
                <a:latin typeface="微軟正黑體" panose="020B0604030504040204" pitchFamily="34" charset="-120"/>
                <a:ea typeface="微軟正黑體" panose="020B0604030504040204" pitchFamily="34" charset="-120"/>
              </a:rPr>
              <a:t>考生排名結果說明</a:t>
            </a:r>
            <a:r>
              <a:rPr lang="en-US" altLang="zh-TW" sz="2400" b="1" dirty="0">
                <a:solidFill>
                  <a:srgbClr val="000099"/>
                </a:solidFill>
                <a:latin typeface="微軟正黑體" panose="020B0604030504040204" pitchFamily="34" charset="-120"/>
                <a:ea typeface="微軟正黑體" panose="020B0604030504040204" pitchFamily="34" charset="-120"/>
              </a:rPr>
              <a:t>(2/5)</a:t>
            </a:r>
            <a:endParaRPr lang="zh-TW" altLang="en-US" sz="2400" dirty="0"/>
          </a:p>
        </p:txBody>
      </p:sp>
      <p:sp>
        <p:nvSpPr>
          <p:cNvPr id="4096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37E01E1-357F-466D-BBE7-DD3C90EC1331}" type="slidenum">
              <a:rPr lang="zh-TW" altLang="en-US" sz="1400" smtClean="0"/>
              <a:pPr>
                <a:spcBef>
                  <a:spcPct val="0"/>
                </a:spcBef>
                <a:buFontTx/>
                <a:buNone/>
              </a:pPr>
              <a:t>19</a:t>
            </a:fld>
            <a:endParaRPr lang="en-US" altLang="zh-TW" sz="1400"/>
          </a:p>
        </p:txBody>
      </p:sp>
      <p:sp>
        <p:nvSpPr>
          <p:cNvPr id="6" name="矩形圖說文字 5">
            <a:extLst>
              <a:ext uri="{FF2B5EF4-FFF2-40B4-BE49-F238E27FC236}">
                <a16:creationId xmlns:a16="http://schemas.microsoft.com/office/drawing/2014/main" id="{139F0002-73EF-46A9-BED9-0E267C8C1272}"/>
              </a:ext>
            </a:extLst>
          </p:cNvPr>
          <p:cNvSpPr/>
          <p:nvPr/>
        </p:nvSpPr>
        <p:spPr>
          <a:xfrm>
            <a:off x="4391528" y="1247427"/>
            <a:ext cx="3184107" cy="510091"/>
          </a:xfrm>
          <a:prstGeom prst="wedgeRectCallout">
            <a:avLst>
              <a:gd name="adj1" fmla="val -32650"/>
              <a:gd name="adj2" fmla="val 103095"/>
            </a:avLst>
          </a:prstGeom>
          <a:solidFill>
            <a:srgbClr val="F8E57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algn="ct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請詳實核對考生姓名、群別</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7" name="矩形圖說文字 6">
            <a:extLst>
              <a:ext uri="{FF2B5EF4-FFF2-40B4-BE49-F238E27FC236}">
                <a16:creationId xmlns:a16="http://schemas.microsoft.com/office/drawing/2014/main" id="{EBBB3FEC-8B32-4262-AA01-AF68C0BFC178}"/>
              </a:ext>
            </a:extLst>
          </p:cNvPr>
          <p:cNvSpPr/>
          <p:nvPr/>
        </p:nvSpPr>
        <p:spPr>
          <a:xfrm>
            <a:off x="179512" y="4032626"/>
            <a:ext cx="1728192" cy="1577946"/>
          </a:xfrm>
          <a:prstGeom prst="wedgeRectCallout">
            <a:avLst>
              <a:gd name="adj1" fmla="val -7843"/>
              <a:gd name="adj2" fmla="val -81856"/>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商管群考生共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800</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名，甲生為商管群排名第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26</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40971" name="矩形 7"/>
          <p:cNvSpPr>
            <a:spLocks noChangeArrowheads="1"/>
          </p:cNvSpPr>
          <p:nvPr/>
        </p:nvSpPr>
        <p:spPr bwMode="auto">
          <a:xfrm>
            <a:off x="34925" y="1095375"/>
            <a:ext cx="427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b="1">
                <a:latin typeface="微軟正黑體" panose="020B0604030504040204" pitchFamily="34" charset="-120"/>
                <a:ea typeface="微軟正黑體" panose="020B0604030504040204" pitchFamily="34" charset="-120"/>
              </a:rPr>
              <a:t>範例</a:t>
            </a:r>
            <a:r>
              <a:rPr lang="en-US" altLang="zh-TW" sz="2400" b="1">
                <a:latin typeface="微軟正黑體" panose="020B0604030504040204" pitchFamily="34" charset="-120"/>
                <a:ea typeface="微軟正黑體" panose="020B0604030504040204" pitchFamily="34" charset="-120"/>
              </a:rPr>
              <a:t>1</a:t>
            </a:r>
            <a:r>
              <a:rPr lang="zh-TW" altLang="en-US" sz="2400" b="1">
                <a:latin typeface="微軟正黑體" panose="020B0604030504040204" pitchFamily="34" charset="-120"/>
                <a:ea typeface="微軟正黑體" panose="020B0604030504040204" pitchFamily="34" charset="-120"/>
              </a:rPr>
              <a:t>：</a:t>
            </a:r>
            <a:r>
              <a:rPr lang="en-US" altLang="zh-TW" sz="2400" b="1">
                <a:latin typeface="微軟正黑體" panose="020B0604030504040204" pitchFamily="34" charset="-120"/>
                <a:ea typeface="微軟正黑體" panose="020B0604030504040204" pitchFamily="34" charset="-120"/>
              </a:rPr>
              <a:t>06</a:t>
            </a:r>
            <a:r>
              <a:rPr lang="zh-TW" altLang="en-US" sz="2400" b="1">
                <a:latin typeface="微軟正黑體" panose="020B0604030504040204" pitchFamily="34" charset="-120"/>
                <a:ea typeface="微軟正黑體" panose="020B0604030504040204" pitchFamily="34" charset="-120"/>
              </a:rPr>
              <a:t>商業與管理群</a:t>
            </a:r>
            <a:r>
              <a:rPr lang="en-US" altLang="zh-TW" sz="2400" b="1">
                <a:latin typeface="微軟正黑體" panose="020B0604030504040204" pitchFamily="34" charset="-120"/>
                <a:ea typeface="微軟正黑體" panose="020B0604030504040204" pitchFamily="34" charset="-120"/>
              </a:rPr>
              <a:t>-</a:t>
            </a:r>
            <a:r>
              <a:rPr lang="zh-TW" altLang="en-US" sz="2400" b="1">
                <a:latin typeface="微軟正黑體" panose="020B0604030504040204" pitchFamily="34" charset="-120"/>
                <a:ea typeface="微軟正黑體" panose="020B0604030504040204" pitchFamily="34" charset="-120"/>
              </a:rPr>
              <a:t>甲生</a:t>
            </a:r>
            <a:endParaRPr lang="zh-TW" altLang="en-US" sz="2400"/>
          </a:p>
        </p:txBody>
      </p:sp>
      <p:sp>
        <p:nvSpPr>
          <p:cNvPr id="9" name="矩形圖說文字 8">
            <a:extLst>
              <a:ext uri="{FF2B5EF4-FFF2-40B4-BE49-F238E27FC236}">
                <a16:creationId xmlns:a16="http://schemas.microsoft.com/office/drawing/2014/main" id="{F674C158-A136-4179-904F-D193234622AD}"/>
              </a:ext>
            </a:extLst>
          </p:cNvPr>
          <p:cNvSpPr/>
          <p:nvPr/>
        </p:nvSpPr>
        <p:spPr>
          <a:xfrm>
            <a:off x="1979712" y="4032626"/>
            <a:ext cx="1728192" cy="1577946"/>
          </a:xfrm>
          <a:prstGeom prst="wedgeRectCallout">
            <a:avLst>
              <a:gd name="adj1" fmla="val -5639"/>
              <a:gd name="adj2" fmla="val -80809"/>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甲生的商管群在第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輪排名第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25</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0" name="矩形圖說文字 9">
            <a:extLst>
              <a:ext uri="{FF2B5EF4-FFF2-40B4-BE49-F238E27FC236}">
                <a16:creationId xmlns:a16="http://schemas.microsoft.com/office/drawing/2014/main" id="{4B50D5B2-6E8A-49EF-A1F3-A0FFBC699C60}"/>
              </a:ext>
            </a:extLst>
          </p:cNvPr>
          <p:cNvSpPr/>
          <p:nvPr/>
        </p:nvSpPr>
        <p:spPr>
          <a:xfrm>
            <a:off x="377991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全部考生共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3,583</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名，甲生為第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86</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11" name="矩形圖說文字 10">
            <a:extLst>
              <a:ext uri="{FF2B5EF4-FFF2-40B4-BE49-F238E27FC236}">
                <a16:creationId xmlns:a16="http://schemas.microsoft.com/office/drawing/2014/main" id="{EDA86419-291C-457D-A12F-1B60DA4802BD}"/>
              </a:ext>
            </a:extLst>
          </p:cNvPr>
          <p:cNvSpPr/>
          <p:nvPr/>
        </p:nvSpPr>
        <p:spPr>
          <a:xfrm>
            <a:off x="739363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甲生為第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a:t>
            </a:r>
          </a:p>
        </p:txBody>
      </p:sp>
      <p:sp>
        <p:nvSpPr>
          <p:cNvPr id="12" name="矩形圖說文字 11">
            <a:extLst>
              <a:ext uri="{FF2B5EF4-FFF2-40B4-BE49-F238E27FC236}">
                <a16:creationId xmlns:a16="http://schemas.microsoft.com/office/drawing/2014/main" id="{58F22102-6CC2-4C8C-8F25-DF75E703ED3B}"/>
              </a:ext>
            </a:extLst>
          </p:cNvPr>
          <p:cNvSpPr/>
          <p:nvPr/>
        </p:nvSpPr>
        <p:spPr>
          <a:xfrm>
            <a:off x="5608290" y="4032626"/>
            <a:ext cx="1728192" cy="1577946"/>
          </a:xfrm>
          <a:prstGeom prst="wedgeRectCallout">
            <a:avLst>
              <a:gd name="adj1" fmla="val -7843"/>
              <a:gd name="adj2" fmla="val -81856"/>
            </a:avLst>
          </a:prstGeom>
          <a:solidFill>
            <a:srgbClr val="FFA54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不分群別排名在甲生名次前有</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70</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校</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a:spcBef>
                <a:spcPts val="600"/>
              </a:spcBef>
              <a:defRPr/>
            </a:pP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第</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輪分發考生可參考此欄</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40982" name="圖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0338" y="582613"/>
            <a:ext cx="8715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2E9873D-552A-418D-9635-23EABEC6DE0E}" type="slidenum">
              <a:rPr lang="zh-TW" altLang="en-US" sz="1400" smtClean="0"/>
              <a:pPr>
                <a:spcBef>
                  <a:spcPct val="0"/>
                </a:spcBef>
                <a:buFontTx/>
                <a:buNone/>
              </a:pPr>
              <a:t>2</a:t>
            </a:fld>
            <a:endParaRPr lang="en-US" altLang="zh-TW" sz="1400" dirty="0"/>
          </a:p>
        </p:txBody>
      </p:sp>
      <p:graphicFrame>
        <p:nvGraphicFramePr>
          <p:cNvPr id="4" name="表格 3">
            <a:extLst>
              <a:ext uri="{FF2B5EF4-FFF2-40B4-BE49-F238E27FC236}">
                <a16:creationId xmlns:a16="http://schemas.microsoft.com/office/drawing/2014/main" id="{C4476D55-99EC-4E8F-860B-3C208806B389}"/>
              </a:ext>
            </a:extLst>
          </p:cNvPr>
          <p:cNvGraphicFramePr>
            <a:graphicFrameLocks noGrp="1"/>
          </p:cNvGraphicFramePr>
          <p:nvPr>
            <p:extLst>
              <p:ext uri="{D42A27DB-BD31-4B8C-83A1-F6EECF244321}">
                <p14:modId xmlns:p14="http://schemas.microsoft.com/office/powerpoint/2010/main" val="3788267225"/>
              </p:ext>
            </p:extLst>
          </p:nvPr>
        </p:nvGraphicFramePr>
        <p:xfrm>
          <a:off x="539552" y="1193228"/>
          <a:ext cx="8280920" cy="4752531"/>
        </p:xfrm>
        <a:graphic>
          <a:graphicData uri="http://schemas.openxmlformats.org/drawingml/2006/table">
            <a:tbl>
              <a:tblPr>
                <a:tableStyleId>{793D81CF-94F2-401A-BA57-92F5A7B2D0C5}</a:tableStyleId>
              </a:tblPr>
              <a:tblGrid>
                <a:gridCol w="3058718">
                  <a:extLst>
                    <a:ext uri="{9D8B030D-6E8A-4147-A177-3AD203B41FA5}">
                      <a16:colId xmlns:a16="http://schemas.microsoft.com/office/drawing/2014/main" val="20000"/>
                    </a:ext>
                  </a:extLst>
                </a:gridCol>
                <a:gridCol w="5222202">
                  <a:extLst>
                    <a:ext uri="{9D8B030D-6E8A-4147-A177-3AD203B41FA5}">
                      <a16:colId xmlns:a16="http://schemas.microsoft.com/office/drawing/2014/main" val="20001"/>
                    </a:ext>
                  </a:extLst>
                </a:gridCol>
              </a:tblGrid>
              <a:tr h="561696">
                <a:tc>
                  <a:txBody>
                    <a:bodyPr/>
                    <a:lstStyle/>
                    <a:p>
                      <a:pPr marL="71755" marR="71755" algn="ctr" fontAlgn="ctr">
                        <a:spcAft>
                          <a:spcPts val="0"/>
                        </a:spcAft>
                        <a:tabLst>
                          <a:tab pos="8371205" algn="l"/>
                        </a:tabLst>
                      </a:pPr>
                      <a:r>
                        <a:rPr lang="zh-TW" sz="2400" b="0" kern="100" dirty="0">
                          <a:effectLst/>
                          <a:latin typeface="微軟正黑體" panose="020B0604030504040204" pitchFamily="34" charset="-120"/>
                          <a:ea typeface="微軟正黑體" panose="020B0604030504040204" pitchFamily="34" charset="-120"/>
                          <a:cs typeface="Times New Roman" pitchFamily="18" charset="0"/>
                        </a:rPr>
                        <a:t>日</a:t>
                      </a:r>
                      <a:r>
                        <a:rPr lang="en-US" altLang="zh-TW" sz="2400" b="0" kern="100" dirty="0">
                          <a:effectLst/>
                          <a:latin typeface="微軟正黑體" panose="020B0604030504040204" pitchFamily="34" charset="-120"/>
                          <a:ea typeface="微軟正黑體" panose="020B0604030504040204" pitchFamily="34" charset="-120"/>
                          <a:cs typeface="Times New Roman" pitchFamily="18" charset="0"/>
                        </a:rPr>
                        <a:t>    </a:t>
                      </a:r>
                      <a:r>
                        <a:rPr lang="zh-TW" sz="2400" b="0" kern="100" dirty="0">
                          <a:effectLst/>
                          <a:latin typeface="微軟正黑體" panose="020B0604030504040204" pitchFamily="34" charset="-120"/>
                          <a:ea typeface="微軟正黑體" panose="020B0604030504040204" pitchFamily="34" charset="-120"/>
                          <a:cs typeface="Times New Roman" pitchFamily="18" charset="0"/>
                        </a:rPr>
                        <a:t>期</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FFFF"/>
                    </a:solidFill>
                  </a:tcPr>
                </a:tc>
                <a:tc>
                  <a:txBody>
                    <a:bodyPr/>
                    <a:lstStyle/>
                    <a:p>
                      <a:pPr marL="71755" marR="36195" algn="ctr" fontAlgn="ctr">
                        <a:spcAft>
                          <a:spcPts val="0"/>
                        </a:spcAft>
                        <a:tabLst>
                          <a:tab pos="8371205" algn="l"/>
                        </a:tabLst>
                      </a:pPr>
                      <a:r>
                        <a:rPr lang="zh-TW" altLang="en-US" sz="2400" b="0" kern="100" dirty="0">
                          <a:effectLst/>
                          <a:latin typeface="微軟正黑體" panose="020B0604030504040204" pitchFamily="34" charset="-120"/>
                          <a:ea typeface="微軟正黑體" panose="020B0604030504040204" pitchFamily="34" charset="-120"/>
                          <a:cs typeface="Times New Roman" pitchFamily="18" charset="0"/>
                        </a:rPr>
                        <a:t>辦  理  事  項</a:t>
                      </a:r>
                      <a:endParaRPr lang="zh-TW" sz="2400" b="0" kern="100" dirty="0">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FFFF"/>
                    </a:solidFill>
                  </a:tcPr>
                </a:tc>
                <a:extLst>
                  <a:ext uri="{0D108BD9-81ED-4DB2-BD59-A6C34878D82A}">
                    <a16:rowId xmlns:a16="http://schemas.microsoft.com/office/drawing/2014/main" val="10000"/>
                  </a:ext>
                </a:extLst>
              </a:tr>
              <a:tr h="838167">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2000" kern="1200" dirty="0">
                          <a:effectLst/>
                          <a:latin typeface="微軟正黑體" panose="020B0604030504040204" pitchFamily="34" charset="-120"/>
                          <a:ea typeface="微軟正黑體" panose="020B0604030504040204" pitchFamily="34" charset="-120"/>
                        </a:rPr>
                        <a:t>113.04.16(</a:t>
                      </a:r>
                      <a:r>
                        <a:rPr lang="zh-TW" altLang="zh-TW" sz="2000" kern="1200" dirty="0">
                          <a:effectLst/>
                          <a:latin typeface="微軟正黑體" panose="020B0604030504040204" pitchFamily="34" charset="-120"/>
                          <a:ea typeface="微軟正黑體" panose="020B0604030504040204" pitchFamily="34" charset="-120"/>
                        </a:rPr>
                        <a:t>二</a:t>
                      </a:r>
                      <a:r>
                        <a:rPr lang="en-US" altLang="zh-TW" sz="2000" kern="1200" dirty="0">
                          <a:effectLst/>
                          <a:latin typeface="微軟正黑體" panose="020B0604030504040204" pitchFamily="34" charset="-120"/>
                          <a:ea typeface="微軟正黑體" panose="020B0604030504040204" pitchFamily="34" charset="-120"/>
                        </a:rPr>
                        <a:t>)10:00</a:t>
                      </a:r>
                      <a:r>
                        <a:rPr lang="zh-TW" altLang="zh-TW" sz="2000" kern="1200" dirty="0">
                          <a:effectLst/>
                          <a:latin typeface="微軟正黑體" panose="020B0604030504040204" pitchFamily="34" charset="-120"/>
                          <a:ea typeface="微軟正黑體" panose="020B0604030504040204" pitchFamily="34" charset="-120"/>
                        </a:rPr>
                        <a:t>起</a:t>
                      </a:r>
                      <a:endParaRPr lang="zh-TW" altLang="zh-TW" sz="20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tc>
                  <a:txBody>
                    <a:bodyPr/>
                    <a:lstStyle/>
                    <a:p>
                      <a:pPr marL="71755" marR="36195" algn="l" fontAlgn="ctr">
                        <a:spcAft>
                          <a:spcPts val="0"/>
                        </a:spcAft>
                        <a:tabLst>
                          <a:tab pos="8371205" algn="l"/>
                        </a:tabLst>
                      </a:pPr>
                      <a:r>
                        <a:rPr lang="zh-TW" sz="2000" b="0" kern="100" dirty="0">
                          <a:effectLst/>
                          <a:latin typeface="微軟正黑體" panose="020B0604030504040204" pitchFamily="34" charset="-120"/>
                          <a:ea typeface="微軟正黑體" panose="020B0604030504040204" pitchFamily="34" charset="-120"/>
                          <a:cs typeface="Times New Roman" pitchFamily="18" charset="0"/>
                        </a:rPr>
                        <a:t>考生排名網路查詢</a:t>
                      </a:r>
                    </a:p>
                  </a:txBody>
                  <a:tcPr marL="7200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extLst>
                  <a:ext uri="{0D108BD9-81ED-4DB2-BD59-A6C34878D82A}">
                    <a16:rowId xmlns:a16="http://schemas.microsoft.com/office/drawing/2014/main" val="10001"/>
                  </a:ext>
                </a:extLst>
              </a:tr>
              <a:tr h="838167">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2000" kern="1200" dirty="0">
                          <a:effectLst/>
                          <a:latin typeface="微軟正黑體" panose="020B0604030504040204" pitchFamily="34" charset="-120"/>
                          <a:ea typeface="微軟正黑體" panose="020B0604030504040204" pitchFamily="34" charset="-120"/>
                        </a:rPr>
                        <a:t>113.04.17(</a:t>
                      </a:r>
                      <a:r>
                        <a:rPr lang="zh-TW" altLang="zh-TW" sz="2000" kern="1200" dirty="0">
                          <a:effectLst/>
                          <a:latin typeface="微軟正黑體" panose="020B0604030504040204" pitchFamily="34" charset="-120"/>
                          <a:ea typeface="微軟正黑體" panose="020B0604030504040204" pitchFamily="34" charset="-120"/>
                        </a:rPr>
                        <a:t>三</a:t>
                      </a:r>
                      <a:r>
                        <a:rPr lang="en-US" altLang="zh-TW" sz="2000" kern="1200" dirty="0">
                          <a:effectLst/>
                          <a:latin typeface="微軟正黑體" panose="020B0604030504040204" pitchFamily="34" charset="-120"/>
                          <a:ea typeface="微軟正黑體" panose="020B0604030504040204" pitchFamily="34" charset="-120"/>
                        </a:rPr>
                        <a:t>)10:00</a:t>
                      </a:r>
                      <a:r>
                        <a:rPr lang="zh-TW" altLang="zh-TW" sz="2000" kern="1200" dirty="0">
                          <a:effectLst/>
                          <a:latin typeface="微軟正黑體" panose="020B0604030504040204" pitchFamily="34" charset="-120"/>
                          <a:ea typeface="微軟正黑體" panose="020B0604030504040204" pitchFamily="34" charset="-120"/>
                        </a:rPr>
                        <a:t>起</a:t>
                      </a:r>
                    </a:p>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2000" kern="1200" dirty="0">
                          <a:effectLst/>
                          <a:latin typeface="微軟正黑體" panose="020B0604030504040204" pitchFamily="34" charset="-120"/>
                          <a:ea typeface="微軟正黑體" panose="020B0604030504040204" pitchFamily="34" charset="-120"/>
                        </a:rPr>
                        <a:t>113.04.24(</a:t>
                      </a:r>
                      <a:r>
                        <a:rPr lang="zh-TW" altLang="zh-TW" sz="2000" kern="1200" dirty="0">
                          <a:effectLst/>
                          <a:latin typeface="微軟正黑體" panose="020B0604030504040204" pitchFamily="34" charset="-120"/>
                          <a:ea typeface="微軟正黑體" panose="020B0604030504040204" pitchFamily="34" charset="-120"/>
                        </a:rPr>
                        <a:t>三</a:t>
                      </a:r>
                      <a:r>
                        <a:rPr lang="en-US" altLang="zh-TW" sz="2000" kern="1200" dirty="0">
                          <a:effectLst/>
                          <a:latin typeface="微軟正黑體" panose="020B0604030504040204" pitchFamily="34" charset="-120"/>
                          <a:ea typeface="微軟正黑體" panose="020B0604030504040204" pitchFamily="34" charset="-120"/>
                        </a:rPr>
                        <a:t>)17:00</a:t>
                      </a:r>
                      <a:r>
                        <a:rPr lang="zh-TW" altLang="zh-TW" sz="2000" kern="1200" dirty="0">
                          <a:effectLst/>
                          <a:latin typeface="微軟正黑體" panose="020B0604030504040204" pitchFamily="34" charset="-120"/>
                          <a:ea typeface="微軟正黑體" panose="020B0604030504040204" pitchFamily="34" charset="-120"/>
                        </a:rPr>
                        <a:t>止</a:t>
                      </a:r>
                      <a:endParaRPr lang="zh-TW" altLang="en-US" sz="2000" b="1" kern="1200" dirty="0">
                        <a:solidFill>
                          <a:srgbClr val="9933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tc>
                  <a:txBody>
                    <a:bodyPr/>
                    <a:lstStyle/>
                    <a:p>
                      <a:pPr marL="13335" marR="19050" algn="l" defTabSz="914400" rtl="0" eaLnBrk="1" fontAlgn="ctr" latinLnBrk="0" hangingPunct="1">
                        <a:lnSpc>
                          <a:spcPct val="100000"/>
                        </a:lnSpc>
                        <a:spcAft>
                          <a:spcPts val="0"/>
                        </a:spcAft>
                        <a:tabLst>
                          <a:tab pos="8371205" algn="l"/>
                        </a:tabLst>
                      </a:pPr>
                      <a:r>
                        <a:rPr lang="zh-TW" altLang="zh-TW" sz="20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「網路選填登記就讀志願序系統」</a:t>
                      </a:r>
                      <a:r>
                        <a:rPr lang="zh-TW" altLang="zh-TW" sz="2400" b="1" u="sng" kern="1200" dirty="0">
                          <a:solidFill>
                            <a:srgbClr val="6600CC"/>
                          </a:solidFill>
                          <a:effectLst/>
                          <a:latin typeface="微軟正黑體" panose="020B0604030504040204" pitchFamily="34" charset="-120"/>
                          <a:ea typeface="微軟正黑體" panose="020B0604030504040204" pitchFamily="34" charset="-120"/>
                          <a:cs typeface="Times New Roman" panose="02020603050405020304" pitchFamily="18" charset="0"/>
                        </a:rPr>
                        <a:t>練習版</a:t>
                      </a:r>
                      <a:endParaRPr lang="zh-TW" sz="2400" b="1" u="sng" kern="1200" dirty="0">
                        <a:solidFill>
                          <a:srgbClr val="6600CC"/>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extLst>
                  <a:ext uri="{0D108BD9-81ED-4DB2-BD59-A6C34878D82A}">
                    <a16:rowId xmlns:a16="http://schemas.microsoft.com/office/drawing/2014/main" val="10002"/>
                  </a:ext>
                </a:extLst>
              </a:tr>
              <a:tr h="838167">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113.04.25(</a:t>
                      </a:r>
                      <a:r>
                        <a:rPr lang="zh-TW" alt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en-US" alt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)10:00</a:t>
                      </a:r>
                      <a:r>
                        <a:rPr lang="zh-TW" alt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起</a:t>
                      </a:r>
                    </a:p>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113.05.01(</a:t>
                      </a:r>
                      <a:r>
                        <a:rPr lang="zh-TW" alt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a:t>
                      </a:r>
                      <a:r>
                        <a:rPr lang="en-US" alt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)17:00</a:t>
                      </a:r>
                      <a:r>
                        <a:rPr lang="zh-TW" alt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止</a:t>
                      </a:r>
                      <a:endParaRPr lang="zh-TW" altLang="en-US"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tc>
                  <a:txBody>
                    <a:bodyPr/>
                    <a:lstStyle/>
                    <a:p>
                      <a:pPr marL="71755" marR="36195" algn="l" defTabSz="914400" rtl="0" eaLnBrk="1" fontAlgn="ctr" latinLnBrk="0" hangingPunct="1">
                        <a:spcAft>
                          <a:spcPts val="0"/>
                        </a:spcAft>
                        <a:tabLst>
                          <a:tab pos="8371205" algn="l"/>
                        </a:tabLst>
                      </a:pPr>
                      <a:r>
                        <a:rPr lang="zh-TW" altLang="zh-TW" sz="24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考生網路選填登記就讀志願序</a:t>
                      </a:r>
                      <a:endParaRPr lang="zh-TW" sz="2400" b="1" kern="100" spc="-4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extLst>
                  <a:ext uri="{0D108BD9-81ED-4DB2-BD59-A6C34878D82A}">
                    <a16:rowId xmlns:a16="http://schemas.microsoft.com/office/drawing/2014/main" val="10003"/>
                  </a:ext>
                </a:extLst>
              </a:tr>
              <a:tr h="838167">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2000" kern="1200" dirty="0">
                          <a:effectLst/>
                          <a:latin typeface="微軟正黑體" panose="020B0604030504040204" pitchFamily="34" charset="-120"/>
                          <a:ea typeface="微軟正黑體" panose="020B0604030504040204" pitchFamily="34" charset="-120"/>
                        </a:rPr>
                        <a:t>113.05.07(</a:t>
                      </a:r>
                      <a:r>
                        <a:rPr lang="zh-TW" altLang="zh-TW" sz="2000" kern="1200" dirty="0">
                          <a:effectLst/>
                          <a:latin typeface="微軟正黑體" panose="020B0604030504040204" pitchFamily="34" charset="-120"/>
                          <a:ea typeface="微軟正黑體" panose="020B0604030504040204" pitchFamily="34" charset="-120"/>
                        </a:rPr>
                        <a:t>二</a:t>
                      </a:r>
                      <a:r>
                        <a:rPr lang="en-US" altLang="zh-TW" sz="2000" kern="1200" dirty="0">
                          <a:effectLst/>
                          <a:latin typeface="微軟正黑體" panose="020B0604030504040204" pitchFamily="34" charset="-120"/>
                          <a:ea typeface="微軟正黑體" panose="020B0604030504040204" pitchFamily="34" charset="-120"/>
                        </a:rPr>
                        <a:t>)10:00</a:t>
                      </a:r>
                      <a:r>
                        <a:rPr lang="zh-TW" altLang="zh-TW" sz="2000" kern="1200" dirty="0">
                          <a:effectLst/>
                          <a:latin typeface="微軟正黑體" panose="020B0604030504040204" pitchFamily="34" charset="-120"/>
                          <a:ea typeface="微軟正黑體" panose="020B0604030504040204" pitchFamily="34" charset="-120"/>
                        </a:rPr>
                        <a:t>起</a:t>
                      </a:r>
                      <a:endParaRPr lang="zh-TW" altLang="zh-TW" sz="20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tc>
                  <a:txBody>
                    <a:bodyPr/>
                    <a:lstStyle/>
                    <a:p>
                      <a:pPr marL="71755" marR="36195" algn="l" fontAlgn="ctr">
                        <a:spcAft>
                          <a:spcPts val="0"/>
                        </a:spcAft>
                        <a:tabLst>
                          <a:tab pos="8371205" algn="l"/>
                        </a:tabLst>
                      </a:pPr>
                      <a:r>
                        <a:rPr lang="zh-TW" altLang="zh-TW" sz="2000" b="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公告</a:t>
                      </a:r>
                      <a:r>
                        <a:rPr lang="zh-TW" altLang="en-US" sz="2000" b="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錄取名單</a:t>
                      </a:r>
                      <a:endParaRPr lang="zh-TW" altLang="zh-TW" sz="20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extLst>
                  <a:ext uri="{0D108BD9-81ED-4DB2-BD59-A6C34878D82A}">
                    <a16:rowId xmlns:a16="http://schemas.microsoft.com/office/drawing/2014/main" val="10004"/>
                  </a:ext>
                </a:extLst>
              </a:tr>
              <a:tr h="838167">
                <a:tc>
                  <a:txBody>
                    <a:bodyPr/>
                    <a:lstStyle/>
                    <a:p>
                      <a:pPr marL="0" marR="0" lvl="0" indent="180975" algn="l" defTabSz="914400" rtl="0" eaLnBrk="1" fontAlgn="auto" latinLnBrk="0" hangingPunct="1">
                        <a:lnSpc>
                          <a:spcPts val="2400"/>
                        </a:lnSpc>
                        <a:spcBef>
                          <a:spcPts val="0"/>
                        </a:spcBef>
                        <a:spcAft>
                          <a:spcPts val="0"/>
                        </a:spcAft>
                        <a:buClrTx/>
                        <a:buSzTx/>
                        <a:buFontTx/>
                        <a:buNone/>
                        <a:tabLst/>
                        <a:defRPr/>
                      </a:pPr>
                      <a:r>
                        <a:rPr lang="en-US" sz="2000" kern="1200" dirty="0">
                          <a:effectLst/>
                          <a:latin typeface="微軟正黑體" panose="020B0604030504040204" pitchFamily="34" charset="-120"/>
                          <a:ea typeface="微軟正黑體" panose="020B0604030504040204" pitchFamily="34" charset="-120"/>
                        </a:rPr>
                        <a:t>1</a:t>
                      </a:r>
                      <a:r>
                        <a:rPr lang="en-US" altLang="zh-TW" sz="2000" kern="1200" dirty="0">
                          <a:effectLst/>
                          <a:latin typeface="微軟正黑體" panose="020B0604030504040204" pitchFamily="34" charset="-120"/>
                          <a:ea typeface="微軟正黑體" panose="020B0604030504040204" pitchFamily="34" charset="-120"/>
                        </a:rPr>
                        <a:t>13</a:t>
                      </a:r>
                      <a:r>
                        <a:rPr lang="en-US" sz="2000" kern="1200" dirty="0">
                          <a:effectLst/>
                          <a:latin typeface="微軟正黑體" panose="020B0604030504040204" pitchFamily="34" charset="-120"/>
                          <a:ea typeface="微軟正黑體" panose="020B0604030504040204" pitchFamily="34" charset="-120"/>
                        </a:rPr>
                        <a:t>.05.1</a:t>
                      </a:r>
                      <a:r>
                        <a:rPr lang="en-US" altLang="zh-TW" sz="2000" kern="1200" dirty="0">
                          <a:effectLst/>
                          <a:latin typeface="微軟正黑體" panose="020B0604030504040204" pitchFamily="34" charset="-120"/>
                          <a:ea typeface="微軟正黑體" panose="020B0604030504040204" pitchFamily="34" charset="-120"/>
                        </a:rPr>
                        <a:t>4</a:t>
                      </a:r>
                      <a:r>
                        <a:rPr lang="en-US" sz="2000" kern="1200" dirty="0">
                          <a:effectLst/>
                          <a:latin typeface="微軟正黑體" panose="020B0604030504040204" pitchFamily="34" charset="-120"/>
                          <a:ea typeface="微軟正黑體" panose="020B0604030504040204" pitchFamily="34" charset="-120"/>
                        </a:rPr>
                        <a:t>(</a:t>
                      </a:r>
                      <a:r>
                        <a:rPr lang="zh-TW" altLang="en-US" sz="2000" kern="1200" dirty="0">
                          <a:effectLst/>
                          <a:latin typeface="微軟正黑體" panose="020B0604030504040204" pitchFamily="34" charset="-120"/>
                          <a:ea typeface="微軟正黑體" panose="020B0604030504040204" pitchFamily="34" charset="-120"/>
                        </a:rPr>
                        <a:t>二</a:t>
                      </a:r>
                      <a:r>
                        <a:rPr lang="en-US" sz="2000" kern="1200" dirty="0">
                          <a:effectLst/>
                          <a:latin typeface="微軟正黑體" panose="020B0604030504040204" pitchFamily="34" charset="-120"/>
                          <a:ea typeface="微軟正黑體" panose="020B0604030504040204" pitchFamily="34" charset="-120"/>
                        </a:rPr>
                        <a:t>)12</a:t>
                      </a:r>
                      <a:r>
                        <a:rPr lang="en-US" altLang="zh-TW" sz="2000" kern="1200" dirty="0">
                          <a:effectLst/>
                          <a:latin typeface="微軟正黑體" panose="020B0604030504040204" pitchFamily="34" charset="-120"/>
                          <a:ea typeface="微軟正黑體" panose="020B0604030504040204" pitchFamily="34" charset="-120"/>
                        </a:rPr>
                        <a:t>:</a:t>
                      </a:r>
                      <a:r>
                        <a:rPr lang="en-US" sz="2000" kern="1200" dirty="0">
                          <a:effectLst/>
                          <a:latin typeface="微軟正黑體" panose="020B0604030504040204" pitchFamily="34" charset="-120"/>
                          <a:ea typeface="微軟正黑體" panose="020B0604030504040204" pitchFamily="34" charset="-120"/>
                        </a:rPr>
                        <a:t>00</a:t>
                      </a:r>
                      <a:r>
                        <a:rPr lang="zh-TW" sz="2000" kern="1200" dirty="0">
                          <a:effectLst/>
                          <a:latin typeface="微軟正黑體" panose="020B0604030504040204" pitchFamily="34" charset="-120"/>
                          <a:ea typeface="微軟正黑體" panose="020B0604030504040204" pitchFamily="34" charset="-120"/>
                        </a:rPr>
                        <a:t>前</a:t>
                      </a:r>
                      <a:endParaRPr lang="zh-TW" sz="20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tc>
                  <a:txBody>
                    <a:bodyPr/>
                    <a:lstStyle/>
                    <a:p>
                      <a:pPr marL="71755" marR="36195" algn="l" fontAlgn="ctr">
                        <a:spcAft>
                          <a:spcPts val="0"/>
                        </a:spcAft>
                        <a:tabLst>
                          <a:tab pos="8371205" algn="l"/>
                        </a:tabLst>
                      </a:pPr>
                      <a:r>
                        <a:rPr lang="zh-TW" alt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聲明放棄錄取資格截止期限</a:t>
                      </a:r>
                      <a:endParaRPr lang="en-US" alt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extLst>
                  <a:ext uri="{0D108BD9-81ED-4DB2-BD59-A6C34878D82A}">
                    <a16:rowId xmlns:a16="http://schemas.microsoft.com/office/drawing/2014/main" val="10005"/>
                  </a:ext>
                </a:extLst>
              </a:tr>
            </a:tbl>
          </a:graphicData>
        </a:graphic>
      </p:graphicFrame>
      <p:sp>
        <p:nvSpPr>
          <p:cNvPr id="16388" name="標題 5"/>
          <p:cNvSpPr txBox="1">
            <a:spLocks/>
          </p:cNvSpPr>
          <p:nvPr/>
        </p:nvSpPr>
        <p:spPr bwMode="auto">
          <a:xfrm>
            <a:off x="0" y="188913"/>
            <a:ext cx="82296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重要日程表</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內容版面配置區 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 y="1874838"/>
            <a:ext cx="9109075" cy="1887537"/>
          </a:xfrm>
        </p:spPr>
      </p:pic>
      <p:sp>
        <p:nvSpPr>
          <p:cNvPr id="41987" name="標題 1"/>
          <p:cNvSpPr>
            <a:spLocks noGrp="1" noChangeArrowheads="1"/>
          </p:cNvSpPr>
          <p:nvPr>
            <p:ph type="title"/>
          </p:nvPr>
        </p:nvSpPr>
        <p:spPr>
          <a:xfrm>
            <a:off x="-11113" y="141288"/>
            <a:ext cx="8229601" cy="633412"/>
          </a:xfrm>
        </p:spPr>
        <p:txBody>
          <a:bodyPr/>
          <a:lstStyle/>
          <a:p>
            <a:r>
              <a:rPr lang="zh-TW" altLang="en-US" sz="3600" b="1" dirty="0">
                <a:solidFill>
                  <a:srgbClr val="000099"/>
                </a:solidFill>
                <a:latin typeface="微軟正黑體" panose="020B0604030504040204" pitchFamily="34" charset="-120"/>
                <a:ea typeface="微軟正黑體" panose="020B0604030504040204" pitchFamily="34" charset="-120"/>
              </a:rPr>
              <a:t>考生排名結果說明</a:t>
            </a:r>
            <a:r>
              <a:rPr lang="en-US" altLang="zh-TW" sz="2400" b="1" dirty="0">
                <a:solidFill>
                  <a:srgbClr val="000099"/>
                </a:solidFill>
                <a:latin typeface="微軟正黑體" panose="020B0604030504040204" pitchFamily="34" charset="-120"/>
                <a:ea typeface="微軟正黑體" panose="020B0604030504040204" pitchFamily="34" charset="-120"/>
              </a:rPr>
              <a:t>(3/5)</a:t>
            </a:r>
            <a:endParaRPr lang="zh-TW" altLang="en-US" sz="2400" dirty="0"/>
          </a:p>
        </p:txBody>
      </p:sp>
      <p:sp>
        <p:nvSpPr>
          <p:cNvPr id="41988" name="投影片編號版面配置區 3"/>
          <p:cNvSpPr>
            <a:spLocks noGrp="1"/>
          </p:cNvSpPr>
          <p:nvPr>
            <p:ph type="sldNum" sz="quarter" idx="12"/>
          </p:nvPr>
        </p:nvSpPr>
        <p:spPr>
          <a:xfrm>
            <a:off x="6962775" y="63500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646E0DB-E67D-47F1-900E-D4601DE83161}" type="slidenum">
              <a:rPr lang="zh-TW" altLang="en-US" sz="1400" smtClean="0"/>
              <a:pPr>
                <a:spcBef>
                  <a:spcPct val="0"/>
                </a:spcBef>
                <a:buFontTx/>
                <a:buNone/>
              </a:pPr>
              <a:t>20</a:t>
            </a:fld>
            <a:endParaRPr lang="en-US" altLang="zh-TW" sz="1400"/>
          </a:p>
        </p:txBody>
      </p:sp>
      <p:sp>
        <p:nvSpPr>
          <p:cNvPr id="7" name="矩形圖說文字 6">
            <a:extLst>
              <a:ext uri="{FF2B5EF4-FFF2-40B4-BE49-F238E27FC236}">
                <a16:creationId xmlns:a16="http://schemas.microsoft.com/office/drawing/2014/main" id="{93DB1244-E4A5-45AD-A471-D7FE3AF4DB93}"/>
              </a:ext>
            </a:extLst>
          </p:cNvPr>
          <p:cNvSpPr/>
          <p:nvPr/>
        </p:nvSpPr>
        <p:spPr>
          <a:xfrm>
            <a:off x="179512" y="4032626"/>
            <a:ext cx="1728192" cy="1577946"/>
          </a:xfrm>
          <a:prstGeom prst="wedgeRectCallout">
            <a:avLst>
              <a:gd name="adj1" fmla="val -7843"/>
              <a:gd name="adj2" fmla="val -81856"/>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土木群考生共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79</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名，乙生為土木群排名第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11</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41995" name="矩形 7"/>
          <p:cNvSpPr>
            <a:spLocks noChangeArrowheads="1"/>
          </p:cNvSpPr>
          <p:nvPr/>
        </p:nvSpPr>
        <p:spPr bwMode="auto">
          <a:xfrm>
            <a:off x="34925" y="1095375"/>
            <a:ext cx="427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b="1">
                <a:latin typeface="微軟正黑體" panose="020B0604030504040204" pitchFamily="34" charset="-120"/>
                <a:ea typeface="微軟正黑體" panose="020B0604030504040204" pitchFamily="34" charset="-120"/>
              </a:rPr>
              <a:t>範例</a:t>
            </a:r>
            <a:r>
              <a:rPr lang="en-US" altLang="zh-TW" sz="2400" b="1">
                <a:latin typeface="微軟正黑體" panose="020B0604030504040204" pitchFamily="34" charset="-120"/>
                <a:ea typeface="微軟正黑體" panose="020B0604030504040204" pitchFamily="34" charset="-120"/>
              </a:rPr>
              <a:t>2</a:t>
            </a:r>
            <a:r>
              <a:rPr lang="zh-TW" altLang="en-US" sz="2400" b="1">
                <a:latin typeface="微軟正黑體" panose="020B0604030504040204" pitchFamily="34" charset="-120"/>
                <a:ea typeface="微軟正黑體" panose="020B0604030504040204" pitchFamily="34" charset="-120"/>
              </a:rPr>
              <a:t>：</a:t>
            </a:r>
            <a:r>
              <a:rPr lang="en-US" altLang="zh-TW" sz="2400" b="1">
                <a:latin typeface="微軟正黑體" panose="020B0604030504040204" pitchFamily="34" charset="-120"/>
                <a:ea typeface="微軟正黑體" panose="020B0604030504040204" pitchFamily="34" charset="-120"/>
              </a:rPr>
              <a:t>05</a:t>
            </a:r>
            <a:r>
              <a:rPr lang="zh-TW" altLang="en-US" sz="2400" b="1">
                <a:latin typeface="微軟正黑體" panose="020B0604030504040204" pitchFamily="34" charset="-120"/>
                <a:ea typeface="微軟正黑體" panose="020B0604030504040204" pitchFamily="34" charset="-120"/>
              </a:rPr>
              <a:t>土木建築群</a:t>
            </a:r>
            <a:r>
              <a:rPr lang="en-US" altLang="zh-TW" sz="2400" b="1">
                <a:latin typeface="微軟正黑體" panose="020B0604030504040204" pitchFamily="34" charset="-120"/>
                <a:ea typeface="微軟正黑體" panose="020B0604030504040204" pitchFamily="34" charset="-120"/>
              </a:rPr>
              <a:t>-</a:t>
            </a:r>
            <a:r>
              <a:rPr lang="zh-TW" altLang="en-US" sz="2400" b="1">
                <a:latin typeface="微軟正黑體" panose="020B0604030504040204" pitchFamily="34" charset="-120"/>
                <a:ea typeface="微軟正黑體" panose="020B0604030504040204" pitchFamily="34" charset="-120"/>
              </a:rPr>
              <a:t>乙生</a:t>
            </a:r>
            <a:endParaRPr lang="zh-TW" altLang="en-US" sz="2400"/>
          </a:p>
        </p:txBody>
      </p:sp>
      <p:sp>
        <p:nvSpPr>
          <p:cNvPr id="9" name="矩形圖說文字 8">
            <a:extLst>
              <a:ext uri="{FF2B5EF4-FFF2-40B4-BE49-F238E27FC236}">
                <a16:creationId xmlns:a16="http://schemas.microsoft.com/office/drawing/2014/main" id="{390459A8-4545-4618-BDFC-8F66D4090290}"/>
              </a:ext>
            </a:extLst>
          </p:cNvPr>
          <p:cNvSpPr/>
          <p:nvPr/>
        </p:nvSpPr>
        <p:spPr>
          <a:xfrm>
            <a:off x="1979712" y="4032626"/>
            <a:ext cx="1728192" cy="1000722"/>
          </a:xfrm>
          <a:prstGeom prst="wedgeRectCallout">
            <a:avLst>
              <a:gd name="adj1" fmla="val -9776"/>
              <a:gd name="adj2" fmla="val -96825"/>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乙生的土木群在第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輪排名為第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algn="just">
              <a:defRPr/>
            </a:pPr>
            <a:endParaRPr lang="en-US" altLang="zh-TW" strike="sngStrike" dirty="0">
              <a:solidFill>
                <a:schemeClr val="tx1"/>
              </a:solidFill>
              <a:highlight>
                <a:srgbClr val="00FF00"/>
              </a:highligh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0" name="矩形圖說文字 9">
            <a:extLst>
              <a:ext uri="{FF2B5EF4-FFF2-40B4-BE49-F238E27FC236}">
                <a16:creationId xmlns:a16="http://schemas.microsoft.com/office/drawing/2014/main" id="{C60C8736-C701-48FE-863D-E88125F90083}"/>
              </a:ext>
            </a:extLst>
          </p:cNvPr>
          <p:cNvSpPr/>
          <p:nvPr/>
        </p:nvSpPr>
        <p:spPr>
          <a:xfrm>
            <a:off x="377991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全部考生共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3,583</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名，乙生為第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439</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11" name="矩形圖說文字 10">
            <a:extLst>
              <a:ext uri="{FF2B5EF4-FFF2-40B4-BE49-F238E27FC236}">
                <a16:creationId xmlns:a16="http://schemas.microsoft.com/office/drawing/2014/main" id="{96B1B7B0-C787-4B25-B925-D3E76761C012}"/>
              </a:ext>
            </a:extLst>
          </p:cNvPr>
          <p:cNvSpPr/>
          <p:nvPr/>
        </p:nvSpPr>
        <p:spPr>
          <a:xfrm>
            <a:off x="739363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乙生為第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a:t>
            </a:r>
          </a:p>
        </p:txBody>
      </p:sp>
      <p:sp>
        <p:nvSpPr>
          <p:cNvPr id="12" name="矩形圖說文字 11">
            <a:extLst>
              <a:ext uri="{FF2B5EF4-FFF2-40B4-BE49-F238E27FC236}">
                <a16:creationId xmlns:a16="http://schemas.microsoft.com/office/drawing/2014/main" id="{5B337802-1B2B-4CB9-94D5-55ECF5B6BD86}"/>
              </a:ext>
            </a:extLst>
          </p:cNvPr>
          <p:cNvSpPr/>
          <p:nvPr/>
        </p:nvSpPr>
        <p:spPr>
          <a:xfrm>
            <a:off x="5608290" y="4032626"/>
            <a:ext cx="1728192" cy="1577946"/>
          </a:xfrm>
          <a:prstGeom prst="wedgeRectCallout">
            <a:avLst>
              <a:gd name="adj1" fmla="val -7843"/>
              <a:gd name="adj2" fmla="val -81856"/>
            </a:avLst>
          </a:prstGeom>
          <a:solidFill>
            <a:srgbClr val="FFA54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不分群別排名在乙生名次前有</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215</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校</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a:spcBef>
                <a:spcPts val="600"/>
              </a:spcBef>
              <a:defRPr/>
            </a:pP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第</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輪分發考生可參考此欄</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6" name="圓角矩形圖說文字 15">
            <a:extLst>
              <a:ext uri="{FF2B5EF4-FFF2-40B4-BE49-F238E27FC236}">
                <a16:creationId xmlns:a16="http://schemas.microsoft.com/office/drawing/2014/main" id="{8DE6F09E-7EA2-42BB-A34C-664241EF6D03}"/>
              </a:ext>
            </a:extLst>
          </p:cNvPr>
          <p:cNvSpPr/>
          <p:nvPr/>
        </p:nvSpPr>
        <p:spPr>
          <a:xfrm>
            <a:off x="1331640" y="5733256"/>
            <a:ext cx="4176464" cy="1008112"/>
          </a:xfrm>
          <a:prstGeom prst="wedgeRoundRectCallout">
            <a:avLst>
              <a:gd name="adj1" fmla="val -18885"/>
              <a:gd name="adj2" fmla="val -119843"/>
              <a:gd name="adj3" fmla="val 16667"/>
            </a:avLst>
          </a:prstGeom>
          <a:solidFill>
            <a:srgbClr val="A8DF3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說明：土木群其他考生，群排名在乙生之後，但為該校之</a:t>
            </a:r>
            <a:r>
              <a:rPr lang="zh-TW" altLang="en-US"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第</a:t>
            </a:r>
            <a:r>
              <a:rPr lang="en-US" altLang="zh-TW"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輪</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分發考生，依登記志願有可能在乙生前優先分發。</a:t>
            </a:r>
          </a:p>
        </p:txBody>
      </p:sp>
      <p:pic>
        <p:nvPicPr>
          <p:cNvPr id="42007" name="圖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1138" y="484188"/>
            <a:ext cx="9525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圖說文字 5">
            <a:extLst>
              <a:ext uri="{FF2B5EF4-FFF2-40B4-BE49-F238E27FC236}">
                <a16:creationId xmlns:a16="http://schemas.microsoft.com/office/drawing/2014/main" id="{45FC4975-6D40-4E29-859E-C3981B62BC40}"/>
              </a:ext>
            </a:extLst>
          </p:cNvPr>
          <p:cNvSpPr/>
          <p:nvPr/>
        </p:nvSpPr>
        <p:spPr>
          <a:xfrm>
            <a:off x="4209525" y="1182372"/>
            <a:ext cx="3184107" cy="510091"/>
          </a:xfrm>
          <a:prstGeom prst="wedgeRectCallout">
            <a:avLst>
              <a:gd name="adj1" fmla="val -32650"/>
              <a:gd name="adj2" fmla="val 103095"/>
            </a:avLst>
          </a:prstGeom>
          <a:solidFill>
            <a:srgbClr val="F8E57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algn="ct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請詳實核對考生姓名、群別</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內容版面配置區 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1555"/>
          <a:stretch>
            <a:fillRect/>
          </a:stretch>
        </p:blipFill>
        <p:spPr>
          <a:xfrm>
            <a:off x="-58738" y="1817688"/>
            <a:ext cx="9178926" cy="1968500"/>
          </a:xfrm>
        </p:spPr>
      </p:pic>
      <p:sp>
        <p:nvSpPr>
          <p:cNvPr id="43011" name="標題 1"/>
          <p:cNvSpPr>
            <a:spLocks noGrp="1" noChangeArrowheads="1"/>
          </p:cNvSpPr>
          <p:nvPr>
            <p:ph type="title"/>
          </p:nvPr>
        </p:nvSpPr>
        <p:spPr>
          <a:xfrm>
            <a:off x="-11113" y="141288"/>
            <a:ext cx="8229601" cy="633412"/>
          </a:xfrm>
        </p:spPr>
        <p:txBody>
          <a:bodyPr/>
          <a:lstStyle/>
          <a:p>
            <a:r>
              <a:rPr lang="zh-TW" altLang="en-US" sz="3600" b="1" dirty="0">
                <a:solidFill>
                  <a:srgbClr val="000099"/>
                </a:solidFill>
                <a:latin typeface="微軟正黑體" panose="020B0604030504040204" pitchFamily="34" charset="-120"/>
                <a:ea typeface="微軟正黑體" panose="020B0604030504040204" pitchFamily="34" charset="-120"/>
              </a:rPr>
              <a:t>考生排名結果說明</a:t>
            </a:r>
            <a:r>
              <a:rPr lang="en-US" altLang="zh-TW" sz="2400" b="1" dirty="0">
                <a:solidFill>
                  <a:srgbClr val="000099"/>
                </a:solidFill>
                <a:latin typeface="微軟正黑體" panose="020B0604030504040204" pitchFamily="34" charset="-120"/>
                <a:ea typeface="微軟正黑體" panose="020B0604030504040204" pitchFamily="34" charset="-120"/>
              </a:rPr>
              <a:t>(4/5)</a:t>
            </a:r>
            <a:endParaRPr lang="zh-TW" altLang="en-US" sz="2400" dirty="0"/>
          </a:p>
        </p:txBody>
      </p:sp>
      <p:sp>
        <p:nvSpPr>
          <p:cNvPr id="43012" name="投影片編號版面配置區 3"/>
          <p:cNvSpPr>
            <a:spLocks noGrp="1"/>
          </p:cNvSpPr>
          <p:nvPr>
            <p:ph type="sldNum" sz="quarter" idx="12"/>
          </p:nvPr>
        </p:nvSpPr>
        <p:spPr>
          <a:xfrm>
            <a:off x="6962775" y="63500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6284DCB-4C44-4093-A84A-3B573F9DF2D6}" type="slidenum">
              <a:rPr lang="zh-TW" altLang="en-US" sz="1400" smtClean="0"/>
              <a:pPr>
                <a:spcBef>
                  <a:spcPct val="0"/>
                </a:spcBef>
                <a:buFontTx/>
                <a:buNone/>
              </a:pPr>
              <a:t>21</a:t>
            </a:fld>
            <a:endParaRPr lang="en-US" altLang="zh-TW" sz="1400"/>
          </a:p>
        </p:txBody>
      </p:sp>
      <p:sp>
        <p:nvSpPr>
          <p:cNvPr id="7" name="矩形圖說文字 6">
            <a:extLst>
              <a:ext uri="{FF2B5EF4-FFF2-40B4-BE49-F238E27FC236}">
                <a16:creationId xmlns:a16="http://schemas.microsoft.com/office/drawing/2014/main" id="{B574F503-6A47-4A8C-B681-895320D51DCC}"/>
              </a:ext>
            </a:extLst>
          </p:cNvPr>
          <p:cNvSpPr/>
          <p:nvPr/>
        </p:nvSpPr>
        <p:spPr>
          <a:xfrm>
            <a:off x="179512" y="4032626"/>
            <a:ext cx="1728192" cy="1577946"/>
          </a:xfrm>
          <a:prstGeom prst="wedgeRectCallout">
            <a:avLst>
              <a:gd name="adj1" fmla="val -7843"/>
              <a:gd name="adj2" fmla="val -81856"/>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餐旅群考生共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598</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名，丙生為餐旅群排名第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207</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43019" name="矩形 7"/>
          <p:cNvSpPr>
            <a:spLocks noChangeArrowheads="1"/>
          </p:cNvSpPr>
          <p:nvPr/>
        </p:nvSpPr>
        <p:spPr bwMode="auto">
          <a:xfrm>
            <a:off x="34925" y="1095375"/>
            <a:ext cx="427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b="1">
                <a:latin typeface="微軟正黑體" panose="020B0604030504040204" pitchFamily="34" charset="-120"/>
                <a:ea typeface="微軟正黑體" panose="020B0604030504040204" pitchFamily="34" charset="-120"/>
              </a:rPr>
              <a:t>範例</a:t>
            </a:r>
            <a:r>
              <a:rPr lang="en-US" altLang="zh-TW" sz="2400" b="1">
                <a:latin typeface="微軟正黑體" panose="020B0604030504040204" pitchFamily="34" charset="-120"/>
                <a:ea typeface="微軟正黑體" panose="020B0604030504040204" pitchFamily="34" charset="-120"/>
              </a:rPr>
              <a:t>3</a:t>
            </a:r>
            <a:r>
              <a:rPr lang="zh-TW" altLang="en-US" sz="2400" b="1">
                <a:latin typeface="微軟正黑體" panose="020B0604030504040204" pitchFamily="34" charset="-120"/>
                <a:ea typeface="微軟正黑體" panose="020B0604030504040204" pitchFamily="34" charset="-120"/>
              </a:rPr>
              <a:t>：</a:t>
            </a:r>
            <a:r>
              <a:rPr lang="en-US" altLang="zh-TW" sz="2400" b="1">
                <a:latin typeface="微軟正黑體" panose="020B0604030504040204" pitchFamily="34" charset="-120"/>
                <a:ea typeface="微軟正黑體" panose="020B0604030504040204" pitchFamily="34" charset="-120"/>
              </a:rPr>
              <a:t>12</a:t>
            </a:r>
            <a:r>
              <a:rPr lang="zh-TW" altLang="en-US" sz="2400" b="1">
                <a:latin typeface="微軟正黑體" panose="020B0604030504040204" pitchFamily="34" charset="-120"/>
                <a:ea typeface="微軟正黑體" panose="020B0604030504040204" pitchFamily="34" charset="-120"/>
              </a:rPr>
              <a:t>餐旅群</a:t>
            </a:r>
            <a:r>
              <a:rPr lang="en-US" altLang="zh-TW" sz="2400" b="1">
                <a:latin typeface="微軟正黑體" panose="020B0604030504040204" pitchFamily="34" charset="-120"/>
                <a:ea typeface="微軟正黑體" panose="020B0604030504040204" pitchFamily="34" charset="-120"/>
              </a:rPr>
              <a:t>-</a:t>
            </a:r>
            <a:r>
              <a:rPr lang="zh-TW" altLang="en-US" sz="2400" b="1">
                <a:latin typeface="微軟正黑體" panose="020B0604030504040204" pitchFamily="34" charset="-120"/>
                <a:ea typeface="微軟正黑體" panose="020B0604030504040204" pitchFamily="34" charset="-120"/>
              </a:rPr>
              <a:t>丙生</a:t>
            </a:r>
            <a:endParaRPr lang="zh-TW" altLang="en-US" sz="2400"/>
          </a:p>
        </p:txBody>
      </p:sp>
      <p:sp>
        <p:nvSpPr>
          <p:cNvPr id="9" name="矩形圖說文字 8">
            <a:extLst>
              <a:ext uri="{FF2B5EF4-FFF2-40B4-BE49-F238E27FC236}">
                <a16:creationId xmlns:a16="http://schemas.microsoft.com/office/drawing/2014/main" id="{1D8D3E56-BADE-4E1E-966E-ECAD962AAE83}"/>
              </a:ext>
            </a:extLst>
          </p:cNvPr>
          <p:cNvSpPr/>
          <p:nvPr/>
        </p:nvSpPr>
        <p:spPr>
          <a:xfrm>
            <a:off x="1979712" y="4032625"/>
            <a:ext cx="1728192" cy="980551"/>
          </a:xfrm>
          <a:prstGeom prst="wedgeRectCallout">
            <a:avLst>
              <a:gd name="adj1" fmla="val -10835"/>
              <a:gd name="adj2" fmla="val -98303"/>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丙生的餐旅群排名在第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38</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algn="just">
              <a:defRPr/>
            </a:pPr>
            <a:endParaRPr lang="en-US" altLang="zh-TW" sz="1700" dirty="0">
              <a:solidFill>
                <a:schemeClr val="tx1"/>
              </a:solidFill>
              <a:highlight>
                <a:srgbClr val="00FF00"/>
              </a:highligh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0" name="矩形圖說文字 9">
            <a:extLst>
              <a:ext uri="{FF2B5EF4-FFF2-40B4-BE49-F238E27FC236}">
                <a16:creationId xmlns:a16="http://schemas.microsoft.com/office/drawing/2014/main" id="{CF5872CD-8B71-40AD-80AB-B770237AFC45}"/>
              </a:ext>
            </a:extLst>
          </p:cNvPr>
          <p:cNvSpPr/>
          <p:nvPr/>
        </p:nvSpPr>
        <p:spPr>
          <a:xfrm>
            <a:off x="377991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全部考生共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3,583</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名，丙生為第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1,399</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11" name="矩形圖說文字 10">
            <a:extLst>
              <a:ext uri="{FF2B5EF4-FFF2-40B4-BE49-F238E27FC236}">
                <a16:creationId xmlns:a16="http://schemas.microsoft.com/office/drawing/2014/main" id="{99429BED-7B8D-4F37-BAE3-1E201B8B35C8}"/>
              </a:ext>
            </a:extLst>
          </p:cNvPr>
          <p:cNvSpPr/>
          <p:nvPr/>
        </p:nvSpPr>
        <p:spPr>
          <a:xfrm>
            <a:off x="739363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丙生為第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a:t>
            </a:r>
          </a:p>
        </p:txBody>
      </p:sp>
      <p:sp>
        <p:nvSpPr>
          <p:cNvPr id="12" name="矩形圖說文字 11">
            <a:extLst>
              <a:ext uri="{FF2B5EF4-FFF2-40B4-BE49-F238E27FC236}">
                <a16:creationId xmlns:a16="http://schemas.microsoft.com/office/drawing/2014/main" id="{82B25074-ECFA-4686-B5D7-C52BA7742BD0}"/>
              </a:ext>
            </a:extLst>
          </p:cNvPr>
          <p:cNvSpPr/>
          <p:nvPr/>
        </p:nvSpPr>
        <p:spPr>
          <a:xfrm>
            <a:off x="5608290" y="4032626"/>
            <a:ext cx="1728192" cy="1577946"/>
          </a:xfrm>
          <a:prstGeom prst="wedgeRectCallout">
            <a:avLst>
              <a:gd name="adj1" fmla="val -7843"/>
              <a:gd name="adj2" fmla="val -81856"/>
            </a:avLst>
          </a:prstGeom>
          <a:solidFill>
            <a:srgbClr val="FFA54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不分群別排名在丙生名次前有</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278</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校</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a:spcBef>
                <a:spcPts val="600"/>
              </a:spcBef>
              <a:defRPr/>
            </a:pP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第</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輪分發考生可參考此欄</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6" name="圓角矩形圖說文字 15">
            <a:extLst>
              <a:ext uri="{FF2B5EF4-FFF2-40B4-BE49-F238E27FC236}">
                <a16:creationId xmlns:a16="http://schemas.microsoft.com/office/drawing/2014/main" id="{34AC5007-9EE1-4E42-B21A-329EC3527968}"/>
              </a:ext>
            </a:extLst>
          </p:cNvPr>
          <p:cNvSpPr/>
          <p:nvPr/>
        </p:nvSpPr>
        <p:spPr>
          <a:xfrm>
            <a:off x="1403648" y="5733256"/>
            <a:ext cx="4204642" cy="1000722"/>
          </a:xfrm>
          <a:prstGeom prst="wedgeRoundRectCallout">
            <a:avLst>
              <a:gd name="adj1" fmla="val -21224"/>
              <a:gd name="adj2" fmla="val -123450"/>
              <a:gd name="adj3" fmla="val 16667"/>
            </a:avLst>
          </a:prstGeom>
          <a:solidFill>
            <a:srgbClr val="A8DF3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說明：餐旅群其他考生，群排名在丙生之前，但為該校</a:t>
            </a:r>
            <a:r>
              <a:rPr lang="zh-TW" altLang="en-US"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第</a:t>
            </a:r>
            <a:r>
              <a:rPr lang="en-US" altLang="zh-TW"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4</a:t>
            </a:r>
            <a:r>
              <a:rPr lang="zh-TW" altLang="en-US"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輪</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分發考生，依登記志願有可能在丙生後分發。</a:t>
            </a:r>
          </a:p>
        </p:txBody>
      </p:sp>
      <p:pic>
        <p:nvPicPr>
          <p:cNvPr id="43031" name="圖片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549275"/>
            <a:ext cx="9080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圖說文字 5">
            <a:extLst>
              <a:ext uri="{FF2B5EF4-FFF2-40B4-BE49-F238E27FC236}">
                <a16:creationId xmlns:a16="http://schemas.microsoft.com/office/drawing/2014/main" id="{6E4E8870-C72E-487D-9B6D-7ADDF6FAA45D}"/>
              </a:ext>
            </a:extLst>
          </p:cNvPr>
          <p:cNvSpPr/>
          <p:nvPr/>
        </p:nvSpPr>
        <p:spPr>
          <a:xfrm>
            <a:off x="4140899" y="1161256"/>
            <a:ext cx="3184107" cy="510091"/>
          </a:xfrm>
          <a:prstGeom prst="wedgeRectCallout">
            <a:avLst>
              <a:gd name="adj1" fmla="val -32650"/>
              <a:gd name="adj2" fmla="val 103095"/>
            </a:avLst>
          </a:prstGeom>
          <a:solidFill>
            <a:srgbClr val="F8E57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algn="ct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請詳實核對考生姓名、群別</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E865631-45BD-4DA7-862F-C7411875A6AC}" type="slidenum">
              <a:rPr lang="zh-TW" altLang="en-US" sz="1400" smtClean="0"/>
              <a:pPr>
                <a:spcBef>
                  <a:spcPct val="0"/>
                </a:spcBef>
                <a:buFontTx/>
                <a:buNone/>
              </a:pPr>
              <a:t>22</a:t>
            </a:fld>
            <a:endParaRPr lang="en-US" altLang="zh-TW" sz="1400"/>
          </a:p>
        </p:txBody>
      </p:sp>
      <p:sp>
        <p:nvSpPr>
          <p:cNvPr id="46083" name="Rectangle 2"/>
          <p:cNvSpPr>
            <a:spLocks noGrp="1" noChangeArrowheads="1"/>
          </p:cNvSpPr>
          <p:nvPr>
            <p:ph type="title"/>
          </p:nvPr>
        </p:nvSpPr>
        <p:spPr>
          <a:xfrm>
            <a:off x="107950" y="188913"/>
            <a:ext cx="8229600" cy="633412"/>
          </a:xfrm>
        </p:spPr>
        <p:txBody>
          <a:bodyPr/>
          <a:lstStyle/>
          <a:p>
            <a:pPr eaLnBrk="1" hangingPunct="1"/>
            <a:r>
              <a:rPr lang="zh-TW" altLang="en-US" sz="3600" b="1" dirty="0">
                <a:solidFill>
                  <a:srgbClr val="000099"/>
                </a:solidFill>
                <a:latin typeface="微軟正黑體" panose="020B0604030504040204" pitchFamily="34" charset="-120"/>
                <a:ea typeface="微軟正黑體" panose="020B0604030504040204" pitchFamily="34" charset="-120"/>
              </a:rPr>
              <a:t>考生排名結果說明</a:t>
            </a:r>
            <a:r>
              <a:rPr lang="en-US" altLang="zh-TW" sz="2400" b="1" dirty="0">
                <a:solidFill>
                  <a:srgbClr val="000099"/>
                </a:solidFill>
                <a:latin typeface="微軟正黑體" panose="020B0604030504040204" pitchFamily="34" charset="-120"/>
                <a:ea typeface="微軟正黑體" panose="020B0604030504040204" pitchFamily="34" charset="-120"/>
              </a:rPr>
              <a:t>(5/5)</a:t>
            </a:r>
            <a:endParaRPr lang="zh-TW" altLang="en-US" sz="2400" b="1" dirty="0">
              <a:solidFill>
                <a:srgbClr val="000099"/>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170D94C-E511-451E-85BC-37FCC16425EA}"/>
              </a:ext>
            </a:extLst>
          </p:cNvPr>
          <p:cNvSpPr/>
          <p:nvPr/>
        </p:nvSpPr>
        <p:spPr>
          <a:xfrm>
            <a:off x="107950" y="1125538"/>
            <a:ext cx="8847138" cy="4801314"/>
          </a:xfrm>
          <a:prstGeom prst="rect">
            <a:avLst/>
          </a:prstGeom>
        </p:spPr>
        <p:txBody>
          <a:bodyPr>
            <a:spAutoFit/>
          </a:bodyPr>
          <a:lstStyle/>
          <a:p>
            <a:pPr marL="342900" indent="-342900" algn="just" eaLnBrk="1" hangingPunct="1">
              <a:spcBef>
                <a:spcPts val="600"/>
              </a:spcBef>
              <a:spcAft>
                <a:spcPts val="600"/>
              </a:spcAft>
              <a:buFont typeface="Wingdings" pitchFamily="2" charset="2"/>
              <a:buChar char="l"/>
              <a:defRPr/>
            </a:pPr>
            <a:r>
              <a:rPr lang="zh-TW" altLang="zh-TW" sz="2600" b="1" dirty="0">
                <a:solidFill>
                  <a:srgbClr val="0000FF"/>
                </a:solidFill>
                <a:latin typeface="微軟正黑體" panose="020B0604030504040204" pitchFamily="34" charset="-120"/>
                <a:ea typeface="微軟正黑體" panose="020B0604030504040204" pitchFamily="34" charset="-120"/>
                <a:cs typeface="Times New Roman" pitchFamily="18" charset="0"/>
              </a:rPr>
              <a:t>在所屬群別比序排名很前面的考生，為何仍無法保證錄取心目中的理想志願？</a:t>
            </a:r>
            <a:endParaRPr lang="en-US" altLang="zh-TW" sz="2600" b="1" dirty="0">
              <a:solidFill>
                <a:srgbClr val="0000FF"/>
              </a:solidFill>
              <a:latin typeface="微軟正黑體" panose="020B0604030504040204" pitchFamily="34" charset="-120"/>
              <a:ea typeface="微軟正黑體" panose="020B0604030504040204" pitchFamily="34" charset="-120"/>
              <a:cs typeface="Times New Roman" pitchFamily="18" charset="0"/>
            </a:endParaRPr>
          </a:p>
          <a:p>
            <a:pPr marL="361950" indent="711200" algn="just" eaLnBrk="1" hangingPunct="1">
              <a:spcBef>
                <a:spcPts val="600"/>
              </a:spcBef>
              <a:spcAft>
                <a:spcPts val="600"/>
              </a:spcAft>
              <a:defRPr/>
            </a:pPr>
            <a:r>
              <a:rPr lang="zh-TW" altLang="en-US" sz="2600" b="1" u="sng" dirty="0">
                <a:solidFill>
                  <a:srgbClr val="FF0000"/>
                </a:solidFill>
                <a:latin typeface="微軟正黑體" panose="020B0604030504040204" pitchFamily="34" charset="-120"/>
                <a:ea typeface="微軟正黑體" panose="020B0604030504040204" pitchFamily="34" charset="-120"/>
              </a:rPr>
              <a:t>為提供各地區學生適性揚才之均等機會、縮減城鄉差距，充分彰顯繁星計畫的精神</a:t>
            </a:r>
            <a:r>
              <a:rPr lang="zh-TW" altLang="en-US" sz="2600" dirty="0">
                <a:latin typeface="微軟正黑體" panose="020B0604030504040204" pitchFamily="34" charset="-120"/>
                <a:ea typeface="微軟正黑體" panose="020B0604030504040204" pitchFamily="34" charset="-120"/>
              </a:rPr>
              <a:t>，</a:t>
            </a:r>
            <a:r>
              <a:rPr lang="zh-TW" altLang="zh-TW" sz="2600" b="1" u="sng" dirty="0">
                <a:latin typeface="微軟正黑體" panose="020B0604030504040204" pitchFamily="34" charset="-120"/>
                <a:ea typeface="微軟正黑體" panose="020B0604030504040204" pitchFamily="34" charset="-120"/>
              </a:rPr>
              <a:t>第一輪</a:t>
            </a:r>
            <a:r>
              <a:rPr lang="zh-TW" altLang="en-US" sz="2600" b="1" u="sng" dirty="0">
                <a:latin typeface="微軟正黑體" panose="020B0604030504040204" pitchFamily="34" charset="-120"/>
                <a:ea typeface="微軟正黑體" panose="020B0604030504040204" pitchFamily="34" charset="-120"/>
              </a:rPr>
              <a:t>至第三輪</a:t>
            </a:r>
            <a:r>
              <a:rPr lang="zh-TW" altLang="zh-TW" sz="2600" b="1" u="sng" dirty="0">
                <a:latin typeface="微軟正黑體" panose="020B0604030504040204" pitchFamily="34" charset="-120"/>
                <a:ea typeface="微軟正黑體" panose="020B0604030504040204" pitchFamily="34" charset="-120"/>
              </a:rPr>
              <a:t>分發</a:t>
            </a:r>
            <a:r>
              <a:rPr lang="zh-TW" altLang="zh-TW" sz="2600" dirty="0">
                <a:latin typeface="微軟正黑體" panose="020B0604030504040204" pitchFamily="34" charset="-120"/>
                <a:ea typeface="微軟正黑體" panose="020B0604030504040204" pitchFamily="34" charset="-120"/>
              </a:rPr>
              <a:t>作業是全部報名考生進行</a:t>
            </a:r>
            <a:r>
              <a:rPr lang="zh-TW" altLang="zh-TW" sz="2600" b="1" dirty="0">
                <a:latin typeface="微軟正黑體" panose="020B0604030504040204" pitchFamily="34" charset="-120"/>
                <a:ea typeface="微軟正黑體" panose="020B0604030504040204" pitchFamily="34" charset="-120"/>
              </a:rPr>
              <a:t>比序排名後，取各</a:t>
            </a:r>
            <a:r>
              <a:rPr lang="zh-TW" altLang="en-US" sz="2600" b="1" dirty="0">
                <a:latin typeface="微軟正黑體" panose="020B0604030504040204" pitchFamily="34" charset="-120"/>
                <a:ea typeface="微軟正黑體" panose="020B0604030504040204" pitchFamily="34" charset="-120"/>
              </a:rPr>
              <a:t>單一推薦學校</a:t>
            </a:r>
            <a:r>
              <a:rPr lang="zh-TW" altLang="zh-TW" sz="2600" b="1" dirty="0">
                <a:latin typeface="微軟正黑體" panose="020B0604030504040204" pitchFamily="34" charset="-120"/>
                <a:ea typeface="微軟正黑體" panose="020B0604030504040204" pitchFamily="34" charset="-120"/>
              </a:rPr>
              <a:t>考生比序排名</a:t>
            </a:r>
            <a:r>
              <a:rPr lang="zh-TW" altLang="en-US" sz="2600" b="1" dirty="0">
                <a:latin typeface="微軟正黑體" panose="020B0604030504040204" pitchFamily="34" charset="-120"/>
                <a:ea typeface="微軟正黑體" panose="020B0604030504040204" pitchFamily="34" charset="-120"/>
              </a:rPr>
              <a:t>前三</a:t>
            </a:r>
            <a:r>
              <a:rPr lang="zh-TW" altLang="zh-TW" sz="2600" b="1" dirty="0">
                <a:latin typeface="微軟正黑體" panose="020B0604030504040204" pitchFamily="34" charset="-120"/>
                <a:ea typeface="微軟正黑體" panose="020B0604030504040204" pitchFamily="34" charset="-120"/>
              </a:rPr>
              <a:t>名</a:t>
            </a:r>
            <a:r>
              <a:rPr lang="zh-TW" altLang="zh-TW" sz="2600" dirty="0">
                <a:latin typeface="微軟正黑體" panose="020B0604030504040204" pitchFamily="34" charset="-120"/>
                <a:ea typeface="微軟正黑體" panose="020B0604030504040204" pitchFamily="34" charset="-120"/>
              </a:rPr>
              <a:t>，依其所選填登記就讀志願序進行分發</a:t>
            </a:r>
            <a:r>
              <a:rPr lang="zh-TW" altLang="en-US" sz="2600" dirty="0">
                <a:latin typeface="微軟正黑體" panose="020B0604030504040204" pitchFamily="34" charset="-120"/>
                <a:ea typeface="微軟正黑體" panose="020B0604030504040204" pitchFamily="34" charset="-120"/>
              </a:rPr>
              <a:t>。</a:t>
            </a:r>
            <a:endParaRPr lang="en-US" altLang="zh-TW" sz="2600" dirty="0">
              <a:latin typeface="微軟正黑體" panose="020B0604030504040204" pitchFamily="34" charset="-120"/>
              <a:ea typeface="微軟正黑體" panose="020B0604030504040204" pitchFamily="34" charset="-120"/>
            </a:endParaRPr>
          </a:p>
          <a:p>
            <a:pPr marL="361950" indent="711200" algn="just" eaLnBrk="1" hangingPunct="1">
              <a:spcBef>
                <a:spcPts val="600"/>
              </a:spcBef>
              <a:spcAft>
                <a:spcPts val="600"/>
              </a:spcAft>
              <a:defRPr/>
            </a:pPr>
            <a:r>
              <a:rPr lang="zh-TW" altLang="zh-TW" sz="2600" dirty="0">
                <a:latin typeface="微軟正黑體" panose="020B0604030504040204" pitchFamily="34" charset="-120"/>
                <a:ea typeface="微軟正黑體" panose="020B0604030504040204" pitchFamily="34" charset="-120"/>
              </a:rPr>
              <a:t>所以若</a:t>
            </a:r>
            <a:r>
              <a:rPr lang="zh-TW" altLang="en-US" sz="2600" dirty="0">
                <a:latin typeface="微軟正黑體" panose="020B0604030504040204" pitchFamily="34" charset="-120"/>
                <a:ea typeface="微軟正黑體" panose="020B0604030504040204" pitchFamily="34" charset="-120"/>
              </a:rPr>
              <a:t>非</a:t>
            </a:r>
            <a:r>
              <a:rPr lang="zh-TW" altLang="zh-TW" sz="2600" dirty="0">
                <a:latin typeface="微軟正黑體" panose="020B0604030504040204" pitchFamily="34" charset="-120"/>
                <a:ea typeface="微軟正黑體" panose="020B0604030504040204" pitchFamily="34" charset="-120"/>
              </a:rPr>
              <a:t>該</a:t>
            </a:r>
            <a:r>
              <a:rPr lang="zh-TW" altLang="en-US" sz="2600" dirty="0">
                <a:latin typeface="微軟正黑體" panose="020B0604030504040204" pitchFamily="34" charset="-120"/>
                <a:ea typeface="微軟正黑體" panose="020B0604030504040204" pitchFamily="34" charset="-120"/>
              </a:rPr>
              <a:t>推薦學校</a:t>
            </a:r>
            <a:r>
              <a:rPr lang="zh-TW" altLang="zh-TW" sz="2600" dirty="0">
                <a:latin typeface="微軟正黑體" panose="020B0604030504040204" pitchFamily="34" charset="-120"/>
                <a:ea typeface="微軟正黑體" panose="020B0604030504040204" pitchFamily="34" charset="-120"/>
              </a:rPr>
              <a:t>比序排名</a:t>
            </a:r>
            <a:r>
              <a:rPr lang="zh-TW" altLang="en-US" sz="2600" dirty="0">
                <a:latin typeface="微軟正黑體" panose="020B0604030504040204" pitchFamily="34" charset="-120"/>
                <a:ea typeface="微軟正黑體" panose="020B0604030504040204" pitchFamily="34" charset="-120"/>
              </a:rPr>
              <a:t>前三名</a:t>
            </a:r>
            <a:r>
              <a:rPr lang="zh-TW" altLang="zh-TW" sz="2600" dirty="0">
                <a:latin typeface="微軟正黑體" panose="020B0604030504040204" pitchFamily="34" charset="-120"/>
                <a:ea typeface="微軟正黑體" panose="020B0604030504040204" pitchFamily="34" charset="-120"/>
              </a:rPr>
              <a:t>之考生，</a:t>
            </a:r>
            <a:r>
              <a:rPr lang="zh-TW" altLang="en-US" sz="2600" dirty="0">
                <a:latin typeface="微軟正黑體" panose="020B0604030504040204" pitchFamily="34" charset="-120"/>
                <a:ea typeface="微軟正黑體" panose="020B0604030504040204" pitchFamily="34" charset="-120"/>
              </a:rPr>
              <a:t>則</a:t>
            </a:r>
            <a:r>
              <a:rPr lang="zh-TW" altLang="zh-TW" sz="2600" dirty="0">
                <a:latin typeface="微軟正黑體" panose="020B0604030504040204" pitchFamily="34" charset="-120"/>
                <a:ea typeface="微軟正黑體" panose="020B0604030504040204" pitchFamily="34" charset="-120"/>
              </a:rPr>
              <a:t>將</a:t>
            </a:r>
            <a:r>
              <a:rPr lang="zh-TW" altLang="en-US" sz="2600" dirty="0">
                <a:latin typeface="微軟正黑體" panose="020B0604030504040204" pitchFamily="34" charset="-120"/>
                <a:ea typeface="微軟正黑體" panose="020B0604030504040204" pitchFamily="34" charset="-120"/>
              </a:rPr>
              <a:t>在</a:t>
            </a:r>
            <a:r>
              <a:rPr lang="zh-TW" altLang="zh-TW" sz="2600" b="1" u="sng" dirty="0">
                <a:solidFill>
                  <a:srgbClr val="006600"/>
                </a:solidFill>
                <a:latin typeface="微軟正黑體" panose="020B0604030504040204" pitchFamily="34" charset="-120"/>
                <a:ea typeface="微軟正黑體" panose="020B0604030504040204" pitchFamily="34" charset="-120"/>
              </a:rPr>
              <a:t>第</a:t>
            </a:r>
            <a:r>
              <a:rPr lang="zh-TW" altLang="en-US" sz="2600" b="1" u="sng" dirty="0">
                <a:solidFill>
                  <a:srgbClr val="006600"/>
                </a:solidFill>
                <a:latin typeface="微軟正黑體" panose="020B0604030504040204" pitchFamily="34" charset="-120"/>
                <a:ea typeface="微軟正黑體" panose="020B0604030504040204" pitchFamily="34" charset="-120"/>
              </a:rPr>
              <a:t>四</a:t>
            </a:r>
            <a:r>
              <a:rPr lang="zh-TW" altLang="zh-TW" sz="2600" b="1" u="sng" dirty="0">
                <a:solidFill>
                  <a:srgbClr val="006600"/>
                </a:solidFill>
                <a:latin typeface="微軟正黑體" panose="020B0604030504040204" pitchFamily="34" charset="-120"/>
                <a:ea typeface="微軟正黑體" panose="020B0604030504040204" pitchFamily="34" charset="-120"/>
              </a:rPr>
              <a:t>輪</a:t>
            </a:r>
            <a:r>
              <a:rPr lang="zh-TW" altLang="en-US" sz="2600" u="sng" dirty="0">
                <a:solidFill>
                  <a:srgbClr val="006600"/>
                </a:solidFill>
                <a:latin typeface="微軟正黑體" panose="020B0604030504040204" pitchFamily="34" charset="-120"/>
                <a:ea typeface="微軟正黑體" panose="020B0604030504040204" pitchFamily="34" charset="-120"/>
              </a:rPr>
              <a:t>進行</a:t>
            </a:r>
            <a:r>
              <a:rPr lang="zh-TW" altLang="zh-TW" sz="2600" u="sng" dirty="0">
                <a:solidFill>
                  <a:srgbClr val="006600"/>
                </a:solidFill>
                <a:latin typeface="微軟正黑體" panose="020B0604030504040204" pitchFamily="34" charset="-120"/>
                <a:ea typeface="微軟正黑體" panose="020B0604030504040204" pitchFamily="34" charset="-120"/>
              </a:rPr>
              <a:t>分發</a:t>
            </a:r>
            <a:r>
              <a:rPr lang="zh-TW" altLang="zh-TW" sz="2600" dirty="0">
                <a:solidFill>
                  <a:srgbClr val="006600"/>
                </a:solidFill>
                <a:latin typeface="微軟正黑體" panose="020B0604030504040204" pitchFamily="34" charset="-120"/>
                <a:ea typeface="微軟正黑體" panose="020B0604030504040204" pitchFamily="34" charset="-120"/>
              </a:rPr>
              <a:t>，此時該考生心目中理想志願是否</a:t>
            </a:r>
            <a:r>
              <a:rPr lang="zh-TW" altLang="en-US" sz="2600" dirty="0">
                <a:solidFill>
                  <a:srgbClr val="006600"/>
                </a:solidFill>
                <a:latin typeface="微軟正黑體" panose="020B0604030504040204" pitchFamily="34" charset="-120"/>
                <a:ea typeface="微軟正黑體" panose="020B0604030504040204" pitchFamily="34" charset="-120"/>
              </a:rPr>
              <a:t>能</a:t>
            </a:r>
            <a:r>
              <a:rPr lang="zh-TW" altLang="zh-TW" sz="2600" dirty="0">
                <a:solidFill>
                  <a:srgbClr val="006600"/>
                </a:solidFill>
                <a:latin typeface="微軟正黑體" panose="020B0604030504040204" pitchFamily="34" charset="-120"/>
                <a:ea typeface="微軟正黑體" panose="020B0604030504040204" pitchFamily="34" charset="-120"/>
              </a:rPr>
              <a:t>被分發錄取，須視第一輪</a:t>
            </a:r>
            <a:r>
              <a:rPr lang="zh-TW" altLang="en-US" sz="2600" dirty="0">
                <a:solidFill>
                  <a:srgbClr val="006600"/>
                </a:solidFill>
                <a:latin typeface="微軟正黑體" panose="020B0604030504040204" pitchFamily="34" charset="-120"/>
                <a:ea typeface="微軟正黑體" panose="020B0604030504040204" pitchFamily="34" charset="-120"/>
              </a:rPr>
              <a:t>至第三輪</a:t>
            </a:r>
            <a:r>
              <a:rPr lang="zh-TW" altLang="zh-TW" sz="2600" dirty="0">
                <a:solidFill>
                  <a:srgbClr val="006600"/>
                </a:solidFill>
                <a:latin typeface="微軟正黑體" panose="020B0604030504040204" pitchFamily="34" charset="-120"/>
                <a:ea typeface="微軟正黑體" panose="020B0604030504040204" pitchFamily="34" charset="-120"/>
              </a:rPr>
              <a:t>分發後該志願</a:t>
            </a:r>
            <a:r>
              <a:rPr lang="zh-TW" altLang="zh-TW" sz="2600" dirty="0">
                <a:solidFill>
                  <a:srgbClr val="C00000"/>
                </a:solidFill>
                <a:latin typeface="微軟正黑體" panose="020B0604030504040204" pitchFamily="34" charset="-120"/>
                <a:ea typeface="微軟正黑體" panose="020B0604030504040204" pitchFamily="34" charset="-120"/>
              </a:rPr>
              <a:t>是否仍有缺額</a:t>
            </a:r>
            <a:r>
              <a:rPr lang="zh-TW" altLang="zh-TW" sz="2600" dirty="0">
                <a:solidFill>
                  <a:srgbClr val="006600"/>
                </a:solidFill>
                <a:latin typeface="微軟正黑體" panose="020B0604030504040204" pitchFamily="34" charset="-120"/>
                <a:ea typeface="微軟正黑體" panose="020B0604030504040204" pitchFamily="34" charset="-120"/>
              </a:rPr>
              <a:t>及</a:t>
            </a:r>
            <a:r>
              <a:rPr lang="zh-TW" altLang="zh-TW" sz="2600" dirty="0">
                <a:solidFill>
                  <a:srgbClr val="C00000"/>
                </a:solidFill>
                <a:latin typeface="微軟正黑體" panose="020B0604030504040204" pitchFamily="34" charset="-120"/>
                <a:ea typeface="微軟正黑體" panose="020B0604030504040204" pitchFamily="34" charset="-120"/>
              </a:rPr>
              <a:t>考生的排名順序</a:t>
            </a:r>
            <a:r>
              <a:rPr lang="zh-TW" altLang="zh-TW" sz="2600" dirty="0">
                <a:solidFill>
                  <a:srgbClr val="006600"/>
                </a:solidFill>
                <a:latin typeface="微軟正黑體" panose="020B0604030504040204" pitchFamily="34" charset="-120"/>
                <a:ea typeface="微軟正黑體" panose="020B0604030504040204" pitchFamily="34" charset="-120"/>
              </a:rPr>
              <a:t>而定</a:t>
            </a:r>
            <a:r>
              <a:rPr lang="zh-TW" altLang="zh-TW" sz="2600" dirty="0">
                <a:latin typeface="微軟正黑體" panose="020B0604030504040204" pitchFamily="34" charset="-120"/>
                <a:ea typeface="微軟正黑體" panose="020B0604030504040204" pitchFamily="34" charset="-120"/>
              </a:rPr>
              <a:t>，故即使</a:t>
            </a:r>
            <a:r>
              <a:rPr lang="zh-TW" altLang="en-US" sz="2600" dirty="0">
                <a:latin typeface="微軟正黑體" panose="020B0604030504040204" pitchFamily="34" charset="-120"/>
                <a:ea typeface="微軟正黑體" panose="020B0604030504040204" pitchFamily="34" charset="-120"/>
              </a:rPr>
              <a:t>考生</a:t>
            </a:r>
            <a:r>
              <a:rPr lang="zh-TW" altLang="zh-TW" sz="2600" dirty="0">
                <a:latin typeface="微軟正黑體" panose="020B0604030504040204" pitchFamily="34" charset="-120"/>
                <a:ea typeface="微軟正黑體" panose="020B0604030504040204" pitchFamily="34" charset="-120"/>
              </a:rPr>
              <a:t>在所屬群別排名很前面，</a:t>
            </a:r>
            <a:r>
              <a:rPr lang="zh-TW" altLang="en-US" sz="2600" dirty="0">
                <a:latin typeface="微軟正黑體" panose="020B0604030504040204" pitchFamily="34" charset="-120"/>
                <a:ea typeface="微軟正黑體" panose="020B0604030504040204" pitchFamily="34" charset="-120"/>
              </a:rPr>
              <a:t>並非表示</a:t>
            </a:r>
            <a:r>
              <a:rPr lang="zh-TW" altLang="zh-TW" sz="2600" dirty="0">
                <a:latin typeface="微軟正黑體" panose="020B0604030504040204" pitchFamily="34" charset="-120"/>
                <a:ea typeface="微軟正黑體" panose="020B0604030504040204" pitchFamily="34" charset="-120"/>
              </a:rPr>
              <a:t>必然錄取某一志願。</a:t>
            </a:r>
            <a:endParaRPr lang="zh-TW" altLang="en-US" sz="26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7950" y="212725"/>
            <a:ext cx="8229600" cy="633413"/>
          </a:xfrm>
        </p:spPr>
        <p:txBody>
          <a:bodyPr/>
          <a:lstStyle/>
          <a:p>
            <a:pPr eaLnBrk="1" hangingPunct="1"/>
            <a:r>
              <a:rPr lang="zh-TW" altLang="en-US" sz="3600" b="1" dirty="0">
                <a:solidFill>
                  <a:srgbClr val="000099"/>
                </a:solidFill>
                <a:latin typeface="微軟正黑體" panose="020B0604030504040204" pitchFamily="34" charset="-120"/>
                <a:ea typeface="微軟正黑體" panose="020B0604030504040204" pitchFamily="34" charset="-120"/>
              </a:rPr>
              <a:t>錄取公告</a:t>
            </a:r>
            <a:endParaRPr lang="zh-TW" altLang="en-US" sz="2400" b="1" dirty="0">
              <a:solidFill>
                <a:srgbClr val="000099"/>
              </a:solidFill>
              <a:latin typeface="微軟正黑體" panose="020B0604030504040204" pitchFamily="34" charset="-120"/>
              <a:ea typeface="微軟正黑體" panose="020B0604030504040204" pitchFamily="34" charset="-120"/>
            </a:endParaRPr>
          </a:p>
        </p:txBody>
      </p:sp>
      <p:sp>
        <p:nvSpPr>
          <p:cNvPr id="44035" name="Rectangle 3"/>
          <p:cNvSpPr>
            <a:spLocks noGrp="1" noChangeArrowheads="1"/>
          </p:cNvSpPr>
          <p:nvPr>
            <p:ph idx="1"/>
          </p:nvPr>
        </p:nvSpPr>
        <p:spPr>
          <a:xfrm>
            <a:off x="107950" y="1042988"/>
            <a:ext cx="8785225" cy="5481637"/>
          </a:xfrm>
        </p:spPr>
        <p:txBody>
          <a:bodyPr/>
          <a:lstStyle/>
          <a:p>
            <a:pPr algn="just" eaLnBrk="1" hangingPunct="1">
              <a:spcBef>
                <a:spcPts val="400"/>
              </a:spcBef>
              <a:buFont typeface="Wingdings" panose="05000000000000000000" pitchFamily="2" charset="2"/>
              <a:buChar char="l"/>
            </a:pPr>
            <a:r>
              <a:rPr lang="en-US" altLang="zh-TW" sz="25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5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5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25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5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zh-TW" sz="25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zh-TW" altLang="en-US" sz="25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星期二</a:t>
            </a:r>
            <a:r>
              <a:rPr lang="zh-TW" altLang="zh-TW" sz="25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5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zh-TW" sz="25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5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00</a:t>
            </a:r>
            <a:r>
              <a:rPr lang="zh-TW" altLang="zh-TW" sz="25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a:t>
            </a:r>
            <a:r>
              <a:rPr lang="zh-TW" altLang="en-US" sz="25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5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在本委員會網站</a:t>
            </a:r>
            <a:r>
              <a:rPr lang="zh-TW" altLang="zh-TW" sz="25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公告錄取名單</a:t>
            </a:r>
            <a:r>
              <a:rPr lang="zh-TW" altLang="zh-TW" sz="25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，不另寄分發結果之書面通知</a:t>
            </a:r>
            <a:r>
              <a:rPr lang="zh-TW" altLang="zh-TW" sz="2500" dirty="0">
                <a:latin typeface="微軟正黑體" panose="020B0604030504040204" pitchFamily="34" charset="-120"/>
                <a:ea typeface="微軟正黑體" panose="020B0604030504040204" pitchFamily="34" charset="-120"/>
                <a:cs typeface="Times New Roman" panose="02020603050405020304" pitchFamily="18" charset="0"/>
              </a:rPr>
              <a:t>，考生須自行上網查詢、下載或列印各考生之分發結果通知單。考生如未上網查詢，而致錄取權益受損，概由考生自行負責。各考生就讀學校亦可自行上網查詢或列印錄取名單存參。</a:t>
            </a:r>
            <a:br>
              <a:rPr lang="en-US" altLang="zh-TW" sz="2500"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2500" dirty="0">
                <a:latin typeface="微軟正黑體" panose="020B0604030504040204" pitchFamily="34" charset="-120"/>
                <a:ea typeface="微軟正黑體" panose="020B0604030504040204" pitchFamily="34" charset="-120"/>
                <a:cs typeface="Times New Roman" panose="02020603050405020304" pitchFamily="18" charset="0"/>
              </a:rPr>
              <a:t>（網址：</a:t>
            </a:r>
            <a:r>
              <a:rPr lang="en-US" altLang="zh-TW" sz="2500" dirty="0">
                <a:latin typeface="微軟正黑體" panose="020B0604030504040204" pitchFamily="34" charset="-120"/>
                <a:ea typeface="微軟正黑體" panose="020B0604030504040204" pitchFamily="34" charset="-120"/>
                <a:cs typeface="Times New Roman" panose="02020603050405020304" pitchFamily="18" charset="0"/>
                <a:hlinkClick r:id="rId3"/>
              </a:rPr>
              <a:t>https://www.jctv.ntut.edu.tw/star/</a:t>
            </a:r>
            <a:r>
              <a:rPr lang="zh-TW" altLang="zh-TW" sz="25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5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eaLnBrk="1" hangingPunct="1">
              <a:spcBef>
                <a:spcPts val="400"/>
              </a:spcBef>
              <a:buFont typeface="Wingdings" panose="05000000000000000000" pitchFamily="2" charset="2"/>
              <a:buChar char="l"/>
            </a:pPr>
            <a:r>
              <a:rPr lang="zh-TW" altLang="en-US" sz="2500" dirty="0">
                <a:latin typeface="微軟正黑體" panose="020B0604030504040204" pitchFamily="34" charset="-120"/>
                <a:ea typeface="微軟正黑體" panose="020B0604030504040204" pitchFamily="34" charset="-120"/>
                <a:cs typeface="Times New Roman" panose="02020603050405020304" pitchFamily="18" charset="0"/>
              </a:rPr>
              <a:t>分發結果複查</a:t>
            </a:r>
          </a:p>
          <a:p>
            <a:pPr marL="457200" lvl="1" indent="0" algn="just" eaLnBrk="1" hangingPunct="1">
              <a:spcBef>
                <a:spcPts val="400"/>
              </a:spcBef>
              <a:buFontTx/>
              <a:buNone/>
            </a:pPr>
            <a:r>
              <a:rPr lang="zh-TW" altLang="zh-TW" sz="2500" dirty="0">
                <a:latin typeface="微軟正黑體" panose="020B0604030504040204" pitchFamily="34" charset="-120"/>
                <a:ea typeface="微軟正黑體" panose="020B0604030504040204" pitchFamily="34" charset="-120"/>
                <a:cs typeface="Times New Roman" panose="02020603050405020304" pitchFamily="18" charset="0"/>
              </a:rPr>
              <a:t>考生對分發結果有疑義時，請填妥簡章附件</a:t>
            </a:r>
            <a:r>
              <a:rPr lang="zh-TW" altLang="en-US" sz="2500" dirty="0">
                <a:latin typeface="微軟正黑體" panose="020B0604030504040204" pitchFamily="34" charset="-120"/>
                <a:ea typeface="微軟正黑體" panose="020B0604030504040204" pitchFamily="34" charset="-120"/>
                <a:cs typeface="Times New Roman" panose="02020603050405020304" pitchFamily="18" charset="0"/>
              </a:rPr>
              <a:t>六</a:t>
            </a:r>
            <a:r>
              <a:rPr lang="zh-TW" altLang="zh-TW" sz="2500" dirty="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sz="2500" dirty="0">
                <a:latin typeface="微軟正黑體" panose="020B0604030504040204" pitchFamily="34" charset="-120"/>
                <a:ea typeface="微軟正黑體" panose="020B0604030504040204" pitchFamily="34" charset="-120"/>
                <a:cs typeface="Times New Roman" panose="02020603050405020304" pitchFamily="18" charset="0"/>
              </a:rPr>
              <a:t>「排名及分發結果複查申請</a:t>
            </a:r>
            <a:r>
              <a:rPr lang="zh-TW" altLang="zh-TW" sz="2500" dirty="0">
                <a:latin typeface="微軟正黑體" panose="020B0604030504040204" pitchFamily="34" charset="-120"/>
                <a:ea typeface="微軟正黑體" panose="020B0604030504040204" pitchFamily="34" charset="-120"/>
                <a:cs typeface="Times New Roman" panose="02020603050405020304" pitchFamily="18" charset="0"/>
              </a:rPr>
              <a:t>表</a:t>
            </a:r>
            <a:r>
              <a:rPr lang="zh-TW" altLang="en-US" sz="25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500" dirty="0">
                <a:latin typeface="微軟正黑體" panose="020B0604030504040204" pitchFamily="34" charset="-120"/>
                <a:ea typeface="微軟正黑體" panose="020B0604030504040204" pitchFamily="34" charset="-120"/>
                <a:cs typeface="Times New Roman" panose="02020603050405020304" pitchFamily="18" charset="0"/>
              </a:rPr>
              <a:t>，連同「就讀志願表」於</a:t>
            </a:r>
            <a:r>
              <a:rPr lang="en-US" altLang="zh-TW" sz="2500" b="1" dirty="0">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500" b="1"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500" b="1"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2500" b="1"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500" b="1"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zh-TW" sz="2500" b="1" dirty="0">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500" b="1" dirty="0">
                <a:latin typeface="微軟正黑體" panose="020B0604030504040204" pitchFamily="34" charset="-120"/>
                <a:ea typeface="微軟正黑體" panose="020B0604030504040204" pitchFamily="34" charset="-120"/>
                <a:cs typeface="Times New Roman" panose="02020603050405020304" pitchFamily="18" charset="0"/>
              </a:rPr>
              <a:t>12:00</a:t>
            </a:r>
            <a:r>
              <a:rPr lang="zh-TW" altLang="zh-TW" sz="2500" b="1" dirty="0">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zh-TW" sz="2500" dirty="0">
                <a:latin typeface="微軟正黑體" panose="020B0604030504040204" pitchFamily="34" charset="-120"/>
                <a:ea typeface="微軟正黑體" panose="020B0604030504040204" pitchFamily="34" charset="-120"/>
                <a:cs typeface="Times New Roman" panose="02020603050405020304" pitchFamily="18" charset="0"/>
              </a:rPr>
              <a:t>向本委員會以傳真方式提出複查申請，並以電話確定</a:t>
            </a:r>
            <a:r>
              <a:rPr lang="zh-TW" altLang="en-US" sz="2500" dirty="0">
                <a:latin typeface="微軟正黑體" panose="020B0604030504040204" pitchFamily="34" charset="-120"/>
                <a:ea typeface="微軟正黑體" panose="020B0604030504040204" pitchFamily="34" charset="-120"/>
                <a:cs typeface="Times New Roman" panose="02020603050405020304" pitchFamily="18" charset="0"/>
              </a:rPr>
              <a:t>本會</a:t>
            </a:r>
            <a:r>
              <a:rPr lang="zh-TW" altLang="zh-TW" sz="2500" dirty="0">
                <a:latin typeface="微軟正黑體" panose="020B0604030504040204" pitchFamily="34" charset="-120"/>
                <a:ea typeface="微軟正黑體" panose="020B0604030504040204" pitchFamily="34" charset="-120"/>
                <a:cs typeface="Times New Roman" panose="02020603050405020304" pitchFamily="18" charset="0"/>
              </a:rPr>
              <a:t>已收到傳真，未依規定期限及方式申請複查概不受理</a:t>
            </a:r>
            <a:r>
              <a:rPr lang="zh-TW" altLang="en-US" sz="2500" dirty="0">
                <a:latin typeface="微軟正黑體" panose="020B0604030504040204" pitchFamily="34" charset="-120"/>
                <a:ea typeface="微軟正黑體" panose="020B0604030504040204" pitchFamily="34" charset="-120"/>
                <a:cs typeface="Times New Roman" panose="02020603050405020304" pitchFamily="18" charset="0"/>
              </a:rPr>
              <a:t>。</a:t>
            </a:r>
          </a:p>
          <a:p>
            <a:pPr marL="342900" lvl="1" indent="-342900" algn="just" eaLnBrk="1" hangingPunct="1">
              <a:spcBef>
                <a:spcPts val="400"/>
              </a:spcBef>
              <a:buFont typeface="Wingdings" panose="05000000000000000000" pitchFamily="2" charset="2"/>
              <a:buChar char="l"/>
            </a:pPr>
            <a:r>
              <a:rPr lang="zh-TW" altLang="en-US" sz="2500" dirty="0">
                <a:latin typeface="微軟正黑體" panose="020B0604030504040204" pitchFamily="34" charset="-120"/>
                <a:ea typeface="微軟正黑體" panose="020B0604030504040204" pitchFamily="34" charset="-120"/>
                <a:cs typeface="Times New Roman" panose="02020603050405020304" pitchFamily="18" charset="0"/>
              </a:rPr>
              <a:t>本招生各科技校院不另辦理錄取報到作業。</a:t>
            </a:r>
            <a:endParaRPr lang="en-US" altLang="zh-TW" sz="25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403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0A74A88-60C3-49D3-A4AC-31066254D65A}" type="slidenum">
              <a:rPr lang="en-US" altLang="zh-TW" sz="1400" smtClean="0"/>
              <a:pPr>
                <a:spcBef>
                  <a:spcPct val="0"/>
                </a:spcBef>
                <a:buFontTx/>
                <a:buNone/>
              </a:pPr>
              <a:t>23</a:t>
            </a:fld>
            <a:endParaRPr lang="en-US" altLang="zh-TW"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201613" y="1125538"/>
            <a:ext cx="8691562" cy="5429250"/>
          </a:xfrm>
        </p:spPr>
        <p:txBody>
          <a:bodyPr/>
          <a:lstStyle/>
          <a:p>
            <a:pPr algn="just">
              <a:spcBef>
                <a:spcPts val="600"/>
              </a:spcBef>
              <a:spcAft>
                <a:spcPts val="1200"/>
              </a:spcAft>
              <a:buFont typeface="Wingdings" panose="05000000000000000000" pitchFamily="2" charset="2"/>
              <a:buChar char="l"/>
            </a:pP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經本委員會分發錄取之</a:t>
            </a:r>
            <a:r>
              <a:rPr lang="zh-TW" altLang="en-US" sz="2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錄取生，</a:t>
            </a:r>
            <a:r>
              <a:rPr lang="zh-TW" altLang="en-US" sz="26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無論放棄與否，一概不得參加</a:t>
            </a:r>
            <a:r>
              <a:rPr lang="en-US" altLang="zh-TW" sz="2600" u="sng" dirty="0">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600" u="sng" dirty="0">
                <a:latin typeface="微軟正黑體" panose="020B0604030504040204" pitchFamily="34" charset="-120"/>
                <a:ea typeface="微軟正黑體" panose="020B0604030504040204" pitchFamily="34" charset="-120"/>
                <a:cs typeface="Times New Roman" panose="02020603050405020304" pitchFamily="18" charset="0"/>
              </a:rPr>
              <a:t>學年度四技二專</a:t>
            </a:r>
            <a:r>
              <a:rPr lang="zh-TW" altLang="en-US" sz="26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甄選入學</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600"/>
              </a:spcBef>
              <a:spcAft>
                <a:spcPts val="1200"/>
              </a:spcAft>
              <a:buFont typeface="Wingdings" panose="05000000000000000000" pitchFamily="2" charset="2"/>
              <a:buChar char="l"/>
            </a:pP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未依規定期限及方式，以書面向錄取學校辦理聲明放棄錄取資格者，不得參加</a:t>
            </a:r>
            <a:r>
              <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學年度四技二專技優甄審入學招生、日間部聯合登記分發入學招生、各校單獨招生及大學各招生管道之招生，違者取消本招生錄取資格。</a:t>
            </a:r>
            <a:endPar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107"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B04CFE0-64CD-4B1D-8AFB-508CEC783A3D}" type="slidenum">
              <a:rPr lang="en-US" altLang="zh-TW" sz="1400" smtClean="0"/>
              <a:pPr>
                <a:spcBef>
                  <a:spcPct val="0"/>
                </a:spcBef>
                <a:buFontTx/>
                <a:buNone/>
              </a:pPr>
              <a:t>24</a:t>
            </a:fld>
            <a:endParaRPr lang="en-US" altLang="zh-TW" sz="1400"/>
          </a:p>
        </p:txBody>
      </p:sp>
      <p:sp>
        <p:nvSpPr>
          <p:cNvPr id="47108" name="Rectangle 2"/>
          <p:cNvSpPr>
            <a:spLocks noGrp="1" noChangeArrowheads="1"/>
          </p:cNvSpPr>
          <p:nvPr>
            <p:ph type="title"/>
          </p:nvPr>
        </p:nvSpPr>
        <p:spPr>
          <a:xfrm>
            <a:off x="107950" y="188913"/>
            <a:ext cx="8229600" cy="633412"/>
          </a:xfrm>
        </p:spPr>
        <p:txBody>
          <a:bodyPr/>
          <a:lstStyle/>
          <a:p>
            <a:pPr eaLnBrk="1" hangingPunct="1"/>
            <a:r>
              <a:rPr lang="zh-TW" altLang="en-US" sz="3600" b="1">
                <a:solidFill>
                  <a:srgbClr val="000099"/>
                </a:solidFill>
                <a:latin typeface="微軟正黑體" panose="020B0604030504040204" pitchFamily="34" charset="-120"/>
                <a:ea typeface="微軟正黑體" panose="020B0604030504040204" pitchFamily="34" charset="-120"/>
              </a:rPr>
              <a:t>錄取規定</a:t>
            </a:r>
            <a:endParaRPr lang="zh-TW" altLang="en-US" b="1">
              <a:solidFill>
                <a:srgbClr val="000099"/>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323850" y="1130300"/>
            <a:ext cx="8496300" cy="4459288"/>
          </a:xfrm>
        </p:spPr>
        <p:txBody>
          <a:bodyPr/>
          <a:lstStyle/>
          <a:p>
            <a:pPr algn="just" eaLnBrk="1" hangingPunct="1">
              <a:spcAft>
                <a:spcPts val="1200"/>
              </a:spcAft>
              <a:buFont typeface="Wingdings" panose="05000000000000000000" pitchFamily="2" charset="2"/>
              <a:buChar char="l"/>
            </a:pP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錄取生因故欲申請放棄錄取資格者，請填寫「</a:t>
            </a:r>
            <a:r>
              <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學年度科技校院繁星計畫聯合推薦甄選入學招生放棄錄取資格聲明書」（如簡章附件七），於</a:t>
            </a:r>
            <a:r>
              <a:rPr lang="en-US" altLang="zh-TW" sz="2600" b="1" dirty="0">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600" b="1"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600" b="1" dirty="0">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日（星期二）</a:t>
            </a:r>
            <a:r>
              <a:rPr lang="en-US" altLang="zh-TW" sz="2600" b="1" dirty="0">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600" b="1" dirty="0">
                <a:latin typeface="微軟正黑體" panose="020B0604030504040204" pitchFamily="34" charset="-120"/>
                <a:ea typeface="微軟正黑體" panose="020B0604030504040204" pitchFamily="34" charset="-120"/>
                <a:cs typeface="Times New Roman" panose="02020603050405020304" pitchFamily="18" charset="0"/>
              </a:rPr>
              <a:t>00</a:t>
            </a: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將此書面資料</a:t>
            </a:r>
            <a:r>
              <a:rPr lang="zh-TW" altLang="en-US" sz="2600" b="1"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傳真</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至</a:t>
            </a:r>
            <a:r>
              <a:rPr lang="zh-TW" altLang="en-US" sz="2600" b="1"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錄取學校</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，且</a:t>
            </a:r>
            <a:r>
              <a:rPr lang="zh-TW" altLang="en-US" sz="2600" b="1"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以電話確定</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錄取學校已收到傳真，始完成放棄程序。未依規定期限及方式聲明放棄者，概不受理。</a:t>
            </a:r>
            <a:endPar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eaLnBrk="1" hangingPunct="1">
              <a:spcAft>
                <a:spcPts val="1200"/>
              </a:spcAft>
              <a:buFont typeface="Wingdings" panose="05000000000000000000" pitchFamily="2" charset="2"/>
              <a:buChar char="l"/>
            </a:pP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本項作業辦理</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以</a:t>
            </a:r>
            <a:r>
              <a:rPr lang="zh-TW" altLang="en-US" sz="26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傳真</a:t>
            </a:r>
            <a:r>
              <a:rPr lang="zh-TW" altLang="zh-TW"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收到</a:t>
            </a:r>
            <a:r>
              <a:rPr lang="zh-TW" altLang="en-US"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考生</a:t>
            </a:r>
            <a:r>
              <a:rPr lang="zh-TW" altLang="zh-TW"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之文件</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為主</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 </a:t>
            </a:r>
          </a:p>
        </p:txBody>
      </p:sp>
      <p:sp>
        <p:nvSpPr>
          <p:cNvPr id="4915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4747237-1592-4B78-84C5-6171E7610375}" type="slidenum">
              <a:rPr lang="en-US" altLang="zh-TW" sz="1400" smtClean="0"/>
              <a:pPr>
                <a:spcBef>
                  <a:spcPct val="0"/>
                </a:spcBef>
                <a:buFontTx/>
                <a:buNone/>
              </a:pPr>
              <a:t>25</a:t>
            </a:fld>
            <a:endParaRPr lang="en-US" altLang="zh-TW" sz="1400"/>
          </a:p>
        </p:txBody>
      </p:sp>
      <p:sp>
        <p:nvSpPr>
          <p:cNvPr id="49156" name="Rectangle 2"/>
          <p:cNvSpPr>
            <a:spLocks noGrp="1" noChangeArrowheads="1"/>
          </p:cNvSpPr>
          <p:nvPr>
            <p:ph type="title"/>
          </p:nvPr>
        </p:nvSpPr>
        <p:spPr>
          <a:xfrm>
            <a:off x="107950" y="169863"/>
            <a:ext cx="8229600" cy="633412"/>
          </a:xfrm>
        </p:spPr>
        <p:txBody>
          <a:bodyPr/>
          <a:lstStyle/>
          <a:p>
            <a:pPr eaLnBrk="1" hangingPunct="1"/>
            <a:r>
              <a:rPr lang="zh-TW" altLang="zh-TW" sz="3600" b="1">
                <a:solidFill>
                  <a:srgbClr val="000099"/>
                </a:solidFill>
                <a:latin typeface="微軟正黑體" panose="020B0604030504040204" pitchFamily="34" charset="-120"/>
                <a:ea typeface="微軟正黑體" panose="020B0604030504040204" pitchFamily="34" charset="-120"/>
              </a:rPr>
              <a:t>放棄錄取資格</a:t>
            </a:r>
            <a:endParaRPr lang="zh-TW" altLang="en-US" sz="3600" b="1">
              <a:solidFill>
                <a:srgbClr val="000099"/>
              </a:solidFill>
              <a:latin typeface="微軟正黑體" panose="020B0604030504040204" pitchFamily="34" charset="-120"/>
              <a:ea typeface="微軟正黑體" panose="020B0604030504040204" pitchFamily="34" charset="-120"/>
            </a:endParaRPr>
          </a:p>
        </p:txBody>
      </p:sp>
      <p:pic>
        <p:nvPicPr>
          <p:cNvPr id="49157" name="Picture 4" descr="ç¸éå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9382" y="4545013"/>
            <a:ext cx="223202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向右箭號 5">
            <a:extLst>
              <a:ext uri="{FF2B5EF4-FFF2-40B4-BE49-F238E27FC236}">
                <a16:creationId xmlns:a16="http://schemas.microsoft.com/office/drawing/2014/main" id="{825EE6B8-B95E-4718-AF93-0D86F12535FF}"/>
              </a:ext>
            </a:extLst>
          </p:cNvPr>
          <p:cNvSpPr/>
          <p:nvPr/>
        </p:nvSpPr>
        <p:spPr>
          <a:xfrm>
            <a:off x="4885432" y="5013325"/>
            <a:ext cx="673100" cy="576263"/>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44039" name="Picture 14" descr="http://s15.sinaimg.cn/middle/6ad25097t7980fcc7e8de&amp;690">
            <a:extLst>
              <a:ext uri="{FF2B5EF4-FFF2-40B4-BE49-F238E27FC236}">
                <a16:creationId xmlns:a16="http://schemas.microsoft.com/office/drawing/2014/main" id="{08F0E361-59FB-4E3F-B65C-CDEDDD55DA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504531"/>
            <a:ext cx="1685758" cy="17406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 name="文字方塊 51199">
            <a:extLst>
              <a:ext uri="{FF2B5EF4-FFF2-40B4-BE49-F238E27FC236}">
                <a16:creationId xmlns:a16="http://schemas.microsoft.com/office/drawing/2014/main" id="{EA1907D1-AE02-4679-8386-1AF2E27A3120}"/>
              </a:ext>
            </a:extLst>
          </p:cNvPr>
          <p:cNvSpPr txBox="1"/>
          <p:nvPr/>
        </p:nvSpPr>
        <p:spPr>
          <a:xfrm>
            <a:off x="6156176" y="663177"/>
            <a:ext cx="2987824" cy="950290"/>
          </a:xfrm>
          <a:prstGeom prst="rect">
            <a:avLst/>
          </a:prstGeom>
          <a:solidFill>
            <a:schemeClr val="bg1"/>
          </a:solidFill>
        </p:spPr>
        <p:txBody>
          <a:bodyPr wrap="square" rtlCol="0">
            <a:spAutoFit/>
          </a:bodyPr>
          <a:lstStyle/>
          <a:p>
            <a:endParaRPr lang="zh-TW" altLang="en-US" dirty="0"/>
          </a:p>
        </p:txBody>
      </p:sp>
      <p:sp>
        <p:nvSpPr>
          <p:cNvPr id="5120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AA61D76-E09D-45B6-AA88-700DD0FC9F98}" type="slidenum">
              <a:rPr lang="zh-TW" altLang="en-US" sz="1400" smtClean="0"/>
              <a:pPr>
                <a:spcBef>
                  <a:spcPct val="0"/>
                </a:spcBef>
                <a:buFontTx/>
                <a:buNone/>
              </a:pPr>
              <a:t>26</a:t>
            </a:fld>
            <a:endParaRPr lang="en-US" altLang="zh-TW" sz="1400"/>
          </a:p>
        </p:txBody>
      </p:sp>
      <p:sp>
        <p:nvSpPr>
          <p:cNvPr id="51205" name="矩形 2"/>
          <p:cNvSpPr>
            <a:spLocks noChangeArrowheads="1"/>
          </p:cNvSpPr>
          <p:nvPr/>
        </p:nvSpPr>
        <p:spPr bwMode="auto">
          <a:xfrm>
            <a:off x="196854" y="1311369"/>
            <a:ext cx="8435975"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ts val="600"/>
              </a:spcBef>
              <a:spcAft>
                <a:spcPts val="1200"/>
              </a:spcAft>
              <a:buFont typeface="Wingdings" panose="05000000000000000000" pitchFamily="2" charset="2"/>
              <a:buChar char="l"/>
            </a:pPr>
            <a:r>
              <a:rPr lang="zh-TW" altLang="en-US" sz="2600" dirty="0">
                <a:latin typeface="微軟正黑體" panose="020B0604030504040204" pitchFamily="34" charset="-120"/>
                <a:ea typeface="微軟正黑體" panose="020B0604030504040204" pitchFamily="34" charset="-120"/>
              </a:rPr>
              <a:t>電話：</a:t>
            </a:r>
            <a:r>
              <a:rPr lang="en-US" altLang="zh-TW" sz="2600" dirty="0">
                <a:latin typeface="微軟正黑體" panose="020B0604030504040204" pitchFamily="34" charset="-120"/>
                <a:ea typeface="微軟正黑體" panose="020B0604030504040204" pitchFamily="34" charset="-120"/>
              </a:rPr>
              <a:t>02-2772-5333</a:t>
            </a:r>
            <a:r>
              <a:rPr lang="zh-TW" altLang="en-US" sz="2600" dirty="0">
                <a:latin typeface="微軟正黑體" panose="020B0604030504040204" pitchFamily="34" charset="-120"/>
                <a:ea typeface="微軟正黑體" panose="020B0604030504040204" pitchFamily="34" charset="-120"/>
              </a:rPr>
              <a:t> </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代表號</a:t>
            </a:r>
            <a:r>
              <a:rPr lang="en-US" altLang="zh-TW" sz="2600" dirty="0">
                <a:latin typeface="微軟正黑體" panose="020B0604030504040204" pitchFamily="34" charset="-120"/>
                <a:ea typeface="微軟正黑體" panose="020B0604030504040204" pitchFamily="34" charset="-120"/>
              </a:rPr>
              <a:t>)</a:t>
            </a:r>
          </a:p>
          <a:p>
            <a:pPr>
              <a:spcBef>
                <a:spcPts val="600"/>
              </a:spcBef>
              <a:spcAft>
                <a:spcPts val="1200"/>
              </a:spcAft>
              <a:buFont typeface="Wingdings" panose="05000000000000000000" pitchFamily="2" charset="2"/>
              <a:buChar char="l"/>
            </a:pPr>
            <a:r>
              <a:rPr lang="zh-TW" altLang="en-US" sz="2600" dirty="0">
                <a:latin typeface="微軟正黑體" panose="020B0604030504040204" pitchFamily="34" charset="-120"/>
                <a:ea typeface="微軟正黑體" panose="020B0604030504040204" pitchFamily="34" charset="-120"/>
              </a:rPr>
              <a:t>傳真：</a:t>
            </a:r>
            <a:r>
              <a:rPr lang="en-US" altLang="zh-TW" sz="2600" dirty="0">
                <a:latin typeface="微軟正黑體" panose="020B0604030504040204" pitchFamily="34" charset="-120"/>
                <a:ea typeface="微軟正黑體" panose="020B0604030504040204" pitchFamily="34" charset="-120"/>
              </a:rPr>
              <a:t>02-2773-8881</a:t>
            </a:r>
            <a:r>
              <a:rPr lang="zh-TW" altLang="en-US" sz="2600" dirty="0">
                <a:latin typeface="微軟正黑體" panose="020B0604030504040204" pitchFamily="34" charset="-120"/>
                <a:ea typeface="微軟正黑體" panose="020B0604030504040204" pitchFamily="34" charset="-120"/>
              </a:rPr>
              <a:t>、</a:t>
            </a:r>
            <a:r>
              <a:rPr lang="en-US" altLang="zh-TW" sz="2600" dirty="0">
                <a:latin typeface="微軟正黑體" panose="020B0604030504040204" pitchFamily="34" charset="-120"/>
                <a:ea typeface="微軟正黑體" panose="020B0604030504040204" pitchFamily="34" charset="-120"/>
              </a:rPr>
              <a:t>02-27731655</a:t>
            </a:r>
          </a:p>
          <a:p>
            <a:pPr>
              <a:spcBef>
                <a:spcPts val="600"/>
              </a:spcBef>
              <a:spcAft>
                <a:spcPts val="1200"/>
              </a:spcAft>
              <a:buFont typeface="Wingdings" panose="05000000000000000000" pitchFamily="2" charset="2"/>
              <a:buChar char="l"/>
            </a:pPr>
            <a:r>
              <a:rPr lang="zh-TW" altLang="en-US" sz="2600" dirty="0">
                <a:latin typeface="微軟正黑體" panose="020B0604030504040204" pitchFamily="34" charset="-120"/>
                <a:ea typeface="微軟正黑體" panose="020B0604030504040204" pitchFamily="34" charset="-120"/>
              </a:rPr>
              <a:t>網址：</a:t>
            </a:r>
            <a:r>
              <a:rPr lang="en-US" altLang="zh-TW" sz="2600" dirty="0">
                <a:latin typeface="微軟正黑體" panose="020B0604030504040204" pitchFamily="34" charset="-120"/>
                <a:ea typeface="微軟正黑體" panose="020B0604030504040204" pitchFamily="34" charset="-120"/>
                <a:hlinkClick r:id="rId2"/>
              </a:rPr>
              <a:t>https://www.jctv.ntut.edu.tw/star/</a:t>
            </a:r>
            <a:endParaRPr lang="en-US" altLang="zh-TW" sz="2600" dirty="0">
              <a:latin typeface="微軟正黑體" panose="020B0604030504040204" pitchFamily="34" charset="-120"/>
              <a:ea typeface="微軟正黑體" panose="020B0604030504040204" pitchFamily="34" charset="-120"/>
            </a:endParaRPr>
          </a:p>
          <a:p>
            <a:pPr>
              <a:spcBef>
                <a:spcPts val="600"/>
              </a:spcBef>
              <a:spcAft>
                <a:spcPts val="1200"/>
              </a:spcAft>
              <a:buFont typeface="Wingdings" panose="05000000000000000000" pitchFamily="2" charset="2"/>
              <a:buChar char="l"/>
            </a:pPr>
            <a:r>
              <a:rPr lang="zh-TW" altLang="en-US" sz="2600" dirty="0">
                <a:latin typeface="微軟正黑體" panose="020B0604030504040204" pitchFamily="34" charset="-120"/>
                <a:ea typeface="微軟正黑體" panose="020B0604030504040204" pitchFamily="34" charset="-120"/>
              </a:rPr>
              <a:t>電子郵件信箱：</a:t>
            </a:r>
            <a:r>
              <a:rPr lang="en-US" altLang="zh-TW" sz="2600" dirty="0">
                <a:latin typeface="微軟正黑體" panose="020B0604030504040204" pitchFamily="34" charset="-120"/>
                <a:ea typeface="微軟正黑體" panose="020B0604030504040204" pitchFamily="34" charset="-120"/>
                <a:hlinkClick r:id="rId3"/>
              </a:rPr>
              <a:t>star@ntut.edu.tw</a:t>
            </a:r>
            <a:endParaRPr lang="en-US" altLang="zh-TW" sz="2600" dirty="0">
              <a:latin typeface="微軟正黑體" panose="020B0604030504040204" pitchFamily="34" charset="-120"/>
              <a:ea typeface="微軟正黑體" panose="020B0604030504040204" pitchFamily="34" charset="-120"/>
            </a:endParaRPr>
          </a:p>
        </p:txBody>
      </p:sp>
      <p:sp>
        <p:nvSpPr>
          <p:cNvPr id="51206" name="Rectangle 2"/>
          <p:cNvSpPr>
            <a:spLocks noGrp="1" noChangeArrowheads="1"/>
          </p:cNvSpPr>
          <p:nvPr>
            <p:ph type="title"/>
          </p:nvPr>
        </p:nvSpPr>
        <p:spPr>
          <a:xfrm>
            <a:off x="179388" y="231775"/>
            <a:ext cx="8229600" cy="633413"/>
          </a:xfrm>
        </p:spPr>
        <p:txBody>
          <a:bodyPr/>
          <a:lstStyle/>
          <a:p>
            <a:pPr eaLnBrk="1" hangingPunct="1"/>
            <a:r>
              <a:rPr lang="zh-TW" altLang="en-US" sz="3600" b="1">
                <a:solidFill>
                  <a:srgbClr val="000099"/>
                </a:solidFill>
                <a:latin typeface="微軟正黑體" panose="020B0604030504040204" pitchFamily="34" charset="-120"/>
                <a:ea typeface="微軟正黑體" panose="020B0604030504040204" pitchFamily="34" charset="-120"/>
              </a:rPr>
              <a:t>意見交流</a:t>
            </a:r>
            <a:endParaRPr lang="zh-TW" altLang="en-US" b="1">
              <a:solidFill>
                <a:srgbClr val="000099"/>
              </a:solidFill>
              <a:latin typeface="微軟正黑體" panose="020B0604030504040204" pitchFamily="34" charset="-120"/>
              <a:ea typeface="微軟正黑體" panose="020B0604030504040204" pitchFamily="34" charset="-120"/>
            </a:endParaRPr>
          </a:p>
        </p:txBody>
      </p:sp>
      <p:grpSp>
        <p:nvGrpSpPr>
          <p:cNvPr id="6" name="群組 5">
            <a:extLst>
              <a:ext uri="{FF2B5EF4-FFF2-40B4-BE49-F238E27FC236}">
                <a16:creationId xmlns:a16="http://schemas.microsoft.com/office/drawing/2014/main" id="{EEA6EAF5-E0D6-4AB6-9BBF-6EA477D3B1AD}"/>
              </a:ext>
            </a:extLst>
          </p:cNvPr>
          <p:cNvGrpSpPr/>
          <p:nvPr/>
        </p:nvGrpSpPr>
        <p:grpSpPr>
          <a:xfrm rot="21128463">
            <a:off x="6348562" y="234771"/>
            <a:ext cx="2337815" cy="5000543"/>
            <a:chOff x="6608000" y="395457"/>
            <a:chExt cx="2438986" cy="5000543"/>
          </a:xfrm>
        </p:grpSpPr>
        <p:grpSp>
          <p:nvGrpSpPr>
            <p:cNvPr id="151" name="그룹 146">
              <a:extLst>
                <a:ext uri="{FF2B5EF4-FFF2-40B4-BE49-F238E27FC236}">
                  <a16:creationId xmlns:a16="http://schemas.microsoft.com/office/drawing/2014/main" id="{432AFD6E-41B0-439A-9437-8F5B58E84D1E}"/>
                </a:ext>
              </a:extLst>
            </p:cNvPr>
            <p:cNvGrpSpPr/>
            <p:nvPr/>
          </p:nvGrpSpPr>
          <p:grpSpPr>
            <a:xfrm rot="21116733">
              <a:off x="6608000" y="1293033"/>
              <a:ext cx="2438986" cy="4102967"/>
              <a:chOff x="4829319" y="1228628"/>
              <a:chExt cx="2530552" cy="4400803"/>
            </a:xfrm>
          </p:grpSpPr>
          <p:sp>
            <p:nvSpPr>
              <p:cNvPr id="152" name="자유형: 도형 156">
                <a:extLst>
                  <a:ext uri="{FF2B5EF4-FFF2-40B4-BE49-F238E27FC236}">
                    <a16:creationId xmlns:a16="http://schemas.microsoft.com/office/drawing/2014/main" id="{8B71EFB4-416A-48A3-A617-BC8DEFBCDC09}"/>
                  </a:ext>
                </a:extLst>
              </p:cNvPr>
              <p:cNvSpPr/>
              <p:nvPr/>
            </p:nvSpPr>
            <p:spPr>
              <a:xfrm>
                <a:off x="4916342" y="3320268"/>
                <a:ext cx="1291058" cy="1797535"/>
              </a:xfrm>
              <a:custGeom>
                <a:avLst/>
                <a:gdLst>
                  <a:gd name="connsiteX0" fmla="*/ 1242713 w 1291058"/>
                  <a:gd name="connsiteY0" fmla="*/ 1474616 h 1797535"/>
                  <a:gd name="connsiteX1" fmla="*/ 1143082 w 1291058"/>
                  <a:gd name="connsiteY1" fmla="*/ 1186295 h 1797535"/>
                  <a:gd name="connsiteX2" fmla="*/ 1070120 w 1291058"/>
                  <a:gd name="connsiteY2" fmla="*/ 901116 h 1797535"/>
                  <a:gd name="connsiteX3" fmla="*/ 1069739 w 1291058"/>
                  <a:gd name="connsiteY3" fmla="*/ 616890 h 1797535"/>
                  <a:gd name="connsiteX4" fmla="*/ 1093266 w 1291058"/>
                  <a:gd name="connsiteY4" fmla="*/ 497066 h 1797535"/>
                  <a:gd name="connsiteX5" fmla="*/ 1151559 w 1291058"/>
                  <a:gd name="connsiteY5" fmla="*/ 356762 h 1797535"/>
                  <a:gd name="connsiteX6" fmla="*/ 1138033 w 1291058"/>
                  <a:gd name="connsiteY6" fmla="*/ 183788 h 1797535"/>
                  <a:gd name="connsiteX7" fmla="*/ 1082312 w 1291058"/>
                  <a:gd name="connsiteY7" fmla="*/ 31484 h 1797535"/>
                  <a:gd name="connsiteX8" fmla="*/ 836567 w 1291058"/>
                  <a:gd name="connsiteY8" fmla="*/ 1194 h 1797535"/>
                  <a:gd name="connsiteX9" fmla="*/ 716266 w 1291058"/>
                  <a:gd name="connsiteY9" fmla="*/ 21387 h 1797535"/>
                  <a:gd name="connsiteX10" fmla="*/ 692549 w 1291058"/>
                  <a:gd name="connsiteY10" fmla="*/ 96730 h 1797535"/>
                  <a:gd name="connsiteX11" fmla="*/ 602728 w 1291058"/>
                  <a:gd name="connsiteY11" fmla="*/ 94444 h 1797535"/>
                  <a:gd name="connsiteX12" fmla="*/ 106381 w 1291058"/>
                  <a:gd name="connsiteY12" fmla="*/ 125495 h 1797535"/>
                  <a:gd name="connsiteX13" fmla="*/ 23227 w 1291058"/>
                  <a:gd name="connsiteY13" fmla="*/ 199600 h 1797535"/>
                  <a:gd name="connsiteX14" fmla="*/ 33514 w 1291058"/>
                  <a:gd name="connsiteY14" fmla="*/ 426962 h 1797535"/>
                  <a:gd name="connsiteX15" fmla="*/ 50659 w 1291058"/>
                  <a:gd name="connsiteY15" fmla="*/ 470967 h 1797535"/>
                  <a:gd name="connsiteX16" fmla="*/ 193915 w 1291058"/>
                  <a:gd name="connsiteY16" fmla="*/ 871208 h 1797535"/>
                  <a:gd name="connsiteX17" fmla="*/ 318121 w 1291058"/>
                  <a:gd name="connsiteY17" fmla="*/ 854920 h 1797535"/>
                  <a:gd name="connsiteX18" fmla="*/ 317169 w 1291058"/>
                  <a:gd name="connsiteY18" fmla="*/ 849205 h 1797535"/>
                  <a:gd name="connsiteX19" fmla="*/ 265924 w 1291058"/>
                  <a:gd name="connsiteY19" fmla="*/ 464395 h 1797535"/>
                  <a:gd name="connsiteX20" fmla="*/ 222014 w 1291058"/>
                  <a:gd name="connsiteY20" fmla="*/ 369621 h 1797535"/>
                  <a:gd name="connsiteX21" fmla="*/ 307168 w 1291058"/>
                  <a:gd name="connsiteY21" fmla="*/ 372669 h 1797535"/>
                  <a:gd name="connsiteX22" fmla="*/ 679976 w 1291058"/>
                  <a:gd name="connsiteY22" fmla="*/ 440392 h 1797535"/>
                  <a:gd name="connsiteX23" fmla="*/ 718552 w 1291058"/>
                  <a:gd name="connsiteY23" fmla="*/ 483635 h 1797535"/>
                  <a:gd name="connsiteX24" fmla="*/ 756843 w 1291058"/>
                  <a:gd name="connsiteY24" fmla="*/ 884447 h 1797535"/>
                  <a:gd name="connsiteX25" fmla="*/ 851998 w 1291058"/>
                  <a:gd name="connsiteY25" fmla="*/ 1166959 h 1797535"/>
                  <a:gd name="connsiteX26" fmla="*/ 874096 w 1291058"/>
                  <a:gd name="connsiteY26" fmla="*/ 1218299 h 1797535"/>
                  <a:gd name="connsiteX27" fmla="*/ 963250 w 1291058"/>
                  <a:gd name="connsiteY27" fmla="*/ 1331646 h 1797535"/>
                  <a:gd name="connsiteX28" fmla="*/ 1166418 w 1291058"/>
                  <a:gd name="connsiteY28" fmla="*/ 1794847 h 1797535"/>
                  <a:gd name="connsiteX29" fmla="*/ 1290052 w 1291058"/>
                  <a:gd name="connsiteY29" fmla="*/ 1753699 h 1797535"/>
                  <a:gd name="connsiteX30" fmla="*/ 1242713 w 1291058"/>
                  <a:gd name="connsiteY30" fmla="*/ 1474616 h 179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91058" h="1797535">
                    <a:moveTo>
                      <a:pt x="1242713" y="1474616"/>
                    </a:moveTo>
                    <a:cubicBezTo>
                      <a:pt x="1229854" y="1370699"/>
                      <a:pt x="1203565" y="1273734"/>
                      <a:pt x="1143082" y="1186295"/>
                    </a:cubicBezTo>
                    <a:cubicBezTo>
                      <a:pt x="1084217" y="1101046"/>
                      <a:pt x="1066596" y="1003796"/>
                      <a:pt x="1070120" y="901116"/>
                    </a:cubicBezTo>
                    <a:cubicBezTo>
                      <a:pt x="1073359" y="806533"/>
                      <a:pt x="1088789" y="712045"/>
                      <a:pt x="1069739" y="616890"/>
                    </a:cubicBezTo>
                    <a:cubicBezTo>
                      <a:pt x="1061548" y="575742"/>
                      <a:pt x="1076978" y="535451"/>
                      <a:pt x="1093266" y="497066"/>
                    </a:cubicBezTo>
                    <a:cubicBezTo>
                      <a:pt x="1113078" y="450488"/>
                      <a:pt x="1134604" y="404387"/>
                      <a:pt x="1151559" y="356762"/>
                    </a:cubicBezTo>
                    <a:cubicBezTo>
                      <a:pt x="1172609" y="297803"/>
                      <a:pt x="1177562" y="236462"/>
                      <a:pt x="1138033" y="183788"/>
                    </a:cubicBezTo>
                    <a:cubicBezTo>
                      <a:pt x="1103267" y="137592"/>
                      <a:pt x="1084217" y="88348"/>
                      <a:pt x="1082312" y="31484"/>
                    </a:cubicBezTo>
                    <a:cubicBezTo>
                      <a:pt x="1018971" y="-6331"/>
                      <a:pt x="868095" y="-139"/>
                      <a:pt x="836567" y="1194"/>
                    </a:cubicBezTo>
                    <a:cubicBezTo>
                      <a:pt x="795800" y="2909"/>
                      <a:pt x="754366" y="3290"/>
                      <a:pt x="716266" y="21387"/>
                    </a:cubicBezTo>
                    <a:cubicBezTo>
                      <a:pt x="690549" y="41580"/>
                      <a:pt x="732935" y="86729"/>
                      <a:pt x="692549" y="96730"/>
                    </a:cubicBezTo>
                    <a:cubicBezTo>
                      <a:pt x="664546" y="103683"/>
                      <a:pt x="632732" y="96254"/>
                      <a:pt x="602728" y="94444"/>
                    </a:cubicBezTo>
                    <a:cubicBezTo>
                      <a:pt x="435946" y="84157"/>
                      <a:pt x="270496" y="90920"/>
                      <a:pt x="106381" y="125495"/>
                    </a:cubicBezTo>
                    <a:cubicBezTo>
                      <a:pt x="62756" y="134735"/>
                      <a:pt x="37229" y="157880"/>
                      <a:pt x="23227" y="199600"/>
                    </a:cubicBezTo>
                    <a:cubicBezTo>
                      <a:pt x="-2871" y="277133"/>
                      <a:pt x="-16016" y="352857"/>
                      <a:pt x="33514" y="426962"/>
                    </a:cubicBezTo>
                    <a:cubicBezTo>
                      <a:pt x="42087" y="439725"/>
                      <a:pt x="45992" y="455918"/>
                      <a:pt x="50659" y="470967"/>
                    </a:cubicBezTo>
                    <a:cubicBezTo>
                      <a:pt x="92569" y="606508"/>
                      <a:pt x="164578" y="731285"/>
                      <a:pt x="193915" y="871208"/>
                    </a:cubicBezTo>
                    <a:cubicBezTo>
                      <a:pt x="237826" y="884257"/>
                      <a:pt x="278212" y="870827"/>
                      <a:pt x="318121" y="854920"/>
                    </a:cubicBezTo>
                    <a:cubicBezTo>
                      <a:pt x="317836" y="853015"/>
                      <a:pt x="317455" y="851110"/>
                      <a:pt x="317169" y="849205"/>
                    </a:cubicBezTo>
                    <a:cubicBezTo>
                      <a:pt x="298500" y="721094"/>
                      <a:pt x="292499" y="591363"/>
                      <a:pt x="265924" y="464395"/>
                    </a:cubicBezTo>
                    <a:cubicBezTo>
                      <a:pt x="259066" y="431534"/>
                      <a:pt x="237635" y="405149"/>
                      <a:pt x="222014" y="369621"/>
                    </a:cubicBezTo>
                    <a:cubicBezTo>
                      <a:pt x="253256" y="364097"/>
                      <a:pt x="279545" y="364954"/>
                      <a:pt x="307168" y="372669"/>
                    </a:cubicBezTo>
                    <a:cubicBezTo>
                      <a:pt x="429278" y="406769"/>
                      <a:pt x="554056" y="427819"/>
                      <a:pt x="679976" y="440392"/>
                    </a:cubicBezTo>
                    <a:cubicBezTo>
                      <a:pt x="712266" y="443630"/>
                      <a:pt x="718648" y="454775"/>
                      <a:pt x="718552" y="483635"/>
                    </a:cubicBezTo>
                    <a:cubicBezTo>
                      <a:pt x="718076" y="618414"/>
                      <a:pt x="728744" y="752240"/>
                      <a:pt x="756843" y="884447"/>
                    </a:cubicBezTo>
                    <a:cubicBezTo>
                      <a:pt x="777607" y="982460"/>
                      <a:pt x="830185" y="1069518"/>
                      <a:pt x="851998" y="1166959"/>
                    </a:cubicBezTo>
                    <a:cubicBezTo>
                      <a:pt x="848378" y="1166959"/>
                      <a:pt x="858951" y="1203821"/>
                      <a:pt x="874096" y="1218299"/>
                    </a:cubicBezTo>
                    <a:cubicBezTo>
                      <a:pt x="916768" y="1245921"/>
                      <a:pt x="946676" y="1283164"/>
                      <a:pt x="963250" y="1331646"/>
                    </a:cubicBezTo>
                    <a:cubicBezTo>
                      <a:pt x="972965" y="1360031"/>
                      <a:pt x="1118698" y="1670927"/>
                      <a:pt x="1166418" y="1794847"/>
                    </a:cubicBezTo>
                    <a:cubicBezTo>
                      <a:pt x="1166608" y="1797419"/>
                      <a:pt x="1265192" y="1808658"/>
                      <a:pt x="1290052" y="1753699"/>
                    </a:cubicBezTo>
                    <a:cubicBezTo>
                      <a:pt x="1298434" y="1734458"/>
                      <a:pt x="1251952" y="1549864"/>
                      <a:pt x="1242713" y="1474616"/>
                    </a:cubicBezTo>
                    <a:close/>
                  </a:path>
                </a:pathLst>
              </a:custGeom>
              <a:solidFill>
                <a:srgbClr val="000000"/>
              </a:solidFill>
              <a:ln w="9525" cap="flat">
                <a:noFill/>
                <a:prstDash val="solid"/>
                <a:miter/>
              </a:ln>
              <a:scene3d>
                <a:camera prst="orthographicFront"/>
                <a:lightRig rig="threePt" dir="t"/>
              </a:scene3d>
              <a:sp3d>
                <a:bevelT/>
              </a:sp3d>
            </p:spPr>
            <p:txBody>
              <a:bodyPr rtlCol="0" anchor="ctr"/>
              <a:lstStyle/>
              <a:p>
                <a:pPr eaLnBrk="1" fontAlgn="auto" hangingPunct="1">
                  <a:spcBef>
                    <a:spcPts val="0"/>
                  </a:spcBef>
                  <a:spcAft>
                    <a:spcPts val="0"/>
                  </a:spcAft>
                </a:pPr>
                <a:endParaRPr kumimoji="0" lang="ko-KR" altLang="en-US">
                  <a:solidFill>
                    <a:prstClr val="black"/>
                  </a:solidFill>
                  <a:latin typeface="Arial"/>
                </a:endParaRPr>
              </a:p>
            </p:txBody>
          </p:sp>
          <p:sp>
            <p:nvSpPr>
              <p:cNvPr id="153" name="자유형: 도형 157">
                <a:extLst>
                  <a:ext uri="{FF2B5EF4-FFF2-40B4-BE49-F238E27FC236}">
                    <a16:creationId xmlns:a16="http://schemas.microsoft.com/office/drawing/2014/main" id="{D539DEA4-EDD0-4420-AE69-3D8D044F3E59}"/>
                  </a:ext>
                </a:extLst>
              </p:cNvPr>
              <p:cNvSpPr/>
              <p:nvPr/>
            </p:nvSpPr>
            <p:spPr>
              <a:xfrm>
                <a:off x="5632513" y="1568329"/>
                <a:ext cx="631059" cy="1975542"/>
              </a:xfrm>
              <a:custGeom>
                <a:avLst/>
                <a:gdLst>
                  <a:gd name="connsiteX0" fmla="*/ 621697 w 631059"/>
                  <a:gd name="connsiteY0" fmla="*/ 1165346 h 1975542"/>
                  <a:gd name="connsiteX1" fmla="*/ 555212 w 631059"/>
                  <a:gd name="connsiteY1" fmla="*/ 632422 h 1975542"/>
                  <a:gd name="connsiteX2" fmla="*/ 569024 w 631059"/>
                  <a:gd name="connsiteY2" fmla="*/ 548983 h 1975542"/>
                  <a:gd name="connsiteX3" fmla="*/ 605504 w 631059"/>
                  <a:gd name="connsiteY3" fmla="*/ 340957 h 1975542"/>
                  <a:gd name="connsiteX4" fmla="*/ 602647 w 631059"/>
                  <a:gd name="connsiteY4" fmla="*/ 119215 h 1975542"/>
                  <a:gd name="connsiteX5" fmla="*/ 609219 w 631059"/>
                  <a:gd name="connsiteY5" fmla="*/ 11106 h 1975542"/>
                  <a:gd name="connsiteX6" fmla="*/ 536258 w 631059"/>
                  <a:gd name="connsiteY6" fmla="*/ 13678 h 1975542"/>
                  <a:gd name="connsiteX7" fmla="*/ 507016 w 631059"/>
                  <a:gd name="connsiteY7" fmla="*/ 102737 h 1975542"/>
                  <a:gd name="connsiteX8" fmla="*/ 419862 w 631059"/>
                  <a:gd name="connsiteY8" fmla="*/ 572034 h 1975542"/>
                  <a:gd name="connsiteX9" fmla="*/ 395288 w 631059"/>
                  <a:gd name="connsiteY9" fmla="*/ 844449 h 1975542"/>
                  <a:gd name="connsiteX10" fmla="*/ 318135 w 631059"/>
                  <a:gd name="connsiteY10" fmla="*/ 1067429 h 1975542"/>
                  <a:gd name="connsiteX11" fmla="*/ 317183 w 631059"/>
                  <a:gd name="connsiteY11" fmla="*/ 1067524 h 1975542"/>
                  <a:gd name="connsiteX12" fmla="*/ 135827 w 631059"/>
                  <a:gd name="connsiteY12" fmla="*/ 1212971 h 1975542"/>
                  <a:gd name="connsiteX13" fmla="*/ 126302 w 631059"/>
                  <a:gd name="connsiteY13" fmla="*/ 1346321 h 1975542"/>
                  <a:gd name="connsiteX14" fmla="*/ 0 w 631059"/>
                  <a:gd name="connsiteY14" fmla="*/ 1773422 h 1975542"/>
                  <a:gd name="connsiteX15" fmla="*/ 116396 w 631059"/>
                  <a:gd name="connsiteY15" fmla="*/ 1764468 h 1975542"/>
                  <a:gd name="connsiteX16" fmla="*/ 150686 w 631059"/>
                  <a:gd name="connsiteY16" fmla="*/ 1799330 h 1975542"/>
                  <a:gd name="connsiteX17" fmla="*/ 130016 w 631059"/>
                  <a:gd name="connsiteY17" fmla="*/ 1956397 h 1975542"/>
                  <a:gd name="connsiteX18" fmla="*/ 228314 w 631059"/>
                  <a:gd name="connsiteY18" fmla="*/ 1975542 h 1975542"/>
                  <a:gd name="connsiteX19" fmla="*/ 261747 w 631059"/>
                  <a:gd name="connsiteY19" fmla="*/ 1853718 h 1975542"/>
                  <a:gd name="connsiteX20" fmla="*/ 366236 w 631059"/>
                  <a:gd name="connsiteY20" fmla="*/ 1783614 h 1975542"/>
                  <a:gd name="connsiteX21" fmla="*/ 535686 w 631059"/>
                  <a:gd name="connsiteY21" fmla="*/ 1437856 h 1975542"/>
                  <a:gd name="connsiteX22" fmla="*/ 625983 w 631059"/>
                  <a:gd name="connsiteY22" fmla="*/ 1270407 h 1975542"/>
                  <a:gd name="connsiteX23" fmla="*/ 621697 w 631059"/>
                  <a:gd name="connsiteY23" fmla="*/ 1165346 h 197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1059" h="1975542">
                    <a:moveTo>
                      <a:pt x="621697" y="1165346"/>
                    </a:moveTo>
                    <a:cubicBezTo>
                      <a:pt x="637032" y="1083717"/>
                      <a:pt x="565976" y="678999"/>
                      <a:pt x="555212" y="632422"/>
                    </a:cubicBezTo>
                    <a:cubicBezTo>
                      <a:pt x="553688" y="603561"/>
                      <a:pt x="559213" y="575558"/>
                      <a:pt x="569024" y="548983"/>
                    </a:cubicBezTo>
                    <a:cubicBezTo>
                      <a:pt x="593979" y="481737"/>
                      <a:pt x="603599" y="412776"/>
                      <a:pt x="605504" y="340957"/>
                    </a:cubicBezTo>
                    <a:cubicBezTo>
                      <a:pt x="607505" y="266853"/>
                      <a:pt x="595217" y="193320"/>
                      <a:pt x="602647" y="119215"/>
                    </a:cubicBezTo>
                    <a:cubicBezTo>
                      <a:pt x="606266" y="83401"/>
                      <a:pt x="616363" y="47682"/>
                      <a:pt x="609219" y="11106"/>
                    </a:cubicBezTo>
                    <a:cubicBezTo>
                      <a:pt x="584359" y="-4515"/>
                      <a:pt x="559975" y="-3657"/>
                      <a:pt x="536258" y="13678"/>
                    </a:cubicBezTo>
                    <a:cubicBezTo>
                      <a:pt x="517398" y="40348"/>
                      <a:pt x="515874" y="72733"/>
                      <a:pt x="507016" y="102737"/>
                    </a:cubicBezTo>
                    <a:cubicBezTo>
                      <a:pt x="461582" y="256185"/>
                      <a:pt x="444246" y="414681"/>
                      <a:pt x="419862" y="572034"/>
                    </a:cubicBezTo>
                    <a:cubicBezTo>
                      <a:pt x="405860" y="662807"/>
                      <a:pt x="380238" y="754723"/>
                      <a:pt x="395288" y="844449"/>
                    </a:cubicBezTo>
                    <a:cubicBezTo>
                      <a:pt x="407956" y="920268"/>
                      <a:pt x="366617" y="1010469"/>
                      <a:pt x="318135" y="1067429"/>
                    </a:cubicBezTo>
                    <a:cubicBezTo>
                      <a:pt x="317849" y="1067429"/>
                      <a:pt x="317373" y="1067429"/>
                      <a:pt x="317183" y="1067524"/>
                    </a:cubicBezTo>
                    <a:cubicBezTo>
                      <a:pt x="236696" y="1090479"/>
                      <a:pt x="163259" y="1138676"/>
                      <a:pt x="135827" y="1212971"/>
                    </a:cubicBezTo>
                    <a:cubicBezTo>
                      <a:pt x="124397" y="1243927"/>
                      <a:pt x="140208" y="1316698"/>
                      <a:pt x="126302" y="1346321"/>
                    </a:cubicBezTo>
                    <a:cubicBezTo>
                      <a:pt x="58007" y="1491482"/>
                      <a:pt x="25432" y="1615783"/>
                      <a:pt x="0" y="1773422"/>
                    </a:cubicBezTo>
                    <a:cubicBezTo>
                      <a:pt x="39910" y="1785519"/>
                      <a:pt x="77915" y="1769517"/>
                      <a:pt x="116396" y="1764468"/>
                    </a:cubicBezTo>
                    <a:cubicBezTo>
                      <a:pt x="147066" y="1760468"/>
                      <a:pt x="157925" y="1763706"/>
                      <a:pt x="150686" y="1799330"/>
                    </a:cubicBezTo>
                    <a:cubicBezTo>
                      <a:pt x="140113" y="1850955"/>
                      <a:pt x="136493" y="1903914"/>
                      <a:pt x="130016" y="1956397"/>
                    </a:cubicBezTo>
                    <a:cubicBezTo>
                      <a:pt x="164592" y="1965541"/>
                      <a:pt x="202692" y="1975066"/>
                      <a:pt x="228314" y="1975542"/>
                    </a:cubicBezTo>
                    <a:cubicBezTo>
                      <a:pt x="247841" y="1937252"/>
                      <a:pt x="251555" y="1894580"/>
                      <a:pt x="261747" y="1853718"/>
                    </a:cubicBezTo>
                    <a:cubicBezTo>
                      <a:pt x="282321" y="1771041"/>
                      <a:pt x="282035" y="1770945"/>
                      <a:pt x="366236" y="1783614"/>
                    </a:cubicBezTo>
                    <a:cubicBezTo>
                      <a:pt x="375952" y="1645406"/>
                      <a:pt x="448628" y="1538059"/>
                      <a:pt x="535686" y="1437856"/>
                    </a:cubicBezTo>
                    <a:cubicBezTo>
                      <a:pt x="574358" y="1386707"/>
                      <a:pt x="609314" y="1335081"/>
                      <a:pt x="625983" y="1270407"/>
                    </a:cubicBezTo>
                    <a:cubicBezTo>
                      <a:pt x="640747" y="1212971"/>
                      <a:pt x="618268" y="1215066"/>
                      <a:pt x="621697" y="1165346"/>
                    </a:cubicBezTo>
                    <a:close/>
                  </a:path>
                </a:pathLst>
              </a:custGeom>
              <a:solidFill>
                <a:schemeClr val="accent2"/>
              </a:solidFill>
              <a:ln w="9525" cap="flat">
                <a:noFill/>
                <a:prstDash val="solid"/>
                <a:miter/>
              </a:ln>
              <a:scene3d>
                <a:camera prst="orthographicFront"/>
                <a:lightRig rig="threePt" dir="t"/>
              </a:scene3d>
              <a:sp3d>
                <a:bevelT/>
              </a:sp3d>
            </p:spPr>
            <p:txBody>
              <a:bodyPr rtlCol="0" anchor="ctr"/>
              <a:lstStyle/>
              <a:p>
                <a:pPr eaLnBrk="1" fontAlgn="auto" hangingPunct="1">
                  <a:spcBef>
                    <a:spcPts val="0"/>
                  </a:spcBef>
                  <a:spcAft>
                    <a:spcPts val="0"/>
                  </a:spcAft>
                </a:pPr>
                <a:endParaRPr kumimoji="0" lang="ko-KR" altLang="en-US" dirty="0">
                  <a:solidFill>
                    <a:prstClr val="black"/>
                  </a:solidFill>
                  <a:latin typeface="Arial"/>
                </a:endParaRPr>
              </a:p>
            </p:txBody>
          </p:sp>
          <p:sp>
            <p:nvSpPr>
              <p:cNvPr id="154" name="자유형: 도형 158">
                <a:extLst>
                  <a:ext uri="{FF2B5EF4-FFF2-40B4-BE49-F238E27FC236}">
                    <a16:creationId xmlns:a16="http://schemas.microsoft.com/office/drawing/2014/main" id="{381550AF-AA1C-4451-959D-1B15A7613BCB}"/>
                  </a:ext>
                </a:extLst>
              </p:cNvPr>
              <p:cNvSpPr/>
              <p:nvPr/>
            </p:nvSpPr>
            <p:spPr>
              <a:xfrm>
                <a:off x="6045103" y="2722816"/>
                <a:ext cx="1314768" cy="2414015"/>
              </a:xfrm>
              <a:custGeom>
                <a:avLst/>
                <a:gdLst>
                  <a:gd name="connsiteX0" fmla="*/ 347219 w 1314768"/>
                  <a:gd name="connsiteY0" fmla="*/ 43720 h 2414015"/>
                  <a:gd name="connsiteX1" fmla="*/ 367222 w 1314768"/>
                  <a:gd name="connsiteY1" fmla="*/ 365284 h 2414015"/>
                  <a:gd name="connsiteX2" fmla="*/ 319882 w 1314768"/>
                  <a:gd name="connsiteY2" fmla="*/ 679799 h 2414015"/>
                  <a:gd name="connsiteX3" fmla="*/ 570771 w 1314768"/>
                  <a:gd name="connsiteY3" fmla="*/ 1284827 h 2414015"/>
                  <a:gd name="connsiteX4" fmla="*/ 1266286 w 1314768"/>
                  <a:gd name="connsiteY4" fmla="*/ 1737074 h 2414015"/>
                  <a:gd name="connsiteX5" fmla="*/ 1314769 w 1314768"/>
                  <a:gd name="connsiteY5" fmla="*/ 1763935 h 2414015"/>
                  <a:gd name="connsiteX6" fmla="*/ 1103790 w 1314768"/>
                  <a:gd name="connsiteY6" fmla="*/ 1771841 h 2414015"/>
                  <a:gd name="connsiteX7" fmla="*/ 989966 w 1314768"/>
                  <a:gd name="connsiteY7" fmla="*/ 1803464 h 2414015"/>
                  <a:gd name="connsiteX8" fmla="*/ 911099 w 1314768"/>
                  <a:gd name="connsiteY8" fmla="*/ 2044351 h 2414015"/>
                  <a:gd name="connsiteX9" fmla="*/ 1026447 w 1314768"/>
                  <a:gd name="connsiteY9" fmla="*/ 2188655 h 2414015"/>
                  <a:gd name="connsiteX10" fmla="*/ 1143699 w 1314768"/>
                  <a:gd name="connsiteY10" fmla="*/ 2300097 h 2414015"/>
                  <a:gd name="connsiteX11" fmla="*/ 1274097 w 1314768"/>
                  <a:gd name="connsiteY11" fmla="*/ 2414016 h 2414015"/>
                  <a:gd name="connsiteX12" fmla="*/ 999586 w 1314768"/>
                  <a:gd name="connsiteY12" fmla="*/ 2325338 h 2414015"/>
                  <a:gd name="connsiteX13" fmla="*/ 647352 w 1314768"/>
                  <a:gd name="connsiteY13" fmla="*/ 2068068 h 2414015"/>
                  <a:gd name="connsiteX14" fmla="*/ 203106 w 1314768"/>
                  <a:gd name="connsiteY14" fmla="*/ 1599438 h 2414015"/>
                  <a:gd name="connsiteX15" fmla="*/ 33370 w 1314768"/>
                  <a:gd name="connsiteY15" fmla="*/ 1258919 h 2414015"/>
                  <a:gd name="connsiteX16" fmla="*/ 51182 w 1314768"/>
                  <a:gd name="connsiteY16" fmla="*/ 1033939 h 2414015"/>
                  <a:gd name="connsiteX17" fmla="*/ 86520 w 1314768"/>
                  <a:gd name="connsiteY17" fmla="*/ 915829 h 2414015"/>
                  <a:gd name="connsiteX18" fmla="*/ 77090 w 1314768"/>
                  <a:gd name="connsiteY18" fmla="*/ 782003 h 2414015"/>
                  <a:gd name="connsiteX19" fmla="*/ 33751 w 1314768"/>
                  <a:gd name="connsiteY19" fmla="*/ 692468 h 2414015"/>
                  <a:gd name="connsiteX20" fmla="*/ 33465 w 1314768"/>
                  <a:gd name="connsiteY20" fmla="*/ 448723 h 2414015"/>
                  <a:gd name="connsiteX21" fmla="*/ 170054 w 1314768"/>
                  <a:gd name="connsiteY21" fmla="*/ 192691 h 2414015"/>
                  <a:gd name="connsiteX22" fmla="*/ 132811 w 1314768"/>
                  <a:gd name="connsiteY22" fmla="*/ 39624 h 2414015"/>
                  <a:gd name="connsiteX23" fmla="*/ 47086 w 1314768"/>
                  <a:gd name="connsiteY23" fmla="*/ 39624 h 2414015"/>
                  <a:gd name="connsiteX24" fmla="*/ 170054 w 1314768"/>
                  <a:gd name="connsiteY24" fmla="*/ 0 h 2414015"/>
                  <a:gd name="connsiteX25" fmla="*/ 210726 w 1314768"/>
                  <a:gd name="connsiteY25" fmla="*/ 11239 h 2414015"/>
                  <a:gd name="connsiteX26" fmla="*/ 309595 w 1314768"/>
                  <a:gd name="connsiteY26" fmla="*/ 30575 h 2414015"/>
                  <a:gd name="connsiteX27" fmla="*/ 347219 w 1314768"/>
                  <a:gd name="connsiteY27" fmla="*/ 43720 h 241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14768" h="2414015">
                    <a:moveTo>
                      <a:pt x="347219" y="43720"/>
                    </a:moveTo>
                    <a:cubicBezTo>
                      <a:pt x="393796" y="148495"/>
                      <a:pt x="386938" y="255746"/>
                      <a:pt x="367222" y="365284"/>
                    </a:cubicBezTo>
                    <a:cubicBezTo>
                      <a:pt x="348457" y="469583"/>
                      <a:pt x="330931" y="574072"/>
                      <a:pt x="319882" y="679799"/>
                    </a:cubicBezTo>
                    <a:cubicBezTo>
                      <a:pt x="294069" y="928116"/>
                      <a:pt x="385700" y="1126045"/>
                      <a:pt x="570771" y="1284827"/>
                    </a:cubicBezTo>
                    <a:cubicBezTo>
                      <a:pt x="782416" y="1466278"/>
                      <a:pt x="1024256" y="1602010"/>
                      <a:pt x="1266286" y="1737074"/>
                    </a:cubicBezTo>
                    <a:cubicBezTo>
                      <a:pt x="1278383" y="1743837"/>
                      <a:pt x="1290575" y="1750505"/>
                      <a:pt x="1314769" y="1763935"/>
                    </a:cubicBezTo>
                    <a:cubicBezTo>
                      <a:pt x="1236187" y="1765744"/>
                      <a:pt x="1169512" y="1760887"/>
                      <a:pt x="1103790" y="1771841"/>
                    </a:cubicBezTo>
                    <a:cubicBezTo>
                      <a:pt x="1064547" y="1778413"/>
                      <a:pt x="1025875" y="1786509"/>
                      <a:pt x="989966" y="1803464"/>
                    </a:cubicBezTo>
                    <a:cubicBezTo>
                      <a:pt x="888906" y="1851089"/>
                      <a:pt x="858426" y="1945767"/>
                      <a:pt x="911099" y="2044351"/>
                    </a:cubicBezTo>
                    <a:cubicBezTo>
                      <a:pt x="940627" y="2099596"/>
                      <a:pt x="982727" y="2144935"/>
                      <a:pt x="1026447" y="2188655"/>
                    </a:cubicBezTo>
                    <a:cubicBezTo>
                      <a:pt x="1064547" y="2226755"/>
                      <a:pt x="1103790" y="2263807"/>
                      <a:pt x="1143699" y="2300097"/>
                    </a:cubicBezTo>
                    <a:cubicBezTo>
                      <a:pt x="1183323" y="2336102"/>
                      <a:pt x="1224281" y="2370582"/>
                      <a:pt x="1274097" y="2414016"/>
                    </a:cubicBezTo>
                    <a:cubicBezTo>
                      <a:pt x="1170751" y="2393728"/>
                      <a:pt x="1082168" y="2369534"/>
                      <a:pt x="999586" y="2325338"/>
                    </a:cubicBezTo>
                    <a:cubicBezTo>
                      <a:pt x="870046" y="2255996"/>
                      <a:pt x="756032" y="2165604"/>
                      <a:pt x="647352" y="2068068"/>
                    </a:cubicBezTo>
                    <a:cubicBezTo>
                      <a:pt x="486760" y="1923764"/>
                      <a:pt x="331026" y="1774412"/>
                      <a:pt x="203106" y="1599438"/>
                    </a:cubicBezTo>
                    <a:cubicBezTo>
                      <a:pt x="127477" y="1496092"/>
                      <a:pt x="54516" y="1390650"/>
                      <a:pt x="33370" y="1258919"/>
                    </a:cubicBezTo>
                    <a:cubicBezTo>
                      <a:pt x="20988" y="1181767"/>
                      <a:pt x="29941" y="1107662"/>
                      <a:pt x="51182" y="1033939"/>
                    </a:cubicBezTo>
                    <a:cubicBezTo>
                      <a:pt x="62612" y="994505"/>
                      <a:pt x="73851" y="954976"/>
                      <a:pt x="86520" y="915829"/>
                    </a:cubicBezTo>
                    <a:cubicBezTo>
                      <a:pt x="101474" y="869728"/>
                      <a:pt x="97188" y="825341"/>
                      <a:pt x="77090" y="782003"/>
                    </a:cubicBezTo>
                    <a:cubicBezTo>
                      <a:pt x="63088" y="751904"/>
                      <a:pt x="50801" y="720757"/>
                      <a:pt x="33751" y="692468"/>
                    </a:cubicBezTo>
                    <a:cubicBezTo>
                      <a:pt x="-15303" y="610648"/>
                      <a:pt x="-6921" y="531305"/>
                      <a:pt x="33465" y="448723"/>
                    </a:cubicBezTo>
                    <a:cubicBezTo>
                      <a:pt x="61088" y="392239"/>
                      <a:pt x="160719" y="209169"/>
                      <a:pt x="170054" y="192691"/>
                    </a:cubicBezTo>
                    <a:cubicBezTo>
                      <a:pt x="226728" y="92774"/>
                      <a:pt x="247016" y="50578"/>
                      <a:pt x="132811" y="39624"/>
                    </a:cubicBezTo>
                    <a:cubicBezTo>
                      <a:pt x="115476" y="38005"/>
                      <a:pt x="88425" y="37433"/>
                      <a:pt x="47086" y="39624"/>
                    </a:cubicBezTo>
                    <a:cubicBezTo>
                      <a:pt x="82424" y="11811"/>
                      <a:pt x="129763" y="3524"/>
                      <a:pt x="170054" y="0"/>
                    </a:cubicBezTo>
                    <a:cubicBezTo>
                      <a:pt x="184341" y="1238"/>
                      <a:pt x="198439" y="4382"/>
                      <a:pt x="210726" y="11239"/>
                    </a:cubicBezTo>
                    <a:cubicBezTo>
                      <a:pt x="241777" y="28575"/>
                      <a:pt x="272924" y="40196"/>
                      <a:pt x="309595" y="30575"/>
                    </a:cubicBezTo>
                    <a:cubicBezTo>
                      <a:pt x="323121" y="26860"/>
                      <a:pt x="338265" y="29242"/>
                      <a:pt x="347219" y="43720"/>
                    </a:cubicBezTo>
                    <a:close/>
                  </a:path>
                </a:pathLst>
              </a:custGeom>
              <a:solidFill>
                <a:srgbClr val="FE0000"/>
              </a:solidFill>
              <a:ln w="9525" cap="flat">
                <a:noFill/>
                <a:prstDash val="solid"/>
                <a:miter/>
              </a:ln>
              <a:scene3d>
                <a:camera prst="orthographicFront"/>
                <a:lightRig rig="threePt" dir="t"/>
              </a:scene3d>
              <a:sp3d>
                <a:bevelT/>
              </a:sp3d>
            </p:spPr>
            <p:txBody>
              <a:bodyPr rtlCol="0" anchor="ctr"/>
              <a:lstStyle/>
              <a:p>
                <a:pPr eaLnBrk="1" fontAlgn="auto" hangingPunct="1">
                  <a:spcBef>
                    <a:spcPts val="0"/>
                  </a:spcBef>
                  <a:spcAft>
                    <a:spcPts val="0"/>
                  </a:spcAft>
                </a:pPr>
                <a:endParaRPr kumimoji="0" lang="ko-KR" altLang="en-US">
                  <a:solidFill>
                    <a:prstClr val="black"/>
                  </a:solidFill>
                  <a:latin typeface="Arial"/>
                </a:endParaRPr>
              </a:p>
            </p:txBody>
          </p:sp>
          <p:sp>
            <p:nvSpPr>
              <p:cNvPr id="155" name="자유형: 도형 159">
                <a:extLst>
                  <a:ext uri="{FF2B5EF4-FFF2-40B4-BE49-F238E27FC236}">
                    <a16:creationId xmlns:a16="http://schemas.microsoft.com/office/drawing/2014/main" id="{E87BDEAD-8E2B-4CCB-9AC1-CF122CA84648}"/>
                  </a:ext>
                </a:extLst>
              </p:cNvPr>
              <p:cNvSpPr/>
              <p:nvPr/>
            </p:nvSpPr>
            <p:spPr>
              <a:xfrm>
                <a:off x="5907976" y="2173686"/>
                <a:ext cx="699255" cy="596403"/>
              </a:xfrm>
              <a:custGeom>
                <a:avLst/>
                <a:gdLst>
                  <a:gd name="connsiteX0" fmla="*/ 314039 w 699255"/>
                  <a:gd name="connsiteY0" fmla="*/ 561322 h 596403"/>
                  <a:gd name="connsiteX1" fmla="*/ 257842 w 699255"/>
                  <a:gd name="connsiteY1" fmla="*/ 522175 h 596403"/>
                  <a:gd name="connsiteX2" fmla="*/ 41815 w 699255"/>
                  <a:gd name="connsiteY2" fmla="*/ 462167 h 596403"/>
                  <a:gd name="connsiteX3" fmla="*/ 190 w 699255"/>
                  <a:gd name="connsiteY3" fmla="*/ 443308 h 596403"/>
                  <a:gd name="connsiteX4" fmla="*/ 0 w 699255"/>
                  <a:gd name="connsiteY4" fmla="*/ 435878 h 596403"/>
                  <a:gd name="connsiteX5" fmla="*/ 60674 w 699255"/>
                  <a:gd name="connsiteY5" fmla="*/ 435878 h 596403"/>
                  <a:gd name="connsiteX6" fmla="*/ 132017 w 699255"/>
                  <a:gd name="connsiteY6" fmla="*/ 398921 h 596403"/>
                  <a:gd name="connsiteX7" fmla="*/ 298132 w 699255"/>
                  <a:gd name="connsiteY7" fmla="*/ 347677 h 596403"/>
                  <a:gd name="connsiteX8" fmla="*/ 408527 w 699255"/>
                  <a:gd name="connsiteY8" fmla="*/ 333484 h 596403"/>
                  <a:gd name="connsiteX9" fmla="*/ 416909 w 699255"/>
                  <a:gd name="connsiteY9" fmla="*/ 250045 h 596403"/>
                  <a:gd name="connsiteX10" fmla="*/ 408432 w 699255"/>
                  <a:gd name="connsiteY10" fmla="*/ 153748 h 596403"/>
                  <a:gd name="connsiteX11" fmla="*/ 431864 w 699255"/>
                  <a:gd name="connsiteY11" fmla="*/ 130507 h 596403"/>
                  <a:gd name="connsiteX12" fmla="*/ 477583 w 699255"/>
                  <a:gd name="connsiteY12" fmla="*/ 16492 h 596403"/>
                  <a:gd name="connsiteX13" fmla="*/ 479679 w 699255"/>
                  <a:gd name="connsiteY13" fmla="*/ 2586 h 596403"/>
                  <a:gd name="connsiteX14" fmla="*/ 573024 w 699255"/>
                  <a:gd name="connsiteY14" fmla="*/ 26875 h 596403"/>
                  <a:gd name="connsiteX15" fmla="*/ 653129 w 699255"/>
                  <a:gd name="connsiteY15" fmla="*/ 107361 h 596403"/>
                  <a:gd name="connsiteX16" fmla="*/ 658368 w 699255"/>
                  <a:gd name="connsiteY16" fmla="*/ 339199 h 596403"/>
                  <a:gd name="connsiteX17" fmla="*/ 622554 w 699255"/>
                  <a:gd name="connsiteY17" fmla="*/ 389206 h 596403"/>
                  <a:gd name="connsiteX18" fmla="*/ 622268 w 699255"/>
                  <a:gd name="connsiteY18" fmla="*/ 425210 h 596403"/>
                  <a:gd name="connsiteX19" fmla="*/ 635222 w 699255"/>
                  <a:gd name="connsiteY19" fmla="*/ 464644 h 596403"/>
                  <a:gd name="connsiteX20" fmla="*/ 576358 w 699255"/>
                  <a:gd name="connsiteY20" fmla="*/ 565228 h 596403"/>
                  <a:gd name="connsiteX21" fmla="*/ 475202 w 699255"/>
                  <a:gd name="connsiteY21" fmla="*/ 590374 h 596403"/>
                  <a:gd name="connsiteX22" fmla="*/ 314039 w 699255"/>
                  <a:gd name="connsiteY22" fmla="*/ 561322 h 59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9255" h="596403">
                    <a:moveTo>
                      <a:pt x="314039" y="561322"/>
                    </a:moveTo>
                    <a:cubicBezTo>
                      <a:pt x="299085" y="542653"/>
                      <a:pt x="282416" y="523032"/>
                      <a:pt x="257842" y="522175"/>
                    </a:cubicBezTo>
                    <a:cubicBezTo>
                      <a:pt x="180689" y="519412"/>
                      <a:pt x="113824" y="481979"/>
                      <a:pt x="41815" y="462167"/>
                    </a:cubicBezTo>
                    <a:cubicBezTo>
                      <a:pt x="27908" y="455881"/>
                      <a:pt x="14002" y="449594"/>
                      <a:pt x="190" y="443308"/>
                    </a:cubicBezTo>
                    <a:cubicBezTo>
                      <a:pt x="95" y="440831"/>
                      <a:pt x="95" y="438355"/>
                      <a:pt x="0" y="435878"/>
                    </a:cubicBezTo>
                    <a:cubicBezTo>
                      <a:pt x="20193" y="435878"/>
                      <a:pt x="40481" y="435878"/>
                      <a:pt x="60674" y="435878"/>
                    </a:cubicBezTo>
                    <a:cubicBezTo>
                      <a:pt x="83820" y="422257"/>
                      <a:pt x="113252" y="420829"/>
                      <a:pt x="132017" y="398921"/>
                    </a:cubicBezTo>
                    <a:cubicBezTo>
                      <a:pt x="176308" y="345962"/>
                      <a:pt x="231457" y="328246"/>
                      <a:pt x="298132" y="347677"/>
                    </a:cubicBezTo>
                    <a:cubicBezTo>
                      <a:pt x="336994" y="359011"/>
                      <a:pt x="373475" y="351201"/>
                      <a:pt x="408527" y="333484"/>
                    </a:cubicBezTo>
                    <a:cubicBezTo>
                      <a:pt x="452533" y="311291"/>
                      <a:pt x="455676" y="279478"/>
                      <a:pt x="416909" y="250045"/>
                    </a:cubicBezTo>
                    <a:cubicBezTo>
                      <a:pt x="386334" y="226900"/>
                      <a:pt x="382810" y="187466"/>
                      <a:pt x="408432" y="153748"/>
                    </a:cubicBezTo>
                    <a:cubicBezTo>
                      <a:pt x="415195" y="144889"/>
                      <a:pt x="422148" y="133745"/>
                      <a:pt x="431864" y="130507"/>
                    </a:cubicBezTo>
                    <a:cubicBezTo>
                      <a:pt x="492823" y="110218"/>
                      <a:pt x="492061" y="66499"/>
                      <a:pt x="477583" y="16492"/>
                    </a:cubicBezTo>
                    <a:cubicBezTo>
                      <a:pt x="476345" y="12016"/>
                      <a:pt x="478060" y="7063"/>
                      <a:pt x="479679" y="2586"/>
                    </a:cubicBezTo>
                    <a:cubicBezTo>
                      <a:pt x="515017" y="-5701"/>
                      <a:pt x="545402" y="6872"/>
                      <a:pt x="573024" y="26875"/>
                    </a:cubicBezTo>
                    <a:cubicBezTo>
                      <a:pt x="603980" y="49258"/>
                      <a:pt x="630936" y="75928"/>
                      <a:pt x="653129" y="107361"/>
                    </a:cubicBezTo>
                    <a:cubicBezTo>
                      <a:pt x="712946" y="192229"/>
                      <a:pt x="714470" y="252046"/>
                      <a:pt x="658368" y="339199"/>
                    </a:cubicBezTo>
                    <a:cubicBezTo>
                      <a:pt x="647319" y="356440"/>
                      <a:pt x="634556" y="372537"/>
                      <a:pt x="622554" y="389206"/>
                    </a:cubicBezTo>
                    <a:cubicBezTo>
                      <a:pt x="609124" y="404731"/>
                      <a:pt x="608362" y="411208"/>
                      <a:pt x="622268" y="425210"/>
                    </a:cubicBezTo>
                    <a:cubicBezTo>
                      <a:pt x="626650" y="438355"/>
                      <a:pt x="632079" y="451213"/>
                      <a:pt x="635222" y="464644"/>
                    </a:cubicBezTo>
                    <a:cubicBezTo>
                      <a:pt x="649224" y="524461"/>
                      <a:pt x="635699" y="545511"/>
                      <a:pt x="576358" y="565228"/>
                    </a:cubicBezTo>
                    <a:cubicBezTo>
                      <a:pt x="536639" y="598089"/>
                      <a:pt x="498539" y="569514"/>
                      <a:pt x="475202" y="590374"/>
                    </a:cubicBezTo>
                    <a:cubicBezTo>
                      <a:pt x="416719" y="607328"/>
                      <a:pt x="365189" y="585611"/>
                      <a:pt x="314039" y="561322"/>
                    </a:cubicBezTo>
                    <a:close/>
                  </a:path>
                </a:pathLst>
              </a:custGeom>
              <a:solidFill>
                <a:srgbClr val="5A2B16"/>
              </a:solidFill>
              <a:ln w="9525" cap="flat">
                <a:noFill/>
                <a:prstDash val="solid"/>
                <a:miter/>
              </a:ln>
              <a:scene3d>
                <a:camera prst="orthographicFront"/>
                <a:lightRig rig="threePt" dir="t"/>
              </a:scene3d>
              <a:sp3d>
                <a:bevelT/>
              </a:sp3d>
            </p:spPr>
            <p:txBody>
              <a:bodyPr rtlCol="0" anchor="ctr"/>
              <a:lstStyle/>
              <a:p>
                <a:pPr eaLnBrk="1" fontAlgn="auto" hangingPunct="1">
                  <a:spcBef>
                    <a:spcPts val="0"/>
                  </a:spcBef>
                  <a:spcAft>
                    <a:spcPts val="0"/>
                  </a:spcAft>
                </a:pPr>
                <a:endParaRPr kumimoji="0" lang="ko-KR" altLang="en-US">
                  <a:solidFill>
                    <a:prstClr val="black"/>
                  </a:solidFill>
                  <a:latin typeface="Arial"/>
                </a:endParaRPr>
              </a:p>
            </p:txBody>
          </p:sp>
          <p:sp>
            <p:nvSpPr>
              <p:cNvPr id="156" name="자유형: 도형 160">
                <a:extLst>
                  <a:ext uri="{FF2B5EF4-FFF2-40B4-BE49-F238E27FC236}">
                    <a16:creationId xmlns:a16="http://schemas.microsoft.com/office/drawing/2014/main" id="{DCFD5A7B-19B4-4338-A24B-82B58563929D}"/>
                  </a:ext>
                </a:extLst>
              </p:cNvPr>
              <p:cNvSpPr/>
              <p:nvPr/>
            </p:nvSpPr>
            <p:spPr>
              <a:xfrm>
                <a:off x="5854295" y="5180266"/>
                <a:ext cx="503015" cy="449165"/>
              </a:xfrm>
              <a:custGeom>
                <a:avLst/>
                <a:gdLst>
                  <a:gd name="connsiteX0" fmla="*/ 38251 w 503015"/>
                  <a:gd name="connsiteY0" fmla="*/ 429292 h 449165"/>
                  <a:gd name="connsiteX1" fmla="*/ 56 w 503015"/>
                  <a:gd name="connsiteY1" fmla="*/ 354140 h 449165"/>
                  <a:gd name="connsiteX2" fmla="*/ 27869 w 503015"/>
                  <a:gd name="connsiteY2" fmla="*/ 308420 h 449165"/>
                  <a:gd name="connsiteX3" fmla="*/ 166076 w 503015"/>
                  <a:gd name="connsiteY3" fmla="*/ 146590 h 449165"/>
                  <a:gd name="connsiteX4" fmla="*/ 207034 w 503015"/>
                  <a:gd name="connsiteY4" fmla="*/ 61722 h 449165"/>
                  <a:gd name="connsiteX5" fmla="*/ 238752 w 503015"/>
                  <a:gd name="connsiteY5" fmla="*/ 24099 h 449165"/>
                  <a:gd name="connsiteX6" fmla="*/ 384961 w 503015"/>
                  <a:gd name="connsiteY6" fmla="*/ 0 h 449165"/>
                  <a:gd name="connsiteX7" fmla="*/ 475067 w 503015"/>
                  <a:gd name="connsiteY7" fmla="*/ 68009 h 449165"/>
                  <a:gd name="connsiteX8" fmla="*/ 485354 w 503015"/>
                  <a:gd name="connsiteY8" fmla="*/ 183356 h 449165"/>
                  <a:gd name="connsiteX9" fmla="*/ 480497 w 503015"/>
                  <a:gd name="connsiteY9" fmla="*/ 191358 h 449165"/>
                  <a:gd name="connsiteX10" fmla="*/ 143693 w 503015"/>
                  <a:gd name="connsiteY10" fmla="*/ 449009 h 449165"/>
                  <a:gd name="connsiteX11" fmla="*/ 38251 w 503015"/>
                  <a:gd name="connsiteY11" fmla="*/ 429292 h 4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015" h="449165">
                    <a:moveTo>
                      <a:pt x="38251" y="429292"/>
                    </a:moveTo>
                    <a:cubicBezTo>
                      <a:pt x="25487" y="404241"/>
                      <a:pt x="12819" y="379191"/>
                      <a:pt x="56" y="354140"/>
                    </a:cubicBezTo>
                    <a:cubicBezTo>
                      <a:pt x="-992" y="332613"/>
                      <a:pt x="12914" y="320231"/>
                      <a:pt x="27869" y="308420"/>
                    </a:cubicBezTo>
                    <a:cubicBezTo>
                      <a:pt x="96734" y="273939"/>
                      <a:pt x="131786" y="210408"/>
                      <a:pt x="166076" y="146590"/>
                    </a:cubicBezTo>
                    <a:cubicBezTo>
                      <a:pt x="180935" y="118967"/>
                      <a:pt x="195033" y="90869"/>
                      <a:pt x="207034" y="61722"/>
                    </a:cubicBezTo>
                    <a:cubicBezTo>
                      <a:pt x="213511" y="46006"/>
                      <a:pt x="218273" y="28289"/>
                      <a:pt x="238752" y="24099"/>
                    </a:cubicBezTo>
                    <a:cubicBezTo>
                      <a:pt x="323620" y="68104"/>
                      <a:pt x="352195" y="30004"/>
                      <a:pt x="384961" y="0"/>
                    </a:cubicBezTo>
                    <a:cubicBezTo>
                      <a:pt x="414393" y="23432"/>
                      <a:pt x="448397" y="39719"/>
                      <a:pt x="475067" y="68009"/>
                    </a:cubicBezTo>
                    <a:cubicBezTo>
                      <a:pt x="510500" y="105633"/>
                      <a:pt x="510310" y="142399"/>
                      <a:pt x="485354" y="183356"/>
                    </a:cubicBezTo>
                    <a:cubicBezTo>
                      <a:pt x="483735" y="186024"/>
                      <a:pt x="482878" y="189738"/>
                      <a:pt x="480497" y="191358"/>
                    </a:cubicBezTo>
                    <a:cubicBezTo>
                      <a:pt x="365625" y="273844"/>
                      <a:pt x="289997" y="407670"/>
                      <a:pt x="143693" y="449009"/>
                    </a:cubicBezTo>
                    <a:cubicBezTo>
                      <a:pt x="107212" y="450628"/>
                      <a:pt x="72827" y="439388"/>
                      <a:pt x="38251" y="429292"/>
                    </a:cubicBezTo>
                    <a:close/>
                  </a:path>
                </a:pathLst>
              </a:custGeom>
              <a:solidFill>
                <a:srgbClr val="000000"/>
              </a:solidFill>
              <a:ln w="9525" cap="flat">
                <a:noFill/>
                <a:prstDash val="solid"/>
                <a:miter/>
              </a:ln>
              <a:scene3d>
                <a:camera prst="orthographicFront"/>
                <a:lightRig rig="threePt" dir="t"/>
              </a:scene3d>
              <a:sp3d>
                <a:bevelT/>
              </a:sp3d>
            </p:spPr>
            <p:txBody>
              <a:bodyPr rtlCol="0" anchor="ctr"/>
              <a:lstStyle/>
              <a:p>
                <a:pPr eaLnBrk="1" fontAlgn="auto" hangingPunct="1">
                  <a:spcBef>
                    <a:spcPts val="0"/>
                  </a:spcBef>
                  <a:spcAft>
                    <a:spcPts val="0"/>
                  </a:spcAft>
                </a:pPr>
                <a:endParaRPr kumimoji="0" lang="ko-KR" altLang="en-US">
                  <a:solidFill>
                    <a:prstClr val="black"/>
                  </a:solidFill>
                  <a:latin typeface="Arial"/>
                </a:endParaRPr>
              </a:p>
            </p:txBody>
          </p:sp>
          <p:sp>
            <p:nvSpPr>
              <p:cNvPr id="157" name="자유형: 도형 161">
                <a:extLst>
                  <a:ext uri="{FF2B5EF4-FFF2-40B4-BE49-F238E27FC236}">
                    <a16:creationId xmlns:a16="http://schemas.microsoft.com/office/drawing/2014/main" id="{EDAF6903-4151-4365-88A8-BE81293F0510}"/>
                  </a:ext>
                </a:extLst>
              </p:cNvPr>
              <p:cNvSpPr/>
              <p:nvPr/>
            </p:nvSpPr>
            <p:spPr>
              <a:xfrm>
                <a:off x="6044374" y="2173567"/>
                <a:ext cx="363622" cy="407612"/>
              </a:xfrm>
              <a:custGeom>
                <a:avLst/>
                <a:gdLst>
                  <a:gd name="connsiteX0" fmla="*/ 0 w 363622"/>
                  <a:gd name="connsiteY0" fmla="*/ 407612 h 407612"/>
                  <a:gd name="connsiteX1" fmla="*/ 59817 w 363622"/>
                  <a:gd name="connsiteY1" fmla="*/ 278453 h 407612"/>
                  <a:gd name="connsiteX2" fmla="*/ 65437 w 363622"/>
                  <a:gd name="connsiteY2" fmla="*/ 238924 h 407612"/>
                  <a:gd name="connsiteX3" fmla="*/ 77057 w 363622"/>
                  <a:gd name="connsiteY3" fmla="*/ 126720 h 407612"/>
                  <a:gd name="connsiteX4" fmla="*/ 110966 w 363622"/>
                  <a:gd name="connsiteY4" fmla="*/ 58140 h 407612"/>
                  <a:gd name="connsiteX5" fmla="*/ 134779 w 363622"/>
                  <a:gd name="connsiteY5" fmla="*/ 41757 h 407612"/>
                  <a:gd name="connsiteX6" fmla="*/ 286131 w 363622"/>
                  <a:gd name="connsiteY6" fmla="*/ 7657 h 407612"/>
                  <a:gd name="connsiteX7" fmla="*/ 343471 w 363622"/>
                  <a:gd name="connsiteY7" fmla="*/ 2705 h 407612"/>
                  <a:gd name="connsiteX8" fmla="*/ 362998 w 363622"/>
                  <a:gd name="connsiteY8" fmla="*/ 94430 h 407612"/>
                  <a:gd name="connsiteX9" fmla="*/ 338709 w 363622"/>
                  <a:gd name="connsiteY9" fmla="*/ 123005 h 407612"/>
                  <a:gd name="connsiteX10" fmla="*/ 268700 w 363622"/>
                  <a:gd name="connsiteY10" fmla="*/ 211588 h 407612"/>
                  <a:gd name="connsiteX11" fmla="*/ 290798 w 363622"/>
                  <a:gd name="connsiteY11" fmla="*/ 242925 h 407612"/>
                  <a:gd name="connsiteX12" fmla="*/ 331756 w 363622"/>
                  <a:gd name="connsiteY12" fmla="*/ 279787 h 407612"/>
                  <a:gd name="connsiteX13" fmla="*/ 288608 w 363622"/>
                  <a:gd name="connsiteY13" fmla="*/ 340652 h 407612"/>
                  <a:gd name="connsiteX14" fmla="*/ 166878 w 363622"/>
                  <a:gd name="connsiteY14" fmla="*/ 361702 h 407612"/>
                  <a:gd name="connsiteX15" fmla="*/ 0 w 363622"/>
                  <a:gd name="connsiteY15" fmla="*/ 407612 h 40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3622" h="407612">
                    <a:moveTo>
                      <a:pt x="0" y="407612"/>
                    </a:moveTo>
                    <a:cubicBezTo>
                      <a:pt x="1238" y="355891"/>
                      <a:pt x="26194" y="314934"/>
                      <a:pt x="59817" y="278453"/>
                    </a:cubicBezTo>
                    <a:cubicBezTo>
                      <a:pt x="71533" y="265690"/>
                      <a:pt x="78676" y="256736"/>
                      <a:pt x="65437" y="238924"/>
                    </a:cubicBezTo>
                    <a:cubicBezTo>
                      <a:pt x="18955" y="176440"/>
                      <a:pt x="16859" y="171964"/>
                      <a:pt x="77057" y="126720"/>
                    </a:cubicBezTo>
                    <a:cubicBezTo>
                      <a:pt x="106299" y="104717"/>
                      <a:pt x="106966" y="86620"/>
                      <a:pt x="110966" y="58140"/>
                    </a:cubicBezTo>
                    <a:cubicBezTo>
                      <a:pt x="112585" y="46710"/>
                      <a:pt x="123634" y="38995"/>
                      <a:pt x="134779" y="41757"/>
                    </a:cubicBezTo>
                    <a:cubicBezTo>
                      <a:pt x="214693" y="61378"/>
                      <a:pt x="242125" y="31851"/>
                      <a:pt x="286131" y="7657"/>
                    </a:cubicBezTo>
                    <a:cubicBezTo>
                      <a:pt x="301847" y="-915"/>
                      <a:pt x="314706" y="-1868"/>
                      <a:pt x="343471" y="2705"/>
                    </a:cubicBezTo>
                    <a:cubicBezTo>
                      <a:pt x="362807" y="30613"/>
                      <a:pt x="358902" y="63283"/>
                      <a:pt x="362998" y="94430"/>
                    </a:cubicBezTo>
                    <a:cubicBezTo>
                      <a:pt x="365570" y="114052"/>
                      <a:pt x="360712" y="120910"/>
                      <a:pt x="338709" y="123005"/>
                    </a:cubicBezTo>
                    <a:cubicBezTo>
                      <a:pt x="293275" y="127291"/>
                      <a:pt x="265652" y="166534"/>
                      <a:pt x="268700" y="211588"/>
                    </a:cubicBezTo>
                    <a:cubicBezTo>
                      <a:pt x="269843" y="228161"/>
                      <a:pt x="274606" y="237782"/>
                      <a:pt x="290798" y="242925"/>
                    </a:cubicBezTo>
                    <a:cubicBezTo>
                      <a:pt x="310325" y="249116"/>
                      <a:pt x="339757" y="258641"/>
                      <a:pt x="331756" y="279787"/>
                    </a:cubicBezTo>
                    <a:cubicBezTo>
                      <a:pt x="323755" y="301028"/>
                      <a:pt x="314992" y="330174"/>
                      <a:pt x="288608" y="340652"/>
                    </a:cubicBezTo>
                    <a:cubicBezTo>
                      <a:pt x="249841" y="356082"/>
                      <a:pt x="213836" y="377323"/>
                      <a:pt x="166878" y="361702"/>
                    </a:cubicBezTo>
                    <a:cubicBezTo>
                      <a:pt x="103537" y="340556"/>
                      <a:pt x="44767" y="353129"/>
                      <a:pt x="0" y="407612"/>
                    </a:cubicBezTo>
                    <a:close/>
                  </a:path>
                </a:pathLst>
              </a:custGeom>
              <a:solidFill>
                <a:srgbClr val="FEB197"/>
              </a:solidFill>
              <a:ln w="9525" cap="flat">
                <a:noFill/>
                <a:prstDash val="solid"/>
                <a:miter/>
              </a:ln>
              <a:scene3d>
                <a:camera prst="orthographicFront"/>
                <a:lightRig rig="threePt" dir="t"/>
              </a:scene3d>
              <a:sp3d>
                <a:bevelT/>
              </a:sp3d>
            </p:spPr>
            <p:txBody>
              <a:bodyPr rtlCol="0" anchor="ctr"/>
              <a:lstStyle/>
              <a:p>
                <a:pPr eaLnBrk="1" fontAlgn="auto" hangingPunct="1">
                  <a:spcBef>
                    <a:spcPts val="0"/>
                  </a:spcBef>
                  <a:spcAft>
                    <a:spcPts val="0"/>
                  </a:spcAft>
                </a:pPr>
                <a:endParaRPr kumimoji="0" lang="ko-KR" altLang="en-US">
                  <a:solidFill>
                    <a:prstClr val="black"/>
                  </a:solidFill>
                  <a:latin typeface="Arial"/>
                </a:endParaRPr>
              </a:p>
            </p:txBody>
          </p:sp>
          <p:sp>
            <p:nvSpPr>
              <p:cNvPr id="158" name="자유형: 도형 162">
                <a:extLst>
                  <a:ext uri="{FF2B5EF4-FFF2-40B4-BE49-F238E27FC236}">
                    <a16:creationId xmlns:a16="http://schemas.microsoft.com/office/drawing/2014/main" id="{070768DE-30EA-4BE2-9C66-DEEB8F734F2E}"/>
                  </a:ext>
                </a:extLst>
              </p:cNvPr>
              <p:cNvSpPr/>
              <p:nvPr/>
            </p:nvSpPr>
            <p:spPr>
              <a:xfrm>
                <a:off x="4829319" y="4257389"/>
                <a:ext cx="499222" cy="248774"/>
              </a:xfrm>
              <a:custGeom>
                <a:avLst/>
                <a:gdLst>
                  <a:gd name="connsiteX0" fmla="*/ 59672 w 499222"/>
                  <a:gd name="connsiteY0" fmla="*/ 237935 h 248774"/>
                  <a:gd name="connsiteX1" fmla="*/ 255887 w 499222"/>
                  <a:gd name="connsiteY1" fmla="*/ 238601 h 248774"/>
                  <a:gd name="connsiteX2" fmla="*/ 326658 w 499222"/>
                  <a:gd name="connsiteY2" fmla="*/ 237554 h 248774"/>
                  <a:gd name="connsiteX3" fmla="*/ 449245 w 499222"/>
                  <a:gd name="connsiteY3" fmla="*/ 225457 h 248774"/>
                  <a:gd name="connsiteX4" fmla="*/ 449626 w 499222"/>
                  <a:gd name="connsiteY4" fmla="*/ 225362 h 248774"/>
                  <a:gd name="connsiteX5" fmla="*/ 498013 w 499222"/>
                  <a:gd name="connsiteY5" fmla="*/ 170783 h 248774"/>
                  <a:gd name="connsiteX6" fmla="*/ 427718 w 499222"/>
                  <a:gd name="connsiteY6" fmla="*/ 30385 h 248774"/>
                  <a:gd name="connsiteX7" fmla="*/ 280462 w 499222"/>
                  <a:gd name="connsiteY7" fmla="*/ 0 h 248774"/>
                  <a:gd name="connsiteX8" fmla="*/ 266269 w 499222"/>
                  <a:gd name="connsiteY8" fmla="*/ 18193 h 248774"/>
                  <a:gd name="connsiteX9" fmla="*/ 30335 w 499222"/>
                  <a:gd name="connsiteY9" fmla="*/ 125063 h 248774"/>
                  <a:gd name="connsiteX10" fmla="*/ 903 w 499222"/>
                  <a:gd name="connsiteY10" fmla="*/ 156781 h 248774"/>
                  <a:gd name="connsiteX11" fmla="*/ 59672 w 499222"/>
                  <a:gd name="connsiteY11" fmla="*/ 237935 h 24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222" h="248774">
                    <a:moveTo>
                      <a:pt x="59672" y="237935"/>
                    </a:moveTo>
                    <a:cubicBezTo>
                      <a:pt x="125014" y="257651"/>
                      <a:pt x="190355" y="245840"/>
                      <a:pt x="255887" y="238601"/>
                    </a:cubicBezTo>
                    <a:cubicBezTo>
                      <a:pt x="279223" y="236029"/>
                      <a:pt x="303036" y="237744"/>
                      <a:pt x="326658" y="237554"/>
                    </a:cubicBezTo>
                    <a:cubicBezTo>
                      <a:pt x="367615" y="234791"/>
                      <a:pt x="408382" y="228790"/>
                      <a:pt x="449245" y="225457"/>
                    </a:cubicBezTo>
                    <a:cubicBezTo>
                      <a:pt x="449340" y="225457"/>
                      <a:pt x="449530" y="225362"/>
                      <a:pt x="449626" y="225362"/>
                    </a:cubicBezTo>
                    <a:cubicBezTo>
                      <a:pt x="476581" y="216884"/>
                      <a:pt x="505537" y="202502"/>
                      <a:pt x="498013" y="170783"/>
                    </a:cubicBezTo>
                    <a:cubicBezTo>
                      <a:pt x="485821" y="119444"/>
                      <a:pt x="473152" y="66008"/>
                      <a:pt x="427718" y="30385"/>
                    </a:cubicBezTo>
                    <a:cubicBezTo>
                      <a:pt x="376759" y="29337"/>
                      <a:pt x="329039" y="12763"/>
                      <a:pt x="280462" y="0"/>
                    </a:cubicBezTo>
                    <a:cubicBezTo>
                      <a:pt x="275699" y="6096"/>
                      <a:pt x="271318" y="12382"/>
                      <a:pt x="266269" y="18193"/>
                    </a:cubicBezTo>
                    <a:cubicBezTo>
                      <a:pt x="203976" y="89630"/>
                      <a:pt x="145016" y="167259"/>
                      <a:pt x="30335" y="125063"/>
                    </a:cubicBezTo>
                    <a:cubicBezTo>
                      <a:pt x="4046" y="115348"/>
                      <a:pt x="-2717" y="133540"/>
                      <a:pt x="903" y="156781"/>
                    </a:cubicBezTo>
                    <a:cubicBezTo>
                      <a:pt x="6427" y="194024"/>
                      <a:pt x="30145" y="218027"/>
                      <a:pt x="59672" y="237935"/>
                    </a:cubicBezTo>
                    <a:close/>
                  </a:path>
                </a:pathLst>
              </a:custGeom>
              <a:solidFill>
                <a:srgbClr val="000000"/>
              </a:solidFill>
              <a:ln w="9525" cap="flat">
                <a:noFill/>
                <a:prstDash val="solid"/>
                <a:miter/>
              </a:ln>
              <a:scene3d>
                <a:camera prst="orthographicFront"/>
                <a:lightRig rig="threePt" dir="t"/>
              </a:scene3d>
              <a:sp3d>
                <a:bevelT/>
              </a:sp3d>
            </p:spPr>
            <p:txBody>
              <a:bodyPr rtlCol="0" anchor="ctr"/>
              <a:lstStyle/>
              <a:p>
                <a:pPr eaLnBrk="1" fontAlgn="auto" hangingPunct="1">
                  <a:spcBef>
                    <a:spcPts val="0"/>
                  </a:spcBef>
                  <a:spcAft>
                    <a:spcPts val="0"/>
                  </a:spcAft>
                </a:pPr>
                <a:endParaRPr kumimoji="0" lang="ko-KR" altLang="en-US">
                  <a:solidFill>
                    <a:prstClr val="black"/>
                  </a:solidFill>
                  <a:latin typeface="Arial"/>
                </a:endParaRPr>
              </a:p>
            </p:txBody>
          </p:sp>
          <p:sp>
            <p:nvSpPr>
              <p:cNvPr id="159" name="자유형: 도형 163">
                <a:extLst>
                  <a:ext uri="{FF2B5EF4-FFF2-40B4-BE49-F238E27FC236}">
                    <a16:creationId xmlns:a16="http://schemas.microsoft.com/office/drawing/2014/main" id="{47DB914F-9B37-44C4-9359-CE4ED9101ABA}"/>
                  </a:ext>
                </a:extLst>
              </p:cNvPr>
              <p:cNvSpPr/>
              <p:nvPr/>
            </p:nvSpPr>
            <p:spPr>
              <a:xfrm>
                <a:off x="6162831" y="1228628"/>
                <a:ext cx="152624" cy="353378"/>
              </a:xfrm>
              <a:custGeom>
                <a:avLst/>
                <a:gdLst>
                  <a:gd name="connsiteX0" fmla="*/ 79092 w 152624"/>
                  <a:gd name="connsiteY0" fmla="*/ 350807 h 353378"/>
                  <a:gd name="connsiteX1" fmla="*/ 6131 w 152624"/>
                  <a:gd name="connsiteY1" fmla="*/ 353379 h 353378"/>
                  <a:gd name="connsiteX2" fmla="*/ 34039 w 152624"/>
                  <a:gd name="connsiteY2" fmla="*/ 176595 h 353378"/>
                  <a:gd name="connsiteX3" fmla="*/ 43945 w 152624"/>
                  <a:gd name="connsiteY3" fmla="*/ 150211 h 353378"/>
                  <a:gd name="connsiteX4" fmla="*/ 82616 w 152624"/>
                  <a:gd name="connsiteY4" fmla="*/ 84964 h 353378"/>
                  <a:gd name="connsiteX5" fmla="*/ 102523 w 152624"/>
                  <a:gd name="connsiteY5" fmla="*/ 30577 h 353378"/>
                  <a:gd name="connsiteX6" fmla="*/ 135480 w 152624"/>
                  <a:gd name="connsiteY6" fmla="*/ 668 h 353378"/>
                  <a:gd name="connsiteX7" fmla="*/ 148815 w 152624"/>
                  <a:gd name="connsiteY7" fmla="*/ 37720 h 353378"/>
                  <a:gd name="connsiteX8" fmla="*/ 88331 w 152624"/>
                  <a:gd name="connsiteY8" fmla="*/ 304420 h 353378"/>
                  <a:gd name="connsiteX9" fmla="*/ 79092 w 152624"/>
                  <a:gd name="connsiteY9" fmla="*/ 350807 h 35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624" h="353378">
                    <a:moveTo>
                      <a:pt x="79092" y="350807"/>
                    </a:moveTo>
                    <a:cubicBezTo>
                      <a:pt x="54803" y="351664"/>
                      <a:pt x="30419" y="352522"/>
                      <a:pt x="6131" y="353379"/>
                    </a:cubicBezTo>
                    <a:cubicBezTo>
                      <a:pt x="-8348" y="290704"/>
                      <a:pt x="3559" y="232221"/>
                      <a:pt x="34039" y="176595"/>
                    </a:cubicBezTo>
                    <a:cubicBezTo>
                      <a:pt x="38515" y="168403"/>
                      <a:pt x="38706" y="157640"/>
                      <a:pt x="43945" y="150211"/>
                    </a:cubicBezTo>
                    <a:cubicBezTo>
                      <a:pt x="58423" y="130113"/>
                      <a:pt x="30705" y="87822"/>
                      <a:pt x="82616" y="84964"/>
                    </a:cubicBezTo>
                    <a:cubicBezTo>
                      <a:pt x="99856" y="84012"/>
                      <a:pt x="98523" y="50389"/>
                      <a:pt x="102523" y="30577"/>
                    </a:cubicBezTo>
                    <a:cubicBezTo>
                      <a:pt x="106143" y="12670"/>
                      <a:pt x="111286" y="-3523"/>
                      <a:pt x="135480" y="668"/>
                    </a:cubicBezTo>
                    <a:cubicBezTo>
                      <a:pt x="161864" y="5240"/>
                      <a:pt x="150339" y="23909"/>
                      <a:pt x="148815" y="37720"/>
                    </a:cubicBezTo>
                    <a:cubicBezTo>
                      <a:pt x="138337" y="128779"/>
                      <a:pt x="113668" y="216695"/>
                      <a:pt x="88331" y="304420"/>
                    </a:cubicBezTo>
                    <a:cubicBezTo>
                      <a:pt x="83950" y="319565"/>
                      <a:pt x="82045" y="335377"/>
                      <a:pt x="79092" y="350807"/>
                    </a:cubicBezTo>
                    <a:close/>
                  </a:path>
                </a:pathLst>
              </a:custGeom>
              <a:solidFill>
                <a:srgbClr val="FCB197"/>
              </a:solidFill>
              <a:ln w="9525" cap="flat">
                <a:noFill/>
                <a:prstDash val="solid"/>
                <a:miter/>
              </a:ln>
              <a:scene3d>
                <a:camera prst="orthographicFront"/>
                <a:lightRig rig="threePt" dir="t"/>
              </a:scene3d>
              <a:sp3d>
                <a:bevelT/>
              </a:sp3d>
            </p:spPr>
            <p:txBody>
              <a:bodyPr rtlCol="0" anchor="ctr"/>
              <a:lstStyle/>
              <a:p>
                <a:pPr eaLnBrk="1" fontAlgn="auto" hangingPunct="1">
                  <a:spcBef>
                    <a:spcPts val="0"/>
                  </a:spcBef>
                  <a:spcAft>
                    <a:spcPts val="0"/>
                  </a:spcAft>
                </a:pPr>
                <a:endParaRPr kumimoji="0" lang="ko-KR" altLang="en-US">
                  <a:solidFill>
                    <a:prstClr val="black"/>
                  </a:solidFill>
                  <a:latin typeface="Arial"/>
                </a:endParaRPr>
              </a:p>
            </p:txBody>
          </p:sp>
          <p:sp>
            <p:nvSpPr>
              <p:cNvPr id="160" name="자유형: 도형 164">
                <a:extLst>
                  <a:ext uri="{FF2B5EF4-FFF2-40B4-BE49-F238E27FC236}">
                    <a16:creationId xmlns:a16="http://schemas.microsoft.com/office/drawing/2014/main" id="{231E784C-C3C2-4106-A76F-0C9875AE2022}"/>
                  </a:ext>
                </a:extLst>
              </p:cNvPr>
              <p:cNvSpPr/>
              <p:nvPr/>
            </p:nvSpPr>
            <p:spPr>
              <a:xfrm>
                <a:off x="6082950" y="5073967"/>
                <a:ext cx="156495" cy="158808"/>
              </a:xfrm>
              <a:custGeom>
                <a:avLst/>
                <a:gdLst>
                  <a:gd name="connsiteX0" fmla="*/ 156496 w 156495"/>
                  <a:gd name="connsiteY0" fmla="*/ 106299 h 158808"/>
                  <a:gd name="connsiteX1" fmla="*/ 8668 w 156495"/>
                  <a:gd name="connsiteY1" fmla="*/ 134969 h 158808"/>
                  <a:gd name="connsiteX2" fmla="*/ 0 w 156495"/>
                  <a:gd name="connsiteY2" fmla="*/ 41148 h 158808"/>
                  <a:gd name="connsiteX3" fmla="*/ 123634 w 156495"/>
                  <a:gd name="connsiteY3" fmla="*/ 0 h 158808"/>
                  <a:gd name="connsiteX4" fmla="*/ 156496 w 156495"/>
                  <a:gd name="connsiteY4" fmla="*/ 106299 h 158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95" h="158808">
                    <a:moveTo>
                      <a:pt x="156496" y="106299"/>
                    </a:moveTo>
                    <a:cubicBezTo>
                      <a:pt x="105442" y="167449"/>
                      <a:pt x="78391" y="172688"/>
                      <a:pt x="8668" y="134969"/>
                    </a:cubicBezTo>
                    <a:cubicBezTo>
                      <a:pt x="9430" y="107728"/>
                      <a:pt x="18955" y="79153"/>
                      <a:pt x="0" y="41148"/>
                    </a:cubicBezTo>
                    <a:cubicBezTo>
                      <a:pt x="43815" y="35147"/>
                      <a:pt x="90106" y="36671"/>
                      <a:pt x="123634" y="0"/>
                    </a:cubicBezTo>
                    <a:cubicBezTo>
                      <a:pt x="134493" y="35433"/>
                      <a:pt x="145542" y="70866"/>
                      <a:pt x="156496" y="106299"/>
                    </a:cubicBezTo>
                    <a:close/>
                  </a:path>
                </a:pathLst>
              </a:custGeom>
              <a:solidFill>
                <a:srgbClr val="FCB197"/>
              </a:solidFill>
              <a:ln w="9525" cap="flat">
                <a:noFill/>
                <a:prstDash val="solid"/>
                <a:miter/>
              </a:ln>
              <a:scene3d>
                <a:camera prst="orthographicFront"/>
                <a:lightRig rig="threePt" dir="t"/>
              </a:scene3d>
              <a:sp3d>
                <a:bevelT/>
              </a:sp3d>
            </p:spPr>
            <p:txBody>
              <a:bodyPr rtlCol="0" anchor="ctr"/>
              <a:lstStyle/>
              <a:p>
                <a:pPr eaLnBrk="1" fontAlgn="auto" hangingPunct="1">
                  <a:spcBef>
                    <a:spcPts val="0"/>
                  </a:spcBef>
                  <a:spcAft>
                    <a:spcPts val="0"/>
                  </a:spcAft>
                </a:pPr>
                <a:endParaRPr kumimoji="0" lang="ko-KR" altLang="en-US">
                  <a:solidFill>
                    <a:prstClr val="black"/>
                  </a:solidFill>
                  <a:latin typeface="Arial"/>
                </a:endParaRPr>
              </a:p>
            </p:txBody>
          </p:sp>
          <p:sp>
            <p:nvSpPr>
              <p:cNvPr id="161" name="자유형: 도형 165">
                <a:extLst>
                  <a:ext uri="{FF2B5EF4-FFF2-40B4-BE49-F238E27FC236}">
                    <a16:creationId xmlns:a16="http://schemas.microsoft.com/office/drawing/2014/main" id="{6C22B2DD-63E4-4424-A4EA-61751836B9EB}"/>
                  </a:ext>
                </a:extLst>
              </p:cNvPr>
              <p:cNvSpPr/>
              <p:nvPr/>
            </p:nvSpPr>
            <p:spPr>
              <a:xfrm>
                <a:off x="5109686" y="4169664"/>
                <a:ext cx="144684" cy="126631"/>
              </a:xfrm>
              <a:custGeom>
                <a:avLst/>
                <a:gdLst>
                  <a:gd name="connsiteX0" fmla="*/ 144685 w 144684"/>
                  <a:gd name="connsiteY0" fmla="*/ 119729 h 126631"/>
                  <a:gd name="connsiteX1" fmla="*/ 0 w 144684"/>
                  <a:gd name="connsiteY1" fmla="*/ 87821 h 126631"/>
                  <a:gd name="connsiteX2" fmla="*/ 571 w 144684"/>
                  <a:gd name="connsiteY2" fmla="*/ 22003 h 126631"/>
                  <a:gd name="connsiteX3" fmla="*/ 123825 w 144684"/>
                  <a:gd name="connsiteY3" fmla="*/ 0 h 126631"/>
                  <a:gd name="connsiteX4" fmla="*/ 144685 w 144684"/>
                  <a:gd name="connsiteY4" fmla="*/ 119729 h 126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84" h="126631">
                    <a:moveTo>
                      <a:pt x="144685" y="119729"/>
                    </a:moveTo>
                    <a:cubicBezTo>
                      <a:pt x="90202" y="137350"/>
                      <a:pt x="43624" y="119253"/>
                      <a:pt x="0" y="87821"/>
                    </a:cubicBezTo>
                    <a:cubicBezTo>
                      <a:pt x="190" y="65913"/>
                      <a:pt x="381" y="43910"/>
                      <a:pt x="571" y="22003"/>
                    </a:cubicBezTo>
                    <a:cubicBezTo>
                      <a:pt x="41624" y="14668"/>
                      <a:pt x="82772" y="7334"/>
                      <a:pt x="123825" y="0"/>
                    </a:cubicBezTo>
                    <a:cubicBezTo>
                      <a:pt x="134874" y="68961"/>
                      <a:pt x="134874" y="97536"/>
                      <a:pt x="144685" y="119729"/>
                    </a:cubicBezTo>
                    <a:close/>
                  </a:path>
                </a:pathLst>
              </a:custGeom>
              <a:solidFill>
                <a:srgbClr val="FBB197"/>
              </a:solidFill>
              <a:ln w="9525" cap="flat">
                <a:noFill/>
                <a:prstDash val="solid"/>
                <a:miter/>
              </a:ln>
              <a:scene3d>
                <a:camera prst="orthographicFront"/>
                <a:lightRig rig="threePt" dir="t"/>
              </a:scene3d>
              <a:sp3d>
                <a:bevelT/>
              </a:sp3d>
            </p:spPr>
            <p:txBody>
              <a:bodyPr rtlCol="0" anchor="ctr"/>
              <a:lstStyle/>
              <a:p>
                <a:pPr eaLnBrk="1" fontAlgn="auto" hangingPunct="1">
                  <a:spcBef>
                    <a:spcPts val="0"/>
                  </a:spcBef>
                  <a:spcAft>
                    <a:spcPts val="0"/>
                  </a:spcAft>
                </a:pPr>
                <a:endParaRPr kumimoji="0" lang="ko-KR" altLang="en-US">
                  <a:solidFill>
                    <a:prstClr val="black"/>
                  </a:solidFill>
                  <a:latin typeface="Arial"/>
                </a:endParaRPr>
              </a:p>
            </p:txBody>
          </p:sp>
          <p:sp>
            <p:nvSpPr>
              <p:cNvPr id="162" name="자유형: 도형 166">
                <a:extLst>
                  <a:ext uri="{FF2B5EF4-FFF2-40B4-BE49-F238E27FC236}">
                    <a16:creationId xmlns:a16="http://schemas.microsoft.com/office/drawing/2014/main" id="{55657FB7-E849-4238-815F-983F893ABC91}"/>
                  </a:ext>
                </a:extLst>
              </p:cNvPr>
              <p:cNvSpPr/>
              <p:nvPr/>
            </p:nvSpPr>
            <p:spPr>
              <a:xfrm>
                <a:off x="6454994" y="2562604"/>
                <a:ext cx="75631" cy="37534"/>
              </a:xfrm>
              <a:custGeom>
                <a:avLst/>
                <a:gdLst>
                  <a:gd name="connsiteX0" fmla="*/ 75345 w 75631"/>
                  <a:gd name="connsiteY0" fmla="*/ 36292 h 37534"/>
                  <a:gd name="connsiteX1" fmla="*/ 23529 w 75631"/>
                  <a:gd name="connsiteY1" fmla="*/ 37530 h 37534"/>
                  <a:gd name="connsiteX2" fmla="*/ 98 w 75631"/>
                  <a:gd name="connsiteY2" fmla="*/ 21147 h 37534"/>
                  <a:gd name="connsiteX3" fmla="*/ 23815 w 75631"/>
                  <a:gd name="connsiteY3" fmla="*/ 2 h 37534"/>
                  <a:gd name="connsiteX4" fmla="*/ 75631 w 75631"/>
                  <a:gd name="connsiteY4" fmla="*/ 383 h 37534"/>
                  <a:gd name="connsiteX5" fmla="*/ 75345 w 75631"/>
                  <a:gd name="connsiteY5" fmla="*/ 36292 h 3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31" h="37534">
                    <a:moveTo>
                      <a:pt x="75345" y="36292"/>
                    </a:moveTo>
                    <a:cubicBezTo>
                      <a:pt x="58105" y="36768"/>
                      <a:pt x="40865" y="37340"/>
                      <a:pt x="23529" y="37530"/>
                    </a:cubicBezTo>
                    <a:cubicBezTo>
                      <a:pt x="12004" y="37626"/>
                      <a:pt x="1146" y="36292"/>
                      <a:pt x="98" y="21147"/>
                    </a:cubicBezTo>
                    <a:cubicBezTo>
                      <a:pt x="-1140" y="3812"/>
                      <a:pt x="9528" y="-94"/>
                      <a:pt x="23815" y="2"/>
                    </a:cubicBezTo>
                    <a:cubicBezTo>
                      <a:pt x="41055" y="97"/>
                      <a:pt x="58391" y="288"/>
                      <a:pt x="75631" y="383"/>
                    </a:cubicBezTo>
                    <a:cubicBezTo>
                      <a:pt x="75536" y="12289"/>
                      <a:pt x="75441" y="24290"/>
                      <a:pt x="75345" y="36292"/>
                    </a:cubicBezTo>
                    <a:close/>
                  </a:path>
                </a:pathLst>
              </a:custGeom>
              <a:solidFill>
                <a:srgbClr val="060302"/>
              </a:solidFill>
              <a:ln w="9525" cap="flat">
                <a:noFill/>
                <a:prstDash val="solid"/>
                <a:miter/>
              </a:ln>
              <a:scene3d>
                <a:camera prst="orthographicFront"/>
                <a:lightRig rig="threePt" dir="t"/>
              </a:scene3d>
              <a:sp3d>
                <a:bevelT/>
              </a:sp3d>
            </p:spPr>
            <p:txBody>
              <a:bodyPr rtlCol="0" anchor="ctr"/>
              <a:lstStyle/>
              <a:p>
                <a:pPr eaLnBrk="1" fontAlgn="auto" hangingPunct="1">
                  <a:spcBef>
                    <a:spcPts val="0"/>
                  </a:spcBef>
                  <a:spcAft>
                    <a:spcPts val="0"/>
                  </a:spcAft>
                </a:pPr>
                <a:endParaRPr kumimoji="0" lang="ko-KR" altLang="en-US">
                  <a:solidFill>
                    <a:prstClr val="black"/>
                  </a:solidFill>
                  <a:latin typeface="Arial"/>
                </a:endParaRPr>
              </a:p>
            </p:txBody>
          </p:sp>
          <p:sp>
            <p:nvSpPr>
              <p:cNvPr id="163" name="자유형: 도형 167">
                <a:extLst>
                  <a:ext uri="{FF2B5EF4-FFF2-40B4-BE49-F238E27FC236}">
                    <a16:creationId xmlns:a16="http://schemas.microsoft.com/office/drawing/2014/main" id="{0C9FD81B-234E-4760-BB62-BBC008DC29EA}"/>
                  </a:ext>
                </a:extLst>
              </p:cNvPr>
              <p:cNvSpPr/>
              <p:nvPr/>
            </p:nvSpPr>
            <p:spPr>
              <a:xfrm>
                <a:off x="5485955" y="3524630"/>
                <a:ext cx="374872" cy="163280"/>
              </a:xfrm>
              <a:custGeom>
                <a:avLst/>
                <a:gdLst>
                  <a:gd name="connsiteX0" fmla="*/ 276574 w 374872"/>
                  <a:gd name="connsiteY0" fmla="*/ 0 h 163280"/>
                  <a:gd name="connsiteX1" fmla="*/ 374872 w 374872"/>
                  <a:gd name="connsiteY1" fmla="*/ 19145 h 163280"/>
                  <a:gd name="connsiteX2" fmla="*/ 297339 w 374872"/>
                  <a:gd name="connsiteY2" fmla="*/ 102965 h 163280"/>
                  <a:gd name="connsiteX3" fmla="*/ 106648 w 374872"/>
                  <a:gd name="connsiteY3" fmla="*/ 155162 h 163280"/>
                  <a:gd name="connsiteX4" fmla="*/ 78835 w 374872"/>
                  <a:gd name="connsiteY4" fmla="*/ 155258 h 163280"/>
                  <a:gd name="connsiteX5" fmla="*/ 86931 w 374872"/>
                  <a:gd name="connsiteY5" fmla="*/ 133826 h 163280"/>
                  <a:gd name="connsiteX6" fmla="*/ 25971 w 374872"/>
                  <a:gd name="connsiteY6" fmla="*/ 156115 h 163280"/>
                  <a:gd name="connsiteX7" fmla="*/ 1302 w 374872"/>
                  <a:gd name="connsiteY7" fmla="*/ 151162 h 163280"/>
                  <a:gd name="connsiteX8" fmla="*/ 13017 w 374872"/>
                  <a:gd name="connsiteY8" fmla="*/ 128778 h 163280"/>
                  <a:gd name="connsiteX9" fmla="*/ 261525 w 374872"/>
                  <a:gd name="connsiteY9" fmla="*/ 9239 h 163280"/>
                  <a:gd name="connsiteX10" fmla="*/ 276574 w 374872"/>
                  <a:gd name="connsiteY10" fmla="*/ 0 h 1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872" h="163280">
                    <a:moveTo>
                      <a:pt x="276574" y="0"/>
                    </a:moveTo>
                    <a:cubicBezTo>
                      <a:pt x="309340" y="6382"/>
                      <a:pt x="342106" y="12764"/>
                      <a:pt x="374872" y="19145"/>
                    </a:cubicBezTo>
                    <a:cubicBezTo>
                      <a:pt x="367633" y="89726"/>
                      <a:pt x="366776" y="90964"/>
                      <a:pt x="297339" y="102965"/>
                    </a:cubicBezTo>
                    <a:cubicBezTo>
                      <a:pt x="232092" y="114205"/>
                      <a:pt x="165608" y="120491"/>
                      <a:pt x="106648" y="155162"/>
                    </a:cubicBezTo>
                    <a:cubicBezTo>
                      <a:pt x="98266" y="160115"/>
                      <a:pt x="86550" y="170593"/>
                      <a:pt x="78835" y="155258"/>
                    </a:cubicBezTo>
                    <a:cubicBezTo>
                      <a:pt x="76644" y="150876"/>
                      <a:pt x="83693" y="141732"/>
                      <a:pt x="86931" y="133826"/>
                    </a:cubicBezTo>
                    <a:cubicBezTo>
                      <a:pt x="62547" y="131064"/>
                      <a:pt x="51308" y="167354"/>
                      <a:pt x="25971" y="156115"/>
                    </a:cubicBezTo>
                    <a:cubicBezTo>
                      <a:pt x="17208" y="152209"/>
                      <a:pt x="6540" y="163354"/>
                      <a:pt x="1302" y="151162"/>
                    </a:cubicBezTo>
                    <a:cubicBezTo>
                      <a:pt x="-3747" y="139351"/>
                      <a:pt x="7112" y="135636"/>
                      <a:pt x="13017" y="128778"/>
                    </a:cubicBezTo>
                    <a:cubicBezTo>
                      <a:pt x="78549" y="52769"/>
                      <a:pt x="161988" y="14573"/>
                      <a:pt x="261525" y="9239"/>
                    </a:cubicBezTo>
                    <a:cubicBezTo>
                      <a:pt x="266763" y="9049"/>
                      <a:pt x="271621" y="3239"/>
                      <a:pt x="276574" y="0"/>
                    </a:cubicBezTo>
                    <a:close/>
                  </a:path>
                </a:pathLst>
              </a:custGeom>
              <a:solidFill>
                <a:srgbClr val="FCB198"/>
              </a:solidFill>
              <a:ln w="9525" cap="flat">
                <a:noFill/>
                <a:prstDash val="solid"/>
                <a:miter/>
              </a:ln>
              <a:scene3d>
                <a:camera prst="orthographicFront"/>
                <a:lightRig rig="threePt" dir="t"/>
              </a:scene3d>
              <a:sp3d>
                <a:bevelT/>
              </a:sp3d>
            </p:spPr>
            <p:txBody>
              <a:bodyPr rtlCol="0" anchor="ctr"/>
              <a:lstStyle/>
              <a:p>
                <a:pPr eaLnBrk="1" fontAlgn="auto" hangingPunct="1">
                  <a:spcBef>
                    <a:spcPts val="0"/>
                  </a:spcBef>
                  <a:spcAft>
                    <a:spcPts val="0"/>
                  </a:spcAft>
                </a:pPr>
                <a:endParaRPr kumimoji="0" lang="ko-KR" altLang="en-US">
                  <a:solidFill>
                    <a:prstClr val="black"/>
                  </a:solidFill>
                  <a:latin typeface="Arial"/>
                </a:endParaRPr>
              </a:p>
            </p:txBody>
          </p:sp>
        </p:grpSp>
        <p:sp>
          <p:nvSpPr>
            <p:cNvPr id="164" name="별: 꼭짓점 5개 137">
              <a:extLst>
                <a:ext uri="{FF2B5EF4-FFF2-40B4-BE49-F238E27FC236}">
                  <a16:creationId xmlns:a16="http://schemas.microsoft.com/office/drawing/2014/main" id="{B459921A-6BD9-4CB9-827D-8DDD635B3B28}"/>
                </a:ext>
              </a:extLst>
            </p:cNvPr>
            <p:cNvSpPr/>
            <p:nvPr/>
          </p:nvSpPr>
          <p:spPr>
            <a:xfrm rot="21116733">
              <a:off x="6714950" y="395457"/>
              <a:ext cx="1082161" cy="946172"/>
            </a:xfrm>
            <a:prstGeom prst="star5">
              <a:avLst/>
            </a:prstGeom>
            <a:solidFill>
              <a:srgbClr val="FFCC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cs typeface="+mn-cs"/>
              </a:endParaRPr>
            </a:p>
          </p:txBody>
        </p:sp>
        <p:grpSp>
          <p:nvGrpSpPr>
            <p:cNvPr id="165" name="Group 3">
              <a:extLst>
                <a:ext uri="{FF2B5EF4-FFF2-40B4-BE49-F238E27FC236}">
                  <a16:creationId xmlns:a16="http://schemas.microsoft.com/office/drawing/2014/main" id="{F97E0A20-A6D3-4997-9C58-16726335EA73}"/>
                </a:ext>
              </a:extLst>
            </p:cNvPr>
            <p:cNvGrpSpPr/>
            <p:nvPr/>
          </p:nvGrpSpPr>
          <p:grpSpPr>
            <a:xfrm rot="1687299">
              <a:off x="7130970" y="398562"/>
              <a:ext cx="1194797" cy="456305"/>
              <a:chOff x="1525348" y="1579815"/>
              <a:chExt cx="6070988" cy="2761700"/>
            </a:xfrm>
          </p:grpSpPr>
          <p:sp>
            <p:nvSpPr>
              <p:cNvPr id="166" name="Rectangle 5">
                <a:extLst>
                  <a:ext uri="{FF2B5EF4-FFF2-40B4-BE49-F238E27FC236}">
                    <a16:creationId xmlns:a16="http://schemas.microsoft.com/office/drawing/2014/main" id="{D5E1A755-FC2A-4C85-9E19-F6E1871A08B1}"/>
                  </a:ext>
                </a:extLst>
              </p:cNvPr>
              <p:cNvSpPr/>
              <p:nvPr/>
            </p:nvSpPr>
            <p:spPr>
              <a:xfrm>
                <a:off x="3268739" y="2309740"/>
                <a:ext cx="2598977" cy="2031775"/>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solidFill>
                <a:sysClr val="windowText" lastClr="000000">
                  <a:lumMod val="75000"/>
                  <a:lumOff val="25000"/>
                </a:sys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67" name="Rectangle 5">
                <a:extLst>
                  <a:ext uri="{FF2B5EF4-FFF2-40B4-BE49-F238E27FC236}">
                    <a16:creationId xmlns:a16="http://schemas.microsoft.com/office/drawing/2014/main" id="{E3D2724A-9506-4AAB-8B3E-6726FF91DCF4}"/>
                  </a:ext>
                </a:extLst>
              </p:cNvPr>
              <p:cNvSpPr/>
              <p:nvPr/>
            </p:nvSpPr>
            <p:spPr>
              <a:xfrm>
                <a:off x="3268739" y="2704966"/>
                <a:ext cx="2598977" cy="977877"/>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ysClr val="windowText" lastClr="000000">
                  <a:alpha val="20000"/>
                </a:sys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68" name="Freeform 22">
                <a:extLst>
                  <a:ext uri="{FF2B5EF4-FFF2-40B4-BE49-F238E27FC236}">
                    <a16:creationId xmlns:a16="http://schemas.microsoft.com/office/drawing/2014/main" id="{57E67B84-E70D-4D70-AF0A-39C0608CE7E4}"/>
                  </a:ext>
                </a:extLst>
              </p:cNvPr>
              <p:cNvSpPr/>
              <p:nvPr/>
            </p:nvSpPr>
            <p:spPr>
              <a:xfrm>
                <a:off x="1525348" y="1579815"/>
                <a:ext cx="6070988" cy="1788714"/>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ysClr val="windowText" lastClr="000000">
                  <a:lumMod val="75000"/>
                  <a:lumOff val="25000"/>
                </a:sys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cxnSp>
            <p:nvCxnSpPr>
              <p:cNvPr id="169" name="Straight Connector 7">
                <a:extLst>
                  <a:ext uri="{FF2B5EF4-FFF2-40B4-BE49-F238E27FC236}">
                    <a16:creationId xmlns:a16="http://schemas.microsoft.com/office/drawing/2014/main" id="{029B7389-B5FE-4707-A79B-AE6A8D89CAE2}"/>
                  </a:ext>
                </a:extLst>
              </p:cNvPr>
              <p:cNvCxnSpPr/>
              <p:nvPr/>
            </p:nvCxnSpPr>
            <p:spPr>
              <a:xfrm>
                <a:off x="4662703" y="2187506"/>
                <a:ext cx="1586226" cy="614736"/>
              </a:xfrm>
              <a:prstGeom prst="line">
                <a:avLst/>
              </a:prstGeom>
              <a:solidFill>
                <a:srgbClr val="2CB2D7"/>
              </a:solidFill>
              <a:ln w="19050" cap="flat" cmpd="sng" algn="ctr">
                <a:solidFill>
                  <a:srgbClr val="FE5A5B"/>
                </a:solidFill>
                <a:prstDash val="solid"/>
                <a:miter lim="800000"/>
              </a:ln>
              <a:effectLst/>
              <a:scene3d>
                <a:camera prst="orthographicFront"/>
                <a:lightRig rig="threePt" dir="t"/>
              </a:scene3d>
              <a:sp3d>
                <a:bevelT/>
              </a:sp3d>
            </p:spPr>
          </p:cxnSp>
          <p:cxnSp>
            <p:nvCxnSpPr>
              <p:cNvPr id="170" name="Straight Connector 8">
                <a:extLst>
                  <a:ext uri="{FF2B5EF4-FFF2-40B4-BE49-F238E27FC236}">
                    <a16:creationId xmlns:a16="http://schemas.microsoft.com/office/drawing/2014/main" id="{E664C28C-12CC-4EE0-AD30-D78D383EF955}"/>
                  </a:ext>
                </a:extLst>
              </p:cNvPr>
              <p:cNvCxnSpPr/>
              <p:nvPr/>
            </p:nvCxnSpPr>
            <p:spPr>
              <a:xfrm>
                <a:off x="6248932" y="2802241"/>
                <a:ext cx="0" cy="1010602"/>
              </a:xfrm>
              <a:prstGeom prst="line">
                <a:avLst/>
              </a:prstGeom>
              <a:solidFill>
                <a:srgbClr val="2CB2D7"/>
              </a:solidFill>
              <a:ln w="19050" cap="flat" cmpd="sng" algn="ctr">
                <a:solidFill>
                  <a:srgbClr val="FE5A5B"/>
                </a:solidFill>
                <a:prstDash val="solid"/>
                <a:miter lim="800000"/>
              </a:ln>
              <a:effectLst/>
              <a:scene3d>
                <a:camera prst="orthographicFront"/>
                <a:lightRig rig="threePt" dir="t"/>
              </a:scene3d>
              <a:sp3d>
                <a:bevelT/>
              </a:sp3d>
            </p:spPr>
          </p:cxnSp>
          <p:sp>
            <p:nvSpPr>
              <p:cNvPr id="171" name="Isosceles Triangle 9">
                <a:extLst>
                  <a:ext uri="{FF2B5EF4-FFF2-40B4-BE49-F238E27FC236}">
                    <a16:creationId xmlns:a16="http://schemas.microsoft.com/office/drawing/2014/main" id="{3078BFDB-5111-4051-BFA9-43A2B7CBFF5C}"/>
                  </a:ext>
                </a:extLst>
              </p:cNvPr>
              <p:cNvSpPr/>
              <p:nvPr/>
            </p:nvSpPr>
            <p:spPr>
              <a:xfrm>
                <a:off x="6018666" y="3406130"/>
                <a:ext cx="460523" cy="920944"/>
              </a:xfrm>
              <a:prstGeom prst="triangle">
                <a:avLst/>
              </a:prstGeom>
              <a:solidFill>
                <a:srgbClr val="FE5A5B"/>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72" name="Oval 10">
                <a:extLst>
                  <a:ext uri="{FF2B5EF4-FFF2-40B4-BE49-F238E27FC236}">
                    <a16:creationId xmlns:a16="http://schemas.microsoft.com/office/drawing/2014/main" id="{A9CB4486-4293-4EF0-9511-63B8434F3BE8}"/>
                  </a:ext>
                </a:extLst>
              </p:cNvPr>
              <p:cNvSpPr/>
              <p:nvPr/>
            </p:nvSpPr>
            <p:spPr>
              <a:xfrm>
                <a:off x="6122007" y="3356991"/>
                <a:ext cx="236068" cy="271997"/>
              </a:xfrm>
              <a:prstGeom prst="ellipse">
                <a:avLst/>
              </a:prstGeom>
              <a:solidFill>
                <a:srgbClr val="FE5A5B"/>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pic>
        <p:nvPicPr>
          <p:cNvPr id="5" name="圖片 4">
            <a:extLst>
              <a:ext uri="{FF2B5EF4-FFF2-40B4-BE49-F238E27FC236}">
                <a16:creationId xmlns:a16="http://schemas.microsoft.com/office/drawing/2014/main" id="{7428A9F5-0D28-4C55-B28F-B5B3A0454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29" y="5551444"/>
            <a:ext cx="5562566" cy="4909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C58DFBE3-2B80-4141-87CE-6D8D770DB6FC}"/>
              </a:ext>
            </a:extLst>
          </p:cNvPr>
          <p:cNvSpPr txBox="1"/>
          <p:nvPr/>
        </p:nvSpPr>
        <p:spPr>
          <a:xfrm>
            <a:off x="0" y="4774872"/>
            <a:ext cx="9144000" cy="2083128"/>
          </a:xfrm>
          <a:prstGeom prst="rect">
            <a:avLst/>
          </a:prstGeom>
          <a:solidFill>
            <a:schemeClr val="bg1"/>
          </a:solidFill>
        </p:spPr>
        <p:txBody>
          <a:bodyPr wrap="square" rtlCol="0">
            <a:spAutoFit/>
          </a:bodyPr>
          <a:lstStyle/>
          <a:p>
            <a:endParaRPr lang="zh-TW" altLang="en-US" dirty="0"/>
          </a:p>
        </p:txBody>
      </p:sp>
      <p:sp>
        <p:nvSpPr>
          <p:cNvPr id="18434" name="內容版面配置區 2">
            <a:extLst>
              <a:ext uri="{FF2B5EF4-FFF2-40B4-BE49-F238E27FC236}">
                <a16:creationId xmlns:a16="http://schemas.microsoft.com/office/drawing/2014/main" id="{E03DF093-C04F-463B-A936-720ABF317F2D}"/>
              </a:ext>
            </a:extLst>
          </p:cNvPr>
          <p:cNvSpPr>
            <a:spLocks noGrp="1"/>
          </p:cNvSpPr>
          <p:nvPr>
            <p:ph idx="1"/>
          </p:nvPr>
        </p:nvSpPr>
        <p:spPr>
          <a:xfrm>
            <a:off x="117475" y="1113632"/>
            <a:ext cx="8785099" cy="3336148"/>
          </a:xfrm>
        </p:spPr>
        <p:txBody>
          <a:bodyPr/>
          <a:lstStyle/>
          <a:p>
            <a:pPr marL="360363" indent="-360363" algn="just">
              <a:spcBef>
                <a:spcPts val="600"/>
              </a:spcBef>
              <a:spcAft>
                <a:spcPts val="600"/>
              </a:spcAft>
              <a:buFont typeface="+mj-lt"/>
              <a:buAutoNum type="arabicPeriod"/>
              <a:defRPr/>
            </a:pP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建議考生使用</a:t>
            </a: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桌上型電腦或筆記型電腦</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u="sng" dirty="0">
                <a:latin typeface="微軟正黑體" panose="020B0604030504040204" pitchFamily="34" charset="-120"/>
                <a:ea typeface="微軟正黑體" panose="020B0604030504040204" pitchFamily="34" charset="-120"/>
                <a:cs typeface="Times New Roman" panose="02020603050405020304" pitchFamily="18" charset="0"/>
              </a:rPr>
              <a:t>避免</a:t>
            </a:r>
            <a:r>
              <a:rPr lang="zh-TW" altLang="en-US" sz="2600" b="1" u="sng" dirty="0">
                <a:latin typeface="微軟正黑體" panose="020B0604030504040204" pitchFamily="34" charset="-120"/>
                <a:ea typeface="微軟正黑體" panose="020B0604030504040204" pitchFamily="34" charset="-120"/>
                <a:cs typeface="Times New Roman" panose="02020603050405020304" pitchFamily="18" charset="0"/>
              </a:rPr>
              <a:t>使用手機或平板電腦</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因螢幕太小，資訊欄位顯示不完全，造成漏登資料而影響分發權益。</a:t>
            </a:r>
            <a:endPar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endParaRPr>
          </a:p>
          <a:p>
            <a:pPr marL="360363" indent="-360363" algn="just">
              <a:spcBef>
                <a:spcPts val="600"/>
              </a:spcBef>
              <a:spcAft>
                <a:spcPts val="600"/>
              </a:spcAft>
              <a:buFont typeface="+mj-lt"/>
              <a:buAutoNum type="arabicPeriod"/>
              <a:defRPr/>
            </a:pPr>
            <a:r>
              <a:rPr lang="zh-TW" altLang="en-US"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由考生親自進行系統操作，</a:t>
            </a: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切勿</a:t>
            </a:r>
            <a:r>
              <a:rPr lang="zh-TW" altLang="en-US"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將甄選編號及設定密碼告知他人。</a:t>
            </a:r>
            <a:endParaRPr lang="zh-TW" altLang="zh-TW"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60363" indent="-360363" algn="just">
              <a:spcBef>
                <a:spcPts val="600"/>
              </a:spcBef>
              <a:spcAft>
                <a:spcPts val="600"/>
              </a:spcAft>
              <a:buFont typeface="+mj-lt"/>
              <a:buAutoNum type="arabicPeriod"/>
              <a:defRPr/>
            </a:pP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每位考生須依其就讀科</a:t>
            </a:r>
            <a:r>
              <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、學程</a:t>
            </a:r>
            <a:r>
              <a:rPr lang="zh-TW" altLang="zh-TW" sz="2600" b="1" u="sng" dirty="0">
                <a:latin typeface="微軟正黑體" panose="020B0604030504040204" pitchFamily="34" charset="-120"/>
                <a:ea typeface="微軟正黑體" panose="020B0604030504040204" pitchFamily="34" charset="-120"/>
                <a:cs typeface="Times New Roman" panose="02020603050405020304" pitchFamily="18" charset="0"/>
              </a:rPr>
              <a:t>歸屬群別</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zh-TW" sz="2600" b="1" u="sng" dirty="0">
                <a:latin typeface="微軟正黑體" panose="020B0604030504040204" pitchFamily="34" charset="-120"/>
                <a:ea typeface="微軟正黑體" panose="020B0604030504040204" pitchFamily="34" charset="-120"/>
                <a:cs typeface="Times New Roman" panose="02020603050405020304" pitchFamily="18" charset="0"/>
              </a:rPr>
              <a:t>不分群</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之系</a:t>
            </a:r>
            <a:r>
              <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、學程志願</a:t>
            </a:r>
            <a:r>
              <a:rPr lang="zh-TW" altLang="zh-TW" sz="2600" b="1" u="sng" dirty="0">
                <a:latin typeface="微軟正黑體" panose="020B0604030504040204" pitchFamily="34" charset="-120"/>
                <a:ea typeface="微軟正黑體" panose="020B0604030504040204" pitchFamily="34" charset="-120"/>
                <a:cs typeface="Times New Roman" panose="02020603050405020304" pitchFamily="18" charset="0"/>
              </a:rPr>
              <a:t>至多</a:t>
            </a:r>
            <a:r>
              <a:rPr lang="en-US" altLang="zh-TW" sz="2600" b="1" u="sng" dirty="0">
                <a:latin typeface="微軟正黑體" panose="020B0604030504040204" pitchFamily="34" charset="-120"/>
                <a:ea typeface="微軟正黑體" panose="020B0604030504040204" pitchFamily="34" charset="-120"/>
                <a:cs typeface="Times New Roman" panose="02020603050405020304" pitchFamily="18" charset="0"/>
              </a:rPr>
              <a:t>25</a:t>
            </a:r>
            <a:r>
              <a:rPr lang="zh-TW" altLang="zh-TW" sz="2600" b="1" u="sng" dirty="0">
                <a:latin typeface="微軟正黑體" panose="020B0604030504040204" pitchFamily="34" charset="-120"/>
                <a:ea typeface="微軟正黑體" panose="020B0604030504040204" pitchFamily="34" charset="-120"/>
                <a:cs typeface="Times New Roman" panose="02020603050405020304" pitchFamily="18" charset="0"/>
              </a:rPr>
              <a:t>個</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請</a:t>
            </a:r>
            <a:r>
              <a:rPr lang="zh-TW" altLang="zh-TW" sz="26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審慎選填</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登記就讀志願。</a:t>
            </a:r>
          </a:p>
          <a:p>
            <a:pPr>
              <a:spcAft>
                <a:spcPts val="600"/>
              </a:spcAft>
              <a:buFont typeface="Wingdings" panose="05000000000000000000" pitchFamily="2" charset="2"/>
              <a:buChar char="l"/>
              <a:defRPr/>
            </a:pPr>
            <a:endParaRPr lang="zh-TW" altLang="zh-TW" sz="28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435" name="投影片編號版面配置區 1"/>
          <p:cNvSpPr>
            <a:spLocks noGrp="1"/>
          </p:cNvSpPr>
          <p:nvPr>
            <p:ph type="sldNum" sz="quarter" idx="12"/>
          </p:nvPr>
        </p:nvSpPr>
        <p:spPr>
          <a:xfrm>
            <a:off x="6970566" y="624518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D5F32F1-E03E-4EF7-998F-7A797E72C21A}" type="slidenum">
              <a:rPr lang="zh-TW" altLang="en-US" sz="1400" smtClean="0"/>
              <a:pPr>
                <a:spcBef>
                  <a:spcPct val="0"/>
                </a:spcBef>
                <a:buFontTx/>
                <a:buNone/>
              </a:pPr>
              <a:t>3</a:t>
            </a:fld>
            <a:endParaRPr lang="en-US" altLang="zh-TW" sz="1400" dirty="0"/>
          </a:p>
        </p:txBody>
      </p:sp>
      <p:sp>
        <p:nvSpPr>
          <p:cNvPr id="5" name="Rectangle 2">
            <a:extLst>
              <a:ext uri="{FF2B5EF4-FFF2-40B4-BE49-F238E27FC236}">
                <a16:creationId xmlns:a16="http://schemas.microsoft.com/office/drawing/2014/main" id="{66D42F8F-86A9-4576-99BC-D707BB14F4E3}"/>
              </a:ext>
            </a:extLst>
          </p:cNvPr>
          <p:cNvSpPr txBox="1">
            <a:spLocks noChangeArrowheads="1"/>
          </p:cNvSpPr>
          <p:nvPr/>
        </p:nvSpPr>
        <p:spPr>
          <a:xfrm>
            <a:off x="117475" y="190500"/>
            <a:ext cx="9036050" cy="79216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sz="3600" b="1" kern="0" dirty="0">
                <a:solidFill>
                  <a:schemeClr val="tx1"/>
                </a:solidFill>
                <a:latin typeface="微軟正黑體" panose="020B0604030504040204" pitchFamily="34" charset="-120"/>
                <a:ea typeface="微軟正黑體" panose="020B0604030504040204" pitchFamily="34" charset="-120"/>
              </a:rPr>
              <a:t>網路選填登記就讀志願系統</a:t>
            </a:r>
            <a:r>
              <a:rPr lang="en-US" altLang="zh-TW" sz="3600" b="1" kern="0" dirty="0">
                <a:solidFill>
                  <a:schemeClr val="tx1"/>
                </a:solidFill>
                <a:latin typeface="微軟正黑體" panose="020B0604030504040204" pitchFamily="34" charset="-120"/>
                <a:ea typeface="微軟正黑體" panose="020B0604030504040204" pitchFamily="34" charset="-120"/>
              </a:rPr>
              <a:t>-</a:t>
            </a:r>
            <a:r>
              <a:rPr lang="zh-TW" altLang="en-US" sz="3600" b="1" kern="0" dirty="0">
                <a:solidFill>
                  <a:schemeClr val="tx1"/>
                </a:solidFill>
                <a:latin typeface="微軟正黑體" panose="020B0604030504040204" pitchFamily="34" charset="-120"/>
                <a:ea typeface="微軟正黑體" panose="020B0604030504040204" pitchFamily="34" charset="-120"/>
              </a:rPr>
              <a:t>注意事項</a:t>
            </a:r>
            <a:r>
              <a:rPr lang="en-US" altLang="zh-TW" sz="2400" b="1" kern="0" dirty="0">
                <a:solidFill>
                  <a:schemeClr val="tx1"/>
                </a:solidFill>
                <a:latin typeface="微軟正黑體" panose="020B0604030504040204" pitchFamily="34" charset="-120"/>
                <a:ea typeface="微軟正黑體" panose="020B0604030504040204" pitchFamily="34" charset="-120"/>
              </a:rPr>
              <a:t>(1/2)</a:t>
            </a:r>
            <a:endParaRPr lang="zh-TW" altLang="en-US" sz="2400" b="1" kern="0" dirty="0">
              <a:solidFill>
                <a:schemeClr val="tx1"/>
              </a:solidFill>
              <a:latin typeface="微軟正黑體" panose="020B0604030504040204" pitchFamily="34" charset="-120"/>
              <a:ea typeface="微軟正黑體" panose="020B0604030504040204" pitchFamily="34" charset="-120"/>
            </a:endParaRPr>
          </a:p>
        </p:txBody>
      </p:sp>
      <p:sp>
        <p:nvSpPr>
          <p:cNvPr id="44" name="文字方塊 43">
            <a:extLst>
              <a:ext uri="{FF2B5EF4-FFF2-40B4-BE49-F238E27FC236}">
                <a16:creationId xmlns:a16="http://schemas.microsoft.com/office/drawing/2014/main" id="{9079EE50-4A53-41CF-99DE-47232E133F8B}"/>
              </a:ext>
            </a:extLst>
          </p:cNvPr>
          <p:cNvSpPr txBox="1"/>
          <p:nvPr/>
        </p:nvSpPr>
        <p:spPr>
          <a:xfrm>
            <a:off x="426856" y="4580749"/>
            <a:ext cx="7010645" cy="193899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effectLst>
            <a:outerShdw blurRad="63500" sx="102000" sy="102000" algn="ctr" rotWithShape="0">
              <a:prstClr val="black">
                <a:alpha val="40000"/>
              </a:prstClr>
            </a:outerShdw>
          </a:effectLst>
        </p:spPr>
        <p:txBody>
          <a:bodyPr wrap="square">
            <a:spAutoFit/>
          </a:bodyPr>
          <a:lstStyle/>
          <a:p>
            <a:r>
              <a:rPr lang="zh-TW" altLang="en-US" sz="4000" dirty="0">
                <a:solidFill>
                  <a:srgbClr val="FF0000"/>
                </a:solidFill>
                <a:latin typeface="華康儷金黑" panose="020B0809000000000000" pitchFamily="49" charset="-120"/>
                <a:ea typeface="華康儷金黑" panose="020B0809000000000000" pitchFamily="49" charset="-120"/>
              </a:rPr>
              <a:t>一經確定送出後，即完成就讀志願序登記，不得以任何理由要求修改或重填！</a:t>
            </a:r>
          </a:p>
        </p:txBody>
      </p:sp>
      <p:grpSp>
        <p:nvGrpSpPr>
          <p:cNvPr id="46" name="Group 76">
            <a:extLst>
              <a:ext uri="{FF2B5EF4-FFF2-40B4-BE49-F238E27FC236}">
                <a16:creationId xmlns:a16="http://schemas.microsoft.com/office/drawing/2014/main" id="{A08713BB-E441-483D-997A-F0A074514AA3}"/>
              </a:ext>
            </a:extLst>
          </p:cNvPr>
          <p:cNvGrpSpPr/>
          <p:nvPr/>
        </p:nvGrpSpPr>
        <p:grpSpPr>
          <a:xfrm>
            <a:off x="7494299" y="4466103"/>
            <a:ext cx="1319897" cy="2160000"/>
            <a:chOff x="4769990" y="2185438"/>
            <a:chExt cx="2322367" cy="3859552"/>
          </a:xfrm>
        </p:grpSpPr>
        <p:grpSp>
          <p:nvGrpSpPr>
            <p:cNvPr id="47" name="Group 77">
              <a:extLst>
                <a:ext uri="{FF2B5EF4-FFF2-40B4-BE49-F238E27FC236}">
                  <a16:creationId xmlns:a16="http://schemas.microsoft.com/office/drawing/2014/main" id="{053FBEB8-46BD-4FE5-A3E5-8FF5ED755424}"/>
                </a:ext>
              </a:extLst>
            </p:cNvPr>
            <p:cNvGrpSpPr/>
            <p:nvPr/>
          </p:nvGrpSpPr>
          <p:grpSpPr>
            <a:xfrm>
              <a:off x="5696247" y="5746751"/>
              <a:ext cx="398438" cy="293123"/>
              <a:chOff x="5696247" y="5746751"/>
              <a:chExt cx="398438" cy="293123"/>
            </a:xfrm>
          </p:grpSpPr>
          <p:grpSp>
            <p:nvGrpSpPr>
              <p:cNvPr id="64" name="Group 94">
                <a:extLst>
                  <a:ext uri="{FF2B5EF4-FFF2-40B4-BE49-F238E27FC236}">
                    <a16:creationId xmlns:a16="http://schemas.microsoft.com/office/drawing/2014/main" id="{C391C932-8F8C-4825-A972-271500AB2DCD}"/>
                  </a:ext>
                </a:extLst>
              </p:cNvPr>
              <p:cNvGrpSpPr/>
              <p:nvPr/>
            </p:nvGrpSpPr>
            <p:grpSpPr>
              <a:xfrm>
                <a:off x="5696247" y="5746752"/>
                <a:ext cx="398438" cy="293122"/>
                <a:chOff x="5749772" y="5812681"/>
                <a:chExt cx="294954" cy="216991"/>
              </a:xfrm>
            </p:grpSpPr>
            <p:sp>
              <p:nvSpPr>
                <p:cNvPr id="66" name="Freeform: Shape 96">
                  <a:extLst>
                    <a:ext uri="{FF2B5EF4-FFF2-40B4-BE49-F238E27FC236}">
                      <a16:creationId xmlns:a16="http://schemas.microsoft.com/office/drawing/2014/main" id="{049DBB78-A39A-482B-BA73-720102257664}"/>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rgbClr val="17B6FF"/>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67" name="Freeform: Shape 97">
                  <a:extLst>
                    <a:ext uri="{FF2B5EF4-FFF2-40B4-BE49-F238E27FC236}">
                      <a16:creationId xmlns:a16="http://schemas.microsoft.com/office/drawing/2014/main" id="{6982B073-7EEB-452B-BD4A-8ED063D23DEF}"/>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sp>
            <p:nvSpPr>
              <p:cNvPr id="65" name="Freeform: Shape 95">
                <a:extLst>
                  <a:ext uri="{FF2B5EF4-FFF2-40B4-BE49-F238E27FC236}">
                    <a16:creationId xmlns:a16="http://schemas.microsoft.com/office/drawing/2014/main" id="{F1AF6856-38AA-4DA0-8DEF-12FDAA6FF228}"/>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ysClr val="window" lastClr="FFFFFF">
                  <a:lumMod val="85000"/>
                </a:sysClr>
              </a:solidFill>
              <a:ln w="2539"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sp>
          <p:nvSpPr>
            <p:cNvPr id="48" name="Freeform: Shape 78">
              <a:extLst>
                <a:ext uri="{FF2B5EF4-FFF2-40B4-BE49-F238E27FC236}">
                  <a16:creationId xmlns:a16="http://schemas.microsoft.com/office/drawing/2014/main" id="{D393B2DB-A791-4F97-9DD8-5802CE64C8AC}"/>
                </a:ext>
              </a:extLst>
            </p:cNvPr>
            <p:cNvSpPr/>
            <p:nvPr/>
          </p:nvSpPr>
          <p:spPr>
            <a:xfrm>
              <a:off x="4877489" y="3939225"/>
              <a:ext cx="2063243" cy="1234655"/>
            </a:xfrm>
            <a:custGeom>
              <a:avLst/>
              <a:gdLst>
                <a:gd name="connsiteX0" fmla="*/ 1059767 w 1527370"/>
                <a:gd name="connsiteY0" fmla="*/ 143773 h 913985"/>
                <a:gd name="connsiteX1" fmla="*/ 1191112 w 1527370"/>
                <a:gd name="connsiteY1" fmla="*/ 267496 h 913985"/>
                <a:gd name="connsiteX2" fmla="*/ 1203052 w 1527370"/>
                <a:gd name="connsiteY2" fmla="*/ 281215 h 913985"/>
                <a:gd name="connsiteX3" fmla="*/ 1430174 w 1527370"/>
                <a:gd name="connsiteY3" fmla="*/ 387917 h 913985"/>
                <a:gd name="connsiteX4" fmla="*/ 1517568 w 1527370"/>
                <a:gd name="connsiteY4" fmla="*/ 495381 h 913985"/>
                <a:gd name="connsiteX5" fmla="*/ 1509438 w 1527370"/>
                <a:gd name="connsiteY5" fmla="*/ 625709 h 913985"/>
                <a:gd name="connsiteX6" fmla="*/ 1374537 w 1527370"/>
                <a:gd name="connsiteY6" fmla="*/ 903388 h 913985"/>
                <a:gd name="connsiteX7" fmla="*/ 1351927 w 1527370"/>
                <a:gd name="connsiteY7" fmla="*/ 910755 h 913985"/>
                <a:gd name="connsiteX8" fmla="*/ 1347100 w 1527370"/>
                <a:gd name="connsiteY8" fmla="*/ 909739 h 913985"/>
                <a:gd name="connsiteX9" fmla="*/ 1243192 w 1527370"/>
                <a:gd name="connsiteY9" fmla="*/ 852831 h 913985"/>
                <a:gd name="connsiteX10" fmla="*/ 1230236 w 1527370"/>
                <a:gd name="connsiteY10" fmla="*/ 839113 h 913985"/>
                <a:gd name="connsiteX11" fmla="*/ 1239128 w 1527370"/>
                <a:gd name="connsiteY11" fmla="*/ 821075 h 913985"/>
                <a:gd name="connsiteX12" fmla="*/ 1367170 w 1527370"/>
                <a:gd name="connsiteY12" fmla="*/ 558386 h 913985"/>
                <a:gd name="connsiteX13" fmla="*/ 1365645 w 1527370"/>
                <a:gd name="connsiteY13" fmla="*/ 542127 h 913985"/>
                <a:gd name="connsiteX14" fmla="*/ 1316359 w 1527370"/>
                <a:gd name="connsiteY14" fmla="*/ 500970 h 913985"/>
                <a:gd name="connsiteX15" fmla="*/ 1207879 w 1527370"/>
                <a:gd name="connsiteY15" fmla="*/ 449398 h 913985"/>
                <a:gd name="connsiteX16" fmla="*/ 1197463 w 1527370"/>
                <a:gd name="connsiteY16" fmla="*/ 456511 h 913985"/>
                <a:gd name="connsiteX17" fmla="*/ 1198733 w 1527370"/>
                <a:gd name="connsiteY17" fmla="*/ 786524 h 913985"/>
                <a:gd name="connsiteX18" fmla="*/ 1154783 w 1527370"/>
                <a:gd name="connsiteY18" fmla="*/ 834540 h 913985"/>
                <a:gd name="connsiteX19" fmla="*/ 1115405 w 1527370"/>
                <a:gd name="connsiteY19" fmla="*/ 839621 h 913985"/>
                <a:gd name="connsiteX20" fmla="*/ 1038173 w 1527370"/>
                <a:gd name="connsiteY20" fmla="*/ 839621 h 913985"/>
                <a:gd name="connsiteX21" fmla="*/ 1026741 w 1527370"/>
                <a:gd name="connsiteY21" fmla="*/ 828189 h 913985"/>
                <a:gd name="connsiteX22" fmla="*/ 1026995 w 1527370"/>
                <a:gd name="connsiteY22" fmla="*/ 688714 h 913985"/>
                <a:gd name="connsiteX23" fmla="*/ 1026995 w 1527370"/>
                <a:gd name="connsiteY23" fmla="*/ 183913 h 913985"/>
                <a:gd name="connsiteX24" fmla="*/ 1059767 w 1527370"/>
                <a:gd name="connsiteY24" fmla="*/ 143773 h 913985"/>
                <a:gd name="connsiteX25" fmla="*/ 127209 w 1527370"/>
                <a:gd name="connsiteY25" fmla="*/ 361 h 913985"/>
                <a:gd name="connsiteX26" fmla="*/ 134767 w 1527370"/>
                <a:gd name="connsiteY26" fmla="*/ 9125 h 913985"/>
                <a:gd name="connsiteX27" fmla="*/ 317176 w 1527370"/>
                <a:gd name="connsiteY27" fmla="*/ 221259 h 913985"/>
                <a:gd name="connsiteX28" fmla="*/ 585200 w 1527370"/>
                <a:gd name="connsiteY28" fmla="*/ 293156 h 913985"/>
                <a:gd name="connsiteX29" fmla="*/ 589011 w 1527370"/>
                <a:gd name="connsiteY29" fmla="*/ 292902 h 913985"/>
                <a:gd name="connsiteX30" fmla="*/ 620005 w 1527370"/>
                <a:gd name="connsiteY30" fmla="*/ 287312 h 913985"/>
                <a:gd name="connsiteX31" fmla="*/ 629659 w 1527370"/>
                <a:gd name="connsiteY31" fmla="*/ 260383 h 913985"/>
                <a:gd name="connsiteX32" fmla="*/ 752620 w 1527370"/>
                <a:gd name="connsiteY32" fmla="*/ 144280 h 913985"/>
                <a:gd name="connsiteX33" fmla="*/ 763798 w 1527370"/>
                <a:gd name="connsiteY33" fmla="*/ 143010 h 913985"/>
                <a:gd name="connsiteX34" fmla="*/ 779549 w 1527370"/>
                <a:gd name="connsiteY34" fmla="*/ 144789 h 913985"/>
                <a:gd name="connsiteX35" fmla="*/ 810289 w 1527370"/>
                <a:gd name="connsiteY35" fmla="*/ 183404 h 913985"/>
                <a:gd name="connsiteX36" fmla="*/ 810289 w 1527370"/>
                <a:gd name="connsiteY36" fmla="*/ 822091 h 913985"/>
                <a:gd name="connsiteX37" fmla="*/ 792252 w 1527370"/>
                <a:gd name="connsiteY37" fmla="*/ 839620 h 913985"/>
                <a:gd name="connsiteX38" fmla="*/ 713496 w 1527370"/>
                <a:gd name="connsiteY38" fmla="*/ 839620 h 913985"/>
                <a:gd name="connsiteX39" fmla="*/ 649983 w 1527370"/>
                <a:gd name="connsiteY39" fmla="*/ 829712 h 913985"/>
                <a:gd name="connsiteX40" fmla="*/ 621529 w 1527370"/>
                <a:gd name="connsiteY40" fmla="*/ 773313 h 913985"/>
                <a:gd name="connsiteX41" fmla="*/ 622291 w 1527370"/>
                <a:gd name="connsiteY41" fmla="*/ 449651 h 913985"/>
                <a:gd name="connsiteX42" fmla="*/ 610097 w 1527370"/>
                <a:gd name="connsiteY42" fmla="*/ 437965 h 913985"/>
                <a:gd name="connsiteX43" fmla="*/ 405331 w 1527370"/>
                <a:gd name="connsiteY43" fmla="*/ 417133 h 913985"/>
                <a:gd name="connsiteX44" fmla="*/ 211490 w 1527370"/>
                <a:gd name="connsiteY44" fmla="*/ 324150 h 913985"/>
                <a:gd name="connsiteX45" fmla="*/ 3422 w 1527370"/>
                <a:gd name="connsiteY45" fmla="*/ 70351 h 913985"/>
                <a:gd name="connsiteX46" fmla="*/ 4946 w 1527370"/>
                <a:gd name="connsiteY46" fmla="*/ 56887 h 913985"/>
                <a:gd name="connsiteX47" fmla="*/ 22476 w 1527370"/>
                <a:gd name="connsiteY47" fmla="*/ 44946 h 913985"/>
                <a:gd name="connsiteX48" fmla="*/ 104789 w 1527370"/>
                <a:gd name="connsiteY48" fmla="*/ 6076 h 913985"/>
                <a:gd name="connsiteX49" fmla="*/ 116983 w 1527370"/>
                <a:gd name="connsiteY49" fmla="*/ 3028 h 913985"/>
                <a:gd name="connsiteX50" fmla="*/ 127209 w 1527370"/>
                <a:gd name="connsiteY50" fmla="*/ 361 h 91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27370" h="913985">
                  <a:moveTo>
                    <a:pt x="1059767" y="143773"/>
                  </a:moveTo>
                  <a:cubicBezTo>
                    <a:pt x="1126329" y="155459"/>
                    <a:pt x="1175361" y="197632"/>
                    <a:pt x="1191112" y="267496"/>
                  </a:cubicBezTo>
                  <a:cubicBezTo>
                    <a:pt x="1192890" y="275118"/>
                    <a:pt x="1195431" y="278674"/>
                    <a:pt x="1203052" y="281215"/>
                  </a:cubicBezTo>
                  <a:cubicBezTo>
                    <a:pt x="1283078" y="307636"/>
                    <a:pt x="1361580" y="337614"/>
                    <a:pt x="1430174" y="387917"/>
                  </a:cubicBezTo>
                  <a:cubicBezTo>
                    <a:pt x="1468536" y="415863"/>
                    <a:pt x="1500801" y="449144"/>
                    <a:pt x="1517568" y="495381"/>
                  </a:cubicBezTo>
                  <a:cubicBezTo>
                    <a:pt x="1533827" y="540094"/>
                    <a:pt x="1529000" y="583029"/>
                    <a:pt x="1509438" y="625709"/>
                  </a:cubicBezTo>
                  <a:cubicBezTo>
                    <a:pt x="1466504" y="719200"/>
                    <a:pt x="1421028" y="811675"/>
                    <a:pt x="1374537" y="903388"/>
                  </a:cubicBezTo>
                  <a:cubicBezTo>
                    <a:pt x="1368440" y="915582"/>
                    <a:pt x="1361834" y="916090"/>
                    <a:pt x="1351927" y="910755"/>
                  </a:cubicBezTo>
                  <a:cubicBezTo>
                    <a:pt x="1350148" y="910755"/>
                    <a:pt x="1348624" y="910501"/>
                    <a:pt x="1347100" y="909739"/>
                  </a:cubicBezTo>
                  <a:cubicBezTo>
                    <a:pt x="1312549" y="890685"/>
                    <a:pt x="1277235" y="873155"/>
                    <a:pt x="1243192" y="852831"/>
                  </a:cubicBezTo>
                  <a:cubicBezTo>
                    <a:pt x="1241414" y="845464"/>
                    <a:pt x="1228203" y="848259"/>
                    <a:pt x="1230236" y="839113"/>
                  </a:cubicBezTo>
                  <a:cubicBezTo>
                    <a:pt x="1231506" y="832761"/>
                    <a:pt x="1236079" y="826918"/>
                    <a:pt x="1239128" y="821075"/>
                  </a:cubicBezTo>
                  <a:cubicBezTo>
                    <a:pt x="1284095" y="734697"/>
                    <a:pt x="1326521" y="647050"/>
                    <a:pt x="1367170" y="558386"/>
                  </a:cubicBezTo>
                  <a:cubicBezTo>
                    <a:pt x="1369964" y="552034"/>
                    <a:pt x="1369710" y="547716"/>
                    <a:pt x="1365645" y="542127"/>
                  </a:cubicBezTo>
                  <a:cubicBezTo>
                    <a:pt x="1352689" y="524089"/>
                    <a:pt x="1334651" y="512403"/>
                    <a:pt x="1316359" y="500970"/>
                  </a:cubicBezTo>
                  <a:cubicBezTo>
                    <a:pt x="1282062" y="479884"/>
                    <a:pt x="1245225" y="464387"/>
                    <a:pt x="1207879" y="449398"/>
                  </a:cubicBezTo>
                  <a:cubicBezTo>
                    <a:pt x="1200766" y="446603"/>
                    <a:pt x="1197209" y="447365"/>
                    <a:pt x="1197463" y="456511"/>
                  </a:cubicBezTo>
                  <a:cubicBezTo>
                    <a:pt x="1198225" y="566516"/>
                    <a:pt x="1196193" y="676520"/>
                    <a:pt x="1198733" y="786524"/>
                  </a:cubicBezTo>
                  <a:cubicBezTo>
                    <a:pt x="1199242" y="809643"/>
                    <a:pt x="1182474" y="828696"/>
                    <a:pt x="1154783" y="834540"/>
                  </a:cubicBezTo>
                  <a:cubicBezTo>
                    <a:pt x="1141318" y="836826"/>
                    <a:pt x="1128361" y="837842"/>
                    <a:pt x="1115405" y="839621"/>
                  </a:cubicBezTo>
                  <a:cubicBezTo>
                    <a:pt x="1089491" y="839621"/>
                    <a:pt x="1063832" y="839113"/>
                    <a:pt x="1038173" y="839621"/>
                  </a:cubicBezTo>
                  <a:cubicBezTo>
                    <a:pt x="1029281" y="839875"/>
                    <a:pt x="1026487" y="837080"/>
                    <a:pt x="1026741" y="828189"/>
                  </a:cubicBezTo>
                  <a:cubicBezTo>
                    <a:pt x="1026995" y="781697"/>
                    <a:pt x="1026995" y="735206"/>
                    <a:pt x="1026995" y="688714"/>
                  </a:cubicBezTo>
                  <a:cubicBezTo>
                    <a:pt x="1026995" y="520532"/>
                    <a:pt x="1026995" y="352096"/>
                    <a:pt x="1026995" y="183913"/>
                  </a:cubicBezTo>
                  <a:cubicBezTo>
                    <a:pt x="1031314" y="165113"/>
                    <a:pt x="1045795" y="154697"/>
                    <a:pt x="1059767" y="143773"/>
                  </a:cubicBezTo>
                  <a:close/>
                  <a:moveTo>
                    <a:pt x="127209" y="361"/>
                  </a:moveTo>
                  <a:cubicBezTo>
                    <a:pt x="130004" y="1313"/>
                    <a:pt x="132354" y="4171"/>
                    <a:pt x="134767" y="9125"/>
                  </a:cubicBezTo>
                  <a:cubicBezTo>
                    <a:pt x="177701" y="95249"/>
                    <a:pt x="235371" y="168669"/>
                    <a:pt x="317176" y="221259"/>
                  </a:cubicBezTo>
                  <a:cubicBezTo>
                    <a:pt x="398726" y="273848"/>
                    <a:pt x="488152" y="297982"/>
                    <a:pt x="585200" y="293156"/>
                  </a:cubicBezTo>
                  <a:cubicBezTo>
                    <a:pt x="586470" y="293156"/>
                    <a:pt x="587740" y="293156"/>
                    <a:pt x="589011" y="292902"/>
                  </a:cubicBezTo>
                  <a:cubicBezTo>
                    <a:pt x="599427" y="291123"/>
                    <a:pt x="610605" y="291123"/>
                    <a:pt x="620005" y="287312"/>
                  </a:cubicBezTo>
                  <a:cubicBezTo>
                    <a:pt x="631183" y="282739"/>
                    <a:pt x="627118" y="269529"/>
                    <a:pt x="629659" y="260383"/>
                  </a:cubicBezTo>
                  <a:cubicBezTo>
                    <a:pt x="647442" y="196869"/>
                    <a:pt x="690123" y="160032"/>
                    <a:pt x="752620" y="144280"/>
                  </a:cubicBezTo>
                  <a:cubicBezTo>
                    <a:pt x="756176" y="143264"/>
                    <a:pt x="760241" y="143264"/>
                    <a:pt x="763798" y="143010"/>
                  </a:cubicBezTo>
                  <a:cubicBezTo>
                    <a:pt x="769387" y="140978"/>
                    <a:pt x="774722" y="142248"/>
                    <a:pt x="779549" y="144789"/>
                  </a:cubicBezTo>
                  <a:cubicBezTo>
                    <a:pt x="795809" y="153172"/>
                    <a:pt x="803938" y="167653"/>
                    <a:pt x="810289" y="183404"/>
                  </a:cubicBezTo>
                  <a:cubicBezTo>
                    <a:pt x="810289" y="396300"/>
                    <a:pt x="810289" y="609195"/>
                    <a:pt x="810289" y="822091"/>
                  </a:cubicBezTo>
                  <a:cubicBezTo>
                    <a:pt x="810289" y="839620"/>
                    <a:pt x="810289" y="839620"/>
                    <a:pt x="792252" y="839620"/>
                  </a:cubicBezTo>
                  <a:cubicBezTo>
                    <a:pt x="766084" y="839620"/>
                    <a:pt x="739663" y="839366"/>
                    <a:pt x="713496" y="839620"/>
                  </a:cubicBezTo>
                  <a:cubicBezTo>
                    <a:pt x="691647" y="839874"/>
                    <a:pt x="670815" y="836317"/>
                    <a:pt x="649983" y="829712"/>
                  </a:cubicBezTo>
                  <a:cubicBezTo>
                    <a:pt x="626864" y="817772"/>
                    <a:pt x="621275" y="798718"/>
                    <a:pt x="621529" y="773313"/>
                  </a:cubicBezTo>
                  <a:cubicBezTo>
                    <a:pt x="622799" y="665341"/>
                    <a:pt x="622037" y="557623"/>
                    <a:pt x="622291" y="449651"/>
                  </a:cubicBezTo>
                  <a:cubicBezTo>
                    <a:pt x="622291" y="439743"/>
                    <a:pt x="619243" y="437711"/>
                    <a:pt x="610097" y="437965"/>
                  </a:cubicBezTo>
                  <a:cubicBezTo>
                    <a:pt x="540995" y="440759"/>
                    <a:pt x="472401" y="434916"/>
                    <a:pt x="405331" y="417133"/>
                  </a:cubicBezTo>
                  <a:cubicBezTo>
                    <a:pt x="334959" y="398333"/>
                    <a:pt x="270430" y="367085"/>
                    <a:pt x="211490" y="324150"/>
                  </a:cubicBezTo>
                  <a:cubicBezTo>
                    <a:pt x="120286" y="257588"/>
                    <a:pt x="53470" y="170702"/>
                    <a:pt x="3422" y="70351"/>
                  </a:cubicBezTo>
                  <a:cubicBezTo>
                    <a:pt x="1136" y="65779"/>
                    <a:pt x="-3691" y="60444"/>
                    <a:pt x="4946" y="56887"/>
                  </a:cubicBezTo>
                  <a:cubicBezTo>
                    <a:pt x="9265" y="50535"/>
                    <a:pt x="16125" y="47741"/>
                    <a:pt x="22476" y="44946"/>
                  </a:cubicBezTo>
                  <a:cubicBezTo>
                    <a:pt x="50168" y="32244"/>
                    <a:pt x="77097" y="18271"/>
                    <a:pt x="104789" y="6076"/>
                  </a:cubicBezTo>
                  <a:cubicBezTo>
                    <a:pt x="108599" y="4298"/>
                    <a:pt x="112664" y="3028"/>
                    <a:pt x="116983" y="3028"/>
                  </a:cubicBezTo>
                  <a:cubicBezTo>
                    <a:pt x="121175" y="361"/>
                    <a:pt x="124415" y="-592"/>
                    <a:pt x="127209" y="361"/>
                  </a:cubicBezTo>
                  <a:close/>
                </a:path>
              </a:pathLst>
            </a:custGeom>
            <a:solidFill>
              <a:srgbClr val="17B6FF"/>
            </a:solidFill>
            <a:ln w="2539"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9" name="Freeform: Shape 79">
              <a:extLst>
                <a:ext uri="{FF2B5EF4-FFF2-40B4-BE49-F238E27FC236}">
                  <a16:creationId xmlns:a16="http://schemas.microsoft.com/office/drawing/2014/main" id="{D11A15FD-DA5A-49A0-93F0-7E658FFCBE9D}"/>
                </a:ext>
              </a:extLst>
            </p:cNvPr>
            <p:cNvSpPr/>
            <p:nvPr/>
          </p:nvSpPr>
          <p:spPr>
            <a:xfrm>
              <a:off x="5755518" y="4142511"/>
              <a:ext cx="682936" cy="1630127"/>
            </a:xfrm>
            <a:custGeom>
              <a:avLst/>
              <a:gdLst>
                <a:gd name="connsiteX0" fmla="*/ 504038 w 505562"/>
                <a:gd name="connsiteY0" fmla="*/ 1035913 h 1206744"/>
                <a:gd name="connsiteX1" fmla="*/ 485492 w 505562"/>
                <a:gd name="connsiteY1" fmla="*/ 984848 h 1206744"/>
                <a:gd name="connsiteX2" fmla="*/ 456784 w 505562"/>
                <a:gd name="connsiteY2" fmla="*/ 890595 h 1206744"/>
                <a:gd name="connsiteX3" fmla="*/ 414612 w 505562"/>
                <a:gd name="connsiteY3" fmla="*/ 754170 h 1206744"/>
                <a:gd name="connsiteX4" fmla="*/ 418169 w 505562"/>
                <a:gd name="connsiteY4" fmla="*/ 741467 h 1206744"/>
                <a:gd name="connsiteX5" fmla="*/ 465422 w 505562"/>
                <a:gd name="connsiteY5" fmla="*/ 688624 h 1206744"/>
                <a:gd name="connsiteX6" fmla="*/ 448655 w 505562"/>
                <a:gd name="connsiteY6" fmla="*/ 684305 h 1206744"/>
                <a:gd name="connsiteX7" fmla="*/ 404196 w 505562"/>
                <a:gd name="connsiteY7" fmla="*/ 684305 h 1206744"/>
                <a:gd name="connsiteX8" fmla="*/ 380569 w 505562"/>
                <a:gd name="connsiteY8" fmla="*/ 660425 h 1206744"/>
                <a:gd name="connsiteX9" fmla="*/ 380569 w 505562"/>
                <a:gd name="connsiteY9" fmla="*/ 62642 h 1206744"/>
                <a:gd name="connsiteX10" fmla="*/ 379807 w 505562"/>
                <a:gd name="connsiteY10" fmla="*/ 8021 h 1206744"/>
                <a:gd name="connsiteX11" fmla="*/ 157004 w 505562"/>
                <a:gd name="connsiteY11" fmla="*/ 8021 h 1206744"/>
                <a:gd name="connsiteX12" fmla="*/ 156242 w 505562"/>
                <a:gd name="connsiteY12" fmla="*/ 61371 h 1206744"/>
                <a:gd name="connsiteX13" fmla="*/ 156242 w 505562"/>
                <a:gd name="connsiteY13" fmla="*/ 658138 h 1206744"/>
                <a:gd name="connsiteX14" fmla="*/ 155988 w 505562"/>
                <a:gd name="connsiteY14" fmla="*/ 673381 h 1206744"/>
                <a:gd name="connsiteX15" fmla="*/ 145063 w 505562"/>
                <a:gd name="connsiteY15" fmla="*/ 684051 h 1206744"/>
                <a:gd name="connsiteX16" fmla="*/ 14735 w 505562"/>
                <a:gd name="connsiteY16" fmla="*/ 678716 h 1206744"/>
                <a:gd name="connsiteX17" fmla="*/ 0 w 505562"/>
                <a:gd name="connsiteY17" fmla="*/ 678716 h 1206744"/>
                <a:gd name="connsiteX18" fmla="*/ 762 w 505562"/>
                <a:gd name="connsiteY18" fmla="*/ 683798 h 1206744"/>
                <a:gd name="connsiteX19" fmla="*/ 85107 w 505562"/>
                <a:gd name="connsiteY19" fmla="*/ 754678 h 1206744"/>
                <a:gd name="connsiteX20" fmla="*/ 109242 w 505562"/>
                <a:gd name="connsiteY20" fmla="*/ 784148 h 1206744"/>
                <a:gd name="connsiteX21" fmla="*/ 109242 w 505562"/>
                <a:gd name="connsiteY21" fmla="*/ 787959 h 1206744"/>
                <a:gd name="connsiteX22" fmla="*/ 109242 w 505562"/>
                <a:gd name="connsiteY22" fmla="*/ 1160652 h 1206744"/>
                <a:gd name="connsiteX23" fmla="*/ 107464 w 505562"/>
                <a:gd name="connsiteY23" fmla="*/ 1188344 h 1206744"/>
                <a:gd name="connsiteX24" fmla="*/ 111274 w 505562"/>
                <a:gd name="connsiteY24" fmla="*/ 1194187 h 1206744"/>
                <a:gd name="connsiteX25" fmla="*/ 149890 w 505562"/>
                <a:gd name="connsiteY25" fmla="*/ 1199268 h 1206744"/>
                <a:gd name="connsiteX26" fmla="*/ 234998 w 505562"/>
                <a:gd name="connsiteY26" fmla="*/ 1207651 h 1206744"/>
                <a:gd name="connsiteX27" fmla="*/ 244397 w 505562"/>
                <a:gd name="connsiteY27" fmla="*/ 1109842 h 1206744"/>
                <a:gd name="connsiteX28" fmla="*/ 244143 w 505562"/>
                <a:gd name="connsiteY28" fmla="*/ 773731 h 1206744"/>
                <a:gd name="connsiteX29" fmla="*/ 256592 w 505562"/>
                <a:gd name="connsiteY29" fmla="*/ 761791 h 1206744"/>
                <a:gd name="connsiteX30" fmla="*/ 285046 w 505562"/>
                <a:gd name="connsiteY30" fmla="*/ 782369 h 1206744"/>
                <a:gd name="connsiteX31" fmla="*/ 354148 w 505562"/>
                <a:gd name="connsiteY31" fmla="*/ 1009491 h 1206744"/>
                <a:gd name="connsiteX32" fmla="*/ 365072 w 505562"/>
                <a:gd name="connsiteY32" fmla="*/ 1043026 h 1206744"/>
                <a:gd name="connsiteX33" fmla="*/ 358466 w 505562"/>
                <a:gd name="connsiteY33" fmla="*/ 1058015 h 1206744"/>
                <a:gd name="connsiteX34" fmla="*/ 298002 w 505562"/>
                <a:gd name="connsiteY34" fmla="*/ 1086977 h 1206744"/>
                <a:gd name="connsiteX35" fmla="*/ 296224 w 505562"/>
                <a:gd name="connsiteY35" fmla="*/ 1087485 h 1206744"/>
                <a:gd name="connsiteX36" fmla="*/ 297240 w 505562"/>
                <a:gd name="connsiteY36" fmla="*/ 1101966 h 1206744"/>
                <a:gd name="connsiteX37" fmla="*/ 326710 w 505562"/>
                <a:gd name="connsiteY37" fmla="*/ 1175387 h 1206744"/>
                <a:gd name="connsiteX38" fmla="*/ 344240 w 505562"/>
                <a:gd name="connsiteY38" fmla="*/ 1201046 h 1206744"/>
                <a:gd name="connsiteX39" fmla="*/ 356434 w 505562"/>
                <a:gd name="connsiteY39" fmla="*/ 1206635 h 1206744"/>
                <a:gd name="connsiteX40" fmla="*/ 390477 w 505562"/>
                <a:gd name="connsiteY40" fmla="*/ 1190630 h 1206744"/>
                <a:gd name="connsiteX41" fmla="*/ 474568 w 505562"/>
                <a:gd name="connsiteY41" fmla="*/ 1135501 h 1206744"/>
                <a:gd name="connsiteX42" fmla="*/ 504038 w 505562"/>
                <a:gd name="connsiteY42" fmla="*/ 1035913 h 120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562" h="1206744">
                  <a:moveTo>
                    <a:pt x="504038" y="1035913"/>
                  </a:moveTo>
                  <a:cubicBezTo>
                    <a:pt x="500735" y="1017621"/>
                    <a:pt x="490827" y="1002378"/>
                    <a:pt x="485492" y="984848"/>
                  </a:cubicBezTo>
                  <a:cubicBezTo>
                    <a:pt x="476092" y="953346"/>
                    <a:pt x="466438" y="922098"/>
                    <a:pt x="456784" y="890595"/>
                  </a:cubicBezTo>
                  <a:cubicBezTo>
                    <a:pt x="442812" y="845120"/>
                    <a:pt x="428585" y="799645"/>
                    <a:pt x="414612" y="754170"/>
                  </a:cubicBezTo>
                  <a:cubicBezTo>
                    <a:pt x="413088" y="749343"/>
                    <a:pt x="411309" y="745024"/>
                    <a:pt x="418169" y="741467"/>
                  </a:cubicBezTo>
                  <a:cubicBezTo>
                    <a:pt x="440779" y="730289"/>
                    <a:pt x="454498" y="710727"/>
                    <a:pt x="465422" y="688624"/>
                  </a:cubicBezTo>
                  <a:cubicBezTo>
                    <a:pt x="460849" y="683798"/>
                    <a:pt x="454498" y="684559"/>
                    <a:pt x="448655" y="684305"/>
                  </a:cubicBezTo>
                  <a:cubicBezTo>
                    <a:pt x="433920" y="684051"/>
                    <a:pt x="418931" y="684305"/>
                    <a:pt x="404196" y="684305"/>
                  </a:cubicBezTo>
                  <a:cubicBezTo>
                    <a:pt x="380569" y="684305"/>
                    <a:pt x="380569" y="684305"/>
                    <a:pt x="380569" y="660425"/>
                  </a:cubicBezTo>
                  <a:cubicBezTo>
                    <a:pt x="380569" y="461248"/>
                    <a:pt x="380569" y="261818"/>
                    <a:pt x="380569" y="62642"/>
                  </a:cubicBezTo>
                  <a:cubicBezTo>
                    <a:pt x="380569" y="54512"/>
                    <a:pt x="380823" y="16150"/>
                    <a:pt x="379807" y="8021"/>
                  </a:cubicBezTo>
                  <a:cubicBezTo>
                    <a:pt x="378283" y="-1633"/>
                    <a:pt x="161069" y="-3666"/>
                    <a:pt x="157004" y="8021"/>
                  </a:cubicBezTo>
                  <a:cubicBezTo>
                    <a:pt x="155733" y="15642"/>
                    <a:pt x="156242" y="53750"/>
                    <a:pt x="156242" y="61371"/>
                  </a:cubicBezTo>
                  <a:cubicBezTo>
                    <a:pt x="156242" y="260294"/>
                    <a:pt x="156242" y="459216"/>
                    <a:pt x="156242" y="658138"/>
                  </a:cubicBezTo>
                  <a:cubicBezTo>
                    <a:pt x="156242" y="663219"/>
                    <a:pt x="156242" y="668300"/>
                    <a:pt x="155988" y="673381"/>
                  </a:cubicBezTo>
                  <a:cubicBezTo>
                    <a:pt x="155988" y="680749"/>
                    <a:pt x="152431" y="684305"/>
                    <a:pt x="145063" y="684051"/>
                  </a:cubicBezTo>
                  <a:cubicBezTo>
                    <a:pt x="101621" y="682781"/>
                    <a:pt x="57924" y="688370"/>
                    <a:pt x="14735" y="678716"/>
                  </a:cubicBezTo>
                  <a:cubicBezTo>
                    <a:pt x="9908" y="677700"/>
                    <a:pt x="4827" y="675668"/>
                    <a:pt x="0" y="678716"/>
                  </a:cubicBezTo>
                  <a:cubicBezTo>
                    <a:pt x="254" y="680495"/>
                    <a:pt x="254" y="682273"/>
                    <a:pt x="762" y="683798"/>
                  </a:cubicBezTo>
                  <a:cubicBezTo>
                    <a:pt x="16259" y="722159"/>
                    <a:pt x="44459" y="746040"/>
                    <a:pt x="85107" y="754678"/>
                  </a:cubicBezTo>
                  <a:cubicBezTo>
                    <a:pt x="107972" y="759505"/>
                    <a:pt x="109242" y="760521"/>
                    <a:pt x="109242" y="784148"/>
                  </a:cubicBezTo>
                  <a:cubicBezTo>
                    <a:pt x="109242" y="785418"/>
                    <a:pt x="109242" y="786688"/>
                    <a:pt x="109242" y="787959"/>
                  </a:cubicBezTo>
                  <a:cubicBezTo>
                    <a:pt x="109242" y="912189"/>
                    <a:pt x="109242" y="1036421"/>
                    <a:pt x="109242" y="1160652"/>
                  </a:cubicBezTo>
                  <a:cubicBezTo>
                    <a:pt x="109242" y="1169798"/>
                    <a:pt x="107718" y="1179198"/>
                    <a:pt x="107464" y="1188344"/>
                  </a:cubicBezTo>
                  <a:cubicBezTo>
                    <a:pt x="107464" y="1190630"/>
                    <a:pt x="105939" y="1193679"/>
                    <a:pt x="111274" y="1194187"/>
                  </a:cubicBezTo>
                  <a:cubicBezTo>
                    <a:pt x="125755" y="1195711"/>
                    <a:pt x="137950" y="1195711"/>
                    <a:pt x="149890" y="1199268"/>
                  </a:cubicBezTo>
                  <a:cubicBezTo>
                    <a:pt x="198668" y="1207143"/>
                    <a:pt x="226106" y="1206127"/>
                    <a:pt x="234998" y="1207651"/>
                  </a:cubicBezTo>
                  <a:cubicBezTo>
                    <a:pt x="241857" y="1208668"/>
                    <a:pt x="244906" y="1109842"/>
                    <a:pt x="244397" y="1109842"/>
                  </a:cubicBezTo>
                  <a:cubicBezTo>
                    <a:pt x="244397" y="997805"/>
                    <a:pt x="244397" y="885768"/>
                    <a:pt x="244143" y="773731"/>
                  </a:cubicBezTo>
                  <a:cubicBezTo>
                    <a:pt x="244143" y="764078"/>
                    <a:pt x="247192" y="761537"/>
                    <a:pt x="256592" y="761791"/>
                  </a:cubicBezTo>
                  <a:cubicBezTo>
                    <a:pt x="282251" y="762553"/>
                    <a:pt x="277932" y="759505"/>
                    <a:pt x="285046" y="782369"/>
                  </a:cubicBezTo>
                  <a:cubicBezTo>
                    <a:pt x="308164" y="858077"/>
                    <a:pt x="331029" y="933784"/>
                    <a:pt x="354148" y="1009491"/>
                  </a:cubicBezTo>
                  <a:cubicBezTo>
                    <a:pt x="357704" y="1020670"/>
                    <a:pt x="361007" y="1032102"/>
                    <a:pt x="365072" y="1043026"/>
                  </a:cubicBezTo>
                  <a:cubicBezTo>
                    <a:pt x="367866" y="1050647"/>
                    <a:pt x="365580" y="1054967"/>
                    <a:pt x="358466" y="1058015"/>
                  </a:cubicBezTo>
                  <a:cubicBezTo>
                    <a:pt x="338142" y="1067415"/>
                    <a:pt x="318072" y="1077323"/>
                    <a:pt x="298002" y="1086977"/>
                  </a:cubicBezTo>
                  <a:cubicBezTo>
                    <a:pt x="297494" y="1087231"/>
                    <a:pt x="296732" y="1087485"/>
                    <a:pt x="296224" y="1087485"/>
                  </a:cubicBezTo>
                  <a:cubicBezTo>
                    <a:pt x="294446" y="1092312"/>
                    <a:pt x="296224" y="1097139"/>
                    <a:pt x="297240" y="1101966"/>
                  </a:cubicBezTo>
                  <a:cubicBezTo>
                    <a:pt x="303337" y="1127879"/>
                    <a:pt x="315024" y="1151506"/>
                    <a:pt x="326710" y="1175387"/>
                  </a:cubicBezTo>
                  <a:cubicBezTo>
                    <a:pt x="333315" y="1183516"/>
                    <a:pt x="337126" y="1193171"/>
                    <a:pt x="344240" y="1201046"/>
                  </a:cubicBezTo>
                  <a:cubicBezTo>
                    <a:pt x="347542" y="1204603"/>
                    <a:pt x="350337" y="1209176"/>
                    <a:pt x="356434" y="1206635"/>
                  </a:cubicBezTo>
                  <a:cubicBezTo>
                    <a:pt x="367866" y="1201300"/>
                    <a:pt x="379045" y="1195965"/>
                    <a:pt x="390477" y="1190630"/>
                  </a:cubicBezTo>
                  <a:cubicBezTo>
                    <a:pt x="420963" y="1175895"/>
                    <a:pt x="451958" y="1161922"/>
                    <a:pt x="474568" y="1135501"/>
                  </a:cubicBezTo>
                  <a:cubicBezTo>
                    <a:pt x="498703" y="1107301"/>
                    <a:pt x="510897" y="1075037"/>
                    <a:pt x="504038" y="1035913"/>
                  </a:cubicBezTo>
                  <a:close/>
                </a:path>
              </a:pathLst>
            </a:custGeom>
            <a:solidFill>
              <a:srgbClr val="17B6FF">
                <a:lumMod val="60000"/>
                <a:lumOff val="40000"/>
              </a:srgbClr>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0" name="Freeform: Shape 80">
              <a:extLst>
                <a:ext uri="{FF2B5EF4-FFF2-40B4-BE49-F238E27FC236}">
                  <a16:creationId xmlns:a16="http://schemas.microsoft.com/office/drawing/2014/main" id="{64F305CE-161C-4848-BDC0-1069CE8104F5}"/>
                </a:ext>
              </a:extLst>
            </p:cNvPr>
            <p:cNvSpPr/>
            <p:nvPr/>
          </p:nvSpPr>
          <p:spPr>
            <a:xfrm>
              <a:off x="4769990" y="3610565"/>
              <a:ext cx="302002" cy="377504"/>
            </a:xfrm>
            <a:custGeom>
              <a:avLst/>
              <a:gdLst>
                <a:gd name="connsiteX0" fmla="*/ 82239 w 223565"/>
                <a:gd name="connsiteY0" fmla="*/ 279863 h 279456"/>
                <a:gd name="connsiteX1" fmla="*/ 35494 w 223565"/>
                <a:gd name="connsiteY1" fmla="*/ 249123 h 279456"/>
                <a:gd name="connsiteX2" fmla="*/ 1451 w 223565"/>
                <a:gd name="connsiteY2" fmla="*/ 195772 h 279456"/>
                <a:gd name="connsiteX3" fmla="*/ 33715 w 223565"/>
                <a:gd name="connsiteY3" fmla="*/ 138611 h 279456"/>
                <a:gd name="connsiteX4" fmla="*/ 104850 w 223565"/>
                <a:gd name="connsiteY4" fmla="*/ 106346 h 279456"/>
                <a:gd name="connsiteX5" fmla="*/ 109677 w 223565"/>
                <a:gd name="connsiteY5" fmla="*/ 93135 h 279456"/>
                <a:gd name="connsiteX6" fmla="*/ 81477 w 223565"/>
                <a:gd name="connsiteY6" fmla="*/ 28352 h 279456"/>
                <a:gd name="connsiteX7" fmla="*/ 84780 w 223565"/>
                <a:gd name="connsiteY7" fmla="*/ 1931 h 279456"/>
                <a:gd name="connsiteX8" fmla="*/ 108152 w 223565"/>
                <a:gd name="connsiteY8" fmla="*/ 15904 h 279456"/>
                <a:gd name="connsiteX9" fmla="*/ 143465 w 223565"/>
                <a:gd name="connsiteY9" fmla="*/ 96946 h 279456"/>
                <a:gd name="connsiteX10" fmla="*/ 163281 w 223565"/>
                <a:gd name="connsiteY10" fmla="*/ 115492 h 279456"/>
                <a:gd name="connsiteX11" fmla="*/ 172427 w 223565"/>
                <a:gd name="connsiteY11" fmla="*/ 111427 h 279456"/>
                <a:gd name="connsiteX12" fmla="*/ 192751 w 223565"/>
                <a:gd name="connsiteY12" fmla="*/ 88817 h 279456"/>
                <a:gd name="connsiteX13" fmla="*/ 217140 w 223565"/>
                <a:gd name="connsiteY13" fmla="*/ 91103 h 279456"/>
                <a:gd name="connsiteX14" fmla="*/ 219173 w 223565"/>
                <a:gd name="connsiteY14" fmla="*/ 112951 h 279456"/>
                <a:gd name="connsiteX15" fmla="*/ 199611 w 223565"/>
                <a:gd name="connsiteY15" fmla="*/ 134292 h 279456"/>
                <a:gd name="connsiteX16" fmla="*/ 189195 w 223565"/>
                <a:gd name="connsiteY16" fmla="*/ 172400 h 279456"/>
                <a:gd name="connsiteX17" fmla="*/ 178779 w 223565"/>
                <a:gd name="connsiteY17" fmla="*/ 237183 h 279456"/>
                <a:gd name="connsiteX18" fmla="*/ 168871 w 223565"/>
                <a:gd name="connsiteY18" fmla="*/ 245820 h 279456"/>
                <a:gd name="connsiteX19" fmla="*/ 93671 w 223565"/>
                <a:gd name="connsiteY19" fmla="*/ 278593 h 279456"/>
                <a:gd name="connsiteX20" fmla="*/ 82239 w 223565"/>
                <a:gd name="connsiteY20" fmla="*/ 279863 h 27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3565" h="279456">
                  <a:moveTo>
                    <a:pt x="82239" y="279863"/>
                  </a:moveTo>
                  <a:cubicBezTo>
                    <a:pt x="65726" y="270971"/>
                    <a:pt x="49212" y="262080"/>
                    <a:pt x="35494" y="249123"/>
                  </a:cubicBezTo>
                  <a:cubicBezTo>
                    <a:pt x="19488" y="234134"/>
                    <a:pt x="5262" y="217367"/>
                    <a:pt x="1451" y="195772"/>
                  </a:cubicBezTo>
                  <a:cubicBezTo>
                    <a:pt x="-3376" y="166556"/>
                    <a:pt x="2975" y="155886"/>
                    <a:pt x="33715" y="138611"/>
                  </a:cubicBezTo>
                  <a:cubicBezTo>
                    <a:pt x="56326" y="125908"/>
                    <a:pt x="80715" y="116254"/>
                    <a:pt x="104850" y="106346"/>
                  </a:cubicBezTo>
                  <a:cubicBezTo>
                    <a:pt x="112979" y="103044"/>
                    <a:pt x="112471" y="99233"/>
                    <a:pt x="109677" y="93135"/>
                  </a:cubicBezTo>
                  <a:cubicBezTo>
                    <a:pt x="100277" y="71541"/>
                    <a:pt x="91131" y="49693"/>
                    <a:pt x="81477" y="28352"/>
                  </a:cubicBezTo>
                  <a:cubicBezTo>
                    <a:pt x="74872" y="13871"/>
                    <a:pt x="75634" y="6758"/>
                    <a:pt x="84780" y="1931"/>
                  </a:cubicBezTo>
                  <a:cubicBezTo>
                    <a:pt x="93925" y="-2896"/>
                    <a:pt x="101547" y="1169"/>
                    <a:pt x="108152" y="15904"/>
                  </a:cubicBezTo>
                  <a:cubicBezTo>
                    <a:pt x="120347" y="42833"/>
                    <a:pt x="132287" y="69763"/>
                    <a:pt x="143465" y="96946"/>
                  </a:cubicBezTo>
                  <a:cubicBezTo>
                    <a:pt x="147530" y="106854"/>
                    <a:pt x="156422" y="109649"/>
                    <a:pt x="163281" y="115492"/>
                  </a:cubicBezTo>
                  <a:cubicBezTo>
                    <a:pt x="167346" y="119049"/>
                    <a:pt x="170141" y="113968"/>
                    <a:pt x="172427" y="111427"/>
                  </a:cubicBezTo>
                  <a:cubicBezTo>
                    <a:pt x="179287" y="104060"/>
                    <a:pt x="185638" y="96184"/>
                    <a:pt x="192751" y="88817"/>
                  </a:cubicBezTo>
                  <a:cubicBezTo>
                    <a:pt x="201643" y="79671"/>
                    <a:pt x="209519" y="85006"/>
                    <a:pt x="217140" y="91103"/>
                  </a:cubicBezTo>
                  <a:cubicBezTo>
                    <a:pt x="225270" y="97708"/>
                    <a:pt x="225778" y="105076"/>
                    <a:pt x="219173" y="112951"/>
                  </a:cubicBezTo>
                  <a:cubicBezTo>
                    <a:pt x="212821" y="120319"/>
                    <a:pt x="206724" y="128449"/>
                    <a:pt x="199611" y="134292"/>
                  </a:cubicBezTo>
                  <a:cubicBezTo>
                    <a:pt x="186400" y="145216"/>
                    <a:pt x="187162" y="158681"/>
                    <a:pt x="189195" y="172400"/>
                  </a:cubicBezTo>
                  <a:cubicBezTo>
                    <a:pt x="192497" y="195264"/>
                    <a:pt x="187670" y="216350"/>
                    <a:pt x="178779" y="237183"/>
                  </a:cubicBezTo>
                  <a:cubicBezTo>
                    <a:pt x="178016" y="242772"/>
                    <a:pt x="172935" y="244042"/>
                    <a:pt x="168871" y="245820"/>
                  </a:cubicBezTo>
                  <a:cubicBezTo>
                    <a:pt x="143974" y="256999"/>
                    <a:pt x="118822" y="267923"/>
                    <a:pt x="93671" y="278593"/>
                  </a:cubicBezTo>
                  <a:cubicBezTo>
                    <a:pt x="90369" y="280625"/>
                    <a:pt x="86558" y="283420"/>
                    <a:pt x="82239" y="279863"/>
                  </a:cubicBezTo>
                  <a:close/>
                </a:path>
              </a:pathLst>
            </a:custGeom>
            <a:solidFill>
              <a:srgbClr val="FCD9C1"/>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1" name="Freeform: Shape 81">
              <a:extLst>
                <a:ext uri="{FF2B5EF4-FFF2-40B4-BE49-F238E27FC236}">
                  <a16:creationId xmlns:a16="http://schemas.microsoft.com/office/drawing/2014/main" id="{F613F3FD-49A2-4D96-B677-EBD0EFAC090E}"/>
                </a:ext>
              </a:extLst>
            </p:cNvPr>
            <p:cNvSpPr/>
            <p:nvPr/>
          </p:nvSpPr>
          <p:spPr>
            <a:xfrm>
              <a:off x="6431145" y="5105948"/>
              <a:ext cx="253957" cy="284844"/>
            </a:xfrm>
            <a:custGeom>
              <a:avLst/>
              <a:gdLst>
                <a:gd name="connsiteX0" fmla="*/ 188581 w 187998"/>
                <a:gd name="connsiteY0" fmla="*/ 52391 h 210862"/>
                <a:gd name="connsiteX1" fmla="*/ 183500 w 187998"/>
                <a:gd name="connsiteY1" fmla="*/ 108537 h 210862"/>
                <a:gd name="connsiteX2" fmla="*/ 177149 w 187998"/>
                <a:gd name="connsiteY2" fmla="*/ 122255 h 210862"/>
                <a:gd name="connsiteX3" fmla="*/ 132182 w 187998"/>
                <a:gd name="connsiteY3" fmla="*/ 193390 h 210862"/>
                <a:gd name="connsiteX4" fmla="*/ 115923 w 187998"/>
                <a:gd name="connsiteY4" fmla="*/ 200503 h 210862"/>
                <a:gd name="connsiteX5" fmla="*/ 112112 w 187998"/>
                <a:gd name="connsiteY5" fmla="*/ 181957 h 210862"/>
                <a:gd name="connsiteX6" fmla="*/ 128625 w 187998"/>
                <a:gd name="connsiteY6" fmla="*/ 149439 h 210862"/>
                <a:gd name="connsiteX7" fmla="*/ 129641 w 187998"/>
                <a:gd name="connsiteY7" fmla="*/ 139023 h 210862"/>
                <a:gd name="connsiteX8" fmla="*/ 117701 w 187998"/>
                <a:gd name="connsiteY8" fmla="*/ 144866 h 210862"/>
                <a:gd name="connsiteX9" fmla="*/ 94582 w 187998"/>
                <a:gd name="connsiteY9" fmla="*/ 186785 h 210862"/>
                <a:gd name="connsiteX10" fmla="*/ 87469 w 187998"/>
                <a:gd name="connsiteY10" fmla="*/ 200249 h 210862"/>
                <a:gd name="connsiteX11" fmla="*/ 67653 w 187998"/>
                <a:gd name="connsiteY11" fmla="*/ 210665 h 210862"/>
                <a:gd name="connsiteX12" fmla="*/ 66383 w 187998"/>
                <a:gd name="connsiteY12" fmla="*/ 190341 h 210862"/>
                <a:gd name="connsiteX13" fmla="*/ 95091 w 187998"/>
                <a:gd name="connsiteY13" fmla="*/ 137244 h 210862"/>
                <a:gd name="connsiteX14" fmla="*/ 94582 w 187998"/>
                <a:gd name="connsiteY14" fmla="*/ 123272 h 210862"/>
                <a:gd name="connsiteX15" fmla="*/ 83912 w 187998"/>
                <a:gd name="connsiteY15" fmla="*/ 130131 h 210862"/>
                <a:gd name="connsiteX16" fmla="*/ 53426 w 187998"/>
                <a:gd name="connsiteY16" fmla="*/ 186785 h 210862"/>
                <a:gd name="connsiteX17" fmla="*/ 46567 w 187998"/>
                <a:gd name="connsiteY17" fmla="*/ 197455 h 210862"/>
                <a:gd name="connsiteX18" fmla="*/ 30561 w 187998"/>
                <a:gd name="connsiteY18" fmla="*/ 202536 h 210862"/>
                <a:gd name="connsiteX19" fmla="*/ 27513 w 187998"/>
                <a:gd name="connsiteY19" fmla="*/ 184244 h 210862"/>
                <a:gd name="connsiteX20" fmla="*/ 61556 w 187998"/>
                <a:gd name="connsiteY20" fmla="*/ 122509 h 210862"/>
                <a:gd name="connsiteX21" fmla="*/ 65875 w 187998"/>
                <a:gd name="connsiteY21" fmla="*/ 114888 h 210862"/>
                <a:gd name="connsiteX22" fmla="*/ 60794 w 187998"/>
                <a:gd name="connsiteY22" fmla="*/ 104472 h 210862"/>
                <a:gd name="connsiteX23" fmla="*/ 53934 w 187998"/>
                <a:gd name="connsiteY23" fmla="*/ 109807 h 210862"/>
                <a:gd name="connsiteX24" fmla="*/ 25734 w 187998"/>
                <a:gd name="connsiteY24" fmla="*/ 160617 h 210862"/>
                <a:gd name="connsiteX25" fmla="*/ 6934 w 187998"/>
                <a:gd name="connsiteY25" fmla="*/ 168493 h 210862"/>
                <a:gd name="connsiteX26" fmla="*/ 3124 w 187998"/>
                <a:gd name="connsiteY26" fmla="*/ 154012 h 210862"/>
                <a:gd name="connsiteX27" fmla="*/ 36150 w 187998"/>
                <a:gd name="connsiteY27" fmla="*/ 94310 h 210862"/>
                <a:gd name="connsiteX28" fmla="*/ 40723 w 187998"/>
                <a:gd name="connsiteY28" fmla="*/ 83894 h 210862"/>
                <a:gd name="connsiteX29" fmla="*/ 23194 w 187998"/>
                <a:gd name="connsiteY29" fmla="*/ 59759 h 210862"/>
                <a:gd name="connsiteX30" fmla="*/ 13032 w 187998"/>
                <a:gd name="connsiteY30" fmla="*/ 59505 h 210862"/>
                <a:gd name="connsiteX31" fmla="*/ 75 w 187998"/>
                <a:gd name="connsiteY31" fmla="*/ 45278 h 210862"/>
                <a:gd name="connsiteX32" fmla="*/ 14048 w 187998"/>
                <a:gd name="connsiteY32" fmla="*/ 32067 h 210862"/>
                <a:gd name="connsiteX33" fmla="*/ 81118 w 187998"/>
                <a:gd name="connsiteY33" fmla="*/ 9203 h 210862"/>
                <a:gd name="connsiteX34" fmla="*/ 94074 w 187998"/>
                <a:gd name="connsiteY34" fmla="*/ 1581 h 210862"/>
                <a:gd name="connsiteX35" fmla="*/ 103220 w 187998"/>
                <a:gd name="connsiteY35" fmla="*/ 2089 h 210862"/>
                <a:gd name="connsiteX36" fmla="*/ 180198 w 187998"/>
                <a:gd name="connsiteY36" fmla="*/ 43499 h 210862"/>
                <a:gd name="connsiteX37" fmla="*/ 188581 w 187998"/>
                <a:gd name="connsiteY37" fmla="*/ 52391 h 21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7998" h="210862">
                  <a:moveTo>
                    <a:pt x="188581" y="52391"/>
                  </a:moveTo>
                  <a:cubicBezTo>
                    <a:pt x="188073" y="71191"/>
                    <a:pt x="191630" y="90499"/>
                    <a:pt x="183500" y="108537"/>
                  </a:cubicBezTo>
                  <a:cubicBezTo>
                    <a:pt x="181468" y="113110"/>
                    <a:pt x="180452" y="118953"/>
                    <a:pt x="177149" y="122255"/>
                  </a:cubicBezTo>
                  <a:cubicBezTo>
                    <a:pt x="157079" y="142833"/>
                    <a:pt x="146663" y="169509"/>
                    <a:pt x="132182" y="193390"/>
                  </a:cubicBezTo>
                  <a:cubicBezTo>
                    <a:pt x="128117" y="200249"/>
                    <a:pt x="123544" y="204314"/>
                    <a:pt x="115923" y="200503"/>
                  </a:cubicBezTo>
                  <a:cubicBezTo>
                    <a:pt x="107793" y="196438"/>
                    <a:pt x="108301" y="189071"/>
                    <a:pt x="112112" y="181957"/>
                  </a:cubicBezTo>
                  <a:cubicBezTo>
                    <a:pt x="117701" y="171033"/>
                    <a:pt x="124560" y="161125"/>
                    <a:pt x="128625" y="149439"/>
                  </a:cubicBezTo>
                  <a:cubicBezTo>
                    <a:pt x="129895" y="145882"/>
                    <a:pt x="135739" y="142326"/>
                    <a:pt x="129641" y="139023"/>
                  </a:cubicBezTo>
                  <a:cubicBezTo>
                    <a:pt x="124306" y="136228"/>
                    <a:pt x="120496" y="139531"/>
                    <a:pt x="117701" y="144866"/>
                  </a:cubicBezTo>
                  <a:cubicBezTo>
                    <a:pt x="110334" y="158839"/>
                    <a:pt x="102204" y="172812"/>
                    <a:pt x="94582" y="186785"/>
                  </a:cubicBezTo>
                  <a:cubicBezTo>
                    <a:pt x="92042" y="191103"/>
                    <a:pt x="90009" y="195930"/>
                    <a:pt x="87469" y="200249"/>
                  </a:cubicBezTo>
                  <a:cubicBezTo>
                    <a:pt x="83150" y="208125"/>
                    <a:pt x="77815" y="215492"/>
                    <a:pt x="67653" y="210665"/>
                  </a:cubicBezTo>
                  <a:cubicBezTo>
                    <a:pt x="56729" y="205584"/>
                    <a:pt x="62572" y="197455"/>
                    <a:pt x="66383" y="190341"/>
                  </a:cubicBezTo>
                  <a:cubicBezTo>
                    <a:pt x="76037" y="172558"/>
                    <a:pt x="85944" y="155028"/>
                    <a:pt x="95091" y="137244"/>
                  </a:cubicBezTo>
                  <a:cubicBezTo>
                    <a:pt x="97377" y="132925"/>
                    <a:pt x="102204" y="127590"/>
                    <a:pt x="94582" y="123272"/>
                  </a:cubicBezTo>
                  <a:cubicBezTo>
                    <a:pt x="86961" y="118953"/>
                    <a:pt x="85944" y="126574"/>
                    <a:pt x="83912" y="130131"/>
                  </a:cubicBezTo>
                  <a:cubicBezTo>
                    <a:pt x="73496" y="148931"/>
                    <a:pt x="63588" y="167985"/>
                    <a:pt x="53426" y="186785"/>
                  </a:cubicBezTo>
                  <a:cubicBezTo>
                    <a:pt x="51393" y="190595"/>
                    <a:pt x="49361" y="194152"/>
                    <a:pt x="46567" y="197455"/>
                  </a:cubicBezTo>
                  <a:cubicBezTo>
                    <a:pt x="42502" y="202536"/>
                    <a:pt x="37421" y="207363"/>
                    <a:pt x="30561" y="202536"/>
                  </a:cubicBezTo>
                  <a:cubicBezTo>
                    <a:pt x="23956" y="197709"/>
                    <a:pt x="24210" y="190849"/>
                    <a:pt x="27513" y="184244"/>
                  </a:cubicBezTo>
                  <a:cubicBezTo>
                    <a:pt x="38691" y="163412"/>
                    <a:pt x="50123" y="143087"/>
                    <a:pt x="61556" y="122509"/>
                  </a:cubicBezTo>
                  <a:cubicBezTo>
                    <a:pt x="63080" y="119969"/>
                    <a:pt x="65112" y="117682"/>
                    <a:pt x="65875" y="114888"/>
                  </a:cubicBezTo>
                  <a:cubicBezTo>
                    <a:pt x="67399" y="110061"/>
                    <a:pt x="64858" y="106250"/>
                    <a:pt x="60794" y="104472"/>
                  </a:cubicBezTo>
                  <a:cubicBezTo>
                    <a:pt x="55967" y="102185"/>
                    <a:pt x="55458" y="107266"/>
                    <a:pt x="53934" y="109807"/>
                  </a:cubicBezTo>
                  <a:cubicBezTo>
                    <a:pt x="44534" y="126574"/>
                    <a:pt x="35388" y="143850"/>
                    <a:pt x="25734" y="160617"/>
                  </a:cubicBezTo>
                  <a:cubicBezTo>
                    <a:pt x="21670" y="167985"/>
                    <a:pt x="16843" y="174844"/>
                    <a:pt x="6934" y="168493"/>
                  </a:cubicBezTo>
                  <a:cubicBezTo>
                    <a:pt x="1345" y="164936"/>
                    <a:pt x="-1195" y="161125"/>
                    <a:pt x="3124" y="154012"/>
                  </a:cubicBezTo>
                  <a:cubicBezTo>
                    <a:pt x="14556" y="134450"/>
                    <a:pt x="23448" y="113364"/>
                    <a:pt x="36150" y="94310"/>
                  </a:cubicBezTo>
                  <a:cubicBezTo>
                    <a:pt x="38183" y="91261"/>
                    <a:pt x="39707" y="87450"/>
                    <a:pt x="40723" y="83894"/>
                  </a:cubicBezTo>
                  <a:cubicBezTo>
                    <a:pt x="45550" y="67126"/>
                    <a:pt x="40215" y="60013"/>
                    <a:pt x="23194" y="59759"/>
                  </a:cubicBezTo>
                  <a:cubicBezTo>
                    <a:pt x="19891" y="59759"/>
                    <a:pt x="16334" y="59759"/>
                    <a:pt x="13032" y="59505"/>
                  </a:cubicBezTo>
                  <a:cubicBezTo>
                    <a:pt x="4394" y="58743"/>
                    <a:pt x="-687" y="55440"/>
                    <a:pt x="75" y="45278"/>
                  </a:cubicBezTo>
                  <a:cubicBezTo>
                    <a:pt x="837" y="35624"/>
                    <a:pt x="4902" y="30035"/>
                    <a:pt x="14048" y="32067"/>
                  </a:cubicBezTo>
                  <a:cubicBezTo>
                    <a:pt x="41231" y="37656"/>
                    <a:pt x="61810" y="25208"/>
                    <a:pt x="81118" y="9203"/>
                  </a:cubicBezTo>
                  <a:cubicBezTo>
                    <a:pt x="85182" y="5900"/>
                    <a:pt x="89501" y="3868"/>
                    <a:pt x="94074" y="1581"/>
                  </a:cubicBezTo>
                  <a:cubicBezTo>
                    <a:pt x="97377" y="-1468"/>
                    <a:pt x="100426" y="565"/>
                    <a:pt x="103220" y="2089"/>
                  </a:cubicBezTo>
                  <a:cubicBezTo>
                    <a:pt x="129133" y="15554"/>
                    <a:pt x="154030" y="30289"/>
                    <a:pt x="180198" y="43499"/>
                  </a:cubicBezTo>
                  <a:cubicBezTo>
                    <a:pt x="184516" y="45278"/>
                    <a:pt x="188073" y="47564"/>
                    <a:pt x="188581" y="52391"/>
                  </a:cubicBezTo>
                  <a:close/>
                </a:path>
              </a:pathLst>
            </a:custGeom>
            <a:solidFill>
              <a:srgbClr val="FCD9C1"/>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2" name="Freeform: Shape 82">
              <a:extLst>
                <a:ext uri="{FF2B5EF4-FFF2-40B4-BE49-F238E27FC236}">
                  <a16:creationId xmlns:a16="http://schemas.microsoft.com/office/drawing/2014/main" id="{231629E6-EB75-44F3-A8EB-77B21B6F6746}"/>
                </a:ext>
              </a:extLst>
            </p:cNvPr>
            <p:cNvSpPr/>
            <p:nvPr/>
          </p:nvSpPr>
          <p:spPr>
            <a:xfrm>
              <a:off x="4877362" y="3927834"/>
              <a:ext cx="1826030" cy="1251539"/>
            </a:xfrm>
            <a:custGeom>
              <a:avLst/>
              <a:gdLst>
                <a:gd name="connsiteX0" fmla="*/ 1243033 w 1351767"/>
                <a:gd name="connsiteY0" fmla="*/ 860756 h 926484"/>
                <a:gd name="connsiteX1" fmla="*/ 1260563 w 1351767"/>
                <a:gd name="connsiteY1" fmla="*/ 868378 h 926484"/>
                <a:gd name="connsiteX2" fmla="*/ 1347448 w 1351767"/>
                <a:gd name="connsiteY2" fmla="*/ 914615 h 926484"/>
                <a:gd name="connsiteX3" fmla="*/ 1351767 w 1351767"/>
                <a:gd name="connsiteY3" fmla="*/ 918934 h 926484"/>
                <a:gd name="connsiteX4" fmla="*/ 1338810 w 1351767"/>
                <a:gd name="connsiteY4" fmla="*/ 924523 h 926484"/>
                <a:gd name="connsiteX5" fmla="*/ 1244811 w 1351767"/>
                <a:gd name="connsiteY5" fmla="*/ 873459 h 926484"/>
                <a:gd name="connsiteX6" fmla="*/ 1243033 w 1351767"/>
                <a:gd name="connsiteY6" fmla="*/ 860756 h 926484"/>
                <a:gd name="connsiteX7" fmla="*/ 803556 w 1351767"/>
                <a:gd name="connsiteY7" fmla="*/ 146237 h 926484"/>
                <a:gd name="connsiteX8" fmla="*/ 843157 w 1351767"/>
                <a:gd name="connsiteY8" fmla="*/ 147126 h 926484"/>
                <a:gd name="connsiteX9" fmla="*/ 919118 w 1351767"/>
                <a:gd name="connsiteY9" fmla="*/ 209624 h 926484"/>
                <a:gd name="connsiteX10" fmla="*/ 974502 w 1351767"/>
                <a:gd name="connsiteY10" fmla="*/ 177612 h 926484"/>
                <a:gd name="connsiteX11" fmla="*/ 978058 w 1351767"/>
                <a:gd name="connsiteY11" fmla="*/ 146618 h 926484"/>
                <a:gd name="connsiteX12" fmla="*/ 1065452 w 1351767"/>
                <a:gd name="connsiteY12" fmla="*/ 152207 h 926484"/>
                <a:gd name="connsiteX13" fmla="*/ 1043095 w 1351767"/>
                <a:gd name="connsiteY13" fmla="*/ 170245 h 926484"/>
                <a:gd name="connsiteX14" fmla="*/ 915562 w 1351767"/>
                <a:gd name="connsiteY14" fmla="*/ 302352 h 926484"/>
                <a:gd name="connsiteX15" fmla="*/ 902097 w 1351767"/>
                <a:gd name="connsiteY15" fmla="*/ 299304 h 926484"/>
                <a:gd name="connsiteX16" fmla="*/ 775832 w 1351767"/>
                <a:gd name="connsiteY16" fmla="*/ 154494 h 926484"/>
                <a:gd name="connsiteX17" fmla="*/ 764146 w 1351767"/>
                <a:gd name="connsiteY17" fmla="*/ 151445 h 926484"/>
                <a:gd name="connsiteX18" fmla="*/ 803556 w 1351767"/>
                <a:gd name="connsiteY18" fmla="*/ 146237 h 926484"/>
                <a:gd name="connsiteX19" fmla="*/ 111298 w 1351767"/>
                <a:gd name="connsiteY19" fmla="*/ 1300 h 926484"/>
                <a:gd name="connsiteX20" fmla="*/ 117332 w 1351767"/>
                <a:gd name="connsiteY20" fmla="*/ 11462 h 926484"/>
                <a:gd name="connsiteX21" fmla="*/ 32478 w 1351767"/>
                <a:gd name="connsiteY21" fmla="*/ 52620 h 926484"/>
                <a:gd name="connsiteX22" fmla="*/ 5294 w 1351767"/>
                <a:gd name="connsiteY22" fmla="*/ 65576 h 926484"/>
                <a:gd name="connsiteX23" fmla="*/ 2754 w 1351767"/>
                <a:gd name="connsiteY23" fmla="*/ 44997 h 926484"/>
                <a:gd name="connsiteX24" fmla="*/ 99548 w 1351767"/>
                <a:gd name="connsiteY24" fmla="*/ 2571 h 926484"/>
                <a:gd name="connsiteX25" fmla="*/ 111298 w 1351767"/>
                <a:gd name="connsiteY25" fmla="*/ 1300 h 92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51767" h="926484">
                  <a:moveTo>
                    <a:pt x="1243033" y="860756"/>
                  </a:moveTo>
                  <a:cubicBezTo>
                    <a:pt x="1250908" y="858470"/>
                    <a:pt x="1254973" y="865329"/>
                    <a:pt x="1260563" y="868378"/>
                  </a:cubicBezTo>
                  <a:cubicBezTo>
                    <a:pt x="1289778" y="883367"/>
                    <a:pt x="1318486" y="899118"/>
                    <a:pt x="1347448" y="914615"/>
                  </a:cubicBezTo>
                  <a:cubicBezTo>
                    <a:pt x="1349226" y="915631"/>
                    <a:pt x="1350496" y="917409"/>
                    <a:pt x="1351767" y="918934"/>
                  </a:cubicBezTo>
                  <a:cubicBezTo>
                    <a:pt x="1349226" y="925031"/>
                    <a:pt x="1345924" y="929096"/>
                    <a:pt x="1338810" y="924523"/>
                  </a:cubicBezTo>
                  <a:cubicBezTo>
                    <a:pt x="1307816" y="906485"/>
                    <a:pt x="1276822" y="889210"/>
                    <a:pt x="1244811" y="873459"/>
                  </a:cubicBezTo>
                  <a:cubicBezTo>
                    <a:pt x="1238460" y="870156"/>
                    <a:pt x="1239476" y="865583"/>
                    <a:pt x="1243033" y="860756"/>
                  </a:cubicBezTo>
                  <a:close/>
                  <a:moveTo>
                    <a:pt x="803556" y="146237"/>
                  </a:moveTo>
                  <a:cubicBezTo>
                    <a:pt x="816735" y="145919"/>
                    <a:pt x="829946" y="146618"/>
                    <a:pt x="843157" y="147126"/>
                  </a:cubicBezTo>
                  <a:cubicBezTo>
                    <a:pt x="843157" y="190062"/>
                    <a:pt x="874659" y="215975"/>
                    <a:pt x="919118" y="209624"/>
                  </a:cubicBezTo>
                  <a:cubicBezTo>
                    <a:pt x="941983" y="206321"/>
                    <a:pt x="962561" y="199716"/>
                    <a:pt x="974502" y="177612"/>
                  </a:cubicBezTo>
                  <a:cubicBezTo>
                    <a:pt x="980091" y="167450"/>
                    <a:pt x="976534" y="157034"/>
                    <a:pt x="978058" y="146618"/>
                  </a:cubicBezTo>
                  <a:cubicBezTo>
                    <a:pt x="1005496" y="146364"/>
                    <a:pt x="1038777" y="144585"/>
                    <a:pt x="1065452" y="152207"/>
                  </a:cubicBezTo>
                  <a:cubicBezTo>
                    <a:pt x="1051987" y="157796"/>
                    <a:pt x="1047160" y="166942"/>
                    <a:pt x="1043095" y="170245"/>
                  </a:cubicBezTo>
                  <a:cubicBezTo>
                    <a:pt x="1033695" y="178120"/>
                    <a:pt x="945286" y="271358"/>
                    <a:pt x="915562" y="302352"/>
                  </a:cubicBezTo>
                  <a:cubicBezTo>
                    <a:pt x="908702" y="309466"/>
                    <a:pt x="905908" y="304131"/>
                    <a:pt x="902097" y="299304"/>
                  </a:cubicBezTo>
                  <a:cubicBezTo>
                    <a:pt x="874405" y="266023"/>
                    <a:pt x="793870" y="161353"/>
                    <a:pt x="775832" y="154494"/>
                  </a:cubicBezTo>
                  <a:cubicBezTo>
                    <a:pt x="772022" y="152969"/>
                    <a:pt x="768211" y="152207"/>
                    <a:pt x="764146" y="151445"/>
                  </a:cubicBezTo>
                  <a:cubicBezTo>
                    <a:pt x="777230" y="147889"/>
                    <a:pt x="790377" y="146555"/>
                    <a:pt x="803556" y="146237"/>
                  </a:cubicBezTo>
                  <a:close/>
                  <a:moveTo>
                    <a:pt x="111298" y="1300"/>
                  </a:moveTo>
                  <a:cubicBezTo>
                    <a:pt x="114029" y="3206"/>
                    <a:pt x="115807" y="7016"/>
                    <a:pt x="117332" y="11462"/>
                  </a:cubicBezTo>
                  <a:cubicBezTo>
                    <a:pt x="89132" y="25181"/>
                    <a:pt x="60678" y="38900"/>
                    <a:pt x="32478" y="52620"/>
                  </a:cubicBezTo>
                  <a:cubicBezTo>
                    <a:pt x="23586" y="56939"/>
                    <a:pt x="14440" y="61258"/>
                    <a:pt x="5294" y="65576"/>
                  </a:cubicBezTo>
                  <a:cubicBezTo>
                    <a:pt x="5803" y="58463"/>
                    <a:pt x="-4868" y="52874"/>
                    <a:pt x="2754" y="44997"/>
                  </a:cubicBezTo>
                  <a:cubicBezTo>
                    <a:pt x="35526" y="31787"/>
                    <a:pt x="67791" y="17814"/>
                    <a:pt x="99548" y="2571"/>
                  </a:cubicBezTo>
                  <a:cubicBezTo>
                    <a:pt x="104883" y="-605"/>
                    <a:pt x="108567" y="-605"/>
                    <a:pt x="111298" y="1300"/>
                  </a:cubicBezTo>
                  <a:close/>
                </a:path>
              </a:pathLst>
            </a:custGeom>
            <a:solidFill>
              <a:srgbClr val="17B6FF">
                <a:lumMod val="75000"/>
              </a:srgbClr>
            </a:solidFill>
            <a:ln w="2539"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nvGrpSpPr>
            <p:cNvPr id="53" name="Group 83">
              <a:extLst>
                <a:ext uri="{FF2B5EF4-FFF2-40B4-BE49-F238E27FC236}">
                  <a16:creationId xmlns:a16="http://schemas.microsoft.com/office/drawing/2014/main" id="{88C0D413-0F20-4911-BC9D-C15251723D39}"/>
                </a:ext>
              </a:extLst>
            </p:cNvPr>
            <p:cNvGrpSpPr/>
            <p:nvPr/>
          </p:nvGrpSpPr>
          <p:grpSpPr>
            <a:xfrm>
              <a:off x="5167091" y="2185438"/>
              <a:ext cx="1925266" cy="2028222"/>
              <a:chOff x="5358050" y="3176326"/>
              <a:chExt cx="1425228" cy="1501444"/>
            </a:xfrm>
          </p:grpSpPr>
          <p:sp>
            <p:nvSpPr>
              <p:cNvPr id="58" name="Freeform: Shape 88">
                <a:extLst>
                  <a:ext uri="{FF2B5EF4-FFF2-40B4-BE49-F238E27FC236}">
                    <a16:creationId xmlns:a16="http://schemas.microsoft.com/office/drawing/2014/main" id="{4098C44B-C507-4278-B367-A6348B09D813}"/>
                  </a:ext>
                </a:extLst>
              </p:cNvPr>
              <p:cNvSpPr/>
              <p:nvPr/>
            </p:nvSpPr>
            <p:spPr>
              <a:xfrm>
                <a:off x="5358050" y="3176326"/>
                <a:ext cx="1425228" cy="1501444"/>
              </a:xfrm>
              <a:custGeom>
                <a:avLst/>
                <a:gdLst>
                  <a:gd name="connsiteX0" fmla="*/ 1412426 w 1425228"/>
                  <a:gd name="connsiteY0" fmla="*/ 794228 h 1501443"/>
                  <a:gd name="connsiteX1" fmla="*/ 1338243 w 1425228"/>
                  <a:gd name="connsiteY1" fmla="*/ 755612 h 1501443"/>
                  <a:gd name="connsiteX2" fmla="*/ 1340276 w 1425228"/>
                  <a:gd name="connsiteY2" fmla="*/ 681938 h 1501443"/>
                  <a:gd name="connsiteX3" fmla="*/ 1344340 w 1425228"/>
                  <a:gd name="connsiteY3" fmla="*/ 555166 h 1501443"/>
                  <a:gd name="connsiteX4" fmla="*/ 1315887 w 1425228"/>
                  <a:gd name="connsiteY4" fmla="*/ 347098 h 1501443"/>
                  <a:gd name="connsiteX5" fmla="*/ 879172 w 1425228"/>
                  <a:gd name="connsiteY5" fmla="*/ 10226 h 1501443"/>
                  <a:gd name="connsiteX6" fmla="*/ 625629 w 1425228"/>
                  <a:gd name="connsiteY6" fmla="*/ 64 h 1501443"/>
                  <a:gd name="connsiteX7" fmla="*/ 406129 w 1425228"/>
                  <a:gd name="connsiteY7" fmla="*/ 49350 h 1501443"/>
                  <a:gd name="connsiteX8" fmla="*/ 144964 w 1425228"/>
                  <a:gd name="connsiteY8" fmla="*/ 310769 h 1501443"/>
                  <a:gd name="connsiteX9" fmla="*/ 103553 w 1425228"/>
                  <a:gd name="connsiteY9" fmla="*/ 516804 h 1501443"/>
                  <a:gd name="connsiteX10" fmla="*/ 97456 w 1425228"/>
                  <a:gd name="connsiteY10" fmla="*/ 714710 h 1501443"/>
                  <a:gd name="connsiteX11" fmla="*/ 97456 w 1425228"/>
                  <a:gd name="connsiteY11" fmla="*/ 714710 h 1501443"/>
                  <a:gd name="connsiteX12" fmla="*/ 97456 w 1425228"/>
                  <a:gd name="connsiteY12" fmla="*/ 714710 h 1501443"/>
                  <a:gd name="connsiteX13" fmla="*/ 2187 w 1425228"/>
                  <a:gd name="connsiteY13" fmla="*/ 800834 h 1501443"/>
                  <a:gd name="connsiteX14" fmla="*/ 154 w 1425228"/>
                  <a:gd name="connsiteY14" fmla="*/ 906011 h 1501443"/>
                  <a:gd name="connsiteX15" fmla="*/ 106348 w 1425228"/>
                  <a:gd name="connsiteY15" fmla="*/ 988578 h 1501443"/>
                  <a:gd name="connsiteX16" fmla="*/ 128705 w 1425228"/>
                  <a:gd name="connsiteY16" fmla="*/ 1003821 h 1501443"/>
                  <a:gd name="connsiteX17" fmla="*/ 129721 w 1425228"/>
                  <a:gd name="connsiteY17" fmla="*/ 1012713 h 1501443"/>
                  <a:gd name="connsiteX18" fmla="*/ 181039 w 1425228"/>
                  <a:gd name="connsiteY18" fmla="*/ 1134657 h 1501443"/>
                  <a:gd name="connsiteX19" fmla="*/ 292314 w 1425228"/>
                  <a:gd name="connsiteY19" fmla="*/ 1266510 h 1501443"/>
                  <a:gd name="connsiteX20" fmla="*/ 384026 w 1425228"/>
                  <a:gd name="connsiteY20" fmla="*/ 1327990 h 1501443"/>
                  <a:gd name="connsiteX21" fmla="*/ 461512 w 1425228"/>
                  <a:gd name="connsiteY21" fmla="*/ 1361017 h 1501443"/>
                  <a:gd name="connsiteX22" fmla="*/ 619278 w 1425228"/>
                  <a:gd name="connsiteY22" fmla="*/ 1385914 h 1501443"/>
                  <a:gd name="connsiteX23" fmla="*/ 628932 w 1425228"/>
                  <a:gd name="connsiteY23" fmla="*/ 1395314 h 1501443"/>
                  <a:gd name="connsiteX24" fmla="*/ 628678 w 1425228"/>
                  <a:gd name="connsiteY24" fmla="*/ 1437232 h 1501443"/>
                  <a:gd name="connsiteX25" fmla="*/ 639348 w 1425228"/>
                  <a:gd name="connsiteY25" fmla="*/ 1483216 h 1501443"/>
                  <a:gd name="connsiteX26" fmla="*/ 751639 w 1425228"/>
                  <a:gd name="connsiteY26" fmla="*/ 1484740 h 1501443"/>
                  <a:gd name="connsiteX27" fmla="*/ 763579 w 1425228"/>
                  <a:gd name="connsiteY27" fmla="*/ 1436724 h 1501443"/>
                  <a:gd name="connsiteX28" fmla="*/ 763325 w 1425228"/>
                  <a:gd name="connsiteY28" fmla="*/ 1404968 h 1501443"/>
                  <a:gd name="connsiteX29" fmla="*/ 777044 w 1425228"/>
                  <a:gd name="connsiteY29" fmla="*/ 1390487 h 1501443"/>
                  <a:gd name="connsiteX30" fmla="*/ 863167 w 1425228"/>
                  <a:gd name="connsiteY30" fmla="*/ 1388709 h 1501443"/>
                  <a:gd name="connsiteX31" fmla="*/ 1016614 w 1425228"/>
                  <a:gd name="connsiteY31" fmla="*/ 1346536 h 1501443"/>
                  <a:gd name="connsiteX32" fmla="*/ 1175651 w 1425228"/>
                  <a:gd name="connsiteY32" fmla="*/ 1231959 h 1501443"/>
                  <a:gd name="connsiteX33" fmla="*/ 1291244 w 1425228"/>
                  <a:gd name="connsiteY33" fmla="*/ 1031766 h 1501443"/>
                  <a:gd name="connsiteX34" fmla="*/ 1303184 w 1425228"/>
                  <a:gd name="connsiteY34" fmla="*/ 1025161 h 1501443"/>
                  <a:gd name="connsiteX35" fmla="*/ 1337735 w 1425228"/>
                  <a:gd name="connsiteY35" fmla="*/ 1030496 h 1501443"/>
                  <a:gd name="connsiteX36" fmla="*/ 1423605 w 1425228"/>
                  <a:gd name="connsiteY36" fmla="*/ 944627 h 1501443"/>
                  <a:gd name="connsiteX37" fmla="*/ 1425891 w 1425228"/>
                  <a:gd name="connsiteY37" fmla="*/ 854693 h 1501443"/>
                  <a:gd name="connsiteX38" fmla="*/ 1412426 w 1425228"/>
                  <a:gd name="connsiteY38" fmla="*/ 794228 h 150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5228" h="1501443">
                    <a:moveTo>
                      <a:pt x="1412426" y="794228"/>
                    </a:moveTo>
                    <a:cubicBezTo>
                      <a:pt x="1394389" y="769331"/>
                      <a:pt x="1369746" y="755104"/>
                      <a:pt x="1338243" y="755612"/>
                    </a:cubicBezTo>
                    <a:cubicBezTo>
                      <a:pt x="1339005" y="730969"/>
                      <a:pt x="1339514" y="706581"/>
                      <a:pt x="1340276" y="681938"/>
                    </a:cubicBezTo>
                    <a:cubicBezTo>
                      <a:pt x="1341546" y="639765"/>
                      <a:pt x="1341546" y="597339"/>
                      <a:pt x="1344340" y="555166"/>
                    </a:cubicBezTo>
                    <a:cubicBezTo>
                      <a:pt x="1349167" y="483777"/>
                      <a:pt x="1343070" y="413405"/>
                      <a:pt x="1315887" y="347098"/>
                    </a:cubicBezTo>
                    <a:cubicBezTo>
                      <a:pt x="1235353" y="151224"/>
                      <a:pt x="1087495" y="39188"/>
                      <a:pt x="879172" y="10226"/>
                    </a:cubicBezTo>
                    <a:cubicBezTo>
                      <a:pt x="795590" y="-1461"/>
                      <a:pt x="710228" y="1588"/>
                      <a:pt x="625629" y="64"/>
                    </a:cubicBezTo>
                    <a:cubicBezTo>
                      <a:pt x="549160" y="-1207"/>
                      <a:pt x="475485" y="16577"/>
                      <a:pt x="406129" y="49350"/>
                    </a:cubicBezTo>
                    <a:cubicBezTo>
                      <a:pt x="287995" y="105241"/>
                      <a:pt x="199585" y="191364"/>
                      <a:pt x="144964" y="310769"/>
                    </a:cubicBezTo>
                    <a:cubicBezTo>
                      <a:pt x="115240" y="376060"/>
                      <a:pt x="104824" y="445416"/>
                      <a:pt x="103553" y="516804"/>
                    </a:cubicBezTo>
                    <a:cubicBezTo>
                      <a:pt x="102283" y="582858"/>
                      <a:pt x="99489" y="648657"/>
                      <a:pt x="97456" y="714710"/>
                    </a:cubicBezTo>
                    <a:cubicBezTo>
                      <a:pt x="97456" y="714710"/>
                      <a:pt x="97456" y="714710"/>
                      <a:pt x="97456" y="714710"/>
                    </a:cubicBezTo>
                    <a:cubicBezTo>
                      <a:pt x="97456" y="714710"/>
                      <a:pt x="97456" y="714710"/>
                      <a:pt x="97456" y="714710"/>
                    </a:cubicBezTo>
                    <a:cubicBezTo>
                      <a:pt x="40549" y="710391"/>
                      <a:pt x="4728" y="752818"/>
                      <a:pt x="2187" y="800834"/>
                    </a:cubicBezTo>
                    <a:cubicBezTo>
                      <a:pt x="409" y="835893"/>
                      <a:pt x="-354" y="870952"/>
                      <a:pt x="154" y="906011"/>
                    </a:cubicBezTo>
                    <a:cubicBezTo>
                      <a:pt x="917" y="963935"/>
                      <a:pt x="49949" y="997978"/>
                      <a:pt x="106348" y="988578"/>
                    </a:cubicBezTo>
                    <a:cubicBezTo>
                      <a:pt x="124894" y="985529"/>
                      <a:pt x="125656" y="985021"/>
                      <a:pt x="128705" y="1003821"/>
                    </a:cubicBezTo>
                    <a:cubicBezTo>
                      <a:pt x="129213" y="1006615"/>
                      <a:pt x="128705" y="1009918"/>
                      <a:pt x="129721" y="1012713"/>
                    </a:cubicBezTo>
                    <a:cubicBezTo>
                      <a:pt x="143694" y="1054631"/>
                      <a:pt x="158174" y="1096296"/>
                      <a:pt x="181039" y="1134657"/>
                    </a:cubicBezTo>
                    <a:cubicBezTo>
                      <a:pt x="211017" y="1184705"/>
                      <a:pt x="247855" y="1228910"/>
                      <a:pt x="292314" y="1266510"/>
                    </a:cubicBezTo>
                    <a:cubicBezTo>
                      <a:pt x="320767" y="1290391"/>
                      <a:pt x="351000" y="1310715"/>
                      <a:pt x="384026" y="1327990"/>
                    </a:cubicBezTo>
                    <a:cubicBezTo>
                      <a:pt x="409177" y="1341201"/>
                      <a:pt x="434837" y="1351871"/>
                      <a:pt x="461512" y="1361017"/>
                    </a:cubicBezTo>
                    <a:cubicBezTo>
                      <a:pt x="512830" y="1378293"/>
                      <a:pt x="565673" y="1384390"/>
                      <a:pt x="619278" y="1385914"/>
                    </a:cubicBezTo>
                    <a:cubicBezTo>
                      <a:pt x="626391" y="1386168"/>
                      <a:pt x="629186" y="1388200"/>
                      <a:pt x="628932" y="1395314"/>
                    </a:cubicBezTo>
                    <a:cubicBezTo>
                      <a:pt x="628424" y="1409287"/>
                      <a:pt x="628678" y="1423260"/>
                      <a:pt x="628678" y="1437232"/>
                    </a:cubicBezTo>
                    <a:cubicBezTo>
                      <a:pt x="622072" y="1453238"/>
                      <a:pt x="626137" y="1471021"/>
                      <a:pt x="639348" y="1483216"/>
                    </a:cubicBezTo>
                    <a:cubicBezTo>
                      <a:pt x="668564" y="1509891"/>
                      <a:pt x="721915" y="1510653"/>
                      <a:pt x="751639" y="1484740"/>
                    </a:cubicBezTo>
                    <a:cubicBezTo>
                      <a:pt x="766374" y="1472037"/>
                      <a:pt x="770947" y="1453492"/>
                      <a:pt x="763579" y="1436724"/>
                    </a:cubicBezTo>
                    <a:cubicBezTo>
                      <a:pt x="763579" y="1426054"/>
                      <a:pt x="764341" y="1415638"/>
                      <a:pt x="763325" y="1404968"/>
                    </a:cubicBezTo>
                    <a:cubicBezTo>
                      <a:pt x="762309" y="1394044"/>
                      <a:pt x="765612" y="1390487"/>
                      <a:pt x="777044" y="1390487"/>
                    </a:cubicBezTo>
                    <a:cubicBezTo>
                      <a:pt x="805752" y="1390741"/>
                      <a:pt x="834459" y="1392011"/>
                      <a:pt x="863167" y="1388709"/>
                    </a:cubicBezTo>
                    <a:cubicBezTo>
                      <a:pt x="916518" y="1382611"/>
                      <a:pt x="967836" y="1368893"/>
                      <a:pt x="1016614" y="1346536"/>
                    </a:cubicBezTo>
                    <a:cubicBezTo>
                      <a:pt x="1077079" y="1318844"/>
                      <a:pt x="1129667" y="1280229"/>
                      <a:pt x="1175651" y="1231959"/>
                    </a:cubicBezTo>
                    <a:cubicBezTo>
                      <a:pt x="1230272" y="1174289"/>
                      <a:pt x="1267617" y="1106966"/>
                      <a:pt x="1291244" y="1031766"/>
                    </a:cubicBezTo>
                    <a:cubicBezTo>
                      <a:pt x="1293784" y="1023891"/>
                      <a:pt x="1296579" y="1021604"/>
                      <a:pt x="1303184" y="1025161"/>
                    </a:cubicBezTo>
                    <a:cubicBezTo>
                      <a:pt x="1314109" y="1031004"/>
                      <a:pt x="1326049" y="1029734"/>
                      <a:pt x="1337735" y="1030496"/>
                    </a:cubicBezTo>
                    <a:cubicBezTo>
                      <a:pt x="1386005" y="1033037"/>
                      <a:pt x="1421572" y="992134"/>
                      <a:pt x="1423605" y="944627"/>
                    </a:cubicBezTo>
                    <a:cubicBezTo>
                      <a:pt x="1424875" y="914649"/>
                      <a:pt x="1422588" y="884671"/>
                      <a:pt x="1425891" y="854693"/>
                    </a:cubicBezTo>
                    <a:cubicBezTo>
                      <a:pt x="1428432" y="833352"/>
                      <a:pt x="1425383" y="812012"/>
                      <a:pt x="1412426" y="794228"/>
                    </a:cubicBezTo>
                    <a:close/>
                  </a:path>
                </a:pathLst>
              </a:custGeom>
              <a:solidFill>
                <a:srgbClr val="FCD9C1"/>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9" name="Freeform: Shape 89">
                <a:extLst>
                  <a:ext uri="{FF2B5EF4-FFF2-40B4-BE49-F238E27FC236}">
                    <a16:creationId xmlns:a16="http://schemas.microsoft.com/office/drawing/2014/main" id="{A29909A0-75FC-41CB-BF4C-D0FED08DAC73}"/>
                  </a:ext>
                </a:extLst>
              </p:cNvPr>
              <p:cNvSpPr/>
              <p:nvPr/>
            </p:nvSpPr>
            <p:spPr>
              <a:xfrm>
                <a:off x="5454998" y="3176580"/>
                <a:ext cx="1247392" cy="894261"/>
              </a:xfrm>
              <a:custGeom>
                <a:avLst/>
                <a:gdLst>
                  <a:gd name="connsiteX0" fmla="*/ 1241295 w 1247392"/>
                  <a:gd name="connsiteY0" fmla="*/ 755358 h 894260"/>
                  <a:gd name="connsiteX1" fmla="*/ 1230117 w 1247392"/>
                  <a:gd name="connsiteY1" fmla="*/ 786861 h 894260"/>
                  <a:gd name="connsiteX2" fmla="*/ 1188453 w 1247392"/>
                  <a:gd name="connsiteY2" fmla="*/ 887973 h 894260"/>
                  <a:gd name="connsiteX3" fmla="*/ 1179307 w 1247392"/>
                  <a:gd name="connsiteY3" fmla="*/ 895341 h 894260"/>
                  <a:gd name="connsiteX4" fmla="*/ 1142469 w 1247392"/>
                  <a:gd name="connsiteY4" fmla="*/ 896611 h 894260"/>
                  <a:gd name="connsiteX5" fmla="*/ 1138658 w 1247392"/>
                  <a:gd name="connsiteY5" fmla="*/ 889498 h 894260"/>
                  <a:gd name="connsiteX6" fmla="*/ 1147042 w 1247392"/>
                  <a:gd name="connsiteY6" fmla="*/ 756883 h 894260"/>
                  <a:gd name="connsiteX7" fmla="*/ 1118842 w 1247392"/>
                  <a:gd name="connsiteY7" fmla="*/ 578793 h 894260"/>
                  <a:gd name="connsiteX8" fmla="*/ 1106902 w 1247392"/>
                  <a:gd name="connsiteY8" fmla="*/ 549577 h 894260"/>
                  <a:gd name="connsiteX9" fmla="*/ 1020271 w 1247392"/>
                  <a:gd name="connsiteY9" fmla="*/ 510453 h 894260"/>
                  <a:gd name="connsiteX10" fmla="*/ 907472 w 1247392"/>
                  <a:gd name="connsiteY10" fmla="*/ 544496 h 894260"/>
                  <a:gd name="connsiteX11" fmla="*/ 709820 w 1247392"/>
                  <a:gd name="connsiteY11" fmla="*/ 587176 h 894260"/>
                  <a:gd name="connsiteX12" fmla="*/ 505562 w 1247392"/>
                  <a:gd name="connsiteY12" fmla="*/ 574728 h 894260"/>
                  <a:gd name="connsiteX13" fmla="*/ 282759 w 1247392"/>
                  <a:gd name="connsiteY13" fmla="*/ 499021 h 894260"/>
                  <a:gd name="connsiteX14" fmla="*/ 210609 w 1247392"/>
                  <a:gd name="connsiteY14" fmla="*/ 480729 h 894260"/>
                  <a:gd name="connsiteX15" fmla="*/ 154463 w 1247392"/>
                  <a:gd name="connsiteY15" fmla="*/ 511215 h 894260"/>
                  <a:gd name="connsiteX16" fmla="*/ 112545 w 1247392"/>
                  <a:gd name="connsiteY16" fmla="*/ 616900 h 894260"/>
                  <a:gd name="connsiteX17" fmla="*/ 94507 w 1247392"/>
                  <a:gd name="connsiteY17" fmla="*/ 833606 h 894260"/>
                  <a:gd name="connsiteX18" fmla="*/ 95269 w 1247392"/>
                  <a:gd name="connsiteY18" fmla="*/ 860536 h 894260"/>
                  <a:gd name="connsiteX19" fmla="*/ 68848 w 1247392"/>
                  <a:gd name="connsiteY19" fmla="*/ 859519 h 894260"/>
                  <a:gd name="connsiteX20" fmla="*/ 67578 w 1247392"/>
                  <a:gd name="connsiteY20" fmla="*/ 859519 h 894260"/>
                  <a:gd name="connsiteX21" fmla="*/ 46237 w 1247392"/>
                  <a:gd name="connsiteY21" fmla="*/ 839957 h 894260"/>
                  <a:gd name="connsiteX22" fmla="*/ 8638 w 1247392"/>
                  <a:gd name="connsiteY22" fmla="*/ 738337 h 894260"/>
                  <a:gd name="connsiteX23" fmla="*/ 0 w 1247392"/>
                  <a:gd name="connsiteY23" fmla="*/ 714710 h 894260"/>
                  <a:gd name="connsiteX24" fmla="*/ 6097 w 1247392"/>
                  <a:gd name="connsiteY24" fmla="*/ 516804 h 894260"/>
                  <a:gd name="connsiteX25" fmla="*/ 47508 w 1247392"/>
                  <a:gd name="connsiteY25" fmla="*/ 310768 h 894260"/>
                  <a:gd name="connsiteX26" fmla="*/ 308672 w 1247392"/>
                  <a:gd name="connsiteY26" fmla="*/ 49350 h 894260"/>
                  <a:gd name="connsiteX27" fmla="*/ 528173 w 1247392"/>
                  <a:gd name="connsiteY27" fmla="*/ 64 h 894260"/>
                  <a:gd name="connsiteX28" fmla="*/ 781716 w 1247392"/>
                  <a:gd name="connsiteY28" fmla="*/ 10226 h 894260"/>
                  <a:gd name="connsiteX29" fmla="*/ 1218431 w 1247392"/>
                  <a:gd name="connsiteY29" fmla="*/ 347098 h 894260"/>
                  <a:gd name="connsiteX30" fmla="*/ 1246884 w 1247392"/>
                  <a:gd name="connsiteY30" fmla="*/ 555166 h 894260"/>
                  <a:gd name="connsiteX31" fmla="*/ 1242820 w 1247392"/>
                  <a:gd name="connsiteY31" fmla="*/ 681938 h 894260"/>
                  <a:gd name="connsiteX32" fmla="*/ 1241295 w 1247392"/>
                  <a:gd name="connsiteY32" fmla="*/ 755358 h 89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7392" h="894260">
                    <a:moveTo>
                      <a:pt x="1241295" y="755358"/>
                    </a:moveTo>
                    <a:cubicBezTo>
                      <a:pt x="1242566" y="767807"/>
                      <a:pt x="1235706" y="777207"/>
                      <a:pt x="1230117" y="786861"/>
                    </a:cubicBezTo>
                    <a:cubicBezTo>
                      <a:pt x="1211063" y="818363"/>
                      <a:pt x="1193026" y="850374"/>
                      <a:pt x="1188453" y="887973"/>
                    </a:cubicBezTo>
                    <a:cubicBezTo>
                      <a:pt x="1187690" y="894071"/>
                      <a:pt x="1184896" y="895341"/>
                      <a:pt x="1179307" y="895341"/>
                    </a:cubicBezTo>
                    <a:cubicBezTo>
                      <a:pt x="1167112" y="895341"/>
                      <a:pt x="1154664" y="895595"/>
                      <a:pt x="1142469" y="896611"/>
                    </a:cubicBezTo>
                    <a:cubicBezTo>
                      <a:pt x="1134339" y="897119"/>
                      <a:pt x="1138405" y="892800"/>
                      <a:pt x="1138658" y="889498"/>
                    </a:cubicBezTo>
                    <a:cubicBezTo>
                      <a:pt x="1143740" y="845293"/>
                      <a:pt x="1147804" y="801342"/>
                      <a:pt x="1147042" y="756883"/>
                    </a:cubicBezTo>
                    <a:cubicBezTo>
                      <a:pt x="1146280" y="696164"/>
                      <a:pt x="1139420" y="636462"/>
                      <a:pt x="1118842" y="578793"/>
                    </a:cubicBezTo>
                    <a:cubicBezTo>
                      <a:pt x="1115286" y="568885"/>
                      <a:pt x="1111475" y="558977"/>
                      <a:pt x="1106902" y="549577"/>
                    </a:cubicBezTo>
                    <a:cubicBezTo>
                      <a:pt x="1088864" y="514010"/>
                      <a:pt x="1062189" y="502323"/>
                      <a:pt x="1020271" y="510453"/>
                    </a:cubicBezTo>
                    <a:cubicBezTo>
                      <a:pt x="981655" y="518075"/>
                      <a:pt x="944817" y="532301"/>
                      <a:pt x="907472" y="544496"/>
                    </a:cubicBezTo>
                    <a:cubicBezTo>
                      <a:pt x="842943" y="565582"/>
                      <a:pt x="777651" y="582349"/>
                      <a:pt x="709820" y="587176"/>
                    </a:cubicBezTo>
                    <a:cubicBezTo>
                      <a:pt x="641480" y="592257"/>
                      <a:pt x="573140" y="588701"/>
                      <a:pt x="505562" y="574728"/>
                    </a:cubicBezTo>
                    <a:cubicBezTo>
                      <a:pt x="428077" y="558723"/>
                      <a:pt x="355926" y="527728"/>
                      <a:pt x="282759" y="499021"/>
                    </a:cubicBezTo>
                    <a:cubicBezTo>
                      <a:pt x="259641" y="489875"/>
                      <a:pt x="236268" y="481491"/>
                      <a:pt x="210609" y="480729"/>
                    </a:cubicBezTo>
                    <a:cubicBezTo>
                      <a:pt x="185458" y="479967"/>
                      <a:pt x="167166" y="490891"/>
                      <a:pt x="154463" y="511215"/>
                    </a:cubicBezTo>
                    <a:cubicBezTo>
                      <a:pt x="133885" y="543734"/>
                      <a:pt x="121945" y="579809"/>
                      <a:pt x="112545" y="616900"/>
                    </a:cubicBezTo>
                    <a:cubicBezTo>
                      <a:pt x="94507" y="688035"/>
                      <a:pt x="92729" y="760694"/>
                      <a:pt x="94507" y="833606"/>
                    </a:cubicBezTo>
                    <a:cubicBezTo>
                      <a:pt x="94761" y="842752"/>
                      <a:pt x="101366" y="854184"/>
                      <a:pt x="95269" y="860536"/>
                    </a:cubicBezTo>
                    <a:cubicBezTo>
                      <a:pt x="89172" y="866633"/>
                      <a:pt x="77994" y="858249"/>
                      <a:pt x="68848" y="859519"/>
                    </a:cubicBezTo>
                    <a:cubicBezTo>
                      <a:pt x="68340" y="859519"/>
                      <a:pt x="68086" y="859519"/>
                      <a:pt x="67578" y="859519"/>
                    </a:cubicBezTo>
                    <a:cubicBezTo>
                      <a:pt x="48778" y="858503"/>
                      <a:pt x="48524" y="858503"/>
                      <a:pt x="46237" y="839957"/>
                    </a:cubicBezTo>
                    <a:cubicBezTo>
                      <a:pt x="41410" y="803120"/>
                      <a:pt x="25913" y="770348"/>
                      <a:pt x="8638" y="738337"/>
                    </a:cubicBezTo>
                    <a:cubicBezTo>
                      <a:pt x="4573" y="730970"/>
                      <a:pt x="0" y="723602"/>
                      <a:pt x="0" y="714710"/>
                    </a:cubicBezTo>
                    <a:cubicBezTo>
                      <a:pt x="2032" y="648657"/>
                      <a:pt x="4827" y="582858"/>
                      <a:pt x="6097" y="516804"/>
                    </a:cubicBezTo>
                    <a:cubicBezTo>
                      <a:pt x="7622" y="445416"/>
                      <a:pt x="17784" y="376060"/>
                      <a:pt x="47508" y="310768"/>
                    </a:cubicBezTo>
                    <a:cubicBezTo>
                      <a:pt x="102129" y="191364"/>
                      <a:pt x="190539" y="105241"/>
                      <a:pt x="308672" y="49350"/>
                    </a:cubicBezTo>
                    <a:cubicBezTo>
                      <a:pt x="378028" y="16577"/>
                      <a:pt x="451703" y="-1207"/>
                      <a:pt x="528173" y="64"/>
                    </a:cubicBezTo>
                    <a:cubicBezTo>
                      <a:pt x="612772" y="1334"/>
                      <a:pt x="698133" y="-1461"/>
                      <a:pt x="781716" y="10226"/>
                    </a:cubicBezTo>
                    <a:cubicBezTo>
                      <a:pt x="990038" y="39188"/>
                      <a:pt x="1137896" y="151224"/>
                      <a:pt x="1218431" y="347098"/>
                    </a:cubicBezTo>
                    <a:cubicBezTo>
                      <a:pt x="1245614" y="413405"/>
                      <a:pt x="1251711" y="483523"/>
                      <a:pt x="1246884" y="555166"/>
                    </a:cubicBezTo>
                    <a:cubicBezTo>
                      <a:pt x="1244090" y="597338"/>
                      <a:pt x="1244090" y="639765"/>
                      <a:pt x="1242820" y="681938"/>
                    </a:cubicBezTo>
                    <a:cubicBezTo>
                      <a:pt x="1242566" y="706327"/>
                      <a:pt x="1242057" y="730970"/>
                      <a:pt x="1241295" y="755358"/>
                    </a:cubicBezTo>
                    <a:close/>
                  </a:path>
                </a:pathLst>
              </a:custGeom>
              <a:solidFill>
                <a:srgbClr val="EA5B50"/>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60" name="Freeform: Shape 90">
                <a:extLst>
                  <a:ext uri="{FF2B5EF4-FFF2-40B4-BE49-F238E27FC236}">
                    <a16:creationId xmlns:a16="http://schemas.microsoft.com/office/drawing/2014/main" id="{2415B795-EE3B-4E79-99A8-A606B99E225F}"/>
                  </a:ext>
                </a:extLst>
              </p:cNvPr>
              <p:cNvSpPr/>
              <p:nvPr/>
            </p:nvSpPr>
            <p:spPr>
              <a:xfrm>
                <a:off x="5949302" y="4266057"/>
                <a:ext cx="226106" cy="104161"/>
              </a:xfrm>
              <a:custGeom>
                <a:avLst/>
                <a:gdLst>
                  <a:gd name="connsiteX0" fmla="*/ 53176 w 226105"/>
                  <a:gd name="connsiteY0" fmla="*/ 103105 h 104161"/>
                  <a:gd name="connsiteX1" fmla="*/ 1350 w 226105"/>
                  <a:gd name="connsiteY1" fmla="*/ 25619 h 104161"/>
                  <a:gd name="connsiteX2" fmla="*/ 26247 w 226105"/>
                  <a:gd name="connsiteY2" fmla="*/ 1738 h 104161"/>
                  <a:gd name="connsiteX3" fmla="*/ 61306 w 226105"/>
                  <a:gd name="connsiteY3" fmla="*/ 15965 h 104161"/>
                  <a:gd name="connsiteX4" fmla="*/ 165975 w 226105"/>
                  <a:gd name="connsiteY4" fmla="*/ 19522 h 104161"/>
                  <a:gd name="connsiteX5" fmla="*/ 203321 w 226105"/>
                  <a:gd name="connsiteY5" fmla="*/ 7327 h 104161"/>
                  <a:gd name="connsiteX6" fmla="*/ 226694 w 226105"/>
                  <a:gd name="connsiteY6" fmla="*/ 30954 h 104161"/>
                  <a:gd name="connsiteX7" fmla="*/ 182743 w 226105"/>
                  <a:gd name="connsiteY7" fmla="*/ 96499 h 104161"/>
                  <a:gd name="connsiteX8" fmla="*/ 172581 w 226105"/>
                  <a:gd name="connsiteY8" fmla="*/ 105899 h 104161"/>
                  <a:gd name="connsiteX9" fmla="*/ 162927 w 226105"/>
                  <a:gd name="connsiteY9" fmla="*/ 104375 h 104161"/>
                  <a:gd name="connsiteX10" fmla="*/ 55717 w 226105"/>
                  <a:gd name="connsiteY10" fmla="*/ 102596 h 104161"/>
                  <a:gd name="connsiteX11" fmla="*/ 53176 w 226105"/>
                  <a:gd name="connsiteY11" fmla="*/ 103105 h 10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105" h="104161">
                    <a:moveTo>
                      <a:pt x="53176" y="103105"/>
                    </a:moveTo>
                    <a:cubicBezTo>
                      <a:pt x="28279" y="82272"/>
                      <a:pt x="9734" y="57121"/>
                      <a:pt x="1350" y="25619"/>
                    </a:cubicBezTo>
                    <a:cubicBezTo>
                      <a:pt x="-3985" y="6057"/>
                      <a:pt x="6939" y="-4359"/>
                      <a:pt x="26247" y="1738"/>
                    </a:cubicBezTo>
                    <a:cubicBezTo>
                      <a:pt x="38187" y="5549"/>
                      <a:pt x="49874" y="10884"/>
                      <a:pt x="61306" y="15965"/>
                    </a:cubicBezTo>
                    <a:cubicBezTo>
                      <a:pt x="95857" y="31462"/>
                      <a:pt x="130408" y="32986"/>
                      <a:pt x="165975" y="19522"/>
                    </a:cubicBezTo>
                    <a:cubicBezTo>
                      <a:pt x="178170" y="14949"/>
                      <a:pt x="190618" y="10630"/>
                      <a:pt x="203321" y="7327"/>
                    </a:cubicBezTo>
                    <a:cubicBezTo>
                      <a:pt x="221613" y="2754"/>
                      <a:pt x="231521" y="12662"/>
                      <a:pt x="226694" y="30954"/>
                    </a:cubicBezTo>
                    <a:cubicBezTo>
                      <a:pt x="219580" y="57629"/>
                      <a:pt x="201797" y="77445"/>
                      <a:pt x="182743" y="96499"/>
                    </a:cubicBezTo>
                    <a:cubicBezTo>
                      <a:pt x="179440" y="99802"/>
                      <a:pt x="175883" y="102850"/>
                      <a:pt x="172581" y="105899"/>
                    </a:cubicBezTo>
                    <a:cubicBezTo>
                      <a:pt x="169024" y="107423"/>
                      <a:pt x="165975" y="105899"/>
                      <a:pt x="162927" y="104375"/>
                    </a:cubicBezTo>
                    <a:cubicBezTo>
                      <a:pt x="127614" y="85829"/>
                      <a:pt x="91792" y="85575"/>
                      <a:pt x="55717" y="102596"/>
                    </a:cubicBezTo>
                    <a:cubicBezTo>
                      <a:pt x="54701" y="103105"/>
                      <a:pt x="53939" y="103105"/>
                      <a:pt x="53176" y="103105"/>
                    </a:cubicBezTo>
                    <a:close/>
                  </a:path>
                </a:pathLst>
              </a:custGeom>
              <a:solidFill>
                <a:srgbClr val="761329"/>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61" name="Freeform: Shape 91">
                <a:extLst>
                  <a:ext uri="{FF2B5EF4-FFF2-40B4-BE49-F238E27FC236}">
                    <a16:creationId xmlns:a16="http://schemas.microsoft.com/office/drawing/2014/main" id="{6E2D94F7-D129-4BF9-9B8F-16ECCA4C3C0B}"/>
                  </a:ext>
                </a:extLst>
              </p:cNvPr>
              <p:cNvSpPr/>
              <p:nvPr/>
            </p:nvSpPr>
            <p:spPr>
              <a:xfrm>
                <a:off x="5746615" y="4056534"/>
                <a:ext cx="644234" cy="132001"/>
              </a:xfrm>
              <a:custGeom>
                <a:avLst/>
                <a:gdLst>
                  <a:gd name="connsiteX0" fmla="*/ 604517 w 644234"/>
                  <a:gd name="connsiteY0" fmla="*/ 24279 h 132001"/>
                  <a:gd name="connsiteX1" fmla="*/ 622968 w 644234"/>
                  <a:gd name="connsiteY1" fmla="*/ 27581 h 132001"/>
                  <a:gd name="connsiteX2" fmla="*/ 625001 w 644234"/>
                  <a:gd name="connsiteY2" fmla="*/ 38251 h 132001"/>
                  <a:gd name="connsiteX3" fmla="*/ 621444 w 644234"/>
                  <a:gd name="connsiteY3" fmla="*/ 51462 h 132001"/>
                  <a:gd name="connsiteX4" fmla="*/ 628304 w 644234"/>
                  <a:gd name="connsiteY4" fmla="*/ 64165 h 132001"/>
                  <a:gd name="connsiteX5" fmla="*/ 641514 w 644234"/>
                  <a:gd name="connsiteY5" fmla="*/ 56797 h 132001"/>
                  <a:gd name="connsiteX6" fmla="*/ 634147 w 644234"/>
                  <a:gd name="connsiteY6" fmla="*/ 114214 h 132001"/>
                  <a:gd name="connsiteX7" fmla="*/ 581557 w 644234"/>
                  <a:gd name="connsiteY7" fmla="*/ 113198 h 132001"/>
                  <a:gd name="connsiteX8" fmla="*/ 587400 w 644234"/>
                  <a:gd name="connsiteY8" fmla="*/ 36219 h 132001"/>
                  <a:gd name="connsiteX9" fmla="*/ 604517 w 644234"/>
                  <a:gd name="connsiteY9" fmla="*/ 24279 h 132001"/>
                  <a:gd name="connsiteX10" fmla="*/ 33602 w 644234"/>
                  <a:gd name="connsiteY10" fmla="*/ 49 h 132001"/>
                  <a:gd name="connsiteX11" fmla="*/ 55165 w 644234"/>
                  <a:gd name="connsiteY11" fmla="*/ 9036 h 132001"/>
                  <a:gd name="connsiteX12" fmla="*/ 51862 w 644234"/>
                  <a:gd name="connsiteY12" fmla="*/ 38506 h 132001"/>
                  <a:gd name="connsiteX13" fmla="*/ 67867 w 644234"/>
                  <a:gd name="connsiteY13" fmla="*/ 33171 h 132001"/>
                  <a:gd name="connsiteX14" fmla="*/ 56181 w 644234"/>
                  <a:gd name="connsiteY14" fmla="*/ 96431 h 132001"/>
                  <a:gd name="connsiteX15" fmla="*/ 11467 w 644234"/>
                  <a:gd name="connsiteY15" fmla="*/ 95161 h 132001"/>
                  <a:gd name="connsiteX16" fmla="*/ 13753 w 644234"/>
                  <a:gd name="connsiteY16" fmla="*/ 11831 h 132001"/>
                  <a:gd name="connsiteX17" fmla="*/ 33602 w 644234"/>
                  <a:gd name="connsiteY17" fmla="*/ 49 h 13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4234" h="132001">
                    <a:moveTo>
                      <a:pt x="604517" y="24279"/>
                    </a:moveTo>
                    <a:cubicBezTo>
                      <a:pt x="610583" y="22818"/>
                      <a:pt x="616871" y="23898"/>
                      <a:pt x="622968" y="27581"/>
                    </a:cubicBezTo>
                    <a:cubicBezTo>
                      <a:pt x="627542" y="30376"/>
                      <a:pt x="631606" y="32662"/>
                      <a:pt x="625001" y="38251"/>
                    </a:cubicBezTo>
                    <a:cubicBezTo>
                      <a:pt x="621444" y="41300"/>
                      <a:pt x="621190" y="46635"/>
                      <a:pt x="621444" y="51462"/>
                    </a:cubicBezTo>
                    <a:cubicBezTo>
                      <a:pt x="621698" y="56797"/>
                      <a:pt x="623223" y="61624"/>
                      <a:pt x="628304" y="64165"/>
                    </a:cubicBezTo>
                    <a:cubicBezTo>
                      <a:pt x="634655" y="67214"/>
                      <a:pt x="637196" y="61624"/>
                      <a:pt x="641514" y="56797"/>
                    </a:cubicBezTo>
                    <a:cubicBezTo>
                      <a:pt x="646849" y="77884"/>
                      <a:pt x="644309" y="96684"/>
                      <a:pt x="634147" y="114214"/>
                    </a:cubicBezTo>
                    <a:cubicBezTo>
                      <a:pt x="619920" y="138349"/>
                      <a:pt x="595023" y="137840"/>
                      <a:pt x="581557" y="113198"/>
                    </a:cubicBezTo>
                    <a:cubicBezTo>
                      <a:pt x="569109" y="90587"/>
                      <a:pt x="571649" y="55527"/>
                      <a:pt x="587400" y="36219"/>
                    </a:cubicBezTo>
                    <a:cubicBezTo>
                      <a:pt x="592609" y="29741"/>
                      <a:pt x="598452" y="25739"/>
                      <a:pt x="604517" y="24279"/>
                    </a:cubicBezTo>
                    <a:close/>
                    <a:moveTo>
                      <a:pt x="33602" y="49"/>
                    </a:moveTo>
                    <a:cubicBezTo>
                      <a:pt x="40556" y="-427"/>
                      <a:pt x="47797" y="2558"/>
                      <a:pt x="55165" y="9036"/>
                    </a:cubicBezTo>
                    <a:cubicBezTo>
                      <a:pt x="46272" y="20977"/>
                      <a:pt x="44747" y="32409"/>
                      <a:pt x="51862" y="38506"/>
                    </a:cubicBezTo>
                    <a:cubicBezTo>
                      <a:pt x="58975" y="44858"/>
                      <a:pt x="62786" y="38506"/>
                      <a:pt x="67867" y="33171"/>
                    </a:cubicBezTo>
                    <a:cubicBezTo>
                      <a:pt x="73202" y="56545"/>
                      <a:pt x="70662" y="77885"/>
                      <a:pt x="56181" y="96431"/>
                    </a:cubicBezTo>
                    <a:cubicBezTo>
                      <a:pt x="43223" y="113198"/>
                      <a:pt x="24169" y="112182"/>
                      <a:pt x="11467" y="95161"/>
                    </a:cubicBezTo>
                    <a:cubicBezTo>
                      <a:pt x="-4793" y="73312"/>
                      <a:pt x="-3522" y="32663"/>
                      <a:pt x="13753" y="11831"/>
                    </a:cubicBezTo>
                    <a:cubicBezTo>
                      <a:pt x="19978" y="4463"/>
                      <a:pt x="26647" y="526"/>
                      <a:pt x="33602" y="49"/>
                    </a:cubicBezTo>
                    <a:close/>
                  </a:path>
                </a:pathLst>
              </a:custGeom>
              <a:solidFill>
                <a:srgbClr val="221F20"/>
              </a:solidFill>
              <a:ln w="2539"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62" name="Freeform: Shape 92">
                <a:extLst>
                  <a:ext uri="{FF2B5EF4-FFF2-40B4-BE49-F238E27FC236}">
                    <a16:creationId xmlns:a16="http://schemas.microsoft.com/office/drawing/2014/main" id="{8A30B058-AEBD-41FA-81B2-15EB9F227D12}"/>
                  </a:ext>
                </a:extLst>
              </p:cNvPr>
              <p:cNvSpPr/>
              <p:nvPr/>
            </p:nvSpPr>
            <p:spPr>
              <a:xfrm>
                <a:off x="6002479" y="4353354"/>
                <a:ext cx="116864" cy="43189"/>
              </a:xfrm>
              <a:custGeom>
                <a:avLst/>
                <a:gdLst>
                  <a:gd name="connsiteX0" fmla="*/ 0 w 116863"/>
                  <a:gd name="connsiteY0" fmla="*/ 15807 h 43188"/>
                  <a:gd name="connsiteX1" fmla="*/ 30740 w 116863"/>
                  <a:gd name="connsiteY1" fmla="*/ 1326 h 43188"/>
                  <a:gd name="connsiteX2" fmla="*/ 91967 w 116863"/>
                  <a:gd name="connsiteY2" fmla="*/ 4121 h 43188"/>
                  <a:gd name="connsiteX3" fmla="*/ 119150 w 116863"/>
                  <a:gd name="connsiteY3" fmla="*/ 18348 h 43188"/>
                  <a:gd name="connsiteX4" fmla="*/ 68340 w 116863"/>
                  <a:gd name="connsiteY4" fmla="*/ 43753 h 43188"/>
                  <a:gd name="connsiteX5" fmla="*/ 0 w 116863"/>
                  <a:gd name="connsiteY5" fmla="*/ 15807 h 4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63" h="43188">
                    <a:moveTo>
                      <a:pt x="0" y="15807"/>
                    </a:moveTo>
                    <a:cubicBezTo>
                      <a:pt x="7113" y="4375"/>
                      <a:pt x="19308" y="2597"/>
                      <a:pt x="30740" y="1326"/>
                    </a:cubicBezTo>
                    <a:cubicBezTo>
                      <a:pt x="51064" y="-960"/>
                      <a:pt x="71643" y="-452"/>
                      <a:pt x="91967" y="4121"/>
                    </a:cubicBezTo>
                    <a:cubicBezTo>
                      <a:pt x="102637" y="6661"/>
                      <a:pt x="110004" y="13775"/>
                      <a:pt x="119150" y="18348"/>
                    </a:cubicBezTo>
                    <a:cubicBezTo>
                      <a:pt x="104161" y="30542"/>
                      <a:pt x="88410" y="41212"/>
                      <a:pt x="68340" y="43753"/>
                    </a:cubicBezTo>
                    <a:cubicBezTo>
                      <a:pt x="39632" y="48072"/>
                      <a:pt x="18546" y="35115"/>
                      <a:pt x="0" y="15807"/>
                    </a:cubicBezTo>
                    <a:close/>
                  </a:path>
                </a:pathLst>
              </a:custGeom>
              <a:solidFill>
                <a:srgbClr val="EF879B"/>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63" name="Freeform: Shape 93">
                <a:extLst>
                  <a:ext uri="{FF2B5EF4-FFF2-40B4-BE49-F238E27FC236}">
                    <a16:creationId xmlns:a16="http://schemas.microsoft.com/office/drawing/2014/main" id="{15E8BF96-02B2-4ACF-9784-4567654BE51C}"/>
                  </a:ext>
                </a:extLst>
              </p:cNvPr>
              <p:cNvSpPr/>
              <p:nvPr/>
            </p:nvSpPr>
            <p:spPr>
              <a:xfrm>
                <a:off x="5750729" y="3858258"/>
                <a:ext cx="650399" cy="371078"/>
              </a:xfrm>
              <a:custGeom>
                <a:avLst/>
                <a:gdLst>
                  <a:gd name="connsiteX0" fmla="*/ 328728 w 650399"/>
                  <a:gd name="connsiteY0" fmla="*/ 221793 h 371078"/>
                  <a:gd name="connsiteX1" fmla="*/ 337366 w 650399"/>
                  <a:gd name="connsiteY1" fmla="*/ 229668 h 371078"/>
                  <a:gd name="connsiteX2" fmla="*/ 370901 w 650399"/>
                  <a:gd name="connsiteY2" fmla="*/ 309949 h 371078"/>
                  <a:gd name="connsiteX3" fmla="*/ 381571 w 650399"/>
                  <a:gd name="connsiteY3" fmla="*/ 335355 h 371078"/>
                  <a:gd name="connsiteX4" fmla="*/ 360231 w 650399"/>
                  <a:gd name="connsiteY4" fmla="*/ 368127 h 371078"/>
                  <a:gd name="connsiteX5" fmla="*/ 343971 w 650399"/>
                  <a:gd name="connsiteY5" fmla="*/ 369906 h 371078"/>
                  <a:gd name="connsiteX6" fmla="*/ 309673 w 650399"/>
                  <a:gd name="connsiteY6" fmla="*/ 341960 h 371078"/>
                  <a:gd name="connsiteX7" fmla="*/ 318819 w 650399"/>
                  <a:gd name="connsiteY7" fmla="*/ 267014 h 371078"/>
                  <a:gd name="connsiteX8" fmla="*/ 322884 w 650399"/>
                  <a:gd name="connsiteY8" fmla="*/ 231955 h 371078"/>
                  <a:gd name="connsiteX9" fmla="*/ 328728 w 650399"/>
                  <a:gd name="connsiteY9" fmla="*/ 221793 h 371078"/>
                  <a:gd name="connsiteX10" fmla="*/ 611741 w 650399"/>
                  <a:gd name="connsiteY10" fmla="*/ 23378 h 371078"/>
                  <a:gd name="connsiteX11" fmla="*/ 650357 w 650399"/>
                  <a:gd name="connsiteY11" fmla="*/ 57422 h 371078"/>
                  <a:gd name="connsiteX12" fmla="*/ 645022 w 650399"/>
                  <a:gd name="connsiteY12" fmla="*/ 61487 h 371078"/>
                  <a:gd name="connsiteX13" fmla="*/ 575157 w 650399"/>
                  <a:gd name="connsiteY13" fmla="*/ 61741 h 371078"/>
                  <a:gd name="connsiteX14" fmla="*/ 611741 w 650399"/>
                  <a:gd name="connsiteY14" fmla="*/ 23378 h 371078"/>
                  <a:gd name="connsiteX15" fmla="*/ 39364 w 650399"/>
                  <a:gd name="connsiteY15" fmla="*/ 5 h 371078"/>
                  <a:gd name="connsiteX16" fmla="*/ 72899 w 650399"/>
                  <a:gd name="connsiteY16" fmla="*/ 24141 h 371078"/>
                  <a:gd name="connsiteX17" fmla="*/ 74931 w 650399"/>
                  <a:gd name="connsiteY17" fmla="*/ 38876 h 371078"/>
                  <a:gd name="connsiteX18" fmla="*/ 55115 w 650399"/>
                  <a:gd name="connsiteY18" fmla="*/ 29477 h 371078"/>
                  <a:gd name="connsiteX19" fmla="*/ 11417 w 650399"/>
                  <a:gd name="connsiteY19" fmla="*/ 32525 h 371078"/>
                  <a:gd name="connsiteX20" fmla="*/ 1255 w 650399"/>
                  <a:gd name="connsiteY20" fmla="*/ 34303 h 371078"/>
                  <a:gd name="connsiteX21" fmla="*/ 2780 w 650399"/>
                  <a:gd name="connsiteY21" fmla="*/ 23633 h 371078"/>
                  <a:gd name="connsiteX22" fmla="*/ 39364 w 650399"/>
                  <a:gd name="connsiteY22" fmla="*/ 5 h 3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0399" h="371078">
                    <a:moveTo>
                      <a:pt x="328728" y="221793"/>
                    </a:moveTo>
                    <a:cubicBezTo>
                      <a:pt x="334063" y="220777"/>
                      <a:pt x="335588" y="225858"/>
                      <a:pt x="337366" y="229668"/>
                    </a:cubicBezTo>
                    <a:cubicBezTo>
                      <a:pt x="348798" y="256344"/>
                      <a:pt x="359722" y="283274"/>
                      <a:pt x="370901" y="309949"/>
                    </a:cubicBezTo>
                    <a:cubicBezTo>
                      <a:pt x="374457" y="318587"/>
                      <a:pt x="378522" y="326717"/>
                      <a:pt x="381571" y="335355"/>
                    </a:cubicBezTo>
                    <a:cubicBezTo>
                      <a:pt x="387668" y="353138"/>
                      <a:pt x="379030" y="366349"/>
                      <a:pt x="360231" y="368127"/>
                    </a:cubicBezTo>
                    <a:cubicBezTo>
                      <a:pt x="354895" y="368635"/>
                      <a:pt x="349306" y="368889"/>
                      <a:pt x="343971" y="369906"/>
                    </a:cubicBezTo>
                    <a:cubicBezTo>
                      <a:pt x="322630" y="373970"/>
                      <a:pt x="307641" y="368127"/>
                      <a:pt x="309673" y="341960"/>
                    </a:cubicBezTo>
                    <a:cubicBezTo>
                      <a:pt x="312722" y="317063"/>
                      <a:pt x="315771" y="291912"/>
                      <a:pt x="318819" y="267014"/>
                    </a:cubicBezTo>
                    <a:cubicBezTo>
                      <a:pt x="320344" y="255327"/>
                      <a:pt x="321360" y="243641"/>
                      <a:pt x="322884" y="231955"/>
                    </a:cubicBezTo>
                    <a:cubicBezTo>
                      <a:pt x="323392" y="227890"/>
                      <a:pt x="323646" y="222809"/>
                      <a:pt x="328728" y="221793"/>
                    </a:cubicBezTo>
                    <a:close/>
                    <a:moveTo>
                      <a:pt x="611741" y="23378"/>
                    </a:moveTo>
                    <a:cubicBezTo>
                      <a:pt x="630033" y="23632"/>
                      <a:pt x="649341" y="40655"/>
                      <a:pt x="650357" y="57422"/>
                    </a:cubicBezTo>
                    <a:cubicBezTo>
                      <a:pt x="650611" y="61233"/>
                      <a:pt x="649849" y="65298"/>
                      <a:pt x="645022" y="61487"/>
                    </a:cubicBezTo>
                    <a:cubicBezTo>
                      <a:pt x="622158" y="44465"/>
                      <a:pt x="599293" y="45990"/>
                      <a:pt x="575157" y="61741"/>
                    </a:cubicBezTo>
                    <a:cubicBezTo>
                      <a:pt x="575919" y="38622"/>
                      <a:pt x="591924" y="23124"/>
                      <a:pt x="611741" y="23378"/>
                    </a:cubicBezTo>
                    <a:close/>
                    <a:moveTo>
                      <a:pt x="39364" y="5"/>
                    </a:moveTo>
                    <a:cubicBezTo>
                      <a:pt x="54607" y="260"/>
                      <a:pt x="67564" y="9405"/>
                      <a:pt x="72899" y="24141"/>
                    </a:cubicBezTo>
                    <a:cubicBezTo>
                      <a:pt x="74423" y="28206"/>
                      <a:pt x="76964" y="32017"/>
                      <a:pt x="74931" y="38876"/>
                    </a:cubicBezTo>
                    <a:cubicBezTo>
                      <a:pt x="67818" y="35574"/>
                      <a:pt x="61721" y="32271"/>
                      <a:pt x="55115" y="29477"/>
                    </a:cubicBezTo>
                    <a:cubicBezTo>
                      <a:pt x="40126" y="22871"/>
                      <a:pt x="25645" y="25158"/>
                      <a:pt x="11417" y="32525"/>
                    </a:cubicBezTo>
                    <a:cubicBezTo>
                      <a:pt x="8369" y="34049"/>
                      <a:pt x="4812" y="38114"/>
                      <a:pt x="1255" y="34303"/>
                    </a:cubicBezTo>
                    <a:cubicBezTo>
                      <a:pt x="-1793" y="31001"/>
                      <a:pt x="1509" y="26936"/>
                      <a:pt x="2780" y="23633"/>
                    </a:cubicBezTo>
                    <a:cubicBezTo>
                      <a:pt x="8877" y="8389"/>
                      <a:pt x="22343" y="-249"/>
                      <a:pt x="39364" y="5"/>
                    </a:cubicBezTo>
                    <a:close/>
                  </a:path>
                </a:pathLst>
              </a:custGeom>
              <a:solidFill>
                <a:srgbClr val="C49380"/>
              </a:solidFill>
              <a:ln w="2539"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grpSp>
          <p:nvGrpSpPr>
            <p:cNvPr id="54" name="Group 84">
              <a:extLst>
                <a:ext uri="{FF2B5EF4-FFF2-40B4-BE49-F238E27FC236}">
                  <a16:creationId xmlns:a16="http://schemas.microsoft.com/office/drawing/2014/main" id="{4486B88F-A621-43A9-98D7-7035C57A646F}"/>
                </a:ext>
              </a:extLst>
            </p:cNvPr>
            <p:cNvGrpSpPr/>
            <p:nvPr/>
          </p:nvGrpSpPr>
          <p:grpSpPr>
            <a:xfrm>
              <a:off x="5940772" y="5609818"/>
              <a:ext cx="295902" cy="435172"/>
              <a:chOff x="5930781" y="5711305"/>
              <a:chExt cx="219049" cy="322147"/>
            </a:xfrm>
          </p:grpSpPr>
          <p:sp>
            <p:nvSpPr>
              <p:cNvPr id="55" name="Freeform: Shape 85">
                <a:extLst>
                  <a:ext uri="{FF2B5EF4-FFF2-40B4-BE49-F238E27FC236}">
                    <a16:creationId xmlns:a16="http://schemas.microsoft.com/office/drawing/2014/main" id="{665AE1AA-547D-40A7-B032-EE9594E08361}"/>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rgbClr val="17B6FF"/>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6" name="Freeform: Shape 86">
                <a:extLst>
                  <a:ext uri="{FF2B5EF4-FFF2-40B4-BE49-F238E27FC236}">
                    <a16:creationId xmlns:a16="http://schemas.microsoft.com/office/drawing/2014/main" id="{7BCD9A2B-7801-4A79-B2CB-EB07FC9941B4}"/>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ysClr val="window" lastClr="FFFFFF">
                  <a:lumMod val="85000"/>
                </a:sysClr>
              </a:solidFill>
              <a:ln w="2539"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7" name="Freeform: Shape 87">
                <a:extLst>
                  <a:ext uri="{FF2B5EF4-FFF2-40B4-BE49-F238E27FC236}">
                    <a16:creationId xmlns:a16="http://schemas.microsoft.com/office/drawing/2014/main" id="{827C7DFB-E408-467E-9CEF-776AC4A34E57}"/>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ysClr val="window" lastClr="FFFFFF">
                  <a:lumMod val="65000"/>
                </a:sysClr>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noChangeArrowheads="1"/>
          </p:cNvSpPr>
          <p:nvPr>
            <p:ph type="title"/>
          </p:nvPr>
        </p:nvSpPr>
        <p:spPr>
          <a:xfrm>
            <a:off x="25903" y="188640"/>
            <a:ext cx="9144000" cy="633413"/>
          </a:xfrm>
        </p:spPr>
        <p:txBody>
          <a:bodyPr/>
          <a:lstStyle/>
          <a:p>
            <a:r>
              <a:rPr lang="zh-TW" altLang="en-US" sz="3600" b="1" dirty="0">
                <a:solidFill>
                  <a:schemeClr val="tx1"/>
                </a:solidFill>
                <a:latin typeface="微軟正黑體" panose="020B0604030504040204" pitchFamily="34" charset="-120"/>
                <a:ea typeface="微軟正黑體" panose="020B0604030504040204" pitchFamily="34" charset="-120"/>
              </a:rPr>
              <a:t>網路選填登記就讀志願系統</a:t>
            </a:r>
            <a:r>
              <a:rPr lang="en-US" altLang="zh-TW" sz="3600" b="1" dirty="0">
                <a:solidFill>
                  <a:schemeClr val="tx1"/>
                </a:solidFill>
                <a:latin typeface="微軟正黑體" panose="020B0604030504040204" pitchFamily="34" charset="-120"/>
                <a:ea typeface="微軟正黑體" panose="020B0604030504040204" pitchFamily="34"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注意事項</a:t>
            </a:r>
            <a:r>
              <a:rPr lang="en-US" altLang="zh-TW" sz="2400" b="1" dirty="0">
                <a:solidFill>
                  <a:schemeClr val="tx1"/>
                </a:solidFill>
                <a:latin typeface="微軟正黑體" panose="020B0604030504040204" pitchFamily="34" charset="-120"/>
                <a:ea typeface="微軟正黑體" panose="020B0604030504040204" pitchFamily="34" charset="-120"/>
              </a:rPr>
              <a:t>(2/2)</a:t>
            </a: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19459" name="內容版面配置區 2">
            <a:extLst>
              <a:ext uri="{FF2B5EF4-FFF2-40B4-BE49-F238E27FC236}">
                <a16:creationId xmlns:a16="http://schemas.microsoft.com/office/drawing/2014/main" id="{9CD016FC-AD30-482B-B776-5847FE24568F}"/>
              </a:ext>
            </a:extLst>
          </p:cNvPr>
          <p:cNvSpPr>
            <a:spLocks noGrp="1"/>
          </p:cNvSpPr>
          <p:nvPr>
            <p:ph idx="1"/>
          </p:nvPr>
        </p:nvSpPr>
        <p:spPr>
          <a:xfrm>
            <a:off x="179388" y="1125538"/>
            <a:ext cx="8713092" cy="5000625"/>
          </a:xfrm>
        </p:spPr>
        <p:txBody>
          <a:bodyPr/>
          <a:lstStyle/>
          <a:p>
            <a:pPr marL="360363" indent="-360363" algn="just">
              <a:spcBef>
                <a:spcPts val="600"/>
              </a:spcBef>
              <a:spcAft>
                <a:spcPts val="1200"/>
              </a:spcAft>
              <a:buFont typeface="+mj-lt"/>
              <a:buAutoNum type="arabicPeriod" startAt="4"/>
              <a:defRPr/>
            </a:pPr>
            <a:r>
              <a:rPr lang="zh-TW" altLang="zh-TW" sz="2600" dirty="0">
                <a:latin typeface="微軟正黑體" panose="020B0604030504040204" pitchFamily="34" charset="-120"/>
                <a:ea typeface="微軟正黑體" panose="020B0604030504040204" pitchFamily="34" charset="-120"/>
                <a:cs typeface="Arial" panose="020B0604020202020204" pitchFamily="34" charset="0"/>
              </a:rPr>
              <a:t>凡於規定時間內未上網選填登記就讀志願或雖有上網選填登記就讀志願但</a:t>
            </a:r>
            <a:r>
              <a:rPr lang="zh-TW" altLang="zh-TW" sz="26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未確定送出者，均以未登記論</a:t>
            </a:r>
            <a:r>
              <a:rPr lang="zh-TW" altLang="zh-TW" sz="2600" dirty="0">
                <a:latin typeface="微軟正黑體" panose="020B0604030504040204" pitchFamily="34" charset="-120"/>
                <a:ea typeface="微軟正黑體" panose="020B0604030504040204" pitchFamily="34" charset="-120"/>
                <a:cs typeface="Arial" panose="020B0604020202020204" pitchFamily="34" charset="0"/>
              </a:rPr>
              <a:t>，即喪失登記資格與分發機會。</a:t>
            </a:r>
            <a:endParaRPr lang="en-US" altLang="zh-TW" sz="2600" dirty="0">
              <a:latin typeface="微軟正黑體" panose="020B0604030504040204" pitchFamily="34" charset="-120"/>
              <a:ea typeface="微軟正黑體" panose="020B0604030504040204" pitchFamily="34" charset="-120"/>
              <a:cs typeface="Arial" panose="020B0604020202020204" pitchFamily="34" charset="0"/>
            </a:endParaRPr>
          </a:p>
          <a:p>
            <a:pPr marL="360363" indent="-360363" algn="just">
              <a:spcBef>
                <a:spcPts val="600"/>
              </a:spcBef>
              <a:spcAft>
                <a:spcPts val="1200"/>
              </a:spcAft>
              <a:buFont typeface="+mj-lt"/>
              <a:buAutoNum type="arabicPeriod" startAt="4"/>
              <a:defRPr/>
            </a:pPr>
            <a:r>
              <a:rPr lang="zh-TW" altLang="en-US" sz="2600" b="1"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分發</a:t>
            </a:r>
            <a:r>
              <a:rPr lang="zh-TW" altLang="zh-TW" sz="2600" b="1"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錄取生，無論放棄與否，一概不得</a:t>
            </a:r>
            <a:r>
              <a:rPr lang="zh-TW" altLang="zh-TW" sz="2600" u="sng" dirty="0">
                <a:latin typeface="微軟正黑體" panose="020B0604030504040204" pitchFamily="34" charset="-120"/>
                <a:ea typeface="微軟正黑體" panose="020B0604030504040204" pitchFamily="34" charset="-120"/>
                <a:cs typeface="Arial" panose="020B0604020202020204" pitchFamily="34" charset="0"/>
              </a:rPr>
              <a:t>參加</a:t>
            </a:r>
            <a:r>
              <a:rPr lang="en-US" altLang="zh-TW" sz="2600" u="sng" dirty="0">
                <a:latin typeface="微軟正黑體" panose="020B0604030504040204" pitchFamily="34" charset="-120"/>
                <a:ea typeface="微軟正黑體" panose="020B0604030504040204" pitchFamily="34" charset="-120"/>
                <a:cs typeface="Arial" panose="020B0604020202020204" pitchFamily="34" charset="0"/>
              </a:rPr>
              <a:t>113</a:t>
            </a:r>
            <a:r>
              <a:rPr lang="zh-TW" altLang="en-US" sz="2600" u="sng" dirty="0">
                <a:latin typeface="微軟正黑體" panose="020B0604030504040204" pitchFamily="34" charset="-120"/>
                <a:ea typeface="微軟正黑體" panose="020B0604030504040204" pitchFamily="34" charset="-120"/>
                <a:cs typeface="Arial" panose="020B0604020202020204" pitchFamily="34" charset="0"/>
              </a:rPr>
              <a:t>學年度</a:t>
            </a:r>
            <a:r>
              <a:rPr lang="zh-TW" altLang="zh-TW" sz="2600" u="sng" dirty="0">
                <a:latin typeface="微軟正黑體" panose="020B0604030504040204" pitchFamily="34" charset="-120"/>
                <a:ea typeface="微軟正黑體" panose="020B0604030504040204" pitchFamily="34" charset="-120"/>
                <a:cs typeface="Arial" panose="020B0604020202020204" pitchFamily="34" charset="0"/>
              </a:rPr>
              <a:t>四技二專</a:t>
            </a:r>
            <a:r>
              <a:rPr lang="zh-TW" altLang="zh-TW" sz="2600" b="1"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甄選入學</a:t>
            </a:r>
            <a:r>
              <a:rPr lang="zh-TW" altLang="zh-TW" sz="2600" dirty="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600" dirty="0">
              <a:latin typeface="微軟正黑體" panose="020B0604030504040204" pitchFamily="34" charset="-120"/>
              <a:ea typeface="微軟正黑體" panose="020B0604030504040204" pitchFamily="34" charset="-120"/>
              <a:cs typeface="Arial" panose="020B0604020202020204" pitchFamily="34" charset="0"/>
            </a:endParaRPr>
          </a:p>
          <a:p>
            <a:pPr marL="360363" indent="-360363" algn="just">
              <a:spcBef>
                <a:spcPts val="600"/>
              </a:spcBef>
              <a:spcAft>
                <a:spcPts val="1200"/>
              </a:spcAft>
              <a:buFont typeface="+mj-lt"/>
              <a:buAutoNum type="arabicPeriod" startAt="4"/>
              <a:defRPr/>
            </a:pPr>
            <a:r>
              <a:rPr lang="zh-TW" altLang="en-US" sz="2600" dirty="0">
                <a:latin typeface="微軟正黑體" panose="020B0604030504040204" pitchFamily="34" charset="-120"/>
                <a:ea typeface="微軟正黑體" panose="020B0604030504040204" pitchFamily="34" charset="-120"/>
                <a:cs typeface="Arial" panose="020B0604020202020204" pitchFamily="34" charset="0"/>
              </a:rPr>
              <a:t>未獲分發</a:t>
            </a:r>
            <a:r>
              <a:rPr lang="zh-TW" altLang="zh-TW" sz="2600" dirty="0">
                <a:latin typeface="微軟正黑體" panose="020B0604030504040204" pitchFamily="34" charset="-120"/>
                <a:ea typeface="微軟正黑體" panose="020B0604030504040204" pitchFamily="34" charset="-120"/>
                <a:cs typeface="Arial" panose="020B0604020202020204" pitchFamily="34" charset="0"/>
              </a:rPr>
              <a:t>錄取</a:t>
            </a:r>
            <a:r>
              <a:rPr lang="zh-TW" altLang="en-US" sz="2600" dirty="0">
                <a:latin typeface="微軟正黑體" panose="020B0604030504040204" pitchFamily="34" charset="-120"/>
                <a:ea typeface="微軟正黑體" panose="020B0604030504040204" pitchFamily="34" charset="-120"/>
                <a:cs typeface="Arial" panose="020B0604020202020204" pitchFamily="34" charset="0"/>
              </a:rPr>
              <a:t>考生：得參加</a:t>
            </a:r>
            <a:r>
              <a:rPr lang="en-US" altLang="zh-TW" sz="2600" dirty="0">
                <a:latin typeface="微軟正黑體" panose="020B0604030504040204" pitchFamily="34" charset="-120"/>
                <a:ea typeface="微軟正黑體" panose="020B0604030504040204" pitchFamily="34" charset="-120"/>
                <a:cs typeface="Arial" panose="020B0604020202020204" pitchFamily="34" charset="0"/>
              </a:rPr>
              <a:t>113</a:t>
            </a:r>
            <a:r>
              <a:rPr lang="zh-TW" altLang="en-US" sz="2600" dirty="0">
                <a:latin typeface="微軟正黑體" panose="020B0604030504040204" pitchFamily="34" charset="-120"/>
                <a:ea typeface="微軟正黑體" panose="020B0604030504040204" pitchFamily="34" charset="-120"/>
                <a:cs typeface="Arial" panose="020B0604020202020204" pitchFamily="34" charset="0"/>
              </a:rPr>
              <a:t>學年度四技二專甄選入學等後續招生管道。</a:t>
            </a:r>
            <a:endParaRPr lang="zh-TW" altLang="zh-TW" sz="2600" dirty="0">
              <a:latin typeface="微軟正黑體" panose="020B0604030504040204" pitchFamily="34" charset="-120"/>
              <a:ea typeface="微軟正黑體" panose="020B0604030504040204" pitchFamily="34" charset="-120"/>
              <a:cs typeface="Arial" panose="020B0604020202020204" pitchFamily="34" charset="0"/>
            </a:endParaRPr>
          </a:p>
          <a:p>
            <a:pPr>
              <a:defRPr/>
            </a:pP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946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42BA1552-380D-4057-ACA5-3CC16B4CDBF8}" type="slidenum">
              <a:rPr lang="zh-TW" altLang="en-US" sz="1400" smtClean="0"/>
              <a:pPr>
                <a:spcBef>
                  <a:spcPct val="0"/>
                </a:spcBef>
                <a:buFontTx/>
                <a:buNone/>
              </a:pPr>
              <a:t>4</a:t>
            </a:fld>
            <a:endParaRPr lang="en-US" altLang="zh-TW"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07365ED8-C74E-49EB-9C29-01083BCDE6B5}"/>
              </a:ext>
            </a:extLst>
          </p:cNvPr>
          <p:cNvPicPr>
            <a:picLocks noChangeAspect="1"/>
          </p:cNvPicPr>
          <p:nvPr/>
        </p:nvPicPr>
        <p:blipFill rotWithShape="1">
          <a:blip r:embed="rId3">
            <a:extLst>
              <a:ext uri="{28A0092B-C50C-407E-A947-70E740481C1C}">
                <a14:useLocalDpi xmlns:a14="http://schemas.microsoft.com/office/drawing/2010/main" val="0"/>
              </a:ext>
            </a:extLst>
          </a:blip>
          <a:srcRect r="27557"/>
          <a:stretch/>
        </p:blipFill>
        <p:spPr>
          <a:xfrm>
            <a:off x="2861925" y="2197213"/>
            <a:ext cx="6282075" cy="4720872"/>
          </a:xfrm>
          <a:prstGeom prst="rect">
            <a:avLst/>
          </a:prstGeom>
        </p:spPr>
      </p:pic>
      <p:sp>
        <p:nvSpPr>
          <p:cNvPr id="20483" name="Rectangle 2"/>
          <p:cNvSpPr>
            <a:spLocks noGrp="1" noChangeArrowheads="1"/>
          </p:cNvSpPr>
          <p:nvPr>
            <p:ph type="title"/>
          </p:nvPr>
        </p:nvSpPr>
        <p:spPr>
          <a:xfrm>
            <a:off x="0" y="115888"/>
            <a:ext cx="9036050" cy="792162"/>
          </a:xfrm>
        </p:spPr>
        <p:txBody>
          <a:bodyPr/>
          <a:lstStyle/>
          <a:p>
            <a:pPr eaLnBrk="1" hangingPunct="1"/>
            <a:r>
              <a:rPr lang="zh-TW" altLang="en-US" sz="3600" b="1">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000099"/>
                </a:solidFill>
                <a:latin typeface="微軟正黑體" panose="020B0604030504040204" pitchFamily="34" charset="-120"/>
                <a:ea typeface="微軟正黑體" panose="020B0604030504040204" pitchFamily="34" charset="-120"/>
              </a:rPr>
              <a:t>-</a:t>
            </a:r>
            <a:r>
              <a:rPr lang="zh-TW" altLang="en-US" sz="3600" b="1">
                <a:solidFill>
                  <a:srgbClr val="000099"/>
                </a:solidFill>
                <a:latin typeface="微軟正黑體" panose="020B0604030504040204" pitchFamily="34" charset="-120"/>
                <a:ea typeface="微軟正黑體" panose="020B0604030504040204" pitchFamily="34" charset="-120"/>
              </a:rPr>
              <a:t>系統登入</a:t>
            </a:r>
            <a:r>
              <a:rPr lang="en-US" altLang="zh-TW" sz="2400" b="1">
                <a:solidFill>
                  <a:srgbClr val="000099"/>
                </a:solidFill>
                <a:latin typeface="微軟正黑體" panose="020B0604030504040204" pitchFamily="34" charset="-120"/>
                <a:ea typeface="微軟正黑體" panose="020B0604030504040204" pitchFamily="34" charset="-120"/>
              </a:rPr>
              <a:t>(1/4)</a:t>
            </a:r>
            <a:endParaRPr lang="zh-TW" altLang="en-US" sz="2400" b="1">
              <a:solidFill>
                <a:srgbClr val="000099"/>
              </a:solidFill>
              <a:latin typeface="微軟正黑體" panose="020B0604030504040204" pitchFamily="34" charset="-120"/>
              <a:ea typeface="微軟正黑體" panose="020B0604030504040204" pitchFamily="34" charset="-120"/>
            </a:endParaRPr>
          </a:p>
        </p:txBody>
      </p:sp>
      <p:sp>
        <p:nvSpPr>
          <p:cNvPr id="20484" name="投影片編號版面配置區 4"/>
          <p:cNvSpPr>
            <a:spLocks noGrp="1"/>
          </p:cNvSpPr>
          <p:nvPr>
            <p:ph type="sldNum" sz="quarter" idx="12"/>
          </p:nvPr>
        </p:nvSpPr>
        <p:spPr>
          <a:xfrm>
            <a:off x="6840538" y="61595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40B37F2D-E107-4A61-855B-8BF15DAE591F}" type="slidenum">
              <a:rPr lang="en-US" altLang="zh-TW" sz="1400" smtClean="0"/>
              <a:pPr>
                <a:spcBef>
                  <a:spcPct val="0"/>
                </a:spcBef>
                <a:buFontTx/>
                <a:buNone/>
              </a:pPr>
              <a:t>5</a:t>
            </a:fld>
            <a:endParaRPr lang="en-US" altLang="zh-TW" sz="1400"/>
          </a:p>
        </p:txBody>
      </p:sp>
      <p:sp>
        <p:nvSpPr>
          <p:cNvPr id="20487" name="內容版面配置區 2"/>
          <p:cNvSpPr>
            <a:spLocks noGrp="1" noChangeArrowheads="1"/>
          </p:cNvSpPr>
          <p:nvPr>
            <p:ph idx="1"/>
          </p:nvPr>
        </p:nvSpPr>
        <p:spPr>
          <a:xfrm>
            <a:off x="187325" y="1050925"/>
            <a:ext cx="8848725" cy="1050925"/>
          </a:xfrm>
        </p:spPr>
        <p:txBody>
          <a:bodyPr/>
          <a:lstStyle/>
          <a:p>
            <a:pPr marL="266700" indent="-266700">
              <a:spcAft>
                <a:spcPts val="600"/>
              </a:spcAft>
              <a:buFontTx/>
              <a:buAutoNum type="arabicPeriod"/>
            </a:pPr>
            <a:r>
              <a:rPr lang="zh-TW" altLang="en-US" sz="2400" b="1">
                <a:latin typeface="微軟正黑體" panose="020B0604030504040204" pitchFamily="34" charset="-120"/>
                <a:ea typeface="微軟正黑體" panose="020B0604030504040204" pitchFamily="34" charset="-120"/>
                <a:cs typeface="Arial" panose="020B0604020202020204" pitchFamily="34" charset="0"/>
              </a:rPr>
              <a:t>科技繁星網站：</a:t>
            </a:r>
            <a:r>
              <a:rPr lang="en-US" altLang="zh-TW" sz="2400" b="1">
                <a:latin typeface="微軟正黑體" panose="020B0604030504040204" pitchFamily="34" charset="-120"/>
                <a:ea typeface="微軟正黑體" panose="020B0604030504040204" pitchFamily="34" charset="-120"/>
                <a:cs typeface="Arial" panose="020B0604020202020204" pitchFamily="34" charset="0"/>
                <a:hlinkClick r:id="rId4"/>
              </a:rPr>
              <a:t>https://www.jctv.ntut.edu.tw/star/</a:t>
            </a:r>
            <a:endParaRPr lang="en-US" altLang="zh-TW" sz="2400" b="1">
              <a:latin typeface="微軟正黑體" panose="020B0604030504040204" pitchFamily="34" charset="-120"/>
              <a:ea typeface="微軟正黑體" panose="020B0604030504040204" pitchFamily="34" charset="-120"/>
              <a:cs typeface="Arial" panose="020B0604020202020204" pitchFamily="34" charset="0"/>
            </a:endParaRPr>
          </a:p>
          <a:p>
            <a:pPr marL="266700" indent="-266700">
              <a:lnSpc>
                <a:spcPts val="2200"/>
              </a:lnSpc>
              <a:spcAft>
                <a:spcPts val="600"/>
              </a:spcAft>
              <a:buFontTx/>
              <a:buAutoNum type="arabicPeriod"/>
            </a:pPr>
            <a:r>
              <a:rPr lang="zh-TW" altLang="en-US" sz="2400" b="1">
                <a:latin typeface="微軟正黑體" panose="020B0604030504040204" pitchFamily="34" charset="-120"/>
                <a:ea typeface="微軟正黑體" panose="020B0604030504040204" pitchFamily="34" charset="-120"/>
                <a:cs typeface="Arial" panose="020B0604020202020204" pitchFamily="34" charset="0"/>
              </a:rPr>
              <a:t>至「網路選填登記就讀志願系統」登入甄選編號、已設定之密碼及驗證碼登入系統。</a:t>
            </a:r>
          </a:p>
          <a:p>
            <a:pPr marL="266700" indent="-266700">
              <a:buFontTx/>
              <a:buNone/>
            </a:pPr>
            <a:endParaRPr lang="zh-TW" altLang="en-US">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4" name="圖片 3">
            <a:extLst>
              <a:ext uri="{FF2B5EF4-FFF2-40B4-BE49-F238E27FC236}">
                <a16:creationId xmlns:a16="http://schemas.microsoft.com/office/drawing/2014/main" id="{D69FBCCB-E9F7-4C82-87B0-05DF445D32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197213"/>
            <a:ext cx="4355976" cy="4660787"/>
          </a:xfrm>
          <a:prstGeom prst="rect">
            <a:avLst/>
          </a:prstGeom>
        </p:spPr>
      </p:pic>
      <p:sp>
        <p:nvSpPr>
          <p:cNvPr id="5" name="向右箭號 4">
            <a:extLst>
              <a:ext uri="{FF2B5EF4-FFF2-40B4-BE49-F238E27FC236}">
                <a16:creationId xmlns:a16="http://schemas.microsoft.com/office/drawing/2014/main" id="{58785E1A-3A4C-4570-8DF7-6EB74EEE5143}"/>
              </a:ext>
            </a:extLst>
          </p:cNvPr>
          <p:cNvSpPr/>
          <p:nvPr/>
        </p:nvSpPr>
        <p:spPr>
          <a:xfrm>
            <a:off x="4179032" y="5013176"/>
            <a:ext cx="904875" cy="9477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8BA142E9-99A1-4EA7-AF9B-F1CBFF3A2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92" y="2159000"/>
            <a:ext cx="5335346" cy="4699000"/>
          </a:xfrm>
          <a:prstGeom prst="rect">
            <a:avLst/>
          </a:prstGeom>
        </p:spPr>
      </p:pic>
      <p:sp>
        <p:nvSpPr>
          <p:cNvPr id="22532" name="標題 1"/>
          <p:cNvSpPr>
            <a:spLocks noGrp="1" noChangeArrowheads="1"/>
          </p:cNvSpPr>
          <p:nvPr>
            <p:ph type="title"/>
          </p:nvPr>
        </p:nvSpPr>
        <p:spPr>
          <a:xfrm>
            <a:off x="0" y="184150"/>
            <a:ext cx="9036050" cy="633413"/>
          </a:xfrm>
        </p:spPr>
        <p:txBody>
          <a:bodyPr/>
          <a:lstStyle/>
          <a:p>
            <a:r>
              <a:rPr lang="zh-TW" altLang="en-US" sz="3600" b="1">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000099"/>
                </a:solidFill>
                <a:latin typeface="微軟正黑體" panose="020B0604030504040204" pitchFamily="34" charset="-120"/>
                <a:ea typeface="微軟正黑體" panose="020B0604030504040204" pitchFamily="34" charset="-120"/>
              </a:rPr>
              <a:t>-</a:t>
            </a:r>
            <a:r>
              <a:rPr lang="zh-TW" altLang="en-US" sz="3600" b="1">
                <a:solidFill>
                  <a:srgbClr val="000099"/>
                </a:solidFill>
                <a:latin typeface="微軟正黑體" panose="020B0604030504040204" pitchFamily="34" charset="-120"/>
                <a:ea typeface="微軟正黑體" panose="020B0604030504040204" pitchFamily="34" charset="-120"/>
              </a:rPr>
              <a:t>系統登入</a:t>
            </a:r>
            <a:r>
              <a:rPr lang="en-US" altLang="zh-TW" sz="2400" b="1">
                <a:solidFill>
                  <a:srgbClr val="000099"/>
                </a:solidFill>
                <a:latin typeface="微軟正黑體" panose="020B0604030504040204" pitchFamily="34" charset="-120"/>
                <a:ea typeface="微軟正黑體" panose="020B0604030504040204" pitchFamily="34" charset="-120"/>
              </a:rPr>
              <a:t>(2/4)</a:t>
            </a:r>
            <a:endParaRPr lang="zh-TW" altLang="en-US" sz="240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90E17FEA-F85E-4B70-966F-BF144563CCD0}"/>
              </a:ext>
            </a:extLst>
          </p:cNvPr>
          <p:cNvSpPr>
            <a:spLocks noGrp="1"/>
          </p:cNvSpPr>
          <p:nvPr>
            <p:ph idx="1"/>
          </p:nvPr>
        </p:nvSpPr>
        <p:spPr>
          <a:xfrm>
            <a:off x="188913" y="1108075"/>
            <a:ext cx="8785225" cy="1050925"/>
          </a:xfrm>
        </p:spPr>
        <p:txBody>
          <a:bodyPr/>
          <a:lstStyle/>
          <a:p>
            <a:pPr>
              <a:defRPr/>
            </a:pPr>
            <a:r>
              <a:rPr lang="zh-TW" altLang="en-US" sz="2400" b="1" kern="1200" dirty="0">
                <a:latin typeface="微軟正黑體" panose="020B0604030504040204" pitchFamily="34" charset="-120"/>
                <a:ea typeface="微軟正黑體" panose="020B0604030504040204" pitchFamily="34" charset="-120"/>
                <a:cs typeface="Arial" panose="020B0604020202020204" pitchFamily="34" charset="0"/>
              </a:rPr>
              <a:t>考生</a:t>
            </a:r>
            <a:r>
              <a:rPr lang="zh-TW" altLang="en-US" sz="2400" b="1" u="sng" kern="1200" dirty="0">
                <a:latin typeface="微軟正黑體" panose="020B0604030504040204" pitchFamily="34" charset="-120"/>
                <a:ea typeface="微軟正黑體" panose="020B0604030504040204" pitchFamily="34" charset="-120"/>
                <a:cs typeface="Arial" panose="020B0604020202020204" pitchFamily="34" charset="0"/>
              </a:rPr>
              <a:t>忘記密碼</a:t>
            </a:r>
            <a:r>
              <a:rPr lang="zh-TW" altLang="en-US" sz="2400" b="1" kern="1200" dirty="0">
                <a:latin typeface="微軟正黑體" panose="020B0604030504040204" pitchFamily="34" charset="-120"/>
                <a:ea typeface="微軟正黑體" panose="020B0604030504040204" pitchFamily="34" charset="-120"/>
                <a:cs typeface="Arial" panose="020B0604020202020204" pitchFamily="34" charset="0"/>
              </a:rPr>
              <a:t>，可至本委員會網站下載專區，下載「系統登入密碼申請切結書」，填妥後傳真至本會申請補發。</a:t>
            </a:r>
          </a:p>
          <a:p>
            <a:pPr marL="0" indent="0">
              <a:buFontTx/>
              <a:buNone/>
              <a:defRPr/>
            </a:pPr>
            <a:endParaRPr lang="zh-TW" altLang="en-US" dirty="0">
              <a:latin typeface="微軟正黑體" panose="020B0604030504040204" pitchFamily="34" charset="-120"/>
              <a:ea typeface="微軟正黑體" panose="020B0604030504040204" pitchFamily="34" charset="-120"/>
            </a:endParaRPr>
          </a:p>
        </p:txBody>
      </p:sp>
      <p:sp>
        <p:nvSpPr>
          <p:cNvPr id="22534" name="投影片編號版面配置區 3"/>
          <p:cNvSpPr>
            <a:spLocks noGrp="1"/>
          </p:cNvSpPr>
          <p:nvPr>
            <p:ph type="sldNum" sz="quarter" idx="12"/>
          </p:nvPr>
        </p:nvSpPr>
        <p:spPr>
          <a:xfrm>
            <a:off x="6976341" y="627264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3055AB7-6CEA-4A12-9347-7AD2774D6B73}" type="slidenum">
              <a:rPr lang="zh-TW" altLang="en-US" sz="1400" smtClean="0"/>
              <a:pPr>
                <a:spcBef>
                  <a:spcPct val="0"/>
                </a:spcBef>
                <a:buFontTx/>
                <a:buNone/>
              </a:pPr>
              <a:t>6</a:t>
            </a:fld>
            <a:endParaRPr lang="en-US" altLang="zh-TW" sz="1400" dirty="0"/>
          </a:p>
        </p:txBody>
      </p:sp>
      <p:sp>
        <p:nvSpPr>
          <p:cNvPr id="13" name="向右箭號 12">
            <a:extLst>
              <a:ext uri="{FF2B5EF4-FFF2-40B4-BE49-F238E27FC236}">
                <a16:creationId xmlns:a16="http://schemas.microsoft.com/office/drawing/2014/main" id="{E3E3D67B-BB50-453C-A494-C65850A3867D}"/>
              </a:ext>
            </a:extLst>
          </p:cNvPr>
          <p:cNvSpPr/>
          <p:nvPr/>
        </p:nvSpPr>
        <p:spPr>
          <a:xfrm>
            <a:off x="4355976" y="3861048"/>
            <a:ext cx="904875" cy="9477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5" name="圖片 4">
            <a:extLst>
              <a:ext uri="{FF2B5EF4-FFF2-40B4-BE49-F238E27FC236}">
                <a16:creationId xmlns:a16="http://schemas.microsoft.com/office/drawing/2014/main" id="{4F21A857-1828-4F10-8861-08B52F652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355" y="2002639"/>
            <a:ext cx="3838956" cy="4842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33C7B5A-091D-4286-96E8-6DA76C053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2897"/>
            <a:ext cx="9144000" cy="4264925"/>
          </a:xfrm>
          <a:prstGeom prst="rect">
            <a:avLst/>
          </a:prstGeom>
        </p:spPr>
      </p:pic>
      <p:sp>
        <p:nvSpPr>
          <p:cNvPr id="23555" name="Rectangle 2"/>
          <p:cNvSpPr>
            <a:spLocks noGrp="1" noChangeArrowheads="1"/>
          </p:cNvSpPr>
          <p:nvPr>
            <p:ph type="title"/>
          </p:nvPr>
        </p:nvSpPr>
        <p:spPr>
          <a:xfrm>
            <a:off x="-33338" y="90488"/>
            <a:ext cx="9036051" cy="792162"/>
          </a:xfrm>
        </p:spPr>
        <p:txBody>
          <a:bodyPr/>
          <a:lstStyle/>
          <a:p>
            <a:pPr eaLnBrk="1" hangingPunct="1"/>
            <a:r>
              <a:rPr lang="zh-TW" altLang="en-US" sz="3600" b="1">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000099"/>
                </a:solidFill>
                <a:latin typeface="微軟正黑體" panose="020B0604030504040204" pitchFamily="34" charset="-120"/>
                <a:ea typeface="微軟正黑體" panose="020B0604030504040204" pitchFamily="34" charset="-120"/>
              </a:rPr>
              <a:t>-</a:t>
            </a:r>
            <a:r>
              <a:rPr lang="zh-TW" altLang="en-US" sz="3600" b="1">
                <a:solidFill>
                  <a:srgbClr val="000099"/>
                </a:solidFill>
                <a:latin typeface="微軟正黑體" panose="020B0604030504040204" pitchFamily="34" charset="-120"/>
                <a:ea typeface="微軟正黑體" panose="020B0604030504040204" pitchFamily="34" charset="-120"/>
              </a:rPr>
              <a:t>系統登入</a:t>
            </a:r>
            <a:r>
              <a:rPr lang="en-US" altLang="zh-TW" sz="2400" b="1">
                <a:solidFill>
                  <a:srgbClr val="000099"/>
                </a:solidFill>
                <a:latin typeface="微軟正黑體" panose="020B0604030504040204" pitchFamily="34" charset="-120"/>
                <a:ea typeface="微軟正黑體" panose="020B0604030504040204" pitchFamily="34" charset="-120"/>
              </a:rPr>
              <a:t>(3/4)</a:t>
            </a:r>
            <a:endParaRPr lang="zh-TW" altLang="en-US" sz="2400" b="1">
              <a:solidFill>
                <a:srgbClr val="000099"/>
              </a:solidFill>
              <a:latin typeface="微軟正黑體" panose="020B0604030504040204" pitchFamily="34" charset="-120"/>
              <a:ea typeface="微軟正黑體" panose="020B0604030504040204" pitchFamily="34" charset="-120"/>
            </a:endParaRPr>
          </a:p>
        </p:txBody>
      </p:sp>
      <p:sp>
        <p:nvSpPr>
          <p:cNvPr id="23556" name="投影片編號版面配置區 4"/>
          <p:cNvSpPr>
            <a:spLocks noGrp="1"/>
          </p:cNvSpPr>
          <p:nvPr>
            <p:ph type="sldNum" sz="quarter" idx="12"/>
          </p:nvPr>
        </p:nvSpPr>
        <p:spPr>
          <a:xfrm>
            <a:off x="6728470" y="6093296"/>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DF9F2E1-263C-48BD-9D7E-F224B785E095}" type="slidenum">
              <a:rPr lang="en-US" altLang="zh-TW" sz="1400" smtClean="0"/>
              <a:pPr>
                <a:spcBef>
                  <a:spcPct val="0"/>
                </a:spcBef>
                <a:buFontTx/>
                <a:buNone/>
              </a:pPr>
              <a:t>7</a:t>
            </a:fld>
            <a:endParaRPr lang="en-US" altLang="zh-TW" sz="1400" dirty="0"/>
          </a:p>
        </p:txBody>
      </p:sp>
      <p:sp>
        <p:nvSpPr>
          <p:cNvPr id="23557" name="文字方塊 4"/>
          <p:cNvSpPr txBox="1">
            <a:spLocks noChangeArrowheads="1"/>
          </p:cNvSpPr>
          <p:nvPr/>
        </p:nvSpPr>
        <p:spPr bwMode="auto">
          <a:xfrm>
            <a:off x="971600" y="3167062"/>
            <a:ext cx="436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23558" name="文字方塊 11"/>
          <p:cNvSpPr txBox="1">
            <a:spLocks noChangeArrowheads="1"/>
          </p:cNvSpPr>
          <p:nvPr/>
        </p:nvSpPr>
        <p:spPr bwMode="auto">
          <a:xfrm>
            <a:off x="122238" y="4625359"/>
            <a:ext cx="436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23559" name="文字方塊 14"/>
          <p:cNvSpPr txBox="1">
            <a:spLocks noChangeArrowheads="1"/>
          </p:cNvSpPr>
          <p:nvPr/>
        </p:nvSpPr>
        <p:spPr bwMode="auto">
          <a:xfrm>
            <a:off x="3203848" y="5757862"/>
            <a:ext cx="436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23560" name="內容版面配置區 2"/>
          <p:cNvSpPr>
            <a:spLocks noGrp="1" noChangeArrowheads="1"/>
          </p:cNvSpPr>
          <p:nvPr>
            <p:ph idx="1"/>
          </p:nvPr>
        </p:nvSpPr>
        <p:spPr>
          <a:xfrm>
            <a:off x="122238" y="1052513"/>
            <a:ext cx="8785225" cy="1377950"/>
          </a:xfrm>
        </p:spPr>
        <p:txBody>
          <a:bodyPr/>
          <a:lstStyle/>
          <a:p>
            <a:pPr indent="-257175" eaLnBrk="1" hangingPunct="1">
              <a:buFontTx/>
              <a:buAutoNum type="arabicPeriod"/>
            </a:pPr>
            <a:r>
              <a:rPr lang="zh-TW" altLang="en-US" sz="2400" b="1" dirty="0">
                <a:latin typeface="微軟正黑體" panose="020B0604030504040204" pitchFamily="34" charset="-120"/>
                <a:ea typeface="微軟正黑體" panose="020B0604030504040204" pitchFamily="34" charset="-120"/>
              </a:rPr>
              <a:t>有關系統操作步驟，請詳閱</a:t>
            </a:r>
            <a:r>
              <a:rPr lang="zh-TW" altLang="en-US" sz="2400" b="1" dirty="0">
                <a:latin typeface="細明體" panose="02020509000000000000" pitchFamily="49" charset="-120"/>
                <a:ea typeface="細明體" panose="02020509000000000000" pitchFamily="49" charset="-120"/>
              </a:rPr>
              <a:t>「</a:t>
            </a:r>
            <a:r>
              <a:rPr lang="zh-TW" altLang="en-US" sz="2400" b="1" dirty="0">
                <a:latin typeface="微軟正黑體" panose="020B0604030504040204" pitchFamily="34" charset="-120"/>
                <a:ea typeface="微軟正黑體" panose="020B0604030504040204" pitchFamily="34" charset="-120"/>
              </a:rPr>
              <a:t>操作手冊</a:t>
            </a:r>
            <a:r>
              <a:rPr lang="zh-TW" altLang="en-US" sz="2400" b="1" dirty="0">
                <a:latin typeface="細明體" panose="02020509000000000000" pitchFamily="49" charset="-120"/>
                <a:ea typeface="細明體" panose="02020509000000000000" pitchFamily="49" charset="-120"/>
              </a:rPr>
              <a:t>」 </a:t>
            </a:r>
            <a:r>
              <a:rPr lang="zh-TW" altLang="en-US" sz="2400" b="1" dirty="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endParaRPr>
          </a:p>
          <a:p>
            <a:pPr indent="-257175" eaLnBrk="1" hangingPunct="1">
              <a:buFontTx/>
              <a:buAutoNum type="arabicPeriod"/>
            </a:pPr>
            <a:r>
              <a:rPr lang="zh-TW" altLang="en-US" sz="2400" b="1" dirty="0">
                <a:latin typeface="微軟正黑體" panose="020B0604030504040204" pitchFamily="34" charset="-120"/>
                <a:ea typeface="微軟正黑體" panose="020B0604030504040204" pitchFamily="34" charset="-120"/>
              </a:rPr>
              <a:t>請務必閱讀注意事項。</a:t>
            </a:r>
            <a:endParaRPr lang="en-US" altLang="zh-TW" sz="2400" b="1" dirty="0">
              <a:latin typeface="微軟正黑體" panose="020B0604030504040204" pitchFamily="34" charset="-120"/>
              <a:ea typeface="微軟正黑體" panose="020B0604030504040204" pitchFamily="34" charset="-120"/>
            </a:endParaRPr>
          </a:p>
          <a:p>
            <a:pPr indent="-257175" eaLnBrk="1" hangingPunct="1">
              <a:buFontTx/>
              <a:buAutoNum type="arabicPeriod"/>
            </a:pPr>
            <a:r>
              <a:rPr lang="zh-TW" altLang="en-US" sz="2400" b="1" dirty="0">
                <a:latin typeface="微軟正黑體" panose="020B0604030504040204" pitchFamily="34" charset="-120"/>
                <a:ea typeface="微軟正黑體" panose="020B0604030504040204" pitchFamily="34" charset="-120"/>
              </a:rPr>
              <a:t>閱讀完成請勾選核取方塊後，點選「確定並進行下一步」。</a:t>
            </a:r>
          </a:p>
        </p:txBody>
      </p:sp>
      <p:sp>
        <p:nvSpPr>
          <p:cNvPr id="2" name="矩形 1">
            <a:extLst>
              <a:ext uri="{FF2B5EF4-FFF2-40B4-BE49-F238E27FC236}">
                <a16:creationId xmlns:a16="http://schemas.microsoft.com/office/drawing/2014/main" id="{C071B0D2-8775-4E2E-8D0C-F35D54E59A90}"/>
              </a:ext>
            </a:extLst>
          </p:cNvPr>
          <p:cNvSpPr/>
          <p:nvPr/>
        </p:nvSpPr>
        <p:spPr>
          <a:xfrm>
            <a:off x="3241948" y="3861048"/>
            <a:ext cx="263252" cy="12992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F170278D-1EAE-43AD-8CD4-0FDED9260444}"/>
              </a:ext>
            </a:extLst>
          </p:cNvPr>
          <p:cNvSpPr/>
          <p:nvPr/>
        </p:nvSpPr>
        <p:spPr>
          <a:xfrm>
            <a:off x="4067944" y="3851523"/>
            <a:ext cx="360040" cy="12992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93FAD4D-FFBB-4BB1-952F-6FC0683CB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7" y="2132856"/>
            <a:ext cx="9144000" cy="3853295"/>
          </a:xfrm>
          <a:prstGeom prst="rect">
            <a:avLst/>
          </a:prstGeom>
        </p:spPr>
      </p:pic>
      <p:sp>
        <p:nvSpPr>
          <p:cNvPr id="25603" name="Rectangle 2"/>
          <p:cNvSpPr>
            <a:spLocks noGrp="1" noChangeArrowheads="1"/>
          </p:cNvSpPr>
          <p:nvPr>
            <p:ph type="title"/>
          </p:nvPr>
        </p:nvSpPr>
        <p:spPr>
          <a:xfrm>
            <a:off x="0" y="115888"/>
            <a:ext cx="9036050" cy="792162"/>
          </a:xfrm>
        </p:spPr>
        <p:txBody>
          <a:bodyPr/>
          <a:lstStyle/>
          <a:p>
            <a:pPr eaLnBrk="1" hangingPunct="1"/>
            <a:r>
              <a:rPr lang="zh-TW" altLang="en-US" sz="3600" b="1">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000099"/>
                </a:solidFill>
                <a:latin typeface="微軟正黑體" panose="020B0604030504040204" pitchFamily="34" charset="-120"/>
                <a:ea typeface="微軟正黑體" panose="020B0604030504040204" pitchFamily="34" charset="-120"/>
              </a:rPr>
              <a:t>-</a:t>
            </a:r>
            <a:r>
              <a:rPr lang="zh-TW" altLang="en-US" sz="3600" b="1">
                <a:solidFill>
                  <a:srgbClr val="000099"/>
                </a:solidFill>
                <a:latin typeface="微軟正黑體" panose="020B0604030504040204" pitchFamily="34" charset="-120"/>
                <a:ea typeface="微軟正黑體" panose="020B0604030504040204" pitchFamily="34" charset="-120"/>
              </a:rPr>
              <a:t>系統登入</a:t>
            </a:r>
            <a:r>
              <a:rPr lang="en-US" altLang="zh-TW" sz="2400" b="1">
                <a:solidFill>
                  <a:srgbClr val="000099"/>
                </a:solidFill>
                <a:latin typeface="微軟正黑體" panose="020B0604030504040204" pitchFamily="34" charset="-120"/>
                <a:ea typeface="微軟正黑體" panose="020B0604030504040204" pitchFamily="34" charset="-120"/>
              </a:rPr>
              <a:t>(4/4)</a:t>
            </a:r>
            <a:endParaRPr lang="zh-TW" altLang="en-US" sz="2400" b="1">
              <a:solidFill>
                <a:srgbClr val="000099"/>
              </a:solidFill>
              <a:latin typeface="微軟正黑體" panose="020B0604030504040204" pitchFamily="34" charset="-120"/>
              <a:ea typeface="微軟正黑體" panose="020B0604030504040204" pitchFamily="34" charset="-120"/>
            </a:endParaRPr>
          </a:p>
        </p:txBody>
      </p:sp>
      <p:sp>
        <p:nvSpPr>
          <p:cNvPr id="25604" name="投影片編號版面配置區 4"/>
          <p:cNvSpPr>
            <a:spLocks noGrp="1"/>
          </p:cNvSpPr>
          <p:nvPr>
            <p:ph type="sldNum" sz="quarter" idx="12"/>
          </p:nvPr>
        </p:nvSpPr>
        <p:spPr>
          <a:xfrm>
            <a:off x="6553200" y="62738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162AEEB-5AAF-4AB5-AD9C-55AD00EEEE08}" type="slidenum">
              <a:rPr lang="en-US" altLang="zh-TW" sz="1400" smtClean="0"/>
              <a:pPr>
                <a:spcBef>
                  <a:spcPct val="0"/>
                </a:spcBef>
                <a:buFontTx/>
                <a:buNone/>
              </a:pPr>
              <a:t>8</a:t>
            </a:fld>
            <a:endParaRPr lang="en-US" altLang="zh-TW" sz="1400"/>
          </a:p>
        </p:txBody>
      </p:sp>
      <p:sp>
        <p:nvSpPr>
          <p:cNvPr id="25605" name="文字方塊 11"/>
          <p:cNvSpPr txBox="1">
            <a:spLocks noChangeArrowheads="1"/>
          </p:cNvSpPr>
          <p:nvPr/>
        </p:nvSpPr>
        <p:spPr bwMode="auto">
          <a:xfrm>
            <a:off x="107504" y="3413827"/>
            <a:ext cx="436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25606" name="文字方塊 12"/>
          <p:cNvSpPr txBox="1">
            <a:spLocks noChangeArrowheads="1"/>
          </p:cNvSpPr>
          <p:nvPr/>
        </p:nvSpPr>
        <p:spPr bwMode="auto">
          <a:xfrm>
            <a:off x="2771800" y="5013176"/>
            <a:ext cx="43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a:solidFill>
                  <a:srgbClr val="FF0000"/>
                </a:solidFill>
                <a:sym typeface="Wingdings 2" panose="05020102010507070707" pitchFamily="18" charset="2"/>
              </a:rPr>
              <a:t></a:t>
            </a:r>
            <a:endParaRPr lang="zh-TW" altLang="en-US" sz="2800">
              <a:solidFill>
                <a:srgbClr val="FF0000"/>
              </a:solidFill>
            </a:endParaRPr>
          </a:p>
        </p:txBody>
      </p:sp>
      <p:sp>
        <p:nvSpPr>
          <p:cNvPr id="25607" name="內容版面配置區 2"/>
          <p:cNvSpPr>
            <a:spLocks noGrp="1" noChangeArrowheads="1"/>
          </p:cNvSpPr>
          <p:nvPr>
            <p:ph idx="1"/>
          </p:nvPr>
        </p:nvSpPr>
        <p:spPr>
          <a:xfrm>
            <a:off x="179388" y="1098550"/>
            <a:ext cx="8785225" cy="1376363"/>
          </a:xfrm>
        </p:spPr>
        <p:txBody>
          <a:bodyPr/>
          <a:lstStyle/>
          <a:p>
            <a:pPr marL="266700" indent="-266700" eaLnBrk="1" hangingPunct="1">
              <a:buFontTx/>
              <a:buAutoNum type="arabicPeriod"/>
            </a:pPr>
            <a:r>
              <a:rPr lang="zh-TW" altLang="en-US" sz="2400" b="1">
                <a:latin typeface="微軟正黑體" panose="020B0604030504040204" pitchFamily="34" charset="-120"/>
                <a:ea typeface="微軟正黑體" panose="020B0604030504040204" pitchFamily="34" charset="-120"/>
              </a:rPr>
              <a:t>請務必閱讀注意事項。</a:t>
            </a:r>
            <a:endParaRPr lang="en-US" altLang="zh-TW" sz="2400" b="1">
              <a:latin typeface="微軟正黑體" panose="020B0604030504040204" pitchFamily="34" charset="-120"/>
              <a:ea typeface="微軟正黑體" panose="020B0604030504040204" pitchFamily="34" charset="-120"/>
            </a:endParaRPr>
          </a:p>
          <a:p>
            <a:pPr marL="266700" indent="-266700" eaLnBrk="1" hangingPunct="1">
              <a:buFontTx/>
              <a:buAutoNum type="arabicPeriod"/>
            </a:pPr>
            <a:r>
              <a:rPr lang="zh-TW" altLang="en-US" sz="2400" b="1">
                <a:latin typeface="微軟正黑體" panose="020B0604030504040204" pitchFamily="34" charset="-120"/>
                <a:ea typeface="微軟正黑體" panose="020B0604030504040204" pitchFamily="34" charset="-120"/>
              </a:rPr>
              <a:t>閱讀完成請勾選核取方塊後，點選「確定並進行志願選填」。</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69ED227-70A1-4C88-A035-531CA65B4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7" y="1612061"/>
            <a:ext cx="6308663" cy="5245939"/>
          </a:xfrm>
          <a:prstGeom prst="rect">
            <a:avLst/>
          </a:prstGeom>
        </p:spPr>
      </p:pic>
      <p:sp>
        <p:nvSpPr>
          <p:cNvPr id="27651" name="標題 1"/>
          <p:cNvSpPr>
            <a:spLocks noGrp="1" noChangeArrowheads="1"/>
          </p:cNvSpPr>
          <p:nvPr>
            <p:ph type="title"/>
          </p:nvPr>
        </p:nvSpPr>
        <p:spPr>
          <a:xfrm>
            <a:off x="0" y="260350"/>
            <a:ext cx="8964613" cy="633413"/>
          </a:xfrm>
        </p:spPr>
        <p:txBody>
          <a:bodyPr/>
          <a:lstStyle/>
          <a:p>
            <a:r>
              <a:rPr lang="zh-TW" altLang="en-US" sz="3600" b="1">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000099"/>
                </a:solidFill>
                <a:latin typeface="微軟正黑體" panose="020B0604030504040204" pitchFamily="34" charset="-120"/>
                <a:ea typeface="微軟正黑體" panose="020B0604030504040204" pitchFamily="34" charset="-120"/>
              </a:rPr>
              <a:t>-</a:t>
            </a:r>
            <a:r>
              <a:rPr lang="zh-TW" altLang="en-US" sz="3600" b="1">
                <a:solidFill>
                  <a:srgbClr val="000099"/>
                </a:solidFill>
                <a:latin typeface="微軟正黑體" panose="020B0604030504040204" pitchFamily="34" charset="-120"/>
                <a:ea typeface="微軟正黑體" panose="020B0604030504040204" pitchFamily="34" charset="-120"/>
              </a:rPr>
              <a:t>選填志願</a:t>
            </a:r>
            <a:r>
              <a:rPr lang="en-US" altLang="zh-TW" sz="2400" b="1">
                <a:solidFill>
                  <a:srgbClr val="000099"/>
                </a:solidFill>
                <a:latin typeface="微軟正黑體" panose="020B0604030504040204" pitchFamily="34" charset="-120"/>
                <a:ea typeface="微軟正黑體" panose="020B0604030504040204" pitchFamily="34" charset="-120"/>
              </a:rPr>
              <a:t>(1/5)</a:t>
            </a:r>
            <a:endParaRPr lang="zh-TW" altLang="en-US" sz="2400">
              <a:solidFill>
                <a:srgbClr val="000099"/>
              </a:solidFill>
              <a:latin typeface="微軟正黑體" panose="020B0604030504040204" pitchFamily="34" charset="-120"/>
              <a:ea typeface="微軟正黑體" panose="020B0604030504040204" pitchFamily="34" charset="-120"/>
            </a:endParaRPr>
          </a:p>
        </p:txBody>
      </p:sp>
      <p:sp>
        <p:nvSpPr>
          <p:cNvPr id="27652" name="投影片編號版面配置區 3"/>
          <p:cNvSpPr>
            <a:spLocks noGrp="1"/>
          </p:cNvSpPr>
          <p:nvPr>
            <p:ph type="sldNum" sz="quarter" idx="12"/>
          </p:nvPr>
        </p:nvSpPr>
        <p:spPr>
          <a:xfrm>
            <a:off x="7008813" y="64833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72A1CBE-8AAB-4D46-9035-5FFF91FABA48}" type="slidenum">
              <a:rPr lang="zh-TW" altLang="en-US" sz="1400" smtClean="0"/>
              <a:pPr>
                <a:spcBef>
                  <a:spcPct val="0"/>
                </a:spcBef>
                <a:buFontTx/>
                <a:buNone/>
              </a:pPr>
              <a:t>9</a:t>
            </a:fld>
            <a:endParaRPr lang="en-US" altLang="zh-TW" sz="1400"/>
          </a:p>
        </p:txBody>
      </p:sp>
      <p:sp>
        <p:nvSpPr>
          <p:cNvPr id="27653" name="文字方塊 14"/>
          <p:cNvSpPr txBox="1">
            <a:spLocks noChangeArrowheads="1"/>
          </p:cNvSpPr>
          <p:nvPr/>
        </p:nvSpPr>
        <p:spPr bwMode="auto">
          <a:xfrm>
            <a:off x="150490" y="2018640"/>
            <a:ext cx="43815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27654" name="文字方塊 16"/>
          <p:cNvSpPr txBox="1">
            <a:spLocks noChangeArrowheads="1"/>
          </p:cNvSpPr>
          <p:nvPr/>
        </p:nvSpPr>
        <p:spPr bwMode="auto">
          <a:xfrm>
            <a:off x="158787" y="4731589"/>
            <a:ext cx="43815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27655" name="文字方塊 15"/>
          <p:cNvSpPr txBox="1">
            <a:spLocks noChangeArrowheads="1"/>
          </p:cNvSpPr>
          <p:nvPr/>
        </p:nvSpPr>
        <p:spPr bwMode="auto">
          <a:xfrm>
            <a:off x="184385" y="3159217"/>
            <a:ext cx="438151"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9" name="矩形圖說文字 8">
            <a:extLst>
              <a:ext uri="{FF2B5EF4-FFF2-40B4-BE49-F238E27FC236}">
                <a16:creationId xmlns:a16="http://schemas.microsoft.com/office/drawing/2014/main" id="{F906E7DD-1F5F-4DBA-8920-D6A060A122E2}"/>
              </a:ext>
            </a:extLst>
          </p:cNvPr>
          <p:cNvSpPr/>
          <p:nvPr/>
        </p:nvSpPr>
        <p:spPr>
          <a:xfrm>
            <a:off x="6084293" y="1725448"/>
            <a:ext cx="2880320" cy="5015920"/>
          </a:xfrm>
          <a:prstGeom prst="wedgeRectCallout">
            <a:avLst>
              <a:gd name="adj1" fmla="val -70986"/>
              <a:gd name="adj2" fmla="val -20979"/>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marL="265113" indent="-265113">
              <a:spcBef>
                <a:spcPts val="600"/>
              </a:spcBef>
              <a:spcAft>
                <a:spcPts val="600"/>
              </a:spcAft>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rPr>
              <a:t>確認最新排名結果</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265113" indent="-265113">
              <a:spcBef>
                <a:spcPts val="600"/>
              </a:spcBef>
              <a:spcAft>
                <a:spcPts val="600"/>
              </a:spcAft>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rPr>
              <a:t>詳閱注意事項</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265113" indent="-265113">
              <a:spcBef>
                <a:spcPts val="600"/>
              </a:spcBef>
              <a:spcAft>
                <a:spcPts val="600"/>
              </a:spcAft>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rPr>
              <a:t>考生可選填登記科技校院為其</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所屬招生群別</a:t>
            </a:r>
            <a:r>
              <a:rPr lang="zh-TW" altLang="en-US" sz="2000" b="1" dirty="0">
                <a:solidFill>
                  <a:schemeClr val="tx1"/>
                </a:solidFill>
                <a:latin typeface="微軟正黑體" panose="020B0604030504040204" pitchFamily="34" charset="-120"/>
                <a:ea typeface="微軟正黑體" panose="020B0604030504040204" pitchFamily="34" charset="-120"/>
              </a:rPr>
              <a:t>及</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不分群</a:t>
            </a:r>
            <a:r>
              <a:rPr lang="zh-TW" altLang="en-US" sz="2000" b="1" dirty="0">
                <a:solidFill>
                  <a:schemeClr val="tx1"/>
                </a:solidFill>
                <a:latin typeface="微軟正黑體" panose="020B0604030504040204" pitchFamily="34" charset="-120"/>
                <a:ea typeface="微軟正黑體" panose="020B0604030504040204" pitchFamily="34" charset="-120"/>
              </a:rPr>
              <a:t>之系（組）、學程志願，皆已列於左方「可供選填志願」內，</a:t>
            </a:r>
            <a:r>
              <a:rPr lang="zh-TW" altLang="zh-TW"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至多可選填</a:t>
            </a:r>
            <a:r>
              <a:rPr lang="en-US" altLang="zh-TW"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25</a:t>
            </a:r>
            <a:r>
              <a:rPr lang="zh-TW" altLang="zh-TW"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個校系（組）、學程</a:t>
            </a:r>
            <a:r>
              <a:rPr lang="zh-TW" altLang="en-US" sz="2000" b="1" dirty="0">
                <a:solidFill>
                  <a:schemeClr val="tx1"/>
                </a:solidFill>
                <a:latin typeface="微軟正黑體" panose="020B0604030504040204" pitchFamily="34" charset="-120"/>
                <a:ea typeface="微軟正黑體" panose="020B0604030504040204" pitchFamily="34" charset="-120"/>
              </a:rPr>
              <a:t>。</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just">
              <a:spcBef>
                <a:spcPts val="600"/>
              </a:spcBef>
              <a:spcAft>
                <a:spcPts val="600"/>
              </a:spcAft>
              <a:defRPr/>
            </a:pPr>
            <a:r>
              <a:rPr lang="zh-TW" altLang="en-US" sz="1600" dirty="0">
                <a:solidFill>
                  <a:schemeClr val="tx1"/>
                </a:solidFill>
                <a:latin typeface="微軟正黑體" panose="020B0604030504040204" pitchFamily="34" charset="-120"/>
                <a:ea typeface="微軟正黑體" panose="020B0604030504040204" pitchFamily="34" charset="-120"/>
              </a:rPr>
              <a:t>例如：考生甲就讀汽車科，屬於</a:t>
            </a:r>
            <a:r>
              <a:rPr lang="en-US" altLang="zh-TW" sz="1600" dirty="0">
                <a:solidFill>
                  <a:schemeClr val="tx1"/>
                </a:solidFill>
                <a:latin typeface="微軟正黑體" panose="020B0604030504040204" pitchFamily="34" charset="-120"/>
                <a:ea typeface="微軟正黑體" panose="020B0604030504040204" pitchFamily="34" charset="-120"/>
              </a:rPr>
              <a:t>02</a:t>
            </a:r>
            <a:r>
              <a:rPr lang="zh-TW" altLang="en-US" sz="1600" dirty="0">
                <a:solidFill>
                  <a:schemeClr val="tx1"/>
                </a:solidFill>
                <a:latin typeface="微軟正黑體" panose="020B0604030504040204" pitchFamily="34" charset="-120"/>
                <a:ea typeface="微軟正黑體" panose="020B0604030504040204" pitchFamily="34" charset="-120"/>
              </a:rPr>
              <a:t>動力機械群，則可供考生甲選填之志願為：</a:t>
            </a:r>
            <a:r>
              <a:rPr lang="en-US" altLang="zh-TW" sz="1600" dirty="0">
                <a:solidFill>
                  <a:schemeClr val="tx1"/>
                </a:solidFill>
                <a:latin typeface="微軟正黑體" panose="020B0604030504040204" pitchFamily="34" charset="-120"/>
                <a:ea typeface="微軟正黑體" panose="020B0604030504040204" pitchFamily="34" charset="-120"/>
              </a:rPr>
              <a:t> </a:t>
            </a:r>
            <a:r>
              <a:rPr lang="en-US" altLang="zh-TW" sz="1600" u="sng" dirty="0">
                <a:solidFill>
                  <a:schemeClr val="tx1"/>
                </a:solidFill>
                <a:latin typeface="微軟正黑體" panose="020B0604030504040204" pitchFamily="34" charset="-120"/>
                <a:ea typeface="微軟正黑體" panose="020B0604030504040204" pitchFamily="34" charset="-120"/>
              </a:rPr>
              <a:t>02</a:t>
            </a:r>
            <a:r>
              <a:rPr lang="zh-TW" altLang="en-US" sz="1600" u="sng" dirty="0">
                <a:solidFill>
                  <a:schemeClr val="tx1"/>
                </a:solidFill>
                <a:latin typeface="微軟正黑體" panose="020B0604030504040204" pitchFamily="34" charset="-120"/>
                <a:ea typeface="微軟正黑體" panose="020B0604030504040204" pitchFamily="34" charset="-120"/>
              </a:rPr>
              <a:t>動力機械群、</a:t>
            </a:r>
            <a:r>
              <a:rPr lang="en-US" altLang="zh-TW" sz="1600" u="sng" dirty="0">
                <a:solidFill>
                  <a:schemeClr val="tx1"/>
                </a:solidFill>
                <a:latin typeface="微軟正黑體" panose="020B0604030504040204" pitchFamily="34" charset="-120"/>
                <a:ea typeface="微軟正黑體" panose="020B0604030504040204" pitchFamily="34" charset="-120"/>
              </a:rPr>
              <a:t>16</a:t>
            </a:r>
            <a:r>
              <a:rPr lang="zh-TW" altLang="en-US" sz="1600" u="sng" dirty="0">
                <a:solidFill>
                  <a:schemeClr val="tx1"/>
                </a:solidFill>
                <a:latin typeface="微軟正黑體" panose="020B0604030504040204" pitchFamily="34" charset="-120"/>
                <a:ea typeface="微軟正黑體" panose="020B0604030504040204" pitchFamily="34" charset="-120"/>
              </a:rPr>
              <a:t>不分群</a:t>
            </a:r>
            <a:r>
              <a:rPr lang="zh-TW" altLang="en-US" sz="1600" dirty="0">
                <a:solidFill>
                  <a:schemeClr val="tx1"/>
                </a:solidFill>
                <a:latin typeface="微軟正黑體" panose="020B0604030504040204" pitchFamily="34" charset="-120"/>
                <a:ea typeface="微軟正黑體" panose="020B0604030504040204" pitchFamily="34" charset="-120"/>
              </a:rPr>
              <a:t>之系（組）、學程</a:t>
            </a:r>
            <a:endParaRPr lang="en-US" altLang="zh-TW" sz="1600" dirty="0">
              <a:solidFill>
                <a:schemeClr val="tx1"/>
              </a:solidFill>
              <a:latin typeface="微軟正黑體" panose="020B0604030504040204" pitchFamily="34" charset="-120"/>
              <a:ea typeface="微軟正黑體" panose="020B0604030504040204" pitchFamily="34" charset="-120"/>
            </a:endParaRPr>
          </a:p>
        </p:txBody>
      </p:sp>
      <p:sp>
        <p:nvSpPr>
          <p:cNvPr id="11" name="矩形圖說文字 5">
            <a:extLst>
              <a:ext uri="{FF2B5EF4-FFF2-40B4-BE49-F238E27FC236}">
                <a16:creationId xmlns:a16="http://schemas.microsoft.com/office/drawing/2014/main" id="{218B6D02-C4A2-47E6-8AF8-B3E5DB2951F3}"/>
              </a:ext>
            </a:extLst>
          </p:cNvPr>
          <p:cNvSpPr/>
          <p:nvPr/>
        </p:nvSpPr>
        <p:spPr>
          <a:xfrm>
            <a:off x="4017997" y="1080655"/>
            <a:ext cx="3384376" cy="590498"/>
          </a:xfrm>
          <a:prstGeom prst="wedgeRectCallout">
            <a:avLst>
              <a:gd name="adj1" fmla="val -64849"/>
              <a:gd name="adj2" fmla="val 41182"/>
            </a:avLst>
          </a:prstGeom>
          <a:solidFill>
            <a:srgbClr val="F8E57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algn="ctr">
              <a:defRPr/>
            </a:pPr>
            <a:r>
              <a:rPr lang="zh-TW" altLang="en-US"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請詳實核對考生姓名、群別</a:t>
            </a:r>
            <a:endParaRPr lang="en-US" altLang="zh-TW"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algn="ctr">
              <a:defRPr/>
            </a:pPr>
            <a:r>
              <a:rPr lang="en-US" altLang="zh-TW" sz="105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05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系統會記錄考生登錄</a:t>
            </a:r>
            <a:r>
              <a:rPr lang="en-US" altLang="zh-TW" sz="105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IP</a:t>
            </a:r>
            <a:r>
              <a:rPr lang="zh-TW" altLang="en-US" sz="105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位址、操作時間、操作流程</a:t>
            </a:r>
            <a:r>
              <a:rPr lang="en-US" altLang="zh-TW" sz="105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05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cSld>
  <p:clrMapOvr>
    <a:masterClrMapping/>
  </p:clrMapOvr>
</p:sld>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32236</TotalTime>
  <Words>2994</Words>
  <Application>Microsoft Office PowerPoint</Application>
  <PresentationFormat>如螢幕大小 (4:3)</PresentationFormat>
  <Paragraphs>381</Paragraphs>
  <Slides>26</Slides>
  <Notes>11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26</vt:i4>
      </vt:variant>
    </vt:vector>
  </HeadingPairs>
  <TitlesOfParts>
    <vt:vector size="36" baseType="lpstr">
      <vt:lpstr>細明體</vt:lpstr>
      <vt:lpstr>華康新特黑體</vt:lpstr>
      <vt:lpstr>華康儷金黑</vt:lpstr>
      <vt:lpstr>華康儷粗圓</vt:lpstr>
      <vt:lpstr>微軟正黑體</vt:lpstr>
      <vt:lpstr>新細明體</vt:lpstr>
      <vt:lpstr>Arial</vt:lpstr>
      <vt:lpstr>Calibri</vt:lpstr>
      <vt:lpstr>Wingdings</vt:lpstr>
      <vt:lpstr>自訂設計</vt:lpstr>
      <vt:lpstr>PowerPoint 簡報</vt:lpstr>
      <vt:lpstr>PowerPoint 簡報</vt:lpstr>
      <vt:lpstr>PowerPoint 簡報</vt:lpstr>
      <vt:lpstr>網路選填登記就讀志願系統-注意事項(2/2)</vt:lpstr>
      <vt:lpstr>網路選填登記就讀志願系統-系統登入(1/4)</vt:lpstr>
      <vt:lpstr>網路選填登記就讀志願系統-系統登入(2/4)</vt:lpstr>
      <vt:lpstr>網路選填登記就讀志願系統-系統登入(3/4)</vt:lpstr>
      <vt:lpstr>網路選填登記就讀志願系統-系統登入(4/4)</vt:lpstr>
      <vt:lpstr>網路選填登記就讀志願系統-選填志願(1/5)</vt:lpstr>
      <vt:lpstr>網路選填登記就讀志願系統-選填志願(2/5)</vt:lpstr>
      <vt:lpstr>PowerPoint 簡報</vt:lpstr>
      <vt:lpstr>網路選填登記就讀志願系統-選填志願(4/5)</vt:lpstr>
      <vt:lpstr>網路選填登記就讀志願系統-選填志願(5/5)</vt:lpstr>
      <vt:lpstr>網路選填登記就讀志願系統-列印就讀志願表</vt:lpstr>
      <vt:lpstr>PowerPoint 簡報</vt:lpstr>
      <vt:lpstr>分發釋例說明(1/2)</vt:lpstr>
      <vt:lpstr>分發釋例說明(2/2)</vt:lpstr>
      <vt:lpstr>考生排名結果說明(1/5)</vt:lpstr>
      <vt:lpstr>考生排名結果說明(2/5)</vt:lpstr>
      <vt:lpstr>考生排名結果說明(3/5)</vt:lpstr>
      <vt:lpstr>考生排名結果說明(4/5)</vt:lpstr>
      <vt:lpstr>考生排名結果說明(5/5)</vt:lpstr>
      <vt:lpstr>錄取公告</vt:lpstr>
      <vt:lpstr>錄取規定</vt:lpstr>
      <vt:lpstr>放棄錄取資格</vt:lpstr>
      <vt:lpstr>意見交流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113學年度科技繁星計畫聯合推薦甄選入學網路選填登記就讀志願系統操作說明</dc:title>
  <dc:subject>113學年度科技繁星計畫聯合推薦甄選入學網路選填登記就讀志願系統操作說明</dc:subject>
  <dc:creator>User</dc:creator>
  <cp:lastModifiedBy>張嘉珮</cp:lastModifiedBy>
  <cp:revision>428</cp:revision>
  <cp:lastPrinted>2022-04-12T06:40:04Z</cp:lastPrinted>
  <dcterms:created xsi:type="dcterms:W3CDTF">2010-11-29T05:36:38Z</dcterms:created>
  <dcterms:modified xsi:type="dcterms:W3CDTF">2024-04-11T05:34:07Z</dcterms:modified>
</cp:coreProperties>
</file>