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340" r:id="rId3"/>
    <p:sldId id="434" r:id="rId4"/>
    <p:sldId id="433" r:id="rId5"/>
    <p:sldId id="435" r:id="rId6"/>
    <p:sldId id="474" r:id="rId7"/>
    <p:sldId id="436" r:id="rId8"/>
    <p:sldId id="438" r:id="rId9"/>
    <p:sldId id="437" r:id="rId10"/>
    <p:sldId id="439" r:id="rId11"/>
    <p:sldId id="441" r:id="rId12"/>
    <p:sldId id="442" r:id="rId13"/>
    <p:sldId id="443" r:id="rId14"/>
    <p:sldId id="444" r:id="rId15"/>
    <p:sldId id="445" r:id="rId16"/>
    <p:sldId id="475" r:id="rId17"/>
    <p:sldId id="446" r:id="rId18"/>
    <p:sldId id="448" r:id="rId19"/>
    <p:sldId id="449" r:id="rId20"/>
    <p:sldId id="450" r:id="rId21"/>
    <p:sldId id="451" r:id="rId22"/>
    <p:sldId id="452" r:id="rId23"/>
    <p:sldId id="453" r:id="rId24"/>
    <p:sldId id="457" r:id="rId25"/>
    <p:sldId id="458" r:id="rId26"/>
    <p:sldId id="459" r:id="rId27"/>
    <p:sldId id="461" r:id="rId28"/>
    <p:sldId id="463" r:id="rId29"/>
    <p:sldId id="464" r:id="rId30"/>
    <p:sldId id="465" r:id="rId31"/>
    <p:sldId id="466" r:id="rId32"/>
    <p:sldId id="476" r:id="rId33"/>
    <p:sldId id="467" r:id="rId34"/>
    <p:sldId id="470" r:id="rId35"/>
    <p:sldId id="477" r:id="rId36"/>
    <p:sldId id="478" r:id="rId37"/>
    <p:sldId id="471" r:id="rId38"/>
    <p:sldId id="479" r:id="rId39"/>
    <p:sldId id="469" r:id="rId40"/>
    <p:sldId id="480" r:id="rId41"/>
    <p:sldId id="333" r:id="rId42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楊蓀薇" initials="楊蓀薇" lastIdx="1" clrIdx="0">
    <p:extLst>
      <p:ext uri="{19B8F6BF-5375-455C-9EA6-DF929625EA0E}">
        <p15:presenceInfo xmlns:p15="http://schemas.microsoft.com/office/powerpoint/2012/main" userId="S-1-5-21-1441397244-1966243218-713540900-12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5C22B506-E2DD-4B19-B69A-670E7609B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E93A371-36F4-4129-8660-157A378CA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1912B0A-5340-4D68-B8FF-A3C4F67273B1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45AFCB7-1941-4A0A-B48F-EE9BDAB265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E506701-129E-4CF4-89DA-C0E65F91B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DA3A63E1-031D-4CB3-B8DC-D1BCF30BFF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0282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E4A50B1-28FF-46A1-8A91-65B7082B5AC4}" type="datetimeFigureOut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620B2B3-AED5-479F-AEF6-405D0744A38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98605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05851D-D9E6-4F7B-A061-B84D463A4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3A8D16D-3379-4963-BA07-EB482E14B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83E65F-4C19-45E3-88E8-F9718E84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82CB7-B3C1-45C2-B09C-680515C78543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4C298A-CD08-4EF5-9CA3-D05699A8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E32FFB7-1CFE-4C75-80BC-4DD563935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2460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9F3D43-2F1A-44B0-B920-5A5F30932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D1B54E9-38FC-41DE-B1C5-AD30978F1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720722D-57D9-480F-8D31-297C3450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06E14-DC58-4C24-9BE4-DA6B602904BD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77EA1D-536C-4280-8E6E-639D0ECC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28502C-32C5-4327-BDCA-050BA0EC8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832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7275ED8C-62F6-4024-9FCF-25D3E4EB0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C047E15-03D3-49E0-9285-09838C20A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30D679E-4B16-409B-8C32-53764546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53D4-55D8-41FA-B226-C8EBA724857D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83B823D-744B-4DC9-89E7-057321208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10DD41-59FE-46C8-B8BD-D332FD7D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637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C30D76-8D71-47FB-8CB3-6831C9DC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10E54A4-C3B3-4F08-A838-DB4B08761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A8DE6B-19ED-4912-A320-6559268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A256-54C8-467D-A9C2-7B28FF7FF2AB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FC9C81-AE80-41FA-AF9A-515B07E5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758DA0-7C41-4966-8C6D-55DCE6E4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>
                <a:latin typeface="+mn-lt"/>
                <a:ea typeface="新細明體" panose="02020500000000000000" pitchFamily="18" charset="-120"/>
              </a:defRPr>
            </a:lvl1pPr>
          </a:lstStyle>
          <a:p>
            <a:fld id="{EF27B4D1-FA05-449E-A80B-57A9622971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1490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8D0BEC-8EFB-4785-8118-20E660E0C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87F646A-88A3-4AAC-9941-7ACDA77211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8FB223-6C1D-4078-A3E0-7BCB3A2FB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6A255-B31E-409F-BA03-A5E33175D67E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0B5C4B-4611-4246-8AAF-D79125784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563B755-0BCD-443F-9CFE-6AEB2317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fld id="{EF27B4D1-FA05-449E-A80B-57A9622971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3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01F503-24C2-422C-A454-83BC2906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C4FC0D-AA19-4404-966C-1179FC95B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255BFD3-2404-4D9E-A617-47CF63CDC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AF7664-39A9-4BF2-8A98-E7B0A9FD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0BF80-D0E9-4226-8412-8CA1CCFB753A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A884BB7-FC4A-434D-88D4-4BD66D34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797B8CB-AA84-44A3-B011-D9F002436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52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1C0D52-3E34-4AB8-A36E-EDC9CE2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A6BCF-4B2C-40AB-B4E9-B21E92BB1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84530C-D974-4C0E-B248-794F4F71A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00D3EE2-4C8B-4908-B7C8-985FA6C1B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282285F-1A93-4118-AB63-21BCF7C54E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F0FF73F-962B-424B-8592-6CE9399D1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9428-D212-4375-8E47-727FC3167A45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9FEE140-EA92-4907-BBE6-39447D97A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54544D4-FDFD-4B3C-A047-3AB21A7A4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1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4D22E2-2236-4FA7-86DD-C23886EBB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73E3C8D-8F56-4B82-BA8C-64036AEF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90E42-DC42-4EA3-AF64-987FA8188DB7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C86A74-ADAC-48BD-A046-EFE5FD206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E21C-F271-4554-A1AC-B28BF36C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02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34AF5D-3E51-448E-A670-16707FDD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E859E-22E5-40D6-8A8A-0A32B9FD72EA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7EF9E10-E584-43F5-B5CC-C564C3D24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868DCB4-4AE0-4E8D-9A5C-397FB3348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latin typeface="+mn-lt"/>
              </a:defRPr>
            </a:lvl1pPr>
          </a:lstStyle>
          <a:p>
            <a:fld id="{EF27B4D1-FA05-449E-A80B-57A96229711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894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55FCBA-CD80-49A4-A925-F4E1AF2D6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EAF1066-1D6A-4A70-B402-B4C4EA555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481E794-923F-4A01-B7F2-8EE137B28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9CC838-5D27-49FE-9846-26BD26350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72465-B8F3-4513-B7B0-9A0BAED10688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A6FDC9-A134-4325-8E29-4EF0AAFF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C971C75-FDC0-4269-A3F2-F4E052FBC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258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AEC19D-FDBA-482D-9AB5-DB80E7C65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B1B6684-8C79-461B-AC3C-8D31A9684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1B42712-DD9D-4668-A862-30C44650A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572568B-17E7-416B-BD92-C6E98F44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7ACFA-1AD8-419F-9AEC-0866EFEB3429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CFC66A2-1712-405D-A8C4-1D71278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91AFD2-AAFF-4041-96CF-64C7B3A46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7B4D1-FA05-449E-A80B-57A9622971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51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C62AFA0-08BF-46FC-9D81-3430BAEC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81E595C-B6C9-481C-A8E0-D6174F4A0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47D794C-BA3E-48E3-AB57-84068781B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468AE-2C14-48B8-AA6F-0B052FB11EDB}" type="datetime1">
              <a:rPr lang="zh-TW" altLang="en-US" smtClean="0"/>
              <a:t>2024/4/1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3E9561C-5B65-47A0-B54E-98503829D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14BCE3-D766-4B1A-81B7-092CD9387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u="sng" baseline="0">
                <a:solidFill>
                  <a:schemeClr val="tx1"/>
                </a:solidFill>
              </a:defRPr>
            </a:lvl1pPr>
          </a:lstStyle>
          <a:p>
            <a:fld id="{EF27B4D1-FA05-449E-A80B-57A96229711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6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7.jpe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1"/>
          <p:cNvSpPr>
            <a:spLocks noGrp="1"/>
          </p:cNvSpPr>
          <p:nvPr>
            <p:ph type="ctrTitle"/>
          </p:nvPr>
        </p:nvSpPr>
        <p:spPr>
          <a:xfrm>
            <a:off x="827088" y="1581150"/>
            <a:ext cx="10781438" cy="1019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4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學年五專完全免試入學單獨招生</a:t>
            </a:r>
          </a:p>
        </p:txBody>
      </p:sp>
      <p:sp>
        <p:nvSpPr>
          <p:cNvPr id="4099" name="副標題 2"/>
          <p:cNvSpPr>
            <a:spLocks noGrp="1"/>
          </p:cNvSpPr>
          <p:nvPr>
            <p:ph type="subTitle" idx="1"/>
          </p:nvPr>
        </p:nvSpPr>
        <p:spPr>
          <a:xfrm>
            <a:off x="2667000" y="3262710"/>
            <a:ext cx="6858000" cy="16557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4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網路報名系統操作說明</a:t>
            </a:r>
            <a:endParaRPr lang="en-US" altLang="zh-TW" sz="4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00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06375"/>
            <a:ext cx="54419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流程圖: 文件 4"/>
          <p:cNvSpPr>
            <a:spLocks noChangeArrowheads="1"/>
          </p:cNvSpPr>
          <p:nvPr/>
        </p:nvSpPr>
        <p:spPr bwMode="auto">
          <a:xfrm flipV="1">
            <a:off x="0" y="5084763"/>
            <a:ext cx="12192000" cy="1773237"/>
          </a:xfrm>
          <a:prstGeom prst="flowChartDocument">
            <a:avLst/>
          </a:prstGeom>
          <a:gradFill rotWithShape="1">
            <a:gsLst>
              <a:gs pos="0">
                <a:srgbClr val="9FCCF6"/>
              </a:gs>
              <a:gs pos="50000">
                <a:srgbClr val="C4DEF8"/>
              </a:gs>
              <a:gs pos="100000">
                <a:srgbClr val="4BB496"/>
              </a:gs>
            </a:gsLst>
            <a:lin ang="16200000" scaled="1"/>
          </a:gradFill>
          <a:ln>
            <a:noFill/>
          </a:ln>
        </p:spPr>
        <p:txBody>
          <a:bodyPr rot="1080000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rgbClr val="0070C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                                                    </a:t>
            </a:r>
            <a:endParaRPr lang="en-US" altLang="zh-TW" sz="3200" b="1" dirty="0">
              <a:solidFill>
                <a:schemeClr val="accent6">
                  <a:lumMod val="50000"/>
                </a:schemeClr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pic>
        <p:nvPicPr>
          <p:cNvPr id="4102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913" y="4503738"/>
            <a:ext cx="1846262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4141788"/>
            <a:ext cx="1223963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字方塊 7"/>
          <p:cNvSpPr txBox="1">
            <a:spLocks noChangeArrowheads="1"/>
          </p:cNvSpPr>
          <p:nvPr/>
        </p:nvSpPr>
        <p:spPr bwMode="auto">
          <a:xfrm>
            <a:off x="4915533" y="5417343"/>
            <a:ext cx="195136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4D23726-0C2D-438A-8507-B4DD153C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5" y="633022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9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C502ACF-EE78-4CE5-B1D7-457A7DDF8F4F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(4/11)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0681CD91-ABF8-422E-98F4-A788DCD0A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873" y="1142359"/>
            <a:ext cx="8217314" cy="1295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範例檔案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」編輯注意事項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各校科組代碼，請參閱分頁「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科組代碼表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400"/>
              </a:lnSpc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各校學校名稱及學校代碼，請參閱分頁「學校代碼表」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E334346-DDA8-4F93-8E7D-156376DF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96" y="2626655"/>
            <a:ext cx="5863710" cy="27506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D28B7E1C-78D6-41B2-A790-ACB67C30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77" y="2626655"/>
            <a:ext cx="4546097" cy="246866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BA902F7-7C57-43F2-A270-3EFDA9B76B8A}"/>
              </a:ext>
            </a:extLst>
          </p:cNvPr>
          <p:cNvSpPr/>
          <p:nvPr/>
        </p:nvSpPr>
        <p:spPr>
          <a:xfrm>
            <a:off x="1715589" y="4929051"/>
            <a:ext cx="801188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1263274-1937-4D30-94F3-3F7A625BF015}"/>
              </a:ext>
            </a:extLst>
          </p:cNvPr>
          <p:cNvSpPr/>
          <p:nvPr/>
        </p:nvSpPr>
        <p:spPr>
          <a:xfrm>
            <a:off x="8545287" y="4681615"/>
            <a:ext cx="709748" cy="2873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1C838639-1AF5-4A47-B023-AF24C2D12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210" y="4446907"/>
            <a:ext cx="5549423" cy="224844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CCB9338-2DCD-448E-8D1B-18F306FA1EA3}"/>
              </a:ext>
            </a:extLst>
          </p:cNvPr>
          <p:cNvSpPr/>
          <p:nvPr/>
        </p:nvSpPr>
        <p:spPr>
          <a:xfrm>
            <a:off x="6778049" y="4463901"/>
            <a:ext cx="824534" cy="15624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3CA43BD4-D4B8-4914-A77B-2C9967411F84}"/>
              </a:ext>
            </a:extLst>
          </p:cNvPr>
          <p:cNvSpPr>
            <a:spLocks noEditPoints="1"/>
          </p:cNvSpPr>
          <p:nvPr/>
        </p:nvSpPr>
        <p:spPr bwMode="auto">
          <a:xfrm rot="21173099" flipH="1">
            <a:off x="5321691" y="3179968"/>
            <a:ext cx="1474614" cy="1362040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rgbClr val="FF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2BBE24C-664D-4549-A85A-4392E528E7E7}"/>
              </a:ext>
            </a:extLst>
          </p:cNvPr>
          <p:cNvSpPr/>
          <p:nvPr/>
        </p:nvSpPr>
        <p:spPr>
          <a:xfrm>
            <a:off x="729946" y="3318723"/>
            <a:ext cx="881139" cy="1601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AF8EF8-C06D-4080-8BB6-B33E9550FE85}"/>
              </a:ext>
            </a:extLst>
          </p:cNvPr>
          <p:cNvSpPr/>
          <p:nvPr/>
        </p:nvSpPr>
        <p:spPr>
          <a:xfrm>
            <a:off x="3100251" y="5377328"/>
            <a:ext cx="923109" cy="64900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27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0028BE-E013-49C5-AD96-B335BE79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2429" y="6281097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10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A576538-334D-4F07-8A5D-E39CA5C54019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(5/11)</a:t>
            </a:r>
          </a:p>
        </p:txBody>
      </p:sp>
      <p:sp>
        <p:nvSpPr>
          <p:cNvPr id="4" name="矩形 18">
            <a:extLst>
              <a:ext uri="{FF2B5EF4-FFF2-40B4-BE49-F238E27FC236}">
                <a16:creationId xmlns:a16="http://schemas.microsoft.com/office/drawing/2014/main" id="{DCBBA284-CCBB-4BDD-B08A-E4DC21069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173494"/>
            <a:ext cx="10563372" cy="160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buClr>
                <a:schemeClr val="accent1"/>
              </a:buClr>
              <a:buSzPct val="85000"/>
              <a:tabLst>
                <a:tab pos="5743575" algn="l"/>
              </a:tabLst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將編修後的免試生報名資料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檔案，以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Microsoft Excel 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工作表 </a:t>
            </a:r>
            <a:r>
              <a:rPr lang="en-US" altLang="zh-TW" sz="2400" b="1" spc="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spc="3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.xlsx </a:t>
            </a:r>
            <a:br>
              <a:rPr lang="en-US" altLang="zh-TW" sz="2400" b="1" spc="3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spc="3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400" b="1" spc="3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 </a:t>
            </a:r>
            <a:r>
              <a:rPr lang="en-US" altLang="zh-TW" sz="2400" b="1" spc="300" dirty="0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altLang="zh-TW" sz="2400" b="1" spc="300" dirty="0" err="1">
                <a:solidFill>
                  <a:schemeClr val="bg1"/>
                </a:solidFill>
                <a:effectLst>
                  <a:glow rad="101600">
                    <a:srgbClr val="FF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xls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「匯入」方式新增報名資料。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上傳檔案名稱請以「英文、數字」命名，中文檔名易造成上傳失敗。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13503FC-6A5E-4E44-9A98-D1137B6CE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14" y="2857673"/>
            <a:ext cx="10502537" cy="3088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F9346CF-BCB0-4F12-9480-16DA67D12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33" y="3918189"/>
            <a:ext cx="4703944" cy="17622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8EE9962A-6DE4-43AA-963A-D4540B1231BA}"/>
              </a:ext>
            </a:extLst>
          </p:cNvPr>
          <p:cNvSpPr/>
          <p:nvPr/>
        </p:nvSpPr>
        <p:spPr>
          <a:xfrm>
            <a:off x="1027611" y="5190308"/>
            <a:ext cx="2690949" cy="2786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140B3C04-853D-478F-8F67-8E68FF8DAD62}"/>
              </a:ext>
            </a:extLst>
          </p:cNvPr>
          <p:cNvGrpSpPr/>
          <p:nvPr/>
        </p:nvGrpSpPr>
        <p:grpSpPr>
          <a:xfrm>
            <a:off x="1859610" y="5891918"/>
            <a:ext cx="8472780" cy="778360"/>
            <a:chOff x="950498" y="6035675"/>
            <a:chExt cx="10414166" cy="792163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4B8E1E-FDE4-4A58-8804-C5C22A62FC54}"/>
                </a:ext>
              </a:extLst>
            </p:cNvPr>
            <p:cNvSpPr/>
            <p:nvPr/>
          </p:nvSpPr>
          <p:spPr>
            <a:xfrm>
              <a:off x="950498" y="6035675"/>
              <a:ext cx="10414166" cy="792163"/>
            </a:xfrm>
            <a:prstGeom prst="rect">
              <a:avLst/>
            </a:prstGeom>
            <a:solidFill>
              <a:srgbClr val="FEFAF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400"/>
            </a:p>
          </p:txBody>
        </p:sp>
        <p:sp>
          <p:nvSpPr>
            <p:cNvPr id="7" name="矩形 9">
              <a:extLst>
                <a:ext uri="{FF2B5EF4-FFF2-40B4-BE49-F238E27FC236}">
                  <a16:creationId xmlns:a16="http://schemas.microsoft.com/office/drawing/2014/main" id="{116EF454-02BE-4F17-B3E1-A960CFDE5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4559" y="6040289"/>
              <a:ext cx="10390105" cy="73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720725" indent="-7207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※提醒：系統接受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「多次</a:t>
              </a:r>
              <a:r>
                <a: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分批匯入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與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多次單筆新增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</a:t>
              </a:r>
              <a:r>
                <a:rPr lang="zh-TW" altLang="zh-TW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已上傳成功的報名資料，</a:t>
              </a:r>
              <a:r>
                <a:rPr lang="en-US" altLang="zh-TW" sz="1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</a:t>
              </a:r>
              <a:r>
                <a:rPr lang="zh-TW" altLang="en-US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不要再重覆上傳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，新增報名資料請</a:t>
              </a:r>
              <a:r>
                <a:rPr lang="zh-TW" altLang="en-US" b="1" u="sng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另製作新檔案匯入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KSO_Shape">
            <a:extLst>
              <a:ext uri="{FF2B5EF4-FFF2-40B4-BE49-F238E27FC236}">
                <a16:creationId xmlns:a16="http://schemas.microsoft.com/office/drawing/2014/main" id="{B1C98B7B-0A1B-4CAB-86B5-BC1899E9DB11}"/>
              </a:ext>
            </a:extLst>
          </p:cNvPr>
          <p:cNvSpPr>
            <a:spLocks/>
          </p:cNvSpPr>
          <p:nvPr/>
        </p:nvSpPr>
        <p:spPr bwMode="auto">
          <a:xfrm>
            <a:off x="1707971" y="5339363"/>
            <a:ext cx="3457761" cy="550287"/>
          </a:xfrm>
          <a:custGeom>
            <a:avLst/>
            <a:gdLst>
              <a:gd name="T0" fmla="*/ 277920824 w 5355"/>
              <a:gd name="T1" fmla="*/ 277517957 h 2449"/>
              <a:gd name="T2" fmla="*/ 277920824 w 5355"/>
              <a:gd name="T3" fmla="*/ 277517957 h 2449"/>
              <a:gd name="T4" fmla="*/ 277920824 w 5355"/>
              <a:gd name="T5" fmla="*/ 277517957 h 2449"/>
              <a:gd name="T6" fmla="*/ 277920824 w 5355"/>
              <a:gd name="T7" fmla="*/ 277517957 h 2449"/>
              <a:gd name="T8" fmla="*/ 277920824 w 5355"/>
              <a:gd name="T9" fmla="*/ 277517957 h 2449"/>
              <a:gd name="T10" fmla="*/ 277920824 w 5355"/>
              <a:gd name="T11" fmla="*/ 277517957 h 2449"/>
              <a:gd name="T12" fmla="*/ 277920824 w 5355"/>
              <a:gd name="T13" fmla="*/ 277517957 h 2449"/>
              <a:gd name="T14" fmla="*/ 277920824 w 5355"/>
              <a:gd name="T15" fmla="*/ 277517957 h 2449"/>
              <a:gd name="T16" fmla="*/ 277920824 w 5355"/>
              <a:gd name="T17" fmla="*/ 277517957 h 2449"/>
              <a:gd name="T18" fmla="*/ 277920824 w 5355"/>
              <a:gd name="T19" fmla="*/ 277517957 h 2449"/>
              <a:gd name="T20" fmla="*/ 277920824 w 5355"/>
              <a:gd name="T21" fmla="*/ 277517957 h 2449"/>
              <a:gd name="T22" fmla="*/ 277920824 w 5355"/>
              <a:gd name="T23" fmla="*/ 277517957 h 2449"/>
              <a:gd name="T24" fmla="*/ 277920824 w 5355"/>
              <a:gd name="T25" fmla="*/ 277517957 h 2449"/>
              <a:gd name="T26" fmla="*/ 277920824 w 5355"/>
              <a:gd name="T27" fmla="*/ 277517957 h 2449"/>
              <a:gd name="T28" fmla="*/ 277920824 w 5355"/>
              <a:gd name="T29" fmla="*/ 277517957 h 2449"/>
              <a:gd name="T30" fmla="*/ 277920824 w 5355"/>
              <a:gd name="T31" fmla="*/ 277517957 h 2449"/>
              <a:gd name="T32" fmla="*/ 277920824 w 5355"/>
              <a:gd name="T33" fmla="*/ 277517957 h 2449"/>
              <a:gd name="T34" fmla="*/ 277920824 w 5355"/>
              <a:gd name="T35" fmla="*/ 277517957 h 2449"/>
              <a:gd name="T36" fmla="*/ 277920824 w 5355"/>
              <a:gd name="T37" fmla="*/ 277517957 h 2449"/>
              <a:gd name="T38" fmla="*/ 277920824 w 5355"/>
              <a:gd name="T39" fmla="*/ 277517957 h 2449"/>
              <a:gd name="T40" fmla="*/ 277920824 w 5355"/>
              <a:gd name="T41" fmla="*/ 277517957 h 2449"/>
              <a:gd name="T42" fmla="*/ 277920824 w 5355"/>
              <a:gd name="T43" fmla="*/ 277517957 h 2449"/>
              <a:gd name="T44" fmla="*/ 277920824 w 5355"/>
              <a:gd name="T45" fmla="*/ 277517957 h 2449"/>
              <a:gd name="T46" fmla="*/ 277920824 w 5355"/>
              <a:gd name="T47" fmla="*/ 277517957 h 2449"/>
              <a:gd name="T48" fmla="*/ 277920824 w 5355"/>
              <a:gd name="T49" fmla="*/ 277517957 h 2449"/>
              <a:gd name="T50" fmla="*/ 277920824 w 5355"/>
              <a:gd name="T51" fmla="*/ 277517957 h 2449"/>
              <a:gd name="T52" fmla="*/ 277920824 w 5355"/>
              <a:gd name="T53" fmla="*/ 277517957 h 2449"/>
              <a:gd name="T54" fmla="*/ 277920824 w 5355"/>
              <a:gd name="T55" fmla="*/ 277517957 h 2449"/>
              <a:gd name="T56" fmla="*/ 277920824 w 5355"/>
              <a:gd name="T57" fmla="*/ 277517957 h 2449"/>
              <a:gd name="T58" fmla="*/ 277920824 w 5355"/>
              <a:gd name="T59" fmla="*/ 277517957 h 2449"/>
              <a:gd name="T60" fmla="*/ 277920824 w 5355"/>
              <a:gd name="T61" fmla="*/ 277517957 h 2449"/>
              <a:gd name="T62" fmla="*/ 277920824 w 5355"/>
              <a:gd name="T63" fmla="*/ 277517957 h 2449"/>
              <a:gd name="T64" fmla="*/ 277920824 w 5355"/>
              <a:gd name="T65" fmla="*/ 277517957 h 2449"/>
              <a:gd name="T66" fmla="*/ 277920824 w 5355"/>
              <a:gd name="T67" fmla="*/ 277517957 h 2449"/>
              <a:gd name="T68" fmla="*/ 277920824 w 5355"/>
              <a:gd name="T69" fmla="*/ 277517957 h 2449"/>
              <a:gd name="T70" fmla="*/ 277920824 w 5355"/>
              <a:gd name="T71" fmla="*/ 277517957 h 2449"/>
              <a:gd name="T72" fmla="*/ 277920824 w 5355"/>
              <a:gd name="T73" fmla="*/ 277517957 h 2449"/>
              <a:gd name="T74" fmla="*/ 277920824 w 5355"/>
              <a:gd name="T75" fmla="*/ 277517957 h 2449"/>
              <a:gd name="T76" fmla="*/ 277920824 w 5355"/>
              <a:gd name="T77" fmla="*/ 277517957 h 2449"/>
              <a:gd name="T78" fmla="*/ 277920824 w 5355"/>
              <a:gd name="T79" fmla="*/ 277517957 h 2449"/>
              <a:gd name="T80" fmla="*/ 277920824 w 5355"/>
              <a:gd name="T81" fmla="*/ 277517957 h 2449"/>
              <a:gd name="T82" fmla="*/ 277920824 w 5355"/>
              <a:gd name="T83" fmla="*/ 277517957 h 2449"/>
              <a:gd name="T84" fmla="*/ 277920824 w 5355"/>
              <a:gd name="T85" fmla="*/ 277517957 h 2449"/>
              <a:gd name="T86" fmla="*/ 277920824 w 5355"/>
              <a:gd name="T87" fmla="*/ 277517957 h 2449"/>
              <a:gd name="T88" fmla="*/ 277920824 w 5355"/>
              <a:gd name="T89" fmla="*/ 277517957 h 2449"/>
              <a:gd name="T90" fmla="*/ 277920824 w 5355"/>
              <a:gd name="T91" fmla="*/ 277517957 h 2449"/>
              <a:gd name="T92" fmla="*/ 277920824 w 5355"/>
              <a:gd name="T93" fmla="*/ 277517957 h 2449"/>
              <a:gd name="T94" fmla="*/ 277920824 w 5355"/>
              <a:gd name="T95" fmla="*/ 277517957 h 2449"/>
              <a:gd name="T96" fmla="*/ 277920824 w 5355"/>
              <a:gd name="T97" fmla="*/ 277517957 h 2449"/>
              <a:gd name="T98" fmla="*/ 277920824 w 5355"/>
              <a:gd name="T99" fmla="*/ 277517957 h 2449"/>
              <a:gd name="T100" fmla="*/ 277920824 w 5355"/>
              <a:gd name="T101" fmla="*/ 277517957 h 2449"/>
              <a:gd name="T102" fmla="*/ 277920824 w 5355"/>
              <a:gd name="T103" fmla="*/ 277517957 h 2449"/>
              <a:gd name="T104" fmla="*/ 277920824 w 5355"/>
              <a:gd name="T105" fmla="*/ 277517957 h 2449"/>
              <a:gd name="T106" fmla="*/ 277920824 w 5355"/>
              <a:gd name="T107" fmla="*/ 277517957 h 2449"/>
              <a:gd name="T108" fmla="*/ 277920824 w 5355"/>
              <a:gd name="T109" fmla="*/ 277517957 h 2449"/>
              <a:gd name="T110" fmla="*/ 277920824 w 5355"/>
              <a:gd name="T111" fmla="*/ 277517957 h 2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355" h="2449">
                <a:moveTo>
                  <a:pt x="0" y="1368"/>
                </a:moveTo>
                <a:lnTo>
                  <a:pt x="0" y="1111"/>
                </a:lnTo>
                <a:lnTo>
                  <a:pt x="4362" y="1111"/>
                </a:lnTo>
                <a:lnTo>
                  <a:pt x="4327" y="1083"/>
                </a:lnTo>
                <a:lnTo>
                  <a:pt x="4294" y="1056"/>
                </a:lnTo>
                <a:lnTo>
                  <a:pt x="4262" y="1028"/>
                </a:lnTo>
                <a:lnTo>
                  <a:pt x="4231" y="999"/>
                </a:lnTo>
                <a:lnTo>
                  <a:pt x="4200" y="971"/>
                </a:lnTo>
                <a:lnTo>
                  <a:pt x="4171" y="941"/>
                </a:lnTo>
                <a:lnTo>
                  <a:pt x="4142" y="911"/>
                </a:lnTo>
                <a:lnTo>
                  <a:pt x="4116" y="880"/>
                </a:lnTo>
                <a:lnTo>
                  <a:pt x="4089" y="849"/>
                </a:lnTo>
                <a:lnTo>
                  <a:pt x="4064" y="818"/>
                </a:lnTo>
                <a:lnTo>
                  <a:pt x="4040" y="787"/>
                </a:lnTo>
                <a:lnTo>
                  <a:pt x="4018" y="754"/>
                </a:lnTo>
                <a:lnTo>
                  <a:pt x="3996" y="722"/>
                </a:lnTo>
                <a:lnTo>
                  <a:pt x="3975" y="689"/>
                </a:lnTo>
                <a:lnTo>
                  <a:pt x="3957" y="657"/>
                </a:lnTo>
                <a:lnTo>
                  <a:pt x="3938" y="623"/>
                </a:lnTo>
                <a:lnTo>
                  <a:pt x="3921" y="590"/>
                </a:lnTo>
                <a:lnTo>
                  <a:pt x="3905" y="555"/>
                </a:lnTo>
                <a:lnTo>
                  <a:pt x="3890" y="520"/>
                </a:lnTo>
                <a:lnTo>
                  <a:pt x="3876" y="484"/>
                </a:lnTo>
                <a:lnTo>
                  <a:pt x="3862" y="447"/>
                </a:lnTo>
                <a:lnTo>
                  <a:pt x="3851" y="409"/>
                </a:lnTo>
                <a:lnTo>
                  <a:pt x="3839" y="371"/>
                </a:lnTo>
                <a:lnTo>
                  <a:pt x="3829" y="332"/>
                </a:lnTo>
                <a:lnTo>
                  <a:pt x="3821" y="293"/>
                </a:lnTo>
                <a:lnTo>
                  <a:pt x="3813" y="253"/>
                </a:lnTo>
                <a:lnTo>
                  <a:pt x="3806" y="212"/>
                </a:lnTo>
                <a:lnTo>
                  <a:pt x="3800" y="171"/>
                </a:lnTo>
                <a:lnTo>
                  <a:pt x="3796" y="130"/>
                </a:lnTo>
                <a:lnTo>
                  <a:pt x="3792" y="87"/>
                </a:lnTo>
                <a:lnTo>
                  <a:pt x="3790" y="43"/>
                </a:lnTo>
                <a:lnTo>
                  <a:pt x="3789" y="0"/>
                </a:lnTo>
                <a:lnTo>
                  <a:pt x="3813" y="0"/>
                </a:lnTo>
                <a:lnTo>
                  <a:pt x="3889" y="82"/>
                </a:lnTo>
                <a:lnTo>
                  <a:pt x="3968" y="164"/>
                </a:lnTo>
                <a:lnTo>
                  <a:pt x="4051" y="245"/>
                </a:lnTo>
                <a:lnTo>
                  <a:pt x="4135" y="325"/>
                </a:lnTo>
                <a:lnTo>
                  <a:pt x="4221" y="403"/>
                </a:lnTo>
                <a:lnTo>
                  <a:pt x="4310" y="482"/>
                </a:lnTo>
                <a:lnTo>
                  <a:pt x="4401" y="559"/>
                </a:lnTo>
                <a:lnTo>
                  <a:pt x="4493" y="635"/>
                </a:lnTo>
                <a:lnTo>
                  <a:pt x="4590" y="708"/>
                </a:lnTo>
                <a:lnTo>
                  <a:pt x="4690" y="783"/>
                </a:lnTo>
                <a:lnTo>
                  <a:pt x="4793" y="858"/>
                </a:lnTo>
                <a:lnTo>
                  <a:pt x="4899" y="932"/>
                </a:lnTo>
                <a:lnTo>
                  <a:pt x="5008" y="1006"/>
                </a:lnTo>
                <a:lnTo>
                  <a:pt x="5121" y="1080"/>
                </a:lnTo>
                <a:lnTo>
                  <a:pt x="5236" y="1154"/>
                </a:lnTo>
                <a:lnTo>
                  <a:pt x="5355" y="1226"/>
                </a:lnTo>
                <a:lnTo>
                  <a:pt x="5355" y="1258"/>
                </a:lnTo>
                <a:lnTo>
                  <a:pt x="5227" y="1337"/>
                </a:lnTo>
                <a:lnTo>
                  <a:pt x="5103" y="1415"/>
                </a:lnTo>
                <a:lnTo>
                  <a:pt x="4983" y="1492"/>
                </a:lnTo>
                <a:lnTo>
                  <a:pt x="4869" y="1569"/>
                </a:lnTo>
                <a:lnTo>
                  <a:pt x="4759" y="1644"/>
                </a:lnTo>
                <a:lnTo>
                  <a:pt x="4654" y="1719"/>
                </a:lnTo>
                <a:lnTo>
                  <a:pt x="4555" y="1791"/>
                </a:lnTo>
                <a:lnTo>
                  <a:pt x="4461" y="1864"/>
                </a:lnTo>
                <a:lnTo>
                  <a:pt x="4371" y="1935"/>
                </a:lnTo>
                <a:lnTo>
                  <a:pt x="4284" y="2007"/>
                </a:lnTo>
                <a:lnTo>
                  <a:pt x="4198" y="2080"/>
                </a:lnTo>
                <a:lnTo>
                  <a:pt x="4116" y="2154"/>
                </a:lnTo>
                <a:lnTo>
                  <a:pt x="4035" y="2227"/>
                </a:lnTo>
                <a:lnTo>
                  <a:pt x="3958" y="2301"/>
                </a:lnTo>
                <a:lnTo>
                  <a:pt x="3884" y="2376"/>
                </a:lnTo>
                <a:lnTo>
                  <a:pt x="3813" y="2449"/>
                </a:lnTo>
                <a:lnTo>
                  <a:pt x="3787" y="2449"/>
                </a:lnTo>
                <a:lnTo>
                  <a:pt x="3787" y="2431"/>
                </a:lnTo>
                <a:lnTo>
                  <a:pt x="3787" y="2392"/>
                </a:lnTo>
                <a:lnTo>
                  <a:pt x="3788" y="2353"/>
                </a:lnTo>
                <a:lnTo>
                  <a:pt x="3791" y="2313"/>
                </a:lnTo>
                <a:lnTo>
                  <a:pt x="3795" y="2275"/>
                </a:lnTo>
                <a:lnTo>
                  <a:pt x="3799" y="2237"/>
                </a:lnTo>
                <a:lnTo>
                  <a:pt x="3805" y="2200"/>
                </a:lnTo>
                <a:lnTo>
                  <a:pt x="3812" y="2163"/>
                </a:lnTo>
                <a:lnTo>
                  <a:pt x="3820" y="2126"/>
                </a:lnTo>
                <a:lnTo>
                  <a:pt x="3829" y="2089"/>
                </a:lnTo>
                <a:lnTo>
                  <a:pt x="3839" y="2053"/>
                </a:lnTo>
                <a:lnTo>
                  <a:pt x="3851" y="2019"/>
                </a:lnTo>
                <a:lnTo>
                  <a:pt x="3862" y="1984"/>
                </a:lnTo>
                <a:lnTo>
                  <a:pt x="3876" y="1951"/>
                </a:lnTo>
                <a:lnTo>
                  <a:pt x="3890" y="1918"/>
                </a:lnTo>
                <a:lnTo>
                  <a:pt x="3906" y="1884"/>
                </a:lnTo>
                <a:lnTo>
                  <a:pt x="3922" y="1852"/>
                </a:lnTo>
                <a:lnTo>
                  <a:pt x="3941" y="1821"/>
                </a:lnTo>
                <a:lnTo>
                  <a:pt x="3960" y="1789"/>
                </a:lnTo>
                <a:lnTo>
                  <a:pt x="3981" y="1757"/>
                </a:lnTo>
                <a:lnTo>
                  <a:pt x="4003" y="1725"/>
                </a:lnTo>
                <a:lnTo>
                  <a:pt x="4027" y="1694"/>
                </a:lnTo>
                <a:lnTo>
                  <a:pt x="4051" y="1663"/>
                </a:lnTo>
                <a:lnTo>
                  <a:pt x="4076" y="1632"/>
                </a:lnTo>
                <a:lnTo>
                  <a:pt x="4104" y="1602"/>
                </a:lnTo>
                <a:lnTo>
                  <a:pt x="4132" y="1572"/>
                </a:lnTo>
                <a:lnTo>
                  <a:pt x="4162" y="1543"/>
                </a:lnTo>
                <a:lnTo>
                  <a:pt x="4193" y="1513"/>
                </a:lnTo>
                <a:lnTo>
                  <a:pt x="4224" y="1483"/>
                </a:lnTo>
                <a:lnTo>
                  <a:pt x="4257" y="1454"/>
                </a:lnTo>
                <a:lnTo>
                  <a:pt x="4290" y="1425"/>
                </a:lnTo>
                <a:lnTo>
                  <a:pt x="4326" y="1396"/>
                </a:lnTo>
                <a:lnTo>
                  <a:pt x="4362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38E381B9-5E05-4164-8B9E-B02F815C6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004" y="2472670"/>
            <a:ext cx="8924907" cy="41948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EF42A93-9F3A-4D87-AF16-211447E22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0237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11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101E57E-088F-4AFE-96B1-6E4EB54BD025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(6/11)</a:t>
            </a:r>
          </a:p>
        </p:txBody>
      </p:sp>
      <p:sp>
        <p:nvSpPr>
          <p:cNvPr id="4" name="矩形 18">
            <a:extLst>
              <a:ext uri="{FF2B5EF4-FFF2-40B4-BE49-F238E27FC236}">
                <a16:creationId xmlns:a16="http://schemas.microsoft.com/office/drawing/2014/main" id="{B3200F4D-047F-43C5-A72C-DD9F17A2C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173494"/>
            <a:ext cx="10646166" cy="13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Step3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200"/>
              </a:lnSpc>
              <a:spcBef>
                <a:spcPts val="750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上傳成功後，仍請至「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報名資料編修→單筆編修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」再次查看是否有「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錯誤訊息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」說明。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6B33136-FFA4-4EFA-AB97-A14CCEDEC528}"/>
              </a:ext>
            </a:extLst>
          </p:cNvPr>
          <p:cNvSpPr/>
          <p:nvPr/>
        </p:nvSpPr>
        <p:spPr>
          <a:xfrm>
            <a:off x="3228734" y="2472670"/>
            <a:ext cx="986215" cy="61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ABA8B01-C888-4ADC-BB01-CF458233A44C}"/>
              </a:ext>
            </a:extLst>
          </p:cNvPr>
          <p:cNvSpPr/>
          <p:nvPr/>
        </p:nvSpPr>
        <p:spPr>
          <a:xfrm>
            <a:off x="6484378" y="3753213"/>
            <a:ext cx="2337405" cy="12367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B45496-4853-4623-91FE-35D88AA2647F}"/>
              </a:ext>
            </a:extLst>
          </p:cNvPr>
          <p:cNvSpPr/>
          <p:nvPr/>
        </p:nvSpPr>
        <p:spPr>
          <a:xfrm>
            <a:off x="8775543" y="2472670"/>
            <a:ext cx="1590675" cy="3435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91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803B7A-AF61-418D-BFE1-ED771E664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3525" y="628298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12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CFCC9F-F93C-4367-A043-57BFF5527895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(7/11)</a:t>
            </a:r>
          </a:p>
        </p:txBody>
      </p:sp>
      <p:sp>
        <p:nvSpPr>
          <p:cNvPr id="4" name="矩形 18">
            <a:extLst>
              <a:ext uri="{FF2B5EF4-FFF2-40B4-BE49-F238E27FC236}">
                <a16:creationId xmlns:a16="http://schemas.microsoft.com/office/drawing/2014/main" id="{9DFCD819-5B57-458A-8D04-7D3D46F21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173494"/>
            <a:ext cx="10646166" cy="176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Step4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 algn="just" eaLnBrk="1" hangingPunct="1">
              <a:lnSpc>
                <a:spcPts val="3200"/>
              </a:lnSpc>
              <a:spcBef>
                <a:spcPts val="750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上傳資料若有錯誤，系統彈跳通知視窗，請依「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錯誤訊息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」瞭解上傳資料錯誤原因，再次修正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檔案內容後，至「報名資料載入→批次匯入」，以匯入的方式新增報名資料。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75070EC-D8B1-4AD3-9BF4-78A46665A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5" y="2936925"/>
            <a:ext cx="7830917" cy="1749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0A52A7DE-3404-4F1C-A63F-E630B1D97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5" y="4871910"/>
            <a:ext cx="7837965" cy="172631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6A7C3C85-1177-41AE-A67E-9AE085A47F5A}"/>
              </a:ext>
            </a:extLst>
          </p:cNvPr>
          <p:cNvGrpSpPr/>
          <p:nvPr/>
        </p:nvGrpSpPr>
        <p:grpSpPr>
          <a:xfrm>
            <a:off x="7698983" y="3387134"/>
            <a:ext cx="3553212" cy="2563864"/>
            <a:chOff x="1301747" y="5381625"/>
            <a:chExt cx="10133636" cy="935035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0FEC21A-7C4E-4D17-A263-2B0DDE69459C}"/>
                </a:ext>
              </a:extLst>
            </p:cNvPr>
            <p:cNvSpPr/>
            <p:nvPr/>
          </p:nvSpPr>
          <p:spPr>
            <a:xfrm>
              <a:off x="1301747" y="5381625"/>
              <a:ext cx="10133636" cy="935035"/>
            </a:xfrm>
            <a:prstGeom prst="rect">
              <a:avLst/>
            </a:prstGeom>
            <a:solidFill>
              <a:srgbClr val="FEFAF8"/>
            </a:solidFill>
            <a:ln w="28575">
              <a:solidFill>
                <a:srgbClr val="C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z="1400"/>
            </a:p>
          </p:txBody>
        </p:sp>
        <p:sp>
          <p:nvSpPr>
            <p:cNvPr id="7" name="矩形 3">
              <a:extLst>
                <a:ext uri="{FF2B5EF4-FFF2-40B4-BE49-F238E27FC236}">
                  <a16:creationId xmlns:a16="http://schemas.microsoft.com/office/drawing/2014/main" id="{7A67B929-6A2B-4478-96DC-1191FB83F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0651" y="5412753"/>
              <a:ext cx="9298078" cy="84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 eaLnBrk="1" hangingPunct="1"/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※提醒：</a:t>
              </a:r>
              <a:endPara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just" eaLnBrk="1" hangingPunct="1"/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系統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檢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測批次匯入資料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，如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有</a:t>
              </a:r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筆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錯誤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時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</a:t>
              </a:r>
              <a:r>
                <a:rPr lang="zh-TW" altLang="en-US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無法匯入。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請將</a:t>
              </a:r>
              <a:r>
                <a:rPr lang="en-US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Excel</a:t>
              </a:r>
              <a:r>
                <a:rPr lang="zh-TW" altLang="zh-TW" sz="2400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檔案中之內容修正後，重新匯入資料。</a:t>
              </a:r>
              <a:endPara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67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C2DFBAD-A475-4FED-9990-D6BC95E9C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5034" y="6292247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13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7C81C3D-1B3E-4AAA-8DC6-2B261A3C8EF1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(8/11)</a:t>
            </a:r>
          </a:p>
        </p:txBody>
      </p:sp>
      <p:sp>
        <p:nvSpPr>
          <p:cNvPr id="4" name="矩形 18">
            <a:extLst>
              <a:ext uri="{FF2B5EF4-FFF2-40B4-BE49-F238E27FC236}">
                <a16:creationId xmlns:a16="http://schemas.microsoft.com/office/drawing/2014/main" id="{0FF1379B-5B47-4426-814E-8667B728C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173494"/>
            <a:ext cx="10646166" cy="199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三、單筆新增學生資料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請適用於少量學生報名情形</a:t>
            </a:r>
          </a:p>
          <a:p>
            <a:pPr algn="just" eaLnBrk="1" hangingPunct="1">
              <a:lnSpc>
                <a:spcPts val="3000"/>
              </a:lnSpc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單筆新增學生資料，先須輸入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身分證統一編號</a:t>
            </a:r>
            <a:r>
              <a:rPr lang="en-US" altLang="zh-TW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居留證</a:t>
            </a:r>
            <a:r>
              <a:rPr lang="en-US" altLang="zh-TW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入出境證</a:t>
            </a:r>
            <a:r>
              <a:rPr lang="en-US" altLang="zh-TW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姓名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後，點取「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EC1489-1D1B-436D-B0F9-3590F7B39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14" y="3341477"/>
            <a:ext cx="10523809" cy="31333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C7A13B2-6789-4684-8296-269C312E1210}"/>
              </a:ext>
            </a:extLst>
          </p:cNvPr>
          <p:cNvSpPr/>
          <p:nvPr/>
        </p:nvSpPr>
        <p:spPr>
          <a:xfrm>
            <a:off x="7639050" y="5129756"/>
            <a:ext cx="1009650" cy="257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2AF5088-74B6-4D2F-A8F4-E36EB9B0C820}"/>
              </a:ext>
            </a:extLst>
          </p:cNvPr>
          <p:cNvSpPr/>
          <p:nvPr/>
        </p:nvSpPr>
        <p:spPr>
          <a:xfrm>
            <a:off x="1704734" y="3341477"/>
            <a:ext cx="1524000" cy="13380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5254025-98AA-4EDD-9536-1F4C965D6B15}"/>
              </a:ext>
            </a:extLst>
          </p:cNvPr>
          <p:cNvSpPr/>
          <p:nvPr/>
        </p:nvSpPr>
        <p:spPr>
          <a:xfrm>
            <a:off x="7087417" y="5850527"/>
            <a:ext cx="666750" cy="371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2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3ED794A-AE3A-4A3F-B4A5-5D2483BA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5" y="6278878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14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B059B0E-8A9A-485C-AC96-5272E6A31188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(9/11)</a:t>
            </a:r>
          </a:p>
        </p:txBody>
      </p:sp>
      <p:sp>
        <p:nvSpPr>
          <p:cNvPr id="4" name="矩形 18">
            <a:extLst>
              <a:ext uri="{FF2B5EF4-FFF2-40B4-BE49-F238E27FC236}">
                <a16:creationId xmlns:a16="http://schemas.microsoft.com/office/drawing/2014/main" id="{538F7CE9-D33D-4AA4-AF2E-CD2A7EF52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17" y="1065068"/>
            <a:ext cx="10646166" cy="13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hangingPunct="1">
              <a:lnSpc>
                <a:spcPts val="3200"/>
              </a:lnSpc>
              <a:spcBef>
                <a:spcPts val="750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依序逐欄輸入「學生基本資料」及「超額比序項目積分」建立學生報名資料，並儲存。</a:t>
            </a: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C2063652-5563-49E0-84FB-BDE77C94B9EC}"/>
              </a:ext>
            </a:extLst>
          </p:cNvPr>
          <p:cNvGrpSpPr/>
          <p:nvPr/>
        </p:nvGrpSpPr>
        <p:grpSpPr>
          <a:xfrm>
            <a:off x="346076" y="2550401"/>
            <a:ext cx="11499848" cy="3728477"/>
            <a:chOff x="178346" y="2550403"/>
            <a:chExt cx="11499848" cy="372847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32FA077-B11B-4273-AC03-F8C00EFAE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346" y="2550403"/>
              <a:ext cx="7206524" cy="3728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B14B4B6-7C56-47F8-B017-7D5E8357375D}"/>
                </a:ext>
              </a:extLst>
            </p:cNvPr>
            <p:cNvSpPr/>
            <p:nvPr/>
          </p:nvSpPr>
          <p:spPr>
            <a:xfrm>
              <a:off x="1689463" y="2978345"/>
              <a:ext cx="1009650" cy="2571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39C39D91-FDA1-4A74-8258-30353BDEC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90499" y="2550405"/>
              <a:ext cx="4187695" cy="372847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27DE6F70-B042-4F1D-9459-426AA1B3F463}"/>
                </a:ext>
              </a:extLst>
            </p:cNvPr>
            <p:cNvSpPr txBox="1"/>
            <p:nvPr/>
          </p:nvSpPr>
          <p:spPr>
            <a:xfrm>
              <a:off x="3851277" y="2778828"/>
              <a:ext cx="3193958" cy="22748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just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sz="2000" b="1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「姓名」或「地址」欄中資料輸入，若有中文異體字或罕見字（需造字的情況），</a:t>
              </a:r>
              <a:r>
                <a:rPr lang="zh-TW" altLang="en-US" sz="2000" b="1" dirty="0">
                  <a:solidFill>
                    <a:srgbClr val="C00000"/>
                  </a:solidFill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可使用心測中心造字系統之字碼，若無亦可以 █ 複製取代</a:t>
              </a:r>
              <a:r>
                <a:rPr lang="zh-TW" altLang="en-US" sz="2000" b="1" dirty="0">
                  <a:effectLst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59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AA95F36-C40C-4C18-AC67-0F51695E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1570" y="635635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15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B630F58-AD8F-4504-8789-FA2604E7150F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(10/11)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B578B91-158E-4CD9-9DC0-D166E6517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29" y="1511992"/>
            <a:ext cx="11397541" cy="4844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9A12013-6DA0-43A9-99D9-07C07B62E04B}"/>
              </a:ext>
            </a:extLst>
          </p:cNvPr>
          <p:cNvSpPr/>
          <p:nvPr/>
        </p:nvSpPr>
        <p:spPr>
          <a:xfrm>
            <a:off x="2778035" y="2098779"/>
            <a:ext cx="1009650" cy="2571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FD8C1E-596D-4610-B5BC-88DB3840CAC6}"/>
              </a:ext>
            </a:extLst>
          </p:cNvPr>
          <p:cNvSpPr/>
          <p:nvPr/>
        </p:nvSpPr>
        <p:spPr>
          <a:xfrm>
            <a:off x="397229" y="5895703"/>
            <a:ext cx="8694520" cy="4606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AFAC6E8-69F3-48FB-8686-8AC0743177A6}"/>
              </a:ext>
            </a:extLst>
          </p:cNvPr>
          <p:cNvSpPr/>
          <p:nvPr/>
        </p:nvSpPr>
        <p:spPr>
          <a:xfrm>
            <a:off x="7261314" y="2177572"/>
            <a:ext cx="4305301" cy="2709078"/>
          </a:xfrm>
          <a:prstGeom prst="rect">
            <a:avLst/>
          </a:prstGeom>
          <a:gradFill>
            <a:gsLst>
              <a:gs pos="0">
                <a:srgbClr val="FFC000"/>
              </a:gs>
              <a:gs pos="100000">
                <a:srgbClr val="FFC00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注意！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請務必填選欲報名之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校科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1" fontAlgn="auto" hangingPunct="1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並於報名確認送出前，再次核對確認報名資料正確無誤，系統確認送出後不可修改。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AFFA17A6-B2AE-4269-8847-4559D40D7D6E}"/>
              </a:ext>
            </a:extLst>
          </p:cNvPr>
          <p:cNvSpPr>
            <a:spLocks/>
          </p:cNvSpPr>
          <p:nvPr/>
        </p:nvSpPr>
        <p:spPr bwMode="auto">
          <a:xfrm rot="1068375" flipV="1">
            <a:off x="8767962" y="4863982"/>
            <a:ext cx="842108" cy="1161097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4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CA2B841-99C8-4D61-A2ED-CFFAF9D9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4924" y="631962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16</a:t>
            </a:fld>
            <a:endParaRPr lang="zh-TW" altLang="en-US" sz="24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C7EAFA-26D7-48D7-9BC5-D0D121A31127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(11/11)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9B79211-8B16-49F8-B0F1-3D27585FA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14" y="1436912"/>
            <a:ext cx="8477732" cy="4399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27598D4-46ED-455A-9A18-C592922420FA}"/>
              </a:ext>
            </a:extLst>
          </p:cNvPr>
          <p:cNvSpPr/>
          <p:nvPr/>
        </p:nvSpPr>
        <p:spPr>
          <a:xfrm>
            <a:off x="814314" y="4241075"/>
            <a:ext cx="8477732" cy="6402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D064EA1-CC27-4CF1-BC51-F4D1EAD21B60}"/>
              </a:ext>
            </a:extLst>
          </p:cNvPr>
          <p:cNvSpPr/>
          <p:nvPr/>
        </p:nvSpPr>
        <p:spPr>
          <a:xfrm>
            <a:off x="6773979" y="932796"/>
            <a:ext cx="4603707" cy="30356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注意！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其他比序項目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」，為各五專招生學校自訂項目，報名系統無須登錄資料，</a:t>
            </a:r>
            <a:r>
              <a:rPr lang="zh-TW" altLang="en-US" sz="2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請依所報名學校簡章公告之規定，檢附證明文件</a:t>
            </a:r>
            <a:r>
              <a:rPr lang="zh-TW" altLang="en-US" sz="26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7E7A475-78FB-4474-A8C4-8670F866F746}"/>
              </a:ext>
            </a:extLst>
          </p:cNvPr>
          <p:cNvSpPr txBox="1"/>
          <p:nvPr/>
        </p:nvSpPr>
        <p:spPr>
          <a:xfrm>
            <a:off x="5610560" y="5724667"/>
            <a:ext cx="5743240" cy="4953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合計積分，不含「其他比序項目」積分。</a:t>
            </a:r>
            <a:endParaRPr lang="en-US" altLang="zh-TW" sz="2400" b="1" dirty="0">
              <a:solidFill>
                <a:schemeClr val="bg1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KSO_Shape">
            <a:extLst>
              <a:ext uri="{FF2B5EF4-FFF2-40B4-BE49-F238E27FC236}">
                <a16:creationId xmlns:a16="http://schemas.microsoft.com/office/drawing/2014/main" id="{3D79DF84-E037-47E7-9699-1280FCF9DEE2}"/>
              </a:ext>
            </a:extLst>
          </p:cNvPr>
          <p:cNvSpPr>
            <a:spLocks/>
          </p:cNvSpPr>
          <p:nvPr/>
        </p:nvSpPr>
        <p:spPr bwMode="auto">
          <a:xfrm rot="208278" flipV="1">
            <a:off x="8657047" y="3772949"/>
            <a:ext cx="593658" cy="818534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E220D7E-8911-4F02-A688-32A97FD8364D}"/>
              </a:ext>
            </a:extLst>
          </p:cNvPr>
          <p:cNvSpPr/>
          <p:nvPr/>
        </p:nvSpPr>
        <p:spPr>
          <a:xfrm>
            <a:off x="814315" y="4944487"/>
            <a:ext cx="8477732" cy="4275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CE2A0E14-627E-4012-9929-35FEA7F629AE}"/>
              </a:ext>
            </a:extLst>
          </p:cNvPr>
          <p:cNvSpPr>
            <a:spLocks/>
          </p:cNvSpPr>
          <p:nvPr/>
        </p:nvSpPr>
        <p:spPr bwMode="auto">
          <a:xfrm rot="9972509" flipH="1" flipV="1">
            <a:off x="9263403" y="4997882"/>
            <a:ext cx="630318" cy="818534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3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808B8A6-C1DF-401C-9CB1-3E43287F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7825" y="632777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17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A91AB62-3EDE-4089-95E0-80A09C9709F7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2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、報名資料編修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(1/5)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49DDEF5-A5F9-4A44-8DBA-1C88DECB3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14" y="1571626"/>
            <a:ext cx="10301361" cy="48417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49A0B5B-B33B-4BB3-A953-EE858F1F74DF}"/>
              </a:ext>
            </a:extLst>
          </p:cNvPr>
          <p:cNvSpPr txBox="1"/>
          <p:nvPr/>
        </p:nvSpPr>
        <p:spPr>
          <a:xfrm>
            <a:off x="8427481" y="462366"/>
            <a:ext cx="280831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功能鍵：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❶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查詢資料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❷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編修報名資料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刪除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  <a:p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❹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 資料檢核表列印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Calibri" panose="020F050202020403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1FD3A8-9445-403A-A200-6E172A7571E5}"/>
              </a:ext>
            </a:extLst>
          </p:cNvPr>
          <p:cNvSpPr/>
          <p:nvPr/>
        </p:nvSpPr>
        <p:spPr>
          <a:xfrm>
            <a:off x="4549149" y="2719542"/>
            <a:ext cx="2933199" cy="3382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524D28-6ECE-4F53-927D-5A1E9CB37210}"/>
              </a:ext>
            </a:extLst>
          </p:cNvPr>
          <p:cNvSpPr/>
          <p:nvPr/>
        </p:nvSpPr>
        <p:spPr>
          <a:xfrm>
            <a:off x="2808194" y="1575529"/>
            <a:ext cx="1415845" cy="7094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 17">
            <a:extLst>
              <a:ext uri="{FF2B5EF4-FFF2-40B4-BE49-F238E27FC236}">
                <a16:creationId xmlns:a16="http://schemas.microsoft.com/office/drawing/2014/main" id="{223AA05F-2924-4922-BD13-69EA67BA0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8378" y="2565506"/>
            <a:ext cx="560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solidFill>
                  <a:srgbClr val="C00000"/>
                </a:solidFill>
              </a:rPr>
              <a:t>❶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20">
            <a:extLst>
              <a:ext uri="{FF2B5EF4-FFF2-40B4-BE49-F238E27FC236}">
                <a16:creationId xmlns:a16="http://schemas.microsoft.com/office/drawing/2014/main" id="{64323BD3-C47F-42C2-BC19-5005825C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490" y="3406730"/>
            <a:ext cx="59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solidFill>
                  <a:srgbClr val="C00000"/>
                </a:solidFill>
                <a:latin typeface="Calibri Light" panose="020F0302020204030204" pitchFamily="34" charset="0"/>
              </a:rPr>
              <a:t>❷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704B4A1-B4B9-411F-8B26-305144E47BDC}"/>
              </a:ext>
            </a:extLst>
          </p:cNvPr>
          <p:cNvSpPr/>
          <p:nvPr/>
        </p:nvSpPr>
        <p:spPr>
          <a:xfrm>
            <a:off x="866349" y="3429000"/>
            <a:ext cx="431510" cy="2984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D72BA812-944B-4251-92B1-FE96C8EBB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1637" y="2528200"/>
            <a:ext cx="5953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zh-TW" sz="3200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❸</a:t>
            </a:r>
            <a:endParaRPr lang="zh-TW" altLang="zh-TW" sz="3200" dirty="0">
              <a:solidFill>
                <a:srgbClr val="C00000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4BA4BD4-7483-44F1-8A07-85C0BFBDFD88}"/>
              </a:ext>
            </a:extLst>
          </p:cNvPr>
          <p:cNvSpPr/>
          <p:nvPr/>
        </p:nvSpPr>
        <p:spPr>
          <a:xfrm>
            <a:off x="9907110" y="3453581"/>
            <a:ext cx="406929" cy="2984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6AA48C4-0985-4F2B-9036-50449657EA61}"/>
              </a:ext>
            </a:extLst>
          </p:cNvPr>
          <p:cNvSpPr/>
          <p:nvPr/>
        </p:nvSpPr>
        <p:spPr>
          <a:xfrm>
            <a:off x="10413471" y="3438832"/>
            <a:ext cx="677316" cy="2984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369023-2FF7-41B7-8EBB-7371FFDF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4473" y="2522362"/>
            <a:ext cx="5953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zh-TW" sz="3200" dirty="0">
                <a:solidFill>
                  <a:srgbClr val="C00000"/>
                </a:solidFill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❹</a:t>
            </a:r>
            <a:endParaRPr lang="zh-TW" altLang="zh-TW" sz="3200" dirty="0">
              <a:solidFill>
                <a:srgbClr val="C00000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0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1B2AE30-4C7D-4133-8FBB-6EDBB6D6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7792" y="627769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18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E8BFB76-A29A-4558-8D79-FA98165927CC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2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、報名資料編修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(2/5)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96A568-EF5E-460F-A651-9BF028D8000C}"/>
              </a:ext>
            </a:extLst>
          </p:cNvPr>
          <p:cNvSpPr txBox="1">
            <a:spLocks/>
          </p:cNvSpPr>
          <p:nvPr/>
        </p:nvSpPr>
        <p:spPr>
          <a:xfrm>
            <a:off x="730914" y="1247650"/>
            <a:ext cx="10989138" cy="1500424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一、查詢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若國中報名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免試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生數量較多，可以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篩選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班級條件，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點選查詢後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該班次免試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可供編修。</a:t>
            </a:r>
            <a:endParaRPr lang="zh-TW" altLang="en-US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F73273E-046B-45CB-BFB5-8B2C6DDD0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521"/>
          <a:stretch/>
        </p:blipFill>
        <p:spPr>
          <a:xfrm>
            <a:off x="260555" y="3336066"/>
            <a:ext cx="11670890" cy="2820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8492A0F-27D4-41CD-9C1F-38B60AD1926C}"/>
              </a:ext>
            </a:extLst>
          </p:cNvPr>
          <p:cNvSpPr txBox="1"/>
          <p:nvPr/>
        </p:nvSpPr>
        <p:spPr>
          <a:xfrm>
            <a:off x="2132617" y="2752972"/>
            <a:ext cx="81706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本例說明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選擇特定班級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班學生報名資料</a:t>
            </a:r>
            <a:endParaRPr lang="zh-TW" altLang="en-US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D4C2A68-1597-464B-B377-135543110E0C}"/>
              </a:ext>
            </a:extLst>
          </p:cNvPr>
          <p:cNvSpPr/>
          <p:nvPr/>
        </p:nvSpPr>
        <p:spPr>
          <a:xfrm>
            <a:off x="4395019" y="3883742"/>
            <a:ext cx="3451123" cy="3146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1AE1551-314B-48EE-8A17-36AA81087507}"/>
              </a:ext>
            </a:extLst>
          </p:cNvPr>
          <p:cNvSpPr/>
          <p:nvPr/>
        </p:nvSpPr>
        <p:spPr>
          <a:xfrm>
            <a:off x="860323" y="4655570"/>
            <a:ext cx="1125794" cy="15006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KSO_Shape">
            <a:extLst>
              <a:ext uri="{FF2B5EF4-FFF2-40B4-BE49-F238E27FC236}">
                <a16:creationId xmlns:a16="http://schemas.microsoft.com/office/drawing/2014/main" id="{E4AF2F67-F00A-4330-820F-3C5AB45D0FE5}"/>
              </a:ext>
            </a:extLst>
          </p:cNvPr>
          <p:cNvSpPr>
            <a:spLocks/>
          </p:cNvSpPr>
          <p:nvPr/>
        </p:nvSpPr>
        <p:spPr bwMode="auto">
          <a:xfrm rot="11160971" flipV="1">
            <a:off x="1301470" y="3680616"/>
            <a:ext cx="657490" cy="552765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9.mypsd.com.cn/20131014/Mypsd_53053_20131014080221001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7" b="3477"/>
          <a:stretch>
            <a:fillRect/>
          </a:stretch>
        </p:blipFill>
        <p:spPr bwMode="auto">
          <a:xfrm>
            <a:off x="9109075" y="0"/>
            <a:ext cx="3078163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標題 1"/>
          <p:cNvSpPr>
            <a:spLocks noGrp="1"/>
          </p:cNvSpPr>
          <p:nvPr>
            <p:ph type="title"/>
          </p:nvPr>
        </p:nvSpPr>
        <p:spPr>
          <a:xfrm>
            <a:off x="3575050" y="865188"/>
            <a:ext cx="4144963" cy="993775"/>
          </a:xfrm>
        </p:spPr>
        <p:txBody>
          <a:bodyPr/>
          <a:lstStyle/>
          <a:p>
            <a:pPr algn="ctr" eaLnBrk="1" hangingPunct="1"/>
            <a:r>
              <a:rPr lang="zh-TW" altLang="en-US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75618" y="1855356"/>
            <a:ext cx="8640763" cy="4347007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u"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五專完全免試入學單獨招生報名方式       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進入集體報名系統                                           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、報名資料載入                                             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、報名資料編修                         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檢核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r>
              <a:rPr lang="zh-TW" altLang="en-US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</a:t>
            </a: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  <a:defRPr/>
            </a:pP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報名資料確認送出及列印                                 </a:t>
            </a: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國中學校查詢                                                     </a:t>
            </a: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34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、相關平台網路系統連結                                     </a:t>
            </a:r>
            <a:r>
              <a:rPr lang="en-US" altLang="zh-TW" b="1" cap="small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39</a:t>
            </a: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TW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6" name="Picture 1" descr="F:\檢測\聯合會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115888"/>
            <a:ext cx="4746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A20AD6F-642E-431B-AA10-815BF1BD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5068" y="6364287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mtClean="0">
                <a:latin typeface="+mn-lt"/>
              </a:rPr>
              <a:t>1</a:t>
            </a:fld>
            <a:endParaRPr lang="zh-TW" altLang="en-US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20FC07C-CFED-49A5-8E12-EF1D8D12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7840" y="6395239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19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D4E4CDB-0C67-4B9C-8CAF-247AFD6A5AD0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2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、報名資料編修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(3/5)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340FD9C-30B1-47D6-BC6B-44D4499DF8E5}"/>
              </a:ext>
            </a:extLst>
          </p:cNvPr>
          <p:cNvSpPr txBox="1"/>
          <p:nvPr/>
        </p:nvSpPr>
        <p:spPr>
          <a:xfrm>
            <a:off x="814314" y="1195871"/>
            <a:ext cx="4957221" cy="2531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580"/>
              </a:spcBef>
              <a:buSzPct val="85000"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二、編修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點選欲修改資料之學生左側「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編輯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」功能鍵。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fontAlgn="auto" hangingPunct="1">
              <a:lnSpc>
                <a:spcPts val="3000"/>
              </a:lnSpc>
              <a:spcBef>
                <a:spcPts val="580"/>
              </a:spcBef>
              <a:spcAft>
                <a:spcPts val="0"/>
              </a:spcAft>
              <a:buSzPct val="85000"/>
              <a:buFont typeface="Wingdings" panose="05000000000000000000" pitchFamily="2" charset="2"/>
              <a:buChar char="Ø"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系統跳出點欲選編修學生之報名資料，編修完畢後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」鍵即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2D6A0D2-0EEC-455A-9398-70F93F57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59" y="3954064"/>
            <a:ext cx="11058525" cy="221946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6B7B5844-764A-4EFD-81C1-25DBBFBA8BC2}"/>
              </a:ext>
            </a:extLst>
          </p:cNvPr>
          <p:cNvGrpSpPr/>
          <p:nvPr/>
        </p:nvGrpSpPr>
        <p:grpSpPr>
          <a:xfrm>
            <a:off x="6092190" y="1081098"/>
            <a:ext cx="5471952" cy="5496703"/>
            <a:chOff x="6310474" y="970398"/>
            <a:chExt cx="5471952" cy="5496703"/>
          </a:xfrm>
        </p:grpSpPr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69BFE0A3-D42D-4B4E-AFED-D8D20F509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10474" y="970398"/>
              <a:ext cx="5471952" cy="266288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EE055BD4-CFF4-4419-839C-F6AEDFB81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0474" y="3633283"/>
              <a:ext cx="5471951" cy="28338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E4C44FE2-C864-4D0C-8AC8-1805A89236AD}"/>
              </a:ext>
            </a:extLst>
          </p:cNvPr>
          <p:cNvSpPr/>
          <p:nvPr/>
        </p:nvSpPr>
        <p:spPr>
          <a:xfrm>
            <a:off x="627859" y="4375355"/>
            <a:ext cx="571676" cy="17981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KSO_Shape">
            <a:extLst>
              <a:ext uri="{FF2B5EF4-FFF2-40B4-BE49-F238E27FC236}">
                <a16:creationId xmlns:a16="http://schemas.microsoft.com/office/drawing/2014/main" id="{8EC166EB-5CBE-4479-8D95-6B7B94EEDEF6}"/>
              </a:ext>
            </a:extLst>
          </p:cNvPr>
          <p:cNvSpPr>
            <a:spLocks/>
          </p:cNvSpPr>
          <p:nvPr/>
        </p:nvSpPr>
        <p:spPr bwMode="auto">
          <a:xfrm>
            <a:off x="2164357" y="4742875"/>
            <a:ext cx="3240360" cy="641842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7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E64B795A-5AD5-4B56-B80B-229E90136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58" y="3995210"/>
            <a:ext cx="11729884" cy="19440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4043259-2F05-4344-8370-6300A48C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9252" y="627950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20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8C17F4-A690-4D7B-B44C-C4D5E7CFE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340709"/>
            <a:ext cx="10827080" cy="13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」功能即彈跳「確認視窗」，提醒刪除資料後將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無法復原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，若是已完成「報名確認」的學生，其報名資料則無法被刪除或編修。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5CED84D-1630-4A39-B4D8-4A46BC58C19F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2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、報名資料編修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(4/5)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743C3EE-531C-4DAF-AB26-438245434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205" y="2979200"/>
            <a:ext cx="4928589" cy="2041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26CEE8A-6D61-4B8F-B823-7563AC308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912" y="5787990"/>
            <a:ext cx="7412175" cy="7269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提醒：若「報名資料確認」送出，即代表該學生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完成「報名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」送出作業，其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或修改。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D885405-9BA0-457A-A55C-7D4760AB74BA}"/>
              </a:ext>
            </a:extLst>
          </p:cNvPr>
          <p:cNvSpPr/>
          <p:nvPr/>
        </p:nvSpPr>
        <p:spPr>
          <a:xfrm>
            <a:off x="10205884" y="3989670"/>
            <a:ext cx="589936" cy="8183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C140329-8C2C-454B-A117-3E92D80D1BAC}"/>
              </a:ext>
            </a:extLst>
          </p:cNvPr>
          <p:cNvSpPr/>
          <p:nvPr/>
        </p:nvSpPr>
        <p:spPr>
          <a:xfrm>
            <a:off x="10205884" y="4847302"/>
            <a:ext cx="589936" cy="109195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893EA14-D0E0-452A-B515-35E57BD653AE}"/>
              </a:ext>
            </a:extLst>
          </p:cNvPr>
          <p:cNvSpPr/>
          <p:nvPr/>
        </p:nvSpPr>
        <p:spPr>
          <a:xfrm>
            <a:off x="248263" y="4807974"/>
            <a:ext cx="589936" cy="109195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2B05588B-4986-4CC3-9570-98A06BDFEDCD}"/>
              </a:ext>
            </a:extLst>
          </p:cNvPr>
          <p:cNvSpPr>
            <a:spLocks/>
          </p:cNvSpPr>
          <p:nvPr/>
        </p:nvSpPr>
        <p:spPr bwMode="auto">
          <a:xfrm rot="8904788" flipH="1" flipV="1">
            <a:off x="9676608" y="3146677"/>
            <a:ext cx="441319" cy="844499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KSO_Shape">
            <a:extLst>
              <a:ext uri="{FF2B5EF4-FFF2-40B4-BE49-F238E27FC236}">
                <a16:creationId xmlns:a16="http://schemas.microsoft.com/office/drawing/2014/main" id="{C12F87EA-8E59-440F-A5EE-336B898F25C0}"/>
              </a:ext>
            </a:extLst>
          </p:cNvPr>
          <p:cNvSpPr>
            <a:spLocks/>
          </p:cNvSpPr>
          <p:nvPr/>
        </p:nvSpPr>
        <p:spPr bwMode="auto">
          <a:xfrm rot="1191138" flipV="1">
            <a:off x="9917641" y="5955511"/>
            <a:ext cx="542730" cy="588851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KSO_Shape">
            <a:extLst>
              <a:ext uri="{FF2B5EF4-FFF2-40B4-BE49-F238E27FC236}">
                <a16:creationId xmlns:a16="http://schemas.microsoft.com/office/drawing/2014/main" id="{B3DA66FF-3F5D-48E5-B192-6309BF81616A}"/>
              </a:ext>
            </a:extLst>
          </p:cNvPr>
          <p:cNvSpPr>
            <a:spLocks/>
          </p:cNvSpPr>
          <p:nvPr/>
        </p:nvSpPr>
        <p:spPr bwMode="auto">
          <a:xfrm rot="19505049" flipH="1" flipV="1">
            <a:off x="1336128" y="5879407"/>
            <a:ext cx="524159" cy="604511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0000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0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759413B-4833-4467-8103-BAEE1661E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29382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21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B1567DC-8AA3-4715-A6AD-75491B80078A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2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、報名資料編修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(5/5)</a:t>
            </a: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6DB1ABDD-F101-4AAD-AB68-31A14A8F5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237930"/>
            <a:ext cx="10016057" cy="93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批次刪除，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「□」欄勾選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欲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，再點選「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」功能鍵，立即跳出確認視窗，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刪除資料後</a:t>
            </a:r>
            <a:r>
              <a:rPr lang="zh-TW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將無法復原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94CAF9FB-E672-438E-AA79-A8377D3EC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5033" y="6264350"/>
            <a:ext cx="7965774" cy="394595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提醒：若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完成「報名資料確認送出」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學生，其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5EB200F5-8BE9-4ABC-B3AE-DAE48CD3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494564"/>
            <a:ext cx="8953500" cy="34812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F26D84CB-954C-4596-8E9D-0EA371DE7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099" y="2267060"/>
            <a:ext cx="4276190" cy="17714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849B7DF-79B6-4102-BB79-9D885958ED75}"/>
              </a:ext>
            </a:extLst>
          </p:cNvPr>
          <p:cNvSpPr/>
          <p:nvPr/>
        </p:nvSpPr>
        <p:spPr>
          <a:xfrm>
            <a:off x="3274142" y="2494564"/>
            <a:ext cx="1259760" cy="9344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A9ACBB8-BC30-4B48-8FBA-B54413471465}"/>
              </a:ext>
            </a:extLst>
          </p:cNvPr>
          <p:cNvSpPr/>
          <p:nvPr/>
        </p:nvSpPr>
        <p:spPr>
          <a:xfrm>
            <a:off x="4692448" y="3571271"/>
            <a:ext cx="2701409" cy="2141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F315F2C-1273-4EDB-9717-7B8CA2734D14}"/>
              </a:ext>
            </a:extLst>
          </p:cNvPr>
          <p:cNvSpPr/>
          <p:nvPr/>
        </p:nvSpPr>
        <p:spPr>
          <a:xfrm>
            <a:off x="1619250" y="4038488"/>
            <a:ext cx="1536905" cy="19372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1026331-7795-49BC-A6CE-8E58FE2A7D9B}"/>
              </a:ext>
            </a:extLst>
          </p:cNvPr>
          <p:cNvSpPr/>
          <p:nvPr/>
        </p:nvSpPr>
        <p:spPr>
          <a:xfrm>
            <a:off x="5810865" y="3785419"/>
            <a:ext cx="580103" cy="2530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KSO_Shape">
            <a:extLst>
              <a:ext uri="{FF2B5EF4-FFF2-40B4-BE49-F238E27FC236}">
                <a16:creationId xmlns:a16="http://schemas.microsoft.com/office/drawing/2014/main" id="{418B92FF-FEE9-4E60-83D6-E7BB771FF3F1}"/>
              </a:ext>
            </a:extLst>
          </p:cNvPr>
          <p:cNvSpPr>
            <a:spLocks/>
          </p:cNvSpPr>
          <p:nvPr/>
        </p:nvSpPr>
        <p:spPr bwMode="auto">
          <a:xfrm rot="4164514" flipV="1">
            <a:off x="6867921" y="3768480"/>
            <a:ext cx="407632" cy="632930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19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40848917-07C2-48F8-A145-287425A1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084" y="6347486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22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592E34-3B97-449D-B936-1304297EF8E4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3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、報名資料檢核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(1/2)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48AD4E3-64A9-4ABB-A3ED-0435869C3F59}"/>
              </a:ext>
            </a:extLst>
          </p:cNvPr>
          <p:cNvSpPr/>
          <p:nvPr/>
        </p:nvSpPr>
        <p:spPr>
          <a:xfrm>
            <a:off x="707782" y="1096603"/>
            <a:ext cx="11287277" cy="138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資料檢核表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lnSpc>
                <a:spcPct val="12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defRPr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「列印」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功能鍵即可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單筆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列印「報名資料檢核表」，與學生確認報名資料是否正確無誤；學生確認資料正確無誤後，於表單右下方簽名後交給國中老師留存備查。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59BD5C4-3699-4CA7-8652-F7C4836E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48"/>
          <a:stretch/>
        </p:blipFill>
        <p:spPr>
          <a:xfrm>
            <a:off x="838715" y="2997253"/>
            <a:ext cx="10758409" cy="31774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FE740F1B-843E-4F87-9F96-E53939F5601D}"/>
              </a:ext>
            </a:extLst>
          </p:cNvPr>
          <p:cNvSpPr/>
          <p:nvPr/>
        </p:nvSpPr>
        <p:spPr>
          <a:xfrm>
            <a:off x="10658168" y="3419168"/>
            <a:ext cx="938956" cy="27456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BB774F40-83BB-421C-9E25-6136A8CA3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725" y="2569462"/>
            <a:ext cx="4630077" cy="40329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KSO_Shape">
            <a:extLst>
              <a:ext uri="{FF2B5EF4-FFF2-40B4-BE49-F238E27FC236}">
                <a16:creationId xmlns:a16="http://schemas.microsoft.com/office/drawing/2014/main" id="{8F238C5F-673A-425A-843D-0D7B10EEEC27}"/>
              </a:ext>
            </a:extLst>
          </p:cNvPr>
          <p:cNvSpPr>
            <a:spLocks/>
          </p:cNvSpPr>
          <p:nvPr/>
        </p:nvSpPr>
        <p:spPr bwMode="auto">
          <a:xfrm>
            <a:off x="9720770" y="4282935"/>
            <a:ext cx="938956" cy="509062"/>
          </a:xfrm>
          <a:custGeom>
            <a:avLst/>
            <a:gdLst>
              <a:gd name="T0" fmla="*/ 155875713 w 13050"/>
              <a:gd name="T1" fmla="*/ 155918725 h 8154"/>
              <a:gd name="T2" fmla="*/ 155875713 w 13050"/>
              <a:gd name="T3" fmla="*/ 155918725 h 8154"/>
              <a:gd name="T4" fmla="*/ 155875713 w 13050"/>
              <a:gd name="T5" fmla="*/ 155918725 h 8154"/>
              <a:gd name="T6" fmla="*/ 155875713 w 13050"/>
              <a:gd name="T7" fmla="*/ 155918725 h 8154"/>
              <a:gd name="T8" fmla="*/ 155875713 w 13050"/>
              <a:gd name="T9" fmla="*/ 155918725 h 8154"/>
              <a:gd name="T10" fmla="*/ 155875713 w 13050"/>
              <a:gd name="T11" fmla="*/ 155918725 h 8154"/>
              <a:gd name="T12" fmla="*/ 155875713 w 13050"/>
              <a:gd name="T13" fmla="*/ 155918725 h 8154"/>
              <a:gd name="T14" fmla="*/ 155875713 w 13050"/>
              <a:gd name="T15" fmla="*/ 155918725 h 8154"/>
              <a:gd name="T16" fmla="*/ 155875713 w 13050"/>
              <a:gd name="T17" fmla="*/ 155918725 h 8154"/>
              <a:gd name="T18" fmla="*/ 155875713 w 13050"/>
              <a:gd name="T19" fmla="*/ 155918725 h 8154"/>
              <a:gd name="T20" fmla="*/ 155875713 w 13050"/>
              <a:gd name="T21" fmla="*/ 155918725 h 8154"/>
              <a:gd name="T22" fmla="*/ 155875713 w 13050"/>
              <a:gd name="T23" fmla="*/ 155918725 h 8154"/>
              <a:gd name="T24" fmla="*/ 155875713 w 13050"/>
              <a:gd name="T25" fmla="*/ 155918725 h 8154"/>
              <a:gd name="T26" fmla="*/ 155875713 w 13050"/>
              <a:gd name="T27" fmla="*/ 155918725 h 8154"/>
              <a:gd name="T28" fmla="*/ 155875713 w 13050"/>
              <a:gd name="T29" fmla="*/ 155918725 h 8154"/>
              <a:gd name="T30" fmla="*/ 155875713 w 13050"/>
              <a:gd name="T31" fmla="*/ 155918725 h 8154"/>
              <a:gd name="T32" fmla="*/ 155875713 w 13050"/>
              <a:gd name="T33" fmla="*/ 155918725 h 8154"/>
              <a:gd name="T34" fmla="*/ 155875713 w 13050"/>
              <a:gd name="T35" fmla="*/ 155918725 h 8154"/>
              <a:gd name="T36" fmla="*/ 155875713 w 13050"/>
              <a:gd name="T37" fmla="*/ 155918725 h 8154"/>
              <a:gd name="T38" fmla="*/ 155875713 w 13050"/>
              <a:gd name="T39" fmla="*/ 155918725 h 8154"/>
              <a:gd name="T40" fmla="*/ 155875713 w 13050"/>
              <a:gd name="T41" fmla="*/ 155918725 h 8154"/>
              <a:gd name="T42" fmla="*/ 155875713 w 13050"/>
              <a:gd name="T43" fmla="*/ 155918725 h 8154"/>
              <a:gd name="T44" fmla="*/ 155875713 w 13050"/>
              <a:gd name="T45" fmla="*/ 155918725 h 8154"/>
              <a:gd name="T46" fmla="*/ 155875713 w 13050"/>
              <a:gd name="T47" fmla="*/ 155918725 h 8154"/>
              <a:gd name="T48" fmla="*/ 155875713 w 13050"/>
              <a:gd name="T49" fmla="*/ 155918725 h 8154"/>
              <a:gd name="T50" fmla="*/ 155875713 w 13050"/>
              <a:gd name="T51" fmla="*/ 155918725 h 8154"/>
              <a:gd name="T52" fmla="*/ 155875713 w 13050"/>
              <a:gd name="T53" fmla="*/ 155918725 h 8154"/>
              <a:gd name="T54" fmla="*/ 155875713 w 13050"/>
              <a:gd name="T55" fmla="*/ 155918725 h 8154"/>
              <a:gd name="T56" fmla="*/ 155875713 w 13050"/>
              <a:gd name="T57" fmla="*/ 155918725 h 8154"/>
              <a:gd name="T58" fmla="*/ 155875713 w 13050"/>
              <a:gd name="T59" fmla="*/ 155918725 h 8154"/>
              <a:gd name="T60" fmla="*/ 155875713 w 13050"/>
              <a:gd name="T61" fmla="*/ 155918725 h 8154"/>
              <a:gd name="T62" fmla="*/ 155875713 w 13050"/>
              <a:gd name="T63" fmla="*/ 155918725 h 8154"/>
              <a:gd name="T64" fmla="*/ 155875713 w 13050"/>
              <a:gd name="T65" fmla="*/ 155918725 h 8154"/>
              <a:gd name="T66" fmla="*/ 155875713 w 13050"/>
              <a:gd name="T67" fmla="*/ 155918725 h 8154"/>
              <a:gd name="T68" fmla="*/ 155875713 w 13050"/>
              <a:gd name="T69" fmla="*/ 155918725 h 8154"/>
              <a:gd name="T70" fmla="*/ 155875713 w 13050"/>
              <a:gd name="T71" fmla="*/ 155918725 h 8154"/>
              <a:gd name="T72" fmla="*/ 155875713 w 13050"/>
              <a:gd name="T73" fmla="*/ 155918725 h 8154"/>
              <a:gd name="T74" fmla="*/ 155875713 w 13050"/>
              <a:gd name="T75" fmla="*/ 155918725 h 8154"/>
              <a:gd name="T76" fmla="*/ 155875713 w 13050"/>
              <a:gd name="T77" fmla="*/ 155918725 h 8154"/>
              <a:gd name="T78" fmla="*/ 155875713 w 13050"/>
              <a:gd name="T79" fmla="*/ 155918725 h 8154"/>
              <a:gd name="T80" fmla="*/ 155875713 w 13050"/>
              <a:gd name="T81" fmla="*/ 155918725 h 8154"/>
              <a:gd name="T82" fmla="*/ 155875713 w 13050"/>
              <a:gd name="T83" fmla="*/ 155918725 h 8154"/>
              <a:gd name="T84" fmla="*/ 155875713 w 13050"/>
              <a:gd name="T85" fmla="*/ 155918725 h 8154"/>
              <a:gd name="T86" fmla="*/ 155875713 w 13050"/>
              <a:gd name="T87" fmla="*/ 155918725 h 8154"/>
              <a:gd name="T88" fmla="*/ 155875713 w 13050"/>
              <a:gd name="T89" fmla="*/ 155918725 h 8154"/>
              <a:gd name="T90" fmla="*/ 155875713 w 13050"/>
              <a:gd name="T91" fmla="*/ 155918725 h 8154"/>
              <a:gd name="T92" fmla="*/ 155875713 w 13050"/>
              <a:gd name="T93" fmla="*/ 155918725 h 8154"/>
              <a:gd name="T94" fmla="*/ 155875713 w 13050"/>
              <a:gd name="T95" fmla="*/ 155918725 h 8154"/>
              <a:gd name="T96" fmla="*/ 155875713 w 13050"/>
              <a:gd name="T97" fmla="*/ 155918725 h 8154"/>
              <a:gd name="T98" fmla="*/ 155875713 w 13050"/>
              <a:gd name="T99" fmla="*/ 155918725 h 8154"/>
              <a:gd name="T100" fmla="*/ 155875713 w 13050"/>
              <a:gd name="T101" fmla="*/ 155918725 h 8154"/>
              <a:gd name="T102" fmla="*/ 155875713 w 13050"/>
              <a:gd name="T103" fmla="*/ 155918725 h 8154"/>
              <a:gd name="T104" fmla="*/ 155875713 w 13050"/>
              <a:gd name="T105" fmla="*/ 155918725 h 8154"/>
              <a:gd name="T106" fmla="*/ 155875713 w 13050"/>
              <a:gd name="T107" fmla="*/ 155918725 h 8154"/>
              <a:gd name="T108" fmla="*/ 155875713 w 13050"/>
              <a:gd name="T109" fmla="*/ 155918725 h 815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3050" h="8154">
                <a:moveTo>
                  <a:pt x="6088" y="6471"/>
                </a:moveTo>
                <a:lnTo>
                  <a:pt x="6088" y="1683"/>
                </a:lnTo>
                <a:lnTo>
                  <a:pt x="8972" y="1683"/>
                </a:lnTo>
                <a:lnTo>
                  <a:pt x="8972" y="0"/>
                </a:lnTo>
                <a:lnTo>
                  <a:pt x="9089" y="0"/>
                </a:lnTo>
                <a:lnTo>
                  <a:pt x="9129" y="86"/>
                </a:lnTo>
                <a:lnTo>
                  <a:pt x="9168" y="171"/>
                </a:lnTo>
                <a:lnTo>
                  <a:pt x="9208" y="256"/>
                </a:lnTo>
                <a:lnTo>
                  <a:pt x="9249" y="340"/>
                </a:lnTo>
                <a:lnTo>
                  <a:pt x="9292" y="425"/>
                </a:lnTo>
                <a:lnTo>
                  <a:pt x="9335" y="507"/>
                </a:lnTo>
                <a:lnTo>
                  <a:pt x="9378" y="589"/>
                </a:lnTo>
                <a:lnTo>
                  <a:pt x="9422" y="670"/>
                </a:lnTo>
                <a:lnTo>
                  <a:pt x="9468" y="750"/>
                </a:lnTo>
                <a:lnTo>
                  <a:pt x="9514" y="830"/>
                </a:lnTo>
                <a:lnTo>
                  <a:pt x="9560" y="909"/>
                </a:lnTo>
                <a:lnTo>
                  <a:pt x="9608" y="986"/>
                </a:lnTo>
                <a:lnTo>
                  <a:pt x="9656" y="1063"/>
                </a:lnTo>
                <a:lnTo>
                  <a:pt x="9704" y="1141"/>
                </a:lnTo>
                <a:lnTo>
                  <a:pt x="9754" y="1217"/>
                </a:lnTo>
                <a:lnTo>
                  <a:pt x="9804" y="1291"/>
                </a:lnTo>
                <a:lnTo>
                  <a:pt x="9855" y="1365"/>
                </a:lnTo>
                <a:lnTo>
                  <a:pt x="9907" y="1439"/>
                </a:lnTo>
                <a:lnTo>
                  <a:pt x="9960" y="1511"/>
                </a:lnTo>
                <a:lnTo>
                  <a:pt x="10013" y="1584"/>
                </a:lnTo>
                <a:lnTo>
                  <a:pt x="10066" y="1655"/>
                </a:lnTo>
                <a:lnTo>
                  <a:pt x="10121" y="1725"/>
                </a:lnTo>
                <a:lnTo>
                  <a:pt x="10176" y="1794"/>
                </a:lnTo>
                <a:lnTo>
                  <a:pt x="10232" y="1864"/>
                </a:lnTo>
                <a:lnTo>
                  <a:pt x="10288" y="1931"/>
                </a:lnTo>
                <a:lnTo>
                  <a:pt x="10346" y="1999"/>
                </a:lnTo>
                <a:lnTo>
                  <a:pt x="10403" y="2066"/>
                </a:lnTo>
                <a:lnTo>
                  <a:pt x="10461" y="2132"/>
                </a:lnTo>
                <a:lnTo>
                  <a:pt x="10521" y="2196"/>
                </a:lnTo>
                <a:lnTo>
                  <a:pt x="10579" y="2261"/>
                </a:lnTo>
                <a:lnTo>
                  <a:pt x="10640" y="2324"/>
                </a:lnTo>
                <a:lnTo>
                  <a:pt x="10701" y="2387"/>
                </a:lnTo>
                <a:lnTo>
                  <a:pt x="10764" y="2450"/>
                </a:lnTo>
                <a:lnTo>
                  <a:pt x="10826" y="2511"/>
                </a:lnTo>
                <a:lnTo>
                  <a:pt x="10889" y="2572"/>
                </a:lnTo>
                <a:lnTo>
                  <a:pt x="10954" y="2631"/>
                </a:lnTo>
                <a:lnTo>
                  <a:pt x="11019" y="2691"/>
                </a:lnTo>
                <a:lnTo>
                  <a:pt x="11085" y="2750"/>
                </a:lnTo>
                <a:lnTo>
                  <a:pt x="11152" y="2808"/>
                </a:lnTo>
                <a:lnTo>
                  <a:pt x="11218" y="2865"/>
                </a:lnTo>
                <a:lnTo>
                  <a:pt x="11286" y="2923"/>
                </a:lnTo>
                <a:lnTo>
                  <a:pt x="11355" y="2978"/>
                </a:lnTo>
                <a:lnTo>
                  <a:pt x="11425" y="3034"/>
                </a:lnTo>
                <a:lnTo>
                  <a:pt x="11495" y="3088"/>
                </a:lnTo>
                <a:lnTo>
                  <a:pt x="11565" y="3143"/>
                </a:lnTo>
                <a:lnTo>
                  <a:pt x="11638" y="3197"/>
                </a:lnTo>
                <a:lnTo>
                  <a:pt x="11709" y="3250"/>
                </a:lnTo>
                <a:lnTo>
                  <a:pt x="11783" y="3301"/>
                </a:lnTo>
                <a:lnTo>
                  <a:pt x="11856" y="3353"/>
                </a:lnTo>
                <a:lnTo>
                  <a:pt x="11931" y="3404"/>
                </a:lnTo>
                <a:lnTo>
                  <a:pt x="12006" y="3453"/>
                </a:lnTo>
                <a:lnTo>
                  <a:pt x="12082" y="3503"/>
                </a:lnTo>
                <a:lnTo>
                  <a:pt x="12158" y="3552"/>
                </a:lnTo>
                <a:lnTo>
                  <a:pt x="12236" y="3601"/>
                </a:lnTo>
                <a:lnTo>
                  <a:pt x="12315" y="3648"/>
                </a:lnTo>
                <a:lnTo>
                  <a:pt x="12393" y="3694"/>
                </a:lnTo>
                <a:lnTo>
                  <a:pt x="12472" y="3741"/>
                </a:lnTo>
                <a:lnTo>
                  <a:pt x="12553" y="3786"/>
                </a:lnTo>
                <a:lnTo>
                  <a:pt x="12634" y="3831"/>
                </a:lnTo>
                <a:lnTo>
                  <a:pt x="12715" y="3875"/>
                </a:lnTo>
                <a:lnTo>
                  <a:pt x="12798" y="3918"/>
                </a:lnTo>
                <a:lnTo>
                  <a:pt x="12881" y="3961"/>
                </a:lnTo>
                <a:lnTo>
                  <a:pt x="12965" y="4003"/>
                </a:lnTo>
                <a:lnTo>
                  <a:pt x="13050" y="4044"/>
                </a:lnTo>
                <a:lnTo>
                  <a:pt x="13050" y="4149"/>
                </a:lnTo>
                <a:lnTo>
                  <a:pt x="12968" y="4188"/>
                </a:lnTo>
                <a:lnTo>
                  <a:pt x="12885" y="4227"/>
                </a:lnTo>
                <a:lnTo>
                  <a:pt x="12803" y="4267"/>
                </a:lnTo>
                <a:lnTo>
                  <a:pt x="12722" y="4309"/>
                </a:lnTo>
                <a:lnTo>
                  <a:pt x="12642" y="4350"/>
                </a:lnTo>
                <a:lnTo>
                  <a:pt x="12562" y="4393"/>
                </a:lnTo>
                <a:lnTo>
                  <a:pt x="12483" y="4437"/>
                </a:lnTo>
                <a:lnTo>
                  <a:pt x="12404" y="4480"/>
                </a:lnTo>
                <a:lnTo>
                  <a:pt x="12326" y="4525"/>
                </a:lnTo>
                <a:lnTo>
                  <a:pt x="12249" y="4570"/>
                </a:lnTo>
                <a:lnTo>
                  <a:pt x="12173" y="4616"/>
                </a:lnTo>
                <a:lnTo>
                  <a:pt x="12097" y="4663"/>
                </a:lnTo>
                <a:lnTo>
                  <a:pt x="12022" y="4711"/>
                </a:lnTo>
                <a:lnTo>
                  <a:pt x="11947" y="4759"/>
                </a:lnTo>
                <a:lnTo>
                  <a:pt x="11874" y="4808"/>
                </a:lnTo>
                <a:lnTo>
                  <a:pt x="11800" y="4858"/>
                </a:lnTo>
                <a:lnTo>
                  <a:pt x="11729" y="4909"/>
                </a:lnTo>
                <a:lnTo>
                  <a:pt x="11656" y="4960"/>
                </a:lnTo>
                <a:lnTo>
                  <a:pt x="11585" y="5012"/>
                </a:lnTo>
                <a:lnTo>
                  <a:pt x="11514" y="5064"/>
                </a:lnTo>
                <a:lnTo>
                  <a:pt x="11445" y="5118"/>
                </a:lnTo>
                <a:lnTo>
                  <a:pt x="11376" y="5172"/>
                </a:lnTo>
                <a:lnTo>
                  <a:pt x="11308" y="5227"/>
                </a:lnTo>
                <a:lnTo>
                  <a:pt x="11240" y="5283"/>
                </a:lnTo>
                <a:lnTo>
                  <a:pt x="11174" y="5339"/>
                </a:lnTo>
                <a:lnTo>
                  <a:pt x="11108" y="5396"/>
                </a:lnTo>
                <a:lnTo>
                  <a:pt x="11042" y="5454"/>
                </a:lnTo>
                <a:lnTo>
                  <a:pt x="10978" y="5512"/>
                </a:lnTo>
                <a:lnTo>
                  <a:pt x="10914" y="5572"/>
                </a:lnTo>
                <a:lnTo>
                  <a:pt x="10851" y="5632"/>
                </a:lnTo>
                <a:lnTo>
                  <a:pt x="10789" y="5693"/>
                </a:lnTo>
                <a:lnTo>
                  <a:pt x="10727" y="5754"/>
                </a:lnTo>
                <a:lnTo>
                  <a:pt x="10666" y="5816"/>
                </a:lnTo>
                <a:lnTo>
                  <a:pt x="10606" y="5879"/>
                </a:lnTo>
                <a:lnTo>
                  <a:pt x="10546" y="5942"/>
                </a:lnTo>
                <a:lnTo>
                  <a:pt x="10487" y="6007"/>
                </a:lnTo>
                <a:lnTo>
                  <a:pt x="10429" y="6072"/>
                </a:lnTo>
                <a:lnTo>
                  <a:pt x="10371" y="6139"/>
                </a:lnTo>
                <a:lnTo>
                  <a:pt x="10313" y="6206"/>
                </a:lnTo>
                <a:lnTo>
                  <a:pt x="10257" y="6275"/>
                </a:lnTo>
                <a:lnTo>
                  <a:pt x="10201" y="6343"/>
                </a:lnTo>
                <a:lnTo>
                  <a:pt x="10145" y="6413"/>
                </a:lnTo>
                <a:lnTo>
                  <a:pt x="10090" y="6483"/>
                </a:lnTo>
                <a:lnTo>
                  <a:pt x="10036" y="6555"/>
                </a:lnTo>
                <a:lnTo>
                  <a:pt x="9982" y="6627"/>
                </a:lnTo>
                <a:lnTo>
                  <a:pt x="9929" y="6700"/>
                </a:lnTo>
                <a:lnTo>
                  <a:pt x="9877" y="6774"/>
                </a:lnTo>
                <a:lnTo>
                  <a:pt x="9825" y="6848"/>
                </a:lnTo>
                <a:lnTo>
                  <a:pt x="9773" y="6924"/>
                </a:lnTo>
                <a:lnTo>
                  <a:pt x="9724" y="7000"/>
                </a:lnTo>
                <a:lnTo>
                  <a:pt x="9673" y="7077"/>
                </a:lnTo>
                <a:lnTo>
                  <a:pt x="9625" y="7156"/>
                </a:lnTo>
                <a:lnTo>
                  <a:pt x="9576" y="7234"/>
                </a:lnTo>
                <a:lnTo>
                  <a:pt x="9528" y="7313"/>
                </a:lnTo>
                <a:lnTo>
                  <a:pt x="9481" y="7394"/>
                </a:lnTo>
                <a:lnTo>
                  <a:pt x="9435" y="7476"/>
                </a:lnTo>
                <a:lnTo>
                  <a:pt x="9390" y="7558"/>
                </a:lnTo>
                <a:lnTo>
                  <a:pt x="9344" y="7640"/>
                </a:lnTo>
                <a:lnTo>
                  <a:pt x="9300" y="7724"/>
                </a:lnTo>
                <a:lnTo>
                  <a:pt x="9256" y="7809"/>
                </a:lnTo>
                <a:lnTo>
                  <a:pt x="9214" y="7894"/>
                </a:lnTo>
                <a:lnTo>
                  <a:pt x="9171" y="7980"/>
                </a:lnTo>
                <a:lnTo>
                  <a:pt x="9130" y="8066"/>
                </a:lnTo>
                <a:lnTo>
                  <a:pt x="9089" y="8154"/>
                </a:lnTo>
                <a:lnTo>
                  <a:pt x="8972" y="8154"/>
                </a:lnTo>
                <a:lnTo>
                  <a:pt x="8972" y="6471"/>
                </a:lnTo>
                <a:lnTo>
                  <a:pt x="6088" y="6471"/>
                </a:lnTo>
                <a:close/>
                <a:moveTo>
                  <a:pt x="4515" y="6471"/>
                </a:moveTo>
                <a:lnTo>
                  <a:pt x="4515" y="1683"/>
                </a:lnTo>
                <a:lnTo>
                  <a:pt x="5762" y="1683"/>
                </a:lnTo>
                <a:lnTo>
                  <a:pt x="5762" y="6471"/>
                </a:lnTo>
                <a:lnTo>
                  <a:pt x="4515" y="6471"/>
                </a:lnTo>
                <a:close/>
                <a:moveTo>
                  <a:pt x="2988" y="6471"/>
                </a:moveTo>
                <a:lnTo>
                  <a:pt x="2988" y="1683"/>
                </a:lnTo>
                <a:lnTo>
                  <a:pt x="3915" y="1683"/>
                </a:lnTo>
                <a:lnTo>
                  <a:pt x="3915" y="6471"/>
                </a:lnTo>
                <a:lnTo>
                  <a:pt x="2988" y="6471"/>
                </a:lnTo>
                <a:close/>
                <a:moveTo>
                  <a:pt x="1520" y="6471"/>
                </a:moveTo>
                <a:lnTo>
                  <a:pt x="1520" y="1683"/>
                </a:lnTo>
                <a:lnTo>
                  <a:pt x="2121" y="1683"/>
                </a:lnTo>
                <a:lnTo>
                  <a:pt x="2121" y="6471"/>
                </a:lnTo>
                <a:lnTo>
                  <a:pt x="1520" y="6471"/>
                </a:lnTo>
                <a:close/>
                <a:moveTo>
                  <a:pt x="0" y="6471"/>
                </a:moveTo>
                <a:lnTo>
                  <a:pt x="0" y="1683"/>
                </a:lnTo>
                <a:lnTo>
                  <a:pt x="437" y="1683"/>
                </a:lnTo>
                <a:lnTo>
                  <a:pt x="437" y="6471"/>
                </a:lnTo>
                <a:lnTo>
                  <a:pt x="0" y="6471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959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E9873D7-FF79-4B3E-B321-7323A79B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3050" y="6272958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23</a:t>
            </a:fld>
            <a:endParaRPr lang="zh-TW" altLang="en-US" sz="2400" dirty="0"/>
          </a:p>
        </p:txBody>
      </p:sp>
      <p:sp>
        <p:nvSpPr>
          <p:cNvPr id="3" name="內容版面配置區 3">
            <a:extLst>
              <a:ext uri="{FF2B5EF4-FFF2-40B4-BE49-F238E27FC236}">
                <a16:creationId xmlns:a16="http://schemas.microsoft.com/office/drawing/2014/main" id="{A733EE81-76CD-4ECE-B50D-7EEEBB040EA3}"/>
              </a:ext>
            </a:extLst>
          </p:cNvPr>
          <p:cNvSpPr txBox="1">
            <a:spLocks/>
          </p:cNvSpPr>
          <p:nvPr/>
        </p:nvSpPr>
        <p:spPr>
          <a:xfrm>
            <a:off x="814314" y="1274556"/>
            <a:ext cx="10805292" cy="1651788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匯出資料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顯示報名資料尚未確認送出免試生之資料檢核表。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匯出檔案為學生報名資料之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檔案，匯出資料由國中學校自行留存備查。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B0DF2E7-52D3-4F80-A811-F8033375AF4F}"/>
              </a:ext>
            </a:extLst>
          </p:cNvPr>
          <p:cNvSpPr/>
          <p:nvPr/>
        </p:nvSpPr>
        <p:spPr bwMode="auto">
          <a:xfrm>
            <a:off x="814314" y="383190"/>
            <a:ext cx="5403606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3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、報名資料檢核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(2/2)</a:t>
            </a: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9CFB3916-C5D9-4BC6-BBEE-681D99AC1F45}"/>
              </a:ext>
            </a:extLst>
          </p:cNvPr>
          <p:cNvGrpSpPr/>
          <p:nvPr/>
        </p:nvGrpSpPr>
        <p:grpSpPr>
          <a:xfrm>
            <a:off x="183356" y="3027941"/>
            <a:ext cx="11825288" cy="2544578"/>
            <a:chOff x="547363" y="3863970"/>
            <a:chExt cx="11039475" cy="1586059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C7A13A1-FA61-466B-96F7-D5D64E8E3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7363" y="3863970"/>
              <a:ext cx="11039475" cy="158605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7CD36FC-CEA6-4A54-A847-4C4DBADF20FB}"/>
                </a:ext>
              </a:extLst>
            </p:cNvPr>
            <p:cNvSpPr/>
            <p:nvPr/>
          </p:nvSpPr>
          <p:spPr>
            <a:xfrm>
              <a:off x="1112397" y="4178891"/>
              <a:ext cx="419100" cy="1219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D3C9C42B-141B-4F57-ACBC-223241E1C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962" y="3550387"/>
            <a:ext cx="8231915" cy="30876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BD39F2-A9E7-4AFE-B2F5-53E2D0099608}"/>
              </a:ext>
            </a:extLst>
          </p:cNvPr>
          <p:cNvSpPr/>
          <p:nvPr/>
        </p:nvSpPr>
        <p:spPr>
          <a:xfrm>
            <a:off x="2101962" y="6204155"/>
            <a:ext cx="719896" cy="334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094EB87B-F92F-4C9D-96CF-0D970BBC9BE8}"/>
              </a:ext>
            </a:extLst>
          </p:cNvPr>
          <p:cNvSpPr/>
          <p:nvPr/>
        </p:nvSpPr>
        <p:spPr>
          <a:xfrm>
            <a:off x="2121625" y="5405370"/>
            <a:ext cx="1182013" cy="3342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快取圖案 11">
            <a:extLst>
              <a:ext uri="{FF2B5EF4-FFF2-40B4-BE49-F238E27FC236}">
                <a16:creationId xmlns:a16="http://schemas.microsoft.com/office/drawing/2014/main" id="{45EDFD5B-A108-4264-9CBC-C1E8D468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429" y="5320709"/>
            <a:ext cx="717351" cy="503618"/>
          </a:xfrm>
          <a:prstGeom prst="roundRect">
            <a:avLst>
              <a:gd name="adj" fmla="val 160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zh-TW" sz="3200" dirty="0">
                <a:solidFill>
                  <a:srgbClr val="C00000"/>
                </a:solidFill>
                <a:cs typeface="Calibri" panose="020F0502020204030204" pitchFamily="34" charset="0"/>
                <a:sym typeface="Wingdings" panose="05000000000000000000" pitchFamily="2" charset="2"/>
              </a:rPr>
              <a:t>❶</a:t>
            </a:r>
            <a:endParaRPr lang="zh-TW" altLang="zh-TW" sz="3200" dirty="0">
              <a:solidFill>
                <a:srgbClr val="C00000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快取圖案 11">
            <a:extLst>
              <a:ext uri="{FF2B5EF4-FFF2-40B4-BE49-F238E27FC236}">
                <a16:creationId xmlns:a16="http://schemas.microsoft.com/office/drawing/2014/main" id="{BC602504-2B4D-4F48-8280-72797801F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766" y="6100265"/>
            <a:ext cx="717351" cy="503618"/>
          </a:xfrm>
          <a:prstGeom prst="roundRect">
            <a:avLst>
              <a:gd name="adj" fmla="val 1607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zh-TW" sz="3200" dirty="0">
                <a:solidFill>
                  <a:srgbClr val="C0000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❷</a:t>
            </a:r>
            <a:endParaRPr lang="zh-TW" altLang="zh-TW" sz="3200" dirty="0">
              <a:solidFill>
                <a:srgbClr val="C00000"/>
              </a:solidFill>
              <a:latin typeface="Perpetua" panose="02020502060401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166BC2B-A7A2-4B1E-8B25-1B1559321982}"/>
              </a:ext>
            </a:extLst>
          </p:cNvPr>
          <p:cNvSpPr/>
          <p:nvPr/>
        </p:nvSpPr>
        <p:spPr>
          <a:xfrm>
            <a:off x="8717343" y="3550387"/>
            <a:ext cx="1590675" cy="3435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265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04A4AE20-E0E6-4383-98A7-C86B510C0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75" y="2374150"/>
            <a:ext cx="10923638" cy="39127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2030909-CFBC-413A-9A1C-DD9FD43D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856" y="6356349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24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ED525BF-BD9A-4117-BA90-4A5EA0C9B676}"/>
              </a:ext>
            </a:extLst>
          </p:cNvPr>
          <p:cNvSpPr/>
          <p:nvPr/>
        </p:nvSpPr>
        <p:spPr bwMode="auto">
          <a:xfrm>
            <a:off x="814313" y="383190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報名資料確認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(1/10)</a:t>
            </a:r>
          </a:p>
        </p:txBody>
      </p:sp>
      <p:sp>
        <p:nvSpPr>
          <p:cNvPr id="4" name="文字方塊 10">
            <a:extLst>
              <a:ext uri="{FF2B5EF4-FFF2-40B4-BE49-F238E27FC236}">
                <a16:creationId xmlns:a16="http://schemas.microsoft.com/office/drawing/2014/main" id="{C410527E-AD4D-402E-BBBB-726E5D7E4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13" y="1134276"/>
            <a:ext cx="104537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一、報名資料確認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學生資料確認送出之後，無法再修改或刪除免試生資料，並會產生繳費帳號，請列印繳費單繳費。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F11FB6-3F2E-4AE5-955D-B089196D6A9B}"/>
              </a:ext>
            </a:extLst>
          </p:cNvPr>
          <p:cNvSpPr/>
          <p:nvPr/>
        </p:nvSpPr>
        <p:spPr>
          <a:xfrm>
            <a:off x="5015258" y="2389117"/>
            <a:ext cx="2240947" cy="7572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244357B-A9D0-40C1-A68B-69BB3BB0C441}"/>
              </a:ext>
            </a:extLst>
          </p:cNvPr>
          <p:cNvSpPr/>
          <p:nvPr/>
        </p:nvSpPr>
        <p:spPr>
          <a:xfrm>
            <a:off x="550605" y="4434307"/>
            <a:ext cx="2369575" cy="491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1" name="组合 226">
            <a:extLst>
              <a:ext uri="{FF2B5EF4-FFF2-40B4-BE49-F238E27FC236}">
                <a16:creationId xmlns:a16="http://schemas.microsoft.com/office/drawing/2014/main" id="{FC1E9432-79D3-47BC-9E1B-DC0B5490BCEE}"/>
              </a:ext>
            </a:extLst>
          </p:cNvPr>
          <p:cNvGrpSpPr/>
          <p:nvPr/>
        </p:nvGrpSpPr>
        <p:grpSpPr>
          <a:xfrm rot="6081007" flipV="1">
            <a:off x="3227965" y="4297047"/>
            <a:ext cx="590580" cy="1111662"/>
            <a:chOff x="8054975" y="4678363"/>
            <a:chExt cx="747713" cy="143033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6EF9EB90-7648-4194-BBD7-BD0EFE10A541}"/>
                </a:ext>
              </a:extLst>
            </p:cNvPr>
            <p:cNvSpPr/>
            <p:nvPr/>
          </p:nvSpPr>
          <p:spPr bwMode="auto">
            <a:xfrm>
              <a:off x="8054975" y="4678363"/>
              <a:ext cx="357188" cy="1166813"/>
            </a:xfrm>
            <a:custGeom>
              <a:avLst/>
              <a:gdLst>
                <a:gd name="T0" fmla="*/ 86 w 166"/>
                <a:gd name="T1" fmla="*/ 543 h 543"/>
                <a:gd name="T2" fmla="*/ 70 w 166"/>
                <a:gd name="T3" fmla="*/ 441 h 543"/>
                <a:gd name="T4" fmla="*/ 38 w 166"/>
                <a:gd name="T5" fmla="*/ 403 h 543"/>
                <a:gd name="T6" fmla="*/ 14 w 166"/>
                <a:gd name="T7" fmla="*/ 333 h 543"/>
                <a:gd name="T8" fmla="*/ 1 w 166"/>
                <a:gd name="T9" fmla="*/ 228 h 543"/>
                <a:gd name="T10" fmla="*/ 15 w 166"/>
                <a:gd name="T11" fmla="*/ 188 h 543"/>
                <a:gd name="T12" fmla="*/ 47 w 166"/>
                <a:gd name="T13" fmla="*/ 199 h 543"/>
                <a:gd name="T14" fmla="*/ 58 w 166"/>
                <a:gd name="T15" fmla="*/ 233 h 543"/>
                <a:gd name="T16" fmla="*/ 68 w 166"/>
                <a:gd name="T17" fmla="*/ 284 h 543"/>
                <a:gd name="T18" fmla="*/ 79 w 166"/>
                <a:gd name="T19" fmla="*/ 304 h 543"/>
                <a:gd name="T20" fmla="*/ 100 w 166"/>
                <a:gd name="T21" fmla="*/ 292 h 543"/>
                <a:gd name="T22" fmla="*/ 93 w 166"/>
                <a:gd name="T23" fmla="*/ 62 h 543"/>
                <a:gd name="T24" fmla="*/ 95 w 166"/>
                <a:gd name="T25" fmla="*/ 23 h 543"/>
                <a:gd name="T26" fmla="*/ 123 w 166"/>
                <a:gd name="T27" fmla="*/ 0 h 543"/>
                <a:gd name="T28" fmla="*/ 147 w 166"/>
                <a:gd name="T29" fmla="*/ 17 h 543"/>
                <a:gd name="T30" fmla="*/ 155 w 166"/>
                <a:gd name="T31" fmla="*/ 48 h 543"/>
                <a:gd name="T32" fmla="*/ 166 w 166"/>
                <a:gd name="T33" fmla="*/ 229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543">
                  <a:moveTo>
                    <a:pt x="86" y="543"/>
                  </a:moveTo>
                  <a:cubicBezTo>
                    <a:pt x="87" y="510"/>
                    <a:pt x="88" y="469"/>
                    <a:pt x="70" y="441"/>
                  </a:cubicBezTo>
                  <a:cubicBezTo>
                    <a:pt x="60" y="427"/>
                    <a:pt x="47" y="416"/>
                    <a:pt x="38" y="403"/>
                  </a:cubicBezTo>
                  <a:cubicBezTo>
                    <a:pt x="23" y="382"/>
                    <a:pt x="18" y="357"/>
                    <a:pt x="14" y="333"/>
                  </a:cubicBezTo>
                  <a:cubicBezTo>
                    <a:pt x="8" y="298"/>
                    <a:pt x="4" y="263"/>
                    <a:pt x="1" y="228"/>
                  </a:cubicBezTo>
                  <a:cubicBezTo>
                    <a:pt x="0" y="213"/>
                    <a:pt x="2" y="195"/>
                    <a:pt x="15" y="188"/>
                  </a:cubicBezTo>
                  <a:cubicBezTo>
                    <a:pt x="26" y="183"/>
                    <a:pt x="40" y="189"/>
                    <a:pt x="47" y="199"/>
                  </a:cubicBezTo>
                  <a:cubicBezTo>
                    <a:pt x="54" y="208"/>
                    <a:pt x="56" y="221"/>
                    <a:pt x="58" y="233"/>
                  </a:cubicBezTo>
                  <a:cubicBezTo>
                    <a:pt x="62" y="250"/>
                    <a:pt x="65" y="267"/>
                    <a:pt x="68" y="284"/>
                  </a:cubicBezTo>
                  <a:cubicBezTo>
                    <a:pt x="69" y="292"/>
                    <a:pt x="71" y="301"/>
                    <a:pt x="79" y="304"/>
                  </a:cubicBezTo>
                  <a:cubicBezTo>
                    <a:pt x="87" y="308"/>
                    <a:pt x="97" y="300"/>
                    <a:pt x="100" y="292"/>
                  </a:cubicBezTo>
                  <a:cubicBezTo>
                    <a:pt x="102" y="220"/>
                    <a:pt x="101" y="133"/>
                    <a:pt x="93" y="62"/>
                  </a:cubicBezTo>
                  <a:cubicBezTo>
                    <a:pt x="92" y="49"/>
                    <a:pt x="91" y="36"/>
                    <a:pt x="95" y="23"/>
                  </a:cubicBezTo>
                  <a:cubicBezTo>
                    <a:pt x="99" y="11"/>
                    <a:pt x="110" y="0"/>
                    <a:pt x="123" y="0"/>
                  </a:cubicBezTo>
                  <a:cubicBezTo>
                    <a:pt x="133" y="0"/>
                    <a:pt x="142" y="8"/>
                    <a:pt x="147" y="17"/>
                  </a:cubicBezTo>
                  <a:cubicBezTo>
                    <a:pt x="152" y="27"/>
                    <a:pt x="154" y="37"/>
                    <a:pt x="155" y="48"/>
                  </a:cubicBezTo>
                  <a:cubicBezTo>
                    <a:pt x="162" y="108"/>
                    <a:pt x="164" y="168"/>
                    <a:pt x="166" y="229"/>
                  </a:cubicBezTo>
                </a:path>
              </a:pathLst>
            </a:custGeom>
            <a:grpFill/>
            <a:ln w="28575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zh-CN" altLang="en-US" sz="2268" kern="0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18081608-8019-4E02-B8DB-125825822E47}"/>
                </a:ext>
              </a:extLst>
            </p:cNvPr>
            <p:cNvSpPr/>
            <p:nvPr/>
          </p:nvSpPr>
          <p:spPr bwMode="auto">
            <a:xfrm>
              <a:off x="8408988" y="5019675"/>
              <a:ext cx="146050" cy="133350"/>
            </a:xfrm>
            <a:custGeom>
              <a:avLst/>
              <a:gdLst>
                <a:gd name="T0" fmla="*/ 0 w 68"/>
                <a:gd name="T1" fmla="*/ 11 h 62"/>
                <a:gd name="T2" fmla="*/ 41 w 68"/>
                <a:gd name="T3" fmla="*/ 0 h 62"/>
                <a:gd name="T4" fmla="*/ 59 w 68"/>
                <a:gd name="T5" fmla="*/ 14 h 62"/>
                <a:gd name="T6" fmla="*/ 67 w 68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2">
                  <a:moveTo>
                    <a:pt x="0" y="11"/>
                  </a:moveTo>
                  <a:cubicBezTo>
                    <a:pt x="11" y="2"/>
                    <a:pt x="27" y="0"/>
                    <a:pt x="41" y="0"/>
                  </a:cubicBezTo>
                  <a:cubicBezTo>
                    <a:pt x="51" y="0"/>
                    <a:pt x="56" y="5"/>
                    <a:pt x="59" y="14"/>
                  </a:cubicBezTo>
                  <a:cubicBezTo>
                    <a:pt x="65" y="29"/>
                    <a:pt x="68" y="46"/>
                    <a:pt x="67" y="62"/>
                  </a:cubicBezTo>
                </a:path>
              </a:pathLst>
            </a:custGeom>
            <a:grpFill/>
            <a:ln w="28575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zh-CN" altLang="en-US" sz="2268" kern="0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746C792C-8FE9-46A1-9881-97795EFCC7F9}"/>
                </a:ext>
              </a:extLst>
            </p:cNvPr>
            <p:cNvSpPr/>
            <p:nvPr/>
          </p:nvSpPr>
          <p:spPr bwMode="auto">
            <a:xfrm>
              <a:off x="8545513" y="5068888"/>
              <a:ext cx="136525" cy="168275"/>
            </a:xfrm>
            <a:custGeom>
              <a:avLst/>
              <a:gdLst>
                <a:gd name="T0" fmla="*/ 0 w 63"/>
                <a:gd name="T1" fmla="*/ 5 h 78"/>
                <a:gd name="T2" fmla="*/ 25 w 63"/>
                <a:gd name="T3" fmla="*/ 0 h 78"/>
                <a:gd name="T4" fmla="*/ 48 w 63"/>
                <a:gd name="T5" fmla="*/ 9 h 78"/>
                <a:gd name="T6" fmla="*/ 55 w 63"/>
                <a:gd name="T7" fmla="*/ 24 h 78"/>
                <a:gd name="T8" fmla="*/ 62 w 6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8">
                  <a:moveTo>
                    <a:pt x="0" y="5"/>
                  </a:moveTo>
                  <a:cubicBezTo>
                    <a:pt x="8" y="3"/>
                    <a:pt x="17" y="0"/>
                    <a:pt x="25" y="0"/>
                  </a:cubicBezTo>
                  <a:cubicBezTo>
                    <a:pt x="34" y="0"/>
                    <a:pt x="43" y="3"/>
                    <a:pt x="48" y="9"/>
                  </a:cubicBezTo>
                  <a:cubicBezTo>
                    <a:pt x="52" y="13"/>
                    <a:pt x="54" y="18"/>
                    <a:pt x="55" y="24"/>
                  </a:cubicBezTo>
                  <a:cubicBezTo>
                    <a:pt x="61" y="41"/>
                    <a:pt x="63" y="59"/>
                    <a:pt x="62" y="78"/>
                  </a:cubicBezTo>
                </a:path>
              </a:pathLst>
            </a:custGeom>
            <a:grpFill/>
            <a:ln w="28575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zh-CN" altLang="en-US" sz="2268" kern="0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126725BE-D2AE-4775-B70D-D02EA4A1DF17}"/>
                </a:ext>
              </a:extLst>
            </p:cNvPr>
            <p:cNvSpPr/>
            <p:nvPr/>
          </p:nvSpPr>
          <p:spPr bwMode="auto">
            <a:xfrm>
              <a:off x="8666163" y="5127625"/>
              <a:ext cx="136525" cy="708025"/>
            </a:xfrm>
            <a:custGeom>
              <a:avLst/>
              <a:gdLst>
                <a:gd name="T0" fmla="*/ 3 w 63"/>
                <a:gd name="T1" fmla="*/ 6 h 330"/>
                <a:gd name="T2" fmla="*/ 46 w 63"/>
                <a:gd name="T3" fmla="*/ 28 h 330"/>
                <a:gd name="T4" fmla="*/ 58 w 63"/>
                <a:gd name="T5" fmla="*/ 80 h 330"/>
                <a:gd name="T6" fmla="*/ 46 w 63"/>
                <a:gd name="T7" fmla="*/ 210 h 330"/>
                <a:gd name="T8" fmla="*/ 16 w 63"/>
                <a:gd name="T9" fmla="*/ 267 h 330"/>
                <a:gd name="T10" fmla="*/ 4 w 63"/>
                <a:gd name="T11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30">
                  <a:moveTo>
                    <a:pt x="3" y="6"/>
                  </a:moveTo>
                  <a:cubicBezTo>
                    <a:pt x="20" y="0"/>
                    <a:pt x="37" y="12"/>
                    <a:pt x="46" y="28"/>
                  </a:cubicBezTo>
                  <a:cubicBezTo>
                    <a:pt x="55" y="43"/>
                    <a:pt x="57" y="62"/>
                    <a:pt x="58" y="80"/>
                  </a:cubicBezTo>
                  <a:cubicBezTo>
                    <a:pt x="61" y="124"/>
                    <a:pt x="63" y="170"/>
                    <a:pt x="46" y="210"/>
                  </a:cubicBezTo>
                  <a:cubicBezTo>
                    <a:pt x="38" y="230"/>
                    <a:pt x="24" y="247"/>
                    <a:pt x="16" y="267"/>
                  </a:cubicBezTo>
                  <a:cubicBezTo>
                    <a:pt x="6" y="290"/>
                    <a:pt x="0" y="305"/>
                    <a:pt x="4" y="330"/>
                  </a:cubicBezTo>
                </a:path>
              </a:pathLst>
            </a:custGeom>
            <a:grpFill/>
            <a:ln w="28575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zh-CN" altLang="en-US" sz="2268" kern="0">
                <a:solidFill>
                  <a:prstClr val="black"/>
                </a:solidFill>
                <a:latin typeface="微软雅黑 Light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05310458-F279-4F97-A06E-4A5C336E542E}"/>
                </a:ext>
              </a:extLst>
            </p:cNvPr>
            <p:cNvSpPr/>
            <p:nvPr/>
          </p:nvSpPr>
          <p:spPr bwMode="auto">
            <a:xfrm>
              <a:off x="8158163" y="5838825"/>
              <a:ext cx="590550" cy="269875"/>
            </a:xfrm>
            <a:custGeom>
              <a:avLst/>
              <a:gdLst>
                <a:gd name="T0" fmla="*/ 0 w 274"/>
                <a:gd name="T1" fmla="*/ 6 h 126"/>
                <a:gd name="T2" fmla="*/ 261 w 274"/>
                <a:gd name="T3" fmla="*/ 0 h 126"/>
                <a:gd name="T4" fmla="*/ 274 w 274"/>
                <a:gd name="T5" fmla="*/ 104 h 126"/>
                <a:gd name="T6" fmla="*/ 11 w 274"/>
                <a:gd name="T7" fmla="*/ 126 h 126"/>
                <a:gd name="T8" fmla="*/ 0 w 274"/>
                <a:gd name="T9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" h="126">
                  <a:moveTo>
                    <a:pt x="0" y="6"/>
                  </a:moveTo>
                  <a:cubicBezTo>
                    <a:pt x="87" y="4"/>
                    <a:pt x="174" y="2"/>
                    <a:pt x="261" y="0"/>
                  </a:cubicBezTo>
                  <a:cubicBezTo>
                    <a:pt x="268" y="34"/>
                    <a:pt x="273" y="69"/>
                    <a:pt x="274" y="104"/>
                  </a:cubicBezTo>
                  <a:cubicBezTo>
                    <a:pt x="186" y="110"/>
                    <a:pt x="98" y="117"/>
                    <a:pt x="11" y="126"/>
                  </a:cubicBezTo>
                  <a:cubicBezTo>
                    <a:pt x="5" y="87"/>
                    <a:pt x="1" y="46"/>
                    <a:pt x="0" y="6"/>
                  </a:cubicBezTo>
                  <a:close/>
                </a:path>
              </a:pathLst>
            </a:custGeom>
            <a:grpFill/>
            <a:ln w="28575" cap="rnd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115210" tIns="57605" rIns="115210" bIns="57605" numCol="1" anchor="t" anchorCtr="0" compatLnSpc="1"/>
            <a:lstStyle/>
            <a:p>
              <a:pPr defTabSz="1152144">
                <a:defRPr/>
              </a:pPr>
              <a:endParaRPr lang="zh-CN" altLang="en-US" sz="2268" kern="0">
                <a:solidFill>
                  <a:prstClr val="black"/>
                </a:solidFill>
                <a:latin typeface="微软雅黑 Ligh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C358B05C-E30A-484F-870C-6DB5A9EF5D2F}"/>
              </a:ext>
            </a:extLst>
          </p:cNvPr>
          <p:cNvSpPr/>
          <p:nvPr/>
        </p:nvSpPr>
        <p:spPr>
          <a:xfrm>
            <a:off x="9677400" y="2424138"/>
            <a:ext cx="1590675" cy="34358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32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83799DA-B31B-4640-BB13-4D58DEF5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575" y="634550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25</a:t>
            </a:fld>
            <a:endParaRPr lang="zh-TW" altLang="en-US" dirty="0"/>
          </a:p>
        </p:txBody>
      </p:sp>
      <p:sp>
        <p:nvSpPr>
          <p:cNvPr id="3" name="內容版面配置區 3">
            <a:extLst>
              <a:ext uri="{FF2B5EF4-FFF2-40B4-BE49-F238E27FC236}">
                <a16:creationId xmlns:a16="http://schemas.microsoft.com/office/drawing/2014/main" id="{FE476535-9084-41CB-A18A-D6FC82A0B595}"/>
              </a:ext>
            </a:extLst>
          </p:cNvPr>
          <p:cNvSpPr txBox="1">
            <a:spLocks/>
          </p:cNvSpPr>
          <p:nvPr/>
        </p:nvSpPr>
        <p:spPr>
          <a:xfrm>
            <a:off x="885588" y="1150744"/>
            <a:ext cx="9738867" cy="747726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  <a:defRPr/>
            </a:pP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報名資料確認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若資料已檢核無誤，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「報名資料確認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送出，產生繳費帳號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，完成報名流程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93763" indent="-8937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7159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715963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zh-TW" sz="2400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873F437-DEAF-4A31-81FC-E32EC09F2E90}"/>
              </a:ext>
            </a:extLst>
          </p:cNvPr>
          <p:cNvSpPr/>
          <p:nvPr/>
        </p:nvSpPr>
        <p:spPr bwMode="auto">
          <a:xfrm>
            <a:off x="814313" y="383190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報名資料確認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(2/10)</a:t>
            </a:r>
          </a:p>
        </p:txBody>
      </p:sp>
      <p:sp>
        <p:nvSpPr>
          <p:cNvPr id="5" name="文字方塊 17">
            <a:extLst>
              <a:ext uri="{FF2B5EF4-FFF2-40B4-BE49-F238E27FC236}">
                <a16:creationId xmlns:a16="http://schemas.microsoft.com/office/drawing/2014/main" id="{FEF9DA1E-D865-4B47-AC73-D28F7AA77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13" y="3879106"/>
            <a:ext cx="94143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Step2 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」按鈕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，產生繳費帳號，列印繳費單及繳交資料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2">
            <a:extLst>
              <a:ext uri="{FF2B5EF4-FFF2-40B4-BE49-F238E27FC236}">
                <a16:creationId xmlns:a16="http://schemas.microsoft.com/office/drawing/2014/main" id="{BE11680C-0851-46D7-8AA5-86FA3BE53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5204" y="5855048"/>
            <a:ext cx="8761590" cy="707886"/>
          </a:xfrm>
          <a:prstGeom prst="rect">
            <a:avLst/>
          </a:prstGeom>
          <a:solidFill>
            <a:srgbClr val="FFE5E5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報名確認後即不得再修改或刪除資料，若尚須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增加報名學生，請另再匯入報名學生資料或單筆新增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，已完成「報名確認」之學生不得再次匯入。</a:t>
            </a:r>
            <a:endParaRPr lang="zh-TW" altLang="en-US" sz="2000" b="1" dirty="0"/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F6ECDA21-9D04-48F3-8558-E458CBE6F971}"/>
              </a:ext>
            </a:extLst>
          </p:cNvPr>
          <p:cNvGrpSpPr/>
          <p:nvPr/>
        </p:nvGrpSpPr>
        <p:grpSpPr>
          <a:xfrm>
            <a:off x="757253" y="2049753"/>
            <a:ext cx="10677494" cy="1228003"/>
            <a:chOff x="437913" y="2055087"/>
            <a:chExt cx="10677494" cy="1228003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FF5ABFAC-49DA-4B9C-862F-8F397833E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3" y="2055088"/>
              <a:ext cx="6791325" cy="122800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E85D095C-ED39-4625-9D74-17DE06E76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90191" y="2055087"/>
              <a:ext cx="3725216" cy="122800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pic>
        <p:nvPicPr>
          <p:cNvPr id="15" name="圖片 14">
            <a:extLst>
              <a:ext uri="{FF2B5EF4-FFF2-40B4-BE49-F238E27FC236}">
                <a16:creationId xmlns:a16="http://schemas.microsoft.com/office/drawing/2014/main" id="{11155F83-A952-4470-B4E1-85233E042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62" y="4353707"/>
            <a:ext cx="11801475" cy="128097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群組 15">
            <a:extLst>
              <a:ext uri="{FF2B5EF4-FFF2-40B4-BE49-F238E27FC236}">
                <a16:creationId xmlns:a16="http://schemas.microsoft.com/office/drawing/2014/main" id="{90E1FDE1-210F-4A5C-ACC8-D2A1173661D9}"/>
              </a:ext>
            </a:extLst>
          </p:cNvPr>
          <p:cNvGrpSpPr/>
          <p:nvPr/>
        </p:nvGrpSpPr>
        <p:grpSpPr>
          <a:xfrm>
            <a:off x="2068018" y="4771233"/>
            <a:ext cx="369332" cy="369332"/>
            <a:chOff x="2114313" y="1870759"/>
            <a:chExt cx="608575" cy="608575"/>
          </a:xfrm>
        </p:grpSpPr>
        <p:sp>
          <p:nvSpPr>
            <p:cNvPr id="17" name="Oval 315">
              <a:extLst>
                <a:ext uri="{FF2B5EF4-FFF2-40B4-BE49-F238E27FC236}">
                  <a16:creationId xmlns:a16="http://schemas.microsoft.com/office/drawing/2014/main" id="{7A2214D7-3831-4A78-9248-99EC952E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16">
              <a:extLst>
                <a:ext uri="{FF2B5EF4-FFF2-40B4-BE49-F238E27FC236}">
                  <a16:creationId xmlns:a16="http://schemas.microsoft.com/office/drawing/2014/main" id="{96F84A8C-EA3B-41D4-9FF7-29CEC4140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Freeform 317">
              <a:extLst>
                <a:ext uri="{FF2B5EF4-FFF2-40B4-BE49-F238E27FC236}">
                  <a16:creationId xmlns:a16="http://schemas.microsoft.com/office/drawing/2014/main" id="{531C472E-FABB-475F-A5A2-18342D0AD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97831895-F2B2-4403-9398-040723B75FD0}"/>
              </a:ext>
            </a:extLst>
          </p:cNvPr>
          <p:cNvGrpSpPr/>
          <p:nvPr/>
        </p:nvGrpSpPr>
        <p:grpSpPr>
          <a:xfrm>
            <a:off x="3639643" y="4785611"/>
            <a:ext cx="369332" cy="369332"/>
            <a:chOff x="2114313" y="1870759"/>
            <a:chExt cx="608575" cy="608575"/>
          </a:xfrm>
        </p:grpSpPr>
        <p:sp>
          <p:nvSpPr>
            <p:cNvPr id="21" name="Oval 315">
              <a:extLst>
                <a:ext uri="{FF2B5EF4-FFF2-40B4-BE49-F238E27FC236}">
                  <a16:creationId xmlns:a16="http://schemas.microsoft.com/office/drawing/2014/main" id="{C18AF3F5-BC6E-4F1E-B35E-5160A0542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16">
              <a:extLst>
                <a:ext uri="{FF2B5EF4-FFF2-40B4-BE49-F238E27FC236}">
                  <a16:creationId xmlns:a16="http://schemas.microsoft.com/office/drawing/2014/main" id="{038D7277-1BBE-4B42-99C5-1FF2E5B11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317">
              <a:extLst>
                <a:ext uri="{FF2B5EF4-FFF2-40B4-BE49-F238E27FC236}">
                  <a16:creationId xmlns:a16="http://schemas.microsoft.com/office/drawing/2014/main" id="{7A4F4149-B6B6-47FC-BEEA-F0B43EB2A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4" name="KSO_Shape">
            <a:extLst>
              <a:ext uri="{FF2B5EF4-FFF2-40B4-BE49-F238E27FC236}">
                <a16:creationId xmlns:a16="http://schemas.microsoft.com/office/drawing/2014/main" id="{EBCBEF8E-5C1B-405C-BB56-4EE1D0A5D4B9}"/>
              </a:ext>
            </a:extLst>
          </p:cNvPr>
          <p:cNvSpPr>
            <a:spLocks/>
          </p:cNvSpPr>
          <p:nvPr/>
        </p:nvSpPr>
        <p:spPr bwMode="auto">
          <a:xfrm>
            <a:off x="7324823" y="2556294"/>
            <a:ext cx="608464" cy="664987"/>
          </a:xfrm>
          <a:custGeom>
            <a:avLst/>
            <a:gdLst>
              <a:gd name="T0" fmla="*/ 407337059 w 7313"/>
              <a:gd name="T1" fmla="*/ 407252968 h 7994"/>
              <a:gd name="T2" fmla="*/ 407337059 w 7313"/>
              <a:gd name="T3" fmla="*/ 407252968 h 7994"/>
              <a:gd name="T4" fmla="*/ 407337059 w 7313"/>
              <a:gd name="T5" fmla="*/ 407252968 h 7994"/>
              <a:gd name="T6" fmla="*/ 407337059 w 7313"/>
              <a:gd name="T7" fmla="*/ 407252968 h 7994"/>
              <a:gd name="T8" fmla="*/ 407337059 w 7313"/>
              <a:gd name="T9" fmla="*/ 407252968 h 7994"/>
              <a:gd name="T10" fmla="*/ 407337059 w 7313"/>
              <a:gd name="T11" fmla="*/ 407252968 h 7994"/>
              <a:gd name="T12" fmla="*/ 407337059 w 7313"/>
              <a:gd name="T13" fmla="*/ 407252968 h 7994"/>
              <a:gd name="T14" fmla="*/ 407337059 w 7313"/>
              <a:gd name="T15" fmla="*/ 407252968 h 7994"/>
              <a:gd name="T16" fmla="*/ 407337059 w 7313"/>
              <a:gd name="T17" fmla="*/ 407252968 h 7994"/>
              <a:gd name="T18" fmla="*/ 407337059 w 7313"/>
              <a:gd name="T19" fmla="*/ 407252968 h 7994"/>
              <a:gd name="T20" fmla="*/ 407337059 w 7313"/>
              <a:gd name="T21" fmla="*/ 407252968 h 7994"/>
              <a:gd name="T22" fmla="*/ 407337059 w 7313"/>
              <a:gd name="T23" fmla="*/ 407252968 h 7994"/>
              <a:gd name="T24" fmla="*/ 407337059 w 7313"/>
              <a:gd name="T25" fmla="*/ 407252968 h 7994"/>
              <a:gd name="T26" fmla="*/ 407337059 w 7313"/>
              <a:gd name="T27" fmla="*/ 407252968 h 7994"/>
              <a:gd name="T28" fmla="*/ 407337059 w 7313"/>
              <a:gd name="T29" fmla="*/ 407252968 h 7994"/>
              <a:gd name="T30" fmla="*/ 407337059 w 7313"/>
              <a:gd name="T31" fmla="*/ 407252968 h 7994"/>
              <a:gd name="T32" fmla="*/ 407337059 w 7313"/>
              <a:gd name="T33" fmla="*/ 407252968 h 7994"/>
              <a:gd name="T34" fmla="*/ 407337059 w 7313"/>
              <a:gd name="T35" fmla="*/ 407252968 h 7994"/>
              <a:gd name="T36" fmla="*/ 407337059 w 7313"/>
              <a:gd name="T37" fmla="*/ 407252968 h 7994"/>
              <a:gd name="T38" fmla="*/ 407337059 w 7313"/>
              <a:gd name="T39" fmla="*/ 407252968 h 7994"/>
              <a:gd name="T40" fmla="*/ 407337059 w 7313"/>
              <a:gd name="T41" fmla="*/ 407252968 h 7994"/>
              <a:gd name="T42" fmla="*/ 407337059 w 7313"/>
              <a:gd name="T43" fmla="*/ 407252968 h 7994"/>
              <a:gd name="T44" fmla="*/ 407337059 w 7313"/>
              <a:gd name="T45" fmla="*/ 407252968 h 7994"/>
              <a:gd name="T46" fmla="*/ 407337059 w 7313"/>
              <a:gd name="T47" fmla="*/ 407252968 h 7994"/>
              <a:gd name="T48" fmla="*/ 407337059 w 7313"/>
              <a:gd name="T49" fmla="*/ 407252968 h 7994"/>
              <a:gd name="T50" fmla="*/ 407337059 w 7313"/>
              <a:gd name="T51" fmla="*/ 407252968 h 7994"/>
              <a:gd name="T52" fmla="*/ 407337059 w 7313"/>
              <a:gd name="T53" fmla="*/ 407252968 h 7994"/>
              <a:gd name="T54" fmla="*/ 407337059 w 7313"/>
              <a:gd name="T55" fmla="*/ 407252968 h 7994"/>
              <a:gd name="T56" fmla="*/ 407337059 w 7313"/>
              <a:gd name="T57" fmla="*/ 407252968 h 7994"/>
              <a:gd name="T58" fmla="*/ 407337059 w 7313"/>
              <a:gd name="T59" fmla="*/ 407252968 h 7994"/>
              <a:gd name="T60" fmla="*/ 407337059 w 7313"/>
              <a:gd name="T61" fmla="*/ 407252968 h 7994"/>
              <a:gd name="T62" fmla="*/ 407337059 w 7313"/>
              <a:gd name="T63" fmla="*/ 407252968 h 7994"/>
              <a:gd name="T64" fmla="*/ 407337059 w 7313"/>
              <a:gd name="T65" fmla="*/ 407252968 h 7994"/>
              <a:gd name="T66" fmla="*/ 407337059 w 7313"/>
              <a:gd name="T67" fmla="*/ 407252968 h 7994"/>
              <a:gd name="T68" fmla="*/ 407337059 w 7313"/>
              <a:gd name="T69" fmla="*/ 407252968 h 7994"/>
              <a:gd name="T70" fmla="*/ 407337059 w 7313"/>
              <a:gd name="T71" fmla="*/ 407252968 h 7994"/>
              <a:gd name="T72" fmla="*/ 407337059 w 7313"/>
              <a:gd name="T73" fmla="*/ 407252968 h 7994"/>
              <a:gd name="T74" fmla="*/ 407337059 w 7313"/>
              <a:gd name="T75" fmla="*/ 407252968 h 7994"/>
              <a:gd name="T76" fmla="*/ 407337059 w 7313"/>
              <a:gd name="T77" fmla="*/ 407252968 h 7994"/>
              <a:gd name="T78" fmla="*/ 407337059 w 7313"/>
              <a:gd name="T79" fmla="*/ 407252968 h 7994"/>
              <a:gd name="T80" fmla="*/ 407337059 w 7313"/>
              <a:gd name="T81" fmla="*/ 407252968 h 7994"/>
              <a:gd name="T82" fmla="*/ 407337059 w 7313"/>
              <a:gd name="T83" fmla="*/ 407252968 h 7994"/>
              <a:gd name="T84" fmla="*/ 407337059 w 7313"/>
              <a:gd name="T85" fmla="*/ 407252968 h 7994"/>
              <a:gd name="T86" fmla="*/ 407337059 w 7313"/>
              <a:gd name="T87" fmla="*/ 407252968 h 7994"/>
              <a:gd name="T88" fmla="*/ 407337059 w 7313"/>
              <a:gd name="T89" fmla="*/ 407252968 h 7994"/>
              <a:gd name="T90" fmla="*/ 407337059 w 7313"/>
              <a:gd name="T91" fmla="*/ 407252968 h 7994"/>
              <a:gd name="T92" fmla="*/ 407337059 w 7313"/>
              <a:gd name="T93" fmla="*/ 407252968 h 7994"/>
              <a:gd name="T94" fmla="*/ 407337059 w 7313"/>
              <a:gd name="T95" fmla="*/ 407252968 h 7994"/>
              <a:gd name="T96" fmla="*/ 407337059 w 7313"/>
              <a:gd name="T97" fmla="*/ 407252968 h 7994"/>
              <a:gd name="T98" fmla="*/ 407337059 w 7313"/>
              <a:gd name="T99" fmla="*/ 407252968 h 7994"/>
              <a:gd name="T100" fmla="*/ 407337059 w 7313"/>
              <a:gd name="T101" fmla="*/ 407252968 h 7994"/>
              <a:gd name="T102" fmla="*/ 407337059 w 7313"/>
              <a:gd name="T103" fmla="*/ 407252968 h 799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313" h="7994">
                <a:moveTo>
                  <a:pt x="0" y="3997"/>
                </a:moveTo>
                <a:lnTo>
                  <a:pt x="0" y="3997"/>
                </a:lnTo>
                <a:lnTo>
                  <a:pt x="1" y="3944"/>
                </a:lnTo>
                <a:lnTo>
                  <a:pt x="5" y="3891"/>
                </a:lnTo>
                <a:lnTo>
                  <a:pt x="12" y="3839"/>
                </a:lnTo>
                <a:lnTo>
                  <a:pt x="21" y="3788"/>
                </a:lnTo>
                <a:lnTo>
                  <a:pt x="33" y="3737"/>
                </a:lnTo>
                <a:lnTo>
                  <a:pt x="47" y="3687"/>
                </a:lnTo>
                <a:lnTo>
                  <a:pt x="64" y="3639"/>
                </a:lnTo>
                <a:lnTo>
                  <a:pt x="81" y="3591"/>
                </a:lnTo>
                <a:lnTo>
                  <a:pt x="103" y="3545"/>
                </a:lnTo>
                <a:lnTo>
                  <a:pt x="126" y="3500"/>
                </a:lnTo>
                <a:lnTo>
                  <a:pt x="151" y="3457"/>
                </a:lnTo>
                <a:lnTo>
                  <a:pt x="179" y="3414"/>
                </a:lnTo>
                <a:lnTo>
                  <a:pt x="208" y="3373"/>
                </a:lnTo>
                <a:lnTo>
                  <a:pt x="239" y="3333"/>
                </a:lnTo>
                <a:lnTo>
                  <a:pt x="272" y="3296"/>
                </a:lnTo>
                <a:lnTo>
                  <a:pt x="306" y="3259"/>
                </a:lnTo>
                <a:lnTo>
                  <a:pt x="343" y="3225"/>
                </a:lnTo>
                <a:lnTo>
                  <a:pt x="381" y="3191"/>
                </a:lnTo>
                <a:lnTo>
                  <a:pt x="420" y="3161"/>
                </a:lnTo>
                <a:lnTo>
                  <a:pt x="461" y="3131"/>
                </a:lnTo>
                <a:lnTo>
                  <a:pt x="504" y="3104"/>
                </a:lnTo>
                <a:lnTo>
                  <a:pt x="548" y="3079"/>
                </a:lnTo>
                <a:lnTo>
                  <a:pt x="593" y="3055"/>
                </a:lnTo>
                <a:lnTo>
                  <a:pt x="639" y="3035"/>
                </a:lnTo>
                <a:lnTo>
                  <a:pt x="686" y="3016"/>
                </a:lnTo>
                <a:lnTo>
                  <a:pt x="735" y="3000"/>
                </a:lnTo>
                <a:lnTo>
                  <a:pt x="785" y="2986"/>
                </a:lnTo>
                <a:lnTo>
                  <a:pt x="834" y="2974"/>
                </a:lnTo>
                <a:lnTo>
                  <a:pt x="886" y="2964"/>
                </a:lnTo>
                <a:lnTo>
                  <a:pt x="938" y="2957"/>
                </a:lnTo>
                <a:lnTo>
                  <a:pt x="990" y="2954"/>
                </a:lnTo>
                <a:lnTo>
                  <a:pt x="1045" y="2952"/>
                </a:lnTo>
                <a:lnTo>
                  <a:pt x="3746" y="2952"/>
                </a:lnTo>
                <a:lnTo>
                  <a:pt x="2576" y="1782"/>
                </a:lnTo>
                <a:lnTo>
                  <a:pt x="2539" y="1743"/>
                </a:lnTo>
                <a:lnTo>
                  <a:pt x="2504" y="1703"/>
                </a:lnTo>
                <a:lnTo>
                  <a:pt x="2472" y="1661"/>
                </a:lnTo>
                <a:lnTo>
                  <a:pt x="2443" y="1619"/>
                </a:lnTo>
                <a:lnTo>
                  <a:pt x="2415" y="1575"/>
                </a:lnTo>
                <a:lnTo>
                  <a:pt x="2391" y="1530"/>
                </a:lnTo>
                <a:lnTo>
                  <a:pt x="2367" y="1484"/>
                </a:lnTo>
                <a:lnTo>
                  <a:pt x="2347" y="1438"/>
                </a:lnTo>
                <a:lnTo>
                  <a:pt x="2329" y="1389"/>
                </a:lnTo>
                <a:lnTo>
                  <a:pt x="2314" y="1342"/>
                </a:lnTo>
                <a:lnTo>
                  <a:pt x="2301" y="1292"/>
                </a:lnTo>
                <a:lnTo>
                  <a:pt x="2290" y="1244"/>
                </a:lnTo>
                <a:lnTo>
                  <a:pt x="2282" y="1194"/>
                </a:lnTo>
                <a:lnTo>
                  <a:pt x="2276" y="1144"/>
                </a:lnTo>
                <a:lnTo>
                  <a:pt x="2272" y="1093"/>
                </a:lnTo>
                <a:lnTo>
                  <a:pt x="2271" y="1044"/>
                </a:lnTo>
                <a:lnTo>
                  <a:pt x="2272" y="994"/>
                </a:lnTo>
                <a:lnTo>
                  <a:pt x="2276" y="943"/>
                </a:lnTo>
                <a:lnTo>
                  <a:pt x="2282" y="893"/>
                </a:lnTo>
                <a:lnTo>
                  <a:pt x="2290" y="844"/>
                </a:lnTo>
                <a:lnTo>
                  <a:pt x="2301" y="794"/>
                </a:lnTo>
                <a:lnTo>
                  <a:pt x="2314" y="745"/>
                </a:lnTo>
                <a:lnTo>
                  <a:pt x="2329" y="698"/>
                </a:lnTo>
                <a:lnTo>
                  <a:pt x="2347" y="650"/>
                </a:lnTo>
                <a:lnTo>
                  <a:pt x="2367" y="603"/>
                </a:lnTo>
                <a:lnTo>
                  <a:pt x="2391" y="557"/>
                </a:lnTo>
                <a:lnTo>
                  <a:pt x="2415" y="512"/>
                </a:lnTo>
                <a:lnTo>
                  <a:pt x="2443" y="468"/>
                </a:lnTo>
                <a:lnTo>
                  <a:pt x="2472" y="426"/>
                </a:lnTo>
                <a:lnTo>
                  <a:pt x="2504" y="384"/>
                </a:lnTo>
                <a:lnTo>
                  <a:pt x="2539" y="343"/>
                </a:lnTo>
                <a:lnTo>
                  <a:pt x="2576" y="305"/>
                </a:lnTo>
                <a:lnTo>
                  <a:pt x="2614" y="268"/>
                </a:lnTo>
                <a:lnTo>
                  <a:pt x="2654" y="233"/>
                </a:lnTo>
                <a:lnTo>
                  <a:pt x="2696" y="201"/>
                </a:lnTo>
                <a:lnTo>
                  <a:pt x="2740" y="171"/>
                </a:lnTo>
                <a:lnTo>
                  <a:pt x="2783" y="144"/>
                </a:lnTo>
                <a:lnTo>
                  <a:pt x="2828" y="119"/>
                </a:lnTo>
                <a:lnTo>
                  <a:pt x="2875" y="97"/>
                </a:lnTo>
                <a:lnTo>
                  <a:pt x="2921" y="77"/>
                </a:lnTo>
                <a:lnTo>
                  <a:pt x="2968" y="59"/>
                </a:lnTo>
                <a:lnTo>
                  <a:pt x="3017" y="44"/>
                </a:lnTo>
                <a:lnTo>
                  <a:pt x="3065" y="29"/>
                </a:lnTo>
                <a:lnTo>
                  <a:pt x="3115" y="19"/>
                </a:lnTo>
                <a:lnTo>
                  <a:pt x="3165" y="10"/>
                </a:lnTo>
                <a:lnTo>
                  <a:pt x="3214" y="5"/>
                </a:lnTo>
                <a:lnTo>
                  <a:pt x="3264" y="1"/>
                </a:lnTo>
                <a:lnTo>
                  <a:pt x="3315" y="0"/>
                </a:lnTo>
                <a:lnTo>
                  <a:pt x="3365" y="1"/>
                </a:lnTo>
                <a:lnTo>
                  <a:pt x="3414" y="5"/>
                </a:lnTo>
                <a:lnTo>
                  <a:pt x="3465" y="10"/>
                </a:lnTo>
                <a:lnTo>
                  <a:pt x="3514" y="19"/>
                </a:lnTo>
                <a:lnTo>
                  <a:pt x="3563" y="29"/>
                </a:lnTo>
                <a:lnTo>
                  <a:pt x="3612" y="44"/>
                </a:lnTo>
                <a:lnTo>
                  <a:pt x="3660" y="59"/>
                </a:lnTo>
                <a:lnTo>
                  <a:pt x="3708" y="77"/>
                </a:lnTo>
                <a:lnTo>
                  <a:pt x="3755" y="97"/>
                </a:lnTo>
                <a:lnTo>
                  <a:pt x="3801" y="119"/>
                </a:lnTo>
                <a:lnTo>
                  <a:pt x="3846" y="144"/>
                </a:lnTo>
                <a:lnTo>
                  <a:pt x="3890" y="171"/>
                </a:lnTo>
                <a:lnTo>
                  <a:pt x="3933" y="201"/>
                </a:lnTo>
                <a:lnTo>
                  <a:pt x="3974" y="233"/>
                </a:lnTo>
                <a:lnTo>
                  <a:pt x="4014" y="268"/>
                </a:lnTo>
                <a:lnTo>
                  <a:pt x="4053" y="305"/>
                </a:lnTo>
                <a:lnTo>
                  <a:pt x="6965" y="3216"/>
                </a:lnTo>
                <a:lnTo>
                  <a:pt x="6987" y="3236"/>
                </a:lnTo>
                <a:lnTo>
                  <a:pt x="7009" y="3258"/>
                </a:lnTo>
                <a:lnTo>
                  <a:pt x="7043" y="3293"/>
                </a:lnTo>
                <a:lnTo>
                  <a:pt x="7076" y="3331"/>
                </a:lnTo>
                <a:lnTo>
                  <a:pt x="7106" y="3370"/>
                </a:lnTo>
                <a:lnTo>
                  <a:pt x="7134" y="3410"/>
                </a:lnTo>
                <a:lnTo>
                  <a:pt x="7161" y="3451"/>
                </a:lnTo>
                <a:lnTo>
                  <a:pt x="7185" y="3493"/>
                </a:lnTo>
                <a:lnTo>
                  <a:pt x="7208" y="3536"/>
                </a:lnTo>
                <a:lnTo>
                  <a:pt x="7228" y="3578"/>
                </a:lnTo>
                <a:lnTo>
                  <a:pt x="7245" y="3623"/>
                </a:lnTo>
                <a:lnTo>
                  <a:pt x="7261" y="3668"/>
                </a:lnTo>
                <a:lnTo>
                  <a:pt x="7275" y="3713"/>
                </a:lnTo>
                <a:lnTo>
                  <a:pt x="7286" y="3759"/>
                </a:lnTo>
                <a:lnTo>
                  <a:pt x="7296" y="3806"/>
                </a:lnTo>
                <a:lnTo>
                  <a:pt x="7303" y="3852"/>
                </a:lnTo>
                <a:lnTo>
                  <a:pt x="7308" y="3899"/>
                </a:lnTo>
                <a:lnTo>
                  <a:pt x="7312" y="3946"/>
                </a:lnTo>
                <a:lnTo>
                  <a:pt x="7312" y="3949"/>
                </a:lnTo>
                <a:lnTo>
                  <a:pt x="7312" y="3951"/>
                </a:lnTo>
                <a:lnTo>
                  <a:pt x="7313" y="3970"/>
                </a:lnTo>
                <a:lnTo>
                  <a:pt x="7313" y="3971"/>
                </a:lnTo>
                <a:lnTo>
                  <a:pt x="7313" y="3974"/>
                </a:lnTo>
                <a:lnTo>
                  <a:pt x="7313" y="3996"/>
                </a:lnTo>
                <a:lnTo>
                  <a:pt x="7313" y="3997"/>
                </a:lnTo>
                <a:lnTo>
                  <a:pt x="7313" y="3999"/>
                </a:lnTo>
                <a:lnTo>
                  <a:pt x="7313" y="4021"/>
                </a:lnTo>
                <a:lnTo>
                  <a:pt x="7311" y="4070"/>
                </a:lnTo>
                <a:lnTo>
                  <a:pt x="7306" y="4118"/>
                </a:lnTo>
                <a:lnTo>
                  <a:pt x="7300" y="4167"/>
                </a:lnTo>
                <a:lnTo>
                  <a:pt x="7290" y="4215"/>
                </a:lnTo>
                <a:lnTo>
                  <a:pt x="7280" y="4262"/>
                </a:lnTo>
                <a:lnTo>
                  <a:pt x="7266" y="4310"/>
                </a:lnTo>
                <a:lnTo>
                  <a:pt x="7250" y="4356"/>
                </a:lnTo>
                <a:lnTo>
                  <a:pt x="7232" y="4402"/>
                </a:lnTo>
                <a:lnTo>
                  <a:pt x="7212" y="4448"/>
                </a:lnTo>
                <a:lnTo>
                  <a:pt x="7190" y="4492"/>
                </a:lnTo>
                <a:lnTo>
                  <a:pt x="7165" y="4536"/>
                </a:lnTo>
                <a:lnTo>
                  <a:pt x="7139" y="4578"/>
                </a:lnTo>
                <a:lnTo>
                  <a:pt x="7109" y="4620"/>
                </a:lnTo>
                <a:lnTo>
                  <a:pt x="7079" y="4660"/>
                </a:lnTo>
                <a:lnTo>
                  <a:pt x="7044" y="4699"/>
                </a:lnTo>
                <a:lnTo>
                  <a:pt x="7009" y="4737"/>
                </a:lnTo>
                <a:lnTo>
                  <a:pt x="6987" y="4757"/>
                </a:lnTo>
                <a:lnTo>
                  <a:pt x="6966" y="4777"/>
                </a:lnTo>
                <a:lnTo>
                  <a:pt x="4053" y="7690"/>
                </a:lnTo>
                <a:lnTo>
                  <a:pt x="4014" y="7726"/>
                </a:lnTo>
                <a:lnTo>
                  <a:pt x="3974" y="7761"/>
                </a:lnTo>
                <a:lnTo>
                  <a:pt x="3933" y="7793"/>
                </a:lnTo>
                <a:lnTo>
                  <a:pt x="3890" y="7822"/>
                </a:lnTo>
                <a:lnTo>
                  <a:pt x="3846" y="7851"/>
                </a:lnTo>
                <a:lnTo>
                  <a:pt x="3801" y="7875"/>
                </a:lnTo>
                <a:lnTo>
                  <a:pt x="3755" y="7898"/>
                </a:lnTo>
                <a:lnTo>
                  <a:pt x="3708" y="7918"/>
                </a:lnTo>
                <a:lnTo>
                  <a:pt x="3660" y="7936"/>
                </a:lnTo>
                <a:lnTo>
                  <a:pt x="3612" y="7951"/>
                </a:lnTo>
                <a:lnTo>
                  <a:pt x="3563" y="7964"/>
                </a:lnTo>
                <a:lnTo>
                  <a:pt x="3514" y="7975"/>
                </a:lnTo>
                <a:lnTo>
                  <a:pt x="3465" y="7983"/>
                </a:lnTo>
                <a:lnTo>
                  <a:pt x="3414" y="7989"/>
                </a:lnTo>
                <a:lnTo>
                  <a:pt x="3365" y="7993"/>
                </a:lnTo>
                <a:lnTo>
                  <a:pt x="3315" y="7994"/>
                </a:lnTo>
                <a:lnTo>
                  <a:pt x="3264" y="7993"/>
                </a:lnTo>
                <a:lnTo>
                  <a:pt x="3214" y="7989"/>
                </a:lnTo>
                <a:lnTo>
                  <a:pt x="3165" y="7983"/>
                </a:lnTo>
                <a:lnTo>
                  <a:pt x="3115" y="7975"/>
                </a:lnTo>
                <a:lnTo>
                  <a:pt x="3065" y="7964"/>
                </a:lnTo>
                <a:lnTo>
                  <a:pt x="3017" y="7951"/>
                </a:lnTo>
                <a:lnTo>
                  <a:pt x="2968" y="7936"/>
                </a:lnTo>
                <a:lnTo>
                  <a:pt x="2921" y="7918"/>
                </a:lnTo>
                <a:lnTo>
                  <a:pt x="2875" y="7898"/>
                </a:lnTo>
                <a:lnTo>
                  <a:pt x="2828" y="7875"/>
                </a:lnTo>
                <a:lnTo>
                  <a:pt x="2783" y="7851"/>
                </a:lnTo>
                <a:lnTo>
                  <a:pt x="2740" y="7822"/>
                </a:lnTo>
                <a:lnTo>
                  <a:pt x="2696" y="7793"/>
                </a:lnTo>
                <a:lnTo>
                  <a:pt x="2654" y="7761"/>
                </a:lnTo>
                <a:lnTo>
                  <a:pt x="2614" y="7726"/>
                </a:lnTo>
                <a:lnTo>
                  <a:pt x="2576" y="7690"/>
                </a:lnTo>
                <a:lnTo>
                  <a:pt x="2539" y="7651"/>
                </a:lnTo>
                <a:lnTo>
                  <a:pt x="2504" y="7610"/>
                </a:lnTo>
                <a:lnTo>
                  <a:pt x="2472" y="7569"/>
                </a:lnTo>
                <a:lnTo>
                  <a:pt x="2443" y="7526"/>
                </a:lnTo>
                <a:lnTo>
                  <a:pt x="2415" y="7482"/>
                </a:lnTo>
                <a:lnTo>
                  <a:pt x="2391" y="7438"/>
                </a:lnTo>
                <a:lnTo>
                  <a:pt x="2367" y="7391"/>
                </a:lnTo>
                <a:lnTo>
                  <a:pt x="2347" y="7344"/>
                </a:lnTo>
                <a:lnTo>
                  <a:pt x="2329" y="7297"/>
                </a:lnTo>
                <a:lnTo>
                  <a:pt x="2314" y="7248"/>
                </a:lnTo>
                <a:lnTo>
                  <a:pt x="2301" y="7200"/>
                </a:lnTo>
                <a:lnTo>
                  <a:pt x="2290" y="7151"/>
                </a:lnTo>
                <a:lnTo>
                  <a:pt x="2282" y="7101"/>
                </a:lnTo>
                <a:lnTo>
                  <a:pt x="2276" y="7051"/>
                </a:lnTo>
                <a:lnTo>
                  <a:pt x="2272" y="7001"/>
                </a:lnTo>
                <a:lnTo>
                  <a:pt x="2271" y="6951"/>
                </a:lnTo>
                <a:lnTo>
                  <a:pt x="2272" y="6900"/>
                </a:lnTo>
                <a:lnTo>
                  <a:pt x="2276" y="6851"/>
                </a:lnTo>
                <a:lnTo>
                  <a:pt x="2282" y="6801"/>
                </a:lnTo>
                <a:lnTo>
                  <a:pt x="2290" y="6751"/>
                </a:lnTo>
                <a:lnTo>
                  <a:pt x="2301" y="6701"/>
                </a:lnTo>
                <a:lnTo>
                  <a:pt x="2314" y="6653"/>
                </a:lnTo>
                <a:lnTo>
                  <a:pt x="2329" y="6604"/>
                </a:lnTo>
                <a:lnTo>
                  <a:pt x="2347" y="6557"/>
                </a:lnTo>
                <a:lnTo>
                  <a:pt x="2367" y="6511"/>
                </a:lnTo>
                <a:lnTo>
                  <a:pt x="2391" y="6465"/>
                </a:lnTo>
                <a:lnTo>
                  <a:pt x="2415" y="6420"/>
                </a:lnTo>
                <a:lnTo>
                  <a:pt x="2443" y="6376"/>
                </a:lnTo>
                <a:lnTo>
                  <a:pt x="2472" y="6332"/>
                </a:lnTo>
                <a:lnTo>
                  <a:pt x="2504" y="6291"/>
                </a:lnTo>
                <a:lnTo>
                  <a:pt x="2539" y="6251"/>
                </a:lnTo>
                <a:lnTo>
                  <a:pt x="2576" y="6213"/>
                </a:lnTo>
                <a:lnTo>
                  <a:pt x="3746" y="5041"/>
                </a:lnTo>
                <a:lnTo>
                  <a:pt x="1045" y="5041"/>
                </a:lnTo>
                <a:lnTo>
                  <a:pt x="990" y="5040"/>
                </a:lnTo>
                <a:lnTo>
                  <a:pt x="938" y="5036"/>
                </a:lnTo>
                <a:lnTo>
                  <a:pt x="886" y="5029"/>
                </a:lnTo>
                <a:lnTo>
                  <a:pt x="834" y="5020"/>
                </a:lnTo>
                <a:lnTo>
                  <a:pt x="785" y="5009"/>
                </a:lnTo>
                <a:lnTo>
                  <a:pt x="735" y="4995"/>
                </a:lnTo>
                <a:lnTo>
                  <a:pt x="686" y="4978"/>
                </a:lnTo>
                <a:lnTo>
                  <a:pt x="639" y="4959"/>
                </a:lnTo>
                <a:lnTo>
                  <a:pt x="593" y="4938"/>
                </a:lnTo>
                <a:lnTo>
                  <a:pt x="548" y="4916"/>
                </a:lnTo>
                <a:lnTo>
                  <a:pt x="504" y="4890"/>
                </a:lnTo>
                <a:lnTo>
                  <a:pt x="461" y="4862"/>
                </a:lnTo>
                <a:lnTo>
                  <a:pt x="420" y="4834"/>
                </a:lnTo>
                <a:lnTo>
                  <a:pt x="381" y="4802"/>
                </a:lnTo>
                <a:lnTo>
                  <a:pt x="343" y="4770"/>
                </a:lnTo>
                <a:lnTo>
                  <a:pt x="306" y="4735"/>
                </a:lnTo>
                <a:lnTo>
                  <a:pt x="272" y="4699"/>
                </a:lnTo>
                <a:lnTo>
                  <a:pt x="239" y="4661"/>
                </a:lnTo>
                <a:lnTo>
                  <a:pt x="208" y="4621"/>
                </a:lnTo>
                <a:lnTo>
                  <a:pt x="179" y="4581"/>
                </a:lnTo>
                <a:lnTo>
                  <a:pt x="151" y="4538"/>
                </a:lnTo>
                <a:lnTo>
                  <a:pt x="126" y="4494"/>
                </a:lnTo>
                <a:lnTo>
                  <a:pt x="103" y="4449"/>
                </a:lnTo>
                <a:lnTo>
                  <a:pt x="81" y="4403"/>
                </a:lnTo>
                <a:lnTo>
                  <a:pt x="64" y="4356"/>
                </a:lnTo>
                <a:lnTo>
                  <a:pt x="47" y="4307"/>
                </a:lnTo>
                <a:lnTo>
                  <a:pt x="33" y="4258"/>
                </a:lnTo>
                <a:lnTo>
                  <a:pt x="21" y="4207"/>
                </a:lnTo>
                <a:lnTo>
                  <a:pt x="12" y="4156"/>
                </a:lnTo>
                <a:lnTo>
                  <a:pt x="5" y="4104"/>
                </a:lnTo>
                <a:lnTo>
                  <a:pt x="1" y="4051"/>
                </a:lnTo>
                <a:lnTo>
                  <a:pt x="0" y="3997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89845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73CE2E5-2F79-4A3F-ACAE-A81A2686A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2575" y="6346826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26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633955F-2E66-4D3C-832E-5332A31B5EFE}"/>
              </a:ext>
            </a:extLst>
          </p:cNvPr>
          <p:cNvSpPr/>
          <p:nvPr/>
        </p:nvSpPr>
        <p:spPr bwMode="auto">
          <a:xfrm>
            <a:off x="814313" y="383190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列印繳費單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(3/10)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7F491B0-92D0-4F41-BB28-6DAB2B465C7D}"/>
              </a:ext>
            </a:extLst>
          </p:cNvPr>
          <p:cNvSpPr/>
          <p:nvPr/>
        </p:nvSpPr>
        <p:spPr>
          <a:xfrm>
            <a:off x="5414841" y="1150222"/>
            <a:ext cx="6158033" cy="3865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lnSpc>
                <a:spcPts val="3300"/>
              </a:lnSpc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二、列印繳費單</a:t>
            </a:r>
            <a:b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※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繳費提醒</a:t>
            </a:r>
          </a:p>
          <a:p>
            <a:pPr algn="just" eaLnBrk="1" fontAlgn="auto" hangingPunct="1">
              <a:lnSpc>
                <a:spcPts val="3300"/>
              </a:lnSpc>
              <a:defRPr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多筆報名紀錄者，每筆報名繳費帳號均不</a:t>
            </a:r>
            <a:b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相同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，請勿將多筆報名費全匯入其一帳號。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300"/>
              </a:lnSpc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已完成「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報名確認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」後，發現報名人數及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身分別仍有誤，此筆報名資料若向</a:t>
            </a:r>
            <a:r>
              <a:rPr lang="zh-TW" altLang="en-US" sz="24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聯合會</a:t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申請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「解除報名確認」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報名系統將</a:t>
            </a:r>
            <a:b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產生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新的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繳費帳號，請務必重新列印繳費</a:t>
            </a:r>
            <a:b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通知單，使用新繳費帳號繳款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BDAD657-7E87-403A-BE1B-94144B53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044576"/>
            <a:ext cx="3933825" cy="5667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E78B9E6-B38C-4768-AAB4-AEACB19C8893}"/>
              </a:ext>
            </a:extLst>
          </p:cNvPr>
          <p:cNvSpPr/>
          <p:nvPr/>
        </p:nvSpPr>
        <p:spPr>
          <a:xfrm>
            <a:off x="3463413" y="1562100"/>
            <a:ext cx="1409700" cy="6000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CD9970-256C-420C-809D-053146B1DA10}"/>
              </a:ext>
            </a:extLst>
          </p:cNvPr>
          <p:cNvSpPr/>
          <p:nvPr/>
        </p:nvSpPr>
        <p:spPr>
          <a:xfrm>
            <a:off x="1000885" y="2295526"/>
            <a:ext cx="3256483" cy="2706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09BC6540-816C-4894-8BC4-437E79C40845}"/>
              </a:ext>
            </a:extLst>
          </p:cNvPr>
          <p:cNvSpPr txBox="1"/>
          <p:nvPr/>
        </p:nvSpPr>
        <p:spPr>
          <a:xfrm>
            <a:off x="5963351" y="5499129"/>
            <a:ext cx="5390449" cy="8244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69875" indent="-269875" algn="ctr" eaLnBrk="1" fontAlgn="auto" hangingPunct="1">
              <a:lnSpc>
                <a:spcPts val="3000"/>
              </a:lnSpc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繳費「臨櫃」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 algn="ctr" eaLnBrk="1" fontAlgn="auto" hangingPunct="1">
              <a:lnSpc>
                <a:spcPts val="3000"/>
              </a:lnSpc>
              <a:defRPr/>
            </a:pP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提醒報名費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15:30</a:t>
            </a:r>
            <a:r>
              <a:rPr lang="zh-TW" altLang="en-US" sz="20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前完成繳費</a:t>
            </a:r>
            <a:endParaRPr lang="en-US" altLang="zh-TW" sz="2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组合 61">
            <a:extLst>
              <a:ext uri="{FF2B5EF4-FFF2-40B4-BE49-F238E27FC236}">
                <a16:creationId xmlns:a16="http://schemas.microsoft.com/office/drawing/2014/main" id="{BCEDBEFB-2B8C-43A1-B699-BF858CD214C3}"/>
              </a:ext>
            </a:extLst>
          </p:cNvPr>
          <p:cNvGrpSpPr/>
          <p:nvPr/>
        </p:nvGrpSpPr>
        <p:grpSpPr>
          <a:xfrm rot="20722203">
            <a:off x="5890002" y="5067611"/>
            <a:ext cx="752494" cy="863034"/>
            <a:chOff x="4427538" y="954088"/>
            <a:chExt cx="3333750" cy="3729038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BA481D0-C826-4936-B281-A4E9B16D6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C824521-538C-4433-B9B6-A0E7F17ADB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EC23873-71CB-4BC1-BBDA-1AB539D77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5F37566F-5515-4759-ACA2-CB5B63146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B296A1C4-E573-4567-8A21-EB855D443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780A5863-189B-4F68-94EA-2145D899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1CCDA208-1F5E-4F44-BA9B-71CADA6A8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CB94B52-5590-4423-8700-8D7ED4F5E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7FBA449C-1E21-435D-90B4-82EAE1A08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C6FBCAF-B3D3-4F93-9875-5FB7BAAAC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6060CA68-CAEC-4CD4-A604-C36279AB7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6BD21426-8BCA-4D21-A3C5-19BFCF79C0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B6F6AFFA-BA0E-48B3-BB77-69DA915BC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C1742659-995D-403C-8FBE-E6586F9EC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74F7BA3C-BD7E-4747-95F3-9B49BF856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D7CF9F4F-A39D-4B40-9E93-974F5DB8F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3657E5E1-BEED-482A-A246-154120E80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2F75DDFC-05E7-491B-A1E3-7E111154D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12F9B429-DBB9-482B-B965-FC61FC7D8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75253679-B7F8-41A0-9337-52F5FC962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4430E833-1EBF-45A2-8C9D-72EBD6C4B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E462B43C-5565-4DE1-8A56-D05E8DA84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4E317849-E06A-481E-9D8B-C9AB4229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8A4A59CD-759D-4749-9F80-143F4E3D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AEAB5BE6-35C7-4B4C-AB45-75516FD4A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5F8520E-757E-4700-B411-F33BE4077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E42F779D-6069-4F33-87A9-1A629E328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699D4BB7-DBAF-428A-A1FE-79BA67B13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3">
              <a:extLst>
                <a:ext uri="{FF2B5EF4-FFF2-40B4-BE49-F238E27FC236}">
                  <a16:creationId xmlns:a16="http://schemas.microsoft.com/office/drawing/2014/main" id="{57AD98C2-7F0E-4FE7-99C7-726AE1ECD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B87E16E8-648D-49C3-AB35-2318FCBC6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4ECB2B9D-7F8F-47D4-BFB7-A131E5EB6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0C78F778-DD70-40E4-940F-DAE08CD7E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B477BCEE-B05F-408C-AFB8-CE9416B29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52F57773-D694-46FF-9425-38DF31A9E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9E839236-9B75-480A-A18B-E1725EC1E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5D19E3DB-A319-4B2B-8071-0C91BA753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F7301461-755F-445C-8DA9-6511646CB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A77868EB-F285-4407-B45B-66106B808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73705A48-1ACF-4F3D-99FF-0AA26312E7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347A2622-BFC8-4F93-9848-E6A5FB811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5">
              <a:extLst>
                <a:ext uri="{FF2B5EF4-FFF2-40B4-BE49-F238E27FC236}">
                  <a16:creationId xmlns:a16="http://schemas.microsoft.com/office/drawing/2014/main" id="{820CEE4F-AA53-437E-A646-FCCA6758B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28C67A03-20B4-4506-A8C8-B76836463F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3E670D5D-2680-4F39-8616-048889FC8A07}"/>
              </a:ext>
            </a:extLst>
          </p:cNvPr>
          <p:cNvSpPr/>
          <p:nvPr/>
        </p:nvSpPr>
        <p:spPr>
          <a:xfrm>
            <a:off x="1000885" y="4063991"/>
            <a:ext cx="2125773" cy="1933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DFE399C-0B05-447F-915E-53499EF3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2854" y="634802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27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59639F1-2578-42FE-B983-53FE2B4AB06E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(4/10)</a:t>
            </a: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F16FF021-EA96-4DD8-AD9F-8F7AB60E77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976154"/>
            <a:ext cx="7936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三、報名繳交資料列印－報名資料郵寄封面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（一校一張）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3C27BBA-7FE8-4926-BCCF-E6406F675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0884" y="1437819"/>
            <a:ext cx="3536999" cy="5390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EE302762-CD78-4F44-857D-C2ACF1C25CAF}"/>
              </a:ext>
            </a:extLst>
          </p:cNvPr>
          <p:cNvSpPr/>
          <p:nvPr/>
        </p:nvSpPr>
        <p:spPr>
          <a:xfrm>
            <a:off x="6971071" y="2595716"/>
            <a:ext cx="403123" cy="2172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20E1864-7027-4FC2-ADEB-67626C231086}"/>
              </a:ext>
            </a:extLst>
          </p:cNvPr>
          <p:cNvSpPr/>
          <p:nvPr/>
        </p:nvSpPr>
        <p:spPr>
          <a:xfrm>
            <a:off x="4119716" y="5771535"/>
            <a:ext cx="1160207" cy="94994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6">
            <a:extLst>
              <a:ext uri="{FF2B5EF4-FFF2-40B4-BE49-F238E27FC236}">
                <a16:creationId xmlns:a16="http://schemas.microsoft.com/office/drawing/2014/main" id="{9F9FA279-2BB9-4C3C-ADB1-7D7C73685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1224" y="2340990"/>
            <a:ext cx="2790489" cy="1686616"/>
          </a:xfrm>
          <a:prstGeom prst="rect">
            <a:avLst/>
          </a:prstGeom>
          <a:solidFill>
            <a:srgbClr val="FECEF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※</a:t>
            </a:r>
            <a:r>
              <a:rPr lang="zh-TW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提醒：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6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3200" b="1" spc="500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一校一張</a:t>
            </a:r>
            <a:endParaRPr lang="en-US" altLang="zh-TW" sz="3200" b="1" spc="500" dirty="0">
              <a:solidFill>
                <a:schemeClr val="bg1"/>
              </a:solidFill>
              <a:effectLst>
                <a:glow rad="114300">
                  <a:srgbClr val="C0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36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zh-TW" sz="3200" b="1" spc="500" dirty="0">
                <a:solidFill>
                  <a:schemeClr val="bg1"/>
                </a:solidFill>
                <a:effectLst>
                  <a:glow rad="114300">
                    <a:srgbClr val="C0000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分別郵寄</a:t>
            </a:r>
            <a:endParaRPr lang="zh-TW" altLang="zh-TW" b="1" spc="500" dirty="0">
              <a:solidFill>
                <a:schemeClr val="bg1"/>
              </a:solidFill>
              <a:effectLst>
                <a:glow rad="114300">
                  <a:srgbClr val="C00000"/>
                </a:glo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PA_任意多边形 140">
            <a:extLst>
              <a:ext uri="{FF2B5EF4-FFF2-40B4-BE49-F238E27FC236}">
                <a16:creationId xmlns:a16="http://schemas.microsoft.com/office/drawing/2014/main" id="{8A4DB315-803F-4C5D-84C7-7583A176FC9E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7693353" y="3112106"/>
            <a:ext cx="836027" cy="585869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 dirty="0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11" name="矩形 6">
            <a:extLst>
              <a:ext uri="{FF2B5EF4-FFF2-40B4-BE49-F238E27FC236}">
                <a16:creationId xmlns:a16="http://schemas.microsoft.com/office/drawing/2014/main" id="{AE9C4A09-5474-465B-A39D-19B538216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101" y="3022405"/>
            <a:ext cx="2624138" cy="13511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5619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※</a:t>
            </a:r>
            <a:r>
              <a:rPr lang="zh-TW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提醒：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國中端承辦人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員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勾稽檢核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報名表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件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PA_任意多边形 140">
            <a:extLst>
              <a:ext uri="{FF2B5EF4-FFF2-40B4-BE49-F238E27FC236}">
                <a16:creationId xmlns:a16="http://schemas.microsoft.com/office/drawing/2014/main" id="{71C13D9A-91DE-43AB-8022-288DEEBE50C2}"/>
              </a:ext>
            </a:extLst>
          </p:cNvPr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3072435" y="3454960"/>
            <a:ext cx="810253" cy="585869"/>
          </a:xfrm>
          <a:custGeom>
            <a:avLst/>
            <a:gdLst/>
            <a:ahLst/>
            <a:cxnLst>
              <a:cxn ang="0">
                <a:pos x="1197" y="631"/>
              </a:cxn>
              <a:cxn ang="0">
                <a:pos x="1794" y="471"/>
              </a:cxn>
              <a:cxn ang="0">
                <a:pos x="828" y="176"/>
              </a:cxn>
              <a:cxn ang="0">
                <a:pos x="21" y="382"/>
              </a:cxn>
              <a:cxn ang="0">
                <a:pos x="117" y="373"/>
              </a:cxn>
              <a:cxn ang="0">
                <a:pos x="100" y="488"/>
              </a:cxn>
              <a:cxn ang="0">
                <a:pos x="87" y="613"/>
              </a:cxn>
              <a:cxn ang="0">
                <a:pos x="200" y="507"/>
              </a:cxn>
              <a:cxn ang="0">
                <a:pos x="386" y="462"/>
              </a:cxn>
              <a:cxn ang="0">
                <a:pos x="458" y="485"/>
              </a:cxn>
              <a:cxn ang="0">
                <a:pos x="277" y="472"/>
              </a:cxn>
              <a:cxn ang="0">
                <a:pos x="301" y="514"/>
              </a:cxn>
              <a:cxn ang="0">
                <a:pos x="308" y="537"/>
              </a:cxn>
              <a:cxn ang="0">
                <a:pos x="344" y="564"/>
              </a:cxn>
              <a:cxn ang="0">
                <a:pos x="420" y="529"/>
              </a:cxn>
              <a:cxn ang="0">
                <a:pos x="513" y="589"/>
              </a:cxn>
              <a:cxn ang="0">
                <a:pos x="579" y="488"/>
              </a:cxn>
              <a:cxn ang="0">
                <a:pos x="585" y="533"/>
              </a:cxn>
              <a:cxn ang="0">
                <a:pos x="658" y="507"/>
              </a:cxn>
              <a:cxn ang="0">
                <a:pos x="620" y="590"/>
              </a:cxn>
              <a:cxn ang="0">
                <a:pos x="739" y="486"/>
              </a:cxn>
              <a:cxn ang="0">
                <a:pos x="726" y="585"/>
              </a:cxn>
              <a:cxn ang="0">
                <a:pos x="1183" y="491"/>
              </a:cxn>
              <a:cxn ang="0">
                <a:pos x="1027" y="568"/>
              </a:cxn>
              <a:cxn ang="0">
                <a:pos x="867" y="534"/>
              </a:cxn>
              <a:cxn ang="0">
                <a:pos x="749" y="575"/>
              </a:cxn>
              <a:cxn ang="0">
                <a:pos x="812" y="530"/>
              </a:cxn>
              <a:cxn ang="0">
                <a:pos x="849" y="561"/>
              </a:cxn>
              <a:cxn ang="0">
                <a:pos x="881" y="607"/>
              </a:cxn>
              <a:cxn ang="0">
                <a:pos x="970" y="492"/>
              </a:cxn>
              <a:cxn ang="0">
                <a:pos x="1060" y="513"/>
              </a:cxn>
              <a:cxn ang="0">
                <a:pos x="1117" y="507"/>
              </a:cxn>
              <a:cxn ang="0">
                <a:pos x="1078" y="602"/>
              </a:cxn>
              <a:cxn ang="0">
                <a:pos x="1237" y="530"/>
              </a:cxn>
              <a:cxn ang="0">
                <a:pos x="1137" y="610"/>
              </a:cxn>
              <a:cxn ang="0">
                <a:pos x="1241" y="474"/>
              </a:cxn>
              <a:cxn ang="0">
                <a:pos x="1303" y="533"/>
              </a:cxn>
              <a:cxn ang="0">
                <a:pos x="1262" y="573"/>
              </a:cxn>
              <a:cxn ang="0">
                <a:pos x="1196" y="738"/>
              </a:cxn>
              <a:cxn ang="0">
                <a:pos x="1231" y="710"/>
              </a:cxn>
              <a:cxn ang="0">
                <a:pos x="1220" y="796"/>
              </a:cxn>
              <a:cxn ang="0">
                <a:pos x="1342" y="676"/>
              </a:cxn>
              <a:cxn ang="0">
                <a:pos x="1411" y="631"/>
              </a:cxn>
              <a:cxn ang="0">
                <a:pos x="1421" y="634"/>
              </a:cxn>
              <a:cxn ang="0">
                <a:pos x="1539" y="523"/>
              </a:cxn>
              <a:cxn ang="0">
                <a:pos x="1560" y="506"/>
              </a:cxn>
              <a:cxn ang="0">
                <a:pos x="1645" y="450"/>
              </a:cxn>
              <a:cxn ang="0">
                <a:pos x="1616" y="538"/>
              </a:cxn>
              <a:cxn ang="0">
                <a:pos x="1765" y="370"/>
              </a:cxn>
              <a:cxn ang="0">
                <a:pos x="1726" y="491"/>
              </a:cxn>
              <a:cxn ang="0">
                <a:pos x="1799" y="444"/>
              </a:cxn>
              <a:cxn ang="0">
                <a:pos x="1279" y="179"/>
              </a:cxn>
              <a:cxn ang="0">
                <a:pos x="1289" y="104"/>
              </a:cxn>
              <a:cxn ang="0">
                <a:pos x="1201" y="193"/>
              </a:cxn>
              <a:cxn ang="0">
                <a:pos x="1284" y="37"/>
              </a:cxn>
              <a:cxn ang="0">
                <a:pos x="1201" y="86"/>
              </a:cxn>
              <a:cxn ang="0">
                <a:pos x="1106" y="190"/>
              </a:cxn>
              <a:cxn ang="0">
                <a:pos x="1322" y="210"/>
              </a:cxn>
              <a:cxn ang="0">
                <a:pos x="1318" y="478"/>
              </a:cxn>
              <a:cxn ang="0">
                <a:pos x="306" y="202"/>
              </a:cxn>
              <a:cxn ang="0">
                <a:pos x="29" y="430"/>
              </a:cxn>
              <a:cxn ang="0">
                <a:pos x="111" y="214"/>
              </a:cxn>
            </a:cxnLst>
            <a:rect l="0" t="0" r="r" b="b"/>
            <a:pathLst>
              <a:path w="1858" h="840">
                <a:moveTo>
                  <a:pt x="15" y="443"/>
                </a:moveTo>
                <a:lnTo>
                  <a:pt x="15" y="443"/>
                </a:lnTo>
                <a:lnTo>
                  <a:pt x="21" y="467"/>
                </a:lnTo>
                <a:lnTo>
                  <a:pt x="27" y="491"/>
                </a:lnTo>
                <a:lnTo>
                  <a:pt x="35" y="543"/>
                </a:lnTo>
                <a:lnTo>
                  <a:pt x="35" y="543"/>
                </a:lnTo>
                <a:lnTo>
                  <a:pt x="39" y="566"/>
                </a:lnTo>
                <a:lnTo>
                  <a:pt x="45" y="590"/>
                </a:lnTo>
                <a:lnTo>
                  <a:pt x="48" y="602"/>
                </a:lnTo>
                <a:lnTo>
                  <a:pt x="53" y="613"/>
                </a:lnTo>
                <a:lnTo>
                  <a:pt x="58" y="621"/>
                </a:lnTo>
                <a:lnTo>
                  <a:pt x="65" y="628"/>
                </a:lnTo>
                <a:lnTo>
                  <a:pt x="65" y="628"/>
                </a:lnTo>
                <a:lnTo>
                  <a:pt x="94" y="624"/>
                </a:lnTo>
                <a:lnTo>
                  <a:pt x="124" y="621"/>
                </a:lnTo>
                <a:lnTo>
                  <a:pt x="155" y="618"/>
                </a:lnTo>
                <a:lnTo>
                  <a:pt x="185" y="617"/>
                </a:lnTo>
                <a:lnTo>
                  <a:pt x="312" y="614"/>
                </a:lnTo>
                <a:lnTo>
                  <a:pt x="312" y="614"/>
                </a:lnTo>
                <a:lnTo>
                  <a:pt x="415" y="613"/>
                </a:lnTo>
                <a:lnTo>
                  <a:pt x="516" y="613"/>
                </a:lnTo>
                <a:lnTo>
                  <a:pt x="618" y="614"/>
                </a:lnTo>
                <a:lnTo>
                  <a:pt x="719" y="617"/>
                </a:lnTo>
                <a:lnTo>
                  <a:pt x="923" y="623"/>
                </a:lnTo>
                <a:lnTo>
                  <a:pt x="1026" y="625"/>
                </a:lnTo>
                <a:lnTo>
                  <a:pt x="1128" y="627"/>
                </a:lnTo>
                <a:lnTo>
                  <a:pt x="1128" y="627"/>
                </a:lnTo>
                <a:lnTo>
                  <a:pt x="1158" y="625"/>
                </a:lnTo>
                <a:lnTo>
                  <a:pt x="1172" y="627"/>
                </a:lnTo>
                <a:lnTo>
                  <a:pt x="1179" y="630"/>
                </a:lnTo>
                <a:lnTo>
                  <a:pt x="1185" y="632"/>
                </a:lnTo>
                <a:lnTo>
                  <a:pt x="1185" y="632"/>
                </a:lnTo>
                <a:lnTo>
                  <a:pt x="1187" y="625"/>
                </a:lnTo>
                <a:lnTo>
                  <a:pt x="1192" y="618"/>
                </a:lnTo>
                <a:lnTo>
                  <a:pt x="1201" y="604"/>
                </a:lnTo>
                <a:lnTo>
                  <a:pt x="1214" y="592"/>
                </a:lnTo>
                <a:lnTo>
                  <a:pt x="1225" y="582"/>
                </a:lnTo>
                <a:lnTo>
                  <a:pt x="1225" y="582"/>
                </a:lnTo>
                <a:lnTo>
                  <a:pt x="1214" y="600"/>
                </a:lnTo>
                <a:lnTo>
                  <a:pt x="1203" y="618"/>
                </a:lnTo>
                <a:lnTo>
                  <a:pt x="1203" y="618"/>
                </a:lnTo>
                <a:lnTo>
                  <a:pt x="1197" y="631"/>
                </a:lnTo>
                <a:lnTo>
                  <a:pt x="1196" y="637"/>
                </a:lnTo>
                <a:lnTo>
                  <a:pt x="1197" y="638"/>
                </a:lnTo>
                <a:lnTo>
                  <a:pt x="1199" y="637"/>
                </a:lnTo>
                <a:lnTo>
                  <a:pt x="1199" y="637"/>
                </a:lnTo>
                <a:lnTo>
                  <a:pt x="1230" y="607"/>
                </a:lnTo>
                <a:lnTo>
                  <a:pt x="1259" y="578"/>
                </a:lnTo>
                <a:lnTo>
                  <a:pt x="1200" y="661"/>
                </a:lnTo>
                <a:lnTo>
                  <a:pt x="1193" y="627"/>
                </a:lnTo>
                <a:lnTo>
                  <a:pt x="1193" y="627"/>
                </a:lnTo>
                <a:lnTo>
                  <a:pt x="1192" y="631"/>
                </a:lnTo>
                <a:lnTo>
                  <a:pt x="1190" y="634"/>
                </a:lnTo>
                <a:lnTo>
                  <a:pt x="1185" y="638"/>
                </a:lnTo>
                <a:lnTo>
                  <a:pt x="1182" y="640"/>
                </a:lnTo>
                <a:lnTo>
                  <a:pt x="1179" y="642"/>
                </a:lnTo>
                <a:lnTo>
                  <a:pt x="1176" y="647"/>
                </a:lnTo>
                <a:lnTo>
                  <a:pt x="1176" y="652"/>
                </a:lnTo>
                <a:lnTo>
                  <a:pt x="1176" y="652"/>
                </a:lnTo>
                <a:lnTo>
                  <a:pt x="1176" y="677"/>
                </a:lnTo>
                <a:lnTo>
                  <a:pt x="1176" y="703"/>
                </a:lnTo>
                <a:lnTo>
                  <a:pt x="1179" y="728"/>
                </a:lnTo>
                <a:lnTo>
                  <a:pt x="1182" y="752"/>
                </a:lnTo>
                <a:lnTo>
                  <a:pt x="1189" y="797"/>
                </a:lnTo>
                <a:lnTo>
                  <a:pt x="1197" y="840"/>
                </a:lnTo>
                <a:lnTo>
                  <a:pt x="1197" y="840"/>
                </a:lnTo>
                <a:lnTo>
                  <a:pt x="1277" y="794"/>
                </a:lnTo>
                <a:lnTo>
                  <a:pt x="1359" y="748"/>
                </a:lnTo>
                <a:lnTo>
                  <a:pt x="1439" y="701"/>
                </a:lnTo>
                <a:lnTo>
                  <a:pt x="1478" y="677"/>
                </a:lnTo>
                <a:lnTo>
                  <a:pt x="1516" y="654"/>
                </a:lnTo>
                <a:lnTo>
                  <a:pt x="1516" y="654"/>
                </a:lnTo>
                <a:lnTo>
                  <a:pt x="1547" y="632"/>
                </a:lnTo>
                <a:lnTo>
                  <a:pt x="1577" y="610"/>
                </a:lnTo>
                <a:lnTo>
                  <a:pt x="1634" y="568"/>
                </a:lnTo>
                <a:lnTo>
                  <a:pt x="1665" y="547"/>
                </a:lnTo>
                <a:lnTo>
                  <a:pt x="1696" y="529"/>
                </a:lnTo>
                <a:lnTo>
                  <a:pt x="1728" y="510"/>
                </a:lnTo>
                <a:lnTo>
                  <a:pt x="1762" y="495"/>
                </a:lnTo>
                <a:lnTo>
                  <a:pt x="1762" y="495"/>
                </a:lnTo>
                <a:lnTo>
                  <a:pt x="1772" y="489"/>
                </a:lnTo>
                <a:lnTo>
                  <a:pt x="1780" y="485"/>
                </a:lnTo>
                <a:lnTo>
                  <a:pt x="1787" y="478"/>
                </a:lnTo>
                <a:lnTo>
                  <a:pt x="1794" y="471"/>
                </a:lnTo>
                <a:lnTo>
                  <a:pt x="1807" y="457"/>
                </a:lnTo>
                <a:lnTo>
                  <a:pt x="1820" y="441"/>
                </a:lnTo>
                <a:lnTo>
                  <a:pt x="1820" y="441"/>
                </a:lnTo>
                <a:lnTo>
                  <a:pt x="1827" y="403"/>
                </a:lnTo>
                <a:lnTo>
                  <a:pt x="1835" y="366"/>
                </a:lnTo>
                <a:lnTo>
                  <a:pt x="1846" y="329"/>
                </a:lnTo>
                <a:lnTo>
                  <a:pt x="1858" y="294"/>
                </a:lnTo>
                <a:lnTo>
                  <a:pt x="1296" y="2"/>
                </a:lnTo>
                <a:lnTo>
                  <a:pt x="1296" y="2"/>
                </a:lnTo>
                <a:lnTo>
                  <a:pt x="1293" y="0"/>
                </a:lnTo>
                <a:lnTo>
                  <a:pt x="1289" y="3"/>
                </a:lnTo>
                <a:lnTo>
                  <a:pt x="1287" y="6"/>
                </a:lnTo>
                <a:lnTo>
                  <a:pt x="1286" y="9"/>
                </a:lnTo>
                <a:lnTo>
                  <a:pt x="1286" y="9"/>
                </a:lnTo>
                <a:lnTo>
                  <a:pt x="1284" y="11"/>
                </a:lnTo>
                <a:lnTo>
                  <a:pt x="1284" y="11"/>
                </a:lnTo>
                <a:lnTo>
                  <a:pt x="1282" y="9"/>
                </a:lnTo>
                <a:lnTo>
                  <a:pt x="1280" y="4"/>
                </a:lnTo>
                <a:lnTo>
                  <a:pt x="1277" y="4"/>
                </a:lnTo>
                <a:lnTo>
                  <a:pt x="1276" y="4"/>
                </a:lnTo>
                <a:lnTo>
                  <a:pt x="1276" y="4"/>
                </a:lnTo>
                <a:lnTo>
                  <a:pt x="1256" y="21"/>
                </a:lnTo>
                <a:lnTo>
                  <a:pt x="1237" y="37"/>
                </a:lnTo>
                <a:lnTo>
                  <a:pt x="1217" y="51"/>
                </a:lnTo>
                <a:lnTo>
                  <a:pt x="1206" y="56"/>
                </a:lnTo>
                <a:lnTo>
                  <a:pt x="1194" y="62"/>
                </a:lnTo>
                <a:lnTo>
                  <a:pt x="1194" y="62"/>
                </a:lnTo>
                <a:lnTo>
                  <a:pt x="1189" y="65"/>
                </a:lnTo>
                <a:lnTo>
                  <a:pt x="1186" y="69"/>
                </a:lnTo>
                <a:lnTo>
                  <a:pt x="1183" y="73"/>
                </a:lnTo>
                <a:lnTo>
                  <a:pt x="1180" y="79"/>
                </a:lnTo>
                <a:lnTo>
                  <a:pt x="1178" y="91"/>
                </a:lnTo>
                <a:lnTo>
                  <a:pt x="1175" y="104"/>
                </a:lnTo>
                <a:lnTo>
                  <a:pt x="1175" y="104"/>
                </a:lnTo>
                <a:lnTo>
                  <a:pt x="1172" y="122"/>
                </a:lnTo>
                <a:lnTo>
                  <a:pt x="1171" y="142"/>
                </a:lnTo>
                <a:lnTo>
                  <a:pt x="1172" y="160"/>
                </a:lnTo>
                <a:lnTo>
                  <a:pt x="1175" y="179"/>
                </a:lnTo>
                <a:lnTo>
                  <a:pt x="1069" y="179"/>
                </a:lnTo>
                <a:lnTo>
                  <a:pt x="1069" y="179"/>
                </a:lnTo>
                <a:lnTo>
                  <a:pt x="948" y="176"/>
                </a:lnTo>
                <a:lnTo>
                  <a:pt x="828" y="176"/>
                </a:lnTo>
                <a:lnTo>
                  <a:pt x="708" y="177"/>
                </a:lnTo>
                <a:lnTo>
                  <a:pt x="589" y="180"/>
                </a:lnTo>
                <a:lnTo>
                  <a:pt x="353" y="186"/>
                </a:lnTo>
                <a:lnTo>
                  <a:pt x="233" y="188"/>
                </a:lnTo>
                <a:lnTo>
                  <a:pt x="115" y="190"/>
                </a:lnTo>
                <a:lnTo>
                  <a:pt x="115" y="190"/>
                </a:lnTo>
                <a:lnTo>
                  <a:pt x="98" y="210"/>
                </a:lnTo>
                <a:lnTo>
                  <a:pt x="84" y="231"/>
                </a:lnTo>
                <a:lnTo>
                  <a:pt x="55" y="273"/>
                </a:lnTo>
                <a:lnTo>
                  <a:pt x="28" y="318"/>
                </a:lnTo>
                <a:lnTo>
                  <a:pt x="0" y="363"/>
                </a:lnTo>
                <a:lnTo>
                  <a:pt x="0" y="363"/>
                </a:lnTo>
                <a:lnTo>
                  <a:pt x="1" y="378"/>
                </a:lnTo>
                <a:lnTo>
                  <a:pt x="4" y="395"/>
                </a:lnTo>
                <a:lnTo>
                  <a:pt x="8" y="412"/>
                </a:lnTo>
                <a:lnTo>
                  <a:pt x="8" y="420"/>
                </a:lnTo>
                <a:lnTo>
                  <a:pt x="8" y="429"/>
                </a:lnTo>
                <a:lnTo>
                  <a:pt x="8" y="429"/>
                </a:lnTo>
                <a:lnTo>
                  <a:pt x="8" y="436"/>
                </a:lnTo>
                <a:lnTo>
                  <a:pt x="8" y="441"/>
                </a:lnTo>
                <a:lnTo>
                  <a:pt x="10" y="443"/>
                </a:lnTo>
                <a:lnTo>
                  <a:pt x="11" y="444"/>
                </a:lnTo>
                <a:lnTo>
                  <a:pt x="13" y="444"/>
                </a:lnTo>
                <a:lnTo>
                  <a:pt x="15" y="443"/>
                </a:lnTo>
                <a:lnTo>
                  <a:pt x="15" y="443"/>
                </a:lnTo>
                <a:close/>
                <a:moveTo>
                  <a:pt x="32" y="364"/>
                </a:moveTo>
                <a:lnTo>
                  <a:pt x="32" y="364"/>
                </a:lnTo>
                <a:lnTo>
                  <a:pt x="48" y="337"/>
                </a:lnTo>
                <a:lnTo>
                  <a:pt x="66" y="311"/>
                </a:lnTo>
                <a:lnTo>
                  <a:pt x="84" y="287"/>
                </a:lnTo>
                <a:lnTo>
                  <a:pt x="104" y="266"/>
                </a:lnTo>
                <a:lnTo>
                  <a:pt x="104" y="266"/>
                </a:lnTo>
                <a:lnTo>
                  <a:pt x="107" y="266"/>
                </a:lnTo>
                <a:lnTo>
                  <a:pt x="107" y="266"/>
                </a:lnTo>
                <a:lnTo>
                  <a:pt x="79" y="309"/>
                </a:lnTo>
                <a:lnTo>
                  <a:pt x="49" y="356"/>
                </a:lnTo>
                <a:lnTo>
                  <a:pt x="21" y="405"/>
                </a:lnTo>
                <a:lnTo>
                  <a:pt x="21" y="405"/>
                </a:lnTo>
                <a:lnTo>
                  <a:pt x="18" y="399"/>
                </a:lnTo>
                <a:lnTo>
                  <a:pt x="18" y="394"/>
                </a:lnTo>
                <a:lnTo>
                  <a:pt x="20" y="388"/>
                </a:lnTo>
                <a:lnTo>
                  <a:pt x="21" y="382"/>
                </a:lnTo>
                <a:lnTo>
                  <a:pt x="27" y="373"/>
                </a:lnTo>
                <a:lnTo>
                  <a:pt x="32" y="364"/>
                </a:lnTo>
                <a:lnTo>
                  <a:pt x="32" y="364"/>
                </a:lnTo>
                <a:close/>
                <a:moveTo>
                  <a:pt x="135" y="378"/>
                </a:moveTo>
                <a:lnTo>
                  <a:pt x="94" y="425"/>
                </a:lnTo>
                <a:lnTo>
                  <a:pt x="94" y="425"/>
                </a:lnTo>
                <a:lnTo>
                  <a:pt x="104" y="406"/>
                </a:lnTo>
                <a:lnTo>
                  <a:pt x="114" y="389"/>
                </a:lnTo>
                <a:lnTo>
                  <a:pt x="136" y="354"/>
                </a:lnTo>
                <a:lnTo>
                  <a:pt x="136" y="354"/>
                </a:lnTo>
                <a:lnTo>
                  <a:pt x="138" y="356"/>
                </a:lnTo>
                <a:lnTo>
                  <a:pt x="139" y="358"/>
                </a:lnTo>
                <a:lnTo>
                  <a:pt x="140" y="364"/>
                </a:lnTo>
                <a:lnTo>
                  <a:pt x="139" y="371"/>
                </a:lnTo>
                <a:lnTo>
                  <a:pt x="135" y="378"/>
                </a:lnTo>
                <a:lnTo>
                  <a:pt x="135" y="378"/>
                </a:lnTo>
                <a:close/>
                <a:moveTo>
                  <a:pt x="143" y="391"/>
                </a:moveTo>
                <a:lnTo>
                  <a:pt x="143" y="391"/>
                </a:lnTo>
                <a:lnTo>
                  <a:pt x="146" y="396"/>
                </a:lnTo>
                <a:lnTo>
                  <a:pt x="148" y="403"/>
                </a:lnTo>
                <a:lnTo>
                  <a:pt x="146" y="413"/>
                </a:lnTo>
                <a:lnTo>
                  <a:pt x="145" y="417"/>
                </a:lnTo>
                <a:lnTo>
                  <a:pt x="142" y="422"/>
                </a:lnTo>
                <a:lnTo>
                  <a:pt x="96" y="478"/>
                </a:lnTo>
                <a:lnTo>
                  <a:pt x="96" y="478"/>
                </a:lnTo>
                <a:lnTo>
                  <a:pt x="118" y="434"/>
                </a:lnTo>
                <a:lnTo>
                  <a:pt x="143" y="391"/>
                </a:lnTo>
                <a:lnTo>
                  <a:pt x="143" y="391"/>
                </a:lnTo>
                <a:close/>
                <a:moveTo>
                  <a:pt x="129" y="332"/>
                </a:moveTo>
                <a:lnTo>
                  <a:pt x="129" y="332"/>
                </a:lnTo>
                <a:lnTo>
                  <a:pt x="110" y="356"/>
                </a:lnTo>
                <a:lnTo>
                  <a:pt x="90" y="381"/>
                </a:lnTo>
                <a:lnTo>
                  <a:pt x="70" y="406"/>
                </a:lnTo>
                <a:lnTo>
                  <a:pt x="63" y="420"/>
                </a:lnTo>
                <a:lnTo>
                  <a:pt x="56" y="436"/>
                </a:lnTo>
                <a:lnTo>
                  <a:pt x="56" y="436"/>
                </a:lnTo>
                <a:lnTo>
                  <a:pt x="73" y="415"/>
                </a:lnTo>
                <a:lnTo>
                  <a:pt x="90" y="394"/>
                </a:lnTo>
                <a:lnTo>
                  <a:pt x="108" y="373"/>
                </a:lnTo>
                <a:lnTo>
                  <a:pt x="125" y="354"/>
                </a:lnTo>
                <a:lnTo>
                  <a:pt x="125" y="354"/>
                </a:lnTo>
                <a:lnTo>
                  <a:pt x="117" y="373"/>
                </a:lnTo>
                <a:lnTo>
                  <a:pt x="107" y="389"/>
                </a:lnTo>
                <a:lnTo>
                  <a:pt x="84" y="423"/>
                </a:lnTo>
                <a:lnTo>
                  <a:pt x="60" y="455"/>
                </a:lnTo>
                <a:lnTo>
                  <a:pt x="38" y="491"/>
                </a:lnTo>
                <a:lnTo>
                  <a:pt x="38" y="491"/>
                </a:lnTo>
                <a:lnTo>
                  <a:pt x="38" y="478"/>
                </a:lnTo>
                <a:lnTo>
                  <a:pt x="39" y="467"/>
                </a:lnTo>
                <a:lnTo>
                  <a:pt x="44" y="448"/>
                </a:lnTo>
                <a:lnTo>
                  <a:pt x="51" y="430"/>
                </a:lnTo>
                <a:lnTo>
                  <a:pt x="59" y="413"/>
                </a:lnTo>
                <a:lnTo>
                  <a:pt x="124" y="306"/>
                </a:lnTo>
                <a:lnTo>
                  <a:pt x="124" y="306"/>
                </a:lnTo>
                <a:lnTo>
                  <a:pt x="125" y="305"/>
                </a:lnTo>
                <a:lnTo>
                  <a:pt x="126" y="306"/>
                </a:lnTo>
                <a:lnTo>
                  <a:pt x="129" y="315"/>
                </a:lnTo>
                <a:lnTo>
                  <a:pt x="131" y="325"/>
                </a:lnTo>
                <a:lnTo>
                  <a:pt x="131" y="329"/>
                </a:lnTo>
                <a:lnTo>
                  <a:pt x="129" y="332"/>
                </a:lnTo>
                <a:lnTo>
                  <a:pt x="129" y="332"/>
                </a:lnTo>
                <a:close/>
                <a:moveTo>
                  <a:pt x="65" y="479"/>
                </a:moveTo>
                <a:lnTo>
                  <a:pt x="65" y="477"/>
                </a:lnTo>
                <a:lnTo>
                  <a:pt x="65" y="472"/>
                </a:lnTo>
                <a:lnTo>
                  <a:pt x="133" y="395"/>
                </a:lnTo>
                <a:lnTo>
                  <a:pt x="133" y="395"/>
                </a:lnTo>
                <a:lnTo>
                  <a:pt x="111" y="432"/>
                </a:lnTo>
                <a:lnTo>
                  <a:pt x="88" y="468"/>
                </a:lnTo>
                <a:lnTo>
                  <a:pt x="48" y="544"/>
                </a:lnTo>
                <a:lnTo>
                  <a:pt x="48" y="544"/>
                </a:lnTo>
                <a:lnTo>
                  <a:pt x="44" y="533"/>
                </a:lnTo>
                <a:lnTo>
                  <a:pt x="42" y="524"/>
                </a:lnTo>
                <a:lnTo>
                  <a:pt x="44" y="514"/>
                </a:lnTo>
                <a:lnTo>
                  <a:pt x="45" y="506"/>
                </a:lnTo>
                <a:lnTo>
                  <a:pt x="49" y="498"/>
                </a:lnTo>
                <a:lnTo>
                  <a:pt x="53" y="491"/>
                </a:lnTo>
                <a:lnTo>
                  <a:pt x="59" y="485"/>
                </a:lnTo>
                <a:lnTo>
                  <a:pt x="65" y="479"/>
                </a:lnTo>
                <a:lnTo>
                  <a:pt x="65" y="479"/>
                </a:lnTo>
                <a:close/>
                <a:moveTo>
                  <a:pt x="49" y="562"/>
                </a:moveTo>
                <a:lnTo>
                  <a:pt x="49" y="562"/>
                </a:lnTo>
                <a:lnTo>
                  <a:pt x="65" y="537"/>
                </a:lnTo>
                <a:lnTo>
                  <a:pt x="81" y="512"/>
                </a:lnTo>
                <a:lnTo>
                  <a:pt x="100" y="488"/>
                </a:lnTo>
                <a:lnTo>
                  <a:pt x="118" y="465"/>
                </a:lnTo>
                <a:lnTo>
                  <a:pt x="55" y="581"/>
                </a:lnTo>
                <a:lnTo>
                  <a:pt x="55" y="581"/>
                </a:lnTo>
                <a:lnTo>
                  <a:pt x="53" y="576"/>
                </a:lnTo>
                <a:lnTo>
                  <a:pt x="52" y="571"/>
                </a:lnTo>
                <a:lnTo>
                  <a:pt x="49" y="566"/>
                </a:lnTo>
                <a:lnTo>
                  <a:pt x="49" y="562"/>
                </a:lnTo>
                <a:lnTo>
                  <a:pt x="49" y="562"/>
                </a:lnTo>
                <a:close/>
                <a:moveTo>
                  <a:pt x="66" y="581"/>
                </a:moveTo>
                <a:lnTo>
                  <a:pt x="66" y="581"/>
                </a:lnTo>
                <a:lnTo>
                  <a:pt x="110" y="500"/>
                </a:lnTo>
                <a:lnTo>
                  <a:pt x="131" y="464"/>
                </a:lnTo>
                <a:lnTo>
                  <a:pt x="153" y="427"/>
                </a:lnTo>
                <a:lnTo>
                  <a:pt x="153" y="427"/>
                </a:lnTo>
                <a:lnTo>
                  <a:pt x="155" y="430"/>
                </a:lnTo>
                <a:lnTo>
                  <a:pt x="155" y="434"/>
                </a:lnTo>
                <a:lnTo>
                  <a:pt x="155" y="439"/>
                </a:lnTo>
                <a:lnTo>
                  <a:pt x="155" y="439"/>
                </a:lnTo>
                <a:lnTo>
                  <a:pt x="131" y="482"/>
                </a:lnTo>
                <a:lnTo>
                  <a:pt x="110" y="526"/>
                </a:lnTo>
                <a:lnTo>
                  <a:pt x="87" y="569"/>
                </a:lnTo>
                <a:lnTo>
                  <a:pt x="65" y="610"/>
                </a:lnTo>
                <a:lnTo>
                  <a:pt x="65" y="610"/>
                </a:lnTo>
                <a:lnTo>
                  <a:pt x="63" y="607"/>
                </a:lnTo>
                <a:lnTo>
                  <a:pt x="62" y="603"/>
                </a:lnTo>
                <a:lnTo>
                  <a:pt x="62" y="595"/>
                </a:lnTo>
                <a:lnTo>
                  <a:pt x="63" y="586"/>
                </a:lnTo>
                <a:lnTo>
                  <a:pt x="66" y="581"/>
                </a:lnTo>
                <a:lnTo>
                  <a:pt x="66" y="581"/>
                </a:lnTo>
                <a:close/>
                <a:moveTo>
                  <a:pt x="84" y="602"/>
                </a:moveTo>
                <a:lnTo>
                  <a:pt x="156" y="460"/>
                </a:lnTo>
                <a:lnTo>
                  <a:pt x="156" y="460"/>
                </a:lnTo>
                <a:lnTo>
                  <a:pt x="159" y="462"/>
                </a:lnTo>
                <a:lnTo>
                  <a:pt x="160" y="464"/>
                </a:lnTo>
                <a:lnTo>
                  <a:pt x="167" y="465"/>
                </a:lnTo>
                <a:lnTo>
                  <a:pt x="173" y="465"/>
                </a:lnTo>
                <a:lnTo>
                  <a:pt x="176" y="467"/>
                </a:lnTo>
                <a:lnTo>
                  <a:pt x="178" y="469"/>
                </a:lnTo>
                <a:lnTo>
                  <a:pt x="90" y="610"/>
                </a:lnTo>
                <a:lnTo>
                  <a:pt x="90" y="610"/>
                </a:lnTo>
                <a:lnTo>
                  <a:pt x="88" y="613"/>
                </a:lnTo>
                <a:lnTo>
                  <a:pt x="87" y="613"/>
                </a:lnTo>
                <a:lnTo>
                  <a:pt x="86" y="613"/>
                </a:lnTo>
                <a:lnTo>
                  <a:pt x="84" y="610"/>
                </a:lnTo>
                <a:lnTo>
                  <a:pt x="84" y="606"/>
                </a:lnTo>
                <a:lnTo>
                  <a:pt x="84" y="602"/>
                </a:lnTo>
                <a:lnTo>
                  <a:pt x="84" y="602"/>
                </a:lnTo>
                <a:close/>
                <a:moveTo>
                  <a:pt x="104" y="610"/>
                </a:moveTo>
                <a:lnTo>
                  <a:pt x="104" y="610"/>
                </a:lnTo>
                <a:lnTo>
                  <a:pt x="124" y="575"/>
                </a:lnTo>
                <a:lnTo>
                  <a:pt x="143" y="541"/>
                </a:lnTo>
                <a:lnTo>
                  <a:pt x="164" y="510"/>
                </a:lnTo>
                <a:lnTo>
                  <a:pt x="187" y="479"/>
                </a:lnTo>
                <a:lnTo>
                  <a:pt x="187" y="479"/>
                </a:lnTo>
                <a:lnTo>
                  <a:pt x="188" y="485"/>
                </a:lnTo>
                <a:lnTo>
                  <a:pt x="187" y="491"/>
                </a:lnTo>
                <a:lnTo>
                  <a:pt x="184" y="496"/>
                </a:lnTo>
                <a:lnTo>
                  <a:pt x="180" y="500"/>
                </a:lnTo>
                <a:lnTo>
                  <a:pt x="180" y="500"/>
                </a:lnTo>
                <a:lnTo>
                  <a:pt x="177" y="503"/>
                </a:lnTo>
                <a:lnTo>
                  <a:pt x="176" y="507"/>
                </a:lnTo>
                <a:lnTo>
                  <a:pt x="174" y="516"/>
                </a:lnTo>
                <a:lnTo>
                  <a:pt x="176" y="519"/>
                </a:lnTo>
                <a:lnTo>
                  <a:pt x="126" y="607"/>
                </a:lnTo>
                <a:lnTo>
                  <a:pt x="126" y="607"/>
                </a:lnTo>
                <a:lnTo>
                  <a:pt x="115" y="607"/>
                </a:lnTo>
                <a:lnTo>
                  <a:pt x="110" y="607"/>
                </a:lnTo>
                <a:lnTo>
                  <a:pt x="104" y="610"/>
                </a:lnTo>
                <a:lnTo>
                  <a:pt x="104" y="610"/>
                </a:lnTo>
                <a:close/>
                <a:moveTo>
                  <a:pt x="140" y="606"/>
                </a:moveTo>
                <a:lnTo>
                  <a:pt x="140" y="606"/>
                </a:lnTo>
                <a:lnTo>
                  <a:pt x="155" y="572"/>
                </a:lnTo>
                <a:lnTo>
                  <a:pt x="170" y="540"/>
                </a:lnTo>
                <a:lnTo>
                  <a:pt x="187" y="506"/>
                </a:lnTo>
                <a:lnTo>
                  <a:pt x="201" y="472"/>
                </a:lnTo>
                <a:lnTo>
                  <a:pt x="201" y="472"/>
                </a:lnTo>
                <a:lnTo>
                  <a:pt x="204" y="469"/>
                </a:lnTo>
                <a:lnTo>
                  <a:pt x="207" y="468"/>
                </a:lnTo>
                <a:lnTo>
                  <a:pt x="215" y="467"/>
                </a:lnTo>
                <a:lnTo>
                  <a:pt x="226" y="468"/>
                </a:lnTo>
                <a:lnTo>
                  <a:pt x="235" y="471"/>
                </a:lnTo>
                <a:lnTo>
                  <a:pt x="235" y="471"/>
                </a:lnTo>
                <a:lnTo>
                  <a:pt x="211" y="495"/>
                </a:lnTo>
                <a:lnTo>
                  <a:pt x="200" y="507"/>
                </a:lnTo>
                <a:lnTo>
                  <a:pt x="190" y="521"/>
                </a:lnTo>
                <a:lnTo>
                  <a:pt x="180" y="534"/>
                </a:lnTo>
                <a:lnTo>
                  <a:pt x="170" y="550"/>
                </a:lnTo>
                <a:lnTo>
                  <a:pt x="162" y="565"/>
                </a:lnTo>
                <a:lnTo>
                  <a:pt x="155" y="581"/>
                </a:lnTo>
                <a:lnTo>
                  <a:pt x="155" y="581"/>
                </a:lnTo>
                <a:lnTo>
                  <a:pt x="191" y="533"/>
                </a:lnTo>
                <a:lnTo>
                  <a:pt x="209" y="509"/>
                </a:lnTo>
                <a:lnTo>
                  <a:pt x="230" y="485"/>
                </a:lnTo>
                <a:lnTo>
                  <a:pt x="223" y="513"/>
                </a:lnTo>
                <a:lnTo>
                  <a:pt x="223" y="513"/>
                </a:lnTo>
                <a:lnTo>
                  <a:pt x="222" y="512"/>
                </a:lnTo>
                <a:lnTo>
                  <a:pt x="221" y="509"/>
                </a:lnTo>
                <a:lnTo>
                  <a:pt x="219" y="510"/>
                </a:lnTo>
                <a:lnTo>
                  <a:pt x="218" y="513"/>
                </a:lnTo>
                <a:lnTo>
                  <a:pt x="218" y="513"/>
                </a:lnTo>
                <a:lnTo>
                  <a:pt x="216" y="519"/>
                </a:lnTo>
                <a:lnTo>
                  <a:pt x="216" y="521"/>
                </a:lnTo>
                <a:lnTo>
                  <a:pt x="216" y="524"/>
                </a:lnTo>
                <a:lnTo>
                  <a:pt x="216" y="524"/>
                </a:lnTo>
                <a:lnTo>
                  <a:pt x="192" y="561"/>
                </a:lnTo>
                <a:lnTo>
                  <a:pt x="180" y="582"/>
                </a:lnTo>
                <a:lnTo>
                  <a:pt x="174" y="592"/>
                </a:lnTo>
                <a:lnTo>
                  <a:pt x="170" y="602"/>
                </a:lnTo>
                <a:lnTo>
                  <a:pt x="140" y="606"/>
                </a:lnTo>
                <a:close/>
                <a:moveTo>
                  <a:pt x="319" y="457"/>
                </a:moveTo>
                <a:lnTo>
                  <a:pt x="236" y="454"/>
                </a:lnTo>
                <a:lnTo>
                  <a:pt x="236" y="454"/>
                </a:lnTo>
                <a:lnTo>
                  <a:pt x="235" y="454"/>
                </a:lnTo>
                <a:lnTo>
                  <a:pt x="233" y="451"/>
                </a:lnTo>
                <a:lnTo>
                  <a:pt x="233" y="451"/>
                </a:lnTo>
                <a:lnTo>
                  <a:pt x="280" y="450"/>
                </a:lnTo>
                <a:lnTo>
                  <a:pt x="325" y="450"/>
                </a:lnTo>
                <a:lnTo>
                  <a:pt x="370" y="453"/>
                </a:lnTo>
                <a:lnTo>
                  <a:pt x="415" y="455"/>
                </a:lnTo>
                <a:lnTo>
                  <a:pt x="504" y="462"/>
                </a:lnTo>
                <a:lnTo>
                  <a:pt x="593" y="471"/>
                </a:lnTo>
                <a:lnTo>
                  <a:pt x="593" y="471"/>
                </a:lnTo>
                <a:lnTo>
                  <a:pt x="558" y="471"/>
                </a:lnTo>
                <a:lnTo>
                  <a:pt x="523" y="471"/>
                </a:lnTo>
                <a:lnTo>
                  <a:pt x="454" y="468"/>
                </a:lnTo>
                <a:lnTo>
                  <a:pt x="386" y="462"/>
                </a:lnTo>
                <a:lnTo>
                  <a:pt x="319" y="457"/>
                </a:lnTo>
                <a:lnTo>
                  <a:pt x="319" y="457"/>
                </a:lnTo>
                <a:close/>
                <a:moveTo>
                  <a:pt x="556" y="486"/>
                </a:moveTo>
                <a:lnTo>
                  <a:pt x="556" y="486"/>
                </a:lnTo>
                <a:lnTo>
                  <a:pt x="521" y="517"/>
                </a:lnTo>
                <a:lnTo>
                  <a:pt x="504" y="534"/>
                </a:lnTo>
                <a:lnTo>
                  <a:pt x="488" y="551"/>
                </a:lnTo>
                <a:lnTo>
                  <a:pt x="488" y="551"/>
                </a:lnTo>
                <a:lnTo>
                  <a:pt x="492" y="543"/>
                </a:lnTo>
                <a:lnTo>
                  <a:pt x="496" y="536"/>
                </a:lnTo>
                <a:lnTo>
                  <a:pt x="507" y="520"/>
                </a:lnTo>
                <a:lnTo>
                  <a:pt x="518" y="505"/>
                </a:lnTo>
                <a:lnTo>
                  <a:pt x="524" y="496"/>
                </a:lnTo>
                <a:lnTo>
                  <a:pt x="530" y="488"/>
                </a:lnTo>
                <a:lnTo>
                  <a:pt x="530" y="488"/>
                </a:lnTo>
                <a:lnTo>
                  <a:pt x="531" y="486"/>
                </a:lnTo>
                <a:lnTo>
                  <a:pt x="533" y="485"/>
                </a:lnTo>
                <a:lnTo>
                  <a:pt x="541" y="485"/>
                </a:lnTo>
                <a:lnTo>
                  <a:pt x="556" y="486"/>
                </a:lnTo>
                <a:lnTo>
                  <a:pt x="556" y="486"/>
                </a:lnTo>
                <a:close/>
                <a:moveTo>
                  <a:pt x="503" y="486"/>
                </a:moveTo>
                <a:lnTo>
                  <a:pt x="503" y="486"/>
                </a:lnTo>
                <a:lnTo>
                  <a:pt x="483" y="502"/>
                </a:lnTo>
                <a:lnTo>
                  <a:pt x="465" y="519"/>
                </a:lnTo>
                <a:lnTo>
                  <a:pt x="448" y="537"/>
                </a:lnTo>
                <a:lnTo>
                  <a:pt x="433" y="558"/>
                </a:lnTo>
                <a:lnTo>
                  <a:pt x="433" y="558"/>
                </a:lnTo>
                <a:lnTo>
                  <a:pt x="443" y="540"/>
                </a:lnTo>
                <a:lnTo>
                  <a:pt x="452" y="524"/>
                </a:lnTo>
                <a:lnTo>
                  <a:pt x="464" y="509"/>
                </a:lnTo>
                <a:lnTo>
                  <a:pt x="474" y="492"/>
                </a:lnTo>
                <a:lnTo>
                  <a:pt x="474" y="492"/>
                </a:lnTo>
                <a:lnTo>
                  <a:pt x="478" y="488"/>
                </a:lnTo>
                <a:lnTo>
                  <a:pt x="479" y="485"/>
                </a:lnTo>
                <a:lnTo>
                  <a:pt x="482" y="484"/>
                </a:lnTo>
                <a:lnTo>
                  <a:pt x="482" y="484"/>
                </a:lnTo>
                <a:lnTo>
                  <a:pt x="488" y="484"/>
                </a:lnTo>
                <a:lnTo>
                  <a:pt x="493" y="485"/>
                </a:lnTo>
                <a:lnTo>
                  <a:pt x="503" y="486"/>
                </a:lnTo>
                <a:lnTo>
                  <a:pt x="503" y="486"/>
                </a:lnTo>
                <a:close/>
                <a:moveTo>
                  <a:pt x="458" y="485"/>
                </a:moveTo>
                <a:lnTo>
                  <a:pt x="458" y="485"/>
                </a:lnTo>
                <a:lnTo>
                  <a:pt x="441" y="498"/>
                </a:lnTo>
                <a:lnTo>
                  <a:pt x="426" y="512"/>
                </a:lnTo>
                <a:lnTo>
                  <a:pt x="410" y="527"/>
                </a:lnTo>
                <a:lnTo>
                  <a:pt x="396" y="543"/>
                </a:lnTo>
                <a:lnTo>
                  <a:pt x="430" y="484"/>
                </a:lnTo>
                <a:lnTo>
                  <a:pt x="430" y="484"/>
                </a:lnTo>
                <a:lnTo>
                  <a:pt x="431" y="482"/>
                </a:lnTo>
                <a:lnTo>
                  <a:pt x="434" y="481"/>
                </a:lnTo>
                <a:lnTo>
                  <a:pt x="441" y="481"/>
                </a:lnTo>
                <a:lnTo>
                  <a:pt x="450" y="482"/>
                </a:lnTo>
                <a:lnTo>
                  <a:pt x="458" y="485"/>
                </a:lnTo>
                <a:lnTo>
                  <a:pt x="458" y="485"/>
                </a:lnTo>
                <a:close/>
                <a:moveTo>
                  <a:pt x="407" y="479"/>
                </a:moveTo>
                <a:lnTo>
                  <a:pt x="407" y="479"/>
                </a:lnTo>
                <a:lnTo>
                  <a:pt x="393" y="492"/>
                </a:lnTo>
                <a:lnTo>
                  <a:pt x="381" y="506"/>
                </a:lnTo>
                <a:lnTo>
                  <a:pt x="355" y="533"/>
                </a:lnTo>
                <a:lnTo>
                  <a:pt x="355" y="533"/>
                </a:lnTo>
                <a:lnTo>
                  <a:pt x="364" y="520"/>
                </a:lnTo>
                <a:lnTo>
                  <a:pt x="374" y="506"/>
                </a:lnTo>
                <a:lnTo>
                  <a:pt x="382" y="492"/>
                </a:lnTo>
                <a:lnTo>
                  <a:pt x="391" y="479"/>
                </a:lnTo>
                <a:lnTo>
                  <a:pt x="407" y="479"/>
                </a:lnTo>
                <a:close/>
                <a:moveTo>
                  <a:pt x="332" y="469"/>
                </a:moveTo>
                <a:lnTo>
                  <a:pt x="332" y="469"/>
                </a:lnTo>
                <a:lnTo>
                  <a:pt x="315" y="486"/>
                </a:lnTo>
                <a:lnTo>
                  <a:pt x="298" y="505"/>
                </a:lnTo>
                <a:lnTo>
                  <a:pt x="282" y="523"/>
                </a:lnTo>
                <a:lnTo>
                  <a:pt x="267" y="541"/>
                </a:lnTo>
                <a:lnTo>
                  <a:pt x="302" y="471"/>
                </a:lnTo>
                <a:lnTo>
                  <a:pt x="302" y="471"/>
                </a:lnTo>
                <a:lnTo>
                  <a:pt x="313" y="471"/>
                </a:lnTo>
                <a:lnTo>
                  <a:pt x="332" y="469"/>
                </a:lnTo>
                <a:lnTo>
                  <a:pt x="332" y="469"/>
                </a:lnTo>
                <a:close/>
                <a:moveTo>
                  <a:pt x="244" y="482"/>
                </a:moveTo>
                <a:lnTo>
                  <a:pt x="244" y="482"/>
                </a:lnTo>
                <a:lnTo>
                  <a:pt x="249" y="475"/>
                </a:lnTo>
                <a:lnTo>
                  <a:pt x="253" y="472"/>
                </a:lnTo>
                <a:lnTo>
                  <a:pt x="257" y="472"/>
                </a:lnTo>
                <a:lnTo>
                  <a:pt x="261" y="472"/>
                </a:lnTo>
                <a:lnTo>
                  <a:pt x="261" y="472"/>
                </a:lnTo>
                <a:lnTo>
                  <a:pt x="277" y="472"/>
                </a:lnTo>
                <a:lnTo>
                  <a:pt x="294" y="471"/>
                </a:lnTo>
                <a:lnTo>
                  <a:pt x="294" y="471"/>
                </a:lnTo>
                <a:lnTo>
                  <a:pt x="268" y="498"/>
                </a:lnTo>
                <a:lnTo>
                  <a:pt x="244" y="526"/>
                </a:lnTo>
                <a:lnTo>
                  <a:pt x="223" y="554"/>
                </a:lnTo>
                <a:lnTo>
                  <a:pt x="202" y="585"/>
                </a:lnTo>
                <a:lnTo>
                  <a:pt x="202" y="585"/>
                </a:lnTo>
                <a:lnTo>
                  <a:pt x="198" y="589"/>
                </a:lnTo>
                <a:lnTo>
                  <a:pt x="194" y="595"/>
                </a:lnTo>
                <a:lnTo>
                  <a:pt x="187" y="599"/>
                </a:lnTo>
                <a:lnTo>
                  <a:pt x="180" y="602"/>
                </a:lnTo>
                <a:lnTo>
                  <a:pt x="244" y="482"/>
                </a:lnTo>
                <a:close/>
                <a:moveTo>
                  <a:pt x="195" y="600"/>
                </a:moveTo>
                <a:lnTo>
                  <a:pt x="274" y="502"/>
                </a:lnTo>
                <a:lnTo>
                  <a:pt x="274" y="502"/>
                </a:lnTo>
                <a:lnTo>
                  <a:pt x="275" y="510"/>
                </a:lnTo>
                <a:lnTo>
                  <a:pt x="274" y="517"/>
                </a:lnTo>
                <a:lnTo>
                  <a:pt x="273" y="520"/>
                </a:lnTo>
                <a:lnTo>
                  <a:pt x="270" y="521"/>
                </a:lnTo>
                <a:lnTo>
                  <a:pt x="270" y="521"/>
                </a:lnTo>
                <a:lnTo>
                  <a:pt x="270" y="519"/>
                </a:lnTo>
                <a:lnTo>
                  <a:pt x="270" y="519"/>
                </a:lnTo>
                <a:lnTo>
                  <a:pt x="267" y="520"/>
                </a:lnTo>
                <a:lnTo>
                  <a:pt x="266" y="523"/>
                </a:lnTo>
                <a:lnTo>
                  <a:pt x="264" y="524"/>
                </a:lnTo>
                <a:lnTo>
                  <a:pt x="266" y="526"/>
                </a:lnTo>
                <a:lnTo>
                  <a:pt x="225" y="600"/>
                </a:lnTo>
                <a:lnTo>
                  <a:pt x="225" y="600"/>
                </a:lnTo>
                <a:lnTo>
                  <a:pt x="223" y="602"/>
                </a:lnTo>
                <a:lnTo>
                  <a:pt x="219" y="603"/>
                </a:lnTo>
                <a:lnTo>
                  <a:pt x="212" y="603"/>
                </a:lnTo>
                <a:lnTo>
                  <a:pt x="195" y="600"/>
                </a:lnTo>
                <a:lnTo>
                  <a:pt x="195" y="600"/>
                </a:lnTo>
                <a:close/>
                <a:moveTo>
                  <a:pt x="237" y="599"/>
                </a:moveTo>
                <a:lnTo>
                  <a:pt x="251" y="575"/>
                </a:lnTo>
                <a:lnTo>
                  <a:pt x="251" y="575"/>
                </a:lnTo>
                <a:lnTo>
                  <a:pt x="254" y="575"/>
                </a:lnTo>
                <a:lnTo>
                  <a:pt x="257" y="572"/>
                </a:lnTo>
                <a:lnTo>
                  <a:pt x="257" y="572"/>
                </a:lnTo>
                <a:lnTo>
                  <a:pt x="270" y="552"/>
                </a:lnTo>
                <a:lnTo>
                  <a:pt x="285" y="533"/>
                </a:lnTo>
                <a:lnTo>
                  <a:pt x="301" y="514"/>
                </a:lnTo>
                <a:lnTo>
                  <a:pt x="318" y="496"/>
                </a:lnTo>
                <a:lnTo>
                  <a:pt x="318" y="496"/>
                </a:lnTo>
                <a:lnTo>
                  <a:pt x="318" y="500"/>
                </a:lnTo>
                <a:lnTo>
                  <a:pt x="318" y="500"/>
                </a:lnTo>
                <a:lnTo>
                  <a:pt x="306" y="523"/>
                </a:lnTo>
                <a:lnTo>
                  <a:pt x="295" y="545"/>
                </a:lnTo>
                <a:lnTo>
                  <a:pt x="268" y="590"/>
                </a:lnTo>
                <a:lnTo>
                  <a:pt x="268" y="590"/>
                </a:lnTo>
                <a:lnTo>
                  <a:pt x="266" y="595"/>
                </a:lnTo>
                <a:lnTo>
                  <a:pt x="261" y="597"/>
                </a:lnTo>
                <a:lnTo>
                  <a:pt x="259" y="599"/>
                </a:lnTo>
                <a:lnTo>
                  <a:pt x="254" y="599"/>
                </a:lnTo>
                <a:lnTo>
                  <a:pt x="246" y="599"/>
                </a:lnTo>
                <a:lnTo>
                  <a:pt x="237" y="599"/>
                </a:lnTo>
                <a:lnTo>
                  <a:pt x="237" y="599"/>
                </a:lnTo>
                <a:close/>
                <a:moveTo>
                  <a:pt x="305" y="599"/>
                </a:moveTo>
                <a:lnTo>
                  <a:pt x="305" y="599"/>
                </a:lnTo>
                <a:lnTo>
                  <a:pt x="289" y="599"/>
                </a:lnTo>
                <a:lnTo>
                  <a:pt x="271" y="602"/>
                </a:lnTo>
                <a:lnTo>
                  <a:pt x="298" y="562"/>
                </a:lnTo>
                <a:lnTo>
                  <a:pt x="298" y="562"/>
                </a:lnTo>
                <a:lnTo>
                  <a:pt x="296" y="561"/>
                </a:lnTo>
                <a:lnTo>
                  <a:pt x="295" y="559"/>
                </a:lnTo>
                <a:lnTo>
                  <a:pt x="295" y="559"/>
                </a:lnTo>
                <a:lnTo>
                  <a:pt x="298" y="554"/>
                </a:lnTo>
                <a:lnTo>
                  <a:pt x="301" y="548"/>
                </a:lnTo>
                <a:lnTo>
                  <a:pt x="305" y="543"/>
                </a:lnTo>
                <a:lnTo>
                  <a:pt x="308" y="537"/>
                </a:lnTo>
                <a:lnTo>
                  <a:pt x="308" y="537"/>
                </a:lnTo>
                <a:lnTo>
                  <a:pt x="318" y="521"/>
                </a:lnTo>
                <a:lnTo>
                  <a:pt x="325" y="506"/>
                </a:lnTo>
                <a:lnTo>
                  <a:pt x="340" y="472"/>
                </a:lnTo>
                <a:lnTo>
                  <a:pt x="340" y="472"/>
                </a:lnTo>
                <a:lnTo>
                  <a:pt x="346" y="474"/>
                </a:lnTo>
                <a:lnTo>
                  <a:pt x="353" y="474"/>
                </a:lnTo>
                <a:lnTo>
                  <a:pt x="360" y="475"/>
                </a:lnTo>
                <a:lnTo>
                  <a:pt x="367" y="477"/>
                </a:lnTo>
                <a:lnTo>
                  <a:pt x="367" y="477"/>
                </a:lnTo>
                <a:lnTo>
                  <a:pt x="351" y="491"/>
                </a:lnTo>
                <a:lnTo>
                  <a:pt x="337" y="506"/>
                </a:lnTo>
                <a:lnTo>
                  <a:pt x="308" y="537"/>
                </a:lnTo>
                <a:lnTo>
                  <a:pt x="308" y="537"/>
                </a:lnTo>
                <a:lnTo>
                  <a:pt x="308" y="538"/>
                </a:lnTo>
                <a:lnTo>
                  <a:pt x="309" y="541"/>
                </a:lnTo>
                <a:lnTo>
                  <a:pt x="309" y="541"/>
                </a:lnTo>
                <a:lnTo>
                  <a:pt x="303" y="551"/>
                </a:lnTo>
                <a:lnTo>
                  <a:pt x="301" y="562"/>
                </a:lnTo>
                <a:lnTo>
                  <a:pt x="301" y="562"/>
                </a:lnTo>
                <a:lnTo>
                  <a:pt x="318" y="540"/>
                </a:lnTo>
                <a:lnTo>
                  <a:pt x="337" y="517"/>
                </a:lnTo>
                <a:lnTo>
                  <a:pt x="358" y="496"/>
                </a:lnTo>
                <a:lnTo>
                  <a:pt x="370" y="486"/>
                </a:lnTo>
                <a:lnTo>
                  <a:pt x="382" y="477"/>
                </a:lnTo>
                <a:lnTo>
                  <a:pt x="382" y="477"/>
                </a:lnTo>
                <a:lnTo>
                  <a:pt x="379" y="484"/>
                </a:lnTo>
                <a:lnTo>
                  <a:pt x="377" y="489"/>
                </a:lnTo>
                <a:lnTo>
                  <a:pt x="368" y="499"/>
                </a:lnTo>
                <a:lnTo>
                  <a:pt x="361" y="509"/>
                </a:lnTo>
                <a:lnTo>
                  <a:pt x="354" y="520"/>
                </a:lnTo>
                <a:lnTo>
                  <a:pt x="355" y="523"/>
                </a:lnTo>
                <a:lnTo>
                  <a:pt x="355" y="523"/>
                </a:lnTo>
                <a:lnTo>
                  <a:pt x="343" y="540"/>
                </a:lnTo>
                <a:lnTo>
                  <a:pt x="329" y="558"/>
                </a:lnTo>
                <a:lnTo>
                  <a:pt x="316" y="579"/>
                </a:lnTo>
                <a:lnTo>
                  <a:pt x="305" y="599"/>
                </a:lnTo>
                <a:lnTo>
                  <a:pt x="305" y="599"/>
                </a:lnTo>
                <a:close/>
                <a:moveTo>
                  <a:pt x="319" y="602"/>
                </a:moveTo>
                <a:lnTo>
                  <a:pt x="319" y="602"/>
                </a:lnTo>
                <a:lnTo>
                  <a:pt x="322" y="595"/>
                </a:lnTo>
                <a:lnTo>
                  <a:pt x="325" y="588"/>
                </a:lnTo>
                <a:lnTo>
                  <a:pt x="327" y="581"/>
                </a:lnTo>
                <a:lnTo>
                  <a:pt x="334" y="576"/>
                </a:lnTo>
                <a:lnTo>
                  <a:pt x="333" y="573"/>
                </a:lnTo>
                <a:lnTo>
                  <a:pt x="333" y="573"/>
                </a:lnTo>
                <a:lnTo>
                  <a:pt x="334" y="566"/>
                </a:lnTo>
                <a:lnTo>
                  <a:pt x="336" y="564"/>
                </a:lnTo>
                <a:lnTo>
                  <a:pt x="339" y="562"/>
                </a:lnTo>
                <a:lnTo>
                  <a:pt x="339" y="562"/>
                </a:lnTo>
                <a:lnTo>
                  <a:pt x="337" y="566"/>
                </a:lnTo>
                <a:lnTo>
                  <a:pt x="337" y="568"/>
                </a:lnTo>
                <a:lnTo>
                  <a:pt x="339" y="568"/>
                </a:lnTo>
                <a:lnTo>
                  <a:pt x="343" y="565"/>
                </a:lnTo>
                <a:lnTo>
                  <a:pt x="344" y="564"/>
                </a:lnTo>
                <a:lnTo>
                  <a:pt x="344" y="564"/>
                </a:lnTo>
                <a:lnTo>
                  <a:pt x="363" y="541"/>
                </a:lnTo>
                <a:lnTo>
                  <a:pt x="381" y="520"/>
                </a:lnTo>
                <a:lnTo>
                  <a:pt x="399" y="500"/>
                </a:lnTo>
                <a:lnTo>
                  <a:pt x="419" y="482"/>
                </a:lnTo>
                <a:lnTo>
                  <a:pt x="419" y="482"/>
                </a:lnTo>
                <a:lnTo>
                  <a:pt x="420" y="482"/>
                </a:lnTo>
                <a:lnTo>
                  <a:pt x="420" y="482"/>
                </a:lnTo>
                <a:lnTo>
                  <a:pt x="419" y="488"/>
                </a:lnTo>
                <a:lnTo>
                  <a:pt x="416" y="499"/>
                </a:lnTo>
                <a:lnTo>
                  <a:pt x="416" y="499"/>
                </a:lnTo>
                <a:lnTo>
                  <a:pt x="413" y="499"/>
                </a:lnTo>
                <a:lnTo>
                  <a:pt x="412" y="500"/>
                </a:lnTo>
                <a:lnTo>
                  <a:pt x="406" y="506"/>
                </a:lnTo>
                <a:lnTo>
                  <a:pt x="402" y="513"/>
                </a:lnTo>
                <a:lnTo>
                  <a:pt x="399" y="521"/>
                </a:lnTo>
                <a:lnTo>
                  <a:pt x="400" y="524"/>
                </a:lnTo>
                <a:lnTo>
                  <a:pt x="400" y="524"/>
                </a:lnTo>
                <a:lnTo>
                  <a:pt x="386" y="541"/>
                </a:lnTo>
                <a:lnTo>
                  <a:pt x="372" y="561"/>
                </a:lnTo>
                <a:lnTo>
                  <a:pt x="360" y="582"/>
                </a:lnTo>
                <a:lnTo>
                  <a:pt x="347" y="602"/>
                </a:lnTo>
                <a:lnTo>
                  <a:pt x="319" y="602"/>
                </a:lnTo>
                <a:close/>
                <a:moveTo>
                  <a:pt x="361" y="602"/>
                </a:moveTo>
                <a:lnTo>
                  <a:pt x="361" y="602"/>
                </a:lnTo>
                <a:lnTo>
                  <a:pt x="363" y="597"/>
                </a:lnTo>
                <a:lnTo>
                  <a:pt x="365" y="593"/>
                </a:lnTo>
                <a:lnTo>
                  <a:pt x="371" y="585"/>
                </a:lnTo>
                <a:lnTo>
                  <a:pt x="378" y="578"/>
                </a:lnTo>
                <a:lnTo>
                  <a:pt x="384" y="569"/>
                </a:lnTo>
                <a:lnTo>
                  <a:pt x="379" y="571"/>
                </a:lnTo>
                <a:lnTo>
                  <a:pt x="379" y="571"/>
                </a:lnTo>
                <a:lnTo>
                  <a:pt x="381" y="565"/>
                </a:lnTo>
                <a:lnTo>
                  <a:pt x="384" y="561"/>
                </a:lnTo>
                <a:lnTo>
                  <a:pt x="389" y="552"/>
                </a:lnTo>
                <a:lnTo>
                  <a:pt x="389" y="552"/>
                </a:lnTo>
                <a:lnTo>
                  <a:pt x="389" y="557"/>
                </a:lnTo>
                <a:lnTo>
                  <a:pt x="388" y="559"/>
                </a:lnTo>
                <a:lnTo>
                  <a:pt x="385" y="564"/>
                </a:lnTo>
                <a:lnTo>
                  <a:pt x="384" y="569"/>
                </a:lnTo>
                <a:lnTo>
                  <a:pt x="384" y="569"/>
                </a:lnTo>
                <a:lnTo>
                  <a:pt x="402" y="548"/>
                </a:lnTo>
                <a:lnTo>
                  <a:pt x="420" y="529"/>
                </a:lnTo>
                <a:lnTo>
                  <a:pt x="441" y="507"/>
                </a:lnTo>
                <a:lnTo>
                  <a:pt x="452" y="499"/>
                </a:lnTo>
                <a:lnTo>
                  <a:pt x="465" y="491"/>
                </a:lnTo>
                <a:lnTo>
                  <a:pt x="465" y="491"/>
                </a:lnTo>
                <a:lnTo>
                  <a:pt x="459" y="500"/>
                </a:lnTo>
                <a:lnTo>
                  <a:pt x="455" y="509"/>
                </a:lnTo>
                <a:lnTo>
                  <a:pt x="452" y="516"/>
                </a:lnTo>
                <a:lnTo>
                  <a:pt x="447" y="523"/>
                </a:lnTo>
                <a:lnTo>
                  <a:pt x="447" y="523"/>
                </a:lnTo>
                <a:lnTo>
                  <a:pt x="445" y="519"/>
                </a:lnTo>
                <a:lnTo>
                  <a:pt x="445" y="521"/>
                </a:lnTo>
                <a:lnTo>
                  <a:pt x="445" y="521"/>
                </a:lnTo>
                <a:lnTo>
                  <a:pt x="443" y="523"/>
                </a:lnTo>
                <a:lnTo>
                  <a:pt x="443" y="524"/>
                </a:lnTo>
                <a:lnTo>
                  <a:pt x="444" y="529"/>
                </a:lnTo>
                <a:lnTo>
                  <a:pt x="444" y="529"/>
                </a:lnTo>
                <a:lnTo>
                  <a:pt x="434" y="543"/>
                </a:lnTo>
                <a:lnTo>
                  <a:pt x="423" y="557"/>
                </a:lnTo>
                <a:lnTo>
                  <a:pt x="413" y="571"/>
                </a:lnTo>
                <a:lnTo>
                  <a:pt x="403" y="586"/>
                </a:lnTo>
                <a:lnTo>
                  <a:pt x="403" y="586"/>
                </a:lnTo>
                <a:lnTo>
                  <a:pt x="403" y="590"/>
                </a:lnTo>
                <a:lnTo>
                  <a:pt x="403" y="596"/>
                </a:lnTo>
                <a:lnTo>
                  <a:pt x="403" y="597"/>
                </a:lnTo>
                <a:lnTo>
                  <a:pt x="405" y="599"/>
                </a:lnTo>
                <a:lnTo>
                  <a:pt x="406" y="597"/>
                </a:lnTo>
                <a:lnTo>
                  <a:pt x="407" y="596"/>
                </a:lnTo>
                <a:lnTo>
                  <a:pt x="407" y="596"/>
                </a:lnTo>
                <a:lnTo>
                  <a:pt x="419" y="579"/>
                </a:lnTo>
                <a:lnTo>
                  <a:pt x="430" y="565"/>
                </a:lnTo>
                <a:lnTo>
                  <a:pt x="443" y="551"/>
                </a:lnTo>
                <a:lnTo>
                  <a:pt x="455" y="537"/>
                </a:lnTo>
                <a:lnTo>
                  <a:pt x="469" y="524"/>
                </a:lnTo>
                <a:lnTo>
                  <a:pt x="485" y="513"/>
                </a:lnTo>
                <a:lnTo>
                  <a:pt x="516" y="491"/>
                </a:lnTo>
                <a:lnTo>
                  <a:pt x="444" y="603"/>
                </a:lnTo>
                <a:lnTo>
                  <a:pt x="444" y="603"/>
                </a:lnTo>
                <a:lnTo>
                  <a:pt x="402" y="602"/>
                </a:lnTo>
                <a:lnTo>
                  <a:pt x="381" y="602"/>
                </a:lnTo>
                <a:lnTo>
                  <a:pt x="361" y="602"/>
                </a:lnTo>
                <a:lnTo>
                  <a:pt x="361" y="602"/>
                </a:lnTo>
                <a:close/>
                <a:moveTo>
                  <a:pt x="513" y="589"/>
                </a:moveTo>
                <a:lnTo>
                  <a:pt x="513" y="589"/>
                </a:lnTo>
                <a:lnTo>
                  <a:pt x="520" y="578"/>
                </a:lnTo>
                <a:lnTo>
                  <a:pt x="527" y="565"/>
                </a:lnTo>
                <a:lnTo>
                  <a:pt x="533" y="552"/>
                </a:lnTo>
                <a:lnTo>
                  <a:pt x="538" y="537"/>
                </a:lnTo>
                <a:lnTo>
                  <a:pt x="538" y="537"/>
                </a:lnTo>
                <a:lnTo>
                  <a:pt x="526" y="551"/>
                </a:lnTo>
                <a:lnTo>
                  <a:pt x="514" y="566"/>
                </a:lnTo>
                <a:lnTo>
                  <a:pt x="503" y="583"/>
                </a:lnTo>
                <a:lnTo>
                  <a:pt x="495" y="602"/>
                </a:lnTo>
                <a:lnTo>
                  <a:pt x="461" y="600"/>
                </a:lnTo>
                <a:lnTo>
                  <a:pt x="461" y="600"/>
                </a:lnTo>
                <a:lnTo>
                  <a:pt x="465" y="593"/>
                </a:lnTo>
                <a:lnTo>
                  <a:pt x="469" y="588"/>
                </a:lnTo>
                <a:lnTo>
                  <a:pt x="475" y="582"/>
                </a:lnTo>
                <a:lnTo>
                  <a:pt x="479" y="575"/>
                </a:lnTo>
                <a:lnTo>
                  <a:pt x="483" y="571"/>
                </a:lnTo>
                <a:lnTo>
                  <a:pt x="479" y="571"/>
                </a:lnTo>
                <a:lnTo>
                  <a:pt x="479" y="571"/>
                </a:lnTo>
                <a:lnTo>
                  <a:pt x="479" y="566"/>
                </a:lnTo>
                <a:lnTo>
                  <a:pt x="481" y="562"/>
                </a:lnTo>
                <a:lnTo>
                  <a:pt x="483" y="558"/>
                </a:lnTo>
                <a:lnTo>
                  <a:pt x="489" y="558"/>
                </a:lnTo>
                <a:lnTo>
                  <a:pt x="483" y="571"/>
                </a:lnTo>
                <a:lnTo>
                  <a:pt x="483" y="571"/>
                </a:lnTo>
                <a:lnTo>
                  <a:pt x="500" y="551"/>
                </a:lnTo>
                <a:lnTo>
                  <a:pt x="520" y="530"/>
                </a:lnTo>
                <a:lnTo>
                  <a:pt x="541" y="510"/>
                </a:lnTo>
                <a:lnTo>
                  <a:pt x="563" y="492"/>
                </a:lnTo>
                <a:lnTo>
                  <a:pt x="552" y="514"/>
                </a:lnTo>
                <a:lnTo>
                  <a:pt x="552" y="514"/>
                </a:lnTo>
                <a:lnTo>
                  <a:pt x="547" y="519"/>
                </a:lnTo>
                <a:lnTo>
                  <a:pt x="541" y="524"/>
                </a:lnTo>
                <a:lnTo>
                  <a:pt x="540" y="527"/>
                </a:lnTo>
                <a:lnTo>
                  <a:pt x="538" y="531"/>
                </a:lnTo>
                <a:lnTo>
                  <a:pt x="540" y="534"/>
                </a:lnTo>
                <a:lnTo>
                  <a:pt x="542" y="537"/>
                </a:lnTo>
                <a:lnTo>
                  <a:pt x="542" y="537"/>
                </a:lnTo>
                <a:lnTo>
                  <a:pt x="551" y="526"/>
                </a:lnTo>
                <a:lnTo>
                  <a:pt x="562" y="513"/>
                </a:lnTo>
                <a:lnTo>
                  <a:pt x="579" y="488"/>
                </a:lnTo>
                <a:lnTo>
                  <a:pt x="579" y="488"/>
                </a:lnTo>
                <a:lnTo>
                  <a:pt x="580" y="486"/>
                </a:lnTo>
                <a:lnTo>
                  <a:pt x="583" y="485"/>
                </a:lnTo>
                <a:lnTo>
                  <a:pt x="586" y="486"/>
                </a:lnTo>
                <a:lnTo>
                  <a:pt x="589" y="489"/>
                </a:lnTo>
                <a:lnTo>
                  <a:pt x="589" y="491"/>
                </a:lnTo>
                <a:lnTo>
                  <a:pt x="589" y="493"/>
                </a:lnTo>
                <a:lnTo>
                  <a:pt x="589" y="493"/>
                </a:lnTo>
                <a:lnTo>
                  <a:pt x="569" y="519"/>
                </a:lnTo>
                <a:lnTo>
                  <a:pt x="551" y="545"/>
                </a:lnTo>
                <a:lnTo>
                  <a:pt x="534" y="572"/>
                </a:lnTo>
                <a:lnTo>
                  <a:pt x="518" y="599"/>
                </a:lnTo>
                <a:lnTo>
                  <a:pt x="518" y="599"/>
                </a:lnTo>
                <a:lnTo>
                  <a:pt x="516" y="602"/>
                </a:lnTo>
                <a:lnTo>
                  <a:pt x="514" y="602"/>
                </a:lnTo>
                <a:lnTo>
                  <a:pt x="513" y="602"/>
                </a:lnTo>
                <a:lnTo>
                  <a:pt x="511" y="600"/>
                </a:lnTo>
                <a:lnTo>
                  <a:pt x="510" y="595"/>
                </a:lnTo>
                <a:lnTo>
                  <a:pt x="511" y="592"/>
                </a:lnTo>
                <a:lnTo>
                  <a:pt x="513" y="589"/>
                </a:lnTo>
                <a:lnTo>
                  <a:pt x="513" y="589"/>
                </a:lnTo>
                <a:close/>
                <a:moveTo>
                  <a:pt x="542" y="600"/>
                </a:moveTo>
                <a:lnTo>
                  <a:pt x="542" y="600"/>
                </a:lnTo>
                <a:lnTo>
                  <a:pt x="541" y="599"/>
                </a:lnTo>
                <a:lnTo>
                  <a:pt x="541" y="597"/>
                </a:lnTo>
                <a:lnTo>
                  <a:pt x="542" y="593"/>
                </a:lnTo>
                <a:lnTo>
                  <a:pt x="544" y="592"/>
                </a:lnTo>
                <a:lnTo>
                  <a:pt x="542" y="590"/>
                </a:lnTo>
                <a:lnTo>
                  <a:pt x="540" y="590"/>
                </a:lnTo>
                <a:lnTo>
                  <a:pt x="535" y="592"/>
                </a:lnTo>
                <a:lnTo>
                  <a:pt x="535" y="592"/>
                </a:lnTo>
                <a:lnTo>
                  <a:pt x="549" y="566"/>
                </a:lnTo>
                <a:lnTo>
                  <a:pt x="565" y="540"/>
                </a:lnTo>
                <a:lnTo>
                  <a:pt x="583" y="513"/>
                </a:lnTo>
                <a:lnTo>
                  <a:pt x="600" y="489"/>
                </a:lnTo>
                <a:lnTo>
                  <a:pt x="600" y="489"/>
                </a:lnTo>
                <a:lnTo>
                  <a:pt x="601" y="488"/>
                </a:lnTo>
                <a:lnTo>
                  <a:pt x="604" y="486"/>
                </a:lnTo>
                <a:lnTo>
                  <a:pt x="611" y="486"/>
                </a:lnTo>
                <a:lnTo>
                  <a:pt x="630" y="488"/>
                </a:lnTo>
                <a:lnTo>
                  <a:pt x="630" y="488"/>
                </a:lnTo>
                <a:lnTo>
                  <a:pt x="606" y="510"/>
                </a:lnTo>
                <a:lnTo>
                  <a:pt x="585" y="533"/>
                </a:lnTo>
                <a:lnTo>
                  <a:pt x="575" y="545"/>
                </a:lnTo>
                <a:lnTo>
                  <a:pt x="565" y="558"/>
                </a:lnTo>
                <a:lnTo>
                  <a:pt x="556" y="571"/>
                </a:lnTo>
                <a:lnTo>
                  <a:pt x="548" y="585"/>
                </a:lnTo>
                <a:lnTo>
                  <a:pt x="548" y="585"/>
                </a:lnTo>
                <a:lnTo>
                  <a:pt x="590" y="537"/>
                </a:lnTo>
                <a:lnTo>
                  <a:pt x="613" y="513"/>
                </a:lnTo>
                <a:lnTo>
                  <a:pt x="637" y="491"/>
                </a:lnTo>
                <a:lnTo>
                  <a:pt x="637" y="491"/>
                </a:lnTo>
                <a:lnTo>
                  <a:pt x="637" y="495"/>
                </a:lnTo>
                <a:lnTo>
                  <a:pt x="637" y="499"/>
                </a:lnTo>
                <a:lnTo>
                  <a:pt x="632" y="506"/>
                </a:lnTo>
                <a:lnTo>
                  <a:pt x="628" y="513"/>
                </a:lnTo>
                <a:lnTo>
                  <a:pt x="624" y="519"/>
                </a:lnTo>
                <a:lnTo>
                  <a:pt x="624" y="519"/>
                </a:lnTo>
                <a:lnTo>
                  <a:pt x="622" y="520"/>
                </a:lnTo>
                <a:lnTo>
                  <a:pt x="621" y="520"/>
                </a:lnTo>
                <a:lnTo>
                  <a:pt x="620" y="521"/>
                </a:lnTo>
                <a:lnTo>
                  <a:pt x="569" y="600"/>
                </a:lnTo>
                <a:lnTo>
                  <a:pt x="569" y="600"/>
                </a:lnTo>
                <a:lnTo>
                  <a:pt x="563" y="602"/>
                </a:lnTo>
                <a:lnTo>
                  <a:pt x="555" y="602"/>
                </a:lnTo>
                <a:lnTo>
                  <a:pt x="547" y="602"/>
                </a:lnTo>
                <a:lnTo>
                  <a:pt x="542" y="600"/>
                </a:lnTo>
                <a:lnTo>
                  <a:pt x="542" y="600"/>
                </a:lnTo>
                <a:close/>
                <a:moveTo>
                  <a:pt x="592" y="597"/>
                </a:moveTo>
                <a:lnTo>
                  <a:pt x="600" y="585"/>
                </a:lnTo>
                <a:lnTo>
                  <a:pt x="600" y="585"/>
                </a:lnTo>
                <a:lnTo>
                  <a:pt x="597" y="586"/>
                </a:lnTo>
                <a:lnTo>
                  <a:pt x="593" y="589"/>
                </a:lnTo>
                <a:lnTo>
                  <a:pt x="590" y="592"/>
                </a:lnTo>
                <a:lnTo>
                  <a:pt x="587" y="592"/>
                </a:lnTo>
                <a:lnTo>
                  <a:pt x="585" y="592"/>
                </a:lnTo>
                <a:lnTo>
                  <a:pt x="646" y="491"/>
                </a:lnTo>
                <a:lnTo>
                  <a:pt x="646" y="491"/>
                </a:lnTo>
                <a:lnTo>
                  <a:pt x="648" y="488"/>
                </a:lnTo>
                <a:lnTo>
                  <a:pt x="651" y="488"/>
                </a:lnTo>
                <a:lnTo>
                  <a:pt x="658" y="486"/>
                </a:lnTo>
                <a:lnTo>
                  <a:pt x="667" y="486"/>
                </a:lnTo>
                <a:lnTo>
                  <a:pt x="676" y="489"/>
                </a:lnTo>
                <a:lnTo>
                  <a:pt x="676" y="489"/>
                </a:lnTo>
                <a:lnTo>
                  <a:pt x="658" y="507"/>
                </a:lnTo>
                <a:lnTo>
                  <a:pt x="638" y="527"/>
                </a:lnTo>
                <a:lnTo>
                  <a:pt x="621" y="550"/>
                </a:lnTo>
                <a:lnTo>
                  <a:pt x="614" y="561"/>
                </a:lnTo>
                <a:lnTo>
                  <a:pt x="607" y="573"/>
                </a:lnTo>
                <a:lnTo>
                  <a:pt x="607" y="573"/>
                </a:lnTo>
                <a:lnTo>
                  <a:pt x="607" y="569"/>
                </a:lnTo>
                <a:lnTo>
                  <a:pt x="607" y="568"/>
                </a:lnTo>
                <a:lnTo>
                  <a:pt x="606" y="568"/>
                </a:lnTo>
                <a:lnTo>
                  <a:pt x="604" y="568"/>
                </a:lnTo>
                <a:lnTo>
                  <a:pt x="601" y="572"/>
                </a:lnTo>
                <a:lnTo>
                  <a:pt x="601" y="573"/>
                </a:lnTo>
                <a:lnTo>
                  <a:pt x="601" y="575"/>
                </a:lnTo>
                <a:lnTo>
                  <a:pt x="601" y="575"/>
                </a:lnTo>
                <a:lnTo>
                  <a:pt x="599" y="576"/>
                </a:lnTo>
                <a:lnTo>
                  <a:pt x="596" y="578"/>
                </a:lnTo>
                <a:lnTo>
                  <a:pt x="596" y="579"/>
                </a:lnTo>
                <a:lnTo>
                  <a:pt x="596" y="581"/>
                </a:lnTo>
                <a:lnTo>
                  <a:pt x="600" y="585"/>
                </a:lnTo>
                <a:lnTo>
                  <a:pt x="666" y="509"/>
                </a:lnTo>
                <a:lnTo>
                  <a:pt x="666" y="509"/>
                </a:lnTo>
                <a:lnTo>
                  <a:pt x="673" y="505"/>
                </a:lnTo>
                <a:lnTo>
                  <a:pt x="676" y="503"/>
                </a:lnTo>
                <a:lnTo>
                  <a:pt x="677" y="505"/>
                </a:lnTo>
                <a:lnTo>
                  <a:pt x="677" y="506"/>
                </a:lnTo>
                <a:lnTo>
                  <a:pt x="677" y="506"/>
                </a:lnTo>
                <a:lnTo>
                  <a:pt x="676" y="510"/>
                </a:lnTo>
                <a:lnTo>
                  <a:pt x="674" y="514"/>
                </a:lnTo>
                <a:lnTo>
                  <a:pt x="669" y="521"/>
                </a:lnTo>
                <a:lnTo>
                  <a:pt x="666" y="524"/>
                </a:lnTo>
                <a:lnTo>
                  <a:pt x="666" y="524"/>
                </a:lnTo>
                <a:lnTo>
                  <a:pt x="665" y="526"/>
                </a:lnTo>
                <a:lnTo>
                  <a:pt x="663" y="527"/>
                </a:lnTo>
                <a:lnTo>
                  <a:pt x="662" y="530"/>
                </a:lnTo>
                <a:lnTo>
                  <a:pt x="662" y="530"/>
                </a:lnTo>
                <a:lnTo>
                  <a:pt x="662" y="534"/>
                </a:lnTo>
                <a:lnTo>
                  <a:pt x="662" y="534"/>
                </a:lnTo>
                <a:lnTo>
                  <a:pt x="652" y="543"/>
                </a:lnTo>
                <a:lnTo>
                  <a:pt x="644" y="554"/>
                </a:lnTo>
                <a:lnTo>
                  <a:pt x="630" y="576"/>
                </a:lnTo>
                <a:lnTo>
                  <a:pt x="630" y="576"/>
                </a:lnTo>
                <a:lnTo>
                  <a:pt x="624" y="585"/>
                </a:lnTo>
                <a:lnTo>
                  <a:pt x="620" y="590"/>
                </a:lnTo>
                <a:lnTo>
                  <a:pt x="615" y="595"/>
                </a:lnTo>
                <a:lnTo>
                  <a:pt x="610" y="599"/>
                </a:lnTo>
                <a:lnTo>
                  <a:pt x="604" y="600"/>
                </a:lnTo>
                <a:lnTo>
                  <a:pt x="599" y="600"/>
                </a:lnTo>
                <a:lnTo>
                  <a:pt x="592" y="597"/>
                </a:lnTo>
                <a:lnTo>
                  <a:pt x="592" y="597"/>
                </a:lnTo>
                <a:close/>
                <a:moveTo>
                  <a:pt x="693" y="488"/>
                </a:moveTo>
                <a:lnTo>
                  <a:pt x="725" y="488"/>
                </a:lnTo>
                <a:lnTo>
                  <a:pt x="725" y="488"/>
                </a:lnTo>
                <a:lnTo>
                  <a:pt x="704" y="507"/>
                </a:lnTo>
                <a:lnTo>
                  <a:pt x="683" y="529"/>
                </a:lnTo>
                <a:lnTo>
                  <a:pt x="672" y="538"/>
                </a:lnTo>
                <a:lnTo>
                  <a:pt x="662" y="550"/>
                </a:lnTo>
                <a:lnTo>
                  <a:pt x="653" y="561"/>
                </a:lnTo>
                <a:lnTo>
                  <a:pt x="646" y="573"/>
                </a:lnTo>
                <a:lnTo>
                  <a:pt x="646" y="573"/>
                </a:lnTo>
                <a:lnTo>
                  <a:pt x="651" y="562"/>
                </a:lnTo>
                <a:lnTo>
                  <a:pt x="656" y="551"/>
                </a:lnTo>
                <a:lnTo>
                  <a:pt x="667" y="530"/>
                </a:lnTo>
                <a:lnTo>
                  <a:pt x="681" y="510"/>
                </a:lnTo>
                <a:lnTo>
                  <a:pt x="693" y="488"/>
                </a:lnTo>
                <a:lnTo>
                  <a:pt x="693" y="488"/>
                </a:lnTo>
                <a:close/>
                <a:moveTo>
                  <a:pt x="684" y="602"/>
                </a:moveTo>
                <a:lnTo>
                  <a:pt x="710" y="568"/>
                </a:lnTo>
                <a:lnTo>
                  <a:pt x="710" y="568"/>
                </a:lnTo>
                <a:lnTo>
                  <a:pt x="708" y="566"/>
                </a:lnTo>
                <a:lnTo>
                  <a:pt x="708" y="565"/>
                </a:lnTo>
                <a:lnTo>
                  <a:pt x="711" y="558"/>
                </a:lnTo>
                <a:lnTo>
                  <a:pt x="715" y="551"/>
                </a:lnTo>
                <a:lnTo>
                  <a:pt x="715" y="548"/>
                </a:lnTo>
                <a:lnTo>
                  <a:pt x="714" y="547"/>
                </a:lnTo>
                <a:lnTo>
                  <a:pt x="714" y="541"/>
                </a:lnTo>
                <a:lnTo>
                  <a:pt x="714" y="541"/>
                </a:lnTo>
                <a:lnTo>
                  <a:pt x="703" y="554"/>
                </a:lnTo>
                <a:lnTo>
                  <a:pt x="691" y="569"/>
                </a:lnTo>
                <a:lnTo>
                  <a:pt x="683" y="586"/>
                </a:lnTo>
                <a:lnTo>
                  <a:pt x="674" y="602"/>
                </a:lnTo>
                <a:lnTo>
                  <a:pt x="627" y="602"/>
                </a:lnTo>
                <a:lnTo>
                  <a:pt x="627" y="602"/>
                </a:lnTo>
                <a:lnTo>
                  <a:pt x="681" y="543"/>
                </a:lnTo>
                <a:lnTo>
                  <a:pt x="710" y="514"/>
                </a:lnTo>
                <a:lnTo>
                  <a:pt x="739" y="486"/>
                </a:lnTo>
                <a:lnTo>
                  <a:pt x="739" y="486"/>
                </a:lnTo>
                <a:lnTo>
                  <a:pt x="736" y="496"/>
                </a:lnTo>
                <a:lnTo>
                  <a:pt x="732" y="507"/>
                </a:lnTo>
                <a:lnTo>
                  <a:pt x="728" y="514"/>
                </a:lnTo>
                <a:lnTo>
                  <a:pt x="726" y="514"/>
                </a:lnTo>
                <a:lnTo>
                  <a:pt x="726" y="513"/>
                </a:lnTo>
                <a:lnTo>
                  <a:pt x="726" y="513"/>
                </a:lnTo>
                <a:lnTo>
                  <a:pt x="718" y="523"/>
                </a:lnTo>
                <a:lnTo>
                  <a:pt x="715" y="529"/>
                </a:lnTo>
                <a:lnTo>
                  <a:pt x="715" y="531"/>
                </a:lnTo>
                <a:lnTo>
                  <a:pt x="717" y="533"/>
                </a:lnTo>
                <a:lnTo>
                  <a:pt x="717" y="533"/>
                </a:lnTo>
                <a:lnTo>
                  <a:pt x="726" y="524"/>
                </a:lnTo>
                <a:lnTo>
                  <a:pt x="735" y="513"/>
                </a:lnTo>
                <a:lnTo>
                  <a:pt x="742" y="502"/>
                </a:lnTo>
                <a:lnTo>
                  <a:pt x="748" y="488"/>
                </a:lnTo>
                <a:lnTo>
                  <a:pt x="748" y="488"/>
                </a:lnTo>
                <a:lnTo>
                  <a:pt x="760" y="491"/>
                </a:lnTo>
                <a:lnTo>
                  <a:pt x="767" y="491"/>
                </a:lnTo>
                <a:lnTo>
                  <a:pt x="774" y="491"/>
                </a:lnTo>
                <a:lnTo>
                  <a:pt x="774" y="491"/>
                </a:lnTo>
                <a:lnTo>
                  <a:pt x="757" y="506"/>
                </a:lnTo>
                <a:lnTo>
                  <a:pt x="739" y="524"/>
                </a:lnTo>
                <a:lnTo>
                  <a:pt x="731" y="534"/>
                </a:lnTo>
                <a:lnTo>
                  <a:pt x="722" y="545"/>
                </a:lnTo>
                <a:lnTo>
                  <a:pt x="715" y="557"/>
                </a:lnTo>
                <a:lnTo>
                  <a:pt x="710" y="568"/>
                </a:lnTo>
                <a:lnTo>
                  <a:pt x="710" y="568"/>
                </a:lnTo>
                <a:lnTo>
                  <a:pt x="726" y="550"/>
                </a:lnTo>
                <a:lnTo>
                  <a:pt x="745" y="531"/>
                </a:lnTo>
                <a:lnTo>
                  <a:pt x="764" y="514"/>
                </a:lnTo>
                <a:lnTo>
                  <a:pt x="784" y="499"/>
                </a:lnTo>
                <a:lnTo>
                  <a:pt x="784" y="499"/>
                </a:lnTo>
                <a:lnTo>
                  <a:pt x="780" y="507"/>
                </a:lnTo>
                <a:lnTo>
                  <a:pt x="773" y="516"/>
                </a:lnTo>
                <a:lnTo>
                  <a:pt x="767" y="524"/>
                </a:lnTo>
                <a:lnTo>
                  <a:pt x="760" y="534"/>
                </a:lnTo>
                <a:lnTo>
                  <a:pt x="763" y="538"/>
                </a:lnTo>
                <a:lnTo>
                  <a:pt x="763" y="538"/>
                </a:lnTo>
                <a:lnTo>
                  <a:pt x="750" y="552"/>
                </a:lnTo>
                <a:lnTo>
                  <a:pt x="738" y="568"/>
                </a:lnTo>
                <a:lnTo>
                  <a:pt x="726" y="585"/>
                </a:lnTo>
                <a:lnTo>
                  <a:pt x="715" y="602"/>
                </a:lnTo>
                <a:lnTo>
                  <a:pt x="684" y="602"/>
                </a:lnTo>
                <a:close/>
                <a:moveTo>
                  <a:pt x="1161" y="512"/>
                </a:moveTo>
                <a:lnTo>
                  <a:pt x="1161" y="512"/>
                </a:lnTo>
                <a:lnTo>
                  <a:pt x="1155" y="520"/>
                </a:lnTo>
                <a:lnTo>
                  <a:pt x="1152" y="523"/>
                </a:lnTo>
                <a:lnTo>
                  <a:pt x="1149" y="524"/>
                </a:lnTo>
                <a:lnTo>
                  <a:pt x="1149" y="524"/>
                </a:lnTo>
                <a:lnTo>
                  <a:pt x="1147" y="523"/>
                </a:lnTo>
                <a:lnTo>
                  <a:pt x="1147" y="523"/>
                </a:lnTo>
                <a:lnTo>
                  <a:pt x="1152" y="516"/>
                </a:lnTo>
                <a:lnTo>
                  <a:pt x="1156" y="513"/>
                </a:lnTo>
                <a:lnTo>
                  <a:pt x="1161" y="512"/>
                </a:lnTo>
                <a:lnTo>
                  <a:pt x="1161" y="512"/>
                </a:lnTo>
                <a:close/>
                <a:moveTo>
                  <a:pt x="1083" y="566"/>
                </a:moveTo>
                <a:lnTo>
                  <a:pt x="1083" y="566"/>
                </a:lnTo>
                <a:lnTo>
                  <a:pt x="1079" y="571"/>
                </a:lnTo>
                <a:lnTo>
                  <a:pt x="1078" y="573"/>
                </a:lnTo>
                <a:lnTo>
                  <a:pt x="1076" y="576"/>
                </a:lnTo>
                <a:lnTo>
                  <a:pt x="1076" y="576"/>
                </a:lnTo>
                <a:lnTo>
                  <a:pt x="1075" y="581"/>
                </a:lnTo>
                <a:lnTo>
                  <a:pt x="1072" y="583"/>
                </a:lnTo>
                <a:lnTo>
                  <a:pt x="1065" y="590"/>
                </a:lnTo>
                <a:lnTo>
                  <a:pt x="1065" y="590"/>
                </a:lnTo>
                <a:lnTo>
                  <a:pt x="1067" y="586"/>
                </a:lnTo>
                <a:lnTo>
                  <a:pt x="1069" y="582"/>
                </a:lnTo>
                <a:lnTo>
                  <a:pt x="1076" y="576"/>
                </a:lnTo>
                <a:lnTo>
                  <a:pt x="1076" y="576"/>
                </a:lnTo>
                <a:lnTo>
                  <a:pt x="1082" y="564"/>
                </a:lnTo>
                <a:lnTo>
                  <a:pt x="1089" y="552"/>
                </a:lnTo>
                <a:lnTo>
                  <a:pt x="1104" y="531"/>
                </a:lnTo>
                <a:lnTo>
                  <a:pt x="1140" y="491"/>
                </a:lnTo>
                <a:lnTo>
                  <a:pt x="1140" y="491"/>
                </a:lnTo>
                <a:lnTo>
                  <a:pt x="1141" y="491"/>
                </a:lnTo>
                <a:lnTo>
                  <a:pt x="1144" y="489"/>
                </a:lnTo>
                <a:lnTo>
                  <a:pt x="1151" y="489"/>
                </a:lnTo>
                <a:lnTo>
                  <a:pt x="1159" y="491"/>
                </a:lnTo>
                <a:lnTo>
                  <a:pt x="1171" y="489"/>
                </a:lnTo>
                <a:lnTo>
                  <a:pt x="1083" y="566"/>
                </a:lnTo>
                <a:close/>
                <a:moveTo>
                  <a:pt x="1182" y="492"/>
                </a:moveTo>
                <a:lnTo>
                  <a:pt x="1182" y="492"/>
                </a:lnTo>
                <a:lnTo>
                  <a:pt x="1183" y="491"/>
                </a:lnTo>
                <a:lnTo>
                  <a:pt x="1186" y="489"/>
                </a:lnTo>
                <a:lnTo>
                  <a:pt x="1193" y="489"/>
                </a:lnTo>
                <a:lnTo>
                  <a:pt x="1200" y="491"/>
                </a:lnTo>
                <a:lnTo>
                  <a:pt x="1207" y="491"/>
                </a:lnTo>
                <a:lnTo>
                  <a:pt x="1133" y="555"/>
                </a:lnTo>
                <a:lnTo>
                  <a:pt x="1182" y="492"/>
                </a:lnTo>
                <a:close/>
                <a:moveTo>
                  <a:pt x="769" y="471"/>
                </a:moveTo>
                <a:lnTo>
                  <a:pt x="769" y="471"/>
                </a:lnTo>
                <a:lnTo>
                  <a:pt x="788" y="467"/>
                </a:lnTo>
                <a:lnTo>
                  <a:pt x="814" y="465"/>
                </a:lnTo>
                <a:lnTo>
                  <a:pt x="864" y="464"/>
                </a:lnTo>
                <a:lnTo>
                  <a:pt x="864" y="464"/>
                </a:lnTo>
                <a:lnTo>
                  <a:pt x="953" y="464"/>
                </a:lnTo>
                <a:lnTo>
                  <a:pt x="1041" y="465"/>
                </a:lnTo>
                <a:lnTo>
                  <a:pt x="1133" y="468"/>
                </a:lnTo>
                <a:lnTo>
                  <a:pt x="1225" y="469"/>
                </a:lnTo>
                <a:lnTo>
                  <a:pt x="1225" y="469"/>
                </a:lnTo>
                <a:lnTo>
                  <a:pt x="1228" y="471"/>
                </a:lnTo>
                <a:lnTo>
                  <a:pt x="1230" y="472"/>
                </a:lnTo>
                <a:lnTo>
                  <a:pt x="1231" y="474"/>
                </a:lnTo>
                <a:lnTo>
                  <a:pt x="1231" y="475"/>
                </a:lnTo>
                <a:lnTo>
                  <a:pt x="1227" y="475"/>
                </a:lnTo>
                <a:lnTo>
                  <a:pt x="1227" y="475"/>
                </a:lnTo>
                <a:lnTo>
                  <a:pt x="1111" y="475"/>
                </a:lnTo>
                <a:lnTo>
                  <a:pt x="998" y="475"/>
                </a:lnTo>
                <a:lnTo>
                  <a:pt x="882" y="474"/>
                </a:lnTo>
                <a:lnTo>
                  <a:pt x="826" y="472"/>
                </a:lnTo>
                <a:lnTo>
                  <a:pt x="769" y="471"/>
                </a:lnTo>
                <a:lnTo>
                  <a:pt x="769" y="471"/>
                </a:lnTo>
                <a:close/>
                <a:moveTo>
                  <a:pt x="1057" y="500"/>
                </a:moveTo>
                <a:lnTo>
                  <a:pt x="1057" y="500"/>
                </a:lnTo>
                <a:lnTo>
                  <a:pt x="1045" y="509"/>
                </a:lnTo>
                <a:lnTo>
                  <a:pt x="1034" y="517"/>
                </a:lnTo>
                <a:lnTo>
                  <a:pt x="1013" y="536"/>
                </a:lnTo>
                <a:lnTo>
                  <a:pt x="1013" y="536"/>
                </a:lnTo>
                <a:lnTo>
                  <a:pt x="1019" y="524"/>
                </a:lnTo>
                <a:lnTo>
                  <a:pt x="1024" y="512"/>
                </a:lnTo>
                <a:lnTo>
                  <a:pt x="1031" y="500"/>
                </a:lnTo>
                <a:lnTo>
                  <a:pt x="1037" y="489"/>
                </a:lnTo>
                <a:lnTo>
                  <a:pt x="1114" y="491"/>
                </a:lnTo>
                <a:lnTo>
                  <a:pt x="1027" y="568"/>
                </a:lnTo>
                <a:lnTo>
                  <a:pt x="1027" y="568"/>
                </a:lnTo>
                <a:lnTo>
                  <a:pt x="1041" y="551"/>
                </a:lnTo>
                <a:lnTo>
                  <a:pt x="1054" y="534"/>
                </a:lnTo>
                <a:lnTo>
                  <a:pt x="1065" y="516"/>
                </a:lnTo>
                <a:lnTo>
                  <a:pt x="1075" y="498"/>
                </a:lnTo>
                <a:lnTo>
                  <a:pt x="1075" y="498"/>
                </a:lnTo>
                <a:lnTo>
                  <a:pt x="1075" y="495"/>
                </a:lnTo>
                <a:lnTo>
                  <a:pt x="1075" y="493"/>
                </a:lnTo>
                <a:lnTo>
                  <a:pt x="1069" y="495"/>
                </a:lnTo>
                <a:lnTo>
                  <a:pt x="1062" y="498"/>
                </a:lnTo>
                <a:lnTo>
                  <a:pt x="1057" y="500"/>
                </a:lnTo>
                <a:lnTo>
                  <a:pt x="1057" y="500"/>
                </a:lnTo>
                <a:close/>
                <a:moveTo>
                  <a:pt x="988" y="491"/>
                </a:moveTo>
                <a:lnTo>
                  <a:pt x="1019" y="489"/>
                </a:lnTo>
                <a:lnTo>
                  <a:pt x="961" y="544"/>
                </a:lnTo>
                <a:lnTo>
                  <a:pt x="961" y="544"/>
                </a:lnTo>
                <a:lnTo>
                  <a:pt x="974" y="520"/>
                </a:lnTo>
                <a:lnTo>
                  <a:pt x="981" y="509"/>
                </a:lnTo>
                <a:lnTo>
                  <a:pt x="986" y="498"/>
                </a:lnTo>
                <a:lnTo>
                  <a:pt x="986" y="498"/>
                </a:lnTo>
                <a:lnTo>
                  <a:pt x="988" y="491"/>
                </a:lnTo>
                <a:lnTo>
                  <a:pt x="988" y="491"/>
                </a:lnTo>
                <a:close/>
                <a:moveTo>
                  <a:pt x="948" y="491"/>
                </a:moveTo>
                <a:lnTo>
                  <a:pt x="948" y="491"/>
                </a:lnTo>
                <a:lnTo>
                  <a:pt x="936" y="503"/>
                </a:lnTo>
                <a:lnTo>
                  <a:pt x="925" y="517"/>
                </a:lnTo>
                <a:lnTo>
                  <a:pt x="911" y="530"/>
                </a:lnTo>
                <a:lnTo>
                  <a:pt x="904" y="536"/>
                </a:lnTo>
                <a:lnTo>
                  <a:pt x="896" y="541"/>
                </a:lnTo>
                <a:lnTo>
                  <a:pt x="896" y="541"/>
                </a:lnTo>
                <a:lnTo>
                  <a:pt x="913" y="520"/>
                </a:lnTo>
                <a:lnTo>
                  <a:pt x="920" y="509"/>
                </a:lnTo>
                <a:lnTo>
                  <a:pt x="927" y="496"/>
                </a:lnTo>
                <a:lnTo>
                  <a:pt x="927" y="496"/>
                </a:lnTo>
                <a:lnTo>
                  <a:pt x="927" y="493"/>
                </a:lnTo>
                <a:lnTo>
                  <a:pt x="929" y="491"/>
                </a:lnTo>
                <a:lnTo>
                  <a:pt x="929" y="491"/>
                </a:lnTo>
                <a:lnTo>
                  <a:pt x="933" y="489"/>
                </a:lnTo>
                <a:lnTo>
                  <a:pt x="939" y="489"/>
                </a:lnTo>
                <a:lnTo>
                  <a:pt x="948" y="491"/>
                </a:lnTo>
                <a:lnTo>
                  <a:pt x="948" y="491"/>
                </a:lnTo>
                <a:close/>
                <a:moveTo>
                  <a:pt x="912" y="489"/>
                </a:moveTo>
                <a:lnTo>
                  <a:pt x="867" y="534"/>
                </a:lnTo>
                <a:lnTo>
                  <a:pt x="867" y="534"/>
                </a:lnTo>
                <a:lnTo>
                  <a:pt x="873" y="523"/>
                </a:lnTo>
                <a:lnTo>
                  <a:pt x="880" y="512"/>
                </a:lnTo>
                <a:lnTo>
                  <a:pt x="895" y="489"/>
                </a:lnTo>
                <a:lnTo>
                  <a:pt x="895" y="489"/>
                </a:lnTo>
                <a:lnTo>
                  <a:pt x="898" y="489"/>
                </a:lnTo>
                <a:lnTo>
                  <a:pt x="902" y="489"/>
                </a:lnTo>
                <a:lnTo>
                  <a:pt x="912" y="489"/>
                </a:lnTo>
                <a:lnTo>
                  <a:pt x="912" y="489"/>
                </a:lnTo>
                <a:close/>
                <a:moveTo>
                  <a:pt x="873" y="492"/>
                </a:moveTo>
                <a:lnTo>
                  <a:pt x="873" y="492"/>
                </a:lnTo>
                <a:lnTo>
                  <a:pt x="856" y="502"/>
                </a:lnTo>
                <a:lnTo>
                  <a:pt x="842" y="514"/>
                </a:lnTo>
                <a:lnTo>
                  <a:pt x="814" y="538"/>
                </a:lnTo>
                <a:lnTo>
                  <a:pt x="814" y="538"/>
                </a:lnTo>
                <a:lnTo>
                  <a:pt x="814" y="543"/>
                </a:lnTo>
                <a:lnTo>
                  <a:pt x="812" y="545"/>
                </a:lnTo>
                <a:lnTo>
                  <a:pt x="809" y="548"/>
                </a:lnTo>
                <a:lnTo>
                  <a:pt x="807" y="551"/>
                </a:lnTo>
                <a:lnTo>
                  <a:pt x="811" y="541"/>
                </a:lnTo>
                <a:lnTo>
                  <a:pt x="812" y="538"/>
                </a:lnTo>
                <a:lnTo>
                  <a:pt x="814" y="538"/>
                </a:lnTo>
                <a:lnTo>
                  <a:pt x="814" y="538"/>
                </a:lnTo>
                <a:lnTo>
                  <a:pt x="818" y="533"/>
                </a:lnTo>
                <a:lnTo>
                  <a:pt x="822" y="526"/>
                </a:lnTo>
                <a:lnTo>
                  <a:pt x="830" y="512"/>
                </a:lnTo>
                <a:lnTo>
                  <a:pt x="835" y="503"/>
                </a:lnTo>
                <a:lnTo>
                  <a:pt x="839" y="498"/>
                </a:lnTo>
                <a:lnTo>
                  <a:pt x="845" y="492"/>
                </a:lnTo>
                <a:lnTo>
                  <a:pt x="852" y="489"/>
                </a:lnTo>
                <a:lnTo>
                  <a:pt x="852" y="489"/>
                </a:lnTo>
                <a:lnTo>
                  <a:pt x="857" y="489"/>
                </a:lnTo>
                <a:lnTo>
                  <a:pt x="863" y="489"/>
                </a:lnTo>
                <a:lnTo>
                  <a:pt x="868" y="491"/>
                </a:lnTo>
                <a:lnTo>
                  <a:pt x="873" y="492"/>
                </a:lnTo>
                <a:lnTo>
                  <a:pt x="873" y="492"/>
                </a:lnTo>
                <a:close/>
                <a:moveTo>
                  <a:pt x="729" y="602"/>
                </a:moveTo>
                <a:lnTo>
                  <a:pt x="729" y="602"/>
                </a:lnTo>
                <a:lnTo>
                  <a:pt x="738" y="588"/>
                </a:lnTo>
                <a:lnTo>
                  <a:pt x="743" y="581"/>
                </a:lnTo>
                <a:lnTo>
                  <a:pt x="749" y="575"/>
                </a:lnTo>
                <a:lnTo>
                  <a:pt x="749" y="575"/>
                </a:lnTo>
                <a:lnTo>
                  <a:pt x="748" y="573"/>
                </a:lnTo>
                <a:lnTo>
                  <a:pt x="746" y="572"/>
                </a:lnTo>
                <a:lnTo>
                  <a:pt x="746" y="572"/>
                </a:lnTo>
                <a:lnTo>
                  <a:pt x="749" y="568"/>
                </a:lnTo>
                <a:lnTo>
                  <a:pt x="752" y="564"/>
                </a:lnTo>
                <a:lnTo>
                  <a:pt x="755" y="559"/>
                </a:lnTo>
                <a:lnTo>
                  <a:pt x="757" y="555"/>
                </a:lnTo>
                <a:lnTo>
                  <a:pt x="759" y="554"/>
                </a:lnTo>
                <a:lnTo>
                  <a:pt x="756" y="552"/>
                </a:lnTo>
                <a:lnTo>
                  <a:pt x="756" y="552"/>
                </a:lnTo>
                <a:lnTo>
                  <a:pt x="777" y="523"/>
                </a:lnTo>
                <a:lnTo>
                  <a:pt x="788" y="509"/>
                </a:lnTo>
                <a:lnTo>
                  <a:pt x="797" y="492"/>
                </a:lnTo>
                <a:lnTo>
                  <a:pt x="797" y="492"/>
                </a:lnTo>
                <a:lnTo>
                  <a:pt x="800" y="489"/>
                </a:lnTo>
                <a:lnTo>
                  <a:pt x="801" y="489"/>
                </a:lnTo>
                <a:lnTo>
                  <a:pt x="808" y="489"/>
                </a:lnTo>
                <a:lnTo>
                  <a:pt x="825" y="491"/>
                </a:lnTo>
                <a:lnTo>
                  <a:pt x="825" y="491"/>
                </a:lnTo>
                <a:lnTo>
                  <a:pt x="791" y="520"/>
                </a:lnTo>
                <a:lnTo>
                  <a:pt x="776" y="536"/>
                </a:lnTo>
                <a:lnTo>
                  <a:pt x="760" y="551"/>
                </a:lnTo>
                <a:lnTo>
                  <a:pt x="762" y="555"/>
                </a:lnTo>
                <a:lnTo>
                  <a:pt x="762" y="555"/>
                </a:lnTo>
                <a:lnTo>
                  <a:pt x="759" y="558"/>
                </a:lnTo>
                <a:lnTo>
                  <a:pt x="756" y="564"/>
                </a:lnTo>
                <a:lnTo>
                  <a:pt x="752" y="572"/>
                </a:lnTo>
                <a:lnTo>
                  <a:pt x="752" y="572"/>
                </a:lnTo>
                <a:lnTo>
                  <a:pt x="769" y="554"/>
                </a:lnTo>
                <a:lnTo>
                  <a:pt x="787" y="536"/>
                </a:lnTo>
                <a:lnTo>
                  <a:pt x="807" y="517"/>
                </a:lnTo>
                <a:lnTo>
                  <a:pt x="828" y="499"/>
                </a:lnTo>
                <a:lnTo>
                  <a:pt x="828" y="499"/>
                </a:lnTo>
                <a:lnTo>
                  <a:pt x="826" y="506"/>
                </a:lnTo>
                <a:lnTo>
                  <a:pt x="823" y="512"/>
                </a:lnTo>
                <a:lnTo>
                  <a:pt x="821" y="519"/>
                </a:lnTo>
                <a:lnTo>
                  <a:pt x="815" y="524"/>
                </a:lnTo>
                <a:lnTo>
                  <a:pt x="815" y="524"/>
                </a:lnTo>
                <a:lnTo>
                  <a:pt x="814" y="521"/>
                </a:lnTo>
                <a:lnTo>
                  <a:pt x="814" y="523"/>
                </a:lnTo>
                <a:lnTo>
                  <a:pt x="811" y="527"/>
                </a:lnTo>
                <a:lnTo>
                  <a:pt x="812" y="530"/>
                </a:lnTo>
                <a:lnTo>
                  <a:pt x="812" y="530"/>
                </a:lnTo>
                <a:lnTo>
                  <a:pt x="802" y="543"/>
                </a:lnTo>
                <a:lnTo>
                  <a:pt x="793" y="555"/>
                </a:lnTo>
                <a:lnTo>
                  <a:pt x="781" y="569"/>
                </a:lnTo>
                <a:lnTo>
                  <a:pt x="773" y="582"/>
                </a:lnTo>
                <a:lnTo>
                  <a:pt x="773" y="582"/>
                </a:lnTo>
                <a:lnTo>
                  <a:pt x="764" y="593"/>
                </a:lnTo>
                <a:lnTo>
                  <a:pt x="763" y="596"/>
                </a:lnTo>
                <a:lnTo>
                  <a:pt x="762" y="599"/>
                </a:lnTo>
                <a:lnTo>
                  <a:pt x="763" y="602"/>
                </a:lnTo>
                <a:lnTo>
                  <a:pt x="764" y="606"/>
                </a:lnTo>
                <a:lnTo>
                  <a:pt x="764" y="606"/>
                </a:lnTo>
                <a:lnTo>
                  <a:pt x="748" y="603"/>
                </a:lnTo>
                <a:lnTo>
                  <a:pt x="729" y="602"/>
                </a:lnTo>
                <a:lnTo>
                  <a:pt x="729" y="602"/>
                </a:lnTo>
                <a:close/>
                <a:moveTo>
                  <a:pt x="769" y="604"/>
                </a:moveTo>
                <a:lnTo>
                  <a:pt x="769" y="604"/>
                </a:lnTo>
                <a:lnTo>
                  <a:pt x="791" y="576"/>
                </a:lnTo>
                <a:lnTo>
                  <a:pt x="816" y="550"/>
                </a:lnTo>
                <a:lnTo>
                  <a:pt x="843" y="524"/>
                </a:lnTo>
                <a:lnTo>
                  <a:pt x="871" y="502"/>
                </a:lnTo>
                <a:lnTo>
                  <a:pt x="871" y="502"/>
                </a:lnTo>
                <a:lnTo>
                  <a:pt x="871" y="507"/>
                </a:lnTo>
                <a:lnTo>
                  <a:pt x="871" y="513"/>
                </a:lnTo>
                <a:lnTo>
                  <a:pt x="868" y="519"/>
                </a:lnTo>
                <a:lnTo>
                  <a:pt x="864" y="521"/>
                </a:lnTo>
                <a:lnTo>
                  <a:pt x="863" y="523"/>
                </a:lnTo>
                <a:lnTo>
                  <a:pt x="860" y="526"/>
                </a:lnTo>
                <a:lnTo>
                  <a:pt x="860" y="526"/>
                </a:lnTo>
                <a:lnTo>
                  <a:pt x="846" y="547"/>
                </a:lnTo>
                <a:lnTo>
                  <a:pt x="832" y="566"/>
                </a:lnTo>
                <a:lnTo>
                  <a:pt x="816" y="586"/>
                </a:lnTo>
                <a:lnTo>
                  <a:pt x="804" y="606"/>
                </a:lnTo>
                <a:lnTo>
                  <a:pt x="804" y="606"/>
                </a:lnTo>
                <a:lnTo>
                  <a:pt x="801" y="606"/>
                </a:lnTo>
                <a:lnTo>
                  <a:pt x="798" y="607"/>
                </a:lnTo>
                <a:lnTo>
                  <a:pt x="787" y="606"/>
                </a:lnTo>
                <a:lnTo>
                  <a:pt x="769" y="604"/>
                </a:lnTo>
                <a:lnTo>
                  <a:pt x="769" y="604"/>
                </a:lnTo>
                <a:close/>
                <a:moveTo>
                  <a:pt x="850" y="557"/>
                </a:moveTo>
                <a:lnTo>
                  <a:pt x="850" y="557"/>
                </a:lnTo>
                <a:lnTo>
                  <a:pt x="849" y="561"/>
                </a:lnTo>
                <a:lnTo>
                  <a:pt x="847" y="565"/>
                </a:lnTo>
                <a:lnTo>
                  <a:pt x="845" y="568"/>
                </a:lnTo>
                <a:lnTo>
                  <a:pt x="840" y="569"/>
                </a:lnTo>
                <a:lnTo>
                  <a:pt x="840" y="569"/>
                </a:lnTo>
                <a:lnTo>
                  <a:pt x="842" y="566"/>
                </a:lnTo>
                <a:lnTo>
                  <a:pt x="845" y="564"/>
                </a:lnTo>
                <a:lnTo>
                  <a:pt x="850" y="557"/>
                </a:lnTo>
                <a:lnTo>
                  <a:pt x="850" y="557"/>
                </a:lnTo>
                <a:close/>
                <a:moveTo>
                  <a:pt x="819" y="606"/>
                </a:moveTo>
                <a:lnTo>
                  <a:pt x="819" y="606"/>
                </a:lnTo>
                <a:lnTo>
                  <a:pt x="825" y="597"/>
                </a:lnTo>
                <a:lnTo>
                  <a:pt x="828" y="589"/>
                </a:lnTo>
                <a:lnTo>
                  <a:pt x="832" y="581"/>
                </a:lnTo>
                <a:lnTo>
                  <a:pt x="835" y="576"/>
                </a:lnTo>
                <a:lnTo>
                  <a:pt x="839" y="573"/>
                </a:lnTo>
                <a:lnTo>
                  <a:pt x="837" y="582"/>
                </a:lnTo>
                <a:lnTo>
                  <a:pt x="837" y="582"/>
                </a:lnTo>
                <a:lnTo>
                  <a:pt x="874" y="540"/>
                </a:lnTo>
                <a:lnTo>
                  <a:pt x="892" y="520"/>
                </a:lnTo>
                <a:lnTo>
                  <a:pt x="913" y="500"/>
                </a:lnTo>
                <a:lnTo>
                  <a:pt x="913" y="500"/>
                </a:lnTo>
                <a:lnTo>
                  <a:pt x="912" y="506"/>
                </a:lnTo>
                <a:lnTo>
                  <a:pt x="911" y="510"/>
                </a:lnTo>
                <a:lnTo>
                  <a:pt x="906" y="517"/>
                </a:lnTo>
                <a:lnTo>
                  <a:pt x="899" y="523"/>
                </a:lnTo>
                <a:lnTo>
                  <a:pt x="892" y="533"/>
                </a:lnTo>
                <a:lnTo>
                  <a:pt x="894" y="537"/>
                </a:lnTo>
                <a:lnTo>
                  <a:pt x="894" y="537"/>
                </a:lnTo>
                <a:lnTo>
                  <a:pt x="868" y="571"/>
                </a:lnTo>
                <a:lnTo>
                  <a:pt x="857" y="589"/>
                </a:lnTo>
                <a:lnTo>
                  <a:pt x="846" y="606"/>
                </a:lnTo>
                <a:lnTo>
                  <a:pt x="819" y="606"/>
                </a:lnTo>
                <a:close/>
                <a:moveTo>
                  <a:pt x="894" y="604"/>
                </a:moveTo>
                <a:lnTo>
                  <a:pt x="894" y="604"/>
                </a:lnTo>
                <a:lnTo>
                  <a:pt x="916" y="572"/>
                </a:lnTo>
                <a:lnTo>
                  <a:pt x="926" y="555"/>
                </a:lnTo>
                <a:lnTo>
                  <a:pt x="936" y="537"/>
                </a:lnTo>
                <a:lnTo>
                  <a:pt x="936" y="537"/>
                </a:lnTo>
                <a:lnTo>
                  <a:pt x="922" y="552"/>
                </a:lnTo>
                <a:lnTo>
                  <a:pt x="906" y="569"/>
                </a:lnTo>
                <a:lnTo>
                  <a:pt x="892" y="588"/>
                </a:lnTo>
                <a:lnTo>
                  <a:pt x="881" y="607"/>
                </a:lnTo>
                <a:lnTo>
                  <a:pt x="860" y="607"/>
                </a:lnTo>
                <a:lnTo>
                  <a:pt x="891" y="555"/>
                </a:lnTo>
                <a:lnTo>
                  <a:pt x="891" y="555"/>
                </a:lnTo>
                <a:lnTo>
                  <a:pt x="892" y="558"/>
                </a:lnTo>
                <a:lnTo>
                  <a:pt x="891" y="561"/>
                </a:lnTo>
                <a:lnTo>
                  <a:pt x="889" y="564"/>
                </a:lnTo>
                <a:lnTo>
                  <a:pt x="889" y="568"/>
                </a:lnTo>
                <a:lnTo>
                  <a:pt x="889" y="568"/>
                </a:lnTo>
                <a:lnTo>
                  <a:pt x="904" y="551"/>
                </a:lnTo>
                <a:lnTo>
                  <a:pt x="919" y="534"/>
                </a:lnTo>
                <a:lnTo>
                  <a:pt x="951" y="502"/>
                </a:lnTo>
                <a:lnTo>
                  <a:pt x="951" y="502"/>
                </a:lnTo>
                <a:lnTo>
                  <a:pt x="948" y="507"/>
                </a:lnTo>
                <a:lnTo>
                  <a:pt x="944" y="513"/>
                </a:lnTo>
                <a:lnTo>
                  <a:pt x="939" y="520"/>
                </a:lnTo>
                <a:lnTo>
                  <a:pt x="937" y="523"/>
                </a:lnTo>
                <a:lnTo>
                  <a:pt x="936" y="527"/>
                </a:lnTo>
                <a:lnTo>
                  <a:pt x="936" y="527"/>
                </a:lnTo>
                <a:lnTo>
                  <a:pt x="939" y="526"/>
                </a:lnTo>
                <a:lnTo>
                  <a:pt x="946" y="523"/>
                </a:lnTo>
                <a:lnTo>
                  <a:pt x="948" y="521"/>
                </a:lnTo>
                <a:lnTo>
                  <a:pt x="953" y="520"/>
                </a:lnTo>
                <a:lnTo>
                  <a:pt x="954" y="516"/>
                </a:lnTo>
                <a:lnTo>
                  <a:pt x="956" y="512"/>
                </a:lnTo>
                <a:lnTo>
                  <a:pt x="956" y="512"/>
                </a:lnTo>
                <a:lnTo>
                  <a:pt x="956" y="509"/>
                </a:lnTo>
                <a:lnTo>
                  <a:pt x="957" y="506"/>
                </a:lnTo>
                <a:lnTo>
                  <a:pt x="957" y="506"/>
                </a:lnTo>
                <a:lnTo>
                  <a:pt x="954" y="505"/>
                </a:lnTo>
                <a:lnTo>
                  <a:pt x="953" y="502"/>
                </a:lnTo>
                <a:lnTo>
                  <a:pt x="954" y="499"/>
                </a:lnTo>
                <a:lnTo>
                  <a:pt x="957" y="498"/>
                </a:lnTo>
                <a:lnTo>
                  <a:pt x="957" y="498"/>
                </a:lnTo>
                <a:lnTo>
                  <a:pt x="960" y="498"/>
                </a:lnTo>
                <a:lnTo>
                  <a:pt x="958" y="499"/>
                </a:lnTo>
                <a:lnTo>
                  <a:pt x="957" y="502"/>
                </a:lnTo>
                <a:lnTo>
                  <a:pt x="957" y="505"/>
                </a:lnTo>
                <a:lnTo>
                  <a:pt x="957" y="506"/>
                </a:lnTo>
                <a:lnTo>
                  <a:pt x="957" y="506"/>
                </a:lnTo>
                <a:lnTo>
                  <a:pt x="961" y="500"/>
                </a:lnTo>
                <a:lnTo>
                  <a:pt x="967" y="493"/>
                </a:lnTo>
                <a:lnTo>
                  <a:pt x="970" y="492"/>
                </a:lnTo>
                <a:lnTo>
                  <a:pt x="974" y="489"/>
                </a:lnTo>
                <a:lnTo>
                  <a:pt x="978" y="489"/>
                </a:lnTo>
                <a:lnTo>
                  <a:pt x="984" y="491"/>
                </a:lnTo>
                <a:lnTo>
                  <a:pt x="984" y="491"/>
                </a:lnTo>
                <a:lnTo>
                  <a:pt x="946" y="550"/>
                </a:lnTo>
                <a:lnTo>
                  <a:pt x="908" y="610"/>
                </a:lnTo>
                <a:lnTo>
                  <a:pt x="908" y="610"/>
                </a:lnTo>
                <a:lnTo>
                  <a:pt x="902" y="604"/>
                </a:lnTo>
                <a:lnTo>
                  <a:pt x="898" y="603"/>
                </a:lnTo>
                <a:lnTo>
                  <a:pt x="894" y="604"/>
                </a:lnTo>
                <a:lnTo>
                  <a:pt x="894" y="604"/>
                </a:lnTo>
                <a:close/>
                <a:moveTo>
                  <a:pt x="920" y="607"/>
                </a:moveTo>
                <a:lnTo>
                  <a:pt x="920" y="607"/>
                </a:lnTo>
                <a:lnTo>
                  <a:pt x="930" y="590"/>
                </a:lnTo>
                <a:lnTo>
                  <a:pt x="940" y="578"/>
                </a:lnTo>
                <a:lnTo>
                  <a:pt x="951" y="565"/>
                </a:lnTo>
                <a:lnTo>
                  <a:pt x="964" y="552"/>
                </a:lnTo>
                <a:lnTo>
                  <a:pt x="964" y="552"/>
                </a:lnTo>
                <a:lnTo>
                  <a:pt x="992" y="526"/>
                </a:lnTo>
                <a:lnTo>
                  <a:pt x="1006" y="513"/>
                </a:lnTo>
                <a:lnTo>
                  <a:pt x="1022" y="502"/>
                </a:lnTo>
                <a:lnTo>
                  <a:pt x="1022" y="502"/>
                </a:lnTo>
                <a:lnTo>
                  <a:pt x="1013" y="516"/>
                </a:lnTo>
                <a:lnTo>
                  <a:pt x="1005" y="530"/>
                </a:lnTo>
                <a:lnTo>
                  <a:pt x="986" y="557"/>
                </a:lnTo>
                <a:lnTo>
                  <a:pt x="968" y="582"/>
                </a:lnTo>
                <a:lnTo>
                  <a:pt x="950" y="607"/>
                </a:lnTo>
                <a:lnTo>
                  <a:pt x="950" y="607"/>
                </a:lnTo>
                <a:lnTo>
                  <a:pt x="948" y="610"/>
                </a:lnTo>
                <a:lnTo>
                  <a:pt x="944" y="611"/>
                </a:lnTo>
                <a:lnTo>
                  <a:pt x="936" y="611"/>
                </a:lnTo>
                <a:lnTo>
                  <a:pt x="927" y="610"/>
                </a:lnTo>
                <a:lnTo>
                  <a:pt x="920" y="607"/>
                </a:lnTo>
                <a:lnTo>
                  <a:pt x="920" y="607"/>
                </a:lnTo>
                <a:close/>
                <a:moveTo>
                  <a:pt x="961" y="609"/>
                </a:moveTo>
                <a:lnTo>
                  <a:pt x="961" y="609"/>
                </a:lnTo>
                <a:lnTo>
                  <a:pt x="984" y="581"/>
                </a:lnTo>
                <a:lnTo>
                  <a:pt x="1008" y="554"/>
                </a:lnTo>
                <a:lnTo>
                  <a:pt x="1033" y="530"/>
                </a:lnTo>
                <a:lnTo>
                  <a:pt x="1060" y="506"/>
                </a:lnTo>
                <a:lnTo>
                  <a:pt x="1060" y="506"/>
                </a:lnTo>
                <a:lnTo>
                  <a:pt x="1060" y="513"/>
                </a:lnTo>
                <a:lnTo>
                  <a:pt x="1058" y="519"/>
                </a:lnTo>
                <a:lnTo>
                  <a:pt x="1058" y="519"/>
                </a:lnTo>
                <a:lnTo>
                  <a:pt x="1045" y="537"/>
                </a:lnTo>
                <a:lnTo>
                  <a:pt x="1031" y="555"/>
                </a:lnTo>
                <a:lnTo>
                  <a:pt x="1016" y="575"/>
                </a:lnTo>
                <a:lnTo>
                  <a:pt x="1009" y="583"/>
                </a:lnTo>
                <a:lnTo>
                  <a:pt x="999" y="592"/>
                </a:lnTo>
                <a:lnTo>
                  <a:pt x="999" y="592"/>
                </a:lnTo>
                <a:lnTo>
                  <a:pt x="995" y="597"/>
                </a:lnTo>
                <a:lnTo>
                  <a:pt x="985" y="606"/>
                </a:lnTo>
                <a:lnTo>
                  <a:pt x="981" y="610"/>
                </a:lnTo>
                <a:lnTo>
                  <a:pt x="974" y="611"/>
                </a:lnTo>
                <a:lnTo>
                  <a:pt x="968" y="611"/>
                </a:lnTo>
                <a:lnTo>
                  <a:pt x="961" y="609"/>
                </a:lnTo>
                <a:lnTo>
                  <a:pt x="961" y="609"/>
                </a:lnTo>
                <a:close/>
                <a:moveTo>
                  <a:pt x="1000" y="611"/>
                </a:moveTo>
                <a:lnTo>
                  <a:pt x="1000" y="611"/>
                </a:lnTo>
                <a:lnTo>
                  <a:pt x="1010" y="597"/>
                </a:lnTo>
                <a:lnTo>
                  <a:pt x="1013" y="593"/>
                </a:lnTo>
                <a:lnTo>
                  <a:pt x="1020" y="590"/>
                </a:lnTo>
                <a:lnTo>
                  <a:pt x="1020" y="590"/>
                </a:lnTo>
                <a:lnTo>
                  <a:pt x="1016" y="590"/>
                </a:lnTo>
                <a:lnTo>
                  <a:pt x="1015" y="590"/>
                </a:lnTo>
                <a:lnTo>
                  <a:pt x="1015" y="589"/>
                </a:lnTo>
                <a:lnTo>
                  <a:pt x="1015" y="588"/>
                </a:lnTo>
                <a:lnTo>
                  <a:pt x="1017" y="585"/>
                </a:lnTo>
                <a:lnTo>
                  <a:pt x="1020" y="583"/>
                </a:lnTo>
                <a:lnTo>
                  <a:pt x="1031" y="571"/>
                </a:lnTo>
                <a:lnTo>
                  <a:pt x="1022" y="586"/>
                </a:lnTo>
                <a:lnTo>
                  <a:pt x="1022" y="586"/>
                </a:lnTo>
                <a:lnTo>
                  <a:pt x="1071" y="540"/>
                </a:lnTo>
                <a:lnTo>
                  <a:pt x="1096" y="519"/>
                </a:lnTo>
                <a:lnTo>
                  <a:pt x="1121" y="498"/>
                </a:lnTo>
                <a:lnTo>
                  <a:pt x="1121" y="498"/>
                </a:lnTo>
                <a:lnTo>
                  <a:pt x="1126" y="493"/>
                </a:lnTo>
                <a:lnTo>
                  <a:pt x="1127" y="495"/>
                </a:lnTo>
                <a:lnTo>
                  <a:pt x="1126" y="496"/>
                </a:lnTo>
                <a:lnTo>
                  <a:pt x="1124" y="500"/>
                </a:lnTo>
                <a:lnTo>
                  <a:pt x="1123" y="505"/>
                </a:lnTo>
                <a:lnTo>
                  <a:pt x="1123" y="505"/>
                </a:lnTo>
                <a:lnTo>
                  <a:pt x="1120" y="506"/>
                </a:lnTo>
                <a:lnTo>
                  <a:pt x="1117" y="507"/>
                </a:lnTo>
                <a:lnTo>
                  <a:pt x="1114" y="509"/>
                </a:lnTo>
                <a:lnTo>
                  <a:pt x="1113" y="510"/>
                </a:lnTo>
                <a:lnTo>
                  <a:pt x="1113" y="510"/>
                </a:lnTo>
                <a:lnTo>
                  <a:pt x="1103" y="524"/>
                </a:lnTo>
                <a:lnTo>
                  <a:pt x="1093" y="537"/>
                </a:lnTo>
                <a:lnTo>
                  <a:pt x="1074" y="561"/>
                </a:lnTo>
                <a:lnTo>
                  <a:pt x="1052" y="585"/>
                </a:lnTo>
                <a:lnTo>
                  <a:pt x="1043" y="597"/>
                </a:lnTo>
                <a:lnTo>
                  <a:pt x="1034" y="611"/>
                </a:lnTo>
                <a:lnTo>
                  <a:pt x="1034" y="611"/>
                </a:lnTo>
                <a:lnTo>
                  <a:pt x="1031" y="613"/>
                </a:lnTo>
                <a:lnTo>
                  <a:pt x="1027" y="614"/>
                </a:lnTo>
                <a:lnTo>
                  <a:pt x="1017" y="616"/>
                </a:lnTo>
                <a:lnTo>
                  <a:pt x="1008" y="614"/>
                </a:lnTo>
                <a:lnTo>
                  <a:pt x="1000" y="611"/>
                </a:lnTo>
                <a:lnTo>
                  <a:pt x="1000" y="611"/>
                </a:lnTo>
                <a:close/>
                <a:moveTo>
                  <a:pt x="1078" y="602"/>
                </a:moveTo>
                <a:lnTo>
                  <a:pt x="1076" y="606"/>
                </a:lnTo>
                <a:lnTo>
                  <a:pt x="1075" y="607"/>
                </a:lnTo>
                <a:lnTo>
                  <a:pt x="1072" y="609"/>
                </a:lnTo>
                <a:lnTo>
                  <a:pt x="1072" y="609"/>
                </a:lnTo>
                <a:lnTo>
                  <a:pt x="1071" y="610"/>
                </a:lnTo>
                <a:lnTo>
                  <a:pt x="1071" y="610"/>
                </a:lnTo>
                <a:lnTo>
                  <a:pt x="1068" y="613"/>
                </a:lnTo>
                <a:lnTo>
                  <a:pt x="1065" y="616"/>
                </a:lnTo>
                <a:lnTo>
                  <a:pt x="1058" y="616"/>
                </a:lnTo>
                <a:lnTo>
                  <a:pt x="1051" y="616"/>
                </a:lnTo>
                <a:lnTo>
                  <a:pt x="1044" y="616"/>
                </a:lnTo>
                <a:lnTo>
                  <a:pt x="1044" y="616"/>
                </a:lnTo>
                <a:lnTo>
                  <a:pt x="1092" y="571"/>
                </a:lnTo>
                <a:lnTo>
                  <a:pt x="1116" y="548"/>
                </a:lnTo>
                <a:lnTo>
                  <a:pt x="1140" y="527"/>
                </a:lnTo>
                <a:lnTo>
                  <a:pt x="1099" y="581"/>
                </a:lnTo>
                <a:lnTo>
                  <a:pt x="1097" y="581"/>
                </a:lnTo>
                <a:lnTo>
                  <a:pt x="1096" y="583"/>
                </a:lnTo>
                <a:lnTo>
                  <a:pt x="1096" y="585"/>
                </a:lnTo>
                <a:lnTo>
                  <a:pt x="1096" y="585"/>
                </a:lnTo>
                <a:lnTo>
                  <a:pt x="1092" y="589"/>
                </a:lnTo>
                <a:lnTo>
                  <a:pt x="1089" y="593"/>
                </a:lnTo>
                <a:lnTo>
                  <a:pt x="1085" y="599"/>
                </a:lnTo>
                <a:lnTo>
                  <a:pt x="1081" y="602"/>
                </a:lnTo>
                <a:lnTo>
                  <a:pt x="1078" y="602"/>
                </a:lnTo>
                <a:close/>
                <a:moveTo>
                  <a:pt x="1171" y="610"/>
                </a:moveTo>
                <a:lnTo>
                  <a:pt x="1171" y="610"/>
                </a:lnTo>
                <a:lnTo>
                  <a:pt x="1180" y="600"/>
                </a:lnTo>
                <a:lnTo>
                  <a:pt x="1190" y="590"/>
                </a:lnTo>
                <a:lnTo>
                  <a:pt x="1200" y="579"/>
                </a:lnTo>
                <a:lnTo>
                  <a:pt x="1210" y="572"/>
                </a:lnTo>
                <a:lnTo>
                  <a:pt x="1210" y="572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10" y="573"/>
                </a:lnTo>
                <a:lnTo>
                  <a:pt x="1203" y="585"/>
                </a:lnTo>
                <a:lnTo>
                  <a:pt x="1193" y="596"/>
                </a:lnTo>
                <a:lnTo>
                  <a:pt x="1183" y="604"/>
                </a:lnTo>
                <a:lnTo>
                  <a:pt x="1178" y="607"/>
                </a:lnTo>
                <a:lnTo>
                  <a:pt x="1171" y="610"/>
                </a:lnTo>
                <a:lnTo>
                  <a:pt x="1171" y="610"/>
                </a:lnTo>
                <a:close/>
                <a:moveTo>
                  <a:pt x="1214" y="568"/>
                </a:moveTo>
                <a:lnTo>
                  <a:pt x="1214" y="568"/>
                </a:lnTo>
                <a:lnTo>
                  <a:pt x="1218" y="561"/>
                </a:lnTo>
                <a:lnTo>
                  <a:pt x="1223" y="554"/>
                </a:lnTo>
                <a:lnTo>
                  <a:pt x="1232" y="541"/>
                </a:lnTo>
                <a:lnTo>
                  <a:pt x="1253" y="520"/>
                </a:lnTo>
                <a:lnTo>
                  <a:pt x="1253" y="520"/>
                </a:lnTo>
                <a:lnTo>
                  <a:pt x="1258" y="513"/>
                </a:lnTo>
                <a:lnTo>
                  <a:pt x="1260" y="506"/>
                </a:lnTo>
                <a:lnTo>
                  <a:pt x="1256" y="507"/>
                </a:lnTo>
                <a:lnTo>
                  <a:pt x="1256" y="507"/>
                </a:lnTo>
                <a:lnTo>
                  <a:pt x="1255" y="512"/>
                </a:lnTo>
                <a:lnTo>
                  <a:pt x="1253" y="513"/>
                </a:lnTo>
                <a:lnTo>
                  <a:pt x="1251" y="514"/>
                </a:lnTo>
                <a:lnTo>
                  <a:pt x="1249" y="513"/>
                </a:lnTo>
                <a:lnTo>
                  <a:pt x="1246" y="513"/>
                </a:lnTo>
                <a:lnTo>
                  <a:pt x="1244" y="514"/>
                </a:lnTo>
                <a:lnTo>
                  <a:pt x="1242" y="516"/>
                </a:lnTo>
                <a:lnTo>
                  <a:pt x="1241" y="520"/>
                </a:lnTo>
                <a:lnTo>
                  <a:pt x="1246" y="517"/>
                </a:lnTo>
                <a:lnTo>
                  <a:pt x="1246" y="517"/>
                </a:lnTo>
                <a:lnTo>
                  <a:pt x="1246" y="521"/>
                </a:lnTo>
                <a:lnTo>
                  <a:pt x="1244" y="524"/>
                </a:lnTo>
                <a:lnTo>
                  <a:pt x="1241" y="527"/>
                </a:lnTo>
                <a:lnTo>
                  <a:pt x="1237" y="530"/>
                </a:lnTo>
                <a:lnTo>
                  <a:pt x="1237" y="530"/>
                </a:lnTo>
                <a:lnTo>
                  <a:pt x="1227" y="543"/>
                </a:lnTo>
                <a:lnTo>
                  <a:pt x="1214" y="555"/>
                </a:lnTo>
                <a:lnTo>
                  <a:pt x="1200" y="569"/>
                </a:lnTo>
                <a:lnTo>
                  <a:pt x="1187" y="583"/>
                </a:lnTo>
                <a:lnTo>
                  <a:pt x="1186" y="583"/>
                </a:lnTo>
                <a:lnTo>
                  <a:pt x="1186" y="585"/>
                </a:lnTo>
                <a:lnTo>
                  <a:pt x="1182" y="589"/>
                </a:lnTo>
                <a:lnTo>
                  <a:pt x="1180" y="589"/>
                </a:lnTo>
                <a:lnTo>
                  <a:pt x="1178" y="590"/>
                </a:lnTo>
                <a:lnTo>
                  <a:pt x="1173" y="595"/>
                </a:lnTo>
                <a:lnTo>
                  <a:pt x="1173" y="596"/>
                </a:lnTo>
                <a:lnTo>
                  <a:pt x="1173" y="596"/>
                </a:lnTo>
                <a:lnTo>
                  <a:pt x="1171" y="602"/>
                </a:lnTo>
                <a:lnTo>
                  <a:pt x="1166" y="607"/>
                </a:lnTo>
                <a:lnTo>
                  <a:pt x="1161" y="611"/>
                </a:lnTo>
                <a:lnTo>
                  <a:pt x="1158" y="614"/>
                </a:lnTo>
                <a:lnTo>
                  <a:pt x="1154" y="614"/>
                </a:lnTo>
                <a:lnTo>
                  <a:pt x="1154" y="614"/>
                </a:lnTo>
                <a:lnTo>
                  <a:pt x="1137" y="616"/>
                </a:lnTo>
                <a:lnTo>
                  <a:pt x="1119" y="616"/>
                </a:lnTo>
                <a:lnTo>
                  <a:pt x="1082" y="616"/>
                </a:lnTo>
                <a:lnTo>
                  <a:pt x="1082" y="616"/>
                </a:lnTo>
                <a:lnTo>
                  <a:pt x="1113" y="585"/>
                </a:lnTo>
                <a:lnTo>
                  <a:pt x="1145" y="557"/>
                </a:lnTo>
                <a:lnTo>
                  <a:pt x="1211" y="499"/>
                </a:lnTo>
                <a:lnTo>
                  <a:pt x="1211" y="499"/>
                </a:lnTo>
                <a:lnTo>
                  <a:pt x="1214" y="496"/>
                </a:lnTo>
                <a:lnTo>
                  <a:pt x="1218" y="493"/>
                </a:lnTo>
                <a:lnTo>
                  <a:pt x="1224" y="493"/>
                </a:lnTo>
                <a:lnTo>
                  <a:pt x="1225" y="493"/>
                </a:lnTo>
                <a:lnTo>
                  <a:pt x="1227" y="496"/>
                </a:lnTo>
                <a:lnTo>
                  <a:pt x="1227" y="496"/>
                </a:lnTo>
                <a:lnTo>
                  <a:pt x="1217" y="509"/>
                </a:lnTo>
                <a:lnTo>
                  <a:pt x="1207" y="521"/>
                </a:lnTo>
                <a:lnTo>
                  <a:pt x="1186" y="545"/>
                </a:lnTo>
                <a:lnTo>
                  <a:pt x="1141" y="593"/>
                </a:lnTo>
                <a:lnTo>
                  <a:pt x="1141" y="593"/>
                </a:lnTo>
                <a:lnTo>
                  <a:pt x="1138" y="596"/>
                </a:lnTo>
                <a:lnTo>
                  <a:pt x="1135" y="599"/>
                </a:lnTo>
                <a:lnTo>
                  <a:pt x="1134" y="603"/>
                </a:lnTo>
                <a:lnTo>
                  <a:pt x="1137" y="610"/>
                </a:lnTo>
                <a:lnTo>
                  <a:pt x="1137" y="610"/>
                </a:lnTo>
                <a:lnTo>
                  <a:pt x="1196" y="547"/>
                </a:lnTo>
                <a:lnTo>
                  <a:pt x="1227" y="517"/>
                </a:lnTo>
                <a:lnTo>
                  <a:pt x="1259" y="489"/>
                </a:lnTo>
                <a:lnTo>
                  <a:pt x="1259" y="489"/>
                </a:lnTo>
                <a:lnTo>
                  <a:pt x="1260" y="492"/>
                </a:lnTo>
                <a:lnTo>
                  <a:pt x="1262" y="493"/>
                </a:lnTo>
                <a:lnTo>
                  <a:pt x="1259" y="498"/>
                </a:lnTo>
                <a:lnTo>
                  <a:pt x="1258" y="502"/>
                </a:lnTo>
                <a:lnTo>
                  <a:pt x="1259" y="503"/>
                </a:lnTo>
                <a:lnTo>
                  <a:pt x="1260" y="506"/>
                </a:lnTo>
                <a:lnTo>
                  <a:pt x="1260" y="506"/>
                </a:lnTo>
                <a:lnTo>
                  <a:pt x="1263" y="503"/>
                </a:lnTo>
                <a:lnTo>
                  <a:pt x="1267" y="499"/>
                </a:lnTo>
                <a:lnTo>
                  <a:pt x="1269" y="495"/>
                </a:lnTo>
                <a:lnTo>
                  <a:pt x="1272" y="492"/>
                </a:lnTo>
                <a:lnTo>
                  <a:pt x="1272" y="492"/>
                </a:lnTo>
                <a:lnTo>
                  <a:pt x="1279" y="489"/>
                </a:lnTo>
                <a:lnTo>
                  <a:pt x="1280" y="489"/>
                </a:lnTo>
                <a:lnTo>
                  <a:pt x="1280" y="491"/>
                </a:lnTo>
                <a:lnTo>
                  <a:pt x="1279" y="495"/>
                </a:lnTo>
                <a:lnTo>
                  <a:pt x="1276" y="498"/>
                </a:lnTo>
                <a:lnTo>
                  <a:pt x="1276" y="498"/>
                </a:lnTo>
                <a:lnTo>
                  <a:pt x="1245" y="534"/>
                </a:lnTo>
                <a:lnTo>
                  <a:pt x="1231" y="552"/>
                </a:lnTo>
                <a:lnTo>
                  <a:pt x="1214" y="568"/>
                </a:lnTo>
                <a:lnTo>
                  <a:pt x="1214" y="568"/>
                </a:lnTo>
                <a:close/>
                <a:moveTo>
                  <a:pt x="1244" y="493"/>
                </a:moveTo>
                <a:lnTo>
                  <a:pt x="1232" y="502"/>
                </a:lnTo>
                <a:lnTo>
                  <a:pt x="1232" y="502"/>
                </a:lnTo>
                <a:lnTo>
                  <a:pt x="1232" y="498"/>
                </a:lnTo>
                <a:lnTo>
                  <a:pt x="1234" y="495"/>
                </a:lnTo>
                <a:lnTo>
                  <a:pt x="1234" y="495"/>
                </a:lnTo>
                <a:lnTo>
                  <a:pt x="1237" y="493"/>
                </a:lnTo>
                <a:lnTo>
                  <a:pt x="1239" y="492"/>
                </a:lnTo>
                <a:lnTo>
                  <a:pt x="1244" y="493"/>
                </a:lnTo>
                <a:lnTo>
                  <a:pt x="1244" y="493"/>
                </a:lnTo>
                <a:close/>
                <a:moveTo>
                  <a:pt x="1241" y="469"/>
                </a:moveTo>
                <a:lnTo>
                  <a:pt x="1283" y="472"/>
                </a:lnTo>
                <a:lnTo>
                  <a:pt x="1242" y="478"/>
                </a:lnTo>
                <a:lnTo>
                  <a:pt x="1242" y="478"/>
                </a:lnTo>
                <a:lnTo>
                  <a:pt x="1241" y="474"/>
                </a:lnTo>
                <a:lnTo>
                  <a:pt x="1241" y="472"/>
                </a:lnTo>
                <a:lnTo>
                  <a:pt x="1241" y="469"/>
                </a:lnTo>
                <a:lnTo>
                  <a:pt x="1241" y="469"/>
                </a:lnTo>
                <a:close/>
                <a:moveTo>
                  <a:pt x="1224" y="606"/>
                </a:moveTo>
                <a:lnTo>
                  <a:pt x="1224" y="606"/>
                </a:lnTo>
                <a:lnTo>
                  <a:pt x="1241" y="576"/>
                </a:lnTo>
                <a:lnTo>
                  <a:pt x="1260" y="548"/>
                </a:lnTo>
                <a:lnTo>
                  <a:pt x="1280" y="520"/>
                </a:lnTo>
                <a:lnTo>
                  <a:pt x="1301" y="493"/>
                </a:lnTo>
                <a:lnTo>
                  <a:pt x="1301" y="493"/>
                </a:lnTo>
                <a:lnTo>
                  <a:pt x="1301" y="492"/>
                </a:lnTo>
                <a:lnTo>
                  <a:pt x="1301" y="489"/>
                </a:lnTo>
                <a:lnTo>
                  <a:pt x="1301" y="489"/>
                </a:lnTo>
                <a:lnTo>
                  <a:pt x="1303" y="488"/>
                </a:lnTo>
                <a:lnTo>
                  <a:pt x="1305" y="488"/>
                </a:lnTo>
                <a:lnTo>
                  <a:pt x="1307" y="491"/>
                </a:lnTo>
                <a:lnTo>
                  <a:pt x="1307" y="493"/>
                </a:lnTo>
                <a:lnTo>
                  <a:pt x="1308" y="500"/>
                </a:lnTo>
                <a:lnTo>
                  <a:pt x="1307" y="505"/>
                </a:lnTo>
                <a:lnTo>
                  <a:pt x="1307" y="505"/>
                </a:lnTo>
                <a:lnTo>
                  <a:pt x="1286" y="529"/>
                </a:lnTo>
                <a:lnTo>
                  <a:pt x="1265" y="554"/>
                </a:lnTo>
                <a:lnTo>
                  <a:pt x="1244" y="579"/>
                </a:lnTo>
                <a:lnTo>
                  <a:pt x="1224" y="606"/>
                </a:lnTo>
                <a:lnTo>
                  <a:pt x="1224" y="606"/>
                </a:lnTo>
                <a:close/>
                <a:moveTo>
                  <a:pt x="1283" y="602"/>
                </a:moveTo>
                <a:lnTo>
                  <a:pt x="1239" y="651"/>
                </a:lnTo>
                <a:lnTo>
                  <a:pt x="1307" y="551"/>
                </a:lnTo>
                <a:lnTo>
                  <a:pt x="1307" y="551"/>
                </a:lnTo>
                <a:lnTo>
                  <a:pt x="1307" y="550"/>
                </a:lnTo>
                <a:lnTo>
                  <a:pt x="1305" y="548"/>
                </a:lnTo>
                <a:lnTo>
                  <a:pt x="1300" y="552"/>
                </a:lnTo>
                <a:lnTo>
                  <a:pt x="1290" y="559"/>
                </a:lnTo>
                <a:lnTo>
                  <a:pt x="1283" y="566"/>
                </a:lnTo>
                <a:lnTo>
                  <a:pt x="1283" y="566"/>
                </a:lnTo>
                <a:lnTo>
                  <a:pt x="1286" y="558"/>
                </a:lnTo>
                <a:lnTo>
                  <a:pt x="1290" y="551"/>
                </a:lnTo>
                <a:lnTo>
                  <a:pt x="1293" y="545"/>
                </a:lnTo>
                <a:lnTo>
                  <a:pt x="1296" y="540"/>
                </a:lnTo>
                <a:lnTo>
                  <a:pt x="1296" y="540"/>
                </a:lnTo>
                <a:lnTo>
                  <a:pt x="1298" y="537"/>
                </a:lnTo>
                <a:lnTo>
                  <a:pt x="1303" y="533"/>
                </a:lnTo>
                <a:lnTo>
                  <a:pt x="1304" y="527"/>
                </a:lnTo>
                <a:lnTo>
                  <a:pt x="1307" y="521"/>
                </a:lnTo>
                <a:lnTo>
                  <a:pt x="1307" y="521"/>
                </a:lnTo>
                <a:lnTo>
                  <a:pt x="1311" y="534"/>
                </a:lnTo>
                <a:lnTo>
                  <a:pt x="1312" y="547"/>
                </a:lnTo>
                <a:lnTo>
                  <a:pt x="1311" y="558"/>
                </a:lnTo>
                <a:lnTo>
                  <a:pt x="1308" y="569"/>
                </a:lnTo>
                <a:lnTo>
                  <a:pt x="1304" y="581"/>
                </a:lnTo>
                <a:lnTo>
                  <a:pt x="1297" y="589"/>
                </a:lnTo>
                <a:lnTo>
                  <a:pt x="1291" y="596"/>
                </a:lnTo>
                <a:lnTo>
                  <a:pt x="1283" y="602"/>
                </a:lnTo>
                <a:lnTo>
                  <a:pt x="1283" y="602"/>
                </a:lnTo>
                <a:close/>
                <a:moveTo>
                  <a:pt x="1308" y="606"/>
                </a:moveTo>
                <a:lnTo>
                  <a:pt x="1308" y="606"/>
                </a:lnTo>
                <a:lnTo>
                  <a:pt x="1304" y="611"/>
                </a:lnTo>
                <a:lnTo>
                  <a:pt x="1298" y="617"/>
                </a:lnTo>
                <a:lnTo>
                  <a:pt x="1286" y="630"/>
                </a:lnTo>
                <a:lnTo>
                  <a:pt x="1286" y="630"/>
                </a:lnTo>
                <a:lnTo>
                  <a:pt x="1287" y="625"/>
                </a:lnTo>
                <a:lnTo>
                  <a:pt x="1289" y="623"/>
                </a:lnTo>
                <a:lnTo>
                  <a:pt x="1293" y="617"/>
                </a:lnTo>
                <a:lnTo>
                  <a:pt x="1298" y="611"/>
                </a:lnTo>
                <a:lnTo>
                  <a:pt x="1303" y="607"/>
                </a:lnTo>
                <a:lnTo>
                  <a:pt x="1303" y="607"/>
                </a:lnTo>
                <a:lnTo>
                  <a:pt x="1304" y="604"/>
                </a:lnTo>
                <a:lnTo>
                  <a:pt x="1305" y="603"/>
                </a:lnTo>
                <a:lnTo>
                  <a:pt x="1307" y="604"/>
                </a:lnTo>
                <a:lnTo>
                  <a:pt x="1308" y="606"/>
                </a:lnTo>
                <a:lnTo>
                  <a:pt x="1308" y="606"/>
                </a:lnTo>
                <a:close/>
                <a:moveTo>
                  <a:pt x="1279" y="625"/>
                </a:moveTo>
                <a:lnTo>
                  <a:pt x="1208" y="720"/>
                </a:lnTo>
                <a:lnTo>
                  <a:pt x="1208" y="720"/>
                </a:lnTo>
                <a:lnTo>
                  <a:pt x="1206" y="714"/>
                </a:lnTo>
                <a:lnTo>
                  <a:pt x="1204" y="708"/>
                </a:lnTo>
                <a:lnTo>
                  <a:pt x="1206" y="703"/>
                </a:lnTo>
                <a:lnTo>
                  <a:pt x="1208" y="697"/>
                </a:lnTo>
                <a:lnTo>
                  <a:pt x="1277" y="621"/>
                </a:lnTo>
                <a:lnTo>
                  <a:pt x="1277" y="621"/>
                </a:lnTo>
                <a:lnTo>
                  <a:pt x="1279" y="625"/>
                </a:lnTo>
                <a:lnTo>
                  <a:pt x="1279" y="625"/>
                </a:lnTo>
                <a:close/>
                <a:moveTo>
                  <a:pt x="1262" y="573"/>
                </a:moveTo>
                <a:lnTo>
                  <a:pt x="1262" y="573"/>
                </a:lnTo>
                <a:lnTo>
                  <a:pt x="1270" y="562"/>
                </a:lnTo>
                <a:lnTo>
                  <a:pt x="1275" y="557"/>
                </a:lnTo>
                <a:lnTo>
                  <a:pt x="1280" y="551"/>
                </a:lnTo>
                <a:lnTo>
                  <a:pt x="1280" y="551"/>
                </a:lnTo>
                <a:lnTo>
                  <a:pt x="1279" y="554"/>
                </a:lnTo>
                <a:lnTo>
                  <a:pt x="1279" y="554"/>
                </a:lnTo>
                <a:lnTo>
                  <a:pt x="1276" y="561"/>
                </a:lnTo>
                <a:lnTo>
                  <a:pt x="1273" y="565"/>
                </a:lnTo>
                <a:lnTo>
                  <a:pt x="1269" y="569"/>
                </a:lnTo>
                <a:lnTo>
                  <a:pt x="1262" y="573"/>
                </a:lnTo>
                <a:lnTo>
                  <a:pt x="1262" y="573"/>
                </a:lnTo>
                <a:close/>
                <a:moveTo>
                  <a:pt x="1214" y="655"/>
                </a:moveTo>
                <a:lnTo>
                  <a:pt x="1260" y="599"/>
                </a:lnTo>
                <a:lnTo>
                  <a:pt x="1204" y="686"/>
                </a:lnTo>
                <a:lnTo>
                  <a:pt x="1204" y="686"/>
                </a:lnTo>
                <a:lnTo>
                  <a:pt x="1201" y="682"/>
                </a:lnTo>
                <a:lnTo>
                  <a:pt x="1201" y="677"/>
                </a:lnTo>
                <a:lnTo>
                  <a:pt x="1203" y="673"/>
                </a:lnTo>
                <a:lnTo>
                  <a:pt x="1204" y="669"/>
                </a:lnTo>
                <a:lnTo>
                  <a:pt x="1208" y="661"/>
                </a:lnTo>
                <a:lnTo>
                  <a:pt x="1214" y="655"/>
                </a:lnTo>
                <a:lnTo>
                  <a:pt x="1214" y="655"/>
                </a:lnTo>
                <a:close/>
                <a:moveTo>
                  <a:pt x="1187" y="690"/>
                </a:moveTo>
                <a:lnTo>
                  <a:pt x="1187" y="690"/>
                </a:lnTo>
                <a:lnTo>
                  <a:pt x="1189" y="687"/>
                </a:lnTo>
                <a:lnTo>
                  <a:pt x="1190" y="686"/>
                </a:lnTo>
                <a:lnTo>
                  <a:pt x="1192" y="692"/>
                </a:lnTo>
                <a:lnTo>
                  <a:pt x="1192" y="701"/>
                </a:lnTo>
                <a:lnTo>
                  <a:pt x="1192" y="706"/>
                </a:lnTo>
                <a:lnTo>
                  <a:pt x="1189" y="708"/>
                </a:lnTo>
                <a:lnTo>
                  <a:pt x="1189" y="708"/>
                </a:lnTo>
                <a:lnTo>
                  <a:pt x="1187" y="704"/>
                </a:lnTo>
                <a:lnTo>
                  <a:pt x="1187" y="699"/>
                </a:lnTo>
                <a:lnTo>
                  <a:pt x="1187" y="690"/>
                </a:lnTo>
                <a:lnTo>
                  <a:pt x="1187" y="690"/>
                </a:lnTo>
                <a:close/>
                <a:moveTo>
                  <a:pt x="1190" y="725"/>
                </a:moveTo>
                <a:lnTo>
                  <a:pt x="1190" y="725"/>
                </a:lnTo>
                <a:lnTo>
                  <a:pt x="1193" y="722"/>
                </a:lnTo>
                <a:lnTo>
                  <a:pt x="1194" y="721"/>
                </a:lnTo>
                <a:lnTo>
                  <a:pt x="1194" y="721"/>
                </a:lnTo>
                <a:lnTo>
                  <a:pt x="1197" y="732"/>
                </a:lnTo>
                <a:lnTo>
                  <a:pt x="1196" y="738"/>
                </a:lnTo>
                <a:lnTo>
                  <a:pt x="1194" y="741"/>
                </a:lnTo>
                <a:lnTo>
                  <a:pt x="1192" y="744"/>
                </a:lnTo>
                <a:lnTo>
                  <a:pt x="1192" y="744"/>
                </a:lnTo>
                <a:lnTo>
                  <a:pt x="1190" y="739"/>
                </a:lnTo>
                <a:lnTo>
                  <a:pt x="1189" y="734"/>
                </a:lnTo>
                <a:lnTo>
                  <a:pt x="1190" y="729"/>
                </a:lnTo>
                <a:lnTo>
                  <a:pt x="1190" y="725"/>
                </a:lnTo>
                <a:lnTo>
                  <a:pt x="1190" y="725"/>
                </a:lnTo>
                <a:close/>
                <a:moveTo>
                  <a:pt x="1208" y="812"/>
                </a:moveTo>
                <a:lnTo>
                  <a:pt x="1208" y="812"/>
                </a:lnTo>
                <a:lnTo>
                  <a:pt x="1207" y="815"/>
                </a:lnTo>
                <a:lnTo>
                  <a:pt x="1207" y="815"/>
                </a:lnTo>
                <a:lnTo>
                  <a:pt x="1206" y="815"/>
                </a:lnTo>
                <a:lnTo>
                  <a:pt x="1204" y="814"/>
                </a:lnTo>
                <a:lnTo>
                  <a:pt x="1201" y="810"/>
                </a:lnTo>
                <a:lnTo>
                  <a:pt x="1201" y="805"/>
                </a:lnTo>
                <a:lnTo>
                  <a:pt x="1201" y="805"/>
                </a:lnTo>
                <a:lnTo>
                  <a:pt x="1201" y="800"/>
                </a:lnTo>
                <a:lnTo>
                  <a:pt x="1200" y="794"/>
                </a:lnTo>
                <a:lnTo>
                  <a:pt x="1196" y="784"/>
                </a:lnTo>
                <a:lnTo>
                  <a:pt x="1192" y="774"/>
                </a:lnTo>
                <a:lnTo>
                  <a:pt x="1192" y="769"/>
                </a:lnTo>
                <a:lnTo>
                  <a:pt x="1192" y="762"/>
                </a:lnTo>
                <a:lnTo>
                  <a:pt x="1192" y="762"/>
                </a:lnTo>
                <a:lnTo>
                  <a:pt x="1192" y="758"/>
                </a:lnTo>
                <a:lnTo>
                  <a:pt x="1193" y="755"/>
                </a:lnTo>
                <a:lnTo>
                  <a:pt x="1196" y="755"/>
                </a:lnTo>
                <a:lnTo>
                  <a:pt x="1197" y="756"/>
                </a:lnTo>
                <a:lnTo>
                  <a:pt x="1199" y="762"/>
                </a:lnTo>
                <a:lnTo>
                  <a:pt x="1200" y="765"/>
                </a:lnTo>
                <a:lnTo>
                  <a:pt x="1200" y="765"/>
                </a:lnTo>
                <a:lnTo>
                  <a:pt x="1199" y="772"/>
                </a:lnTo>
                <a:lnTo>
                  <a:pt x="1199" y="779"/>
                </a:lnTo>
                <a:lnTo>
                  <a:pt x="1200" y="784"/>
                </a:lnTo>
                <a:lnTo>
                  <a:pt x="1203" y="790"/>
                </a:lnTo>
                <a:lnTo>
                  <a:pt x="1208" y="801"/>
                </a:lnTo>
                <a:lnTo>
                  <a:pt x="1210" y="807"/>
                </a:lnTo>
                <a:lnTo>
                  <a:pt x="1208" y="812"/>
                </a:lnTo>
                <a:lnTo>
                  <a:pt x="1208" y="812"/>
                </a:lnTo>
                <a:close/>
                <a:moveTo>
                  <a:pt x="1208" y="741"/>
                </a:moveTo>
                <a:lnTo>
                  <a:pt x="1208" y="741"/>
                </a:lnTo>
                <a:lnTo>
                  <a:pt x="1231" y="710"/>
                </a:lnTo>
                <a:lnTo>
                  <a:pt x="1253" y="679"/>
                </a:lnTo>
                <a:lnTo>
                  <a:pt x="1266" y="663"/>
                </a:lnTo>
                <a:lnTo>
                  <a:pt x="1279" y="648"/>
                </a:lnTo>
                <a:lnTo>
                  <a:pt x="1293" y="634"/>
                </a:lnTo>
                <a:lnTo>
                  <a:pt x="1308" y="621"/>
                </a:lnTo>
                <a:lnTo>
                  <a:pt x="1308" y="621"/>
                </a:lnTo>
                <a:lnTo>
                  <a:pt x="1310" y="623"/>
                </a:lnTo>
                <a:lnTo>
                  <a:pt x="1310" y="625"/>
                </a:lnTo>
                <a:lnTo>
                  <a:pt x="1308" y="630"/>
                </a:lnTo>
                <a:lnTo>
                  <a:pt x="1307" y="631"/>
                </a:lnTo>
                <a:lnTo>
                  <a:pt x="1305" y="631"/>
                </a:lnTo>
                <a:lnTo>
                  <a:pt x="1304" y="631"/>
                </a:lnTo>
                <a:lnTo>
                  <a:pt x="1303" y="628"/>
                </a:lnTo>
                <a:lnTo>
                  <a:pt x="1303" y="628"/>
                </a:lnTo>
                <a:lnTo>
                  <a:pt x="1280" y="662"/>
                </a:lnTo>
                <a:lnTo>
                  <a:pt x="1258" y="693"/>
                </a:lnTo>
                <a:lnTo>
                  <a:pt x="1234" y="725"/>
                </a:lnTo>
                <a:lnTo>
                  <a:pt x="1211" y="759"/>
                </a:lnTo>
                <a:lnTo>
                  <a:pt x="1211" y="759"/>
                </a:lnTo>
                <a:lnTo>
                  <a:pt x="1208" y="756"/>
                </a:lnTo>
                <a:lnTo>
                  <a:pt x="1207" y="751"/>
                </a:lnTo>
                <a:lnTo>
                  <a:pt x="1207" y="746"/>
                </a:lnTo>
                <a:lnTo>
                  <a:pt x="1208" y="741"/>
                </a:lnTo>
                <a:lnTo>
                  <a:pt x="1208" y="741"/>
                </a:lnTo>
                <a:close/>
                <a:moveTo>
                  <a:pt x="1223" y="758"/>
                </a:moveTo>
                <a:lnTo>
                  <a:pt x="1223" y="758"/>
                </a:lnTo>
                <a:lnTo>
                  <a:pt x="1245" y="725"/>
                </a:lnTo>
                <a:lnTo>
                  <a:pt x="1267" y="692"/>
                </a:lnTo>
                <a:lnTo>
                  <a:pt x="1291" y="658"/>
                </a:lnTo>
                <a:lnTo>
                  <a:pt x="1304" y="642"/>
                </a:lnTo>
                <a:lnTo>
                  <a:pt x="1318" y="627"/>
                </a:lnTo>
                <a:lnTo>
                  <a:pt x="1318" y="627"/>
                </a:lnTo>
                <a:lnTo>
                  <a:pt x="1319" y="625"/>
                </a:lnTo>
                <a:lnTo>
                  <a:pt x="1321" y="627"/>
                </a:lnTo>
                <a:lnTo>
                  <a:pt x="1322" y="631"/>
                </a:lnTo>
                <a:lnTo>
                  <a:pt x="1322" y="637"/>
                </a:lnTo>
                <a:lnTo>
                  <a:pt x="1321" y="641"/>
                </a:lnTo>
                <a:lnTo>
                  <a:pt x="1321" y="641"/>
                </a:lnTo>
                <a:lnTo>
                  <a:pt x="1272" y="720"/>
                </a:lnTo>
                <a:lnTo>
                  <a:pt x="1246" y="759"/>
                </a:lnTo>
                <a:lnTo>
                  <a:pt x="1220" y="796"/>
                </a:lnTo>
                <a:lnTo>
                  <a:pt x="1220" y="796"/>
                </a:lnTo>
                <a:lnTo>
                  <a:pt x="1215" y="787"/>
                </a:lnTo>
                <a:lnTo>
                  <a:pt x="1215" y="777"/>
                </a:lnTo>
                <a:lnTo>
                  <a:pt x="1217" y="767"/>
                </a:lnTo>
                <a:lnTo>
                  <a:pt x="1223" y="758"/>
                </a:lnTo>
                <a:lnTo>
                  <a:pt x="1223" y="758"/>
                </a:lnTo>
                <a:close/>
                <a:moveTo>
                  <a:pt x="1329" y="648"/>
                </a:moveTo>
                <a:lnTo>
                  <a:pt x="1329" y="648"/>
                </a:lnTo>
                <a:lnTo>
                  <a:pt x="1334" y="649"/>
                </a:lnTo>
                <a:lnTo>
                  <a:pt x="1339" y="648"/>
                </a:lnTo>
                <a:lnTo>
                  <a:pt x="1348" y="644"/>
                </a:lnTo>
                <a:lnTo>
                  <a:pt x="1366" y="632"/>
                </a:lnTo>
                <a:lnTo>
                  <a:pt x="1366" y="632"/>
                </a:lnTo>
                <a:lnTo>
                  <a:pt x="1343" y="662"/>
                </a:lnTo>
                <a:lnTo>
                  <a:pt x="1321" y="694"/>
                </a:lnTo>
                <a:lnTo>
                  <a:pt x="1300" y="727"/>
                </a:lnTo>
                <a:lnTo>
                  <a:pt x="1282" y="759"/>
                </a:lnTo>
                <a:lnTo>
                  <a:pt x="1282" y="759"/>
                </a:lnTo>
                <a:lnTo>
                  <a:pt x="1304" y="701"/>
                </a:lnTo>
                <a:lnTo>
                  <a:pt x="1317" y="673"/>
                </a:lnTo>
                <a:lnTo>
                  <a:pt x="1329" y="648"/>
                </a:lnTo>
                <a:lnTo>
                  <a:pt x="1329" y="648"/>
                </a:lnTo>
                <a:close/>
                <a:moveTo>
                  <a:pt x="1234" y="803"/>
                </a:moveTo>
                <a:lnTo>
                  <a:pt x="1234" y="803"/>
                </a:lnTo>
                <a:lnTo>
                  <a:pt x="1258" y="766"/>
                </a:lnTo>
                <a:lnTo>
                  <a:pt x="1269" y="748"/>
                </a:lnTo>
                <a:lnTo>
                  <a:pt x="1280" y="729"/>
                </a:lnTo>
                <a:lnTo>
                  <a:pt x="1280" y="729"/>
                </a:lnTo>
                <a:lnTo>
                  <a:pt x="1282" y="731"/>
                </a:lnTo>
                <a:lnTo>
                  <a:pt x="1282" y="732"/>
                </a:lnTo>
                <a:lnTo>
                  <a:pt x="1282" y="732"/>
                </a:lnTo>
                <a:lnTo>
                  <a:pt x="1282" y="732"/>
                </a:lnTo>
                <a:lnTo>
                  <a:pt x="1272" y="752"/>
                </a:lnTo>
                <a:lnTo>
                  <a:pt x="1260" y="772"/>
                </a:lnTo>
                <a:lnTo>
                  <a:pt x="1255" y="780"/>
                </a:lnTo>
                <a:lnTo>
                  <a:pt x="1248" y="790"/>
                </a:lnTo>
                <a:lnTo>
                  <a:pt x="1241" y="797"/>
                </a:lnTo>
                <a:lnTo>
                  <a:pt x="1234" y="803"/>
                </a:lnTo>
                <a:lnTo>
                  <a:pt x="1234" y="803"/>
                </a:lnTo>
                <a:close/>
                <a:moveTo>
                  <a:pt x="1279" y="772"/>
                </a:moveTo>
                <a:lnTo>
                  <a:pt x="1279" y="772"/>
                </a:lnTo>
                <a:lnTo>
                  <a:pt x="1321" y="708"/>
                </a:lnTo>
                <a:lnTo>
                  <a:pt x="1342" y="676"/>
                </a:lnTo>
                <a:lnTo>
                  <a:pt x="1366" y="647"/>
                </a:lnTo>
                <a:lnTo>
                  <a:pt x="1366" y="647"/>
                </a:lnTo>
                <a:lnTo>
                  <a:pt x="1367" y="652"/>
                </a:lnTo>
                <a:lnTo>
                  <a:pt x="1367" y="655"/>
                </a:lnTo>
                <a:lnTo>
                  <a:pt x="1367" y="656"/>
                </a:lnTo>
                <a:lnTo>
                  <a:pt x="1367" y="656"/>
                </a:lnTo>
                <a:lnTo>
                  <a:pt x="1353" y="675"/>
                </a:lnTo>
                <a:lnTo>
                  <a:pt x="1339" y="696"/>
                </a:lnTo>
                <a:lnTo>
                  <a:pt x="1312" y="742"/>
                </a:lnTo>
                <a:lnTo>
                  <a:pt x="1312" y="742"/>
                </a:lnTo>
                <a:lnTo>
                  <a:pt x="1308" y="752"/>
                </a:lnTo>
                <a:lnTo>
                  <a:pt x="1305" y="756"/>
                </a:lnTo>
                <a:lnTo>
                  <a:pt x="1301" y="762"/>
                </a:lnTo>
                <a:lnTo>
                  <a:pt x="1297" y="766"/>
                </a:lnTo>
                <a:lnTo>
                  <a:pt x="1291" y="769"/>
                </a:lnTo>
                <a:lnTo>
                  <a:pt x="1286" y="772"/>
                </a:lnTo>
                <a:lnTo>
                  <a:pt x="1279" y="772"/>
                </a:lnTo>
                <a:lnTo>
                  <a:pt x="1279" y="772"/>
                </a:lnTo>
                <a:close/>
                <a:moveTo>
                  <a:pt x="1353" y="687"/>
                </a:moveTo>
                <a:lnTo>
                  <a:pt x="1353" y="687"/>
                </a:lnTo>
                <a:lnTo>
                  <a:pt x="1352" y="696"/>
                </a:lnTo>
                <a:lnTo>
                  <a:pt x="1349" y="703"/>
                </a:lnTo>
                <a:lnTo>
                  <a:pt x="1341" y="715"/>
                </a:lnTo>
                <a:lnTo>
                  <a:pt x="1341" y="715"/>
                </a:lnTo>
                <a:lnTo>
                  <a:pt x="1341" y="708"/>
                </a:lnTo>
                <a:lnTo>
                  <a:pt x="1345" y="700"/>
                </a:lnTo>
                <a:lnTo>
                  <a:pt x="1349" y="694"/>
                </a:lnTo>
                <a:lnTo>
                  <a:pt x="1353" y="687"/>
                </a:lnTo>
                <a:lnTo>
                  <a:pt x="1353" y="687"/>
                </a:lnTo>
                <a:close/>
                <a:moveTo>
                  <a:pt x="1332" y="744"/>
                </a:moveTo>
                <a:lnTo>
                  <a:pt x="1332" y="744"/>
                </a:lnTo>
                <a:lnTo>
                  <a:pt x="1353" y="707"/>
                </a:lnTo>
                <a:lnTo>
                  <a:pt x="1376" y="670"/>
                </a:lnTo>
                <a:lnTo>
                  <a:pt x="1423" y="599"/>
                </a:lnTo>
                <a:lnTo>
                  <a:pt x="1423" y="599"/>
                </a:lnTo>
                <a:lnTo>
                  <a:pt x="1425" y="603"/>
                </a:lnTo>
                <a:lnTo>
                  <a:pt x="1423" y="609"/>
                </a:lnTo>
                <a:lnTo>
                  <a:pt x="1422" y="611"/>
                </a:lnTo>
                <a:lnTo>
                  <a:pt x="1419" y="616"/>
                </a:lnTo>
                <a:lnTo>
                  <a:pt x="1415" y="623"/>
                </a:lnTo>
                <a:lnTo>
                  <a:pt x="1412" y="627"/>
                </a:lnTo>
                <a:lnTo>
                  <a:pt x="1411" y="631"/>
                </a:lnTo>
                <a:lnTo>
                  <a:pt x="1412" y="634"/>
                </a:lnTo>
                <a:lnTo>
                  <a:pt x="1412" y="634"/>
                </a:lnTo>
                <a:lnTo>
                  <a:pt x="1409" y="638"/>
                </a:lnTo>
                <a:lnTo>
                  <a:pt x="1408" y="642"/>
                </a:lnTo>
                <a:lnTo>
                  <a:pt x="1407" y="647"/>
                </a:lnTo>
                <a:lnTo>
                  <a:pt x="1405" y="651"/>
                </a:lnTo>
                <a:lnTo>
                  <a:pt x="1405" y="651"/>
                </a:lnTo>
                <a:lnTo>
                  <a:pt x="1405" y="652"/>
                </a:lnTo>
                <a:lnTo>
                  <a:pt x="1405" y="652"/>
                </a:lnTo>
                <a:lnTo>
                  <a:pt x="1405" y="652"/>
                </a:lnTo>
                <a:lnTo>
                  <a:pt x="1397" y="663"/>
                </a:lnTo>
                <a:lnTo>
                  <a:pt x="1388" y="676"/>
                </a:lnTo>
                <a:lnTo>
                  <a:pt x="1373" y="701"/>
                </a:lnTo>
                <a:lnTo>
                  <a:pt x="1364" y="714"/>
                </a:lnTo>
                <a:lnTo>
                  <a:pt x="1355" y="725"/>
                </a:lnTo>
                <a:lnTo>
                  <a:pt x="1345" y="735"/>
                </a:lnTo>
                <a:lnTo>
                  <a:pt x="1332" y="744"/>
                </a:lnTo>
                <a:lnTo>
                  <a:pt x="1332" y="744"/>
                </a:lnTo>
                <a:close/>
                <a:moveTo>
                  <a:pt x="1369" y="666"/>
                </a:moveTo>
                <a:lnTo>
                  <a:pt x="1369" y="666"/>
                </a:lnTo>
                <a:lnTo>
                  <a:pt x="1370" y="663"/>
                </a:lnTo>
                <a:lnTo>
                  <a:pt x="1371" y="659"/>
                </a:lnTo>
                <a:lnTo>
                  <a:pt x="1374" y="655"/>
                </a:lnTo>
                <a:lnTo>
                  <a:pt x="1376" y="651"/>
                </a:lnTo>
                <a:lnTo>
                  <a:pt x="1376" y="651"/>
                </a:lnTo>
                <a:lnTo>
                  <a:pt x="1378" y="637"/>
                </a:lnTo>
                <a:lnTo>
                  <a:pt x="1380" y="630"/>
                </a:lnTo>
                <a:lnTo>
                  <a:pt x="1384" y="624"/>
                </a:lnTo>
                <a:lnTo>
                  <a:pt x="1387" y="618"/>
                </a:lnTo>
                <a:lnTo>
                  <a:pt x="1393" y="614"/>
                </a:lnTo>
                <a:lnTo>
                  <a:pt x="1400" y="611"/>
                </a:lnTo>
                <a:lnTo>
                  <a:pt x="1407" y="610"/>
                </a:lnTo>
                <a:lnTo>
                  <a:pt x="1369" y="666"/>
                </a:lnTo>
                <a:close/>
                <a:moveTo>
                  <a:pt x="1460" y="571"/>
                </a:moveTo>
                <a:lnTo>
                  <a:pt x="1460" y="571"/>
                </a:lnTo>
                <a:lnTo>
                  <a:pt x="1461" y="569"/>
                </a:lnTo>
                <a:lnTo>
                  <a:pt x="1464" y="569"/>
                </a:lnTo>
                <a:lnTo>
                  <a:pt x="1464" y="569"/>
                </a:lnTo>
                <a:lnTo>
                  <a:pt x="1454" y="586"/>
                </a:lnTo>
                <a:lnTo>
                  <a:pt x="1443" y="603"/>
                </a:lnTo>
                <a:lnTo>
                  <a:pt x="1421" y="634"/>
                </a:lnTo>
                <a:lnTo>
                  <a:pt x="1421" y="634"/>
                </a:lnTo>
                <a:lnTo>
                  <a:pt x="1426" y="614"/>
                </a:lnTo>
                <a:lnTo>
                  <a:pt x="1429" y="604"/>
                </a:lnTo>
                <a:lnTo>
                  <a:pt x="1433" y="596"/>
                </a:lnTo>
                <a:lnTo>
                  <a:pt x="1439" y="588"/>
                </a:lnTo>
                <a:lnTo>
                  <a:pt x="1445" y="581"/>
                </a:lnTo>
                <a:lnTo>
                  <a:pt x="1452" y="575"/>
                </a:lnTo>
                <a:lnTo>
                  <a:pt x="1460" y="571"/>
                </a:lnTo>
                <a:lnTo>
                  <a:pt x="1460" y="571"/>
                </a:lnTo>
                <a:close/>
                <a:moveTo>
                  <a:pt x="1383" y="707"/>
                </a:moveTo>
                <a:lnTo>
                  <a:pt x="1463" y="586"/>
                </a:lnTo>
                <a:lnTo>
                  <a:pt x="1467" y="593"/>
                </a:lnTo>
                <a:lnTo>
                  <a:pt x="1467" y="593"/>
                </a:lnTo>
                <a:lnTo>
                  <a:pt x="1440" y="637"/>
                </a:lnTo>
                <a:lnTo>
                  <a:pt x="1428" y="659"/>
                </a:lnTo>
                <a:lnTo>
                  <a:pt x="1416" y="683"/>
                </a:lnTo>
                <a:lnTo>
                  <a:pt x="1416" y="683"/>
                </a:lnTo>
                <a:lnTo>
                  <a:pt x="1411" y="689"/>
                </a:lnTo>
                <a:lnTo>
                  <a:pt x="1401" y="697"/>
                </a:lnTo>
                <a:lnTo>
                  <a:pt x="1390" y="704"/>
                </a:lnTo>
                <a:lnTo>
                  <a:pt x="1386" y="707"/>
                </a:lnTo>
                <a:lnTo>
                  <a:pt x="1383" y="707"/>
                </a:lnTo>
                <a:lnTo>
                  <a:pt x="1383" y="707"/>
                </a:lnTo>
                <a:close/>
                <a:moveTo>
                  <a:pt x="1539" y="523"/>
                </a:moveTo>
                <a:lnTo>
                  <a:pt x="1539" y="523"/>
                </a:lnTo>
                <a:lnTo>
                  <a:pt x="1529" y="541"/>
                </a:lnTo>
                <a:lnTo>
                  <a:pt x="1519" y="559"/>
                </a:lnTo>
                <a:lnTo>
                  <a:pt x="1519" y="559"/>
                </a:lnTo>
                <a:lnTo>
                  <a:pt x="1501" y="595"/>
                </a:lnTo>
                <a:lnTo>
                  <a:pt x="1491" y="613"/>
                </a:lnTo>
                <a:lnTo>
                  <a:pt x="1481" y="630"/>
                </a:lnTo>
                <a:lnTo>
                  <a:pt x="1470" y="647"/>
                </a:lnTo>
                <a:lnTo>
                  <a:pt x="1457" y="662"/>
                </a:lnTo>
                <a:lnTo>
                  <a:pt x="1449" y="668"/>
                </a:lnTo>
                <a:lnTo>
                  <a:pt x="1442" y="673"/>
                </a:lnTo>
                <a:lnTo>
                  <a:pt x="1433" y="679"/>
                </a:lnTo>
                <a:lnTo>
                  <a:pt x="1423" y="683"/>
                </a:lnTo>
                <a:lnTo>
                  <a:pt x="1423" y="683"/>
                </a:lnTo>
                <a:lnTo>
                  <a:pt x="1436" y="661"/>
                </a:lnTo>
                <a:lnTo>
                  <a:pt x="1450" y="640"/>
                </a:lnTo>
                <a:lnTo>
                  <a:pt x="1480" y="599"/>
                </a:lnTo>
                <a:lnTo>
                  <a:pt x="1509" y="561"/>
                </a:lnTo>
                <a:lnTo>
                  <a:pt x="1539" y="523"/>
                </a:lnTo>
                <a:lnTo>
                  <a:pt x="1539" y="523"/>
                </a:lnTo>
                <a:close/>
                <a:moveTo>
                  <a:pt x="1473" y="569"/>
                </a:moveTo>
                <a:lnTo>
                  <a:pt x="1473" y="569"/>
                </a:lnTo>
                <a:lnTo>
                  <a:pt x="1477" y="566"/>
                </a:lnTo>
                <a:lnTo>
                  <a:pt x="1480" y="562"/>
                </a:lnTo>
                <a:lnTo>
                  <a:pt x="1482" y="558"/>
                </a:lnTo>
                <a:lnTo>
                  <a:pt x="1484" y="558"/>
                </a:lnTo>
                <a:lnTo>
                  <a:pt x="1487" y="558"/>
                </a:lnTo>
                <a:lnTo>
                  <a:pt x="1487" y="558"/>
                </a:lnTo>
                <a:lnTo>
                  <a:pt x="1482" y="564"/>
                </a:lnTo>
                <a:lnTo>
                  <a:pt x="1481" y="566"/>
                </a:lnTo>
                <a:lnTo>
                  <a:pt x="1482" y="571"/>
                </a:lnTo>
                <a:lnTo>
                  <a:pt x="1482" y="571"/>
                </a:lnTo>
                <a:lnTo>
                  <a:pt x="1484" y="565"/>
                </a:lnTo>
                <a:lnTo>
                  <a:pt x="1487" y="559"/>
                </a:lnTo>
                <a:lnTo>
                  <a:pt x="1494" y="550"/>
                </a:lnTo>
                <a:lnTo>
                  <a:pt x="1504" y="543"/>
                </a:lnTo>
                <a:lnTo>
                  <a:pt x="1515" y="538"/>
                </a:lnTo>
                <a:lnTo>
                  <a:pt x="1515" y="538"/>
                </a:lnTo>
                <a:lnTo>
                  <a:pt x="1506" y="551"/>
                </a:lnTo>
                <a:lnTo>
                  <a:pt x="1497" y="566"/>
                </a:lnTo>
                <a:lnTo>
                  <a:pt x="1484" y="582"/>
                </a:lnTo>
                <a:lnTo>
                  <a:pt x="1473" y="595"/>
                </a:lnTo>
                <a:lnTo>
                  <a:pt x="1473" y="595"/>
                </a:lnTo>
                <a:lnTo>
                  <a:pt x="1473" y="593"/>
                </a:lnTo>
                <a:lnTo>
                  <a:pt x="1471" y="593"/>
                </a:lnTo>
                <a:lnTo>
                  <a:pt x="1471" y="593"/>
                </a:lnTo>
                <a:lnTo>
                  <a:pt x="1474" y="586"/>
                </a:lnTo>
                <a:lnTo>
                  <a:pt x="1480" y="578"/>
                </a:lnTo>
                <a:lnTo>
                  <a:pt x="1481" y="573"/>
                </a:lnTo>
                <a:lnTo>
                  <a:pt x="1480" y="571"/>
                </a:lnTo>
                <a:lnTo>
                  <a:pt x="1478" y="569"/>
                </a:lnTo>
                <a:lnTo>
                  <a:pt x="1473" y="569"/>
                </a:lnTo>
                <a:lnTo>
                  <a:pt x="1473" y="569"/>
                </a:lnTo>
                <a:close/>
                <a:moveTo>
                  <a:pt x="1578" y="492"/>
                </a:moveTo>
                <a:lnTo>
                  <a:pt x="1522" y="569"/>
                </a:lnTo>
                <a:lnTo>
                  <a:pt x="1522" y="569"/>
                </a:lnTo>
                <a:lnTo>
                  <a:pt x="1527" y="558"/>
                </a:lnTo>
                <a:lnTo>
                  <a:pt x="1533" y="547"/>
                </a:lnTo>
                <a:lnTo>
                  <a:pt x="1546" y="526"/>
                </a:lnTo>
                <a:lnTo>
                  <a:pt x="1551" y="514"/>
                </a:lnTo>
                <a:lnTo>
                  <a:pt x="1560" y="506"/>
                </a:lnTo>
                <a:lnTo>
                  <a:pt x="1568" y="498"/>
                </a:lnTo>
                <a:lnTo>
                  <a:pt x="1578" y="492"/>
                </a:lnTo>
                <a:lnTo>
                  <a:pt x="1578" y="492"/>
                </a:lnTo>
                <a:close/>
                <a:moveTo>
                  <a:pt x="1438" y="690"/>
                </a:moveTo>
                <a:lnTo>
                  <a:pt x="1532" y="628"/>
                </a:lnTo>
                <a:lnTo>
                  <a:pt x="1532" y="628"/>
                </a:lnTo>
                <a:lnTo>
                  <a:pt x="1509" y="644"/>
                </a:lnTo>
                <a:lnTo>
                  <a:pt x="1485" y="661"/>
                </a:lnTo>
                <a:lnTo>
                  <a:pt x="1438" y="690"/>
                </a:lnTo>
                <a:lnTo>
                  <a:pt x="1438" y="690"/>
                </a:lnTo>
                <a:close/>
                <a:moveTo>
                  <a:pt x="1487" y="641"/>
                </a:moveTo>
                <a:lnTo>
                  <a:pt x="1487" y="641"/>
                </a:lnTo>
                <a:lnTo>
                  <a:pt x="1495" y="630"/>
                </a:lnTo>
                <a:lnTo>
                  <a:pt x="1502" y="617"/>
                </a:lnTo>
                <a:lnTo>
                  <a:pt x="1508" y="603"/>
                </a:lnTo>
                <a:lnTo>
                  <a:pt x="1512" y="588"/>
                </a:lnTo>
                <a:lnTo>
                  <a:pt x="1515" y="600"/>
                </a:lnTo>
                <a:lnTo>
                  <a:pt x="1515" y="600"/>
                </a:lnTo>
                <a:lnTo>
                  <a:pt x="1523" y="583"/>
                </a:lnTo>
                <a:lnTo>
                  <a:pt x="1533" y="566"/>
                </a:lnTo>
                <a:lnTo>
                  <a:pt x="1554" y="534"/>
                </a:lnTo>
                <a:lnTo>
                  <a:pt x="1577" y="503"/>
                </a:lnTo>
                <a:lnTo>
                  <a:pt x="1602" y="472"/>
                </a:lnTo>
                <a:lnTo>
                  <a:pt x="1602" y="472"/>
                </a:lnTo>
                <a:lnTo>
                  <a:pt x="1602" y="481"/>
                </a:lnTo>
                <a:lnTo>
                  <a:pt x="1599" y="486"/>
                </a:lnTo>
                <a:lnTo>
                  <a:pt x="1593" y="496"/>
                </a:lnTo>
                <a:lnTo>
                  <a:pt x="1591" y="502"/>
                </a:lnTo>
                <a:lnTo>
                  <a:pt x="1589" y="506"/>
                </a:lnTo>
                <a:lnTo>
                  <a:pt x="1591" y="512"/>
                </a:lnTo>
                <a:lnTo>
                  <a:pt x="1593" y="519"/>
                </a:lnTo>
                <a:lnTo>
                  <a:pt x="1593" y="519"/>
                </a:lnTo>
                <a:lnTo>
                  <a:pt x="1601" y="496"/>
                </a:lnTo>
                <a:lnTo>
                  <a:pt x="1605" y="485"/>
                </a:lnTo>
                <a:lnTo>
                  <a:pt x="1609" y="477"/>
                </a:lnTo>
                <a:lnTo>
                  <a:pt x="1616" y="468"/>
                </a:lnTo>
                <a:lnTo>
                  <a:pt x="1623" y="461"/>
                </a:lnTo>
                <a:lnTo>
                  <a:pt x="1631" y="455"/>
                </a:lnTo>
                <a:lnTo>
                  <a:pt x="1641" y="453"/>
                </a:lnTo>
                <a:lnTo>
                  <a:pt x="1641" y="453"/>
                </a:lnTo>
                <a:lnTo>
                  <a:pt x="1644" y="451"/>
                </a:lnTo>
                <a:lnTo>
                  <a:pt x="1645" y="450"/>
                </a:lnTo>
                <a:lnTo>
                  <a:pt x="1647" y="448"/>
                </a:lnTo>
                <a:lnTo>
                  <a:pt x="1650" y="448"/>
                </a:lnTo>
                <a:lnTo>
                  <a:pt x="1585" y="533"/>
                </a:lnTo>
                <a:lnTo>
                  <a:pt x="1582" y="530"/>
                </a:lnTo>
                <a:lnTo>
                  <a:pt x="1582" y="530"/>
                </a:lnTo>
                <a:lnTo>
                  <a:pt x="1568" y="547"/>
                </a:lnTo>
                <a:lnTo>
                  <a:pt x="1554" y="568"/>
                </a:lnTo>
                <a:lnTo>
                  <a:pt x="1542" y="590"/>
                </a:lnTo>
                <a:lnTo>
                  <a:pt x="1533" y="611"/>
                </a:lnTo>
                <a:lnTo>
                  <a:pt x="1533" y="611"/>
                </a:lnTo>
                <a:lnTo>
                  <a:pt x="1530" y="616"/>
                </a:lnTo>
                <a:lnTo>
                  <a:pt x="1526" y="620"/>
                </a:lnTo>
                <a:lnTo>
                  <a:pt x="1515" y="628"/>
                </a:lnTo>
                <a:lnTo>
                  <a:pt x="1487" y="641"/>
                </a:lnTo>
                <a:lnTo>
                  <a:pt x="1487" y="641"/>
                </a:lnTo>
                <a:close/>
                <a:moveTo>
                  <a:pt x="1557" y="597"/>
                </a:moveTo>
                <a:lnTo>
                  <a:pt x="1577" y="555"/>
                </a:lnTo>
                <a:lnTo>
                  <a:pt x="1577" y="555"/>
                </a:lnTo>
                <a:lnTo>
                  <a:pt x="1577" y="551"/>
                </a:lnTo>
                <a:lnTo>
                  <a:pt x="1578" y="547"/>
                </a:lnTo>
                <a:lnTo>
                  <a:pt x="1582" y="538"/>
                </a:lnTo>
                <a:lnTo>
                  <a:pt x="1582" y="538"/>
                </a:lnTo>
                <a:lnTo>
                  <a:pt x="1582" y="544"/>
                </a:lnTo>
                <a:lnTo>
                  <a:pt x="1581" y="548"/>
                </a:lnTo>
                <a:lnTo>
                  <a:pt x="1577" y="555"/>
                </a:lnTo>
                <a:lnTo>
                  <a:pt x="1648" y="461"/>
                </a:lnTo>
                <a:lnTo>
                  <a:pt x="1648" y="461"/>
                </a:lnTo>
                <a:lnTo>
                  <a:pt x="1641" y="477"/>
                </a:lnTo>
                <a:lnTo>
                  <a:pt x="1633" y="491"/>
                </a:lnTo>
                <a:lnTo>
                  <a:pt x="1616" y="520"/>
                </a:lnTo>
                <a:lnTo>
                  <a:pt x="1599" y="548"/>
                </a:lnTo>
                <a:lnTo>
                  <a:pt x="1591" y="564"/>
                </a:lnTo>
                <a:lnTo>
                  <a:pt x="1584" y="579"/>
                </a:lnTo>
                <a:lnTo>
                  <a:pt x="1584" y="579"/>
                </a:lnTo>
                <a:lnTo>
                  <a:pt x="1579" y="583"/>
                </a:lnTo>
                <a:lnTo>
                  <a:pt x="1572" y="589"/>
                </a:lnTo>
                <a:lnTo>
                  <a:pt x="1557" y="597"/>
                </a:lnTo>
                <a:lnTo>
                  <a:pt x="1557" y="597"/>
                </a:lnTo>
                <a:close/>
                <a:moveTo>
                  <a:pt x="1606" y="562"/>
                </a:moveTo>
                <a:lnTo>
                  <a:pt x="1606" y="562"/>
                </a:lnTo>
                <a:lnTo>
                  <a:pt x="1610" y="550"/>
                </a:lnTo>
                <a:lnTo>
                  <a:pt x="1616" y="538"/>
                </a:lnTo>
                <a:lnTo>
                  <a:pt x="1622" y="527"/>
                </a:lnTo>
                <a:lnTo>
                  <a:pt x="1629" y="516"/>
                </a:lnTo>
                <a:lnTo>
                  <a:pt x="1629" y="524"/>
                </a:lnTo>
                <a:lnTo>
                  <a:pt x="1629" y="524"/>
                </a:lnTo>
                <a:lnTo>
                  <a:pt x="1650" y="491"/>
                </a:lnTo>
                <a:lnTo>
                  <a:pt x="1672" y="458"/>
                </a:lnTo>
                <a:lnTo>
                  <a:pt x="1695" y="429"/>
                </a:lnTo>
                <a:lnTo>
                  <a:pt x="1719" y="401"/>
                </a:lnTo>
                <a:lnTo>
                  <a:pt x="1719" y="401"/>
                </a:lnTo>
                <a:lnTo>
                  <a:pt x="1717" y="405"/>
                </a:lnTo>
                <a:lnTo>
                  <a:pt x="1716" y="409"/>
                </a:lnTo>
                <a:lnTo>
                  <a:pt x="1712" y="419"/>
                </a:lnTo>
                <a:lnTo>
                  <a:pt x="1712" y="419"/>
                </a:lnTo>
                <a:lnTo>
                  <a:pt x="1692" y="461"/>
                </a:lnTo>
                <a:lnTo>
                  <a:pt x="1671" y="505"/>
                </a:lnTo>
                <a:lnTo>
                  <a:pt x="1671" y="505"/>
                </a:lnTo>
                <a:lnTo>
                  <a:pt x="1665" y="514"/>
                </a:lnTo>
                <a:lnTo>
                  <a:pt x="1660" y="524"/>
                </a:lnTo>
                <a:lnTo>
                  <a:pt x="1653" y="533"/>
                </a:lnTo>
                <a:lnTo>
                  <a:pt x="1644" y="541"/>
                </a:lnTo>
                <a:lnTo>
                  <a:pt x="1636" y="548"/>
                </a:lnTo>
                <a:lnTo>
                  <a:pt x="1627" y="554"/>
                </a:lnTo>
                <a:lnTo>
                  <a:pt x="1617" y="558"/>
                </a:lnTo>
                <a:lnTo>
                  <a:pt x="1606" y="562"/>
                </a:lnTo>
                <a:lnTo>
                  <a:pt x="1606" y="562"/>
                </a:lnTo>
                <a:close/>
                <a:moveTo>
                  <a:pt x="1667" y="439"/>
                </a:moveTo>
                <a:lnTo>
                  <a:pt x="1667" y="439"/>
                </a:lnTo>
                <a:lnTo>
                  <a:pt x="1672" y="434"/>
                </a:lnTo>
                <a:lnTo>
                  <a:pt x="1678" y="430"/>
                </a:lnTo>
                <a:lnTo>
                  <a:pt x="1683" y="425"/>
                </a:lnTo>
                <a:lnTo>
                  <a:pt x="1690" y="422"/>
                </a:lnTo>
                <a:lnTo>
                  <a:pt x="1661" y="461"/>
                </a:lnTo>
                <a:lnTo>
                  <a:pt x="1661" y="461"/>
                </a:lnTo>
                <a:lnTo>
                  <a:pt x="1662" y="458"/>
                </a:lnTo>
                <a:lnTo>
                  <a:pt x="1662" y="455"/>
                </a:lnTo>
                <a:lnTo>
                  <a:pt x="1661" y="450"/>
                </a:lnTo>
                <a:lnTo>
                  <a:pt x="1661" y="447"/>
                </a:lnTo>
                <a:lnTo>
                  <a:pt x="1661" y="444"/>
                </a:lnTo>
                <a:lnTo>
                  <a:pt x="1662" y="441"/>
                </a:lnTo>
                <a:lnTo>
                  <a:pt x="1667" y="439"/>
                </a:lnTo>
                <a:lnTo>
                  <a:pt x="1667" y="439"/>
                </a:lnTo>
                <a:close/>
                <a:moveTo>
                  <a:pt x="1765" y="370"/>
                </a:moveTo>
                <a:lnTo>
                  <a:pt x="1706" y="444"/>
                </a:lnTo>
                <a:lnTo>
                  <a:pt x="1706" y="444"/>
                </a:lnTo>
                <a:lnTo>
                  <a:pt x="1706" y="443"/>
                </a:lnTo>
                <a:lnTo>
                  <a:pt x="1707" y="440"/>
                </a:lnTo>
                <a:lnTo>
                  <a:pt x="1709" y="437"/>
                </a:lnTo>
                <a:lnTo>
                  <a:pt x="1709" y="437"/>
                </a:lnTo>
                <a:lnTo>
                  <a:pt x="1719" y="416"/>
                </a:lnTo>
                <a:lnTo>
                  <a:pt x="1724" y="405"/>
                </a:lnTo>
                <a:lnTo>
                  <a:pt x="1730" y="395"/>
                </a:lnTo>
                <a:lnTo>
                  <a:pt x="1738" y="387"/>
                </a:lnTo>
                <a:lnTo>
                  <a:pt x="1745" y="378"/>
                </a:lnTo>
                <a:lnTo>
                  <a:pt x="1755" y="373"/>
                </a:lnTo>
                <a:lnTo>
                  <a:pt x="1766" y="368"/>
                </a:lnTo>
                <a:lnTo>
                  <a:pt x="1766" y="368"/>
                </a:lnTo>
                <a:lnTo>
                  <a:pt x="1765" y="370"/>
                </a:lnTo>
                <a:lnTo>
                  <a:pt x="1765" y="370"/>
                </a:lnTo>
                <a:close/>
                <a:moveTo>
                  <a:pt x="1668" y="526"/>
                </a:moveTo>
                <a:lnTo>
                  <a:pt x="1668" y="526"/>
                </a:lnTo>
                <a:lnTo>
                  <a:pt x="1679" y="503"/>
                </a:lnTo>
                <a:lnTo>
                  <a:pt x="1692" y="482"/>
                </a:lnTo>
                <a:lnTo>
                  <a:pt x="1705" y="462"/>
                </a:lnTo>
                <a:lnTo>
                  <a:pt x="1717" y="443"/>
                </a:lnTo>
                <a:lnTo>
                  <a:pt x="1745" y="406"/>
                </a:lnTo>
                <a:lnTo>
                  <a:pt x="1775" y="373"/>
                </a:lnTo>
                <a:lnTo>
                  <a:pt x="1775" y="373"/>
                </a:lnTo>
                <a:lnTo>
                  <a:pt x="1779" y="370"/>
                </a:lnTo>
                <a:lnTo>
                  <a:pt x="1709" y="500"/>
                </a:lnTo>
                <a:lnTo>
                  <a:pt x="1709" y="500"/>
                </a:lnTo>
                <a:lnTo>
                  <a:pt x="1706" y="503"/>
                </a:lnTo>
                <a:lnTo>
                  <a:pt x="1703" y="507"/>
                </a:lnTo>
                <a:lnTo>
                  <a:pt x="1692" y="513"/>
                </a:lnTo>
                <a:lnTo>
                  <a:pt x="1681" y="519"/>
                </a:lnTo>
                <a:lnTo>
                  <a:pt x="1668" y="526"/>
                </a:lnTo>
                <a:lnTo>
                  <a:pt x="1668" y="526"/>
                </a:lnTo>
                <a:close/>
                <a:moveTo>
                  <a:pt x="1761" y="465"/>
                </a:moveTo>
                <a:lnTo>
                  <a:pt x="1761" y="465"/>
                </a:lnTo>
                <a:lnTo>
                  <a:pt x="1758" y="469"/>
                </a:lnTo>
                <a:lnTo>
                  <a:pt x="1755" y="472"/>
                </a:lnTo>
                <a:lnTo>
                  <a:pt x="1745" y="478"/>
                </a:lnTo>
                <a:lnTo>
                  <a:pt x="1735" y="484"/>
                </a:lnTo>
                <a:lnTo>
                  <a:pt x="1726" y="491"/>
                </a:lnTo>
                <a:lnTo>
                  <a:pt x="1726" y="491"/>
                </a:lnTo>
                <a:lnTo>
                  <a:pt x="1747" y="451"/>
                </a:lnTo>
                <a:lnTo>
                  <a:pt x="1768" y="413"/>
                </a:lnTo>
                <a:lnTo>
                  <a:pt x="1792" y="378"/>
                </a:lnTo>
                <a:lnTo>
                  <a:pt x="1816" y="344"/>
                </a:lnTo>
                <a:lnTo>
                  <a:pt x="1816" y="344"/>
                </a:lnTo>
                <a:lnTo>
                  <a:pt x="1821" y="337"/>
                </a:lnTo>
                <a:lnTo>
                  <a:pt x="1821" y="337"/>
                </a:lnTo>
                <a:lnTo>
                  <a:pt x="1792" y="405"/>
                </a:lnTo>
                <a:lnTo>
                  <a:pt x="1776" y="437"/>
                </a:lnTo>
                <a:lnTo>
                  <a:pt x="1761" y="465"/>
                </a:lnTo>
                <a:lnTo>
                  <a:pt x="1761" y="465"/>
                </a:lnTo>
                <a:close/>
                <a:moveTo>
                  <a:pt x="1785" y="377"/>
                </a:moveTo>
                <a:lnTo>
                  <a:pt x="1785" y="377"/>
                </a:lnTo>
                <a:lnTo>
                  <a:pt x="1787" y="371"/>
                </a:lnTo>
                <a:lnTo>
                  <a:pt x="1790" y="366"/>
                </a:lnTo>
                <a:lnTo>
                  <a:pt x="1794" y="356"/>
                </a:lnTo>
                <a:lnTo>
                  <a:pt x="1796" y="350"/>
                </a:lnTo>
                <a:lnTo>
                  <a:pt x="1800" y="346"/>
                </a:lnTo>
                <a:lnTo>
                  <a:pt x="1804" y="342"/>
                </a:lnTo>
                <a:lnTo>
                  <a:pt x="1810" y="339"/>
                </a:lnTo>
                <a:lnTo>
                  <a:pt x="1810" y="339"/>
                </a:lnTo>
                <a:lnTo>
                  <a:pt x="1803" y="349"/>
                </a:lnTo>
                <a:lnTo>
                  <a:pt x="1797" y="358"/>
                </a:lnTo>
                <a:lnTo>
                  <a:pt x="1792" y="368"/>
                </a:lnTo>
                <a:lnTo>
                  <a:pt x="1785" y="377"/>
                </a:lnTo>
                <a:lnTo>
                  <a:pt x="1785" y="377"/>
                </a:lnTo>
                <a:close/>
                <a:moveTo>
                  <a:pt x="1771" y="475"/>
                </a:moveTo>
                <a:lnTo>
                  <a:pt x="1771" y="475"/>
                </a:lnTo>
                <a:lnTo>
                  <a:pt x="1773" y="471"/>
                </a:lnTo>
                <a:lnTo>
                  <a:pt x="1778" y="468"/>
                </a:lnTo>
                <a:lnTo>
                  <a:pt x="1783" y="467"/>
                </a:lnTo>
                <a:lnTo>
                  <a:pt x="1787" y="462"/>
                </a:lnTo>
                <a:lnTo>
                  <a:pt x="1787" y="462"/>
                </a:lnTo>
                <a:lnTo>
                  <a:pt x="1789" y="465"/>
                </a:lnTo>
                <a:lnTo>
                  <a:pt x="1789" y="467"/>
                </a:lnTo>
                <a:lnTo>
                  <a:pt x="1787" y="468"/>
                </a:lnTo>
                <a:lnTo>
                  <a:pt x="1783" y="471"/>
                </a:lnTo>
                <a:lnTo>
                  <a:pt x="1776" y="474"/>
                </a:lnTo>
                <a:lnTo>
                  <a:pt x="1771" y="475"/>
                </a:lnTo>
                <a:lnTo>
                  <a:pt x="1771" y="475"/>
                </a:lnTo>
                <a:close/>
                <a:moveTo>
                  <a:pt x="1799" y="444"/>
                </a:moveTo>
                <a:lnTo>
                  <a:pt x="1799" y="444"/>
                </a:lnTo>
                <a:lnTo>
                  <a:pt x="1796" y="447"/>
                </a:lnTo>
                <a:lnTo>
                  <a:pt x="1790" y="451"/>
                </a:lnTo>
                <a:lnTo>
                  <a:pt x="1778" y="458"/>
                </a:lnTo>
                <a:lnTo>
                  <a:pt x="1778" y="458"/>
                </a:lnTo>
                <a:lnTo>
                  <a:pt x="1789" y="433"/>
                </a:lnTo>
                <a:lnTo>
                  <a:pt x="1801" y="408"/>
                </a:lnTo>
                <a:lnTo>
                  <a:pt x="1807" y="395"/>
                </a:lnTo>
                <a:lnTo>
                  <a:pt x="1811" y="381"/>
                </a:lnTo>
                <a:lnTo>
                  <a:pt x="1816" y="367"/>
                </a:lnTo>
                <a:lnTo>
                  <a:pt x="1817" y="353"/>
                </a:lnTo>
                <a:lnTo>
                  <a:pt x="1817" y="353"/>
                </a:lnTo>
                <a:lnTo>
                  <a:pt x="1818" y="357"/>
                </a:lnTo>
                <a:lnTo>
                  <a:pt x="1821" y="358"/>
                </a:lnTo>
                <a:lnTo>
                  <a:pt x="1824" y="358"/>
                </a:lnTo>
                <a:lnTo>
                  <a:pt x="1799" y="444"/>
                </a:lnTo>
                <a:close/>
                <a:moveTo>
                  <a:pt x="1289" y="104"/>
                </a:moveTo>
                <a:lnTo>
                  <a:pt x="1289" y="104"/>
                </a:lnTo>
                <a:lnTo>
                  <a:pt x="1289" y="115"/>
                </a:lnTo>
                <a:lnTo>
                  <a:pt x="1290" y="125"/>
                </a:lnTo>
                <a:lnTo>
                  <a:pt x="1290" y="125"/>
                </a:lnTo>
                <a:lnTo>
                  <a:pt x="1289" y="132"/>
                </a:lnTo>
                <a:lnTo>
                  <a:pt x="1287" y="139"/>
                </a:lnTo>
                <a:lnTo>
                  <a:pt x="1279" y="153"/>
                </a:lnTo>
                <a:lnTo>
                  <a:pt x="1270" y="167"/>
                </a:lnTo>
                <a:lnTo>
                  <a:pt x="1267" y="174"/>
                </a:lnTo>
                <a:lnTo>
                  <a:pt x="1266" y="183"/>
                </a:lnTo>
                <a:lnTo>
                  <a:pt x="1266" y="183"/>
                </a:lnTo>
                <a:lnTo>
                  <a:pt x="1267" y="181"/>
                </a:lnTo>
                <a:lnTo>
                  <a:pt x="1270" y="180"/>
                </a:lnTo>
                <a:lnTo>
                  <a:pt x="1270" y="180"/>
                </a:lnTo>
                <a:lnTo>
                  <a:pt x="1276" y="173"/>
                </a:lnTo>
                <a:lnTo>
                  <a:pt x="1280" y="163"/>
                </a:lnTo>
                <a:lnTo>
                  <a:pt x="1291" y="142"/>
                </a:lnTo>
                <a:lnTo>
                  <a:pt x="1291" y="142"/>
                </a:lnTo>
                <a:lnTo>
                  <a:pt x="1293" y="149"/>
                </a:lnTo>
                <a:lnTo>
                  <a:pt x="1294" y="156"/>
                </a:lnTo>
                <a:lnTo>
                  <a:pt x="1293" y="163"/>
                </a:lnTo>
                <a:lnTo>
                  <a:pt x="1291" y="170"/>
                </a:lnTo>
                <a:lnTo>
                  <a:pt x="1291" y="170"/>
                </a:lnTo>
                <a:lnTo>
                  <a:pt x="1289" y="173"/>
                </a:lnTo>
                <a:lnTo>
                  <a:pt x="1284" y="176"/>
                </a:lnTo>
                <a:lnTo>
                  <a:pt x="1279" y="179"/>
                </a:lnTo>
                <a:lnTo>
                  <a:pt x="1273" y="183"/>
                </a:lnTo>
                <a:lnTo>
                  <a:pt x="1273" y="183"/>
                </a:lnTo>
                <a:lnTo>
                  <a:pt x="1270" y="184"/>
                </a:lnTo>
                <a:lnTo>
                  <a:pt x="1267" y="187"/>
                </a:lnTo>
                <a:lnTo>
                  <a:pt x="1266" y="187"/>
                </a:lnTo>
                <a:lnTo>
                  <a:pt x="1266" y="187"/>
                </a:lnTo>
                <a:lnTo>
                  <a:pt x="1266" y="183"/>
                </a:lnTo>
                <a:lnTo>
                  <a:pt x="1266" y="183"/>
                </a:lnTo>
                <a:lnTo>
                  <a:pt x="1263" y="186"/>
                </a:lnTo>
                <a:lnTo>
                  <a:pt x="1260" y="187"/>
                </a:lnTo>
                <a:lnTo>
                  <a:pt x="1258" y="187"/>
                </a:lnTo>
                <a:lnTo>
                  <a:pt x="1253" y="187"/>
                </a:lnTo>
                <a:lnTo>
                  <a:pt x="1239" y="184"/>
                </a:lnTo>
                <a:lnTo>
                  <a:pt x="1239" y="184"/>
                </a:lnTo>
                <a:lnTo>
                  <a:pt x="1246" y="176"/>
                </a:lnTo>
                <a:lnTo>
                  <a:pt x="1253" y="167"/>
                </a:lnTo>
                <a:lnTo>
                  <a:pt x="1262" y="160"/>
                </a:lnTo>
                <a:lnTo>
                  <a:pt x="1269" y="152"/>
                </a:lnTo>
                <a:lnTo>
                  <a:pt x="1269" y="152"/>
                </a:lnTo>
                <a:lnTo>
                  <a:pt x="1265" y="151"/>
                </a:lnTo>
                <a:lnTo>
                  <a:pt x="1260" y="152"/>
                </a:lnTo>
                <a:lnTo>
                  <a:pt x="1258" y="155"/>
                </a:lnTo>
                <a:lnTo>
                  <a:pt x="1253" y="158"/>
                </a:lnTo>
                <a:lnTo>
                  <a:pt x="1246" y="167"/>
                </a:lnTo>
                <a:lnTo>
                  <a:pt x="1239" y="174"/>
                </a:lnTo>
                <a:lnTo>
                  <a:pt x="1239" y="174"/>
                </a:lnTo>
                <a:lnTo>
                  <a:pt x="1241" y="177"/>
                </a:lnTo>
                <a:lnTo>
                  <a:pt x="1238" y="177"/>
                </a:lnTo>
                <a:lnTo>
                  <a:pt x="1235" y="177"/>
                </a:lnTo>
                <a:lnTo>
                  <a:pt x="1234" y="176"/>
                </a:lnTo>
                <a:lnTo>
                  <a:pt x="1234" y="176"/>
                </a:lnTo>
                <a:lnTo>
                  <a:pt x="1258" y="139"/>
                </a:lnTo>
                <a:lnTo>
                  <a:pt x="1270" y="120"/>
                </a:lnTo>
                <a:lnTo>
                  <a:pt x="1280" y="100"/>
                </a:lnTo>
                <a:lnTo>
                  <a:pt x="1280" y="100"/>
                </a:lnTo>
                <a:lnTo>
                  <a:pt x="1283" y="96"/>
                </a:lnTo>
                <a:lnTo>
                  <a:pt x="1284" y="94"/>
                </a:lnTo>
                <a:lnTo>
                  <a:pt x="1286" y="94"/>
                </a:lnTo>
                <a:lnTo>
                  <a:pt x="1287" y="96"/>
                </a:lnTo>
                <a:lnTo>
                  <a:pt x="1289" y="101"/>
                </a:lnTo>
                <a:lnTo>
                  <a:pt x="1289" y="104"/>
                </a:lnTo>
                <a:lnTo>
                  <a:pt x="1289" y="104"/>
                </a:lnTo>
                <a:close/>
                <a:moveTo>
                  <a:pt x="1293" y="190"/>
                </a:moveTo>
                <a:lnTo>
                  <a:pt x="1273" y="188"/>
                </a:lnTo>
                <a:lnTo>
                  <a:pt x="1273" y="188"/>
                </a:lnTo>
                <a:lnTo>
                  <a:pt x="1279" y="187"/>
                </a:lnTo>
                <a:lnTo>
                  <a:pt x="1284" y="183"/>
                </a:lnTo>
                <a:lnTo>
                  <a:pt x="1293" y="174"/>
                </a:lnTo>
                <a:lnTo>
                  <a:pt x="1293" y="174"/>
                </a:lnTo>
                <a:lnTo>
                  <a:pt x="1293" y="183"/>
                </a:lnTo>
                <a:lnTo>
                  <a:pt x="1294" y="186"/>
                </a:lnTo>
                <a:lnTo>
                  <a:pt x="1293" y="190"/>
                </a:lnTo>
                <a:lnTo>
                  <a:pt x="1293" y="190"/>
                </a:lnTo>
                <a:close/>
                <a:moveTo>
                  <a:pt x="1211" y="181"/>
                </a:moveTo>
                <a:lnTo>
                  <a:pt x="1217" y="170"/>
                </a:lnTo>
                <a:lnTo>
                  <a:pt x="1221" y="166"/>
                </a:lnTo>
                <a:lnTo>
                  <a:pt x="1223" y="165"/>
                </a:lnTo>
                <a:lnTo>
                  <a:pt x="1223" y="165"/>
                </a:lnTo>
                <a:lnTo>
                  <a:pt x="1231" y="156"/>
                </a:lnTo>
                <a:lnTo>
                  <a:pt x="1239" y="146"/>
                </a:lnTo>
                <a:lnTo>
                  <a:pt x="1246" y="136"/>
                </a:lnTo>
                <a:lnTo>
                  <a:pt x="1249" y="135"/>
                </a:lnTo>
                <a:lnTo>
                  <a:pt x="1253" y="134"/>
                </a:lnTo>
                <a:lnTo>
                  <a:pt x="1253" y="134"/>
                </a:lnTo>
                <a:lnTo>
                  <a:pt x="1245" y="142"/>
                </a:lnTo>
                <a:lnTo>
                  <a:pt x="1238" y="153"/>
                </a:lnTo>
                <a:lnTo>
                  <a:pt x="1231" y="165"/>
                </a:lnTo>
                <a:lnTo>
                  <a:pt x="1225" y="176"/>
                </a:lnTo>
                <a:lnTo>
                  <a:pt x="1225" y="176"/>
                </a:lnTo>
                <a:lnTo>
                  <a:pt x="1224" y="179"/>
                </a:lnTo>
                <a:lnTo>
                  <a:pt x="1220" y="181"/>
                </a:lnTo>
                <a:lnTo>
                  <a:pt x="1215" y="183"/>
                </a:lnTo>
                <a:lnTo>
                  <a:pt x="1214" y="183"/>
                </a:lnTo>
                <a:lnTo>
                  <a:pt x="1211" y="181"/>
                </a:lnTo>
                <a:lnTo>
                  <a:pt x="1211" y="181"/>
                </a:lnTo>
                <a:close/>
                <a:moveTo>
                  <a:pt x="1220" y="194"/>
                </a:moveTo>
                <a:lnTo>
                  <a:pt x="1220" y="194"/>
                </a:lnTo>
                <a:lnTo>
                  <a:pt x="1214" y="195"/>
                </a:lnTo>
                <a:lnTo>
                  <a:pt x="1208" y="197"/>
                </a:lnTo>
                <a:lnTo>
                  <a:pt x="1197" y="195"/>
                </a:lnTo>
                <a:lnTo>
                  <a:pt x="1197" y="195"/>
                </a:lnTo>
                <a:lnTo>
                  <a:pt x="1199" y="193"/>
                </a:lnTo>
                <a:lnTo>
                  <a:pt x="1201" y="193"/>
                </a:lnTo>
                <a:lnTo>
                  <a:pt x="1201" y="193"/>
                </a:lnTo>
                <a:lnTo>
                  <a:pt x="1210" y="193"/>
                </a:lnTo>
                <a:lnTo>
                  <a:pt x="1220" y="194"/>
                </a:lnTo>
                <a:lnTo>
                  <a:pt x="1220" y="194"/>
                </a:lnTo>
                <a:close/>
                <a:moveTo>
                  <a:pt x="1259" y="108"/>
                </a:moveTo>
                <a:lnTo>
                  <a:pt x="1259" y="108"/>
                </a:lnTo>
                <a:lnTo>
                  <a:pt x="1242" y="134"/>
                </a:lnTo>
                <a:lnTo>
                  <a:pt x="1234" y="145"/>
                </a:lnTo>
                <a:lnTo>
                  <a:pt x="1230" y="149"/>
                </a:lnTo>
                <a:lnTo>
                  <a:pt x="1224" y="152"/>
                </a:lnTo>
                <a:lnTo>
                  <a:pt x="1223" y="153"/>
                </a:lnTo>
                <a:lnTo>
                  <a:pt x="1201" y="180"/>
                </a:lnTo>
                <a:lnTo>
                  <a:pt x="1201" y="180"/>
                </a:lnTo>
                <a:lnTo>
                  <a:pt x="1241" y="108"/>
                </a:lnTo>
                <a:lnTo>
                  <a:pt x="1262" y="75"/>
                </a:lnTo>
                <a:lnTo>
                  <a:pt x="1282" y="41"/>
                </a:lnTo>
                <a:lnTo>
                  <a:pt x="1282" y="41"/>
                </a:lnTo>
                <a:lnTo>
                  <a:pt x="1286" y="52"/>
                </a:lnTo>
                <a:lnTo>
                  <a:pt x="1287" y="63"/>
                </a:lnTo>
                <a:lnTo>
                  <a:pt x="1286" y="73"/>
                </a:lnTo>
                <a:lnTo>
                  <a:pt x="1282" y="82"/>
                </a:lnTo>
                <a:lnTo>
                  <a:pt x="1277" y="90"/>
                </a:lnTo>
                <a:lnTo>
                  <a:pt x="1272" y="97"/>
                </a:lnTo>
                <a:lnTo>
                  <a:pt x="1265" y="104"/>
                </a:lnTo>
                <a:lnTo>
                  <a:pt x="1259" y="108"/>
                </a:lnTo>
                <a:lnTo>
                  <a:pt x="1259" y="108"/>
                </a:lnTo>
                <a:close/>
                <a:moveTo>
                  <a:pt x="1221" y="117"/>
                </a:moveTo>
                <a:lnTo>
                  <a:pt x="1221" y="117"/>
                </a:lnTo>
                <a:lnTo>
                  <a:pt x="1223" y="113"/>
                </a:lnTo>
                <a:lnTo>
                  <a:pt x="1224" y="108"/>
                </a:lnTo>
                <a:lnTo>
                  <a:pt x="1230" y="101"/>
                </a:lnTo>
                <a:lnTo>
                  <a:pt x="1230" y="101"/>
                </a:lnTo>
                <a:lnTo>
                  <a:pt x="1228" y="110"/>
                </a:lnTo>
                <a:lnTo>
                  <a:pt x="1225" y="114"/>
                </a:lnTo>
                <a:lnTo>
                  <a:pt x="1221" y="117"/>
                </a:lnTo>
                <a:lnTo>
                  <a:pt x="1221" y="117"/>
                </a:lnTo>
                <a:close/>
                <a:moveTo>
                  <a:pt x="1282" y="21"/>
                </a:moveTo>
                <a:lnTo>
                  <a:pt x="1282" y="21"/>
                </a:lnTo>
                <a:lnTo>
                  <a:pt x="1283" y="20"/>
                </a:lnTo>
                <a:lnTo>
                  <a:pt x="1284" y="21"/>
                </a:lnTo>
                <a:lnTo>
                  <a:pt x="1284" y="25"/>
                </a:lnTo>
                <a:lnTo>
                  <a:pt x="1284" y="37"/>
                </a:lnTo>
                <a:lnTo>
                  <a:pt x="1284" y="37"/>
                </a:lnTo>
                <a:lnTo>
                  <a:pt x="1282" y="35"/>
                </a:lnTo>
                <a:lnTo>
                  <a:pt x="1280" y="35"/>
                </a:lnTo>
                <a:lnTo>
                  <a:pt x="1276" y="37"/>
                </a:lnTo>
                <a:lnTo>
                  <a:pt x="1272" y="42"/>
                </a:lnTo>
                <a:lnTo>
                  <a:pt x="1272" y="42"/>
                </a:lnTo>
                <a:lnTo>
                  <a:pt x="1262" y="56"/>
                </a:lnTo>
                <a:lnTo>
                  <a:pt x="1258" y="63"/>
                </a:lnTo>
                <a:lnTo>
                  <a:pt x="1251" y="69"/>
                </a:lnTo>
                <a:lnTo>
                  <a:pt x="1251" y="69"/>
                </a:lnTo>
                <a:lnTo>
                  <a:pt x="1265" y="44"/>
                </a:lnTo>
                <a:lnTo>
                  <a:pt x="1272" y="31"/>
                </a:lnTo>
                <a:lnTo>
                  <a:pt x="1282" y="21"/>
                </a:lnTo>
                <a:lnTo>
                  <a:pt x="1282" y="21"/>
                </a:lnTo>
                <a:close/>
                <a:moveTo>
                  <a:pt x="1251" y="48"/>
                </a:moveTo>
                <a:lnTo>
                  <a:pt x="1251" y="48"/>
                </a:lnTo>
                <a:lnTo>
                  <a:pt x="1241" y="58"/>
                </a:lnTo>
                <a:lnTo>
                  <a:pt x="1231" y="70"/>
                </a:lnTo>
                <a:lnTo>
                  <a:pt x="1213" y="94"/>
                </a:lnTo>
                <a:lnTo>
                  <a:pt x="1213" y="94"/>
                </a:lnTo>
                <a:lnTo>
                  <a:pt x="1210" y="96"/>
                </a:lnTo>
                <a:lnTo>
                  <a:pt x="1208" y="97"/>
                </a:lnTo>
                <a:lnTo>
                  <a:pt x="1208" y="97"/>
                </a:lnTo>
                <a:lnTo>
                  <a:pt x="1210" y="89"/>
                </a:lnTo>
                <a:lnTo>
                  <a:pt x="1213" y="80"/>
                </a:lnTo>
                <a:lnTo>
                  <a:pt x="1217" y="72"/>
                </a:lnTo>
                <a:lnTo>
                  <a:pt x="1223" y="65"/>
                </a:lnTo>
                <a:lnTo>
                  <a:pt x="1228" y="59"/>
                </a:lnTo>
                <a:lnTo>
                  <a:pt x="1235" y="55"/>
                </a:lnTo>
                <a:lnTo>
                  <a:pt x="1244" y="51"/>
                </a:lnTo>
                <a:lnTo>
                  <a:pt x="1251" y="48"/>
                </a:lnTo>
                <a:lnTo>
                  <a:pt x="1251" y="48"/>
                </a:lnTo>
                <a:close/>
                <a:moveTo>
                  <a:pt x="1197" y="82"/>
                </a:moveTo>
                <a:lnTo>
                  <a:pt x="1197" y="82"/>
                </a:lnTo>
                <a:lnTo>
                  <a:pt x="1200" y="79"/>
                </a:lnTo>
                <a:lnTo>
                  <a:pt x="1203" y="77"/>
                </a:lnTo>
                <a:lnTo>
                  <a:pt x="1203" y="77"/>
                </a:lnTo>
                <a:lnTo>
                  <a:pt x="1206" y="76"/>
                </a:lnTo>
                <a:lnTo>
                  <a:pt x="1207" y="76"/>
                </a:lnTo>
                <a:lnTo>
                  <a:pt x="1207" y="77"/>
                </a:lnTo>
                <a:lnTo>
                  <a:pt x="1207" y="79"/>
                </a:lnTo>
                <a:lnTo>
                  <a:pt x="1201" y="86"/>
                </a:lnTo>
                <a:lnTo>
                  <a:pt x="1201" y="86"/>
                </a:lnTo>
                <a:lnTo>
                  <a:pt x="1200" y="93"/>
                </a:lnTo>
                <a:lnTo>
                  <a:pt x="1196" y="99"/>
                </a:lnTo>
                <a:lnTo>
                  <a:pt x="1193" y="104"/>
                </a:lnTo>
                <a:lnTo>
                  <a:pt x="1190" y="111"/>
                </a:lnTo>
                <a:lnTo>
                  <a:pt x="1190" y="111"/>
                </a:lnTo>
                <a:lnTo>
                  <a:pt x="1189" y="106"/>
                </a:lnTo>
                <a:lnTo>
                  <a:pt x="1190" y="96"/>
                </a:lnTo>
                <a:lnTo>
                  <a:pt x="1192" y="87"/>
                </a:lnTo>
                <a:lnTo>
                  <a:pt x="1194" y="83"/>
                </a:lnTo>
                <a:lnTo>
                  <a:pt x="1197" y="82"/>
                </a:lnTo>
                <a:lnTo>
                  <a:pt x="1197" y="82"/>
                </a:lnTo>
                <a:close/>
                <a:moveTo>
                  <a:pt x="1187" y="131"/>
                </a:moveTo>
                <a:lnTo>
                  <a:pt x="1187" y="131"/>
                </a:lnTo>
                <a:lnTo>
                  <a:pt x="1192" y="124"/>
                </a:lnTo>
                <a:lnTo>
                  <a:pt x="1199" y="115"/>
                </a:lnTo>
                <a:lnTo>
                  <a:pt x="1214" y="101"/>
                </a:lnTo>
                <a:lnTo>
                  <a:pt x="1214" y="101"/>
                </a:lnTo>
                <a:lnTo>
                  <a:pt x="1208" y="113"/>
                </a:lnTo>
                <a:lnTo>
                  <a:pt x="1201" y="124"/>
                </a:lnTo>
                <a:lnTo>
                  <a:pt x="1194" y="138"/>
                </a:lnTo>
                <a:lnTo>
                  <a:pt x="1193" y="143"/>
                </a:lnTo>
                <a:lnTo>
                  <a:pt x="1193" y="151"/>
                </a:lnTo>
                <a:lnTo>
                  <a:pt x="1193" y="151"/>
                </a:lnTo>
                <a:lnTo>
                  <a:pt x="1197" y="149"/>
                </a:lnTo>
                <a:lnTo>
                  <a:pt x="1200" y="146"/>
                </a:lnTo>
                <a:lnTo>
                  <a:pt x="1206" y="139"/>
                </a:lnTo>
                <a:lnTo>
                  <a:pt x="1211" y="132"/>
                </a:lnTo>
                <a:lnTo>
                  <a:pt x="1217" y="127"/>
                </a:lnTo>
                <a:lnTo>
                  <a:pt x="1217" y="127"/>
                </a:lnTo>
                <a:lnTo>
                  <a:pt x="1214" y="122"/>
                </a:lnTo>
                <a:lnTo>
                  <a:pt x="1214" y="121"/>
                </a:lnTo>
                <a:lnTo>
                  <a:pt x="1215" y="121"/>
                </a:lnTo>
                <a:lnTo>
                  <a:pt x="1218" y="121"/>
                </a:lnTo>
                <a:lnTo>
                  <a:pt x="1221" y="124"/>
                </a:lnTo>
                <a:lnTo>
                  <a:pt x="1190" y="180"/>
                </a:lnTo>
                <a:lnTo>
                  <a:pt x="1190" y="180"/>
                </a:lnTo>
                <a:lnTo>
                  <a:pt x="1187" y="169"/>
                </a:lnTo>
                <a:lnTo>
                  <a:pt x="1185" y="156"/>
                </a:lnTo>
                <a:lnTo>
                  <a:pt x="1185" y="143"/>
                </a:lnTo>
                <a:lnTo>
                  <a:pt x="1187" y="131"/>
                </a:lnTo>
                <a:lnTo>
                  <a:pt x="1187" y="131"/>
                </a:lnTo>
                <a:close/>
                <a:moveTo>
                  <a:pt x="1106" y="190"/>
                </a:moveTo>
                <a:lnTo>
                  <a:pt x="1175" y="191"/>
                </a:lnTo>
                <a:lnTo>
                  <a:pt x="1175" y="191"/>
                </a:lnTo>
                <a:lnTo>
                  <a:pt x="1168" y="194"/>
                </a:lnTo>
                <a:lnTo>
                  <a:pt x="1161" y="194"/>
                </a:lnTo>
                <a:lnTo>
                  <a:pt x="1142" y="194"/>
                </a:lnTo>
                <a:lnTo>
                  <a:pt x="1124" y="193"/>
                </a:lnTo>
                <a:lnTo>
                  <a:pt x="1109" y="191"/>
                </a:lnTo>
                <a:lnTo>
                  <a:pt x="1109" y="191"/>
                </a:lnTo>
                <a:lnTo>
                  <a:pt x="1106" y="190"/>
                </a:lnTo>
                <a:lnTo>
                  <a:pt x="1106" y="190"/>
                </a:lnTo>
                <a:lnTo>
                  <a:pt x="1102" y="191"/>
                </a:lnTo>
                <a:lnTo>
                  <a:pt x="1097" y="193"/>
                </a:lnTo>
                <a:lnTo>
                  <a:pt x="1097" y="193"/>
                </a:lnTo>
                <a:lnTo>
                  <a:pt x="1075" y="191"/>
                </a:lnTo>
                <a:lnTo>
                  <a:pt x="1064" y="191"/>
                </a:lnTo>
                <a:lnTo>
                  <a:pt x="1054" y="190"/>
                </a:lnTo>
                <a:lnTo>
                  <a:pt x="1106" y="190"/>
                </a:lnTo>
                <a:close/>
                <a:moveTo>
                  <a:pt x="836" y="193"/>
                </a:moveTo>
                <a:lnTo>
                  <a:pt x="836" y="193"/>
                </a:lnTo>
                <a:lnTo>
                  <a:pt x="1072" y="202"/>
                </a:lnTo>
                <a:lnTo>
                  <a:pt x="1308" y="215"/>
                </a:lnTo>
                <a:lnTo>
                  <a:pt x="1308" y="215"/>
                </a:lnTo>
                <a:lnTo>
                  <a:pt x="1303" y="135"/>
                </a:lnTo>
                <a:lnTo>
                  <a:pt x="1296" y="54"/>
                </a:lnTo>
                <a:lnTo>
                  <a:pt x="1296" y="54"/>
                </a:lnTo>
                <a:lnTo>
                  <a:pt x="1296" y="45"/>
                </a:lnTo>
                <a:lnTo>
                  <a:pt x="1297" y="37"/>
                </a:lnTo>
                <a:lnTo>
                  <a:pt x="1297" y="37"/>
                </a:lnTo>
                <a:lnTo>
                  <a:pt x="1301" y="55"/>
                </a:lnTo>
                <a:lnTo>
                  <a:pt x="1304" y="73"/>
                </a:lnTo>
                <a:lnTo>
                  <a:pt x="1308" y="114"/>
                </a:lnTo>
                <a:lnTo>
                  <a:pt x="1310" y="153"/>
                </a:lnTo>
                <a:lnTo>
                  <a:pt x="1312" y="194"/>
                </a:lnTo>
                <a:lnTo>
                  <a:pt x="1312" y="194"/>
                </a:lnTo>
                <a:lnTo>
                  <a:pt x="1311" y="194"/>
                </a:lnTo>
                <a:lnTo>
                  <a:pt x="1310" y="194"/>
                </a:lnTo>
                <a:lnTo>
                  <a:pt x="1310" y="200"/>
                </a:lnTo>
                <a:lnTo>
                  <a:pt x="1312" y="207"/>
                </a:lnTo>
                <a:lnTo>
                  <a:pt x="1315" y="208"/>
                </a:lnTo>
                <a:lnTo>
                  <a:pt x="1318" y="210"/>
                </a:lnTo>
                <a:lnTo>
                  <a:pt x="1318" y="210"/>
                </a:lnTo>
                <a:lnTo>
                  <a:pt x="1322" y="210"/>
                </a:lnTo>
                <a:lnTo>
                  <a:pt x="1325" y="208"/>
                </a:lnTo>
                <a:lnTo>
                  <a:pt x="1326" y="205"/>
                </a:lnTo>
                <a:lnTo>
                  <a:pt x="1328" y="202"/>
                </a:lnTo>
                <a:lnTo>
                  <a:pt x="1328" y="202"/>
                </a:lnTo>
                <a:lnTo>
                  <a:pt x="1324" y="155"/>
                </a:lnTo>
                <a:lnTo>
                  <a:pt x="1319" y="107"/>
                </a:lnTo>
                <a:lnTo>
                  <a:pt x="1317" y="83"/>
                </a:lnTo>
                <a:lnTo>
                  <a:pt x="1314" y="61"/>
                </a:lnTo>
                <a:lnTo>
                  <a:pt x="1310" y="38"/>
                </a:lnTo>
                <a:lnTo>
                  <a:pt x="1304" y="18"/>
                </a:lnTo>
                <a:lnTo>
                  <a:pt x="1304" y="18"/>
                </a:lnTo>
                <a:lnTo>
                  <a:pt x="1350" y="48"/>
                </a:lnTo>
                <a:lnTo>
                  <a:pt x="1400" y="76"/>
                </a:lnTo>
                <a:lnTo>
                  <a:pt x="1450" y="103"/>
                </a:lnTo>
                <a:lnTo>
                  <a:pt x="1501" y="128"/>
                </a:lnTo>
                <a:lnTo>
                  <a:pt x="1602" y="177"/>
                </a:lnTo>
                <a:lnTo>
                  <a:pt x="1653" y="204"/>
                </a:lnTo>
                <a:lnTo>
                  <a:pt x="1702" y="232"/>
                </a:lnTo>
                <a:lnTo>
                  <a:pt x="1702" y="232"/>
                </a:lnTo>
                <a:lnTo>
                  <a:pt x="1734" y="249"/>
                </a:lnTo>
                <a:lnTo>
                  <a:pt x="1769" y="266"/>
                </a:lnTo>
                <a:lnTo>
                  <a:pt x="1806" y="283"/>
                </a:lnTo>
                <a:lnTo>
                  <a:pt x="1841" y="301"/>
                </a:lnTo>
                <a:lnTo>
                  <a:pt x="1841" y="301"/>
                </a:lnTo>
                <a:lnTo>
                  <a:pt x="1779" y="340"/>
                </a:lnTo>
                <a:lnTo>
                  <a:pt x="1717" y="381"/>
                </a:lnTo>
                <a:lnTo>
                  <a:pt x="1596" y="464"/>
                </a:lnTo>
                <a:lnTo>
                  <a:pt x="1475" y="545"/>
                </a:lnTo>
                <a:lnTo>
                  <a:pt x="1414" y="586"/>
                </a:lnTo>
                <a:lnTo>
                  <a:pt x="1350" y="624"/>
                </a:lnTo>
                <a:lnTo>
                  <a:pt x="1350" y="624"/>
                </a:lnTo>
                <a:lnTo>
                  <a:pt x="1346" y="625"/>
                </a:lnTo>
                <a:lnTo>
                  <a:pt x="1342" y="625"/>
                </a:lnTo>
                <a:lnTo>
                  <a:pt x="1339" y="623"/>
                </a:lnTo>
                <a:lnTo>
                  <a:pt x="1338" y="618"/>
                </a:lnTo>
                <a:lnTo>
                  <a:pt x="1338" y="618"/>
                </a:lnTo>
                <a:lnTo>
                  <a:pt x="1334" y="583"/>
                </a:lnTo>
                <a:lnTo>
                  <a:pt x="1326" y="550"/>
                </a:lnTo>
                <a:lnTo>
                  <a:pt x="1321" y="514"/>
                </a:lnTo>
                <a:lnTo>
                  <a:pt x="1319" y="496"/>
                </a:lnTo>
                <a:lnTo>
                  <a:pt x="1318" y="478"/>
                </a:lnTo>
                <a:lnTo>
                  <a:pt x="1318" y="478"/>
                </a:lnTo>
                <a:lnTo>
                  <a:pt x="1317" y="472"/>
                </a:lnTo>
                <a:lnTo>
                  <a:pt x="1312" y="468"/>
                </a:lnTo>
                <a:lnTo>
                  <a:pt x="1308" y="465"/>
                </a:lnTo>
                <a:lnTo>
                  <a:pt x="1300" y="464"/>
                </a:lnTo>
                <a:lnTo>
                  <a:pt x="1300" y="464"/>
                </a:lnTo>
                <a:lnTo>
                  <a:pt x="1182" y="460"/>
                </a:lnTo>
                <a:lnTo>
                  <a:pt x="1062" y="455"/>
                </a:lnTo>
                <a:lnTo>
                  <a:pt x="943" y="454"/>
                </a:lnTo>
                <a:lnTo>
                  <a:pt x="885" y="454"/>
                </a:lnTo>
                <a:lnTo>
                  <a:pt x="826" y="455"/>
                </a:lnTo>
                <a:lnTo>
                  <a:pt x="826" y="455"/>
                </a:lnTo>
                <a:lnTo>
                  <a:pt x="798" y="460"/>
                </a:lnTo>
                <a:lnTo>
                  <a:pt x="770" y="462"/>
                </a:lnTo>
                <a:lnTo>
                  <a:pt x="742" y="464"/>
                </a:lnTo>
                <a:lnTo>
                  <a:pt x="714" y="464"/>
                </a:lnTo>
                <a:lnTo>
                  <a:pt x="656" y="462"/>
                </a:lnTo>
                <a:lnTo>
                  <a:pt x="599" y="458"/>
                </a:lnTo>
                <a:lnTo>
                  <a:pt x="483" y="448"/>
                </a:lnTo>
                <a:lnTo>
                  <a:pt x="426" y="443"/>
                </a:lnTo>
                <a:lnTo>
                  <a:pt x="368" y="440"/>
                </a:lnTo>
                <a:lnTo>
                  <a:pt x="181" y="439"/>
                </a:lnTo>
                <a:lnTo>
                  <a:pt x="181" y="439"/>
                </a:lnTo>
                <a:lnTo>
                  <a:pt x="178" y="440"/>
                </a:lnTo>
                <a:lnTo>
                  <a:pt x="177" y="441"/>
                </a:lnTo>
                <a:lnTo>
                  <a:pt x="176" y="446"/>
                </a:lnTo>
                <a:lnTo>
                  <a:pt x="176" y="450"/>
                </a:lnTo>
                <a:lnTo>
                  <a:pt x="176" y="450"/>
                </a:lnTo>
                <a:lnTo>
                  <a:pt x="163" y="392"/>
                </a:lnTo>
                <a:lnTo>
                  <a:pt x="150" y="333"/>
                </a:lnTo>
                <a:lnTo>
                  <a:pt x="139" y="274"/>
                </a:lnTo>
                <a:lnTo>
                  <a:pt x="129" y="214"/>
                </a:lnTo>
                <a:lnTo>
                  <a:pt x="129" y="214"/>
                </a:lnTo>
                <a:lnTo>
                  <a:pt x="131" y="218"/>
                </a:lnTo>
                <a:lnTo>
                  <a:pt x="132" y="219"/>
                </a:lnTo>
                <a:lnTo>
                  <a:pt x="133" y="219"/>
                </a:lnTo>
                <a:lnTo>
                  <a:pt x="133" y="218"/>
                </a:lnTo>
                <a:lnTo>
                  <a:pt x="133" y="212"/>
                </a:lnTo>
                <a:lnTo>
                  <a:pt x="132" y="210"/>
                </a:lnTo>
                <a:lnTo>
                  <a:pt x="131" y="208"/>
                </a:lnTo>
                <a:lnTo>
                  <a:pt x="131" y="208"/>
                </a:lnTo>
                <a:lnTo>
                  <a:pt x="219" y="205"/>
                </a:lnTo>
                <a:lnTo>
                  <a:pt x="306" y="202"/>
                </a:lnTo>
                <a:lnTo>
                  <a:pt x="481" y="194"/>
                </a:lnTo>
                <a:lnTo>
                  <a:pt x="569" y="191"/>
                </a:lnTo>
                <a:lnTo>
                  <a:pt x="656" y="190"/>
                </a:lnTo>
                <a:lnTo>
                  <a:pt x="746" y="190"/>
                </a:lnTo>
                <a:lnTo>
                  <a:pt x="836" y="193"/>
                </a:lnTo>
                <a:lnTo>
                  <a:pt x="836" y="193"/>
                </a:lnTo>
                <a:close/>
                <a:moveTo>
                  <a:pt x="126" y="201"/>
                </a:moveTo>
                <a:lnTo>
                  <a:pt x="126" y="201"/>
                </a:lnTo>
                <a:lnTo>
                  <a:pt x="129" y="200"/>
                </a:lnTo>
                <a:lnTo>
                  <a:pt x="133" y="200"/>
                </a:lnTo>
                <a:lnTo>
                  <a:pt x="135" y="201"/>
                </a:lnTo>
                <a:lnTo>
                  <a:pt x="135" y="202"/>
                </a:lnTo>
                <a:lnTo>
                  <a:pt x="133" y="204"/>
                </a:lnTo>
                <a:lnTo>
                  <a:pt x="133" y="204"/>
                </a:lnTo>
                <a:lnTo>
                  <a:pt x="129" y="205"/>
                </a:lnTo>
                <a:lnTo>
                  <a:pt x="126" y="204"/>
                </a:lnTo>
                <a:lnTo>
                  <a:pt x="125" y="204"/>
                </a:lnTo>
                <a:lnTo>
                  <a:pt x="125" y="204"/>
                </a:lnTo>
                <a:lnTo>
                  <a:pt x="126" y="201"/>
                </a:lnTo>
                <a:lnTo>
                  <a:pt x="126" y="201"/>
                </a:lnTo>
                <a:close/>
                <a:moveTo>
                  <a:pt x="108" y="308"/>
                </a:moveTo>
                <a:lnTo>
                  <a:pt x="108" y="308"/>
                </a:lnTo>
                <a:lnTo>
                  <a:pt x="91" y="330"/>
                </a:lnTo>
                <a:lnTo>
                  <a:pt x="74" y="353"/>
                </a:lnTo>
                <a:lnTo>
                  <a:pt x="59" y="377"/>
                </a:lnTo>
                <a:lnTo>
                  <a:pt x="45" y="401"/>
                </a:lnTo>
                <a:lnTo>
                  <a:pt x="45" y="401"/>
                </a:lnTo>
                <a:lnTo>
                  <a:pt x="44" y="403"/>
                </a:lnTo>
                <a:lnTo>
                  <a:pt x="44" y="405"/>
                </a:lnTo>
                <a:lnTo>
                  <a:pt x="73" y="371"/>
                </a:lnTo>
                <a:lnTo>
                  <a:pt x="73" y="371"/>
                </a:lnTo>
                <a:lnTo>
                  <a:pt x="63" y="387"/>
                </a:lnTo>
                <a:lnTo>
                  <a:pt x="55" y="403"/>
                </a:lnTo>
                <a:lnTo>
                  <a:pt x="35" y="437"/>
                </a:lnTo>
                <a:lnTo>
                  <a:pt x="35" y="437"/>
                </a:lnTo>
                <a:lnTo>
                  <a:pt x="34" y="440"/>
                </a:lnTo>
                <a:lnTo>
                  <a:pt x="31" y="443"/>
                </a:lnTo>
                <a:lnTo>
                  <a:pt x="29" y="443"/>
                </a:lnTo>
                <a:lnTo>
                  <a:pt x="28" y="441"/>
                </a:lnTo>
                <a:lnTo>
                  <a:pt x="28" y="437"/>
                </a:lnTo>
                <a:lnTo>
                  <a:pt x="28" y="437"/>
                </a:lnTo>
                <a:lnTo>
                  <a:pt x="29" y="430"/>
                </a:lnTo>
                <a:lnTo>
                  <a:pt x="31" y="422"/>
                </a:lnTo>
                <a:lnTo>
                  <a:pt x="34" y="416"/>
                </a:lnTo>
                <a:lnTo>
                  <a:pt x="39" y="410"/>
                </a:lnTo>
                <a:lnTo>
                  <a:pt x="39" y="410"/>
                </a:lnTo>
                <a:lnTo>
                  <a:pt x="38" y="408"/>
                </a:lnTo>
                <a:lnTo>
                  <a:pt x="38" y="403"/>
                </a:lnTo>
                <a:lnTo>
                  <a:pt x="36" y="402"/>
                </a:lnTo>
                <a:lnTo>
                  <a:pt x="35" y="406"/>
                </a:lnTo>
                <a:lnTo>
                  <a:pt x="35" y="406"/>
                </a:lnTo>
                <a:lnTo>
                  <a:pt x="29" y="415"/>
                </a:lnTo>
                <a:lnTo>
                  <a:pt x="25" y="423"/>
                </a:lnTo>
                <a:lnTo>
                  <a:pt x="25" y="423"/>
                </a:lnTo>
                <a:lnTo>
                  <a:pt x="32" y="405"/>
                </a:lnTo>
                <a:lnTo>
                  <a:pt x="41" y="388"/>
                </a:lnTo>
                <a:lnTo>
                  <a:pt x="59" y="354"/>
                </a:lnTo>
                <a:lnTo>
                  <a:pt x="79" y="322"/>
                </a:lnTo>
                <a:lnTo>
                  <a:pt x="100" y="291"/>
                </a:lnTo>
                <a:lnTo>
                  <a:pt x="100" y="291"/>
                </a:lnTo>
                <a:lnTo>
                  <a:pt x="105" y="284"/>
                </a:lnTo>
                <a:lnTo>
                  <a:pt x="111" y="276"/>
                </a:lnTo>
                <a:lnTo>
                  <a:pt x="115" y="269"/>
                </a:lnTo>
                <a:lnTo>
                  <a:pt x="118" y="260"/>
                </a:lnTo>
                <a:lnTo>
                  <a:pt x="118" y="260"/>
                </a:lnTo>
                <a:lnTo>
                  <a:pt x="122" y="267"/>
                </a:lnTo>
                <a:lnTo>
                  <a:pt x="124" y="274"/>
                </a:lnTo>
                <a:lnTo>
                  <a:pt x="125" y="281"/>
                </a:lnTo>
                <a:lnTo>
                  <a:pt x="124" y="288"/>
                </a:lnTo>
                <a:lnTo>
                  <a:pt x="121" y="294"/>
                </a:lnTo>
                <a:lnTo>
                  <a:pt x="118" y="299"/>
                </a:lnTo>
                <a:lnTo>
                  <a:pt x="114" y="305"/>
                </a:lnTo>
                <a:lnTo>
                  <a:pt x="108" y="308"/>
                </a:lnTo>
                <a:lnTo>
                  <a:pt x="108" y="308"/>
                </a:lnTo>
                <a:close/>
                <a:moveTo>
                  <a:pt x="111" y="211"/>
                </a:moveTo>
                <a:lnTo>
                  <a:pt x="111" y="211"/>
                </a:lnTo>
                <a:lnTo>
                  <a:pt x="112" y="208"/>
                </a:lnTo>
                <a:lnTo>
                  <a:pt x="114" y="208"/>
                </a:lnTo>
                <a:lnTo>
                  <a:pt x="115" y="208"/>
                </a:lnTo>
                <a:lnTo>
                  <a:pt x="115" y="210"/>
                </a:lnTo>
                <a:lnTo>
                  <a:pt x="115" y="212"/>
                </a:lnTo>
                <a:lnTo>
                  <a:pt x="114" y="214"/>
                </a:lnTo>
                <a:lnTo>
                  <a:pt x="111" y="214"/>
                </a:lnTo>
                <a:lnTo>
                  <a:pt x="111" y="214"/>
                </a:lnTo>
                <a:lnTo>
                  <a:pt x="117" y="229"/>
                </a:lnTo>
                <a:lnTo>
                  <a:pt x="118" y="236"/>
                </a:lnTo>
                <a:lnTo>
                  <a:pt x="117" y="243"/>
                </a:lnTo>
                <a:lnTo>
                  <a:pt x="117" y="243"/>
                </a:lnTo>
                <a:lnTo>
                  <a:pt x="114" y="247"/>
                </a:lnTo>
                <a:lnTo>
                  <a:pt x="110" y="252"/>
                </a:lnTo>
                <a:lnTo>
                  <a:pt x="100" y="259"/>
                </a:lnTo>
                <a:lnTo>
                  <a:pt x="100" y="259"/>
                </a:lnTo>
                <a:lnTo>
                  <a:pt x="103" y="252"/>
                </a:lnTo>
                <a:lnTo>
                  <a:pt x="104" y="246"/>
                </a:lnTo>
                <a:lnTo>
                  <a:pt x="105" y="238"/>
                </a:lnTo>
                <a:lnTo>
                  <a:pt x="105" y="238"/>
                </a:lnTo>
                <a:lnTo>
                  <a:pt x="56" y="305"/>
                </a:lnTo>
                <a:lnTo>
                  <a:pt x="34" y="337"/>
                </a:lnTo>
                <a:lnTo>
                  <a:pt x="13" y="371"/>
                </a:lnTo>
                <a:lnTo>
                  <a:pt x="13" y="371"/>
                </a:lnTo>
                <a:lnTo>
                  <a:pt x="24" y="350"/>
                </a:lnTo>
                <a:lnTo>
                  <a:pt x="35" y="329"/>
                </a:lnTo>
                <a:lnTo>
                  <a:pt x="59" y="290"/>
                </a:lnTo>
                <a:lnTo>
                  <a:pt x="111" y="211"/>
                </a:lnTo>
                <a:lnTo>
                  <a:pt x="111" y="211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162510" tIns="81255" rIns="162510" bIns="81255" numCol="1" anchor="t" anchorCtr="0" compatLnSpc="1">
            <a:prstTxWarp prst="textNoShape">
              <a:avLst/>
            </a:prstTxWarp>
          </a:bodyPr>
          <a:lstStyle/>
          <a:p>
            <a:endParaRPr lang="zh-CN" altLang="en-US" sz="3199" dirty="0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8AA90A1-6D36-45AE-AC24-72D06852259E}"/>
              </a:ext>
            </a:extLst>
          </p:cNvPr>
          <p:cNvSpPr/>
          <p:nvPr/>
        </p:nvSpPr>
        <p:spPr>
          <a:xfrm>
            <a:off x="4498257" y="2810620"/>
            <a:ext cx="403123" cy="21729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60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979F2C8-6311-4907-B6F1-951FAA5F6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83329" y="6337596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28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E9B83BB-ACB2-47B6-AC7E-2B7DE0F2DC3E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(5/10)</a:t>
            </a: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9BE0C44F-7460-4B8D-A19D-1F4BB0482F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1018728"/>
            <a:ext cx="885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三、報名繳交資料列印－表一：報名人數統計表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（一校一張）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80F122ED-06A7-4EDA-95AB-6691652C3C9E}"/>
              </a:ext>
            </a:extLst>
          </p:cNvPr>
          <p:cNvGrpSpPr/>
          <p:nvPr/>
        </p:nvGrpSpPr>
        <p:grpSpPr>
          <a:xfrm>
            <a:off x="433168" y="1576224"/>
            <a:ext cx="7926501" cy="4109727"/>
            <a:chOff x="433168" y="1576224"/>
            <a:chExt cx="7926501" cy="4109727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1673A55D-76E9-434D-9AAA-56A8C4E98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3168" y="1576224"/>
              <a:ext cx="7926501" cy="41097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4E784661-8527-431A-B128-BA9C4FA49B6D}"/>
                </a:ext>
              </a:extLst>
            </p:cNvPr>
            <p:cNvGrpSpPr/>
            <p:nvPr/>
          </p:nvGrpSpPr>
          <p:grpSpPr>
            <a:xfrm>
              <a:off x="2137491" y="2297490"/>
              <a:ext cx="6049905" cy="3388461"/>
              <a:chOff x="3328220" y="2475684"/>
              <a:chExt cx="6928709" cy="3880666"/>
            </a:xfrm>
          </p:grpSpPr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35682D53-2C07-46E0-B183-6166EB0B83F7}"/>
                  </a:ext>
                </a:extLst>
              </p:cNvPr>
              <p:cNvSpPr/>
              <p:nvPr/>
            </p:nvSpPr>
            <p:spPr>
              <a:xfrm>
                <a:off x="3559277" y="2585884"/>
                <a:ext cx="2143433" cy="1071716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154D0060-8144-4EDC-B4EE-BCFCE614332F}"/>
                  </a:ext>
                </a:extLst>
              </p:cNvPr>
              <p:cNvSpPr/>
              <p:nvPr/>
            </p:nvSpPr>
            <p:spPr>
              <a:xfrm>
                <a:off x="3328220" y="5881846"/>
                <a:ext cx="762000" cy="47450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CA291A5-DA88-40A2-93BE-1785C847B15E}"/>
                  </a:ext>
                </a:extLst>
              </p:cNvPr>
              <p:cNvSpPr/>
              <p:nvPr/>
            </p:nvSpPr>
            <p:spPr>
              <a:xfrm>
                <a:off x="7513730" y="2475684"/>
                <a:ext cx="2743199" cy="1290787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5" name="矩形 2">
            <a:extLst>
              <a:ext uri="{FF2B5EF4-FFF2-40B4-BE49-F238E27FC236}">
                <a16:creationId xmlns:a16="http://schemas.microsoft.com/office/drawing/2014/main" id="{088B3FAF-08F6-4B49-868F-B6EE013D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4059" y="2631022"/>
            <a:ext cx="3603367" cy="1291507"/>
          </a:xfrm>
          <a:prstGeom prst="rect">
            <a:avLst/>
          </a:prstGeom>
          <a:solidFill>
            <a:srgbClr val="FFE5E5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200"/>
              </a:lnSpc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報名學校若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不收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報名費，此表實繳報名費為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C6F86D6E-1F29-4563-ACC7-00A9D04BCC1A}"/>
              </a:ext>
            </a:extLst>
          </p:cNvPr>
          <p:cNvSpPr/>
          <p:nvPr/>
        </p:nvSpPr>
        <p:spPr bwMode="auto">
          <a:xfrm rot="4826626" flipV="1">
            <a:off x="8311233" y="3889817"/>
            <a:ext cx="860733" cy="1183093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14" name="矩形 2">
            <a:extLst>
              <a:ext uri="{FF2B5EF4-FFF2-40B4-BE49-F238E27FC236}">
                <a16:creationId xmlns:a16="http://schemas.microsoft.com/office/drawing/2014/main" id="{8CF39E5A-8885-498E-8096-031548917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6886" y="6058494"/>
            <a:ext cx="847049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提醒：報名學校若收報名費，中低收入戶子女減免</a:t>
            </a:r>
            <a:r>
              <a:rPr lang="en-US" altLang="zh-TW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60%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報名費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>
            <a:extLst>
              <a:ext uri="{FF2B5EF4-FFF2-40B4-BE49-F238E27FC236}">
                <a16:creationId xmlns:a16="http://schemas.microsoft.com/office/drawing/2014/main" id="{BB9D9F0C-1DAC-4EC4-81F6-9E15186ABC4E}"/>
              </a:ext>
            </a:extLst>
          </p:cNvPr>
          <p:cNvGrpSpPr/>
          <p:nvPr/>
        </p:nvGrpSpPr>
        <p:grpSpPr>
          <a:xfrm>
            <a:off x="1014430" y="3958763"/>
            <a:ext cx="369332" cy="369332"/>
            <a:chOff x="2114313" y="1870759"/>
            <a:chExt cx="608575" cy="608575"/>
          </a:xfrm>
        </p:grpSpPr>
        <p:sp>
          <p:nvSpPr>
            <p:cNvPr id="20" name="Oval 315">
              <a:extLst>
                <a:ext uri="{FF2B5EF4-FFF2-40B4-BE49-F238E27FC236}">
                  <a16:creationId xmlns:a16="http://schemas.microsoft.com/office/drawing/2014/main" id="{FC797CEB-75CB-4CA8-9892-2B1FFB0BD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16">
              <a:extLst>
                <a:ext uri="{FF2B5EF4-FFF2-40B4-BE49-F238E27FC236}">
                  <a16:creationId xmlns:a16="http://schemas.microsoft.com/office/drawing/2014/main" id="{26FB6589-6BE8-41CD-B3DF-278C54242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17">
              <a:extLst>
                <a:ext uri="{FF2B5EF4-FFF2-40B4-BE49-F238E27FC236}">
                  <a16:creationId xmlns:a16="http://schemas.microsoft.com/office/drawing/2014/main" id="{FDCA92D4-4641-4E73-9AD9-4BEF67B2A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947085A5-09E1-48B1-AE7E-66803FD2FB74}"/>
              </a:ext>
            </a:extLst>
          </p:cNvPr>
          <p:cNvGrpSpPr/>
          <p:nvPr/>
        </p:nvGrpSpPr>
        <p:grpSpPr>
          <a:xfrm>
            <a:off x="398798" y="215660"/>
            <a:ext cx="7713128" cy="545101"/>
            <a:chOff x="398798" y="215660"/>
            <a:chExt cx="7713128" cy="545101"/>
          </a:xfrm>
        </p:grpSpPr>
        <p:sp>
          <p:nvSpPr>
            <p:cNvPr id="8" name="標題 1"/>
            <p:cNvSpPr txBox="1">
              <a:spLocks/>
            </p:cNvSpPr>
            <p:nvPr/>
          </p:nvSpPr>
          <p:spPr bwMode="auto">
            <a:xfrm>
              <a:off x="398798" y="272892"/>
              <a:ext cx="6477851" cy="44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TW" altLang="en-US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五專完全免試單獨招生（</a:t>
              </a:r>
              <a:r>
                <a:rPr lang="en-US" altLang="zh-TW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1/2</a:t>
              </a:r>
              <a:r>
                <a:rPr lang="zh-TW" altLang="en-US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9" name="直接连接符 42">
              <a:extLst>
                <a:ext uri="{FF2B5EF4-FFF2-40B4-BE49-F238E27FC236}">
                  <a16:creationId xmlns:a16="http://schemas.microsoft.com/office/drawing/2014/main" id="{2F665846-9C60-44C9-9595-9EC7F9322141}"/>
                </a:ext>
              </a:extLst>
            </p:cNvPr>
            <p:cNvCxnSpPr>
              <a:cxnSpLocks/>
            </p:cNvCxnSpPr>
            <p:nvPr/>
          </p:nvCxnSpPr>
          <p:spPr>
            <a:xfrm>
              <a:off x="446384" y="760761"/>
              <a:ext cx="7200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71AA52EC-7DB1-4E87-8C0D-FAA1C52275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3941" y="215660"/>
              <a:ext cx="477985" cy="493818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3693" tIns="51846" rIns="103693" bIns="5184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DCDA8269-CC47-4D7C-AF1B-D10E34C0A70E}"/>
              </a:ext>
            </a:extLst>
          </p:cNvPr>
          <p:cNvGrpSpPr/>
          <p:nvPr/>
        </p:nvGrpSpPr>
        <p:grpSpPr>
          <a:xfrm>
            <a:off x="611846" y="992845"/>
            <a:ext cx="11266645" cy="5640786"/>
            <a:chOff x="1822337" y="1001554"/>
            <a:chExt cx="10857343" cy="5640786"/>
          </a:xfrm>
        </p:grpSpPr>
        <p:grpSp>
          <p:nvGrpSpPr>
            <p:cNvPr id="11" name="组合 7"/>
            <p:cNvGrpSpPr/>
            <p:nvPr/>
          </p:nvGrpSpPr>
          <p:grpSpPr>
            <a:xfrm>
              <a:off x="1822340" y="1001554"/>
              <a:ext cx="10857340" cy="5640786"/>
              <a:chOff x="0" y="194742"/>
              <a:chExt cx="4086828" cy="1955698"/>
            </a:xfrm>
          </p:grpSpPr>
          <p:sp>
            <p:nvSpPr>
              <p:cNvPr id="12" name="圆角矩形 8"/>
              <p:cNvSpPr/>
              <p:nvPr/>
            </p:nvSpPr>
            <p:spPr>
              <a:xfrm>
                <a:off x="63044" y="194742"/>
                <a:ext cx="4023784" cy="1955698"/>
              </a:xfrm>
              <a:prstGeom prst="roundRect">
                <a:avLst>
                  <a:gd name="adj" fmla="val 9976"/>
                </a:avLst>
              </a:prstGeom>
              <a:gradFill flip="none" rotWithShape="1">
                <a:gsLst>
                  <a:gs pos="0">
                    <a:srgbClr val="FFC000">
                      <a:tint val="66000"/>
                      <a:satMod val="160000"/>
                    </a:srgbClr>
                  </a:gs>
                  <a:gs pos="50000">
                    <a:srgbClr val="FFC000">
                      <a:tint val="44500"/>
                      <a:satMod val="160000"/>
                    </a:srgbClr>
                  </a:gs>
                  <a:gs pos="100000">
                    <a:srgbClr val="FFC000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9050">
                <a:gradFill flip="none" rotWithShape="1">
                  <a:gsLst>
                    <a:gs pos="88000">
                      <a:schemeClr val="bg1"/>
                    </a:gs>
                    <a:gs pos="0">
                      <a:schemeClr val="bg1">
                        <a:lumMod val="75000"/>
                      </a:schemeClr>
                    </a:gs>
                    <a:gs pos="71000">
                      <a:schemeClr val="bg1">
                        <a:lumMod val="85000"/>
                      </a:schemeClr>
                    </a:gs>
                    <a:gs pos="55000">
                      <a:schemeClr val="bg1"/>
                    </a:gs>
                    <a:gs pos="37000">
                      <a:schemeClr val="bg1">
                        <a:lumMod val="85000"/>
                      </a:schemeClr>
                    </a:gs>
                    <a:gs pos="2200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200000" scaled="0"/>
                  <a:tileRect/>
                </a:gra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13" name="组合 9"/>
              <p:cNvGrpSpPr/>
              <p:nvPr/>
            </p:nvGrpSpPr>
            <p:grpSpPr>
              <a:xfrm>
                <a:off x="0" y="301124"/>
                <a:ext cx="279426" cy="156198"/>
                <a:chOff x="469900" y="739314"/>
                <a:chExt cx="279426" cy="156198"/>
              </a:xfrm>
            </p:grpSpPr>
            <p:sp>
              <p:nvSpPr>
                <p:cNvPr id="16" name="椭圆 12"/>
                <p:cNvSpPr/>
                <p:nvPr/>
              </p:nvSpPr>
              <p:spPr>
                <a:xfrm rot="16200000">
                  <a:off x="593129" y="739315"/>
                  <a:ext cx="156198" cy="156196"/>
                </a:xfrm>
                <a:prstGeom prst="ellipse">
                  <a:avLst/>
                </a:prstGeom>
                <a:gradFill>
                  <a:gsLst>
                    <a:gs pos="7500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65000"/>
                      </a:schemeClr>
                    </a:gs>
                    <a:gs pos="35000">
                      <a:schemeClr val="bg1">
                        <a:lumMod val="95000"/>
                      </a:schemeClr>
                    </a:gs>
                    <a:gs pos="17000">
                      <a:schemeClr val="bg1">
                        <a:lumMod val="65000"/>
                      </a:schemeClr>
                    </a:gs>
                    <a:gs pos="0">
                      <a:schemeClr val="bg1"/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27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椭圆 13"/>
                <p:cNvSpPr/>
                <p:nvPr/>
              </p:nvSpPr>
              <p:spPr>
                <a:xfrm rot="16200000">
                  <a:off x="607328" y="753518"/>
                  <a:ext cx="127798" cy="127797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12700" dist="127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0" name="圆角矩形 16"/>
                <p:cNvSpPr/>
                <p:nvPr/>
              </p:nvSpPr>
              <p:spPr>
                <a:xfrm rot="16200000">
                  <a:off x="558978" y="732599"/>
                  <a:ext cx="34253" cy="21241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圆角矩形 17"/>
                <p:cNvSpPr/>
                <p:nvPr/>
              </p:nvSpPr>
              <p:spPr>
                <a:xfrm rot="16200000">
                  <a:off x="558978" y="682556"/>
                  <a:ext cx="34253" cy="212410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270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 lang="zh-CN" altLang="en-US">
                    <a:solidFill>
                      <a:prstClr val="white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22" name="文字方塊 21"/>
            <p:cNvSpPr txBox="1"/>
            <p:nvPr/>
          </p:nvSpPr>
          <p:spPr>
            <a:xfrm>
              <a:off x="2602403" y="1275096"/>
              <a:ext cx="9898583" cy="4980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8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全國不分區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，各五專招生學校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(28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校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辦理單獨招生。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spcBef>
                  <a:spcPts val="8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不採計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國中教育會考成績。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85750" indent="-285750">
                <a:spcBef>
                  <a:spcPts val="8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限國中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應屆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畢業生參加。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8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每位免試生僅得選擇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1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個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學校科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組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，並由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國中學校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C0000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集體報名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作業。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800"/>
                </a:spcBef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各五專完免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558335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招生簡章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558335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重要日程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，請至各五專完免招生學校官網查詢，或電洽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(02-27773827)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技專校院招生策略委員會。</a:t>
              </a:r>
              <a:b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b="1" dirty="0">
                  <a:solidFill>
                    <a:schemeClr val="bg1"/>
                  </a:solidFill>
                  <a:effectLst>
                    <a:glow rad="127000">
                      <a:srgbClr val="558335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技訊網：</a:t>
              </a:r>
              <a:r>
                <a:rPr lang="en-US" altLang="zh-TW" sz="2400" b="1" dirty="0">
                  <a:solidFill>
                    <a:schemeClr val="bg1"/>
                  </a:solidFill>
                  <a:effectLst>
                    <a:glow rad="127000">
                      <a:srgbClr val="558335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https://techexpo.moe.edu.tw/search/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。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85750" indent="-285750">
                <a:spcBef>
                  <a:spcPts val="8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本會提供之「招生網路報名平台」</a:t>
              </a:r>
              <a:r>
                <a:rPr lang="en-US" altLang="zh-TW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(https://www.jctv.ntut.edu.tw/enter5W/)</a:t>
              </a:r>
              <a:r>
                <a:rPr lang="zh-TW" altLang="en-US" sz="24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僅提供：</a:t>
              </a:r>
              <a:endParaRPr lang="en-US" altLang="zh-TW" sz="2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66700">
                <a:spcBef>
                  <a:spcPts val="800"/>
                </a:spcBef>
              </a:pP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★ 各校科</a:t>
              </a:r>
              <a:r>
                <a:rPr lang="en-US" altLang="zh-TW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組</a:t>
              </a:r>
              <a:r>
                <a:rPr lang="en-US" altLang="zh-TW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招生名額 查詢          ★ 各校學校及科</a:t>
              </a:r>
              <a:r>
                <a:rPr lang="en-US" altLang="zh-TW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(</a:t>
              </a: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組</a:t>
              </a:r>
              <a:r>
                <a:rPr lang="en-US" altLang="zh-TW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)</a:t>
              </a: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簡介 查詢</a:t>
              </a:r>
              <a:endParaRPr lang="en-US" altLang="zh-TW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66700">
                <a:spcBef>
                  <a:spcPts val="800"/>
                </a:spcBef>
              </a:pPr>
              <a:r>
                <a:rPr lang="zh-TW" altLang="en-US" sz="2500" b="1" dirty="0">
                  <a:solidFill>
                    <a:schemeClr val="bg1"/>
                  </a:solidFill>
                  <a:effectLst>
                    <a:glow rad="127000">
                      <a:srgbClr val="0070C0"/>
                    </a:glo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★ 各校招生官網超連結                  ★ 國中學校集體報名系統</a:t>
              </a:r>
              <a:endParaRPr lang="en-US" altLang="zh-TW" sz="2500" b="1" dirty="0">
                <a:solidFill>
                  <a:schemeClr val="bg1"/>
                </a:solidFill>
                <a:effectLst>
                  <a:glow rad="127000">
                    <a:srgbClr val="0070C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12"/>
            <p:cNvSpPr/>
            <p:nvPr/>
          </p:nvSpPr>
          <p:spPr>
            <a:xfrm rot="16200000">
              <a:off x="2143362" y="1790767"/>
              <a:ext cx="427678" cy="414961"/>
            </a:xfrm>
            <a:prstGeom prst="ellipse">
              <a:avLst/>
            </a:prstGeom>
            <a:gradFill>
              <a:gsLst>
                <a:gs pos="75000">
                  <a:schemeClr val="bg1">
                    <a:lumMod val="95000"/>
                  </a:schemeClr>
                </a:gs>
                <a:gs pos="55000">
                  <a:schemeClr val="bg1">
                    <a:lumMod val="65000"/>
                  </a:schemeClr>
                </a:gs>
                <a:gs pos="35000">
                  <a:schemeClr val="bg1">
                    <a:lumMod val="95000"/>
                  </a:schemeClr>
                </a:gs>
                <a:gs pos="17000">
                  <a:schemeClr val="bg1">
                    <a:lumMod val="65000"/>
                  </a:schemeClr>
                </a:gs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</a:gradFill>
            <a:ln>
              <a:noFill/>
            </a:ln>
            <a:effectLst>
              <a:outerShdw blurRad="127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4" name="椭圆 13"/>
            <p:cNvSpPr/>
            <p:nvPr/>
          </p:nvSpPr>
          <p:spPr>
            <a:xfrm rot="16200000">
              <a:off x="2182240" y="1828499"/>
              <a:ext cx="349917" cy="33951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innerShdw blurRad="12700" dist="127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5" name="圆角矩形 16"/>
            <p:cNvSpPr/>
            <p:nvPr/>
          </p:nvSpPr>
          <p:spPr>
            <a:xfrm rot="16200000">
              <a:off x="2057596" y="1774665"/>
              <a:ext cx="93786" cy="564303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4000">
                    <a:schemeClr val="bg1">
                      <a:lumMod val="75000"/>
                    </a:schemeClr>
                  </a:gs>
                  <a:gs pos="78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6" name="圆角矩形 17"/>
            <p:cNvSpPr/>
            <p:nvPr/>
          </p:nvSpPr>
          <p:spPr>
            <a:xfrm rot="16200000">
              <a:off x="2057596" y="1637645"/>
              <a:ext cx="93786" cy="564303"/>
            </a:xfrm>
            <a:prstGeom prst="roundRect">
              <a:avLst>
                <a:gd name="adj" fmla="val 50000"/>
              </a:avLst>
            </a:prstGeom>
            <a:gradFill>
              <a:gsLst>
                <a:gs pos="74000">
                  <a:schemeClr val="bg1"/>
                </a:gs>
                <a:gs pos="52000">
                  <a:schemeClr val="bg1">
                    <a:lumMod val="85000"/>
                  </a:schemeClr>
                </a:gs>
                <a:gs pos="23000">
                  <a:schemeClr val="bg1">
                    <a:lumMod val="65000"/>
                  </a:schemeClr>
                </a:gs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1"/>
            </a:gradFill>
            <a:ln w="12700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43000">
                    <a:schemeClr val="bg1">
                      <a:lumMod val="75000"/>
                    </a:schemeClr>
                  </a:gs>
                  <a:gs pos="79000">
                    <a:schemeClr val="bg1"/>
                  </a:gs>
                  <a:gs pos="61000">
                    <a:schemeClr val="bg1">
                      <a:lumMod val="10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0"/>
                <a:tileRect/>
              </a:gradFill>
            </a:ln>
            <a:effectLst>
              <a:outerShdw blurRad="254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FD73060-957D-4B4B-8B05-5E5AC0D1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9860" y="635277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mtClean="0"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9612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0705FDFC-6B70-4CC5-BC5D-2201074F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1238" y="6268783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29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ABB1435-1852-4D73-A241-ED589108DD79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(6/10)</a:t>
            </a:r>
          </a:p>
        </p:txBody>
      </p:sp>
      <p:sp>
        <p:nvSpPr>
          <p:cNvPr id="5" name="矩形 2">
            <a:extLst>
              <a:ext uri="{FF2B5EF4-FFF2-40B4-BE49-F238E27FC236}">
                <a16:creationId xmlns:a16="http://schemas.microsoft.com/office/drawing/2014/main" id="{54A96154-1913-4B2A-9982-F564CF601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591997"/>
            <a:ext cx="8229600" cy="938590"/>
          </a:xfrm>
          <a:prstGeom prst="rect">
            <a:avLst/>
          </a:prstGeom>
          <a:solidFill>
            <a:srgbClr val="FFE5E5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提醒：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低收入戶子女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支領失業給付之子女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檢附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報名期間內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有效日期之證明文件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免繳報名費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4">
            <a:extLst>
              <a:ext uri="{FF2B5EF4-FFF2-40B4-BE49-F238E27FC236}">
                <a16:creationId xmlns:a16="http://schemas.microsoft.com/office/drawing/2014/main" id="{329C0AD9-D0DE-40C0-9438-3EAF91BCB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1018728"/>
            <a:ext cx="9696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三、報名繳交資料列印－表二：免繳及減免報名費名冊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（一校一張）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A725A4D9-F9CF-4ADE-937C-3543D8EB1E23}"/>
              </a:ext>
            </a:extLst>
          </p:cNvPr>
          <p:cNvGrpSpPr/>
          <p:nvPr/>
        </p:nvGrpSpPr>
        <p:grpSpPr>
          <a:xfrm>
            <a:off x="1434095" y="1740957"/>
            <a:ext cx="9323809" cy="3590476"/>
            <a:chOff x="1434095" y="1740957"/>
            <a:chExt cx="9323809" cy="3590476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0257B243-782D-4746-9226-0861B5E4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34095" y="1740957"/>
              <a:ext cx="9323809" cy="359047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7DF5462-CB37-4B6E-9540-EC28D7E2D6A8}"/>
                </a:ext>
              </a:extLst>
            </p:cNvPr>
            <p:cNvSpPr/>
            <p:nvPr/>
          </p:nvSpPr>
          <p:spPr>
            <a:xfrm>
              <a:off x="3391293" y="4640826"/>
              <a:ext cx="728423" cy="5961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D4994C0-FBEE-4B71-A0E3-B9492A29D0F3}"/>
                </a:ext>
              </a:extLst>
            </p:cNvPr>
            <p:cNvSpPr/>
            <p:nvPr/>
          </p:nvSpPr>
          <p:spPr>
            <a:xfrm>
              <a:off x="7882177" y="4613691"/>
              <a:ext cx="1763268" cy="5961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6FE0B84-B136-437C-8F53-54CA84359F0C}"/>
                </a:ext>
              </a:extLst>
            </p:cNvPr>
            <p:cNvSpPr/>
            <p:nvPr/>
          </p:nvSpPr>
          <p:spPr>
            <a:xfrm>
              <a:off x="7842849" y="2654710"/>
              <a:ext cx="1310983" cy="436898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A5B9782-18CD-4B5A-9A19-2EA3DB34C0B3}"/>
                </a:ext>
              </a:extLst>
            </p:cNvPr>
            <p:cNvSpPr/>
            <p:nvPr/>
          </p:nvSpPr>
          <p:spPr>
            <a:xfrm>
              <a:off x="3219229" y="2635045"/>
              <a:ext cx="969313" cy="465119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241BD2BD-81C3-4A0E-AE68-862161B8EEEB}"/>
              </a:ext>
            </a:extLst>
          </p:cNvPr>
          <p:cNvGrpSpPr/>
          <p:nvPr/>
        </p:nvGrpSpPr>
        <p:grpSpPr>
          <a:xfrm>
            <a:off x="2135307" y="3429000"/>
            <a:ext cx="369332" cy="369332"/>
            <a:chOff x="2114313" y="1870759"/>
            <a:chExt cx="608575" cy="608575"/>
          </a:xfrm>
        </p:grpSpPr>
        <p:sp>
          <p:nvSpPr>
            <p:cNvPr id="15" name="Oval 315">
              <a:extLst>
                <a:ext uri="{FF2B5EF4-FFF2-40B4-BE49-F238E27FC236}">
                  <a16:creationId xmlns:a16="http://schemas.microsoft.com/office/drawing/2014/main" id="{72230128-3C44-4108-8A49-D1E8CA6A3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6">
              <a:extLst>
                <a:ext uri="{FF2B5EF4-FFF2-40B4-BE49-F238E27FC236}">
                  <a16:creationId xmlns:a16="http://schemas.microsoft.com/office/drawing/2014/main" id="{40F1ECE5-AAFE-48DB-BA44-6EF61BE5B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17">
              <a:extLst>
                <a:ext uri="{FF2B5EF4-FFF2-40B4-BE49-F238E27FC236}">
                  <a16:creationId xmlns:a16="http://schemas.microsoft.com/office/drawing/2014/main" id="{4CCD921E-5171-4A85-A5CE-0823F0D01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12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7433AEF2-62CF-499B-8DE8-9BA2EB19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9084" y="626110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30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1148255-7566-4A7A-946E-CD0FF4580CFF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(7/10)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43C596C-9218-431F-8EC7-CEF93075C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00" y="1833326"/>
            <a:ext cx="8077400" cy="43558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4">
            <a:extLst>
              <a:ext uri="{FF2B5EF4-FFF2-40B4-BE49-F238E27FC236}">
                <a16:creationId xmlns:a16="http://schemas.microsoft.com/office/drawing/2014/main" id="{D95D611D-635D-4347-9FEA-E0F68FE75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1018728"/>
            <a:ext cx="9696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三、報名繳交資料列印－表三：報名學生名冊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（一校一張）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74E6B4A-F040-4609-9C09-FD25FD1FBC6F}"/>
              </a:ext>
            </a:extLst>
          </p:cNvPr>
          <p:cNvSpPr/>
          <p:nvPr/>
        </p:nvSpPr>
        <p:spPr>
          <a:xfrm>
            <a:off x="7728966" y="2615381"/>
            <a:ext cx="1179060" cy="422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2979BD-037B-4B32-9209-BBE5EB63449E}"/>
              </a:ext>
            </a:extLst>
          </p:cNvPr>
          <p:cNvSpPr/>
          <p:nvPr/>
        </p:nvSpPr>
        <p:spPr>
          <a:xfrm>
            <a:off x="3653495" y="2580968"/>
            <a:ext cx="1179060" cy="422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FC2D8F8-9620-4616-A9E8-130201CF610F}"/>
              </a:ext>
            </a:extLst>
          </p:cNvPr>
          <p:cNvSpPr/>
          <p:nvPr/>
        </p:nvSpPr>
        <p:spPr>
          <a:xfrm>
            <a:off x="3791146" y="5746751"/>
            <a:ext cx="1179060" cy="422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8363661-0F03-4655-AD1B-B7ED228B7584}"/>
              </a:ext>
            </a:extLst>
          </p:cNvPr>
          <p:cNvSpPr/>
          <p:nvPr/>
        </p:nvSpPr>
        <p:spPr>
          <a:xfrm>
            <a:off x="7812539" y="5746750"/>
            <a:ext cx="1518273" cy="42278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36E8B6C-5A49-4DFF-A9B9-1B8DD8D90609}"/>
              </a:ext>
            </a:extLst>
          </p:cNvPr>
          <p:cNvGrpSpPr/>
          <p:nvPr/>
        </p:nvGrpSpPr>
        <p:grpSpPr>
          <a:xfrm>
            <a:off x="2301400" y="3038168"/>
            <a:ext cx="369332" cy="369332"/>
            <a:chOff x="2114313" y="1870759"/>
            <a:chExt cx="608575" cy="608575"/>
          </a:xfrm>
        </p:grpSpPr>
        <p:sp>
          <p:nvSpPr>
            <p:cNvPr id="14" name="Oval 315">
              <a:extLst>
                <a:ext uri="{FF2B5EF4-FFF2-40B4-BE49-F238E27FC236}">
                  <a16:creationId xmlns:a16="http://schemas.microsoft.com/office/drawing/2014/main" id="{477BA0D6-E6A7-4AAF-977F-7D3699B4A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16">
              <a:extLst>
                <a:ext uri="{FF2B5EF4-FFF2-40B4-BE49-F238E27FC236}">
                  <a16:creationId xmlns:a16="http://schemas.microsoft.com/office/drawing/2014/main" id="{D9D425E9-91B1-4886-88F1-7791DB109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7">
              <a:extLst>
                <a:ext uri="{FF2B5EF4-FFF2-40B4-BE49-F238E27FC236}">
                  <a16:creationId xmlns:a16="http://schemas.microsoft.com/office/drawing/2014/main" id="{86D0A237-227B-434F-9DBF-E74DF61F14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39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AB745365-5F0C-4310-AFE5-B89743A9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4475" y="6253692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31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EFD3B2-CE2F-428E-B1CB-8DDF62C1D042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(8/10)</a:t>
            </a:r>
          </a:p>
        </p:txBody>
      </p:sp>
      <p:sp>
        <p:nvSpPr>
          <p:cNvPr id="4" name="矩形 4">
            <a:extLst>
              <a:ext uri="{FF2B5EF4-FFF2-40B4-BE49-F238E27FC236}">
                <a16:creationId xmlns:a16="http://schemas.microsoft.com/office/drawing/2014/main" id="{820711A5-144F-4A77-BBEA-D56B9A899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1121385"/>
            <a:ext cx="10807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三、報名繳交資料列印－表四：報名學生超額比序項目積分列表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（一校一張）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B4786F70-D494-4539-86D9-39C01EE1C336}"/>
              </a:ext>
            </a:extLst>
          </p:cNvPr>
          <p:cNvGrpSpPr/>
          <p:nvPr/>
        </p:nvGrpSpPr>
        <p:grpSpPr>
          <a:xfrm>
            <a:off x="1138857" y="1961228"/>
            <a:ext cx="9914286" cy="3914286"/>
            <a:chOff x="1138857" y="1961228"/>
            <a:chExt cx="9914286" cy="3914286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70CF6663-8BA4-4A45-8205-73457A3CD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857" y="1961228"/>
              <a:ext cx="9914286" cy="391428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0E57628-8A1B-40E8-92BD-2D04D015034F}"/>
                </a:ext>
              </a:extLst>
            </p:cNvPr>
            <p:cNvSpPr/>
            <p:nvPr/>
          </p:nvSpPr>
          <p:spPr>
            <a:xfrm>
              <a:off x="2955405" y="2934929"/>
              <a:ext cx="1179060" cy="42278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E75C115-AF78-4326-9EB7-40F5F55EA2E7}"/>
                </a:ext>
              </a:extLst>
            </p:cNvPr>
            <p:cNvSpPr/>
            <p:nvPr/>
          </p:nvSpPr>
          <p:spPr>
            <a:xfrm>
              <a:off x="7547069" y="2934929"/>
              <a:ext cx="1400286" cy="42278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2A27137-0F9D-468C-B6AF-16D46D868822}"/>
                </a:ext>
              </a:extLst>
            </p:cNvPr>
            <p:cNvSpPr/>
            <p:nvPr/>
          </p:nvSpPr>
          <p:spPr>
            <a:xfrm>
              <a:off x="3112721" y="5308192"/>
              <a:ext cx="1179060" cy="42278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807FFA4-8758-49B7-8BB0-89277B884D52}"/>
                </a:ext>
              </a:extLst>
            </p:cNvPr>
            <p:cNvSpPr/>
            <p:nvPr/>
          </p:nvSpPr>
          <p:spPr>
            <a:xfrm>
              <a:off x="7657682" y="5313828"/>
              <a:ext cx="1850112" cy="422787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4257C8F5-AD5E-49D6-B455-600D954AB661}"/>
              </a:ext>
            </a:extLst>
          </p:cNvPr>
          <p:cNvGrpSpPr/>
          <p:nvPr/>
        </p:nvGrpSpPr>
        <p:grpSpPr>
          <a:xfrm>
            <a:off x="1436161" y="3429000"/>
            <a:ext cx="369332" cy="369332"/>
            <a:chOff x="2114313" y="1870759"/>
            <a:chExt cx="608575" cy="608575"/>
          </a:xfrm>
        </p:grpSpPr>
        <p:sp>
          <p:nvSpPr>
            <p:cNvPr id="13" name="Oval 315">
              <a:extLst>
                <a:ext uri="{FF2B5EF4-FFF2-40B4-BE49-F238E27FC236}">
                  <a16:creationId xmlns:a16="http://schemas.microsoft.com/office/drawing/2014/main" id="{E4BB4FF6-0C66-40E7-A313-4F37E7F37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313" y="1870759"/>
              <a:ext cx="608575" cy="6085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316">
              <a:extLst>
                <a:ext uri="{FF2B5EF4-FFF2-40B4-BE49-F238E27FC236}">
                  <a16:creationId xmlns:a16="http://schemas.microsoft.com/office/drawing/2014/main" id="{C04088FF-78F0-4A89-A73D-C14818221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401" y="2116559"/>
              <a:ext cx="342046" cy="350931"/>
            </a:xfrm>
            <a:custGeom>
              <a:avLst/>
              <a:gdLst>
                <a:gd name="T0" fmla="*/ 54 w 144"/>
                <a:gd name="T1" fmla="*/ 148 h 148"/>
                <a:gd name="T2" fmla="*/ 144 w 144"/>
                <a:gd name="T3" fmla="*/ 50 h 148"/>
                <a:gd name="T4" fmla="*/ 94 w 144"/>
                <a:gd name="T5" fmla="*/ 0 h 148"/>
                <a:gd name="T6" fmla="*/ 0 w 144"/>
                <a:gd name="T7" fmla="*/ 94 h 148"/>
                <a:gd name="T8" fmla="*/ 54 w 144"/>
                <a:gd name="T9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48">
                  <a:moveTo>
                    <a:pt x="54" y="148"/>
                  </a:moveTo>
                  <a:cubicBezTo>
                    <a:pt x="100" y="134"/>
                    <a:pt x="134" y="97"/>
                    <a:pt x="144" y="5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94"/>
                    <a:pt x="0" y="94"/>
                    <a:pt x="0" y="94"/>
                  </a:cubicBezTo>
                  <a:lnTo>
                    <a:pt x="54" y="14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17">
              <a:extLst>
                <a:ext uri="{FF2B5EF4-FFF2-40B4-BE49-F238E27FC236}">
                  <a16:creationId xmlns:a16="http://schemas.microsoft.com/office/drawing/2014/main" id="{E858A189-FB71-42E1-BBD2-8C5F6B3AB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694" y="2057330"/>
              <a:ext cx="359815" cy="282818"/>
            </a:xfrm>
            <a:custGeom>
              <a:avLst/>
              <a:gdLst>
                <a:gd name="T0" fmla="*/ 203 w 243"/>
                <a:gd name="T1" fmla="*/ 0 h 191"/>
                <a:gd name="T2" fmla="*/ 93 w 243"/>
                <a:gd name="T3" fmla="*/ 110 h 191"/>
                <a:gd name="T4" fmla="*/ 40 w 243"/>
                <a:gd name="T5" fmla="*/ 56 h 191"/>
                <a:gd name="T6" fmla="*/ 0 w 243"/>
                <a:gd name="T7" fmla="*/ 96 h 191"/>
                <a:gd name="T8" fmla="*/ 93 w 243"/>
                <a:gd name="T9" fmla="*/ 191 h 191"/>
                <a:gd name="T10" fmla="*/ 243 w 243"/>
                <a:gd name="T11" fmla="*/ 40 h 191"/>
                <a:gd name="T12" fmla="*/ 203 w 243"/>
                <a:gd name="T1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3" h="191">
                  <a:moveTo>
                    <a:pt x="203" y="0"/>
                  </a:moveTo>
                  <a:lnTo>
                    <a:pt x="93" y="110"/>
                  </a:lnTo>
                  <a:lnTo>
                    <a:pt x="40" y="56"/>
                  </a:lnTo>
                  <a:lnTo>
                    <a:pt x="0" y="96"/>
                  </a:lnTo>
                  <a:lnTo>
                    <a:pt x="93" y="191"/>
                  </a:lnTo>
                  <a:lnTo>
                    <a:pt x="243" y="4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5F7FA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15210" tIns="57605" rIns="115210" bIns="57605" numCol="1" anchor="t" anchorCtr="0" compatLnSpc="1">
              <a:prstTxWarp prst="textNoShape">
                <a:avLst/>
              </a:prstTxWarp>
            </a:bodyPr>
            <a:lstStyle/>
            <a:p>
              <a:pPr defTabSz="1152144">
                <a:defRPr/>
              </a:pPr>
              <a:endParaRPr lang="zh-CN" altLang="en-US" sz="2268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11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7278B32-38F0-4929-A65E-1325B89113A0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、報名資料確認送出及列印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(9/10)</a:t>
            </a:r>
          </a:p>
        </p:txBody>
      </p:sp>
      <p:sp>
        <p:nvSpPr>
          <p:cNvPr id="4" name="矩形 7">
            <a:extLst>
              <a:ext uri="{FF2B5EF4-FFF2-40B4-BE49-F238E27FC236}">
                <a16:creationId xmlns:a16="http://schemas.microsoft.com/office/drawing/2014/main" id="{7BCBD53D-0031-4B60-BECF-0A50798C1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3" y="1126795"/>
            <a:ext cx="7170553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0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四、列印報名表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須選填「五專完免招生科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組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」，方能列印報名表。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AC1165C8-CED1-48FE-A084-F7F9EAF05A31}"/>
              </a:ext>
            </a:extLst>
          </p:cNvPr>
          <p:cNvGrpSpPr/>
          <p:nvPr/>
        </p:nvGrpSpPr>
        <p:grpSpPr>
          <a:xfrm>
            <a:off x="2767667" y="1406157"/>
            <a:ext cx="9119533" cy="5256502"/>
            <a:chOff x="2245760" y="1234718"/>
            <a:chExt cx="9908215" cy="5711085"/>
          </a:xfrm>
        </p:grpSpPr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67FBC3E3-0084-4BB5-AB06-698E9CC22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45760" y="3126445"/>
              <a:ext cx="9757986" cy="381935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3C0DDA6-87BF-4ED6-8F65-8EB72B579355}"/>
                </a:ext>
              </a:extLst>
            </p:cNvPr>
            <p:cNvSpPr/>
            <p:nvPr/>
          </p:nvSpPr>
          <p:spPr>
            <a:xfrm>
              <a:off x="6128818" y="3145144"/>
              <a:ext cx="2008241" cy="8940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1A9B040-E612-447B-AFA9-FAF77F99B38B}"/>
                </a:ext>
              </a:extLst>
            </p:cNvPr>
            <p:cNvSpPr/>
            <p:nvPr/>
          </p:nvSpPr>
          <p:spPr>
            <a:xfrm>
              <a:off x="5966578" y="4297517"/>
              <a:ext cx="2286004" cy="2190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796A521-A420-4501-ACAD-3DC89076C668}"/>
                </a:ext>
              </a:extLst>
            </p:cNvPr>
            <p:cNvSpPr/>
            <p:nvPr/>
          </p:nvSpPr>
          <p:spPr>
            <a:xfrm>
              <a:off x="2269653" y="4827540"/>
              <a:ext cx="1718190" cy="211826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E700B91-9E59-4C3A-8719-607B8CF0894F}"/>
                </a:ext>
              </a:extLst>
            </p:cNvPr>
            <p:cNvSpPr/>
            <p:nvPr/>
          </p:nvSpPr>
          <p:spPr>
            <a:xfrm>
              <a:off x="6897879" y="4527362"/>
              <a:ext cx="447675" cy="3001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快取圖案 11">
              <a:extLst>
                <a:ext uri="{FF2B5EF4-FFF2-40B4-BE49-F238E27FC236}">
                  <a16:creationId xmlns:a16="http://schemas.microsoft.com/office/drawing/2014/main" id="{4FBE8E98-FC09-4E80-830B-774A5CC20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779" y="4184709"/>
              <a:ext cx="613929" cy="492740"/>
            </a:xfrm>
            <a:prstGeom prst="roundRect">
              <a:avLst>
                <a:gd name="adj" fmla="val 160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zh-TW" sz="4000" dirty="0">
                  <a:solidFill>
                    <a:srgbClr val="C00000"/>
                  </a:solidFill>
                  <a:latin typeface="+mn-lt"/>
                  <a:cs typeface="Times New Roman" panose="02020603050405020304" pitchFamily="18" charset="0"/>
                  <a:sym typeface="Wingdings" panose="05000000000000000000" pitchFamily="2" charset="2"/>
                </a:rPr>
                <a:t></a:t>
              </a:r>
              <a:endParaRPr lang="zh-TW" altLang="zh-TW" sz="400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13" name="快取圖案 11">
              <a:extLst>
                <a:ext uri="{FF2B5EF4-FFF2-40B4-BE49-F238E27FC236}">
                  <a16:creationId xmlns:a16="http://schemas.microsoft.com/office/drawing/2014/main" id="{2F826B08-D832-4DCD-A8F1-D52C062FF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827" y="4398753"/>
              <a:ext cx="493813" cy="360065"/>
            </a:xfrm>
            <a:prstGeom prst="roundRect">
              <a:avLst>
                <a:gd name="adj" fmla="val 160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zh-TW" sz="3200" dirty="0">
                  <a:solidFill>
                    <a:srgbClr val="C00000"/>
                  </a:solidFill>
                  <a:cs typeface="Calibri" panose="020F0502020204030204" pitchFamily="34" charset="0"/>
                  <a:sym typeface="Wingdings" panose="05000000000000000000" pitchFamily="2" charset="2"/>
                </a:rPr>
                <a:t>❷</a:t>
              </a:r>
              <a:endParaRPr lang="zh-TW" altLang="zh-TW" sz="3200" dirty="0">
                <a:solidFill>
                  <a:srgbClr val="C00000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快取圖案 11">
              <a:extLst>
                <a:ext uri="{FF2B5EF4-FFF2-40B4-BE49-F238E27FC236}">
                  <a16:creationId xmlns:a16="http://schemas.microsoft.com/office/drawing/2014/main" id="{55ED40D8-1D2D-4B02-BBC1-A7CC8D1F0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8009" y="4655180"/>
              <a:ext cx="493813" cy="360065"/>
            </a:xfrm>
            <a:prstGeom prst="roundRect">
              <a:avLst>
                <a:gd name="adj" fmla="val 1607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800"/>
                </a:spcAft>
                <a:buFontTx/>
                <a:buNone/>
              </a:pPr>
              <a:r>
                <a:rPr lang="en-US" altLang="zh-TW" sz="3200" dirty="0">
                  <a:solidFill>
                    <a:srgbClr val="C00000"/>
                  </a:solidFill>
                  <a:cs typeface="Calibri" panose="020F0502020204030204" pitchFamily="34" charset="0"/>
                  <a:sym typeface="Wingdings" panose="05000000000000000000" pitchFamily="2" charset="2"/>
                </a:rPr>
                <a:t>❸</a:t>
              </a:r>
              <a:endParaRPr lang="zh-TW" altLang="zh-TW" sz="3200" dirty="0">
                <a:solidFill>
                  <a:srgbClr val="C00000"/>
                </a:solidFill>
                <a:latin typeface="Perpetua" panose="02020502060401020303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736AD970-DE7A-4777-9EEE-4B19B203A513}"/>
                </a:ext>
              </a:extLst>
            </p:cNvPr>
            <p:cNvSpPr txBox="1"/>
            <p:nvPr/>
          </p:nvSpPr>
          <p:spPr>
            <a:xfrm>
              <a:off x="8201427" y="1234718"/>
              <a:ext cx="3952548" cy="23574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38100">
              <a:solidFill>
                <a:srgbClr val="FFC000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zh-TW" altLang="zh-TW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操作方式：</a:t>
              </a:r>
              <a:endPara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263525" indent="-263525">
                <a:spcBef>
                  <a:spcPts val="600"/>
                </a:spcBef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a typeface="微軟正黑體" panose="020B0604030504040204" pitchFamily="34" charset="-120"/>
                  <a:cs typeface="Calibri" panose="020F0502020204030204" pitchFamily="34" charset="0"/>
                  <a:sym typeface="Wingdings 2" panose="05020102010507070707" pitchFamily="18" charset="2"/>
                </a:rPr>
                <a:t>❶ </a:t>
              </a:r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查詢年級班級</a:t>
              </a:r>
              <a:endParaRPr lang="en-US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endParaRPr>
            </a:p>
            <a:p>
              <a:pPr marL="263525" indent="-263525">
                <a:spcBef>
                  <a:spcPts val="600"/>
                </a:spcBef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a typeface="微軟正黑體" panose="020B0604030504040204" pitchFamily="34" charset="-120"/>
                  <a:cs typeface="Calibri" panose="020F0502020204030204" pitchFamily="34" charset="0"/>
                  <a:sym typeface="Wingdings 2" panose="05020102010507070707" pitchFamily="18" charset="2"/>
                </a:rPr>
                <a:t>❷ </a:t>
              </a:r>
              <a:r>
                <a:rPr lang="zh-TW" altLang="en-US" sz="2400" b="1" dirty="0">
                  <a:ea typeface="微軟正黑體" panose="020B0604030504040204" pitchFamily="34" charset="-120"/>
                  <a:cs typeface="Calibri" panose="020F0502020204030204" pitchFamily="34" charset="0"/>
                  <a:sym typeface="Wingdings 2" panose="05020102010507070707" pitchFamily="18" charset="2"/>
                </a:rPr>
                <a:t>選擇欲列印或全選列印</a:t>
              </a:r>
              <a:endParaRPr lang="en-US" altLang="zh-TW" sz="2400" b="1" dirty="0">
                <a:ea typeface="微軟正黑體" panose="020B0604030504040204" pitchFamily="34" charset="-120"/>
                <a:cs typeface="Calibri" panose="020F0502020204030204" pitchFamily="34" charset="0"/>
                <a:sym typeface="Wingdings 2" panose="05020102010507070707" pitchFamily="18" charset="2"/>
              </a:endParaRPr>
            </a:p>
            <a:p>
              <a:pPr marL="263525" indent="-263525">
                <a:spcBef>
                  <a:spcPts val="600"/>
                </a:spcBef>
                <a:defRPr/>
              </a:pPr>
              <a:r>
                <a:rPr lang="zh-TW" altLang="en-US" sz="2400" b="1" dirty="0">
                  <a:solidFill>
                    <a:srgbClr val="C00000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❸</a:t>
              </a:r>
              <a:r>
                <a:rPr lang="zh-TW" altLang="en-US" sz="2400" b="1" dirty="0">
                  <a:solidFill>
                    <a:srgbClr val="000000"/>
                  </a:solidFill>
                  <a:ea typeface="微軟正黑體" panose="020B0604030504040204" pitchFamily="34" charset="-120"/>
                  <a:cs typeface="Calibri" panose="020F0502020204030204" pitchFamily="34" charset="0"/>
                </a:rPr>
                <a:t> </a:t>
              </a:r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點選「列印」產出報名</a:t>
              </a:r>
              <a:br>
                <a:rPr lang="en-US" altLang="zh-TW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</a:br>
              <a:r>
                <a:rPr lang="zh-TW" altLang="en-US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 表</a:t>
              </a:r>
              <a:r>
                <a:rPr lang="en-US" altLang="zh-TW" sz="2400" b="1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</a:rPr>
                <a:t>PDF</a:t>
              </a:r>
              <a:endPara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 2" panose="05020102010507070707" pitchFamily="18" charset="2"/>
              </a:endParaRPr>
            </a:p>
          </p:txBody>
        </p:sp>
      </p:grpSp>
      <p:pic>
        <p:nvPicPr>
          <p:cNvPr id="20" name="圖片 19">
            <a:extLst>
              <a:ext uri="{FF2B5EF4-FFF2-40B4-BE49-F238E27FC236}">
                <a16:creationId xmlns:a16="http://schemas.microsoft.com/office/drawing/2014/main" id="{F260AE9D-78C0-4E66-92EF-F586934474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5"/>
          <a:stretch/>
        </p:blipFill>
        <p:spPr>
          <a:xfrm>
            <a:off x="435359" y="2146562"/>
            <a:ext cx="2623077" cy="3282467"/>
          </a:xfrm>
          <a:prstGeom prst="rect">
            <a:avLst/>
          </a:prstGeom>
          <a:ln w="38100">
            <a:solidFill>
              <a:schemeClr val="tx1"/>
            </a:solidFill>
            <a:prstDash val="sysDash"/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0D42073-03E3-4CB5-92F0-E64541BA6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215" y="629753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32</a:t>
            </a:fld>
            <a:endParaRPr lang="zh-TW" altLang="en-US" dirty="0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1C65276-4A2C-45DD-9F5D-538975CBD552}"/>
              </a:ext>
            </a:extLst>
          </p:cNvPr>
          <p:cNvSpPr/>
          <p:nvPr/>
        </p:nvSpPr>
        <p:spPr>
          <a:xfrm>
            <a:off x="985499" y="2682505"/>
            <a:ext cx="1487500" cy="163584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C0BA0EF-1FAF-4E49-9B47-DB71B0DD00C9}"/>
              </a:ext>
            </a:extLst>
          </p:cNvPr>
          <p:cNvSpPr/>
          <p:nvPr/>
        </p:nvSpPr>
        <p:spPr>
          <a:xfrm>
            <a:off x="3178250" y="5058444"/>
            <a:ext cx="769956" cy="939233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語音泡泡: 圓角矩形 25">
            <a:extLst>
              <a:ext uri="{FF2B5EF4-FFF2-40B4-BE49-F238E27FC236}">
                <a16:creationId xmlns:a16="http://schemas.microsoft.com/office/drawing/2014/main" id="{4137D887-BF5A-4CB3-9FB7-88E89CDAB105}"/>
              </a:ext>
            </a:extLst>
          </p:cNvPr>
          <p:cNvSpPr/>
          <p:nvPr/>
        </p:nvSpPr>
        <p:spPr>
          <a:xfrm>
            <a:off x="3285823" y="2749378"/>
            <a:ext cx="1944373" cy="846386"/>
          </a:xfrm>
          <a:prstGeom prst="wedgeRoundRectCallout">
            <a:avLst>
              <a:gd name="adj1" fmla="val -85532"/>
              <a:gd name="adj2" fmla="val 237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未選填校科組不可列報名表</a:t>
            </a:r>
          </a:p>
        </p:txBody>
      </p:sp>
      <p:sp>
        <p:nvSpPr>
          <p:cNvPr id="27" name="Freeform 72">
            <a:extLst>
              <a:ext uri="{FF2B5EF4-FFF2-40B4-BE49-F238E27FC236}">
                <a16:creationId xmlns:a16="http://schemas.microsoft.com/office/drawing/2014/main" id="{D89AC12A-E0FB-402D-B124-C63FD3579E69}"/>
              </a:ext>
            </a:extLst>
          </p:cNvPr>
          <p:cNvSpPr>
            <a:spLocks noEditPoints="1"/>
          </p:cNvSpPr>
          <p:nvPr/>
        </p:nvSpPr>
        <p:spPr bwMode="auto">
          <a:xfrm rot="11806428" flipH="1">
            <a:off x="1962157" y="5361293"/>
            <a:ext cx="794287" cy="653074"/>
          </a:xfrm>
          <a:custGeom>
            <a:avLst/>
            <a:gdLst>
              <a:gd name="T0" fmla="*/ 327 w 558"/>
              <a:gd name="T1" fmla="*/ 198 h 457"/>
              <a:gd name="T2" fmla="*/ 472 w 558"/>
              <a:gd name="T3" fmla="*/ 158 h 457"/>
              <a:gd name="T4" fmla="*/ 53 w 558"/>
              <a:gd name="T5" fmla="*/ 421 h 457"/>
              <a:gd name="T6" fmla="*/ 45 w 558"/>
              <a:gd name="T7" fmla="*/ 306 h 457"/>
              <a:gd name="T8" fmla="*/ 356 w 558"/>
              <a:gd name="T9" fmla="*/ 186 h 457"/>
              <a:gd name="T10" fmla="*/ 386 w 558"/>
              <a:gd name="T11" fmla="*/ 179 h 457"/>
              <a:gd name="T12" fmla="*/ 453 w 558"/>
              <a:gd name="T13" fmla="*/ 162 h 457"/>
              <a:gd name="T14" fmla="*/ 343 w 558"/>
              <a:gd name="T15" fmla="*/ 192 h 457"/>
              <a:gd name="T16" fmla="*/ 87 w 558"/>
              <a:gd name="T17" fmla="*/ 407 h 457"/>
              <a:gd name="T18" fmla="*/ 165 w 558"/>
              <a:gd name="T19" fmla="*/ 392 h 457"/>
              <a:gd name="T20" fmla="*/ 127 w 558"/>
              <a:gd name="T21" fmla="*/ 413 h 457"/>
              <a:gd name="T22" fmla="*/ 501 w 558"/>
              <a:gd name="T23" fmla="*/ 160 h 457"/>
              <a:gd name="T24" fmla="*/ 464 w 558"/>
              <a:gd name="T25" fmla="*/ 156 h 457"/>
              <a:gd name="T26" fmla="*/ 276 w 558"/>
              <a:gd name="T27" fmla="*/ 217 h 457"/>
              <a:gd name="T28" fmla="*/ 436 w 558"/>
              <a:gd name="T29" fmla="*/ 160 h 457"/>
              <a:gd name="T30" fmla="*/ 164 w 558"/>
              <a:gd name="T31" fmla="*/ 405 h 457"/>
              <a:gd name="T32" fmla="*/ 360 w 558"/>
              <a:gd name="T33" fmla="*/ 185 h 457"/>
              <a:gd name="T34" fmla="*/ 112 w 558"/>
              <a:gd name="T35" fmla="*/ 424 h 457"/>
              <a:gd name="T36" fmla="*/ 247 w 558"/>
              <a:gd name="T37" fmla="*/ 278 h 457"/>
              <a:gd name="T38" fmla="*/ 405 w 558"/>
              <a:gd name="T39" fmla="*/ 158 h 457"/>
              <a:gd name="T40" fmla="*/ 306 w 558"/>
              <a:gd name="T41" fmla="*/ 190 h 457"/>
              <a:gd name="T42" fmla="*/ 80 w 558"/>
              <a:gd name="T43" fmla="*/ 411 h 457"/>
              <a:gd name="T44" fmla="*/ 57 w 558"/>
              <a:gd name="T45" fmla="*/ 388 h 457"/>
              <a:gd name="T46" fmla="*/ 329 w 558"/>
              <a:gd name="T47" fmla="*/ 177 h 457"/>
              <a:gd name="T48" fmla="*/ 379 w 558"/>
              <a:gd name="T49" fmla="*/ 181 h 457"/>
              <a:gd name="T50" fmla="*/ 531 w 558"/>
              <a:gd name="T51" fmla="*/ 44 h 457"/>
              <a:gd name="T52" fmla="*/ 139 w 558"/>
              <a:gd name="T53" fmla="*/ 400 h 457"/>
              <a:gd name="T54" fmla="*/ 259 w 558"/>
              <a:gd name="T55" fmla="*/ 245 h 457"/>
              <a:gd name="T56" fmla="*/ 42 w 558"/>
              <a:gd name="T57" fmla="*/ 339 h 457"/>
              <a:gd name="T58" fmla="*/ 112 w 558"/>
              <a:gd name="T59" fmla="*/ 363 h 457"/>
              <a:gd name="T60" fmla="*/ 183 w 558"/>
              <a:gd name="T61" fmla="*/ 384 h 457"/>
              <a:gd name="T62" fmla="*/ 211 w 558"/>
              <a:gd name="T63" fmla="*/ 312 h 457"/>
              <a:gd name="T64" fmla="*/ 45 w 558"/>
              <a:gd name="T65" fmla="*/ 289 h 457"/>
              <a:gd name="T66" fmla="*/ 141 w 558"/>
              <a:gd name="T67" fmla="*/ 362 h 457"/>
              <a:gd name="T68" fmla="*/ 85 w 558"/>
              <a:gd name="T69" fmla="*/ 301 h 457"/>
              <a:gd name="T70" fmla="*/ 91 w 558"/>
              <a:gd name="T71" fmla="*/ 263 h 457"/>
              <a:gd name="T72" fmla="*/ 127 w 558"/>
              <a:gd name="T73" fmla="*/ 263 h 457"/>
              <a:gd name="T74" fmla="*/ 171 w 558"/>
              <a:gd name="T75" fmla="*/ 207 h 457"/>
              <a:gd name="T76" fmla="*/ 125 w 558"/>
              <a:gd name="T77" fmla="*/ 280 h 457"/>
              <a:gd name="T78" fmla="*/ 74 w 558"/>
              <a:gd name="T79" fmla="*/ 274 h 457"/>
              <a:gd name="T80" fmla="*/ 196 w 558"/>
              <a:gd name="T81" fmla="*/ 287 h 457"/>
              <a:gd name="T82" fmla="*/ 493 w 558"/>
              <a:gd name="T83" fmla="*/ 141 h 457"/>
              <a:gd name="T84" fmla="*/ 470 w 558"/>
              <a:gd name="T85" fmla="*/ 122 h 457"/>
              <a:gd name="T86" fmla="*/ 407 w 558"/>
              <a:gd name="T87" fmla="*/ 87 h 457"/>
              <a:gd name="T88" fmla="*/ 358 w 558"/>
              <a:gd name="T89" fmla="*/ 68 h 457"/>
              <a:gd name="T90" fmla="*/ 409 w 558"/>
              <a:gd name="T91" fmla="*/ 80 h 457"/>
              <a:gd name="T92" fmla="*/ 472 w 558"/>
              <a:gd name="T93" fmla="*/ 106 h 457"/>
              <a:gd name="T94" fmla="*/ 508 w 558"/>
              <a:gd name="T95" fmla="*/ 40 h 457"/>
              <a:gd name="T96" fmla="*/ 527 w 558"/>
              <a:gd name="T97" fmla="*/ 30 h 457"/>
              <a:gd name="T98" fmla="*/ 423 w 558"/>
              <a:gd name="T99" fmla="*/ 13 h 457"/>
              <a:gd name="T100" fmla="*/ 293 w 558"/>
              <a:gd name="T101" fmla="*/ 40 h 457"/>
              <a:gd name="T102" fmla="*/ 546 w 558"/>
              <a:gd name="T103" fmla="*/ 13 h 457"/>
              <a:gd name="T104" fmla="*/ 514 w 558"/>
              <a:gd name="T105" fmla="*/ 169 h 457"/>
              <a:gd name="T106" fmla="*/ 426 w 558"/>
              <a:gd name="T107" fmla="*/ 186 h 457"/>
              <a:gd name="T108" fmla="*/ 377 w 558"/>
              <a:gd name="T109" fmla="*/ 194 h 457"/>
              <a:gd name="T110" fmla="*/ 247 w 558"/>
              <a:gd name="T111" fmla="*/ 314 h 457"/>
              <a:gd name="T112" fmla="*/ 221 w 558"/>
              <a:gd name="T113" fmla="*/ 398 h 457"/>
              <a:gd name="T114" fmla="*/ 80 w 558"/>
              <a:gd name="T115" fmla="*/ 445 h 457"/>
              <a:gd name="T116" fmla="*/ 47 w 558"/>
              <a:gd name="T117" fmla="*/ 443 h 457"/>
              <a:gd name="T118" fmla="*/ 9 w 558"/>
              <a:gd name="T119" fmla="*/ 388 h 457"/>
              <a:gd name="T120" fmla="*/ 26 w 558"/>
              <a:gd name="T121" fmla="*/ 198 h 457"/>
              <a:gd name="T122" fmla="*/ 51 w 558"/>
              <a:gd name="T123" fmla="*/ 162 h 457"/>
              <a:gd name="T124" fmla="*/ 127 w 558"/>
              <a:gd name="T125" fmla="*/ 164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58" h="457">
                <a:moveTo>
                  <a:pt x="493" y="99"/>
                </a:moveTo>
                <a:lnTo>
                  <a:pt x="495" y="97"/>
                </a:lnTo>
                <a:lnTo>
                  <a:pt x="495" y="97"/>
                </a:lnTo>
                <a:lnTo>
                  <a:pt x="495" y="95"/>
                </a:lnTo>
                <a:lnTo>
                  <a:pt x="495" y="95"/>
                </a:lnTo>
                <a:lnTo>
                  <a:pt x="493" y="95"/>
                </a:lnTo>
                <a:lnTo>
                  <a:pt x="493" y="99"/>
                </a:lnTo>
                <a:close/>
                <a:moveTo>
                  <a:pt x="40" y="390"/>
                </a:moveTo>
                <a:lnTo>
                  <a:pt x="42" y="390"/>
                </a:lnTo>
                <a:lnTo>
                  <a:pt x="42" y="392"/>
                </a:lnTo>
                <a:lnTo>
                  <a:pt x="42" y="392"/>
                </a:lnTo>
                <a:lnTo>
                  <a:pt x="44" y="392"/>
                </a:lnTo>
                <a:lnTo>
                  <a:pt x="42" y="392"/>
                </a:lnTo>
                <a:lnTo>
                  <a:pt x="42" y="390"/>
                </a:lnTo>
                <a:lnTo>
                  <a:pt x="40" y="390"/>
                </a:lnTo>
                <a:close/>
                <a:moveTo>
                  <a:pt x="396" y="175"/>
                </a:move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5"/>
                </a:lnTo>
                <a:lnTo>
                  <a:pt x="398" y="173"/>
                </a:lnTo>
                <a:lnTo>
                  <a:pt x="398" y="173"/>
                </a:lnTo>
                <a:lnTo>
                  <a:pt x="398" y="173"/>
                </a:lnTo>
                <a:lnTo>
                  <a:pt x="396" y="173"/>
                </a:lnTo>
                <a:lnTo>
                  <a:pt x="396" y="175"/>
                </a:lnTo>
                <a:lnTo>
                  <a:pt x="396" y="175"/>
                </a:lnTo>
                <a:close/>
                <a:moveTo>
                  <a:pt x="329" y="196"/>
                </a:moveTo>
                <a:lnTo>
                  <a:pt x="327" y="198"/>
                </a:lnTo>
                <a:lnTo>
                  <a:pt x="327" y="198"/>
                </a:lnTo>
                <a:lnTo>
                  <a:pt x="329" y="198"/>
                </a:lnTo>
                <a:lnTo>
                  <a:pt x="331" y="196"/>
                </a:lnTo>
                <a:lnTo>
                  <a:pt x="329" y="196"/>
                </a:lnTo>
                <a:close/>
                <a:moveTo>
                  <a:pt x="63" y="426"/>
                </a:moveTo>
                <a:lnTo>
                  <a:pt x="63" y="424"/>
                </a:lnTo>
                <a:lnTo>
                  <a:pt x="63" y="424"/>
                </a:lnTo>
                <a:lnTo>
                  <a:pt x="61" y="423"/>
                </a:lnTo>
                <a:lnTo>
                  <a:pt x="61" y="424"/>
                </a:lnTo>
                <a:lnTo>
                  <a:pt x="61" y="426"/>
                </a:lnTo>
                <a:lnTo>
                  <a:pt x="63" y="426"/>
                </a:lnTo>
                <a:close/>
                <a:moveTo>
                  <a:pt x="520" y="103"/>
                </a:moveTo>
                <a:lnTo>
                  <a:pt x="518" y="105"/>
                </a:lnTo>
                <a:lnTo>
                  <a:pt x="518" y="106"/>
                </a:lnTo>
                <a:lnTo>
                  <a:pt x="520" y="105"/>
                </a:lnTo>
                <a:lnTo>
                  <a:pt x="520" y="103"/>
                </a:lnTo>
                <a:lnTo>
                  <a:pt x="520" y="99"/>
                </a:lnTo>
                <a:lnTo>
                  <a:pt x="520" y="101"/>
                </a:lnTo>
                <a:lnTo>
                  <a:pt x="520" y="103"/>
                </a:lnTo>
                <a:close/>
                <a:moveTo>
                  <a:pt x="55" y="316"/>
                </a:moveTo>
                <a:lnTo>
                  <a:pt x="53" y="314"/>
                </a:lnTo>
                <a:lnTo>
                  <a:pt x="51" y="312"/>
                </a:lnTo>
                <a:lnTo>
                  <a:pt x="49" y="310"/>
                </a:lnTo>
                <a:lnTo>
                  <a:pt x="51" y="312"/>
                </a:lnTo>
                <a:lnTo>
                  <a:pt x="53" y="314"/>
                </a:lnTo>
                <a:lnTo>
                  <a:pt x="55" y="316"/>
                </a:lnTo>
                <a:close/>
                <a:moveTo>
                  <a:pt x="470" y="162"/>
                </a:moveTo>
                <a:lnTo>
                  <a:pt x="472" y="158"/>
                </a:lnTo>
                <a:lnTo>
                  <a:pt x="470" y="158"/>
                </a:lnTo>
                <a:lnTo>
                  <a:pt x="470" y="158"/>
                </a:lnTo>
                <a:lnTo>
                  <a:pt x="470" y="160"/>
                </a:lnTo>
                <a:lnTo>
                  <a:pt x="468" y="160"/>
                </a:lnTo>
                <a:lnTo>
                  <a:pt x="470" y="162"/>
                </a:lnTo>
                <a:close/>
                <a:moveTo>
                  <a:pt x="423" y="173"/>
                </a:moveTo>
                <a:lnTo>
                  <a:pt x="424" y="173"/>
                </a:lnTo>
                <a:lnTo>
                  <a:pt x="424" y="171"/>
                </a:lnTo>
                <a:lnTo>
                  <a:pt x="424" y="169"/>
                </a:lnTo>
                <a:lnTo>
                  <a:pt x="424" y="167"/>
                </a:lnTo>
                <a:lnTo>
                  <a:pt x="423" y="167"/>
                </a:lnTo>
                <a:lnTo>
                  <a:pt x="423" y="173"/>
                </a:lnTo>
                <a:close/>
                <a:moveTo>
                  <a:pt x="66" y="430"/>
                </a:moveTo>
                <a:lnTo>
                  <a:pt x="66" y="430"/>
                </a:lnTo>
                <a:lnTo>
                  <a:pt x="66" y="430"/>
                </a:lnTo>
                <a:lnTo>
                  <a:pt x="66" y="430"/>
                </a:lnTo>
                <a:lnTo>
                  <a:pt x="68" y="432"/>
                </a:lnTo>
                <a:lnTo>
                  <a:pt x="68" y="432"/>
                </a:lnTo>
                <a:lnTo>
                  <a:pt x="70" y="432"/>
                </a:lnTo>
                <a:lnTo>
                  <a:pt x="70" y="430"/>
                </a:lnTo>
                <a:lnTo>
                  <a:pt x="68" y="430"/>
                </a:lnTo>
                <a:lnTo>
                  <a:pt x="66" y="430"/>
                </a:lnTo>
                <a:close/>
                <a:moveTo>
                  <a:pt x="59" y="424"/>
                </a:moveTo>
                <a:lnTo>
                  <a:pt x="59" y="424"/>
                </a:lnTo>
                <a:lnTo>
                  <a:pt x="57" y="423"/>
                </a:lnTo>
                <a:lnTo>
                  <a:pt x="55" y="421"/>
                </a:lnTo>
                <a:lnTo>
                  <a:pt x="55" y="421"/>
                </a:lnTo>
                <a:lnTo>
                  <a:pt x="53" y="421"/>
                </a:lnTo>
                <a:lnTo>
                  <a:pt x="53" y="421"/>
                </a:lnTo>
                <a:lnTo>
                  <a:pt x="55" y="423"/>
                </a:lnTo>
                <a:lnTo>
                  <a:pt x="57" y="424"/>
                </a:lnTo>
                <a:lnTo>
                  <a:pt x="59" y="424"/>
                </a:lnTo>
                <a:close/>
                <a:moveTo>
                  <a:pt x="463" y="162"/>
                </a:moveTo>
                <a:lnTo>
                  <a:pt x="461" y="164"/>
                </a:lnTo>
                <a:lnTo>
                  <a:pt x="461" y="165"/>
                </a:lnTo>
                <a:lnTo>
                  <a:pt x="461" y="165"/>
                </a:lnTo>
                <a:lnTo>
                  <a:pt x="463" y="164"/>
                </a:lnTo>
                <a:lnTo>
                  <a:pt x="463" y="158"/>
                </a:lnTo>
                <a:lnTo>
                  <a:pt x="463" y="160"/>
                </a:lnTo>
                <a:lnTo>
                  <a:pt x="463" y="160"/>
                </a:lnTo>
                <a:lnTo>
                  <a:pt x="463" y="162"/>
                </a:lnTo>
                <a:close/>
                <a:moveTo>
                  <a:pt x="470" y="95"/>
                </a:moveTo>
                <a:lnTo>
                  <a:pt x="470" y="95"/>
                </a:lnTo>
                <a:lnTo>
                  <a:pt x="470" y="99"/>
                </a:lnTo>
                <a:lnTo>
                  <a:pt x="470" y="101"/>
                </a:lnTo>
                <a:lnTo>
                  <a:pt x="472" y="103"/>
                </a:lnTo>
                <a:lnTo>
                  <a:pt x="472" y="101"/>
                </a:lnTo>
                <a:lnTo>
                  <a:pt x="472" y="97"/>
                </a:lnTo>
                <a:lnTo>
                  <a:pt x="472" y="95"/>
                </a:lnTo>
                <a:lnTo>
                  <a:pt x="472" y="95"/>
                </a:lnTo>
                <a:lnTo>
                  <a:pt x="470" y="95"/>
                </a:lnTo>
                <a:lnTo>
                  <a:pt x="470" y="95"/>
                </a:lnTo>
                <a:close/>
                <a:moveTo>
                  <a:pt x="51" y="310"/>
                </a:moveTo>
                <a:lnTo>
                  <a:pt x="51" y="310"/>
                </a:lnTo>
                <a:lnTo>
                  <a:pt x="53" y="308"/>
                </a:lnTo>
                <a:lnTo>
                  <a:pt x="45" y="306"/>
                </a:lnTo>
                <a:lnTo>
                  <a:pt x="47" y="308"/>
                </a:lnTo>
                <a:lnTo>
                  <a:pt x="49" y="308"/>
                </a:lnTo>
                <a:lnTo>
                  <a:pt x="51" y="310"/>
                </a:lnTo>
                <a:close/>
                <a:moveTo>
                  <a:pt x="259" y="236"/>
                </a:moveTo>
                <a:lnTo>
                  <a:pt x="257" y="236"/>
                </a:lnTo>
                <a:lnTo>
                  <a:pt x="257" y="238"/>
                </a:lnTo>
                <a:lnTo>
                  <a:pt x="257" y="238"/>
                </a:lnTo>
                <a:lnTo>
                  <a:pt x="259" y="240"/>
                </a:lnTo>
                <a:lnTo>
                  <a:pt x="261" y="238"/>
                </a:lnTo>
                <a:lnTo>
                  <a:pt x="261" y="238"/>
                </a:lnTo>
                <a:lnTo>
                  <a:pt x="259" y="236"/>
                </a:lnTo>
                <a:lnTo>
                  <a:pt x="259" y="234"/>
                </a:lnTo>
                <a:lnTo>
                  <a:pt x="259" y="234"/>
                </a:lnTo>
                <a:lnTo>
                  <a:pt x="259" y="236"/>
                </a:lnTo>
                <a:close/>
                <a:moveTo>
                  <a:pt x="118" y="398"/>
                </a:moveTo>
                <a:lnTo>
                  <a:pt x="116" y="398"/>
                </a:lnTo>
                <a:lnTo>
                  <a:pt x="116" y="400"/>
                </a:lnTo>
                <a:lnTo>
                  <a:pt x="120" y="402"/>
                </a:lnTo>
                <a:lnTo>
                  <a:pt x="122" y="405"/>
                </a:lnTo>
                <a:lnTo>
                  <a:pt x="120" y="400"/>
                </a:lnTo>
                <a:lnTo>
                  <a:pt x="120" y="398"/>
                </a:lnTo>
                <a:lnTo>
                  <a:pt x="118" y="398"/>
                </a:lnTo>
                <a:lnTo>
                  <a:pt x="118" y="398"/>
                </a:lnTo>
                <a:close/>
                <a:moveTo>
                  <a:pt x="354" y="183"/>
                </a:moveTo>
                <a:lnTo>
                  <a:pt x="354" y="185"/>
                </a:lnTo>
                <a:lnTo>
                  <a:pt x="354" y="186"/>
                </a:lnTo>
                <a:lnTo>
                  <a:pt x="354" y="186"/>
                </a:lnTo>
                <a:lnTo>
                  <a:pt x="356" y="186"/>
                </a:lnTo>
                <a:lnTo>
                  <a:pt x="358" y="186"/>
                </a:lnTo>
                <a:lnTo>
                  <a:pt x="356" y="185"/>
                </a:lnTo>
                <a:lnTo>
                  <a:pt x="356" y="183"/>
                </a:lnTo>
                <a:lnTo>
                  <a:pt x="354" y="179"/>
                </a:lnTo>
                <a:lnTo>
                  <a:pt x="354" y="181"/>
                </a:lnTo>
                <a:lnTo>
                  <a:pt x="354" y="183"/>
                </a:lnTo>
                <a:close/>
                <a:moveTo>
                  <a:pt x="55" y="356"/>
                </a:moveTo>
                <a:lnTo>
                  <a:pt x="51" y="352"/>
                </a:lnTo>
                <a:lnTo>
                  <a:pt x="45" y="348"/>
                </a:lnTo>
                <a:lnTo>
                  <a:pt x="40" y="344"/>
                </a:lnTo>
                <a:lnTo>
                  <a:pt x="45" y="350"/>
                </a:lnTo>
                <a:lnTo>
                  <a:pt x="49" y="354"/>
                </a:lnTo>
                <a:lnTo>
                  <a:pt x="55" y="356"/>
                </a:lnTo>
                <a:close/>
                <a:moveTo>
                  <a:pt x="105" y="403"/>
                </a:moveTo>
                <a:lnTo>
                  <a:pt x="105" y="403"/>
                </a:lnTo>
                <a:lnTo>
                  <a:pt x="105" y="403"/>
                </a:lnTo>
                <a:lnTo>
                  <a:pt x="106" y="405"/>
                </a:lnTo>
                <a:lnTo>
                  <a:pt x="108" y="409"/>
                </a:lnTo>
                <a:lnTo>
                  <a:pt x="110" y="409"/>
                </a:lnTo>
                <a:lnTo>
                  <a:pt x="108" y="407"/>
                </a:lnTo>
                <a:lnTo>
                  <a:pt x="108" y="405"/>
                </a:lnTo>
                <a:lnTo>
                  <a:pt x="108" y="403"/>
                </a:lnTo>
                <a:lnTo>
                  <a:pt x="106" y="402"/>
                </a:lnTo>
                <a:lnTo>
                  <a:pt x="105" y="402"/>
                </a:lnTo>
                <a:lnTo>
                  <a:pt x="105" y="403"/>
                </a:lnTo>
                <a:close/>
                <a:moveTo>
                  <a:pt x="384" y="169"/>
                </a:moveTo>
                <a:lnTo>
                  <a:pt x="384" y="181"/>
                </a:lnTo>
                <a:lnTo>
                  <a:pt x="386" y="179"/>
                </a:lnTo>
                <a:lnTo>
                  <a:pt x="388" y="179"/>
                </a:lnTo>
                <a:lnTo>
                  <a:pt x="386" y="173"/>
                </a:lnTo>
                <a:lnTo>
                  <a:pt x="384" y="169"/>
                </a:lnTo>
                <a:close/>
                <a:moveTo>
                  <a:pt x="177" y="196"/>
                </a:moveTo>
                <a:lnTo>
                  <a:pt x="175" y="196"/>
                </a:lnTo>
                <a:lnTo>
                  <a:pt x="175" y="194"/>
                </a:lnTo>
                <a:lnTo>
                  <a:pt x="175" y="192"/>
                </a:lnTo>
                <a:lnTo>
                  <a:pt x="177" y="190"/>
                </a:lnTo>
                <a:lnTo>
                  <a:pt x="175" y="190"/>
                </a:lnTo>
                <a:lnTo>
                  <a:pt x="177" y="188"/>
                </a:lnTo>
                <a:lnTo>
                  <a:pt x="177" y="188"/>
                </a:lnTo>
                <a:lnTo>
                  <a:pt x="179" y="188"/>
                </a:lnTo>
                <a:lnTo>
                  <a:pt x="181" y="188"/>
                </a:lnTo>
                <a:lnTo>
                  <a:pt x="179" y="188"/>
                </a:lnTo>
                <a:lnTo>
                  <a:pt x="179" y="188"/>
                </a:lnTo>
                <a:lnTo>
                  <a:pt x="179" y="190"/>
                </a:lnTo>
                <a:lnTo>
                  <a:pt x="179" y="192"/>
                </a:lnTo>
                <a:lnTo>
                  <a:pt x="177" y="194"/>
                </a:lnTo>
                <a:lnTo>
                  <a:pt x="177" y="196"/>
                </a:lnTo>
                <a:close/>
                <a:moveTo>
                  <a:pt x="314" y="198"/>
                </a:moveTo>
                <a:lnTo>
                  <a:pt x="314" y="198"/>
                </a:lnTo>
                <a:lnTo>
                  <a:pt x="314" y="209"/>
                </a:lnTo>
                <a:lnTo>
                  <a:pt x="316" y="207"/>
                </a:lnTo>
                <a:lnTo>
                  <a:pt x="318" y="207"/>
                </a:lnTo>
                <a:lnTo>
                  <a:pt x="318" y="205"/>
                </a:lnTo>
                <a:lnTo>
                  <a:pt x="314" y="198"/>
                </a:lnTo>
                <a:lnTo>
                  <a:pt x="314" y="198"/>
                </a:lnTo>
                <a:close/>
                <a:moveTo>
                  <a:pt x="453" y="162"/>
                </a:moveTo>
                <a:lnTo>
                  <a:pt x="451" y="169"/>
                </a:lnTo>
                <a:lnTo>
                  <a:pt x="449" y="173"/>
                </a:lnTo>
                <a:lnTo>
                  <a:pt x="451" y="175"/>
                </a:lnTo>
                <a:lnTo>
                  <a:pt x="455" y="175"/>
                </a:lnTo>
                <a:lnTo>
                  <a:pt x="453" y="169"/>
                </a:lnTo>
                <a:lnTo>
                  <a:pt x="453" y="162"/>
                </a:lnTo>
                <a:close/>
                <a:moveTo>
                  <a:pt x="299" y="207"/>
                </a:moveTo>
                <a:lnTo>
                  <a:pt x="299" y="207"/>
                </a:lnTo>
                <a:lnTo>
                  <a:pt x="299" y="209"/>
                </a:lnTo>
                <a:lnTo>
                  <a:pt x="297" y="209"/>
                </a:lnTo>
                <a:lnTo>
                  <a:pt x="299" y="209"/>
                </a:lnTo>
                <a:lnTo>
                  <a:pt x="299" y="211"/>
                </a:lnTo>
                <a:lnTo>
                  <a:pt x="299" y="211"/>
                </a:lnTo>
                <a:lnTo>
                  <a:pt x="301" y="211"/>
                </a:lnTo>
                <a:lnTo>
                  <a:pt x="301" y="217"/>
                </a:lnTo>
                <a:lnTo>
                  <a:pt x="303" y="215"/>
                </a:lnTo>
                <a:lnTo>
                  <a:pt x="304" y="215"/>
                </a:lnTo>
                <a:lnTo>
                  <a:pt x="306" y="213"/>
                </a:lnTo>
                <a:lnTo>
                  <a:pt x="303" y="211"/>
                </a:lnTo>
                <a:lnTo>
                  <a:pt x="301" y="209"/>
                </a:lnTo>
                <a:lnTo>
                  <a:pt x="301" y="207"/>
                </a:lnTo>
                <a:lnTo>
                  <a:pt x="299" y="207"/>
                </a:lnTo>
                <a:lnTo>
                  <a:pt x="299" y="205"/>
                </a:lnTo>
                <a:lnTo>
                  <a:pt x="299" y="207"/>
                </a:lnTo>
                <a:close/>
                <a:moveTo>
                  <a:pt x="343" y="185"/>
                </a:moveTo>
                <a:lnTo>
                  <a:pt x="343" y="188"/>
                </a:lnTo>
                <a:lnTo>
                  <a:pt x="343" y="190"/>
                </a:lnTo>
                <a:lnTo>
                  <a:pt x="343" y="192"/>
                </a:lnTo>
                <a:lnTo>
                  <a:pt x="344" y="192"/>
                </a:lnTo>
                <a:lnTo>
                  <a:pt x="346" y="192"/>
                </a:lnTo>
                <a:lnTo>
                  <a:pt x="348" y="190"/>
                </a:lnTo>
                <a:lnTo>
                  <a:pt x="344" y="186"/>
                </a:lnTo>
                <a:lnTo>
                  <a:pt x="343" y="181"/>
                </a:lnTo>
                <a:lnTo>
                  <a:pt x="343" y="183"/>
                </a:lnTo>
                <a:lnTo>
                  <a:pt x="343" y="185"/>
                </a:lnTo>
                <a:close/>
                <a:moveTo>
                  <a:pt x="68" y="415"/>
                </a:moveTo>
                <a:lnTo>
                  <a:pt x="80" y="424"/>
                </a:lnTo>
                <a:lnTo>
                  <a:pt x="89" y="432"/>
                </a:lnTo>
                <a:lnTo>
                  <a:pt x="78" y="421"/>
                </a:lnTo>
                <a:lnTo>
                  <a:pt x="76" y="419"/>
                </a:lnTo>
                <a:lnTo>
                  <a:pt x="72" y="417"/>
                </a:lnTo>
                <a:lnTo>
                  <a:pt x="70" y="415"/>
                </a:lnTo>
                <a:lnTo>
                  <a:pt x="68" y="415"/>
                </a:lnTo>
                <a:close/>
                <a:moveTo>
                  <a:pt x="457" y="156"/>
                </a:moveTo>
                <a:lnTo>
                  <a:pt x="457" y="156"/>
                </a:lnTo>
                <a:lnTo>
                  <a:pt x="455" y="158"/>
                </a:lnTo>
                <a:lnTo>
                  <a:pt x="457" y="160"/>
                </a:lnTo>
                <a:lnTo>
                  <a:pt x="457" y="164"/>
                </a:lnTo>
                <a:lnTo>
                  <a:pt x="457" y="167"/>
                </a:lnTo>
                <a:lnTo>
                  <a:pt x="459" y="162"/>
                </a:lnTo>
                <a:lnTo>
                  <a:pt x="461" y="156"/>
                </a:lnTo>
                <a:lnTo>
                  <a:pt x="459" y="156"/>
                </a:lnTo>
                <a:lnTo>
                  <a:pt x="457" y="156"/>
                </a:lnTo>
                <a:close/>
                <a:moveTo>
                  <a:pt x="91" y="407"/>
                </a:moveTo>
                <a:lnTo>
                  <a:pt x="89" y="407"/>
                </a:lnTo>
                <a:lnTo>
                  <a:pt x="87" y="407"/>
                </a:lnTo>
                <a:lnTo>
                  <a:pt x="97" y="415"/>
                </a:lnTo>
                <a:lnTo>
                  <a:pt x="97" y="417"/>
                </a:lnTo>
                <a:lnTo>
                  <a:pt x="99" y="417"/>
                </a:lnTo>
                <a:lnTo>
                  <a:pt x="101" y="419"/>
                </a:lnTo>
                <a:lnTo>
                  <a:pt x="101" y="419"/>
                </a:lnTo>
                <a:lnTo>
                  <a:pt x="97" y="415"/>
                </a:lnTo>
                <a:lnTo>
                  <a:pt x="95" y="411"/>
                </a:lnTo>
                <a:lnTo>
                  <a:pt x="93" y="407"/>
                </a:lnTo>
                <a:lnTo>
                  <a:pt x="93" y="407"/>
                </a:lnTo>
                <a:lnTo>
                  <a:pt x="91" y="407"/>
                </a:lnTo>
                <a:lnTo>
                  <a:pt x="91" y="407"/>
                </a:lnTo>
                <a:close/>
                <a:moveTo>
                  <a:pt x="419" y="160"/>
                </a:moveTo>
                <a:lnTo>
                  <a:pt x="417" y="164"/>
                </a:lnTo>
                <a:lnTo>
                  <a:pt x="417" y="167"/>
                </a:lnTo>
                <a:lnTo>
                  <a:pt x="417" y="167"/>
                </a:lnTo>
                <a:lnTo>
                  <a:pt x="417" y="169"/>
                </a:lnTo>
                <a:lnTo>
                  <a:pt x="417" y="171"/>
                </a:lnTo>
                <a:lnTo>
                  <a:pt x="417" y="171"/>
                </a:lnTo>
                <a:lnTo>
                  <a:pt x="417" y="171"/>
                </a:lnTo>
                <a:lnTo>
                  <a:pt x="419" y="171"/>
                </a:lnTo>
                <a:lnTo>
                  <a:pt x="419" y="171"/>
                </a:lnTo>
                <a:lnTo>
                  <a:pt x="421" y="165"/>
                </a:lnTo>
                <a:lnTo>
                  <a:pt x="421" y="158"/>
                </a:lnTo>
                <a:lnTo>
                  <a:pt x="421" y="156"/>
                </a:lnTo>
                <a:lnTo>
                  <a:pt x="419" y="156"/>
                </a:lnTo>
                <a:lnTo>
                  <a:pt x="419" y="158"/>
                </a:lnTo>
                <a:lnTo>
                  <a:pt x="419" y="160"/>
                </a:lnTo>
                <a:close/>
                <a:moveTo>
                  <a:pt x="165" y="392"/>
                </a:moveTo>
                <a:lnTo>
                  <a:pt x="169" y="402"/>
                </a:lnTo>
                <a:lnTo>
                  <a:pt x="171" y="402"/>
                </a:lnTo>
                <a:lnTo>
                  <a:pt x="175" y="402"/>
                </a:lnTo>
                <a:lnTo>
                  <a:pt x="173" y="398"/>
                </a:lnTo>
                <a:lnTo>
                  <a:pt x="171" y="398"/>
                </a:lnTo>
                <a:lnTo>
                  <a:pt x="169" y="396"/>
                </a:lnTo>
                <a:lnTo>
                  <a:pt x="169" y="394"/>
                </a:lnTo>
                <a:lnTo>
                  <a:pt x="167" y="392"/>
                </a:lnTo>
                <a:lnTo>
                  <a:pt x="165" y="392"/>
                </a:lnTo>
                <a:lnTo>
                  <a:pt x="165" y="392"/>
                </a:lnTo>
                <a:close/>
                <a:moveTo>
                  <a:pt x="411" y="162"/>
                </a:moveTo>
                <a:lnTo>
                  <a:pt x="409" y="173"/>
                </a:lnTo>
                <a:lnTo>
                  <a:pt x="413" y="173"/>
                </a:lnTo>
                <a:lnTo>
                  <a:pt x="415" y="173"/>
                </a:lnTo>
                <a:lnTo>
                  <a:pt x="413" y="167"/>
                </a:lnTo>
                <a:lnTo>
                  <a:pt x="413" y="162"/>
                </a:lnTo>
                <a:lnTo>
                  <a:pt x="413" y="156"/>
                </a:lnTo>
                <a:lnTo>
                  <a:pt x="411" y="160"/>
                </a:lnTo>
                <a:lnTo>
                  <a:pt x="411" y="162"/>
                </a:lnTo>
                <a:close/>
                <a:moveTo>
                  <a:pt x="129" y="405"/>
                </a:moveTo>
                <a:lnTo>
                  <a:pt x="129" y="405"/>
                </a:lnTo>
                <a:lnTo>
                  <a:pt x="129" y="403"/>
                </a:lnTo>
                <a:lnTo>
                  <a:pt x="127" y="403"/>
                </a:lnTo>
                <a:lnTo>
                  <a:pt x="125" y="402"/>
                </a:lnTo>
                <a:lnTo>
                  <a:pt x="125" y="402"/>
                </a:lnTo>
                <a:lnTo>
                  <a:pt x="124" y="400"/>
                </a:lnTo>
                <a:lnTo>
                  <a:pt x="125" y="407"/>
                </a:lnTo>
                <a:lnTo>
                  <a:pt x="127" y="413"/>
                </a:lnTo>
                <a:lnTo>
                  <a:pt x="131" y="417"/>
                </a:lnTo>
                <a:lnTo>
                  <a:pt x="133" y="417"/>
                </a:lnTo>
                <a:lnTo>
                  <a:pt x="133" y="417"/>
                </a:lnTo>
                <a:lnTo>
                  <a:pt x="131" y="413"/>
                </a:lnTo>
                <a:lnTo>
                  <a:pt x="129" y="409"/>
                </a:lnTo>
                <a:lnTo>
                  <a:pt x="129" y="407"/>
                </a:lnTo>
                <a:lnTo>
                  <a:pt x="129" y="407"/>
                </a:lnTo>
                <a:lnTo>
                  <a:pt x="129" y="405"/>
                </a:lnTo>
                <a:close/>
                <a:moveTo>
                  <a:pt x="226" y="325"/>
                </a:moveTo>
                <a:lnTo>
                  <a:pt x="230" y="331"/>
                </a:lnTo>
                <a:lnTo>
                  <a:pt x="236" y="337"/>
                </a:lnTo>
                <a:lnTo>
                  <a:pt x="236" y="333"/>
                </a:lnTo>
                <a:lnTo>
                  <a:pt x="236" y="329"/>
                </a:lnTo>
                <a:lnTo>
                  <a:pt x="226" y="325"/>
                </a:lnTo>
                <a:close/>
                <a:moveTo>
                  <a:pt x="501" y="160"/>
                </a:moveTo>
                <a:lnTo>
                  <a:pt x="497" y="158"/>
                </a:lnTo>
                <a:lnTo>
                  <a:pt x="495" y="158"/>
                </a:lnTo>
                <a:lnTo>
                  <a:pt x="491" y="158"/>
                </a:lnTo>
                <a:lnTo>
                  <a:pt x="491" y="160"/>
                </a:lnTo>
                <a:lnTo>
                  <a:pt x="491" y="162"/>
                </a:lnTo>
                <a:lnTo>
                  <a:pt x="489" y="164"/>
                </a:lnTo>
                <a:lnTo>
                  <a:pt x="491" y="165"/>
                </a:lnTo>
                <a:lnTo>
                  <a:pt x="491" y="167"/>
                </a:lnTo>
                <a:lnTo>
                  <a:pt x="495" y="165"/>
                </a:lnTo>
                <a:lnTo>
                  <a:pt x="499" y="162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lnTo>
                  <a:pt x="501" y="160"/>
                </a:lnTo>
                <a:close/>
                <a:moveTo>
                  <a:pt x="449" y="162"/>
                </a:moveTo>
                <a:lnTo>
                  <a:pt x="449" y="156"/>
                </a:lnTo>
                <a:lnTo>
                  <a:pt x="445" y="156"/>
                </a:lnTo>
                <a:lnTo>
                  <a:pt x="445" y="160"/>
                </a:lnTo>
                <a:lnTo>
                  <a:pt x="445" y="162"/>
                </a:lnTo>
                <a:lnTo>
                  <a:pt x="445" y="164"/>
                </a:lnTo>
                <a:lnTo>
                  <a:pt x="443" y="164"/>
                </a:lnTo>
                <a:lnTo>
                  <a:pt x="443" y="169"/>
                </a:lnTo>
                <a:lnTo>
                  <a:pt x="445" y="173"/>
                </a:lnTo>
                <a:lnTo>
                  <a:pt x="447" y="169"/>
                </a:lnTo>
                <a:lnTo>
                  <a:pt x="447" y="165"/>
                </a:lnTo>
                <a:lnTo>
                  <a:pt x="449" y="162"/>
                </a:lnTo>
                <a:close/>
                <a:moveTo>
                  <a:pt x="464" y="156"/>
                </a:moveTo>
                <a:lnTo>
                  <a:pt x="464" y="158"/>
                </a:lnTo>
                <a:lnTo>
                  <a:pt x="464" y="160"/>
                </a:lnTo>
                <a:lnTo>
                  <a:pt x="463" y="167"/>
                </a:lnTo>
                <a:lnTo>
                  <a:pt x="459" y="177"/>
                </a:lnTo>
                <a:lnTo>
                  <a:pt x="461" y="177"/>
                </a:lnTo>
                <a:lnTo>
                  <a:pt x="463" y="177"/>
                </a:lnTo>
                <a:lnTo>
                  <a:pt x="464" y="177"/>
                </a:lnTo>
                <a:lnTo>
                  <a:pt x="464" y="171"/>
                </a:lnTo>
                <a:lnTo>
                  <a:pt x="464" y="165"/>
                </a:lnTo>
                <a:lnTo>
                  <a:pt x="466" y="160"/>
                </a:lnTo>
                <a:lnTo>
                  <a:pt x="466" y="158"/>
                </a:lnTo>
                <a:lnTo>
                  <a:pt x="466" y="156"/>
                </a:lnTo>
                <a:lnTo>
                  <a:pt x="466" y="156"/>
                </a:lnTo>
                <a:lnTo>
                  <a:pt x="464" y="156"/>
                </a:lnTo>
                <a:close/>
                <a:moveTo>
                  <a:pt x="346" y="167"/>
                </a:moveTo>
                <a:lnTo>
                  <a:pt x="344" y="169"/>
                </a:lnTo>
                <a:lnTo>
                  <a:pt x="344" y="169"/>
                </a:lnTo>
                <a:lnTo>
                  <a:pt x="343" y="171"/>
                </a:lnTo>
                <a:lnTo>
                  <a:pt x="344" y="177"/>
                </a:lnTo>
                <a:lnTo>
                  <a:pt x="348" y="183"/>
                </a:lnTo>
                <a:lnTo>
                  <a:pt x="348" y="183"/>
                </a:lnTo>
                <a:lnTo>
                  <a:pt x="348" y="183"/>
                </a:lnTo>
                <a:lnTo>
                  <a:pt x="350" y="183"/>
                </a:lnTo>
                <a:lnTo>
                  <a:pt x="350" y="183"/>
                </a:lnTo>
                <a:lnTo>
                  <a:pt x="350" y="177"/>
                </a:lnTo>
                <a:lnTo>
                  <a:pt x="348" y="171"/>
                </a:lnTo>
                <a:lnTo>
                  <a:pt x="348" y="171"/>
                </a:lnTo>
                <a:lnTo>
                  <a:pt x="348" y="169"/>
                </a:lnTo>
                <a:lnTo>
                  <a:pt x="348" y="167"/>
                </a:lnTo>
                <a:lnTo>
                  <a:pt x="348" y="167"/>
                </a:lnTo>
                <a:lnTo>
                  <a:pt x="346" y="167"/>
                </a:lnTo>
                <a:close/>
                <a:moveTo>
                  <a:pt x="442" y="171"/>
                </a:moveTo>
                <a:lnTo>
                  <a:pt x="442" y="171"/>
                </a:lnTo>
                <a:lnTo>
                  <a:pt x="442" y="171"/>
                </a:lnTo>
                <a:lnTo>
                  <a:pt x="442" y="164"/>
                </a:lnTo>
                <a:lnTo>
                  <a:pt x="442" y="156"/>
                </a:lnTo>
                <a:lnTo>
                  <a:pt x="440" y="156"/>
                </a:lnTo>
                <a:lnTo>
                  <a:pt x="440" y="156"/>
                </a:lnTo>
                <a:lnTo>
                  <a:pt x="434" y="171"/>
                </a:lnTo>
                <a:lnTo>
                  <a:pt x="438" y="171"/>
                </a:lnTo>
                <a:lnTo>
                  <a:pt x="442" y="171"/>
                </a:lnTo>
                <a:close/>
                <a:moveTo>
                  <a:pt x="276" y="217"/>
                </a:moveTo>
                <a:lnTo>
                  <a:pt x="274" y="221"/>
                </a:lnTo>
                <a:lnTo>
                  <a:pt x="270" y="223"/>
                </a:lnTo>
                <a:lnTo>
                  <a:pt x="268" y="224"/>
                </a:lnTo>
                <a:lnTo>
                  <a:pt x="272" y="226"/>
                </a:lnTo>
                <a:lnTo>
                  <a:pt x="276" y="228"/>
                </a:lnTo>
                <a:lnTo>
                  <a:pt x="278" y="232"/>
                </a:lnTo>
                <a:lnTo>
                  <a:pt x="278" y="224"/>
                </a:lnTo>
                <a:lnTo>
                  <a:pt x="278" y="219"/>
                </a:lnTo>
                <a:lnTo>
                  <a:pt x="278" y="217"/>
                </a:lnTo>
                <a:lnTo>
                  <a:pt x="276" y="217"/>
                </a:lnTo>
                <a:lnTo>
                  <a:pt x="276" y="217"/>
                </a:lnTo>
                <a:close/>
                <a:moveTo>
                  <a:pt x="386" y="160"/>
                </a:moveTo>
                <a:lnTo>
                  <a:pt x="386" y="160"/>
                </a:lnTo>
                <a:lnTo>
                  <a:pt x="386" y="162"/>
                </a:lnTo>
                <a:lnTo>
                  <a:pt x="388" y="165"/>
                </a:lnTo>
                <a:lnTo>
                  <a:pt x="388" y="169"/>
                </a:lnTo>
                <a:lnTo>
                  <a:pt x="390" y="173"/>
                </a:lnTo>
                <a:lnTo>
                  <a:pt x="390" y="175"/>
                </a:lnTo>
                <a:lnTo>
                  <a:pt x="392" y="175"/>
                </a:lnTo>
                <a:lnTo>
                  <a:pt x="392" y="175"/>
                </a:lnTo>
                <a:lnTo>
                  <a:pt x="392" y="173"/>
                </a:lnTo>
                <a:lnTo>
                  <a:pt x="394" y="165"/>
                </a:lnTo>
                <a:lnTo>
                  <a:pt x="394" y="158"/>
                </a:lnTo>
                <a:lnTo>
                  <a:pt x="390" y="158"/>
                </a:lnTo>
                <a:lnTo>
                  <a:pt x="386" y="160"/>
                </a:lnTo>
                <a:close/>
                <a:moveTo>
                  <a:pt x="436" y="162"/>
                </a:moveTo>
                <a:lnTo>
                  <a:pt x="436" y="162"/>
                </a:lnTo>
                <a:lnTo>
                  <a:pt x="436" y="160"/>
                </a:lnTo>
                <a:lnTo>
                  <a:pt x="436" y="158"/>
                </a:lnTo>
                <a:lnTo>
                  <a:pt x="436" y="158"/>
                </a:lnTo>
                <a:lnTo>
                  <a:pt x="434" y="160"/>
                </a:lnTo>
                <a:lnTo>
                  <a:pt x="434" y="158"/>
                </a:lnTo>
                <a:lnTo>
                  <a:pt x="434" y="158"/>
                </a:lnTo>
                <a:lnTo>
                  <a:pt x="436" y="156"/>
                </a:lnTo>
                <a:lnTo>
                  <a:pt x="428" y="156"/>
                </a:lnTo>
                <a:lnTo>
                  <a:pt x="428" y="158"/>
                </a:lnTo>
                <a:lnTo>
                  <a:pt x="428" y="162"/>
                </a:lnTo>
                <a:lnTo>
                  <a:pt x="426" y="164"/>
                </a:lnTo>
                <a:lnTo>
                  <a:pt x="426" y="165"/>
                </a:lnTo>
                <a:lnTo>
                  <a:pt x="426" y="169"/>
                </a:lnTo>
                <a:lnTo>
                  <a:pt x="426" y="171"/>
                </a:lnTo>
                <a:lnTo>
                  <a:pt x="426" y="171"/>
                </a:lnTo>
                <a:lnTo>
                  <a:pt x="428" y="171"/>
                </a:lnTo>
                <a:lnTo>
                  <a:pt x="430" y="171"/>
                </a:lnTo>
                <a:lnTo>
                  <a:pt x="432" y="169"/>
                </a:lnTo>
                <a:lnTo>
                  <a:pt x="432" y="167"/>
                </a:lnTo>
                <a:lnTo>
                  <a:pt x="434" y="165"/>
                </a:lnTo>
                <a:lnTo>
                  <a:pt x="434" y="164"/>
                </a:lnTo>
                <a:lnTo>
                  <a:pt x="434" y="162"/>
                </a:lnTo>
                <a:lnTo>
                  <a:pt x="434" y="160"/>
                </a:lnTo>
                <a:lnTo>
                  <a:pt x="434" y="162"/>
                </a:lnTo>
                <a:lnTo>
                  <a:pt x="436" y="162"/>
                </a:lnTo>
                <a:close/>
                <a:moveTo>
                  <a:pt x="154" y="396"/>
                </a:moveTo>
                <a:lnTo>
                  <a:pt x="154" y="402"/>
                </a:lnTo>
                <a:lnTo>
                  <a:pt x="154" y="409"/>
                </a:lnTo>
                <a:lnTo>
                  <a:pt x="164" y="405"/>
                </a:lnTo>
                <a:lnTo>
                  <a:pt x="162" y="403"/>
                </a:lnTo>
                <a:lnTo>
                  <a:pt x="162" y="402"/>
                </a:lnTo>
                <a:lnTo>
                  <a:pt x="162" y="400"/>
                </a:lnTo>
                <a:lnTo>
                  <a:pt x="160" y="398"/>
                </a:lnTo>
                <a:lnTo>
                  <a:pt x="156" y="394"/>
                </a:lnTo>
                <a:lnTo>
                  <a:pt x="154" y="392"/>
                </a:lnTo>
                <a:lnTo>
                  <a:pt x="154" y="394"/>
                </a:lnTo>
                <a:lnTo>
                  <a:pt x="154" y="396"/>
                </a:lnTo>
                <a:close/>
                <a:moveTo>
                  <a:pt x="282" y="217"/>
                </a:moveTo>
                <a:lnTo>
                  <a:pt x="282" y="219"/>
                </a:lnTo>
                <a:lnTo>
                  <a:pt x="282" y="219"/>
                </a:lnTo>
                <a:lnTo>
                  <a:pt x="284" y="226"/>
                </a:lnTo>
                <a:lnTo>
                  <a:pt x="284" y="232"/>
                </a:lnTo>
                <a:lnTo>
                  <a:pt x="285" y="234"/>
                </a:lnTo>
                <a:lnTo>
                  <a:pt x="285" y="232"/>
                </a:lnTo>
                <a:lnTo>
                  <a:pt x="291" y="228"/>
                </a:lnTo>
                <a:lnTo>
                  <a:pt x="295" y="224"/>
                </a:lnTo>
                <a:lnTo>
                  <a:pt x="282" y="217"/>
                </a:lnTo>
                <a:close/>
                <a:moveTo>
                  <a:pt x="360" y="164"/>
                </a:moveTo>
                <a:lnTo>
                  <a:pt x="356" y="164"/>
                </a:lnTo>
                <a:lnTo>
                  <a:pt x="354" y="165"/>
                </a:lnTo>
                <a:lnTo>
                  <a:pt x="358" y="179"/>
                </a:lnTo>
                <a:lnTo>
                  <a:pt x="360" y="179"/>
                </a:lnTo>
                <a:lnTo>
                  <a:pt x="360" y="179"/>
                </a:lnTo>
                <a:lnTo>
                  <a:pt x="358" y="181"/>
                </a:lnTo>
                <a:lnTo>
                  <a:pt x="360" y="183"/>
                </a:lnTo>
                <a:lnTo>
                  <a:pt x="360" y="183"/>
                </a:lnTo>
                <a:lnTo>
                  <a:pt x="360" y="185"/>
                </a:lnTo>
                <a:lnTo>
                  <a:pt x="362" y="185"/>
                </a:lnTo>
                <a:lnTo>
                  <a:pt x="362" y="175"/>
                </a:lnTo>
                <a:lnTo>
                  <a:pt x="362" y="167"/>
                </a:lnTo>
                <a:lnTo>
                  <a:pt x="362" y="165"/>
                </a:lnTo>
                <a:lnTo>
                  <a:pt x="362" y="164"/>
                </a:lnTo>
                <a:lnTo>
                  <a:pt x="362" y="164"/>
                </a:lnTo>
                <a:lnTo>
                  <a:pt x="360" y="164"/>
                </a:lnTo>
                <a:close/>
                <a:moveTo>
                  <a:pt x="59" y="419"/>
                </a:moveTo>
                <a:lnTo>
                  <a:pt x="59" y="419"/>
                </a:lnTo>
                <a:lnTo>
                  <a:pt x="59" y="419"/>
                </a:lnTo>
                <a:lnTo>
                  <a:pt x="66" y="426"/>
                </a:lnTo>
                <a:lnTo>
                  <a:pt x="74" y="432"/>
                </a:lnTo>
                <a:lnTo>
                  <a:pt x="76" y="436"/>
                </a:lnTo>
                <a:lnTo>
                  <a:pt x="80" y="436"/>
                </a:lnTo>
                <a:lnTo>
                  <a:pt x="82" y="436"/>
                </a:lnTo>
                <a:lnTo>
                  <a:pt x="82" y="434"/>
                </a:lnTo>
                <a:lnTo>
                  <a:pt x="82" y="434"/>
                </a:lnTo>
                <a:lnTo>
                  <a:pt x="72" y="426"/>
                </a:lnTo>
                <a:lnTo>
                  <a:pt x="63" y="419"/>
                </a:lnTo>
                <a:lnTo>
                  <a:pt x="63" y="417"/>
                </a:lnTo>
                <a:lnTo>
                  <a:pt x="61" y="417"/>
                </a:lnTo>
                <a:lnTo>
                  <a:pt x="59" y="419"/>
                </a:lnTo>
                <a:close/>
                <a:moveTo>
                  <a:pt x="97" y="405"/>
                </a:moveTo>
                <a:lnTo>
                  <a:pt x="97" y="405"/>
                </a:lnTo>
                <a:lnTo>
                  <a:pt x="101" y="415"/>
                </a:lnTo>
                <a:lnTo>
                  <a:pt x="108" y="424"/>
                </a:lnTo>
                <a:lnTo>
                  <a:pt x="110" y="424"/>
                </a:lnTo>
                <a:lnTo>
                  <a:pt x="112" y="424"/>
                </a:lnTo>
                <a:lnTo>
                  <a:pt x="114" y="424"/>
                </a:lnTo>
                <a:lnTo>
                  <a:pt x="110" y="419"/>
                </a:lnTo>
                <a:lnTo>
                  <a:pt x="106" y="413"/>
                </a:lnTo>
                <a:lnTo>
                  <a:pt x="103" y="407"/>
                </a:lnTo>
                <a:lnTo>
                  <a:pt x="99" y="405"/>
                </a:lnTo>
                <a:lnTo>
                  <a:pt x="97" y="405"/>
                </a:lnTo>
                <a:close/>
                <a:moveTo>
                  <a:pt x="122" y="415"/>
                </a:moveTo>
                <a:lnTo>
                  <a:pt x="118" y="409"/>
                </a:lnTo>
                <a:lnTo>
                  <a:pt x="116" y="405"/>
                </a:lnTo>
                <a:lnTo>
                  <a:pt x="114" y="400"/>
                </a:lnTo>
                <a:lnTo>
                  <a:pt x="108" y="400"/>
                </a:lnTo>
                <a:lnTo>
                  <a:pt x="114" y="411"/>
                </a:lnTo>
                <a:lnTo>
                  <a:pt x="120" y="423"/>
                </a:lnTo>
                <a:lnTo>
                  <a:pt x="122" y="421"/>
                </a:lnTo>
                <a:lnTo>
                  <a:pt x="124" y="421"/>
                </a:lnTo>
                <a:lnTo>
                  <a:pt x="122" y="415"/>
                </a:lnTo>
                <a:close/>
                <a:moveTo>
                  <a:pt x="249" y="274"/>
                </a:moveTo>
                <a:lnTo>
                  <a:pt x="245" y="272"/>
                </a:lnTo>
                <a:lnTo>
                  <a:pt x="244" y="270"/>
                </a:lnTo>
                <a:lnTo>
                  <a:pt x="240" y="270"/>
                </a:lnTo>
                <a:lnTo>
                  <a:pt x="240" y="278"/>
                </a:lnTo>
                <a:lnTo>
                  <a:pt x="236" y="285"/>
                </a:lnTo>
                <a:lnTo>
                  <a:pt x="234" y="291"/>
                </a:lnTo>
                <a:lnTo>
                  <a:pt x="238" y="289"/>
                </a:lnTo>
                <a:lnTo>
                  <a:pt x="240" y="285"/>
                </a:lnTo>
                <a:lnTo>
                  <a:pt x="242" y="282"/>
                </a:lnTo>
                <a:lnTo>
                  <a:pt x="244" y="280"/>
                </a:lnTo>
                <a:lnTo>
                  <a:pt x="247" y="278"/>
                </a:lnTo>
                <a:lnTo>
                  <a:pt x="249" y="274"/>
                </a:lnTo>
                <a:close/>
                <a:moveTo>
                  <a:pt x="186" y="386"/>
                </a:moveTo>
                <a:lnTo>
                  <a:pt x="184" y="388"/>
                </a:lnTo>
                <a:lnTo>
                  <a:pt x="184" y="390"/>
                </a:lnTo>
                <a:lnTo>
                  <a:pt x="183" y="392"/>
                </a:lnTo>
                <a:lnTo>
                  <a:pt x="183" y="394"/>
                </a:lnTo>
                <a:lnTo>
                  <a:pt x="183" y="396"/>
                </a:lnTo>
                <a:lnTo>
                  <a:pt x="183" y="398"/>
                </a:lnTo>
                <a:lnTo>
                  <a:pt x="204" y="390"/>
                </a:lnTo>
                <a:lnTo>
                  <a:pt x="196" y="388"/>
                </a:lnTo>
                <a:lnTo>
                  <a:pt x="188" y="386"/>
                </a:lnTo>
                <a:lnTo>
                  <a:pt x="186" y="386"/>
                </a:lnTo>
                <a:lnTo>
                  <a:pt x="186" y="386"/>
                </a:lnTo>
                <a:close/>
                <a:moveTo>
                  <a:pt x="402" y="158"/>
                </a:moveTo>
                <a:lnTo>
                  <a:pt x="400" y="158"/>
                </a:lnTo>
                <a:lnTo>
                  <a:pt x="400" y="158"/>
                </a:lnTo>
                <a:lnTo>
                  <a:pt x="400" y="160"/>
                </a:lnTo>
                <a:lnTo>
                  <a:pt x="400" y="162"/>
                </a:lnTo>
                <a:lnTo>
                  <a:pt x="400" y="164"/>
                </a:lnTo>
                <a:lnTo>
                  <a:pt x="402" y="165"/>
                </a:lnTo>
                <a:lnTo>
                  <a:pt x="402" y="171"/>
                </a:lnTo>
                <a:lnTo>
                  <a:pt x="400" y="175"/>
                </a:lnTo>
                <a:lnTo>
                  <a:pt x="402" y="175"/>
                </a:lnTo>
                <a:lnTo>
                  <a:pt x="403" y="175"/>
                </a:lnTo>
                <a:lnTo>
                  <a:pt x="405" y="175"/>
                </a:lnTo>
                <a:lnTo>
                  <a:pt x="407" y="165"/>
                </a:lnTo>
                <a:lnTo>
                  <a:pt x="407" y="156"/>
                </a:lnTo>
                <a:lnTo>
                  <a:pt x="405" y="158"/>
                </a:lnTo>
                <a:lnTo>
                  <a:pt x="402" y="158"/>
                </a:lnTo>
                <a:close/>
                <a:moveTo>
                  <a:pt x="291" y="204"/>
                </a:moveTo>
                <a:lnTo>
                  <a:pt x="285" y="207"/>
                </a:lnTo>
                <a:lnTo>
                  <a:pt x="282" y="211"/>
                </a:lnTo>
                <a:lnTo>
                  <a:pt x="287" y="215"/>
                </a:lnTo>
                <a:lnTo>
                  <a:pt x="295" y="219"/>
                </a:lnTo>
                <a:lnTo>
                  <a:pt x="295" y="213"/>
                </a:lnTo>
                <a:lnTo>
                  <a:pt x="293" y="207"/>
                </a:lnTo>
                <a:lnTo>
                  <a:pt x="293" y="205"/>
                </a:lnTo>
                <a:lnTo>
                  <a:pt x="293" y="204"/>
                </a:lnTo>
                <a:lnTo>
                  <a:pt x="291" y="204"/>
                </a:lnTo>
                <a:close/>
                <a:moveTo>
                  <a:pt x="70" y="318"/>
                </a:moveTo>
                <a:lnTo>
                  <a:pt x="68" y="316"/>
                </a:lnTo>
                <a:lnTo>
                  <a:pt x="68" y="314"/>
                </a:lnTo>
                <a:lnTo>
                  <a:pt x="66" y="314"/>
                </a:lnTo>
                <a:lnTo>
                  <a:pt x="66" y="312"/>
                </a:lnTo>
                <a:lnTo>
                  <a:pt x="65" y="312"/>
                </a:lnTo>
                <a:lnTo>
                  <a:pt x="63" y="310"/>
                </a:lnTo>
                <a:lnTo>
                  <a:pt x="59" y="306"/>
                </a:lnTo>
                <a:lnTo>
                  <a:pt x="57" y="304"/>
                </a:lnTo>
                <a:lnTo>
                  <a:pt x="51" y="301"/>
                </a:lnTo>
                <a:lnTo>
                  <a:pt x="45" y="295"/>
                </a:lnTo>
                <a:lnTo>
                  <a:pt x="45" y="299"/>
                </a:lnTo>
                <a:lnTo>
                  <a:pt x="45" y="301"/>
                </a:lnTo>
                <a:lnTo>
                  <a:pt x="45" y="301"/>
                </a:lnTo>
                <a:lnTo>
                  <a:pt x="57" y="310"/>
                </a:lnTo>
                <a:lnTo>
                  <a:pt x="70" y="318"/>
                </a:lnTo>
                <a:close/>
                <a:moveTo>
                  <a:pt x="306" y="190"/>
                </a:moveTo>
                <a:lnTo>
                  <a:pt x="304" y="192"/>
                </a:lnTo>
                <a:lnTo>
                  <a:pt x="303" y="192"/>
                </a:lnTo>
                <a:lnTo>
                  <a:pt x="301" y="194"/>
                </a:lnTo>
                <a:lnTo>
                  <a:pt x="301" y="196"/>
                </a:lnTo>
                <a:lnTo>
                  <a:pt x="299" y="198"/>
                </a:lnTo>
                <a:lnTo>
                  <a:pt x="299" y="198"/>
                </a:lnTo>
                <a:lnTo>
                  <a:pt x="303" y="204"/>
                </a:lnTo>
                <a:lnTo>
                  <a:pt x="308" y="209"/>
                </a:lnTo>
                <a:lnTo>
                  <a:pt x="310" y="204"/>
                </a:lnTo>
                <a:lnTo>
                  <a:pt x="308" y="196"/>
                </a:lnTo>
                <a:lnTo>
                  <a:pt x="308" y="194"/>
                </a:lnTo>
                <a:lnTo>
                  <a:pt x="308" y="192"/>
                </a:lnTo>
                <a:lnTo>
                  <a:pt x="308" y="190"/>
                </a:lnTo>
                <a:lnTo>
                  <a:pt x="306" y="190"/>
                </a:lnTo>
                <a:close/>
                <a:moveTo>
                  <a:pt x="318" y="183"/>
                </a:moveTo>
                <a:lnTo>
                  <a:pt x="314" y="185"/>
                </a:lnTo>
                <a:lnTo>
                  <a:pt x="312" y="186"/>
                </a:lnTo>
                <a:lnTo>
                  <a:pt x="316" y="192"/>
                </a:lnTo>
                <a:lnTo>
                  <a:pt x="318" y="198"/>
                </a:lnTo>
                <a:lnTo>
                  <a:pt x="322" y="204"/>
                </a:lnTo>
                <a:lnTo>
                  <a:pt x="324" y="202"/>
                </a:lnTo>
                <a:lnTo>
                  <a:pt x="324" y="202"/>
                </a:lnTo>
                <a:lnTo>
                  <a:pt x="324" y="190"/>
                </a:lnTo>
                <a:lnTo>
                  <a:pt x="322" y="181"/>
                </a:lnTo>
                <a:lnTo>
                  <a:pt x="318" y="183"/>
                </a:lnTo>
                <a:close/>
                <a:moveTo>
                  <a:pt x="84" y="409"/>
                </a:moveTo>
                <a:lnTo>
                  <a:pt x="82" y="409"/>
                </a:lnTo>
                <a:lnTo>
                  <a:pt x="80" y="411"/>
                </a:lnTo>
                <a:lnTo>
                  <a:pt x="82" y="413"/>
                </a:lnTo>
                <a:lnTo>
                  <a:pt x="84" y="417"/>
                </a:lnTo>
                <a:lnTo>
                  <a:pt x="85" y="417"/>
                </a:lnTo>
                <a:lnTo>
                  <a:pt x="85" y="419"/>
                </a:lnTo>
                <a:lnTo>
                  <a:pt x="85" y="419"/>
                </a:lnTo>
                <a:lnTo>
                  <a:pt x="91" y="424"/>
                </a:lnTo>
                <a:lnTo>
                  <a:pt x="97" y="430"/>
                </a:lnTo>
                <a:lnTo>
                  <a:pt x="99" y="430"/>
                </a:lnTo>
                <a:lnTo>
                  <a:pt x="103" y="428"/>
                </a:lnTo>
                <a:lnTo>
                  <a:pt x="103" y="428"/>
                </a:lnTo>
                <a:lnTo>
                  <a:pt x="103" y="428"/>
                </a:lnTo>
                <a:lnTo>
                  <a:pt x="89" y="415"/>
                </a:lnTo>
                <a:lnTo>
                  <a:pt x="87" y="415"/>
                </a:lnTo>
                <a:lnTo>
                  <a:pt x="85" y="413"/>
                </a:lnTo>
                <a:lnTo>
                  <a:pt x="85" y="411"/>
                </a:lnTo>
                <a:lnTo>
                  <a:pt x="85" y="409"/>
                </a:lnTo>
                <a:lnTo>
                  <a:pt x="84" y="409"/>
                </a:lnTo>
                <a:close/>
                <a:moveTo>
                  <a:pt x="40" y="379"/>
                </a:moveTo>
                <a:lnTo>
                  <a:pt x="40" y="379"/>
                </a:lnTo>
                <a:lnTo>
                  <a:pt x="40" y="379"/>
                </a:lnTo>
                <a:lnTo>
                  <a:pt x="40" y="381"/>
                </a:lnTo>
                <a:lnTo>
                  <a:pt x="40" y="381"/>
                </a:lnTo>
                <a:lnTo>
                  <a:pt x="42" y="383"/>
                </a:lnTo>
                <a:lnTo>
                  <a:pt x="42" y="381"/>
                </a:lnTo>
                <a:lnTo>
                  <a:pt x="44" y="384"/>
                </a:lnTo>
                <a:lnTo>
                  <a:pt x="47" y="388"/>
                </a:lnTo>
                <a:lnTo>
                  <a:pt x="51" y="390"/>
                </a:lnTo>
                <a:lnTo>
                  <a:pt x="57" y="388"/>
                </a:lnTo>
                <a:lnTo>
                  <a:pt x="61" y="386"/>
                </a:lnTo>
                <a:lnTo>
                  <a:pt x="51" y="381"/>
                </a:lnTo>
                <a:lnTo>
                  <a:pt x="42" y="375"/>
                </a:lnTo>
                <a:lnTo>
                  <a:pt x="40" y="375"/>
                </a:lnTo>
                <a:lnTo>
                  <a:pt x="40" y="377"/>
                </a:lnTo>
                <a:lnTo>
                  <a:pt x="40" y="379"/>
                </a:lnTo>
                <a:close/>
                <a:moveTo>
                  <a:pt x="482" y="167"/>
                </a:moveTo>
                <a:lnTo>
                  <a:pt x="485" y="164"/>
                </a:lnTo>
                <a:lnTo>
                  <a:pt x="489" y="158"/>
                </a:lnTo>
                <a:lnTo>
                  <a:pt x="485" y="158"/>
                </a:lnTo>
                <a:lnTo>
                  <a:pt x="482" y="158"/>
                </a:lnTo>
                <a:lnTo>
                  <a:pt x="476" y="158"/>
                </a:lnTo>
                <a:lnTo>
                  <a:pt x="476" y="162"/>
                </a:lnTo>
                <a:lnTo>
                  <a:pt x="474" y="164"/>
                </a:lnTo>
                <a:lnTo>
                  <a:pt x="474" y="167"/>
                </a:lnTo>
                <a:lnTo>
                  <a:pt x="474" y="167"/>
                </a:lnTo>
                <a:lnTo>
                  <a:pt x="474" y="167"/>
                </a:lnTo>
                <a:lnTo>
                  <a:pt x="472" y="167"/>
                </a:lnTo>
                <a:lnTo>
                  <a:pt x="472" y="169"/>
                </a:lnTo>
                <a:lnTo>
                  <a:pt x="470" y="171"/>
                </a:lnTo>
                <a:lnTo>
                  <a:pt x="470" y="173"/>
                </a:lnTo>
                <a:lnTo>
                  <a:pt x="470" y="175"/>
                </a:lnTo>
                <a:lnTo>
                  <a:pt x="476" y="175"/>
                </a:lnTo>
                <a:lnTo>
                  <a:pt x="480" y="171"/>
                </a:lnTo>
                <a:lnTo>
                  <a:pt x="482" y="167"/>
                </a:lnTo>
                <a:close/>
                <a:moveTo>
                  <a:pt x="335" y="173"/>
                </a:moveTo>
                <a:lnTo>
                  <a:pt x="331" y="175"/>
                </a:lnTo>
                <a:lnTo>
                  <a:pt x="329" y="177"/>
                </a:lnTo>
                <a:lnTo>
                  <a:pt x="325" y="179"/>
                </a:lnTo>
                <a:lnTo>
                  <a:pt x="325" y="181"/>
                </a:lnTo>
                <a:lnTo>
                  <a:pt x="325" y="183"/>
                </a:lnTo>
                <a:lnTo>
                  <a:pt x="327" y="185"/>
                </a:lnTo>
                <a:lnTo>
                  <a:pt x="331" y="188"/>
                </a:lnTo>
                <a:lnTo>
                  <a:pt x="335" y="192"/>
                </a:lnTo>
                <a:lnTo>
                  <a:pt x="335" y="194"/>
                </a:lnTo>
                <a:lnTo>
                  <a:pt x="337" y="194"/>
                </a:lnTo>
                <a:lnTo>
                  <a:pt x="337" y="192"/>
                </a:lnTo>
                <a:lnTo>
                  <a:pt x="339" y="186"/>
                </a:lnTo>
                <a:lnTo>
                  <a:pt x="339" y="181"/>
                </a:lnTo>
                <a:lnTo>
                  <a:pt x="337" y="173"/>
                </a:lnTo>
                <a:lnTo>
                  <a:pt x="337" y="173"/>
                </a:lnTo>
                <a:lnTo>
                  <a:pt x="335" y="173"/>
                </a:lnTo>
                <a:close/>
                <a:moveTo>
                  <a:pt x="371" y="160"/>
                </a:moveTo>
                <a:lnTo>
                  <a:pt x="369" y="162"/>
                </a:lnTo>
                <a:lnTo>
                  <a:pt x="367" y="162"/>
                </a:lnTo>
                <a:lnTo>
                  <a:pt x="369" y="167"/>
                </a:lnTo>
                <a:lnTo>
                  <a:pt x="369" y="173"/>
                </a:lnTo>
                <a:lnTo>
                  <a:pt x="369" y="175"/>
                </a:lnTo>
                <a:lnTo>
                  <a:pt x="369" y="177"/>
                </a:lnTo>
                <a:lnTo>
                  <a:pt x="371" y="177"/>
                </a:lnTo>
                <a:lnTo>
                  <a:pt x="373" y="179"/>
                </a:lnTo>
                <a:lnTo>
                  <a:pt x="373" y="181"/>
                </a:lnTo>
                <a:lnTo>
                  <a:pt x="373" y="181"/>
                </a:lnTo>
                <a:lnTo>
                  <a:pt x="375" y="183"/>
                </a:lnTo>
                <a:lnTo>
                  <a:pt x="377" y="183"/>
                </a:lnTo>
                <a:lnTo>
                  <a:pt x="379" y="181"/>
                </a:lnTo>
                <a:lnTo>
                  <a:pt x="379" y="175"/>
                </a:lnTo>
                <a:lnTo>
                  <a:pt x="381" y="167"/>
                </a:lnTo>
                <a:lnTo>
                  <a:pt x="379" y="160"/>
                </a:lnTo>
                <a:lnTo>
                  <a:pt x="375" y="160"/>
                </a:lnTo>
                <a:lnTo>
                  <a:pt x="371" y="160"/>
                </a:lnTo>
                <a:close/>
                <a:moveTo>
                  <a:pt x="49" y="207"/>
                </a:moveTo>
                <a:lnTo>
                  <a:pt x="44" y="242"/>
                </a:lnTo>
                <a:lnTo>
                  <a:pt x="42" y="278"/>
                </a:lnTo>
                <a:lnTo>
                  <a:pt x="42" y="278"/>
                </a:lnTo>
                <a:lnTo>
                  <a:pt x="42" y="278"/>
                </a:lnTo>
                <a:lnTo>
                  <a:pt x="44" y="278"/>
                </a:lnTo>
                <a:lnTo>
                  <a:pt x="45" y="261"/>
                </a:lnTo>
                <a:lnTo>
                  <a:pt x="47" y="242"/>
                </a:lnTo>
                <a:lnTo>
                  <a:pt x="49" y="240"/>
                </a:lnTo>
                <a:lnTo>
                  <a:pt x="47" y="240"/>
                </a:lnTo>
                <a:lnTo>
                  <a:pt x="51" y="207"/>
                </a:lnTo>
                <a:lnTo>
                  <a:pt x="51" y="207"/>
                </a:lnTo>
                <a:lnTo>
                  <a:pt x="51" y="205"/>
                </a:lnTo>
                <a:lnTo>
                  <a:pt x="49" y="204"/>
                </a:lnTo>
                <a:lnTo>
                  <a:pt x="49" y="205"/>
                </a:lnTo>
                <a:lnTo>
                  <a:pt x="49" y="207"/>
                </a:lnTo>
                <a:close/>
                <a:moveTo>
                  <a:pt x="535" y="32"/>
                </a:moveTo>
                <a:lnTo>
                  <a:pt x="533" y="36"/>
                </a:lnTo>
                <a:lnTo>
                  <a:pt x="533" y="38"/>
                </a:lnTo>
                <a:lnTo>
                  <a:pt x="533" y="40"/>
                </a:lnTo>
                <a:lnTo>
                  <a:pt x="533" y="42"/>
                </a:lnTo>
                <a:lnTo>
                  <a:pt x="531" y="44"/>
                </a:lnTo>
                <a:lnTo>
                  <a:pt x="531" y="44"/>
                </a:lnTo>
                <a:lnTo>
                  <a:pt x="531" y="42"/>
                </a:lnTo>
                <a:lnTo>
                  <a:pt x="529" y="49"/>
                </a:lnTo>
                <a:lnTo>
                  <a:pt x="529" y="55"/>
                </a:lnTo>
                <a:lnTo>
                  <a:pt x="529" y="59"/>
                </a:lnTo>
                <a:lnTo>
                  <a:pt x="527" y="61"/>
                </a:lnTo>
                <a:lnTo>
                  <a:pt x="527" y="63"/>
                </a:lnTo>
                <a:lnTo>
                  <a:pt x="527" y="65"/>
                </a:lnTo>
                <a:lnTo>
                  <a:pt x="527" y="66"/>
                </a:lnTo>
                <a:lnTo>
                  <a:pt x="525" y="76"/>
                </a:lnTo>
                <a:lnTo>
                  <a:pt x="523" y="84"/>
                </a:lnTo>
                <a:lnTo>
                  <a:pt x="522" y="93"/>
                </a:lnTo>
                <a:lnTo>
                  <a:pt x="522" y="95"/>
                </a:lnTo>
                <a:lnTo>
                  <a:pt x="522" y="95"/>
                </a:lnTo>
                <a:lnTo>
                  <a:pt x="522" y="97"/>
                </a:lnTo>
                <a:lnTo>
                  <a:pt x="522" y="97"/>
                </a:lnTo>
                <a:lnTo>
                  <a:pt x="531" y="66"/>
                </a:lnTo>
                <a:lnTo>
                  <a:pt x="539" y="34"/>
                </a:lnTo>
                <a:lnTo>
                  <a:pt x="537" y="34"/>
                </a:lnTo>
                <a:lnTo>
                  <a:pt x="537" y="32"/>
                </a:lnTo>
                <a:lnTo>
                  <a:pt x="535" y="32"/>
                </a:lnTo>
                <a:close/>
                <a:moveTo>
                  <a:pt x="150" y="386"/>
                </a:moveTo>
                <a:lnTo>
                  <a:pt x="148" y="388"/>
                </a:lnTo>
                <a:lnTo>
                  <a:pt x="146" y="388"/>
                </a:lnTo>
                <a:lnTo>
                  <a:pt x="125" y="396"/>
                </a:lnTo>
                <a:lnTo>
                  <a:pt x="133" y="405"/>
                </a:lnTo>
                <a:lnTo>
                  <a:pt x="139" y="415"/>
                </a:lnTo>
                <a:lnTo>
                  <a:pt x="143" y="413"/>
                </a:lnTo>
                <a:lnTo>
                  <a:pt x="139" y="400"/>
                </a:lnTo>
                <a:lnTo>
                  <a:pt x="139" y="398"/>
                </a:lnTo>
                <a:lnTo>
                  <a:pt x="141" y="396"/>
                </a:lnTo>
                <a:lnTo>
                  <a:pt x="143" y="396"/>
                </a:lnTo>
                <a:lnTo>
                  <a:pt x="143" y="398"/>
                </a:lnTo>
                <a:lnTo>
                  <a:pt x="145" y="400"/>
                </a:lnTo>
                <a:lnTo>
                  <a:pt x="145" y="403"/>
                </a:lnTo>
                <a:lnTo>
                  <a:pt x="146" y="407"/>
                </a:lnTo>
                <a:lnTo>
                  <a:pt x="148" y="411"/>
                </a:lnTo>
                <a:lnTo>
                  <a:pt x="150" y="411"/>
                </a:lnTo>
                <a:lnTo>
                  <a:pt x="150" y="409"/>
                </a:lnTo>
                <a:lnTo>
                  <a:pt x="152" y="409"/>
                </a:lnTo>
                <a:lnTo>
                  <a:pt x="152" y="407"/>
                </a:lnTo>
                <a:lnTo>
                  <a:pt x="150" y="405"/>
                </a:lnTo>
                <a:lnTo>
                  <a:pt x="150" y="405"/>
                </a:lnTo>
                <a:lnTo>
                  <a:pt x="150" y="400"/>
                </a:lnTo>
                <a:lnTo>
                  <a:pt x="150" y="392"/>
                </a:lnTo>
                <a:lnTo>
                  <a:pt x="150" y="386"/>
                </a:lnTo>
                <a:close/>
                <a:moveTo>
                  <a:pt x="263" y="230"/>
                </a:moveTo>
                <a:lnTo>
                  <a:pt x="263" y="230"/>
                </a:lnTo>
                <a:lnTo>
                  <a:pt x="263" y="230"/>
                </a:lnTo>
                <a:lnTo>
                  <a:pt x="263" y="234"/>
                </a:lnTo>
                <a:lnTo>
                  <a:pt x="264" y="238"/>
                </a:lnTo>
                <a:lnTo>
                  <a:pt x="264" y="240"/>
                </a:lnTo>
                <a:lnTo>
                  <a:pt x="266" y="244"/>
                </a:lnTo>
                <a:lnTo>
                  <a:pt x="264" y="245"/>
                </a:lnTo>
                <a:lnTo>
                  <a:pt x="263" y="247"/>
                </a:lnTo>
                <a:lnTo>
                  <a:pt x="261" y="247"/>
                </a:lnTo>
                <a:lnTo>
                  <a:pt x="259" y="245"/>
                </a:lnTo>
                <a:lnTo>
                  <a:pt x="257" y="244"/>
                </a:lnTo>
                <a:lnTo>
                  <a:pt x="255" y="244"/>
                </a:lnTo>
                <a:lnTo>
                  <a:pt x="257" y="249"/>
                </a:lnTo>
                <a:lnTo>
                  <a:pt x="257" y="257"/>
                </a:lnTo>
                <a:lnTo>
                  <a:pt x="255" y="263"/>
                </a:lnTo>
                <a:lnTo>
                  <a:pt x="253" y="268"/>
                </a:lnTo>
                <a:lnTo>
                  <a:pt x="266" y="253"/>
                </a:lnTo>
                <a:lnTo>
                  <a:pt x="278" y="240"/>
                </a:lnTo>
                <a:lnTo>
                  <a:pt x="276" y="236"/>
                </a:lnTo>
                <a:lnTo>
                  <a:pt x="272" y="234"/>
                </a:lnTo>
                <a:lnTo>
                  <a:pt x="270" y="232"/>
                </a:lnTo>
                <a:lnTo>
                  <a:pt x="266" y="230"/>
                </a:lnTo>
                <a:lnTo>
                  <a:pt x="266" y="228"/>
                </a:lnTo>
                <a:lnTo>
                  <a:pt x="264" y="228"/>
                </a:lnTo>
                <a:lnTo>
                  <a:pt x="263" y="230"/>
                </a:lnTo>
                <a:close/>
                <a:moveTo>
                  <a:pt x="42" y="354"/>
                </a:moveTo>
                <a:lnTo>
                  <a:pt x="42" y="358"/>
                </a:lnTo>
                <a:lnTo>
                  <a:pt x="42" y="360"/>
                </a:lnTo>
                <a:lnTo>
                  <a:pt x="44" y="362"/>
                </a:lnTo>
                <a:lnTo>
                  <a:pt x="51" y="369"/>
                </a:lnTo>
                <a:lnTo>
                  <a:pt x="61" y="377"/>
                </a:lnTo>
                <a:lnTo>
                  <a:pt x="70" y="384"/>
                </a:lnTo>
                <a:lnTo>
                  <a:pt x="85" y="381"/>
                </a:lnTo>
                <a:lnTo>
                  <a:pt x="55" y="362"/>
                </a:lnTo>
                <a:lnTo>
                  <a:pt x="49" y="358"/>
                </a:lnTo>
                <a:lnTo>
                  <a:pt x="42" y="354"/>
                </a:lnTo>
                <a:close/>
                <a:moveTo>
                  <a:pt x="42" y="339"/>
                </a:moveTo>
                <a:lnTo>
                  <a:pt x="42" y="339"/>
                </a:lnTo>
                <a:lnTo>
                  <a:pt x="42" y="341"/>
                </a:lnTo>
                <a:lnTo>
                  <a:pt x="93" y="377"/>
                </a:lnTo>
                <a:lnTo>
                  <a:pt x="110" y="375"/>
                </a:lnTo>
                <a:lnTo>
                  <a:pt x="42" y="337"/>
                </a:lnTo>
                <a:lnTo>
                  <a:pt x="42" y="337"/>
                </a:lnTo>
                <a:lnTo>
                  <a:pt x="42" y="337"/>
                </a:lnTo>
                <a:lnTo>
                  <a:pt x="42" y="339"/>
                </a:lnTo>
                <a:close/>
                <a:moveTo>
                  <a:pt x="55" y="316"/>
                </a:moveTo>
                <a:lnTo>
                  <a:pt x="61" y="322"/>
                </a:lnTo>
                <a:lnTo>
                  <a:pt x="66" y="327"/>
                </a:lnTo>
                <a:lnTo>
                  <a:pt x="122" y="371"/>
                </a:lnTo>
                <a:lnTo>
                  <a:pt x="127" y="369"/>
                </a:lnTo>
                <a:lnTo>
                  <a:pt x="135" y="369"/>
                </a:lnTo>
                <a:lnTo>
                  <a:pt x="143" y="369"/>
                </a:lnTo>
                <a:lnTo>
                  <a:pt x="103" y="344"/>
                </a:lnTo>
                <a:lnTo>
                  <a:pt x="55" y="316"/>
                </a:lnTo>
                <a:close/>
                <a:moveTo>
                  <a:pt x="44" y="331"/>
                </a:moveTo>
                <a:lnTo>
                  <a:pt x="45" y="331"/>
                </a:lnTo>
                <a:lnTo>
                  <a:pt x="45" y="333"/>
                </a:lnTo>
                <a:lnTo>
                  <a:pt x="47" y="333"/>
                </a:lnTo>
                <a:lnTo>
                  <a:pt x="82" y="352"/>
                </a:lnTo>
                <a:lnTo>
                  <a:pt x="116" y="371"/>
                </a:lnTo>
                <a:lnTo>
                  <a:pt x="118" y="371"/>
                </a:lnTo>
                <a:lnTo>
                  <a:pt x="118" y="371"/>
                </a:lnTo>
                <a:lnTo>
                  <a:pt x="120" y="369"/>
                </a:lnTo>
                <a:lnTo>
                  <a:pt x="118" y="369"/>
                </a:lnTo>
                <a:lnTo>
                  <a:pt x="114" y="365"/>
                </a:lnTo>
                <a:lnTo>
                  <a:pt x="112" y="363"/>
                </a:lnTo>
                <a:lnTo>
                  <a:pt x="110" y="363"/>
                </a:lnTo>
                <a:lnTo>
                  <a:pt x="108" y="363"/>
                </a:lnTo>
                <a:lnTo>
                  <a:pt x="108" y="363"/>
                </a:lnTo>
                <a:lnTo>
                  <a:pt x="108" y="363"/>
                </a:lnTo>
                <a:lnTo>
                  <a:pt x="105" y="362"/>
                </a:lnTo>
                <a:lnTo>
                  <a:pt x="101" y="360"/>
                </a:lnTo>
                <a:lnTo>
                  <a:pt x="99" y="358"/>
                </a:lnTo>
                <a:lnTo>
                  <a:pt x="95" y="354"/>
                </a:lnTo>
                <a:lnTo>
                  <a:pt x="93" y="354"/>
                </a:lnTo>
                <a:lnTo>
                  <a:pt x="93" y="352"/>
                </a:lnTo>
                <a:lnTo>
                  <a:pt x="93" y="350"/>
                </a:lnTo>
                <a:lnTo>
                  <a:pt x="91" y="350"/>
                </a:lnTo>
                <a:lnTo>
                  <a:pt x="89" y="352"/>
                </a:lnTo>
                <a:lnTo>
                  <a:pt x="89" y="350"/>
                </a:lnTo>
                <a:lnTo>
                  <a:pt x="89" y="350"/>
                </a:lnTo>
                <a:lnTo>
                  <a:pt x="87" y="350"/>
                </a:lnTo>
                <a:lnTo>
                  <a:pt x="44" y="312"/>
                </a:lnTo>
                <a:lnTo>
                  <a:pt x="44" y="320"/>
                </a:lnTo>
                <a:lnTo>
                  <a:pt x="42" y="325"/>
                </a:lnTo>
                <a:lnTo>
                  <a:pt x="42" y="329"/>
                </a:lnTo>
                <a:lnTo>
                  <a:pt x="44" y="331"/>
                </a:lnTo>
                <a:close/>
                <a:moveTo>
                  <a:pt x="179" y="398"/>
                </a:moveTo>
                <a:lnTo>
                  <a:pt x="179" y="398"/>
                </a:lnTo>
                <a:lnTo>
                  <a:pt x="181" y="400"/>
                </a:lnTo>
                <a:lnTo>
                  <a:pt x="179" y="394"/>
                </a:lnTo>
                <a:lnTo>
                  <a:pt x="179" y="392"/>
                </a:lnTo>
                <a:lnTo>
                  <a:pt x="181" y="386"/>
                </a:lnTo>
                <a:lnTo>
                  <a:pt x="183" y="384"/>
                </a:lnTo>
                <a:lnTo>
                  <a:pt x="186" y="383"/>
                </a:lnTo>
                <a:lnTo>
                  <a:pt x="190" y="383"/>
                </a:lnTo>
                <a:lnTo>
                  <a:pt x="196" y="383"/>
                </a:lnTo>
                <a:lnTo>
                  <a:pt x="202" y="384"/>
                </a:lnTo>
                <a:lnTo>
                  <a:pt x="205" y="386"/>
                </a:lnTo>
                <a:lnTo>
                  <a:pt x="209" y="388"/>
                </a:lnTo>
                <a:lnTo>
                  <a:pt x="213" y="386"/>
                </a:lnTo>
                <a:lnTo>
                  <a:pt x="217" y="384"/>
                </a:lnTo>
                <a:lnTo>
                  <a:pt x="219" y="375"/>
                </a:lnTo>
                <a:lnTo>
                  <a:pt x="223" y="365"/>
                </a:lnTo>
                <a:lnTo>
                  <a:pt x="188" y="375"/>
                </a:lnTo>
                <a:lnTo>
                  <a:pt x="154" y="386"/>
                </a:lnTo>
                <a:lnTo>
                  <a:pt x="160" y="392"/>
                </a:lnTo>
                <a:lnTo>
                  <a:pt x="162" y="392"/>
                </a:lnTo>
                <a:lnTo>
                  <a:pt x="162" y="390"/>
                </a:lnTo>
                <a:lnTo>
                  <a:pt x="162" y="390"/>
                </a:lnTo>
                <a:lnTo>
                  <a:pt x="160" y="388"/>
                </a:lnTo>
                <a:lnTo>
                  <a:pt x="162" y="386"/>
                </a:lnTo>
                <a:lnTo>
                  <a:pt x="162" y="384"/>
                </a:lnTo>
                <a:lnTo>
                  <a:pt x="164" y="386"/>
                </a:lnTo>
                <a:lnTo>
                  <a:pt x="171" y="392"/>
                </a:lnTo>
                <a:lnTo>
                  <a:pt x="179" y="398"/>
                </a:lnTo>
                <a:close/>
                <a:moveTo>
                  <a:pt x="249" y="245"/>
                </a:moveTo>
                <a:lnTo>
                  <a:pt x="230" y="270"/>
                </a:lnTo>
                <a:lnTo>
                  <a:pt x="211" y="295"/>
                </a:lnTo>
                <a:lnTo>
                  <a:pt x="207" y="301"/>
                </a:lnTo>
                <a:lnTo>
                  <a:pt x="205" y="306"/>
                </a:lnTo>
                <a:lnTo>
                  <a:pt x="211" y="312"/>
                </a:lnTo>
                <a:lnTo>
                  <a:pt x="215" y="318"/>
                </a:lnTo>
                <a:lnTo>
                  <a:pt x="230" y="299"/>
                </a:lnTo>
                <a:lnTo>
                  <a:pt x="232" y="282"/>
                </a:lnTo>
                <a:lnTo>
                  <a:pt x="234" y="264"/>
                </a:lnTo>
                <a:lnTo>
                  <a:pt x="240" y="264"/>
                </a:lnTo>
                <a:lnTo>
                  <a:pt x="245" y="264"/>
                </a:lnTo>
                <a:lnTo>
                  <a:pt x="247" y="266"/>
                </a:lnTo>
                <a:lnTo>
                  <a:pt x="249" y="261"/>
                </a:lnTo>
                <a:lnTo>
                  <a:pt x="251" y="257"/>
                </a:lnTo>
                <a:lnTo>
                  <a:pt x="251" y="249"/>
                </a:lnTo>
                <a:lnTo>
                  <a:pt x="251" y="249"/>
                </a:lnTo>
                <a:lnTo>
                  <a:pt x="251" y="247"/>
                </a:lnTo>
                <a:lnTo>
                  <a:pt x="249" y="245"/>
                </a:lnTo>
                <a:lnTo>
                  <a:pt x="249" y="245"/>
                </a:lnTo>
                <a:close/>
                <a:moveTo>
                  <a:pt x="65" y="297"/>
                </a:moveTo>
                <a:lnTo>
                  <a:pt x="65" y="295"/>
                </a:lnTo>
                <a:lnTo>
                  <a:pt x="63" y="293"/>
                </a:lnTo>
                <a:lnTo>
                  <a:pt x="61" y="293"/>
                </a:lnTo>
                <a:lnTo>
                  <a:pt x="59" y="291"/>
                </a:lnTo>
                <a:lnTo>
                  <a:pt x="57" y="289"/>
                </a:lnTo>
                <a:lnTo>
                  <a:pt x="55" y="289"/>
                </a:lnTo>
                <a:lnTo>
                  <a:pt x="51" y="289"/>
                </a:lnTo>
                <a:lnTo>
                  <a:pt x="51" y="287"/>
                </a:lnTo>
                <a:lnTo>
                  <a:pt x="49" y="285"/>
                </a:lnTo>
                <a:lnTo>
                  <a:pt x="47" y="285"/>
                </a:lnTo>
                <a:lnTo>
                  <a:pt x="47" y="287"/>
                </a:lnTo>
                <a:lnTo>
                  <a:pt x="47" y="289"/>
                </a:lnTo>
                <a:lnTo>
                  <a:pt x="45" y="289"/>
                </a:lnTo>
                <a:lnTo>
                  <a:pt x="47" y="289"/>
                </a:lnTo>
                <a:lnTo>
                  <a:pt x="47" y="291"/>
                </a:lnTo>
                <a:lnTo>
                  <a:pt x="80" y="320"/>
                </a:lnTo>
                <a:lnTo>
                  <a:pt x="116" y="344"/>
                </a:lnTo>
                <a:lnTo>
                  <a:pt x="116" y="346"/>
                </a:lnTo>
                <a:lnTo>
                  <a:pt x="118" y="346"/>
                </a:lnTo>
                <a:lnTo>
                  <a:pt x="118" y="348"/>
                </a:lnTo>
                <a:lnTo>
                  <a:pt x="120" y="348"/>
                </a:lnTo>
                <a:lnTo>
                  <a:pt x="122" y="348"/>
                </a:lnTo>
                <a:lnTo>
                  <a:pt x="124" y="350"/>
                </a:lnTo>
                <a:lnTo>
                  <a:pt x="124" y="350"/>
                </a:lnTo>
                <a:lnTo>
                  <a:pt x="125" y="352"/>
                </a:lnTo>
                <a:lnTo>
                  <a:pt x="125" y="352"/>
                </a:lnTo>
                <a:lnTo>
                  <a:pt x="127" y="354"/>
                </a:lnTo>
                <a:lnTo>
                  <a:pt x="129" y="354"/>
                </a:lnTo>
                <a:lnTo>
                  <a:pt x="129" y="354"/>
                </a:lnTo>
                <a:lnTo>
                  <a:pt x="131" y="356"/>
                </a:lnTo>
                <a:lnTo>
                  <a:pt x="133" y="356"/>
                </a:lnTo>
                <a:lnTo>
                  <a:pt x="135" y="356"/>
                </a:lnTo>
                <a:lnTo>
                  <a:pt x="135" y="356"/>
                </a:lnTo>
                <a:lnTo>
                  <a:pt x="135" y="358"/>
                </a:lnTo>
                <a:lnTo>
                  <a:pt x="135" y="358"/>
                </a:lnTo>
                <a:lnTo>
                  <a:pt x="137" y="358"/>
                </a:lnTo>
                <a:lnTo>
                  <a:pt x="139" y="358"/>
                </a:lnTo>
                <a:lnTo>
                  <a:pt x="139" y="360"/>
                </a:lnTo>
                <a:lnTo>
                  <a:pt x="139" y="360"/>
                </a:lnTo>
                <a:lnTo>
                  <a:pt x="139" y="360"/>
                </a:lnTo>
                <a:lnTo>
                  <a:pt x="141" y="362"/>
                </a:lnTo>
                <a:lnTo>
                  <a:pt x="141" y="362"/>
                </a:lnTo>
                <a:lnTo>
                  <a:pt x="145" y="363"/>
                </a:lnTo>
                <a:lnTo>
                  <a:pt x="150" y="365"/>
                </a:lnTo>
                <a:lnTo>
                  <a:pt x="154" y="363"/>
                </a:lnTo>
                <a:lnTo>
                  <a:pt x="160" y="362"/>
                </a:lnTo>
                <a:lnTo>
                  <a:pt x="110" y="331"/>
                </a:lnTo>
                <a:lnTo>
                  <a:pt x="65" y="299"/>
                </a:lnTo>
                <a:lnTo>
                  <a:pt x="63" y="297"/>
                </a:lnTo>
                <a:lnTo>
                  <a:pt x="65" y="297"/>
                </a:lnTo>
                <a:close/>
                <a:moveTo>
                  <a:pt x="105" y="320"/>
                </a:moveTo>
                <a:lnTo>
                  <a:pt x="105" y="320"/>
                </a:lnTo>
                <a:lnTo>
                  <a:pt x="103" y="318"/>
                </a:lnTo>
                <a:lnTo>
                  <a:pt x="103" y="318"/>
                </a:lnTo>
                <a:lnTo>
                  <a:pt x="103" y="316"/>
                </a:lnTo>
                <a:lnTo>
                  <a:pt x="103" y="316"/>
                </a:lnTo>
                <a:lnTo>
                  <a:pt x="103" y="316"/>
                </a:lnTo>
                <a:lnTo>
                  <a:pt x="101" y="316"/>
                </a:lnTo>
                <a:lnTo>
                  <a:pt x="99" y="314"/>
                </a:lnTo>
                <a:lnTo>
                  <a:pt x="99" y="312"/>
                </a:lnTo>
                <a:lnTo>
                  <a:pt x="97" y="312"/>
                </a:lnTo>
                <a:lnTo>
                  <a:pt x="97" y="312"/>
                </a:lnTo>
                <a:lnTo>
                  <a:pt x="95" y="312"/>
                </a:lnTo>
                <a:lnTo>
                  <a:pt x="93" y="310"/>
                </a:lnTo>
                <a:lnTo>
                  <a:pt x="93" y="308"/>
                </a:lnTo>
                <a:lnTo>
                  <a:pt x="91" y="306"/>
                </a:lnTo>
                <a:lnTo>
                  <a:pt x="91" y="304"/>
                </a:lnTo>
                <a:lnTo>
                  <a:pt x="89" y="304"/>
                </a:lnTo>
                <a:lnTo>
                  <a:pt x="85" y="301"/>
                </a:lnTo>
                <a:lnTo>
                  <a:pt x="82" y="297"/>
                </a:lnTo>
                <a:lnTo>
                  <a:pt x="78" y="293"/>
                </a:lnTo>
                <a:lnTo>
                  <a:pt x="76" y="293"/>
                </a:lnTo>
                <a:lnTo>
                  <a:pt x="76" y="289"/>
                </a:lnTo>
                <a:lnTo>
                  <a:pt x="74" y="289"/>
                </a:lnTo>
                <a:lnTo>
                  <a:pt x="74" y="289"/>
                </a:lnTo>
                <a:lnTo>
                  <a:pt x="72" y="287"/>
                </a:lnTo>
                <a:lnTo>
                  <a:pt x="68" y="284"/>
                </a:lnTo>
                <a:lnTo>
                  <a:pt x="65" y="278"/>
                </a:lnTo>
                <a:lnTo>
                  <a:pt x="61" y="272"/>
                </a:lnTo>
                <a:lnTo>
                  <a:pt x="61" y="272"/>
                </a:lnTo>
                <a:lnTo>
                  <a:pt x="59" y="270"/>
                </a:lnTo>
                <a:lnTo>
                  <a:pt x="59" y="270"/>
                </a:lnTo>
                <a:lnTo>
                  <a:pt x="55" y="266"/>
                </a:lnTo>
                <a:lnTo>
                  <a:pt x="51" y="261"/>
                </a:lnTo>
                <a:lnTo>
                  <a:pt x="51" y="259"/>
                </a:lnTo>
                <a:lnTo>
                  <a:pt x="53" y="259"/>
                </a:lnTo>
                <a:lnTo>
                  <a:pt x="55" y="259"/>
                </a:lnTo>
                <a:lnTo>
                  <a:pt x="116" y="301"/>
                </a:lnTo>
                <a:lnTo>
                  <a:pt x="118" y="301"/>
                </a:lnTo>
                <a:lnTo>
                  <a:pt x="116" y="301"/>
                </a:lnTo>
                <a:lnTo>
                  <a:pt x="116" y="299"/>
                </a:lnTo>
                <a:lnTo>
                  <a:pt x="116" y="299"/>
                </a:lnTo>
                <a:lnTo>
                  <a:pt x="99" y="284"/>
                </a:lnTo>
                <a:lnTo>
                  <a:pt x="87" y="264"/>
                </a:lnTo>
                <a:lnTo>
                  <a:pt x="87" y="264"/>
                </a:lnTo>
                <a:lnTo>
                  <a:pt x="89" y="263"/>
                </a:lnTo>
                <a:lnTo>
                  <a:pt x="91" y="263"/>
                </a:lnTo>
                <a:lnTo>
                  <a:pt x="95" y="264"/>
                </a:lnTo>
                <a:lnTo>
                  <a:pt x="116" y="272"/>
                </a:lnTo>
                <a:lnTo>
                  <a:pt x="137" y="282"/>
                </a:lnTo>
                <a:lnTo>
                  <a:pt x="158" y="293"/>
                </a:lnTo>
                <a:lnTo>
                  <a:pt x="154" y="289"/>
                </a:lnTo>
                <a:lnTo>
                  <a:pt x="154" y="287"/>
                </a:lnTo>
                <a:lnTo>
                  <a:pt x="152" y="285"/>
                </a:lnTo>
                <a:lnTo>
                  <a:pt x="150" y="285"/>
                </a:lnTo>
                <a:lnTo>
                  <a:pt x="146" y="284"/>
                </a:lnTo>
                <a:lnTo>
                  <a:pt x="146" y="282"/>
                </a:lnTo>
                <a:lnTo>
                  <a:pt x="146" y="282"/>
                </a:lnTo>
                <a:lnTo>
                  <a:pt x="148" y="284"/>
                </a:lnTo>
                <a:lnTo>
                  <a:pt x="150" y="284"/>
                </a:lnTo>
                <a:lnTo>
                  <a:pt x="146" y="280"/>
                </a:lnTo>
                <a:lnTo>
                  <a:pt x="146" y="280"/>
                </a:lnTo>
                <a:lnTo>
                  <a:pt x="146" y="282"/>
                </a:lnTo>
                <a:lnTo>
                  <a:pt x="145" y="282"/>
                </a:lnTo>
                <a:lnTo>
                  <a:pt x="145" y="282"/>
                </a:lnTo>
                <a:lnTo>
                  <a:pt x="143" y="280"/>
                </a:lnTo>
                <a:lnTo>
                  <a:pt x="139" y="276"/>
                </a:lnTo>
                <a:lnTo>
                  <a:pt x="139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4"/>
                </a:lnTo>
                <a:lnTo>
                  <a:pt x="137" y="272"/>
                </a:lnTo>
                <a:lnTo>
                  <a:pt x="135" y="272"/>
                </a:lnTo>
                <a:lnTo>
                  <a:pt x="131" y="268"/>
                </a:lnTo>
                <a:lnTo>
                  <a:pt x="127" y="263"/>
                </a:lnTo>
                <a:lnTo>
                  <a:pt x="127" y="261"/>
                </a:lnTo>
                <a:lnTo>
                  <a:pt x="129" y="261"/>
                </a:lnTo>
                <a:lnTo>
                  <a:pt x="131" y="261"/>
                </a:lnTo>
                <a:lnTo>
                  <a:pt x="137" y="261"/>
                </a:lnTo>
                <a:lnTo>
                  <a:pt x="143" y="263"/>
                </a:lnTo>
                <a:lnTo>
                  <a:pt x="145" y="263"/>
                </a:lnTo>
                <a:lnTo>
                  <a:pt x="145" y="263"/>
                </a:lnTo>
                <a:lnTo>
                  <a:pt x="146" y="263"/>
                </a:lnTo>
                <a:lnTo>
                  <a:pt x="146" y="263"/>
                </a:lnTo>
                <a:lnTo>
                  <a:pt x="146" y="263"/>
                </a:lnTo>
                <a:lnTo>
                  <a:pt x="145" y="261"/>
                </a:lnTo>
                <a:lnTo>
                  <a:pt x="145" y="259"/>
                </a:lnTo>
                <a:lnTo>
                  <a:pt x="146" y="259"/>
                </a:lnTo>
                <a:lnTo>
                  <a:pt x="150" y="257"/>
                </a:lnTo>
                <a:lnTo>
                  <a:pt x="152" y="255"/>
                </a:lnTo>
                <a:lnTo>
                  <a:pt x="154" y="251"/>
                </a:lnTo>
                <a:lnTo>
                  <a:pt x="158" y="249"/>
                </a:lnTo>
                <a:lnTo>
                  <a:pt x="160" y="244"/>
                </a:lnTo>
                <a:lnTo>
                  <a:pt x="162" y="238"/>
                </a:lnTo>
                <a:lnTo>
                  <a:pt x="164" y="232"/>
                </a:lnTo>
                <a:lnTo>
                  <a:pt x="165" y="226"/>
                </a:lnTo>
                <a:lnTo>
                  <a:pt x="165" y="219"/>
                </a:lnTo>
                <a:lnTo>
                  <a:pt x="169" y="213"/>
                </a:lnTo>
                <a:lnTo>
                  <a:pt x="169" y="211"/>
                </a:lnTo>
                <a:lnTo>
                  <a:pt x="169" y="209"/>
                </a:lnTo>
                <a:lnTo>
                  <a:pt x="171" y="207"/>
                </a:lnTo>
                <a:lnTo>
                  <a:pt x="171" y="207"/>
                </a:lnTo>
                <a:lnTo>
                  <a:pt x="171" y="207"/>
                </a:lnTo>
                <a:lnTo>
                  <a:pt x="171" y="205"/>
                </a:lnTo>
                <a:lnTo>
                  <a:pt x="171" y="204"/>
                </a:lnTo>
                <a:lnTo>
                  <a:pt x="173" y="200"/>
                </a:lnTo>
                <a:lnTo>
                  <a:pt x="173" y="198"/>
                </a:lnTo>
                <a:lnTo>
                  <a:pt x="175" y="198"/>
                </a:lnTo>
                <a:lnTo>
                  <a:pt x="177" y="196"/>
                </a:lnTo>
                <a:lnTo>
                  <a:pt x="175" y="205"/>
                </a:lnTo>
                <a:lnTo>
                  <a:pt x="171" y="215"/>
                </a:lnTo>
                <a:lnTo>
                  <a:pt x="169" y="223"/>
                </a:lnTo>
                <a:lnTo>
                  <a:pt x="165" y="238"/>
                </a:lnTo>
                <a:lnTo>
                  <a:pt x="160" y="251"/>
                </a:lnTo>
                <a:lnTo>
                  <a:pt x="152" y="263"/>
                </a:lnTo>
                <a:lnTo>
                  <a:pt x="152" y="264"/>
                </a:lnTo>
                <a:lnTo>
                  <a:pt x="152" y="266"/>
                </a:lnTo>
                <a:lnTo>
                  <a:pt x="150" y="266"/>
                </a:lnTo>
                <a:lnTo>
                  <a:pt x="145" y="266"/>
                </a:lnTo>
                <a:lnTo>
                  <a:pt x="139" y="264"/>
                </a:lnTo>
                <a:lnTo>
                  <a:pt x="133" y="264"/>
                </a:lnTo>
                <a:lnTo>
                  <a:pt x="146" y="278"/>
                </a:lnTo>
                <a:lnTo>
                  <a:pt x="160" y="291"/>
                </a:lnTo>
                <a:lnTo>
                  <a:pt x="162" y="293"/>
                </a:lnTo>
                <a:lnTo>
                  <a:pt x="162" y="293"/>
                </a:lnTo>
                <a:lnTo>
                  <a:pt x="162" y="295"/>
                </a:lnTo>
                <a:lnTo>
                  <a:pt x="160" y="297"/>
                </a:lnTo>
                <a:lnTo>
                  <a:pt x="158" y="297"/>
                </a:lnTo>
                <a:lnTo>
                  <a:pt x="141" y="291"/>
                </a:lnTo>
                <a:lnTo>
                  <a:pt x="125" y="282"/>
                </a:lnTo>
                <a:lnTo>
                  <a:pt x="125" y="280"/>
                </a:lnTo>
                <a:lnTo>
                  <a:pt x="125" y="280"/>
                </a:lnTo>
                <a:lnTo>
                  <a:pt x="124" y="280"/>
                </a:lnTo>
                <a:lnTo>
                  <a:pt x="122" y="278"/>
                </a:lnTo>
                <a:lnTo>
                  <a:pt x="118" y="276"/>
                </a:lnTo>
                <a:lnTo>
                  <a:pt x="116" y="274"/>
                </a:lnTo>
                <a:lnTo>
                  <a:pt x="112" y="272"/>
                </a:lnTo>
                <a:lnTo>
                  <a:pt x="106" y="270"/>
                </a:lnTo>
                <a:lnTo>
                  <a:pt x="103" y="270"/>
                </a:lnTo>
                <a:lnTo>
                  <a:pt x="97" y="268"/>
                </a:lnTo>
                <a:lnTo>
                  <a:pt x="93" y="268"/>
                </a:lnTo>
                <a:lnTo>
                  <a:pt x="114" y="291"/>
                </a:lnTo>
                <a:lnTo>
                  <a:pt x="137" y="310"/>
                </a:lnTo>
                <a:lnTo>
                  <a:pt x="162" y="327"/>
                </a:lnTo>
                <a:lnTo>
                  <a:pt x="165" y="329"/>
                </a:lnTo>
                <a:lnTo>
                  <a:pt x="167" y="333"/>
                </a:lnTo>
                <a:lnTo>
                  <a:pt x="169" y="335"/>
                </a:lnTo>
                <a:lnTo>
                  <a:pt x="167" y="337"/>
                </a:lnTo>
                <a:lnTo>
                  <a:pt x="164" y="337"/>
                </a:lnTo>
                <a:lnTo>
                  <a:pt x="162" y="335"/>
                </a:lnTo>
                <a:lnTo>
                  <a:pt x="118" y="308"/>
                </a:lnTo>
                <a:lnTo>
                  <a:pt x="76" y="278"/>
                </a:lnTo>
                <a:lnTo>
                  <a:pt x="78" y="278"/>
                </a:lnTo>
                <a:lnTo>
                  <a:pt x="78" y="278"/>
                </a:lnTo>
                <a:lnTo>
                  <a:pt x="80" y="278"/>
                </a:lnTo>
                <a:lnTo>
                  <a:pt x="78" y="276"/>
                </a:lnTo>
                <a:lnTo>
                  <a:pt x="76" y="274"/>
                </a:lnTo>
                <a:lnTo>
                  <a:pt x="74" y="272"/>
                </a:lnTo>
                <a:lnTo>
                  <a:pt x="74" y="274"/>
                </a:lnTo>
                <a:lnTo>
                  <a:pt x="72" y="274"/>
                </a:lnTo>
                <a:lnTo>
                  <a:pt x="68" y="270"/>
                </a:lnTo>
                <a:lnTo>
                  <a:pt x="65" y="266"/>
                </a:lnTo>
                <a:lnTo>
                  <a:pt x="59" y="264"/>
                </a:lnTo>
                <a:lnTo>
                  <a:pt x="61" y="266"/>
                </a:lnTo>
                <a:lnTo>
                  <a:pt x="61" y="266"/>
                </a:lnTo>
                <a:lnTo>
                  <a:pt x="95" y="304"/>
                </a:lnTo>
                <a:lnTo>
                  <a:pt x="135" y="339"/>
                </a:lnTo>
                <a:lnTo>
                  <a:pt x="135" y="337"/>
                </a:lnTo>
                <a:lnTo>
                  <a:pt x="135" y="339"/>
                </a:lnTo>
                <a:lnTo>
                  <a:pt x="137" y="339"/>
                </a:lnTo>
                <a:lnTo>
                  <a:pt x="135" y="339"/>
                </a:lnTo>
                <a:lnTo>
                  <a:pt x="137" y="339"/>
                </a:lnTo>
                <a:lnTo>
                  <a:pt x="137" y="341"/>
                </a:lnTo>
                <a:lnTo>
                  <a:pt x="139" y="343"/>
                </a:lnTo>
                <a:lnTo>
                  <a:pt x="167" y="360"/>
                </a:lnTo>
                <a:lnTo>
                  <a:pt x="192" y="352"/>
                </a:lnTo>
                <a:lnTo>
                  <a:pt x="221" y="346"/>
                </a:lnTo>
                <a:lnTo>
                  <a:pt x="223" y="346"/>
                </a:lnTo>
                <a:lnTo>
                  <a:pt x="223" y="346"/>
                </a:lnTo>
                <a:lnTo>
                  <a:pt x="224" y="346"/>
                </a:lnTo>
                <a:lnTo>
                  <a:pt x="224" y="344"/>
                </a:lnTo>
                <a:lnTo>
                  <a:pt x="207" y="327"/>
                </a:lnTo>
                <a:lnTo>
                  <a:pt x="192" y="310"/>
                </a:lnTo>
                <a:lnTo>
                  <a:pt x="190" y="306"/>
                </a:lnTo>
                <a:lnTo>
                  <a:pt x="190" y="304"/>
                </a:lnTo>
                <a:lnTo>
                  <a:pt x="192" y="295"/>
                </a:lnTo>
                <a:lnTo>
                  <a:pt x="196" y="287"/>
                </a:lnTo>
                <a:lnTo>
                  <a:pt x="200" y="282"/>
                </a:lnTo>
                <a:lnTo>
                  <a:pt x="213" y="261"/>
                </a:lnTo>
                <a:lnTo>
                  <a:pt x="228" y="242"/>
                </a:lnTo>
                <a:lnTo>
                  <a:pt x="253" y="215"/>
                </a:lnTo>
                <a:lnTo>
                  <a:pt x="282" y="192"/>
                </a:lnTo>
                <a:lnTo>
                  <a:pt x="301" y="177"/>
                </a:lnTo>
                <a:lnTo>
                  <a:pt x="322" y="164"/>
                </a:lnTo>
                <a:lnTo>
                  <a:pt x="343" y="148"/>
                </a:lnTo>
                <a:lnTo>
                  <a:pt x="365" y="139"/>
                </a:lnTo>
                <a:lnTo>
                  <a:pt x="394" y="133"/>
                </a:lnTo>
                <a:lnTo>
                  <a:pt x="426" y="133"/>
                </a:lnTo>
                <a:lnTo>
                  <a:pt x="430" y="133"/>
                </a:lnTo>
                <a:lnTo>
                  <a:pt x="434" y="133"/>
                </a:lnTo>
                <a:lnTo>
                  <a:pt x="438" y="133"/>
                </a:lnTo>
                <a:lnTo>
                  <a:pt x="442" y="133"/>
                </a:lnTo>
                <a:lnTo>
                  <a:pt x="443" y="133"/>
                </a:lnTo>
                <a:lnTo>
                  <a:pt x="443" y="135"/>
                </a:lnTo>
                <a:lnTo>
                  <a:pt x="453" y="135"/>
                </a:lnTo>
                <a:lnTo>
                  <a:pt x="455" y="133"/>
                </a:lnTo>
                <a:lnTo>
                  <a:pt x="455" y="131"/>
                </a:lnTo>
                <a:lnTo>
                  <a:pt x="457" y="131"/>
                </a:lnTo>
                <a:lnTo>
                  <a:pt x="459" y="133"/>
                </a:lnTo>
                <a:lnTo>
                  <a:pt x="459" y="135"/>
                </a:lnTo>
                <a:lnTo>
                  <a:pt x="461" y="135"/>
                </a:lnTo>
                <a:lnTo>
                  <a:pt x="478" y="139"/>
                </a:lnTo>
                <a:lnTo>
                  <a:pt x="491" y="145"/>
                </a:lnTo>
                <a:lnTo>
                  <a:pt x="493" y="143"/>
                </a:lnTo>
                <a:lnTo>
                  <a:pt x="493" y="141"/>
                </a:lnTo>
                <a:lnTo>
                  <a:pt x="495" y="141"/>
                </a:lnTo>
                <a:lnTo>
                  <a:pt x="497" y="141"/>
                </a:lnTo>
                <a:lnTo>
                  <a:pt x="497" y="141"/>
                </a:lnTo>
                <a:lnTo>
                  <a:pt x="497" y="143"/>
                </a:lnTo>
                <a:lnTo>
                  <a:pt x="497" y="145"/>
                </a:lnTo>
                <a:lnTo>
                  <a:pt x="497" y="146"/>
                </a:lnTo>
                <a:lnTo>
                  <a:pt x="499" y="146"/>
                </a:lnTo>
                <a:lnTo>
                  <a:pt x="499" y="145"/>
                </a:lnTo>
                <a:lnTo>
                  <a:pt x="497" y="143"/>
                </a:lnTo>
                <a:lnTo>
                  <a:pt x="501" y="110"/>
                </a:lnTo>
                <a:lnTo>
                  <a:pt x="499" y="118"/>
                </a:lnTo>
                <a:lnTo>
                  <a:pt x="495" y="125"/>
                </a:lnTo>
                <a:lnTo>
                  <a:pt x="493" y="125"/>
                </a:lnTo>
                <a:lnTo>
                  <a:pt x="491" y="125"/>
                </a:lnTo>
                <a:lnTo>
                  <a:pt x="491" y="124"/>
                </a:lnTo>
                <a:lnTo>
                  <a:pt x="491" y="101"/>
                </a:lnTo>
                <a:lnTo>
                  <a:pt x="493" y="80"/>
                </a:lnTo>
                <a:lnTo>
                  <a:pt x="491" y="82"/>
                </a:lnTo>
                <a:lnTo>
                  <a:pt x="491" y="84"/>
                </a:lnTo>
                <a:lnTo>
                  <a:pt x="491" y="84"/>
                </a:lnTo>
                <a:lnTo>
                  <a:pt x="489" y="86"/>
                </a:lnTo>
                <a:lnTo>
                  <a:pt x="489" y="86"/>
                </a:lnTo>
                <a:lnTo>
                  <a:pt x="491" y="86"/>
                </a:lnTo>
                <a:lnTo>
                  <a:pt x="483" y="105"/>
                </a:lnTo>
                <a:lnTo>
                  <a:pt x="476" y="122"/>
                </a:lnTo>
                <a:lnTo>
                  <a:pt x="474" y="122"/>
                </a:lnTo>
                <a:lnTo>
                  <a:pt x="472" y="124"/>
                </a:lnTo>
                <a:lnTo>
                  <a:pt x="470" y="122"/>
                </a:lnTo>
                <a:lnTo>
                  <a:pt x="470" y="120"/>
                </a:lnTo>
                <a:lnTo>
                  <a:pt x="470" y="116"/>
                </a:lnTo>
                <a:lnTo>
                  <a:pt x="468" y="87"/>
                </a:lnTo>
                <a:lnTo>
                  <a:pt x="470" y="55"/>
                </a:lnTo>
                <a:lnTo>
                  <a:pt x="468" y="61"/>
                </a:lnTo>
                <a:lnTo>
                  <a:pt x="468" y="66"/>
                </a:lnTo>
                <a:lnTo>
                  <a:pt x="468" y="70"/>
                </a:lnTo>
                <a:lnTo>
                  <a:pt x="466" y="72"/>
                </a:lnTo>
                <a:lnTo>
                  <a:pt x="466" y="72"/>
                </a:lnTo>
                <a:lnTo>
                  <a:pt x="464" y="82"/>
                </a:lnTo>
                <a:lnTo>
                  <a:pt x="463" y="91"/>
                </a:lnTo>
                <a:lnTo>
                  <a:pt x="457" y="101"/>
                </a:lnTo>
                <a:lnTo>
                  <a:pt x="457" y="103"/>
                </a:lnTo>
                <a:lnTo>
                  <a:pt x="455" y="106"/>
                </a:lnTo>
                <a:lnTo>
                  <a:pt x="451" y="106"/>
                </a:lnTo>
                <a:lnTo>
                  <a:pt x="447" y="103"/>
                </a:lnTo>
                <a:lnTo>
                  <a:pt x="443" y="97"/>
                </a:lnTo>
                <a:lnTo>
                  <a:pt x="442" y="93"/>
                </a:lnTo>
                <a:lnTo>
                  <a:pt x="426" y="46"/>
                </a:lnTo>
                <a:lnTo>
                  <a:pt x="424" y="49"/>
                </a:lnTo>
                <a:lnTo>
                  <a:pt x="423" y="53"/>
                </a:lnTo>
                <a:lnTo>
                  <a:pt x="423" y="57"/>
                </a:lnTo>
                <a:lnTo>
                  <a:pt x="421" y="66"/>
                </a:lnTo>
                <a:lnTo>
                  <a:pt x="419" y="72"/>
                </a:lnTo>
                <a:lnTo>
                  <a:pt x="415" y="80"/>
                </a:lnTo>
                <a:lnTo>
                  <a:pt x="411" y="86"/>
                </a:lnTo>
                <a:lnTo>
                  <a:pt x="409" y="87"/>
                </a:lnTo>
                <a:lnTo>
                  <a:pt x="407" y="87"/>
                </a:lnTo>
                <a:lnTo>
                  <a:pt x="407" y="86"/>
                </a:lnTo>
                <a:lnTo>
                  <a:pt x="398" y="72"/>
                </a:lnTo>
                <a:lnTo>
                  <a:pt x="388" y="59"/>
                </a:lnTo>
                <a:lnTo>
                  <a:pt x="388" y="65"/>
                </a:lnTo>
                <a:lnTo>
                  <a:pt x="386" y="70"/>
                </a:lnTo>
                <a:lnTo>
                  <a:pt x="386" y="74"/>
                </a:lnTo>
                <a:lnTo>
                  <a:pt x="384" y="78"/>
                </a:lnTo>
                <a:lnTo>
                  <a:pt x="384" y="82"/>
                </a:lnTo>
                <a:lnTo>
                  <a:pt x="381" y="84"/>
                </a:lnTo>
                <a:lnTo>
                  <a:pt x="379" y="84"/>
                </a:lnTo>
                <a:lnTo>
                  <a:pt x="373" y="80"/>
                </a:lnTo>
                <a:lnTo>
                  <a:pt x="369" y="76"/>
                </a:lnTo>
                <a:lnTo>
                  <a:pt x="363" y="72"/>
                </a:lnTo>
                <a:lnTo>
                  <a:pt x="362" y="72"/>
                </a:lnTo>
                <a:lnTo>
                  <a:pt x="362" y="74"/>
                </a:lnTo>
                <a:lnTo>
                  <a:pt x="360" y="76"/>
                </a:lnTo>
                <a:lnTo>
                  <a:pt x="358" y="76"/>
                </a:lnTo>
                <a:lnTo>
                  <a:pt x="358" y="76"/>
                </a:lnTo>
                <a:lnTo>
                  <a:pt x="346" y="76"/>
                </a:lnTo>
                <a:lnTo>
                  <a:pt x="339" y="78"/>
                </a:lnTo>
                <a:lnTo>
                  <a:pt x="331" y="80"/>
                </a:lnTo>
                <a:lnTo>
                  <a:pt x="327" y="84"/>
                </a:lnTo>
                <a:lnTo>
                  <a:pt x="322" y="87"/>
                </a:lnTo>
                <a:lnTo>
                  <a:pt x="314" y="89"/>
                </a:lnTo>
                <a:lnTo>
                  <a:pt x="325" y="80"/>
                </a:lnTo>
                <a:lnTo>
                  <a:pt x="341" y="72"/>
                </a:lnTo>
                <a:lnTo>
                  <a:pt x="358" y="70"/>
                </a:lnTo>
                <a:lnTo>
                  <a:pt x="358" y="68"/>
                </a:lnTo>
                <a:lnTo>
                  <a:pt x="360" y="68"/>
                </a:lnTo>
                <a:lnTo>
                  <a:pt x="360" y="66"/>
                </a:lnTo>
                <a:lnTo>
                  <a:pt x="365" y="68"/>
                </a:lnTo>
                <a:lnTo>
                  <a:pt x="369" y="70"/>
                </a:lnTo>
                <a:lnTo>
                  <a:pt x="373" y="72"/>
                </a:lnTo>
                <a:lnTo>
                  <a:pt x="375" y="76"/>
                </a:lnTo>
                <a:lnTo>
                  <a:pt x="377" y="76"/>
                </a:lnTo>
                <a:lnTo>
                  <a:pt x="377" y="78"/>
                </a:lnTo>
                <a:lnTo>
                  <a:pt x="379" y="78"/>
                </a:lnTo>
                <a:lnTo>
                  <a:pt x="379" y="78"/>
                </a:lnTo>
                <a:lnTo>
                  <a:pt x="383" y="70"/>
                </a:lnTo>
                <a:lnTo>
                  <a:pt x="384" y="63"/>
                </a:lnTo>
                <a:lnTo>
                  <a:pt x="386" y="53"/>
                </a:lnTo>
                <a:lnTo>
                  <a:pt x="386" y="53"/>
                </a:lnTo>
                <a:lnTo>
                  <a:pt x="388" y="51"/>
                </a:lnTo>
                <a:lnTo>
                  <a:pt x="390" y="53"/>
                </a:lnTo>
                <a:lnTo>
                  <a:pt x="394" y="57"/>
                </a:lnTo>
                <a:lnTo>
                  <a:pt x="396" y="61"/>
                </a:lnTo>
                <a:lnTo>
                  <a:pt x="398" y="63"/>
                </a:lnTo>
                <a:lnTo>
                  <a:pt x="396" y="65"/>
                </a:lnTo>
                <a:lnTo>
                  <a:pt x="396" y="66"/>
                </a:lnTo>
                <a:lnTo>
                  <a:pt x="398" y="65"/>
                </a:lnTo>
                <a:lnTo>
                  <a:pt x="398" y="65"/>
                </a:lnTo>
                <a:lnTo>
                  <a:pt x="398" y="66"/>
                </a:lnTo>
                <a:lnTo>
                  <a:pt x="403" y="72"/>
                </a:lnTo>
                <a:lnTo>
                  <a:pt x="407" y="80"/>
                </a:lnTo>
                <a:lnTo>
                  <a:pt x="409" y="82"/>
                </a:lnTo>
                <a:lnTo>
                  <a:pt x="409" y="80"/>
                </a:lnTo>
                <a:lnTo>
                  <a:pt x="417" y="61"/>
                </a:lnTo>
                <a:lnTo>
                  <a:pt x="424" y="42"/>
                </a:lnTo>
                <a:lnTo>
                  <a:pt x="424" y="40"/>
                </a:lnTo>
                <a:lnTo>
                  <a:pt x="426" y="40"/>
                </a:lnTo>
                <a:lnTo>
                  <a:pt x="428" y="42"/>
                </a:lnTo>
                <a:lnTo>
                  <a:pt x="430" y="42"/>
                </a:lnTo>
                <a:lnTo>
                  <a:pt x="432" y="44"/>
                </a:lnTo>
                <a:lnTo>
                  <a:pt x="436" y="61"/>
                </a:lnTo>
                <a:lnTo>
                  <a:pt x="442" y="78"/>
                </a:lnTo>
                <a:lnTo>
                  <a:pt x="442" y="80"/>
                </a:lnTo>
                <a:lnTo>
                  <a:pt x="442" y="80"/>
                </a:lnTo>
                <a:lnTo>
                  <a:pt x="443" y="80"/>
                </a:lnTo>
                <a:lnTo>
                  <a:pt x="442" y="82"/>
                </a:lnTo>
                <a:lnTo>
                  <a:pt x="442" y="82"/>
                </a:lnTo>
                <a:lnTo>
                  <a:pt x="443" y="84"/>
                </a:lnTo>
                <a:lnTo>
                  <a:pt x="443" y="86"/>
                </a:lnTo>
                <a:lnTo>
                  <a:pt x="447" y="93"/>
                </a:lnTo>
                <a:lnTo>
                  <a:pt x="451" y="101"/>
                </a:lnTo>
                <a:lnTo>
                  <a:pt x="459" y="89"/>
                </a:lnTo>
                <a:lnTo>
                  <a:pt x="464" y="66"/>
                </a:lnTo>
                <a:lnTo>
                  <a:pt x="468" y="42"/>
                </a:lnTo>
                <a:lnTo>
                  <a:pt x="472" y="42"/>
                </a:lnTo>
                <a:lnTo>
                  <a:pt x="474" y="42"/>
                </a:lnTo>
                <a:lnTo>
                  <a:pt x="474" y="44"/>
                </a:lnTo>
                <a:lnTo>
                  <a:pt x="474" y="70"/>
                </a:lnTo>
                <a:lnTo>
                  <a:pt x="474" y="99"/>
                </a:lnTo>
                <a:lnTo>
                  <a:pt x="474" y="103"/>
                </a:lnTo>
                <a:lnTo>
                  <a:pt x="472" y="106"/>
                </a:lnTo>
                <a:lnTo>
                  <a:pt x="472" y="106"/>
                </a:lnTo>
                <a:lnTo>
                  <a:pt x="472" y="108"/>
                </a:lnTo>
                <a:lnTo>
                  <a:pt x="472" y="110"/>
                </a:lnTo>
                <a:lnTo>
                  <a:pt x="474" y="112"/>
                </a:lnTo>
                <a:lnTo>
                  <a:pt x="474" y="112"/>
                </a:lnTo>
                <a:lnTo>
                  <a:pt x="474" y="114"/>
                </a:lnTo>
                <a:lnTo>
                  <a:pt x="474" y="114"/>
                </a:lnTo>
                <a:lnTo>
                  <a:pt x="483" y="91"/>
                </a:lnTo>
                <a:lnTo>
                  <a:pt x="491" y="66"/>
                </a:lnTo>
                <a:lnTo>
                  <a:pt x="495" y="47"/>
                </a:lnTo>
                <a:lnTo>
                  <a:pt x="497" y="28"/>
                </a:lnTo>
                <a:lnTo>
                  <a:pt x="499" y="28"/>
                </a:lnTo>
                <a:lnTo>
                  <a:pt x="501" y="30"/>
                </a:lnTo>
                <a:lnTo>
                  <a:pt x="503" y="32"/>
                </a:lnTo>
                <a:lnTo>
                  <a:pt x="499" y="65"/>
                </a:lnTo>
                <a:lnTo>
                  <a:pt x="497" y="99"/>
                </a:lnTo>
                <a:lnTo>
                  <a:pt x="497" y="103"/>
                </a:lnTo>
                <a:lnTo>
                  <a:pt x="495" y="106"/>
                </a:lnTo>
                <a:lnTo>
                  <a:pt x="493" y="108"/>
                </a:lnTo>
                <a:lnTo>
                  <a:pt x="493" y="110"/>
                </a:lnTo>
                <a:lnTo>
                  <a:pt x="493" y="112"/>
                </a:lnTo>
                <a:lnTo>
                  <a:pt x="495" y="114"/>
                </a:lnTo>
                <a:lnTo>
                  <a:pt x="495" y="114"/>
                </a:lnTo>
                <a:lnTo>
                  <a:pt x="495" y="112"/>
                </a:lnTo>
                <a:lnTo>
                  <a:pt x="497" y="110"/>
                </a:lnTo>
                <a:lnTo>
                  <a:pt x="497" y="110"/>
                </a:lnTo>
                <a:lnTo>
                  <a:pt x="504" y="78"/>
                </a:lnTo>
                <a:lnTo>
                  <a:pt x="508" y="40"/>
                </a:lnTo>
                <a:lnTo>
                  <a:pt x="508" y="38"/>
                </a:lnTo>
                <a:lnTo>
                  <a:pt x="508" y="34"/>
                </a:lnTo>
                <a:lnTo>
                  <a:pt x="510" y="30"/>
                </a:lnTo>
                <a:lnTo>
                  <a:pt x="510" y="28"/>
                </a:lnTo>
                <a:lnTo>
                  <a:pt x="512" y="28"/>
                </a:lnTo>
                <a:lnTo>
                  <a:pt x="514" y="28"/>
                </a:lnTo>
                <a:lnTo>
                  <a:pt x="514" y="30"/>
                </a:lnTo>
                <a:lnTo>
                  <a:pt x="514" y="32"/>
                </a:lnTo>
                <a:lnTo>
                  <a:pt x="514" y="38"/>
                </a:lnTo>
                <a:lnTo>
                  <a:pt x="514" y="46"/>
                </a:lnTo>
                <a:lnTo>
                  <a:pt x="510" y="72"/>
                </a:lnTo>
                <a:lnTo>
                  <a:pt x="506" y="101"/>
                </a:lnTo>
                <a:lnTo>
                  <a:pt x="506" y="110"/>
                </a:lnTo>
                <a:lnTo>
                  <a:pt x="506" y="120"/>
                </a:lnTo>
                <a:lnTo>
                  <a:pt x="504" y="127"/>
                </a:lnTo>
                <a:lnTo>
                  <a:pt x="504" y="129"/>
                </a:lnTo>
                <a:lnTo>
                  <a:pt x="503" y="131"/>
                </a:lnTo>
                <a:lnTo>
                  <a:pt x="503" y="131"/>
                </a:lnTo>
                <a:lnTo>
                  <a:pt x="504" y="133"/>
                </a:lnTo>
                <a:lnTo>
                  <a:pt x="510" y="105"/>
                </a:lnTo>
                <a:lnTo>
                  <a:pt x="516" y="76"/>
                </a:lnTo>
                <a:lnTo>
                  <a:pt x="518" y="44"/>
                </a:lnTo>
                <a:lnTo>
                  <a:pt x="520" y="44"/>
                </a:lnTo>
                <a:lnTo>
                  <a:pt x="522" y="44"/>
                </a:lnTo>
                <a:lnTo>
                  <a:pt x="523" y="44"/>
                </a:lnTo>
                <a:lnTo>
                  <a:pt x="523" y="44"/>
                </a:lnTo>
                <a:lnTo>
                  <a:pt x="525" y="36"/>
                </a:lnTo>
                <a:lnTo>
                  <a:pt x="527" y="30"/>
                </a:lnTo>
                <a:lnTo>
                  <a:pt x="516" y="25"/>
                </a:lnTo>
                <a:lnTo>
                  <a:pt x="503" y="21"/>
                </a:lnTo>
                <a:lnTo>
                  <a:pt x="501" y="21"/>
                </a:lnTo>
                <a:lnTo>
                  <a:pt x="499" y="19"/>
                </a:lnTo>
                <a:lnTo>
                  <a:pt x="497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5" y="19"/>
                </a:lnTo>
                <a:lnTo>
                  <a:pt x="493" y="17"/>
                </a:lnTo>
                <a:lnTo>
                  <a:pt x="489" y="17"/>
                </a:lnTo>
                <a:lnTo>
                  <a:pt x="482" y="17"/>
                </a:lnTo>
                <a:lnTo>
                  <a:pt x="482" y="17"/>
                </a:lnTo>
                <a:lnTo>
                  <a:pt x="480" y="17"/>
                </a:lnTo>
                <a:lnTo>
                  <a:pt x="478" y="15"/>
                </a:lnTo>
                <a:lnTo>
                  <a:pt x="478" y="15"/>
                </a:lnTo>
                <a:lnTo>
                  <a:pt x="476" y="15"/>
                </a:lnTo>
                <a:lnTo>
                  <a:pt x="440" y="11"/>
                </a:lnTo>
                <a:lnTo>
                  <a:pt x="440" y="11"/>
                </a:lnTo>
                <a:lnTo>
                  <a:pt x="438" y="11"/>
                </a:lnTo>
                <a:lnTo>
                  <a:pt x="438" y="11"/>
                </a:lnTo>
                <a:lnTo>
                  <a:pt x="438" y="13"/>
                </a:lnTo>
                <a:lnTo>
                  <a:pt x="434" y="13"/>
                </a:lnTo>
                <a:lnTo>
                  <a:pt x="430" y="11"/>
                </a:lnTo>
                <a:lnTo>
                  <a:pt x="426" y="11"/>
                </a:lnTo>
                <a:lnTo>
                  <a:pt x="423" y="13"/>
                </a:lnTo>
                <a:lnTo>
                  <a:pt x="423" y="13"/>
                </a:lnTo>
                <a:lnTo>
                  <a:pt x="423" y="13"/>
                </a:lnTo>
                <a:lnTo>
                  <a:pt x="423" y="11"/>
                </a:lnTo>
                <a:lnTo>
                  <a:pt x="423" y="11"/>
                </a:lnTo>
                <a:lnTo>
                  <a:pt x="421" y="11"/>
                </a:lnTo>
                <a:lnTo>
                  <a:pt x="419" y="11"/>
                </a:lnTo>
                <a:lnTo>
                  <a:pt x="417" y="13"/>
                </a:lnTo>
                <a:lnTo>
                  <a:pt x="417" y="11"/>
                </a:lnTo>
                <a:lnTo>
                  <a:pt x="417" y="11"/>
                </a:lnTo>
                <a:lnTo>
                  <a:pt x="417" y="9"/>
                </a:lnTo>
                <a:lnTo>
                  <a:pt x="415" y="9"/>
                </a:lnTo>
                <a:lnTo>
                  <a:pt x="415" y="11"/>
                </a:lnTo>
                <a:lnTo>
                  <a:pt x="415" y="9"/>
                </a:lnTo>
                <a:lnTo>
                  <a:pt x="409" y="9"/>
                </a:lnTo>
                <a:lnTo>
                  <a:pt x="403" y="11"/>
                </a:lnTo>
                <a:lnTo>
                  <a:pt x="402" y="11"/>
                </a:lnTo>
                <a:lnTo>
                  <a:pt x="398" y="11"/>
                </a:lnTo>
                <a:lnTo>
                  <a:pt x="394" y="11"/>
                </a:lnTo>
                <a:lnTo>
                  <a:pt x="396" y="11"/>
                </a:lnTo>
                <a:lnTo>
                  <a:pt x="398" y="13"/>
                </a:lnTo>
                <a:lnTo>
                  <a:pt x="384" y="15"/>
                </a:lnTo>
                <a:lnTo>
                  <a:pt x="371" y="17"/>
                </a:lnTo>
                <a:lnTo>
                  <a:pt x="375" y="15"/>
                </a:lnTo>
                <a:lnTo>
                  <a:pt x="371" y="15"/>
                </a:lnTo>
                <a:lnTo>
                  <a:pt x="369" y="17"/>
                </a:lnTo>
                <a:lnTo>
                  <a:pt x="367" y="17"/>
                </a:lnTo>
                <a:lnTo>
                  <a:pt x="367" y="17"/>
                </a:lnTo>
                <a:lnTo>
                  <a:pt x="365" y="15"/>
                </a:lnTo>
                <a:lnTo>
                  <a:pt x="327" y="26"/>
                </a:lnTo>
                <a:lnTo>
                  <a:pt x="293" y="40"/>
                </a:lnTo>
                <a:lnTo>
                  <a:pt x="261" y="57"/>
                </a:lnTo>
                <a:lnTo>
                  <a:pt x="255" y="61"/>
                </a:lnTo>
                <a:lnTo>
                  <a:pt x="251" y="65"/>
                </a:lnTo>
                <a:lnTo>
                  <a:pt x="230" y="80"/>
                </a:lnTo>
                <a:lnTo>
                  <a:pt x="209" y="97"/>
                </a:lnTo>
                <a:lnTo>
                  <a:pt x="204" y="103"/>
                </a:lnTo>
                <a:lnTo>
                  <a:pt x="196" y="106"/>
                </a:lnTo>
                <a:lnTo>
                  <a:pt x="190" y="112"/>
                </a:lnTo>
                <a:lnTo>
                  <a:pt x="122" y="192"/>
                </a:lnTo>
                <a:lnTo>
                  <a:pt x="112" y="209"/>
                </a:lnTo>
                <a:lnTo>
                  <a:pt x="103" y="230"/>
                </a:lnTo>
                <a:lnTo>
                  <a:pt x="93" y="228"/>
                </a:lnTo>
                <a:lnTo>
                  <a:pt x="84" y="226"/>
                </a:lnTo>
                <a:lnTo>
                  <a:pt x="78" y="221"/>
                </a:lnTo>
                <a:lnTo>
                  <a:pt x="70" y="217"/>
                </a:lnTo>
                <a:lnTo>
                  <a:pt x="63" y="213"/>
                </a:lnTo>
                <a:lnTo>
                  <a:pt x="55" y="209"/>
                </a:lnTo>
                <a:lnTo>
                  <a:pt x="51" y="245"/>
                </a:lnTo>
                <a:lnTo>
                  <a:pt x="47" y="282"/>
                </a:lnTo>
                <a:lnTo>
                  <a:pt x="78" y="301"/>
                </a:lnTo>
                <a:lnTo>
                  <a:pt x="105" y="320"/>
                </a:lnTo>
                <a:close/>
                <a:moveTo>
                  <a:pt x="379" y="0"/>
                </a:moveTo>
                <a:lnTo>
                  <a:pt x="423" y="0"/>
                </a:lnTo>
                <a:lnTo>
                  <a:pt x="466" y="2"/>
                </a:lnTo>
                <a:lnTo>
                  <a:pt x="508" y="9"/>
                </a:lnTo>
                <a:lnTo>
                  <a:pt x="542" y="21"/>
                </a:lnTo>
                <a:lnTo>
                  <a:pt x="544" y="17"/>
                </a:lnTo>
                <a:lnTo>
                  <a:pt x="546" y="13"/>
                </a:lnTo>
                <a:lnTo>
                  <a:pt x="548" y="13"/>
                </a:lnTo>
                <a:lnTo>
                  <a:pt x="552" y="13"/>
                </a:lnTo>
                <a:lnTo>
                  <a:pt x="552" y="13"/>
                </a:lnTo>
                <a:lnTo>
                  <a:pt x="556" y="17"/>
                </a:lnTo>
                <a:lnTo>
                  <a:pt x="558" y="23"/>
                </a:lnTo>
                <a:lnTo>
                  <a:pt x="556" y="26"/>
                </a:lnTo>
                <a:lnTo>
                  <a:pt x="554" y="30"/>
                </a:lnTo>
                <a:lnTo>
                  <a:pt x="554" y="34"/>
                </a:lnTo>
                <a:lnTo>
                  <a:pt x="554" y="40"/>
                </a:lnTo>
                <a:lnTo>
                  <a:pt x="552" y="38"/>
                </a:lnTo>
                <a:lnTo>
                  <a:pt x="552" y="40"/>
                </a:lnTo>
                <a:lnTo>
                  <a:pt x="550" y="42"/>
                </a:lnTo>
                <a:lnTo>
                  <a:pt x="539" y="89"/>
                </a:lnTo>
                <a:lnTo>
                  <a:pt x="525" y="135"/>
                </a:lnTo>
                <a:lnTo>
                  <a:pt x="525" y="141"/>
                </a:lnTo>
                <a:lnTo>
                  <a:pt x="523" y="146"/>
                </a:lnTo>
                <a:lnTo>
                  <a:pt x="520" y="152"/>
                </a:lnTo>
                <a:lnTo>
                  <a:pt x="522" y="150"/>
                </a:lnTo>
                <a:lnTo>
                  <a:pt x="525" y="150"/>
                </a:lnTo>
                <a:lnTo>
                  <a:pt x="527" y="150"/>
                </a:lnTo>
                <a:lnTo>
                  <a:pt x="531" y="148"/>
                </a:lnTo>
                <a:lnTo>
                  <a:pt x="537" y="146"/>
                </a:lnTo>
                <a:lnTo>
                  <a:pt x="541" y="146"/>
                </a:lnTo>
                <a:lnTo>
                  <a:pt x="544" y="148"/>
                </a:lnTo>
                <a:lnTo>
                  <a:pt x="546" y="152"/>
                </a:lnTo>
                <a:lnTo>
                  <a:pt x="544" y="152"/>
                </a:lnTo>
                <a:lnTo>
                  <a:pt x="529" y="162"/>
                </a:lnTo>
                <a:lnTo>
                  <a:pt x="514" y="169"/>
                </a:lnTo>
                <a:lnTo>
                  <a:pt x="514" y="171"/>
                </a:lnTo>
                <a:lnTo>
                  <a:pt x="512" y="173"/>
                </a:lnTo>
                <a:lnTo>
                  <a:pt x="512" y="175"/>
                </a:lnTo>
                <a:lnTo>
                  <a:pt x="510" y="177"/>
                </a:lnTo>
                <a:lnTo>
                  <a:pt x="508" y="175"/>
                </a:lnTo>
                <a:lnTo>
                  <a:pt x="504" y="175"/>
                </a:lnTo>
                <a:lnTo>
                  <a:pt x="503" y="175"/>
                </a:lnTo>
                <a:lnTo>
                  <a:pt x="499" y="177"/>
                </a:lnTo>
                <a:lnTo>
                  <a:pt x="493" y="179"/>
                </a:lnTo>
                <a:lnTo>
                  <a:pt x="489" y="183"/>
                </a:lnTo>
                <a:lnTo>
                  <a:pt x="482" y="185"/>
                </a:lnTo>
                <a:lnTo>
                  <a:pt x="476" y="190"/>
                </a:lnTo>
                <a:lnTo>
                  <a:pt x="476" y="190"/>
                </a:lnTo>
                <a:lnTo>
                  <a:pt x="476" y="190"/>
                </a:lnTo>
                <a:lnTo>
                  <a:pt x="474" y="190"/>
                </a:lnTo>
                <a:lnTo>
                  <a:pt x="470" y="194"/>
                </a:lnTo>
                <a:lnTo>
                  <a:pt x="466" y="198"/>
                </a:lnTo>
                <a:lnTo>
                  <a:pt x="457" y="200"/>
                </a:lnTo>
                <a:lnTo>
                  <a:pt x="455" y="198"/>
                </a:lnTo>
                <a:lnTo>
                  <a:pt x="453" y="198"/>
                </a:lnTo>
                <a:lnTo>
                  <a:pt x="451" y="194"/>
                </a:lnTo>
                <a:lnTo>
                  <a:pt x="447" y="188"/>
                </a:lnTo>
                <a:lnTo>
                  <a:pt x="447" y="188"/>
                </a:lnTo>
                <a:lnTo>
                  <a:pt x="443" y="188"/>
                </a:lnTo>
                <a:lnTo>
                  <a:pt x="442" y="188"/>
                </a:lnTo>
                <a:lnTo>
                  <a:pt x="438" y="188"/>
                </a:lnTo>
                <a:lnTo>
                  <a:pt x="432" y="186"/>
                </a:lnTo>
                <a:lnTo>
                  <a:pt x="426" y="186"/>
                </a:lnTo>
                <a:lnTo>
                  <a:pt x="424" y="185"/>
                </a:lnTo>
                <a:lnTo>
                  <a:pt x="424" y="185"/>
                </a:lnTo>
                <a:lnTo>
                  <a:pt x="423" y="183"/>
                </a:lnTo>
                <a:lnTo>
                  <a:pt x="421" y="185"/>
                </a:lnTo>
                <a:lnTo>
                  <a:pt x="421" y="185"/>
                </a:lnTo>
                <a:lnTo>
                  <a:pt x="419" y="186"/>
                </a:lnTo>
                <a:lnTo>
                  <a:pt x="417" y="186"/>
                </a:lnTo>
                <a:lnTo>
                  <a:pt x="417" y="186"/>
                </a:lnTo>
                <a:lnTo>
                  <a:pt x="415" y="185"/>
                </a:lnTo>
                <a:lnTo>
                  <a:pt x="411" y="185"/>
                </a:lnTo>
                <a:lnTo>
                  <a:pt x="407" y="185"/>
                </a:lnTo>
                <a:lnTo>
                  <a:pt x="407" y="188"/>
                </a:lnTo>
                <a:lnTo>
                  <a:pt x="403" y="192"/>
                </a:lnTo>
                <a:lnTo>
                  <a:pt x="403" y="190"/>
                </a:lnTo>
                <a:lnTo>
                  <a:pt x="402" y="190"/>
                </a:lnTo>
                <a:lnTo>
                  <a:pt x="402" y="188"/>
                </a:lnTo>
                <a:lnTo>
                  <a:pt x="402" y="185"/>
                </a:lnTo>
                <a:lnTo>
                  <a:pt x="398" y="185"/>
                </a:lnTo>
                <a:lnTo>
                  <a:pt x="394" y="186"/>
                </a:lnTo>
                <a:lnTo>
                  <a:pt x="392" y="186"/>
                </a:lnTo>
                <a:lnTo>
                  <a:pt x="392" y="188"/>
                </a:lnTo>
                <a:lnTo>
                  <a:pt x="392" y="188"/>
                </a:lnTo>
                <a:lnTo>
                  <a:pt x="390" y="186"/>
                </a:lnTo>
                <a:lnTo>
                  <a:pt x="384" y="188"/>
                </a:lnTo>
                <a:lnTo>
                  <a:pt x="381" y="190"/>
                </a:lnTo>
                <a:lnTo>
                  <a:pt x="381" y="192"/>
                </a:lnTo>
                <a:lnTo>
                  <a:pt x="379" y="192"/>
                </a:lnTo>
                <a:lnTo>
                  <a:pt x="377" y="194"/>
                </a:lnTo>
                <a:lnTo>
                  <a:pt x="375" y="194"/>
                </a:lnTo>
                <a:lnTo>
                  <a:pt x="375" y="194"/>
                </a:lnTo>
                <a:lnTo>
                  <a:pt x="375" y="192"/>
                </a:lnTo>
                <a:lnTo>
                  <a:pt x="373" y="190"/>
                </a:lnTo>
                <a:lnTo>
                  <a:pt x="343" y="204"/>
                </a:lnTo>
                <a:lnTo>
                  <a:pt x="316" y="219"/>
                </a:lnTo>
                <a:lnTo>
                  <a:pt x="287" y="245"/>
                </a:lnTo>
                <a:lnTo>
                  <a:pt x="261" y="276"/>
                </a:lnTo>
                <a:lnTo>
                  <a:pt x="238" y="306"/>
                </a:lnTo>
                <a:lnTo>
                  <a:pt x="232" y="314"/>
                </a:lnTo>
                <a:lnTo>
                  <a:pt x="226" y="322"/>
                </a:lnTo>
                <a:lnTo>
                  <a:pt x="230" y="323"/>
                </a:lnTo>
                <a:lnTo>
                  <a:pt x="234" y="325"/>
                </a:lnTo>
                <a:lnTo>
                  <a:pt x="238" y="325"/>
                </a:lnTo>
                <a:lnTo>
                  <a:pt x="238" y="323"/>
                </a:lnTo>
                <a:lnTo>
                  <a:pt x="240" y="322"/>
                </a:lnTo>
                <a:lnTo>
                  <a:pt x="242" y="320"/>
                </a:lnTo>
                <a:lnTo>
                  <a:pt x="242" y="316"/>
                </a:lnTo>
                <a:lnTo>
                  <a:pt x="244" y="314"/>
                </a:lnTo>
                <a:lnTo>
                  <a:pt x="245" y="301"/>
                </a:lnTo>
                <a:lnTo>
                  <a:pt x="247" y="299"/>
                </a:lnTo>
                <a:lnTo>
                  <a:pt x="249" y="299"/>
                </a:lnTo>
                <a:lnTo>
                  <a:pt x="251" y="299"/>
                </a:lnTo>
                <a:lnTo>
                  <a:pt x="251" y="301"/>
                </a:lnTo>
                <a:lnTo>
                  <a:pt x="251" y="303"/>
                </a:lnTo>
                <a:lnTo>
                  <a:pt x="249" y="306"/>
                </a:lnTo>
                <a:lnTo>
                  <a:pt x="249" y="310"/>
                </a:lnTo>
                <a:lnTo>
                  <a:pt x="247" y="314"/>
                </a:lnTo>
                <a:lnTo>
                  <a:pt x="247" y="322"/>
                </a:lnTo>
                <a:lnTo>
                  <a:pt x="245" y="331"/>
                </a:lnTo>
                <a:lnTo>
                  <a:pt x="244" y="337"/>
                </a:lnTo>
                <a:lnTo>
                  <a:pt x="244" y="339"/>
                </a:lnTo>
                <a:lnTo>
                  <a:pt x="244" y="341"/>
                </a:lnTo>
                <a:lnTo>
                  <a:pt x="245" y="343"/>
                </a:lnTo>
                <a:lnTo>
                  <a:pt x="245" y="344"/>
                </a:lnTo>
                <a:lnTo>
                  <a:pt x="245" y="344"/>
                </a:lnTo>
                <a:lnTo>
                  <a:pt x="245" y="346"/>
                </a:lnTo>
                <a:lnTo>
                  <a:pt x="245" y="348"/>
                </a:lnTo>
                <a:lnTo>
                  <a:pt x="255" y="356"/>
                </a:lnTo>
                <a:lnTo>
                  <a:pt x="264" y="363"/>
                </a:lnTo>
                <a:lnTo>
                  <a:pt x="264" y="365"/>
                </a:lnTo>
                <a:lnTo>
                  <a:pt x="263" y="367"/>
                </a:lnTo>
                <a:lnTo>
                  <a:pt x="261" y="367"/>
                </a:lnTo>
                <a:lnTo>
                  <a:pt x="255" y="363"/>
                </a:lnTo>
                <a:lnTo>
                  <a:pt x="251" y="360"/>
                </a:lnTo>
                <a:lnTo>
                  <a:pt x="244" y="356"/>
                </a:lnTo>
                <a:lnTo>
                  <a:pt x="234" y="400"/>
                </a:lnTo>
                <a:lnTo>
                  <a:pt x="230" y="402"/>
                </a:lnTo>
                <a:lnTo>
                  <a:pt x="228" y="403"/>
                </a:lnTo>
                <a:lnTo>
                  <a:pt x="224" y="405"/>
                </a:lnTo>
                <a:lnTo>
                  <a:pt x="224" y="405"/>
                </a:lnTo>
                <a:lnTo>
                  <a:pt x="223" y="403"/>
                </a:lnTo>
                <a:lnTo>
                  <a:pt x="223" y="402"/>
                </a:lnTo>
                <a:lnTo>
                  <a:pt x="223" y="400"/>
                </a:lnTo>
                <a:lnTo>
                  <a:pt x="221" y="398"/>
                </a:lnTo>
                <a:lnTo>
                  <a:pt x="221" y="398"/>
                </a:lnTo>
                <a:lnTo>
                  <a:pt x="219" y="398"/>
                </a:lnTo>
                <a:lnTo>
                  <a:pt x="217" y="398"/>
                </a:lnTo>
                <a:lnTo>
                  <a:pt x="186" y="407"/>
                </a:lnTo>
                <a:lnTo>
                  <a:pt x="156" y="419"/>
                </a:lnTo>
                <a:lnTo>
                  <a:pt x="156" y="421"/>
                </a:lnTo>
                <a:lnTo>
                  <a:pt x="156" y="423"/>
                </a:lnTo>
                <a:lnTo>
                  <a:pt x="154" y="424"/>
                </a:lnTo>
                <a:lnTo>
                  <a:pt x="152" y="423"/>
                </a:lnTo>
                <a:lnTo>
                  <a:pt x="150" y="423"/>
                </a:lnTo>
                <a:lnTo>
                  <a:pt x="148" y="421"/>
                </a:lnTo>
                <a:lnTo>
                  <a:pt x="148" y="423"/>
                </a:lnTo>
                <a:lnTo>
                  <a:pt x="146" y="424"/>
                </a:lnTo>
                <a:lnTo>
                  <a:pt x="146" y="426"/>
                </a:lnTo>
                <a:lnTo>
                  <a:pt x="146" y="428"/>
                </a:lnTo>
                <a:lnTo>
                  <a:pt x="146" y="430"/>
                </a:lnTo>
                <a:lnTo>
                  <a:pt x="143" y="430"/>
                </a:lnTo>
                <a:lnTo>
                  <a:pt x="141" y="428"/>
                </a:lnTo>
                <a:lnTo>
                  <a:pt x="139" y="426"/>
                </a:lnTo>
                <a:lnTo>
                  <a:pt x="127" y="430"/>
                </a:lnTo>
                <a:lnTo>
                  <a:pt x="118" y="432"/>
                </a:lnTo>
                <a:lnTo>
                  <a:pt x="118" y="434"/>
                </a:lnTo>
                <a:lnTo>
                  <a:pt x="118" y="436"/>
                </a:lnTo>
                <a:lnTo>
                  <a:pt x="116" y="436"/>
                </a:lnTo>
                <a:lnTo>
                  <a:pt x="114" y="438"/>
                </a:lnTo>
                <a:lnTo>
                  <a:pt x="112" y="436"/>
                </a:lnTo>
                <a:lnTo>
                  <a:pt x="110" y="436"/>
                </a:lnTo>
                <a:lnTo>
                  <a:pt x="108" y="436"/>
                </a:lnTo>
                <a:lnTo>
                  <a:pt x="80" y="445"/>
                </a:lnTo>
                <a:lnTo>
                  <a:pt x="84" y="449"/>
                </a:lnTo>
                <a:lnTo>
                  <a:pt x="85" y="453"/>
                </a:lnTo>
                <a:lnTo>
                  <a:pt x="89" y="457"/>
                </a:lnTo>
                <a:lnTo>
                  <a:pt x="87" y="457"/>
                </a:lnTo>
                <a:lnTo>
                  <a:pt x="85" y="457"/>
                </a:lnTo>
                <a:lnTo>
                  <a:pt x="85" y="455"/>
                </a:lnTo>
                <a:lnTo>
                  <a:pt x="84" y="455"/>
                </a:lnTo>
                <a:lnTo>
                  <a:pt x="84" y="457"/>
                </a:lnTo>
                <a:lnTo>
                  <a:pt x="84" y="457"/>
                </a:lnTo>
                <a:lnTo>
                  <a:pt x="84" y="457"/>
                </a:lnTo>
                <a:lnTo>
                  <a:pt x="82" y="455"/>
                </a:lnTo>
                <a:lnTo>
                  <a:pt x="80" y="455"/>
                </a:lnTo>
                <a:lnTo>
                  <a:pt x="80" y="453"/>
                </a:lnTo>
                <a:lnTo>
                  <a:pt x="80" y="451"/>
                </a:lnTo>
                <a:lnTo>
                  <a:pt x="78" y="451"/>
                </a:lnTo>
                <a:lnTo>
                  <a:pt x="76" y="453"/>
                </a:lnTo>
                <a:lnTo>
                  <a:pt x="74" y="453"/>
                </a:lnTo>
                <a:lnTo>
                  <a:pt x="72" y="453"/>
                </a:lnTo>
                <a:lnTo>
                  <a:pt x="68" y="451"/>
                </a:lnTo>
                <a:lnTo>
                  <a:pt x="66" y="449"/>
                </a:lnTo>
                <a:lnTo>
                  <a:pt x="63" y="449"/>
                </a:lnTo>
                <a:lnTo>
                  <a:pt x="59" y="451"/>
                </a:lnTo>
                <a:lnTo>
                  <a:pt x="57" y="449"/>
                </a:lnTo>
                <a:lnTo>
                  <a:pt x="55" y="447"/>
                </a:lnTo>
                <a:lnTo>
                  <a:pt x="53" y="445"/>
                </a:lnTo>
                <a:lnTo>
                  <a:pt x="51" y="445"/>
                </a:lnTo>
                <a:lnTo>
                  <a:pt x="49" y="445"/>
                </a:lnTo>
                <a:lnTo>
                  <a:pt x="47" y="443"/>
                </a:lnTo>
                <a:lnTo>
                  <a:pt x="47" y="442"/>
                </a:lnTo>
                <a:lnTo>
                  <a:pt x="47" y="440"/>
                </a:lnTo>
                <a:lnTo>
                  <a:pt x="47" y="440"/>
                </a:lnTo>
                <a:lnTo>
                  <a:pt x="32" y="430"/>
                </a:lnTo>
                <a:lnTo>
                  <a:pt x="32" y="434"/>
                </a:lnTo>
                <a:lnTo>
                  <a:pt x="32" y="438"/>
                </a:lnTo>
                <a:lnTo>
                  <a:pt x="30" y="442"/>
                </a:lnTo>
                <a:lnTo>
                  <a:pt x="28" y="443"/>
                </a:lnTo>
                <a:lnTo>
                  <a:pt x="26" y="442"/>
                </a:lnTo>
                <a:lnTo>
                  <a:pt x="26" y="440"/>
                </a:lnTo>
                <a:lnTo>
                  <a:pt x="25" y="438"/>
                </a:lnTo>
                <a:lnTo>
                  <a:pt x="25" y="434"/>
                </a:lnTo>
                <a:lnTo>
                  <a:pt x="25" y="434"/>
                </a:lnTo>
                <a:lnTo>
                  <a:pt x="23" y="426"/>
                </a:lnTo>
                <a:lnTo>
                  <a:pt x="21" y="421"/>
                </a:lnTo>
                <a:lnTo>
                  <a:pt x="19" y="413"/>
                </a:lnTo>
                <a:lnTo>
                  <a:pt x="17" y="409"/>
                </a:lnTo>
                <a:lnTo>
                  <a:pt x="15" y="405"/>
                </a:lnTo>
                <a:lnTo>
                  <a:pt x="11" y="402"/>
                </a:lnTo>
                <a:lnTo>
                  <a:pt x="7" y="398"/>
                </a:lnTo>
                <a:lnTo>
                  <a:pt x="4" y="396"/>
                </a:lnTo>
                <a:lnTo>
                  <a:pt x="2" y="394"/>
                </a:lnTo>
                <a:lnTo>
                  <a:pt x="0" y="392"/>
                </a:lnTo>
                <a:lnTo>
                  <a:pt x="0" y="390"/>
                </a:lnTo>
                <a:lnTo>
                  <a:pt x="0" y="388"/>
                </a:lnTo>
                <a:lnTo>
                  <a:pt x="2" y="388"/>
                </a:lnTo>
                <a:lnTo>
                  <a:pt x="5" y="388"/>
                </a:lnTo>
                <a:lnTo>
                  <a:pt x="9" y="388"/>
                </a:lnTo>
                <a:lnTo>
                  <a:pt x="11" y="388"/>
                </a:lnTo>
                <a:lnTo>
                  <a:pt x="15" y="390"/>
                </a:lnTo>
                <a:lnTo>
                  <a:pt x="19" y="392"/>
                </a:lnTo>
                <a:lnTo>
                  <a:pt x="17" y="367"/>
                </a:lnTo>
                <a:lnTo>
                  <a:pt x="15" y="341"/>
                </a:lnTo>
                <a:lnTo>
                  <a:pt x="15" y="339"/>
                </a:lnTo>
                <a:lnTo>
                  <a:pt x="13" y="337"/>
                </a:lnTo>
                <a:lnTo>
                  <a:pt x="11" y="335"/>
                </a:lnTo>
                <a:lnTo>
                  <a:pt x="11" y="333"/>
                </a:lnTo>
                <a:lnTo>
                  <a:pt x="13" y="331"/>
                </a:lnTo>
                <a:lnTo>
                  <a:pt x="15" y="331"/>
                </a:lnTo>
                <a:lnTo>
                  <a:pt x="17" y="333"/>
                </a:lnTo>
                <a:lnTo>
                  <a:pt x="17" y="327"/>
                </a:lnTo>
                <a:lnTo>
                  <a:pt x="17" y="322"/>
                </a:lnTo>
                <a:lnTo>
                  <a:pt x="17" y="322"/>
                </a:lnTo>
                <a:lnTo>
                  <a:pt x="15" y="320"/>
                </a:lnTo>
                <a:lnTo>
                  <a:pt x="15" y="318"/>
                </a:lnTo>
                <a:lnTo>
                  <a:pt x="15" y="316"/>
                </a:lnTo>
                <a:lnTo>
                  <a:pt x="17" y="316"/>
                </a:lnTo>
                <a:lnTo>
                  <a:pt x="19" y="291"/>
                </a:lnTo>
                <a:lnTo>
                  <a:pt x="19" y="289"/>
                </a:lnTo>
                <a:lnTo>
                  <a:pt x="19" y="289"/>
                </a:lnTo>
                <a:lnTo>
                  <a:pt x="19" y="289"/>
                </a:lnTo>
                <a:lnTo>
                  <a:pt x="23" y="245"/>
                </a:lnTo>
                <a:lnTo>
                  <a:pt x="23" y="202"/>
                </a:lnTo>
                <a:lnTo>
                  <a:pt x="23" y="200"/>
                </a:lnTo>
                <a:lnTo>
                  <a:pt x="25" y="198"/>
                </a:lnTo>
                <a:lnTo>
                  <a:pt x="26" y="198"/>
                </a:lnTo>
                <a:lnTo>
                  <a:pt x="28" y="198"/>
                </a:lnTo>
                <a:lnTo>
                  <a:pt x="30" y="200"/>
                </a:lnTo>
                <a:lnTo>
                  <a:pt x="30" y="198"/>
                </a:lnTo>
                <a:lnTo>
                  <a:pt x="32" y="196"/>
                </a:lnTo>
                <a:lnTo>
                  <a:pt x="34" y="194"/>
                </a:lnTo>
                <a:lnTo>
                  <a:pt x="34" y="192"/>
                </a:lnTo>
                <a:lnTo>
                  <a:pt x="34" y="190"/>
                </a:lnTo>
                <a:lnTo>
                  <a:pt x="34" y="186"/>
                </a:lnTo>
                <a:lnTo>
                  <a:pt x="34" y="185"/>
                </a:lnTo>
                <a:lnTo>
                  <a:pt x="34" y="181"/>
                </a:lnTo>
                <a:lnTo>
                  <a:pt x="36" y="175"/>
                </a:lnTo>
                <a:lnTo>
                  <a:pt x="36" y="167"/>
                </a:lnTo>
                <a:lnTo>
                  <a:pt x="38" y="162"/>
                </a:lnTo>
                <a:lnTo>
                  <a:pt x="38" y="162"/>
                </a:lnTo>
                <a:lnTo>
                  <a:pt x="38" y="162"/>
                </a:lnTo>
                <a:lnTo>
                  <a:pt x="40" y="162"/>
                </a:lnTo>
                <a:lnTo>
                  <a:pt x="42" y="162"/>
                </a:lnTo>
                <a:lnTo>
                  <a:pt x="44" y="148"/>
                </a:lnTo>
                <a:lnTo>
                  <a:pt x="47" y="137"/>
                </a:lnTo>
                <a:lnTo>
                  <a:pt x="47" y="137"/>
                </a:lnTo>
                <a:lnTo>
                  <a:pt x="49" y="137"/>
                </a:lnTo>
                <a:lnTo>
                  <a:pt x="49" y="139"/>
                </a:lnTo>
                <a:lnTo>
                  <a:pt x="49" y="145"/>
                </a:lnTo>
                <a:lnTo>
                  <a:pt x="51" y="148"/>
                </a:lnTo>
                <a:lnTo>
                  <a:pt x="51" y="150"/>
                </a:lnTo>
                <a:lnTo>
                  <a:pt x="51" y="152"/>
                </a:lnTo>
                <a:lnTo>
                  <a:pt x="51" y="156"/>
                </a:lnTo>
                <a:lnTo>
                  <a:pt x="51" y="162"/>
                </a:lnTo>
                <a:lnTo>
                  <a:pt x="51" y="165"/>
                </a:lnTo>
                <a:lnTo>
                  <a:pt x="57" y="150"/>
                </a:lnTo>
                <a:lnTo>
                  <a:pt x="59" y="133"/>
                </a:lnTo>
                <a:lnTo>
                  <a:pt x="61" y="131"/>
                </a:lnTo>
                <a:lnTo>
                  <a:pt x="61" y="131"/>
                </a:lnTo>
                <a:lnTo>
                  <a:pt x="63" y="131"/>
                </a:lnTo>
                <a:lnTo>
                  <a:pt x="63" y="133"/>
                </a:lnTo>
                <a:lnTo>
                  <a:pt x="63" y="141"/>
                </a:lnTo>
                <a:lnTo>
                  <a:pt x="63" y="148"/>
                </a:lnTo>
                <a:lnTo>
                  <a:pt x="61" y="156"/>
                </a:lnTo>
                <a:lnTo>
                  <a:pt x="59" y="194"/>
                </a:lnTo>
                <a:lnTo>
                  <a:pt x="59" y="196"/>
                </a:lnTo>
                <a:lnTo>
                  <a:pt x="59" y="196"/>
                </a:lnTo>
                <a:lnTo>
                  <a:pt x="59" y="198"/>
                </a:lnTo>
                <a:lnTo>
                  <a:pt x="72" y="205"/>
                </a:lnTo>
                <a:lnTo>
                  <a:pt x="85" y="215"/>
                </a:lnTo>
                <a:lnTo>
                  <a:pt x="87" y="215"/>
                </a:lnTo>
                <a:lnTo>
                  <a:pt x="87" y="213"/>
                </a:lnTo>
                <a:lnTo>
                  <a:pt x="89" y="211"/>
                </a:lnTo>
                <a:lnTo>
                  <a:pt x="89" y="209"/>
                </a:lnTo>
                <a:lnTo>
                  <a:pt x="106" y="188"/>
                </a:lnTo>
                <a:lnTo>
                  <a:pt x="106" y="188"/>
                </a:lnTo>
                <a:lnTo>
                  <a:pt x="108" y="186"/>
                </a:lnTo>
                <a:lnTo>
                  <a:pt x="108" y="186"/>
                </a:lnTo>
                <a:lnTo>
                  <a:pt x="118" y="177"/>
                </a:lnTo>
                <a:lnTo>
                  <a:pt x="127" y="165"/>
                </a:lnTo>
                <a:lnTo>
                  <a:pt x="127" y="164"/>
                </a:lnTo>
                <a:lnTo>
                  <a:pt x="127" y="164"/>
                </a:lnTo>
                <a:lnTo>
                  <a:pt x="129" y="164"/>
                </a:lnTo>
                <a:lnTo>
                  <a:pt x="146" y="139"/>
                </a:lnTo>
                <a:lnTo>
                  <a:pt x="165" y="116"/>
                </a:lnTo>
                <a:lnTo>
                  <a:pt x="194" y="86"/>
                </a:lnTo>
                <a:lnTo>
                  <a:pt x="194" y="84"/>
                </a:lnTo>
                <a:lnTo>
                  <a:pt x="196" y="84"/>
                </a:lnTo>
                <a:lnTo>
                  <a:pt x="196" y="84"/>
                </a:lnTo>
                <a:lnTo>
                  <a:pt x="219" y="63"/>
                </a:lnTo>
                <a:lnTo>
                  <a:pt x="242" y="46"/>
                </a:lnTo>
                <a:lnTo>
                  <a:pt x="270" y="30"/>
                </a:lnTo>
                <a:lnTo>
                  <a:pt x="303" y="15"/>
                </a:lnTo>
                <a:lnTo>
                  <a:pt x="337" y="6"/>
                </a:lnTo>
                <a:lnTo>
                  <a:pt x="375" y="0"/>
                </a:lnTo>
                <a:lnTo>
                  <a:pt x="377" y="0"/>
                </a:lnTo>
                <a:lnTo>
                  <a:pt x="379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>
              <a:latin typeface="站酷快乐体2016修订版" panose="02010600030101010101" pitchFamily="2" charset="-122"/>
              <a:ea typeface="站酷快乐体2016修订版" panose="02010600030101010101" pitchFamily="2" charset="-122"/>
              <a:sym typeface="站酷快乐体2016修订版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74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E40E94F-BD8A-42A6-8F6F-87714151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7325" y="6263148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33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FAC108C-3BF9-47BD-9F9A-C37A3E1CF6CB}"/>
              </a:ext>
            </a:extLst>
          </p:cNvPr>
          <p:cNvSpPr/>
          <p:nvPr/>
        </p:nvSpPr>
        <p:spPr bwMode="auto">
          <a:xfrm>
            <a:off x="814313" y="327413"/>
            <a:ext cx="981014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4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、報名資料確認送出即列印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-</a:t>
            </a:r>
            <a:r>
              <a:rPr lang="zh-TW" altLang="en-US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報名繳交資料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(10/10)</a:t>
            </a: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42C07F4E-4138-4E88-A042-C78C896EA1CE}"/>
              </a:ext>
            </a:extLst>
          </p:cNvPr>
          <p:cNvGrpSpPr/>
          <p:nvPr/>
        </p:nvGrpSpPr>
        <p:grpSpPr>
          <a:xfrm>
            <a:off x="259162" y="1038692"/>
            <a:ext cx="9814286" cy="5598806"/>
            <a:chOff x="259162" y="1038692"/>
            <a:chExt cx="9814286" cy="5598806"/>
          </a:xfrm>
        </p:grpSpPr>
        <p:pic>
          <p:nvPicPr>
            <p:cNvPr id="9" name="Picture 5" descr="E:\优品PPT\058PPT素材\3D小人\1-150GQ54H3\62张3D小人拿笔PPT图片素材\优品PPT04.jpg">
              <a:extLst>
                <a:ext uri="{FF2B5EF4-FFF2-40B4-BE49-F238E27FC236}">
                  <a16:creationId xmlns:a16="http://schemas.microsoft.com/office/drawing/2014/main" id="{7B380ADA-40BE-4439-95CE-6E758BD87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162" y="5255023"/>
              <a:ext cx="1215549" cy="1382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C69A1ED-9F76-4F60-A4E6-5D85D2F9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65320" y="1038692"/>
              <a:ext cx="4354063" cy="55895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ABF7D65-A0AD-43A7-994A-7FBA571E8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7382" y="1038692"/>
              <a:ext cx="4236066" cy="55988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DDE388F1-248B-49CE-B465-12302A74CDBD}"/>
                </a:ext>
              </a:extLst>
            </p:cNvPr>
            <p:cNvSpPr/>
            <p:nvPr/>
          </p:nvSpPr>
          <p:spPr>
            <a:xfrm>
              <a:off x="1365320" y="6263148"/>
              <a:ext cx="4376812" cy="3743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0BE7EF5-39E5-495D-B6B9-04E7E80203B3}"/>
                </a:ext>
              </a:extLst>
            </p:cNvPr>
            <p:cNvSpPr/>
            <p:nvPr/>
          </p:nvSpPr>
          <p:spPr>
            <a:xfrm>
              <a:off x="1922542" y="2157237"/>
              <a:ext cx="1590675" cy="1992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4F2CE83-DB99-4AB4-A5FB-8FC90515BF45}"/>
                </a:ext>
              </a:extLst>
            </p:cNvPr>
            <p:cNvSpPr/>
            <p:nvPr/>
          </p:nvSpPr>
          <p:spPr>
            <a:xfrm>
              <a:off x="1845402" y="2944008"/>
              <a:ext cx="1039957" cy="199201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B60331E-9C1A-43F8-A87A-E50E130C3AA0}"/>
                </a:ext>
              </a:extLst>
            </p:cNvPr>
            <p:cNvSpPr/>
            <p:nvPr/>
          </p:nvSpPr>
          <p:spPr>
            <a:xfrm>
              <a:off x="3030767" y="3004475"/>
              <a:ext cx="669348" cy="161100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50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C98821BD-194F-4E7C-B23D-6765C8DC2675}"/>
              </a:ext>
            </a:extLst>
          </p:cNvPr>
          <p:cNvSpPr/>
          <p:nvPr/>
        </p:nvSpPr>
        <p:spPr>
          <a:xfrm>
            <a:off x="763324" y="1931874"/>
            <a:ext cx="10415954" cy="892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B538AE4E-11BB-44DF-A42E-A9EB6EC7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425" y="627609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34</a:t>
            </a:fld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4631544-4090-4E88-A2B1-28E2A4C24C47}"/>
              </a:ext>
            </a:extLst>
          </p:cNvPr>
          <p:cNvSpPr/>
          <p:nvPr/>
        </p:nvSpPr>
        <p:spPr bwMode="auto">
          <a:xfrm>
            <a:off x="814313" y="327413"/>
            <a:ext cx="506397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5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、國中學校查詢 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(1/5)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D5AF7BC-DF99-42E1-B32B-6323479AA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23" y="1046503"/>
            <a:ext cx="10590476" cy="1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一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、查詢是否已繳費</a:t>
            </a:r>
            <a:endParaRPr lang="zh-TW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  <a:defRPr/>
            </a:pP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報名費確認收訖無誤後</a:t>
            </a:r>
            <a:r>
              <a:rPr lang="zh-TW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，系統</a:t>
            </a:r>
            <a:r>
              <a:rPr lang="zh-TW" altLang="zh-TW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更新繳費狀態資訊。</a:t>
            </a:r>
            <a:endParaRPr lang="en-US" altLang="zh-TW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3400"/>
              </a:lnSpc>
              <a:defRPr/>
            </a:pPr>
            <a:r>
              <a:rPr lang="zh-TW" altLang="en-US" sz="2400" b="1" spc="200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注意</a:t>
            </a:r>
            <a:r>
              <a:rPr lang="en-US" altLang="zh-TW" sz="2400" b="1" spc="200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!!</a:t>
            </a:r>
            <a:r>
              <a:rPr lang="zh-TW" altLang="en-US" sz="2400" b="1" spc="200" dirty="0">
                <a:solidFill>
                  <a:schemeClr val="bg1"/>
                </a:solidFill>
                <a:effectLst>
                  <a:glow rad="127000">
                    <a:srgbClr val="C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多筆報名紀錄者之每筆報名繳費繳號均不相同，勿混用或合併多筆報名費繳交於其一帳號。</a:t>
            </a:r>
            <a:endParaRPr lang="zh-TW" altLang="zh-TW" sz="2400" b="1" spc="200" dirty="0">
              <a:solidFill>
                <a:schemeClr val="bg1"/>
              </a:solidFill>
              <a:effectLst>
                <a:glow rad="127000">
                  <a:srgbClr val="C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F797E7A1-DF28-47E2-8171-4591DDCDE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36" y="3212238"/>
            <a:ext cx="10610850" cy="29241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11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354EEC8-80F2-4FDF-808A-A9C8FE8A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0575" y="632777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35</a:t>
            </a:fld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5DD76A9-9590-4501-8B1A-DD32767E95FA}"/>
              </a:ext>
            </a:extLst>
          </p:cNvPr>
          <p:cNvSpPr/>
          <p:nvPr/>
        </p:nvSpPr>
        <p:spPr bwMode="auto">
          <a:xfrm>
            <a:off x="814313" y="327413"/>
            <a:ext cx="506397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5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、國中學校查詢 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(2/5)</a:t>
            </a:r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5522580A-2CA4-4EC2-A28D-8304F616E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24" y="1126787"/>
            <a:ext cx="11010451" cy="175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25392" bIns="25392" anchor="ctr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61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3400"/>
              </a:lnSpc>
              <a:defRPr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完成繳費，可至「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報名資料確認送出及列印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」點選「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報名資料確認送出</a:t>
            </a:r>
            <a:b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及繳費單列印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」，查詢是否已完成繳費。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400"/>
              </a:lnSpc>
              <a:defRPr/>
            </a:pPr>
            <a:r>
              <a:rPr lang="en-US" altLang="zh-TW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繳費資料</a:t>
            </a:r>
            <a:r>
              <a:rPr lang="zh-TW" altLang="en-US" sz="2400" b="1" u="sng" spc="2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加總金額大於</a:t>
            </a:r>
            <a:r>
              <a:rPr lang="en-US" altLang="zh-TW" sz="2400" b="1" u="sng" spc="2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u="sng" spc="2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且完成繳費</a:t>
            </a:r>
            <a:r>
              <a:rPr lang="zh-TW" altLang="en-US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，其繳費註記為</a:t>
            </a:r>
            <a:r>
              <a:rPr lang="zh-TW" altLang="en-US" sz="2400" b="1" u="sng" spc="200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已繳費</a:t>
            </a:r>
            <a:r>
              <a:rPr lang="zh-TW" altLang="en-US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，並可以列   </a:t>
            </a:r>
            <a:br>
              <a:rPr lang="en-US" altLang="zh-TW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spc="2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    印繳費證明。</a:t>
            </a:r>
            <a:endParaRPr lang="zh-TW" altLang="zh-TW" sz="2400" b="1" spc="2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534C9E04-987B-4EC4-9686-C538620C916E}"/>
              </a:ext>
            </a:extLst>
          </p:cNvPr>
          <p:cNvGrpSpPr/>
          <p:nvPr/>
        </p:nvGrpSpPr>
        <p:grpSpPr>
          <a:xfrm>
            <a:off x="343349" y="3041839"/>
            <a:ext cx="11406210" cy="3139896"/>
            <a:chOff x="343349" y="3041839"/>
            <a:chExt cx="11406210" cy="3139896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40E07B6-8898-49AA-9123-C95E182AE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349" y="4898408"/>
              <a:ext cx="11406210" cy="12833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17" name="群組 16">
              <a:extLst>
                <a:ext uri="{FF2B5EF4-FFF2-40B4-BE49-F238E27FC236}">
                  <a16:creationId xmlns:a16="http://schemas.microsoft.com/office/drawing/2014/main" id="{433C1401-1927-45DF-BBBF-3D28CB9A97BA}"/>
                </a:ext>
              </a:extLst>
            </p:cNvPr>
            <p:cNvGrpSpPr/>
            <p:nvPr/>
          </p:nvGrpSpPr>
          <p:grpSpPr>
            <a:xfrm>
              <a:off x="343349" y="3041839"/>
              <a:ext cx="10853488" cy="1678777"/>
              <a:chOff x="801761" y="2658431"/>
              <a:chExt cx="9285704" cy="1436278"/>
            </a:xfrm>
          </p:grpSpPr>
          <p:pic>
            <p:nvPicPr>
              <p:cNvPr id="6" name="圖片 5">
                <a:extLst>
                  <a:ext uri="{FF2B5EF4-FFF2-40B4-BE49-F238E27FC236}">
                    <a16:creationId xmlns:a16="http://schemas.microsoft.com/office/drawing/2014/main" id="{6025B969-F8DC-499A-96F8-72F6387F26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1761" y="2658431"/>
                <a:ext cx="9285704" cy="143627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</p:pic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7D50B527-A2DE-43F9-A945-E5E896C4114A}"/>
                  </a:ext>
                </a:extLst>
              </p:cNvPr>
              <p:cNvSpPr/>
              <p:nvPr/>
            </p:nvSpPr>
            <p:spPr>
              <a:xfrm>
                <a:off x="5415117" y="2658431"/>
                <a:ext cx="2450690" cy="882455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D9AC23D-67C7-4367-BD60-DC7DFBA249AA}"/>
                </a:ext>
              </a:extLst>
            </p:cNvPr>
            <p:cNvSpPr/>
            <p:nvPr/>
          </p:nvSpPr>
          <p:spPr bwMode="auto">
            <a:xfrm rot="18315243">
              <a:off x="8243711" y="4029185"/>
              <a:ext cx="821559" cy="1031765"/>
            </a:xfrm>
            <a:custGeom>
              <a:avLst/>
              <a:gdLst>
                <a:gd name="T0" fmla="*/ 230 w 259"/>
                <a:gd name="T1" fmla="*/ 83 h 272"/>
                <a:gd name="T2" fmla="*/ 243 w 259"/>
                <a:gd name="T3" fmla="*/ 57 h 272"/>
                <a:gd name="T4" fmla="*/ 258 w 259"/>
                <a:gd name="T5" fmla="*/ 16 h 272"/>
                <a:gd name="T6" fmla="*/ 253 w 259"/>
                <a:gd name="T7" fmla="*/ 8 h 272"/>
                <a:gd name="T8" fmla="*/ 248 w 259"/>
                <a:gd name="T9" fmla="*/ 8 h 272"/>
                <a:gd name="T10" fmla="*/ 228 w 259"/>
                <a:gd name="T11" fmla="*/ 54 h 272"/>
                <a:gd name="T12" fmla="*/ 177 w 259"/>
                <a:gd name="T13" fmla="*/ 139 h 272"/>
                <a:gd name="T14" fmla="*/ 123 w 259"/>
                <a:gd name="T15" fmla="*/ 193 h 272"/>
                <a:gd name="T16" fmla="*/ 99 w 259"/>
                <a:gd name="T17" fmla="*/ 210 h 272"/>
                <a:gd name="T18" fmla="*/ 67 w 259"/>
                <a:gd name="T19" fmla="*/ 231 h 272"/>
                <a:gd name="T20" fmla="*/ 66 w 259"/>
                <a:gd name="T21" fmla="*/ 229 h 272"/>
                <a:gd name="T22" fmla="*/ 93 w 259"/>
                <a:gd name="T23" fmla="*/ 210 h 272"/>
                <a:gd name="T24" fmla="*/ 129 w 259"/>
                <a:gd name="T25" fmla="*/ 183 h 272"/>
                <a:gd name="T26" fmla="*/ 188 w 259"/>
                <a:gd name="T27" fmla="*/ 117 h 272"/>
                <a:gd name="T28" fmla="*/ 197 w 259"/>
                <a:gd name="T29" fmla="*/ 103 h 272"/>
                <a:gd name="T30" fmla="*/ 216 w 259"/>
                <a:gd name="T31" fmla="*/ 70 h 272"/>
                <a:gd name="T32" fmla="*/ 231 w 259"/>
                <a:gd name="T33" fmla="*/ 38 h 272"/>
                <a:gd name="T34" fmla="*/ 239 w 259"/>
                <a:gd name="T35" fmla="*/ 13 h 272"/>
                <a:gd name="T36" fmla="*/ 238 w 259"/>
                <a:gd name="T37" fmla="*/ 1 h 272"/>
                <a:gd name="T38" fmla="*/ 234 w 259"/>
                <a:gd name="T39" fmla="*/ 1 h 272"/>
                <a:gd name="T40" fmla="*/ 230 w 259"/>
                <a:gd name="T41" fmla="*/ 10 h 272"/>
                <a:gd name="T42" fmla="*/ 227 w 259"/>
                <a:gd name="T43" fmla="*/ 32 h 272"/>
                <a:gd name="T44" fmla="*/ 209 w 259"/>
                <a:gd name="T45" fmla="*/ 69 h 272"/>
                <a:gd name="T46" fmla="*/ 191 w 259"/>
                <a:gd name="T47" fmla="*/ 99 h 272"/>
                <a:gd name="T48" fmla="*/ 172 w 259"/>
                <a:gd name="T49" fmla="*/ 125 h 272"/>
                <a:gd name="T50" fmla="*/ 129 w 259"/>
                <a:gd name="T51" fmla="*/ 171 h 272"/>
                <a:gd name="T52" fmla="*/ 94 w 259"/>
                <a:gd name="T53" fmla="*/ 198 h 272"/>
                <a:gd name="T54" fmla="*/ 68 w 259"/>
                <a:gd name="T55" fmla="*/ 216 h 272"/>
                <a:gd name="T56" fmla="*/ 46 w 259"/>
                <a:gd name="T57" fmla="*/ 230 h 272"/>
                <a:gd name="T58" fmla="*/ 42 w 259"/>
                <a:gd name="T59" fmla="*/ 231 h 272"/>
                <a:gd name="T60" fmla="*/ 49 w 259"/>
                <a:gd name="T61" fmla="*/ 210 h 272"/>
                <a:gd name="T62" fmla="*/ 56 w 259"/>
                <a:gd name="T63" fmla="*/ 187 h 272"/>
                <a:gd name="T64" fmla="*/ 65 w 259"/>
                <a:gd name="T65" fmla="*/ 151 h 272"/>
                <a:gd name="T66" fmla="*/ 60 w 259"/>
                <a:gd name="T67" fmla="*/ 142 h 272"/>
                <a:gd name="T68" fmla="*/ 52 w 259"/>
                <a:gd name="T69" fmla="*/ 147 h 272"/>
                <a:gd name="T70" fmla="*/ 41 w 259"/>
                <a:gd name="T71" fmla="*/ 175 h 272"/>
                <a:gd name="T72" fmla="*/ 43 w 259"/>
                <a:gd name="T73" fmla="*/ 176 h 272"/>
                <a:gd name="T74" fmla="*/ 45 w 259"/>
                <a:gd name="T75" fmla="*/ 177 h 272"/>
                <a:gd name="T76" fmla="*/ 42 w 259"/>
                <a:gd name="T77" fmla="*/ 185 h 272"/>
                <a:gd name="T78" fmla="*/ 31 w 259"/>
                <a:gd name="T79" fmla="*/ 220 h 272"/>
                <a:gd name="T80" fmla="*/ 22 w 259"/>
                <a:gd name="T81" fmla="*/ 238 h 272"/>
                <a:gd name="T82" fmla="*/ 11 w 259"/>
                <a:gd name="T83" fmla="*/ 243 h 272"/>
                <a:gd name="T84" fmla="*/ 0 w 259"/>
                <a:gd name="T85" fmla="*/ 253 h 272"/>
                <a:gd name="T86" fmla="*/ 12 w 259"/>
                <a:gd name="T87" fmla="*/ 264 h 272"/>
                <a:gd name="T88" fmla="*/ 13 w 259"/>
                <a:gd name="T89" fmla="*/ 267 h 272"/>
                <a:gd name="T90" fmla="*/ 15 w 259"/>
                <a:gd name="T91" fmla="*/ 269 h 272"/>
                <a:gd name="T92" fmla="*/ 19 w 259"/>
                <a:gd name="T93" fmla="*/ 270 h 272"/>
                <a:gd name="T94" fmla="*/ 26 w 259"/>
                <a:gd name="T95" fmla="*/ 270 h 272"/>
                <a:gd name="T96" fmla="*/ 30 w 259"/>
                <a:gd name="T97" fmla="*/ 263 h 272"/>
                <a:gd name="T98" fmla="*/ 124 w 259"/>
                <a:gd name="T99" fmla="*/ 259 h 272"/>
                <a:gd name="T100" fmla="*/ 143 w 259"/>
                <a:gd name="T101" fmla="*/ 258 h 272"/>
                <a:gd name="T102" fmla="*/ 155 w 259"/>
                <a:gd name="T103" fmla="*/ 255 h 272"/>
                <a:gd name="T104" fmla="*/ 158 w 259"/>
                <a:gd name="T105" fmla="*/ 252 h 272"/>
                <a:gd name="T106" fmla="*/ 154 w 259"/>
                <a:gd name="T107" fmla="*/ 236 h 272"/>
                <a:gd name="T108" fmla="*/ 147 w 259"/>
                <a:gd name="T109" fmla="*/ 237 h 272"/>
                <a:gd name="T110" fmla="*/ 130 w 259"/>
                <a:gd name="T111" fmla="*/ 238 h 272"/>
                <a:gd name="T112" fmla="*/ 89 w 259"/>
                <a:gd name="T113" fmla="*/ 239 h 272"/>
                <a:gd name="T114" fmla="*/ 85 w 259"/>
                <a:gd name="T115" fmla="*/ 236 h 272"/>
                <a:gd name="T116" fmla="*/ 106 w 259"/>
                <a:gd name="T117" fmla="*/ 223 h 272"/>
                <a:gd name="T118" fmla="*/ 128 w 259"/>
                <a:gd name="T119" fmla="*/ 208 h 272"/>
                <a:gd name="T120" fmla="*/ 166 w 259"/>
                <a:gd name="T121" fmla="*/ 174 h 272"/>
                <a:gd name="T122" fmla="*/ 215 w 259"/>
                <a:gd name="T123" fmla="*/ 10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9" h="272">
                  <a:moveTo>
                    <a:pt x="215" y="108"/>
                  </a:moveTo>
                  <a:cubicBezTo>
                    <a:pt x="220" y="99"/>
                    <a:pt x="225" y="91"/>
                    <a:pt x="230" y="83"/>
                  </a:cubicBezTo>
                  <a:cubicBezTo>
                    <a:pt x="232" y="79"/>
                    <a:pt x="234" y="75"/>
                    <a:pt x="236" y="71"/>
                  </a:cubicBezTo>
                  <a:cubicBezTo>
                    <a:pt x="239" y="66"/>
                    <a:pt x="241" y="61"/>
                    <a:pt x="243" y="57"/>
                  </a:cubicBezTo>
                  <a:cubicBezTo>
                    <a:pt x="244" y="52"/>
                    <a:pt x="246" y="48"/>
                    <a:pt x="248" y="43"/>
                  </a:cubicBezTo>
                  <a:cubicBezTo>
                    <a:pt x="251" y="34"/>
                    <a:pt x="255" y="25"/>
                    <a:pt x="258" y="16"/>
                  </a:cubicBezTo>
                  <a:cubicBezTo>
                    <a:pt x="259" y="15"/>
                    <a:pt x="258" y="13"/>
                    <a:pt x="257" y="11"/>
                  </a:cubicBezTo>
                  <a:cubicBezTo>
                    <a:pt x="256" y="9"/>
                    <a:pt x="255" y="8"/>
                    <a:pt x="253" y="8"/>
                  </a:cubicBezTo>
                  <a:cubicBezTo>
                    <a:pt x="252" y="8"/>
                    <a:pt x="252" y="8"/>
                    <a:pt x="251" y="8"/>
                  </a:cubicBezTo>
                  <a:cubicBezTo>
                    <a:pt x="250" y="8"/>
                    <a:pt x="249" y="8"/>
                    <a:pt x="248" y="8"/>
                  </a:cubicBezTo>
                  <a:cubicBezTo>
                    <a:pt x="246" y="9"/>
                    <a:pt x="245" y="11"/>
                    <a:pt x="244" y="13"/>
                  </a:cubicBezTo>
                  <a:cubicBezTo>
                    <a:pt x="239" y="27"/>
                    <a:pt x="234" y="41"/>
                    <a:pt x="228" y="54"/>
                  </a:cubicBezTo>
                  <a:cubicBezTo>
                    <a:pt x="222" y="70"/>
                    <a:pt x="213" y="84"/>
                    <a:pt x="204" y="98"/>
                  </a:cubicBezTo>
                  <a:cubicBezTo>
                    <a:pt x="196" y="112"/>
                    <a:pt x="187" y="126"/>
                    <a:pt x="177" y="139"/>
                  </a:cubicBezTo>
                  <a:cubicBezTo>
                    <a:pt x="169" y="149"/>
                    <a:pt x="161" y="158"/>
                    <a:pt x="152" y="167"/>
                  </a:cubicBezTo>
                  <a:cubicBezTo>
                    <a:pt x="143" y="176"/>
                    <a:pt x="133" y="185"/>
                    <a:pt x="123" y="193"/>
                  </a:cubicBezTo>
                  <a:cubicBezTo>
                    <a:pt x="119" y="196"/>
                    <a:pt x="114" y="200"/>
                    <a:pt x="109" y="204"/>
                  </a:cubicBezTo>
                  <a:cubicBezTo>
                    <a:pt x="105" y="206"/>
                    <a:pt x="102" y="208"/>
                    <a:pt x="99" y="210"/>
                  </a:cubicBezTo>
                  <a:cubicBezTo>
                    <a:pt x="94" y="213"/>
                    <a:pt x="89" y="217"/>
                    <a:pt x="84" y="220"/>
                  </a:cubicBezTo>
                  <a:cubicBezTo>
                    <a:pt x="78" y="224"/>
                    <a:pt x="72" y="227"/>
                    <a:pt x="67" y="231"/>
                  </a:cubicBezTo>
                  <a:cubicBezTo>
                    <a:pt x="63" y="233"/>
                    <a:pt x="59" y="235"/>
                    <a:pt x="55" y="236"/>
                  </a:cubicBezTo>
                  <a:cubicBezTo>
                    <a:pt x="59" y="234"/>
                    <a:pt x="62" y="231"/>
                    <a:pt x="66" y="229"/>
                  </a:cubicBezTo>
                  <a:cubicBezTo>
                    <a:pt x="70" y="226"/>
                    <a:pt x="75" y="223"/>
                    <a:pt x="79" y="220"/>
                  </a:cubicBezTo>
                  <a:cubicBezTo>
                    <a:pt x="84" y="217"/>
                    <a:pt x="88" y="213"/>
                    <a:pt x="93" y="210"/>
                  </a:cubicBezTo>
                  <a:cubicBezTo>
                    <a:pt x="99" y="206"/>
                    <a:pt x="105" y="201"/>
                    <a:pt x="111" y="197"/>
                  </a:cubicBezTo>
                  <a:cubicBezTo>
                    <a:pt x="117" y="192"/>
                    <a:pt x="123" y="187"/>
                    <a:pt x="129" y="183"/>
                  </a:cubicBezTo>
                  <a:cubicBezTo>
                    <a:pt x="140" y="173"/>
                    <a:pt x="151" y="163"/>
                    <a:pt x="160" y="152"/>
                  </a:cubicBezTo>
                  <a:cubicBezTo>
                    <a:pt x="170" y="141"/>
                    <a:pt x="179" y="129"/>
                    <a:pt x="188" y="117"/>
                  </a:cubicBezTo>
                  <a:cubicBezTo>
                    <a:pt x="190" y="114"/>
                    <a:pt x="192" y="111"/>
                    <a:pt x="194" y="108"/>
                  </a:cubicBezTo>
                  <a:cubicBezTo>
                    <a:pt x="195" y="107"/>
                    <a:pt x="196" y="105"/>
                    <a:pt x="197" y="103"/>
                  </a:cubicBezTo>
                  <a:cubicBezTo>
                    <a:pt x="198" y="101"/>
                    <a:pt x="199" y="100"/>
                    <a:pt x="200" y="98"/>
                  </a:cubicBezTo>
                  <a:cubicBezTo>
                    <a:pt x="206" y="89"/>
                    <a:pt x="211" y="80"/>
                    <a:pt x="216" y="70"/>
                  </a:cubicBezTo>
                  <a:cubicBezTo>
                    <a:pt x="219" y="65"/>
                    <a:pt x="222" y="60"/>
                    <a:pt x="224" y="54"/>
                  </a:cubicBezTo>
                  <a:cubicBezTo>
                    <a:pt x="227" y="49"/>
                    <a:pt x="229" y="44"/>
                    <a:pt x="231" y="38"/>
                  </a:cubicBezTo>
                  <a:cubicBezTo>
                    <a:pt x="234" y="33"/>
                    <a:pt x="236" y="27"/>
                    <a:pt x="238" y="22"/>
                  </a:cubicBezTo>
                  <a:cubicBezTo>
                    <a:pt x="238" y="19"/>
                    <a:pt x="239" y="16"/>
                    <a:pt x="239" y="13"/>
                  </a:cubicBezTo>
                  <a:cubicBezTo>
                    <a:pt x="240" y="10"/>
                    <a:pt x="240" y="7"/>
                    <a:pt x="240" y="3"/>
                  </a:cubicBezTo>
                  <a:cubicBezTo>
                    <a:pt x="240" y="2"/>
                    <a:pt x="239" y="1"/>
                    <a:pt x="238" y="1"/>
                  </a:cubicBezTo>
                  <a:cubicBezTo>
                    <a:pt x="238" y="0"/>
                    <a:pt x="237" y="0"/>
                    <a:pt x="237" y="0"/>
                  </a:cubicBezTo>
                  <a:cubicBezTo>
                    <a:pt x="236" y="0"/>
                    <a:pt x="235" y="0"/>
                    <a:pt x="234" y="1"/>
                  </a:cubicBezTo>
                  <a:cubicBezTo>
                    <a:pt x="233" y="2"/>
                    <a:pt x="232" y="4"/>
                    <a:pt x="231" y="5"/>
                  </a:cubicBezTo>
                  <a:cubicBezTo>
                    <a:pt x="231" y="7"/>
                    <a:pt x="231" y="9"/>
                    <a:pt x="230" y="10"/>
                  </a:cubicBezTo>
                  <a:cubicBezTo>
                    <a:pt x="230" y="12"/>
                    <a:pt x="231" y="14"/>
                    <a:pt x="232" y="14"/>
                  </a:cubicBezTo>
                  <a:cubicBezTo>
                    <a:pt x="231" y="20"/>
                    <a:pt x="229" y="26"/>
                    <a:pt x="227" y="32"/>
                  </a:cubicBezTo>
                  <a:cubicBezTo>
                    <a:pt x="224" y="38"/>
                    <a:pt x="221" y="44"/>
                    <a:pt x="218" y="50"/>
                  </a:cubicBezTo>
                  <a:cubicBezTo>
                    <a:pt x="215" y="56"/>
                    <a:pt x="212" y="63"/>
                    <a:pt x="209" y="69"/>
                  </a:cubicBezTo>
                  <a:cubicBezTo>
                    <a:pt x="206" y="74"/>
                    <a:pt x="203" y="78"/>
                    <a:pt x="200" y="83"/>
                  </a:cubicBezTo>
                  <a:cubicBezTo>
                    <a:pt x="197" y="88"/>
                    <a:pt x="194" y="93"/>
                    <a:pt x="191" y="99"/>
                  </a:cubicBezTo>
                  <a:cubicBezTo>
                    <a:pt x="189" y="102"/>
                    <a:pt x="186" y="105"/>
                    <a:pt x="184" y="108"/>
                  </a:cubicBezTo>
                  <a:cubicBezTo>
                    <a:pt x="180" y="114"/>
                    <a:pt x="176" y="119"/>
                    <a:pt x="172" y="125"/>
                  </a:cubicBezTo>
                  <a:cubicBezTo>
                    <a:pt x="164" y="136"/>
                    <a:pt x="154" y="147"/>
                    <a:pt x="144" y="157"/>
                  </a:cubicBezTo>
                  <a:cubicBezTo>
                    <a:pt x="139" y="162"/>
                    <a:pt x="134" y="166"/>
                    <a:pt x="129" y="171"/>
                  </a:cubicBezTo>
                  <a:cubicBezTo>
                    <a:pt x="123" y="176"/>
                    <a:pt x="118" y="180"/>
                    <a:pt x="112" y="185"/>
                  </a:cubicBezTo>
                  <a:cubicBezTo>
                    <a:pt x="106" y="189"/>
                    <a:pt x="100" y="194"/>
                    <a:pt x="94" y="198"/>
                  </a:cubicBezTo>
                  <a:cubicBezTo>
                    <a:pt x="91" y="200"/>
                    <a:pt x="88" y="202"/>
                    <a:pt x="85" y="204"/>
                  </a:cubicBezTo>
                  <a:cubicBezTo>
                    <a:pt x="79" y="208"/>
                    <a:pt x="73" y="212"/>
                    <a:pt x="68" y="216"/>
                  </a:cubicBezTo>
                  <a:cubicBezTo>
                    <a:pt x="64" y="218"/>
                    <a:pt x="61" y="220"/>
                    <a:pt x="58" y="222"/>
                  </a:cubicBezTo>
                  <a:cubicBezTo>
                    <a:pt x="54" y="225"/>
                    <a:pt x="50" y="227"/>
                    <a:pt x="46" y="230"/>
                  </a:cubicBezTo>
                  <a:cubicBezTo>
                    <a:pt x="44" y="230"/>
                    <a:pt x="43" y="230"/>
                    <a:pt x="42" y="231"/>
                  </a:cubicBezTo>
                  <a:cubicBezTo>
                    <a:pt x="42" y="231"/>
                    <a:pt x="42" y="231"/>
                    <a:pt x="42" y="231"/>
                  </a:cubicBezTo>
                  <a:cubicBezTo>
                    <a:pt x="43" y="228"/>
                    <a:pt x="43" y="226"/>
                    <a:pt x="44" y="223"/>
                  </a:cubicBezTo>
                  <a:cubicBezTo>
                    <a:pt x="46" y="219"/>
                    <a:pt x="47" y="214"/>
                    <a:pt x="49" y="210"/>
                  </a:cubicBezTo>
                  <a:cubicBezTo>
                    <a:pt x="50" y="208"/>
                    <a:pt x="50" y="205"/>
                    <a:pt x="51" y="203"/>
                  </a:cubicBezTo>
                  <a:cubicBezTo>
                    <a:pt x="53" y="197"/>
                    <a:pt x="55" y="192"/>
                    <a:pt x="56" y="187"/>
                  </a:cubicBezTo>
                  <a:cubicBezTo>
                    <a:pt x="57" y="184"/>
                    <a:pt x="58" y="182"/>
                    <a:pt x="58" y="180"/>
                  </a:cubicBezTo>
                  <a:cubicBezTo>
                    <a:pt x="60" y="170"/>
                    <a:pt x="63" y="160"/>
                    <a:pt x="65" y="151"/>
                  </a:cubicBezTo>
                  <a:cubicBezTo>
                    <a:pt x="65" y="149"/>
                    <a:pt x="65" y="147"/>
                    <a:pt x="64" y="145"/>
                  </a:cubicBezTo>
                  <a:cubicBezTo>
                    <a:pt x="63" y="144"/>
                    <a:pt x="62" y="143"/>
                    <a:pt x="60" y="142"/>
                  </a:cubicBezTo>
                  <a:cubicBezTo>
                    <a:pt x="60" y="142"/>
                    <a:pt x="59" y="142"/>
                    <a:pt x="58" y="142"/>
                  </a:cubicBezTo>
                  <a:cubicBezTo>
                    <a:pt x="55" y="142"/>
                    <a:pt x="52" y="144"/>
                    <a:pt x="52" y="147"/>
                  </a:cubicBezTo>
                  <a:cubicBezTo>
                    <a:pt x="50" y="153"/>
                    <a:pt x="49" y="159"/>
                    <a:pt x="48" y="165"/>
                  </a:cubicBezTo>
                  <a:cubicBezTo>
                    <a:pt x="45" y="168"/>
                    <a:pt x="43" y="172"/>
                    <a:pt x="41" y="175"/>
                  </a:cubicBezTo>
                  <a:cubicBezTo>
                    <a:pt x="40" y="176"/>
                    <a:pt x="41" y="177"/>
                    <a:pt x="41" y="177"/>
                  </a:cubicBezTo>
                  <a:cubicBezTo>
                    <a:pt x="42" y="177"/>
                    <a:pt x="43" y="177"/>
                    <a:pt x="43" y="176"/>
                  </a:cubicBezTo>
                  <a:cubicBezTo>
                    <a:pt x="44" y="175"/>
                    <a:pt x="45" y="174"/>
                    <a:pt x="46" y="172"/>
                  </a:cubicBezTo>
                  <a:cubicBezTo>
                    <a:pt x="46" y="174"/>
                    <a:pt x="45" y="176"/>
                    <a:pt x="45" y="177"/>
                  </a:cubicBezTo>
                  <a:cubicBezTo>
                    <a:pt x="45" y="178"/>
                    <a:pt x="44" y="179"/>
                    <a:pt x="44" y="179"/>
                  </a:cubicBezTo>
                  <a:cubicBezTo>
                    <a:pt x="44" y="181"/>
                    <a:pt x="43" y="183"/>
                    <a:pt x="42" y="185"/>
                  </a:cubicBezTo>
                  <a:cubicBezTo>
                    <a:pt x="41" y="191"/>
                    <a:pt x="39" y="196"/>
                    <a:pt x="37" y="201"/>
                  </a:cubicBezTo>
                  <a:cubicBezTo>
                    <a:pt x="35" y="207"/>
                    <a:pt x="33" y="214"/>
                    <a:pt x="31" y="220"/>
                  </a:cubicBezTo>
                  <a:cubicBezTo>
                    <a:pt x="29" y="222"/>
                    <a:pt x="28" y="225"/>
                    <a:pt x="27" y="228"/>
                  </a:cubicBezTo>
                  <a:cubicBezTo>
                    <a:pt x="25" y="232"/>
                    <a:pt x="24" y="235"/>
                    <a:pt x="22" y="238"/>
                  </a:cubicBezTo>
                  <a:cubicBezTo>
                    <a:pt x="22" y="240"/>
                    <a:pt x="21" y="241"/>
                    <a:pt x="21" y="242"/>
                  </a:cubicBezTo>
                  <a:cubicBezTo>
                    <a:pt x="17" y="242"/>
                    <a:pt x="14" y="243"/>
                    <a:pt x="11" y="243"/>
                  </a:cubicBezTo>
                  <a:cubicBezTo>
                    <a:pt x="8" y="243"/>
                    <a:pt x="5" y="244"/>
                    <a:pt x="3" y="246"/>
                  </a:cubicBezTo>
                  <a:cubicBezTo>
                    <a:pt x="1" y="248"/>
                    <a:pt x="0" y="251"/>
                    <a:pt x="0" y="253"/>
                  </a:cubicBezTo>
                  <a:cubicBezTo>
                    <a:pt x="0" y="259"/>
                    <a:pt x="5" y="264"/>
                    <a:pt x="11" y="264"/>
                  </a:cubicBezTo>
                  <a:cubicBezTo>
                    <a:pt x="11" y="264"/>
                    <a:pt x="12" y="264"/>
                    <a:pt x="12" y="264"/>
                  </a:cubicBezTo>
                  <a:cubicBezTo>
                    <a:pt x="12" y="264"/>
                    <a:pt x="12" y="264"/>
                    <a:pt x="13" y="265"/>
                  </a:cubicBezTo>
                  <a:cubicBezTo>
                    <a:pt x="13" y="265"/>
                    <a:pt x="13" y="266"/>
                    <a:pt x="13" y="267"/>
                  </a:cubicBezTo>
                  <a:cubicBezTo>
                    <a:pt x="13" y="267"/>
                    <a:pt x="14" y="267"/>
                    <a:pt x="14" y="267"/>
                  </a:cubicBezTo>
                  <a:cubicBezTo>
                    <a:pt x="14" y="268"/>
                    <a:pt x="14" y="268"/>
                    <a:pt x="15" y="269"/>
                  </a:cubicBezTo>
                  <a:cubicBezTo>
                    <a:pt x="16" y="270"/>
                    <a:pt x="17" y="270"/>
                    <a:pt x="18" y="270"/>
                  </a:cubicBezTo>
                  <a:cubicBezTo>
                    <a:pt x="18" y="270"/>
                    <a:pt x="18" y="270"/>
                    <a:pt x="19" y="270"/>
                  </a:cubicBezTo>
                  <a:cubicBezTo>
                    <a:pt x="19" y="271"/>
                    <a:pt x="20" y="271"/>
                    <a:pt x="20" y="271"/>
                  </a:cubicBezTo>
                  <a:cubicBezTo>
                    <a:pt x="22" y="272"/>
                    <a:pt x="24" y="271"/>
                    <a:pt x="26" y="270"/>
                  </a:cubicBezTo>
                  <a:cubicBezTo>
                    <a:pt x="27" y="269"/>
                    <a:pt x="28" y="268"/>
                    <a:pt x="29" y="266"/>
                  </a:cubicBezTo>
                  <a:cubicBezTo>
                    <a:pt x="29" y="265"/>
                    <a:pt x="30" y="264"/>
                    <a:pt x="30" y="263"/>
                  </a:cubicBezTo>
                  <a:cubicBezTo>
                    <a:pt x="47" y="262"/>
                    <a:pt x="64" y="261"/>
                    <a:pt x="81" y="260"/>
                  </a:cubicBezTo>
                  <a:cubicBezTo>
                    <a:pt x="95" y="260"/>
                    <a:pt x="110" y="259"/>
                    <a:pt x="124" y="259"/>
                  </a:cubicBezTo>
                  <a:cubicBezTo>
                    <a:pt x="128" y="259"/>
                    <a:pt x="133" y="258"/>
                    <a:pt x="137" y="258"/>
                  </a:cubicBezTo>
                  <a:cubicBezTo>
                    <a:pt x="139" y="258"/>
                    <a:pt x="141" y="258"/>
                    <a:pt x="143" y="258"/>
                  </a:cubicBezTo>
                  <a:cubicBezTo>
                    <a:pt x="146" y="258"/>
                    <a:pt x="149" y="257"/>
                    <a:pt x="151" y="257"/>
                  </a:cubicBezTo>
                  <a:cubicBezTo>
                    <a:pt x="153" y="256"/>
                    <a:pt x="154" y="256"/>
                    <a:pt x="155" y="255"/>
                  </a:cubicBezTo>
                  <a:cubicBezTo>
                    <a:pt x="156" y="255"/>
                    <a:pt x="156" y="255"/>
                    <a:pt x="156" y="254"/>
                  </a:cubicBezTo>
                  <a:cubicBezTo>
                    <a:pt x="157" y="254"/>
                    <a:pt x="158" y="253"/>
                    <a:pt x="158" y="252"/>
                  </a:cubicBezTo>
                  <a:cubicBezTo>
                    <a:pt x="162" y="249"/>
                    <a:pt x="162" y="244"/>
                    <a:pt x="160" y="240"/>
                  </a:cubicBezTo>
                  <a:cubicBezTo>
                    <a:pt x="159" y="238"/>
                    <a:pt x="157" y="237"/>
                    <a:pt x="154" y="236"/>
                  </a:cubicBezTo>
                  <a:cubicBezTo>
                    <a:pt x="153" y="236"/>
                    <a:pt x="152" y="236"/>
                    <a:pt x="152" y="236"/>
                  </a:cubicBezTo>
                  <a:cubicBezTo>
                    <a:pt x="150" y="236"/>
                    <a:pt x="148" y="236"/>
                    <a:pt x="147" y="237"/>
                  </a:cubicBezTo>
                  <a:cubicBezTo>
                    <a:pt x="146" y="237"/>
                    <a:pt x="146" y="237"/>
                    <a:pt x="145" y="237"/>
                  </a:cubicBezTo>
                  <a:cubicBezTo>
                    <a:pt x="140" y="238"/>
                    <a:pt x="135" y="237"/>
                    <a:pt x="130" y="238"/>
                  </a:cubicBezTo>
                  <a:cubicBezTo>
                    <a:pt x="126" y="238"/>
                    <a:pt x="122" y="238"/>
                    <a:pt x="118" y="238"/>
                  </a:cubicBezTo>
                  <a:cubicBezTo>
                    <a:pt x="108" y="238"/>
                    <a:pt x="99" y="239"/>
                    <a:pt x="89" y="239"/>
                  </a:cubicBezTo>
                  <a:cubicBezTo>
                    <a:pt x="86" y="239"/>
                    <a:pt x="83" y="239"/>
                    <a:pt x="81" y="239"/>
                  </a:cubicBezTo>
                  <a:cubicBezTo>
                    <a:pt x="82" y="238"/>
                    <a:pt x="84" y="237"/>
                    <a:pt x="85" y="236"/>
                  </a:cubicBezTo>
                  <a:cubicBezTo>
                    <a:pt x="89" y="234"/>
                    <a:pt x="93" y="232"/>
                    <a:pt x="97" y="229"/>
                  </a:cubicBezTo>
                  <a:cubicBezTo>
                    <a:pt x="100" y="227"/>
                    <a:pt x="103" y="225"/>
                    <a:pt x="106" y="223"/>
                  </a:cubicBezTo>
                  <a:cubicBezTo>
                    <a:pt x="110" y="220"/>
                    <a:pt x="113" y="218"/>
                    <a:pt x="117" y="216"/>
                  </a:cubicBezTo>
                  <a:cubicBezTo>
                    <a:pt x="120" y="213"/>
                    <a:pt x="124" y="210"/>
                    <a:pt x="128" y="208"/>
                  </a:cubicBezTo>
                  <a:cubicBezTo>
                    <a:pt x="132" y="204"/>
                    <a:pt x="137" y="200"/>
                    <a:pt x="142" y="196"/>
                  </a:cubicBezTo>
                  <a:cubicBezTo>
                    <a:pt x="150" y="189"/>
                    <a:pt x="158" y="182"/>
                    <a:pt x="166" y="174"/>
                  </a:cubicBezTo>
                  <a:cubicBezTo>
                    <a:pt x="178" y="161"/>
                    <a:pt x="189" y="146"/>
                    <a:pt x="200" y="131"/>
                  </a:cubicBezTo>
                  <a:cubicBezTo>
                    <a:pt x="205" y="123"/>
                    <a:pt x="210" y="116"/>
                    <a:pt x="215" y="108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vert="horz" wrap="square" lIns="91412" tIns="45706" rIns="91412" bIns="45706" numCol="1" anchor="t" anchorCtr="0" compatLnSpc="1"/>
            <a:lstStyle/>
            <a:p>
              <a:pPr defTabSz="1218565"/>
              <a:endParaRPr lang="zh-CN" altLang="en-US" sz="1800" dirty="0">
                <a:solidFill>
                  <a:schemeClr val="tx1">
                    <a:lumMod val="50000"/>
                  </a:schemeClr>
                </a:solidFill>
                <a:latin typeface="汉仪家书简" panose="02010609000101010101" pitchFamily="49" charset="-122"/>
                <a:ea typeface="汉仪家书简" panose="02010609000101010101" pitchFamily="49" charset="-122"/>
                <a:cs typeface="+mn-lt"/>
              </a:endParaRPr>
            </a:p>
          </p:txBody>
        </p:sp>
        <p:grpSp>
          <p:nvGrpSpPr>
            <p:cNvPr id="27" name="群組 26">
              <a:extLst>
                <a:ext uri="{FF2B5EF4-FFF2-40B4-BE49-F238E27FC236}">
                  <a16:creationId xmlns:a16="http://schemas.microsoft.com/office/drawing/2014/main" id="{4645DF91-8956-497D-8253-4EF51CE586F7}"/>
                </a:ext>
              </a:extLst>
            </p:cNvPr>
            <p:cNvGrpSpPr/>
            <p:nvPr/>
          </p:nvGrpSpPr>
          <p:grpSpPr>
            <a:xfrm>
              <a:off x="6866774" y="5310342"/>
              <a:ext cx="389433" cy="389433"/>
              <a:chOff x="2114313" y="1870759"/>
              <a:chExt cx="608575" cy="608575"/>
            </a:xfrm>
          </p:grpSpPr>
          <p:sp>
            <p:nvSpPr>
              <p:cNvPr id="28" name="Oval 315">
                <a:extLst>
                  <a:ext uri="{FF2B5EF4-FFF2-40B4-BE49-F238E27FC236}">
                    <a16:creationId xmlns:a16="http://schemas.microsoft.com/office/drawing/2014/main" id="{E07763F5-F25D-4E67-8491-D7027B31E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313" y="1870759"/>
                <a:ext cx="608575" cy="6085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/>
              <a:p>
                <a:pPr defTabSz="1152144">
                  <a:defRPr/>
                </a:pPr>
                <a:endParaRPr lang="zh-CN" altLang="en-US" sz="2268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316">
                <a:extLst>
                  <a:ext uri="{FF2B5EF4-FFF2-40B4-BE49-F238E27FC236}">
                    <a16:creationId xmlns:a16="http://schemas.microsoft.com/office/drawing/2014/main" id="{E214A16E-6DA5-45AF-9412-7C8161C76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6401" y="2116559"/>
                <a:ext cx="342046" cy="350931"/>
              </a:xfrm>
              <a:custGeom>
                <a:avLst/>
                <a:gdLst>
                  <a:gd name="T0" fmla="*/ 54 w 144"/>
                  <a:gd name="T1" fmla="*/ 148 h 148"/>
                  <a:gd name="T2" fmla="*/ 144 w 144"/>
                  <a:gd name="T3" fmla="*/ 50 h 148"/>
                  <a:gd name="T4" fmla="*/ 94 w 144"/>
                  <a:gd name="T5" fmla="*/ 0 h 148"/>
                  <a:gd name="T6" fmla="*/ 0 w 144"/>
                  <a:gd name="T7" fmla="*/ 94 h 148"/>
                  <a:gd name="T8" fmla="*/ 54 w 144"/>
                  <a:gd name="T9" fmla="*/ 148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4" h="148">
                    <a:moveTo>
                      <a:pt x="54" y="148"/>
                    </a:moveTo>
                    <a:cubicBezTo>
                      <a:pt x="100" y="134"/>
                      <a:pt x="134" y="97"/>
                      <a:pt x="144" y="5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0" y="94"/>
                      <a:pt x="0" y="94"/>
                      <a:pt x="0" y="94"/>
                    </a:cubicBezTo>
                    <a:lnTo>
                      <a:pt x="54" y="14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/>
              <a:p>
                <a:pPr defTabSz="1152144">
                  <a:defRPr/>
                </a:pPr>
                <a:endParaRPr lang="zh-CN" altLang="en-US" sz="2268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317">
                <a:extLst>
                  <a:ext uri="{FF2B5EF4-FFF2-40B4-BE49-F238E27FC236}">
                    <a16:creationId xmlns:a16="http://schemas.microsoft.com/office/drawing/2014/main" id="{EC0DA6E0-0556-405B-8B49-4098D63F4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8694" y="2057330"/>
                <a:ext cx="359815" cy="282818"/>
              </a:xfrm>
              <a:custGeom>
                <a:avLst/>
                <a:gdLst>
                  <a:gd name="T0" fmla="*/ 203 w 243"/>
                  <a:gd name="T1" fmla="*/ 0 h 191"/>
                  <a:gd name="T2" fmla="*/ 93 w 243"/>
                  <a:gd name="T3" fmla="*/ 110 h 191"/>
                  <a:gd name="T4" fmla="*/ 40 w 243"/>
                  <a:gd name="T5" fmla="*/ 56 h 191"/>
                  <a:gd name="T6" fmla="*/ 0 w 243"/>
                  <a:gd name="T7" fmla="*/ 96 h 191"/>
                  <a:gd name="T8" fmla="*/ 93 w 243"/>
                  <a:gd name="T9" fmla="*/ 191 h 191"/>
                  <a:gd name="T10" fmla="*/ 243 w 243"/>
                  <a:gd name="T11" fmla="*/ 40 h 191"/>
                  <a:gd name="T12" fmla="*/ 203 w 243"/>
                  <a:gd name="T13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191">
                    <a:moveTo>
                      <a:pt x="203" y="0"/>
                    </a:moveTo>
                    <a:lnTo>
                      <a:pt x="93" y="110"/>
                    </a:lnTo>
                    <a:lnTo>
                      <a:pt x="40" y="56"/>
                    </a:lnTo>
                    <a:lnTo>
                      <a:pt x="0" y="96"/>
                    </a:lnTo>
                    <a:lnTo>
                      <a:pt x="93" y="191"/>
                    </a:lnTo>
                    <a:lnTo>
                      <a:pt x="243" y="40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5F7FA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115210" tIns="57605" rIns="115210" bIns="57605" numCol="1" anchor="t" anchorCtr="0" compatLnSpc="1">
                <a:prstTxWarp prst="textNoShape">
                  <a:avLst/>
                </a:prstTxWarp>
              </a:bodyPr>
              <a:lstStyle/>
              <a:p>
                <a:pPr defTabSz="1152144">
                  <a:defRPr/>
                </a:pPr>
                <a:endParaRPr lang="zh-CN" altLang="en-US" sz="2268" kern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545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圖片 61">
            <a:extLst>
              <a:ext uri="{FF2B5EF4-FFF2-40B4-BE49-F238E27FC236}">
                <a16:creationId xmlns:a16="http://schemas.microsoft.com/office/drawing/2014/main" id="{9D4D7239-8001-4562-94E7-D0E29A13B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43" y="1721660"/>
            <a:ext cx="11166085" cy="12563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矩形 2">
            <a:extLst>
              <a:ext uri="{FF2B5EF4-FFF2-40B4-BE49-F238E27FC236}">
                <a16:creationId xmlns:a16="http://schemas.microsoft.com/office/drawing/2014/main" id="{F596D3EA-ACF8-42D6-89D7-8C00AA3E2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772" y="3222900"/>
            <a:ext cx="5105405" cy="3112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ts val="4000"/>
              </a:lnSpc>
              <a:defRPr/>
            </a:pPr>
            <a:r>
              <a:rPr lang="zh-TW" altLang="en-US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注意！！</a:t>
            </a:r>
            <a:endParaRPr lang="en-US" altLang="zh-TW" sz="2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4000"/>
              </a:lnSpc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若所報學校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免繳報名費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或免試生皆為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低收入戶子女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b="1" u="sng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失業戶子女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，確認送出之繳費資料</a:t>
            </a:r>
            <a:r>
              <a:rPr lang="zh-TW" altLang="en-US" sz="2400" b="1" u="sng" spc="300" dirty="0">
                <a:solidFill>
                  <a:schemeClr val="bg1"/>
                </a:solidFill>
                <a:effectLst>
                  <a:glow rad="101600">
                    <a:srgbClr val="00206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加總金額為</a:t>
            </a:r>
            <a:r>
              <a:rPr lang="en-US" altLang="zh-TW" sz="2400" b="1" u="sng" spc="300" dirty="0">
                <a:solidFill>
                  <a:schemeClr val="bg1"/>
                </a:solidFill>
                <a:effectLst>
                  <a:glow rad="101600">
                    <a:srgbClr val="002060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則無需繳交報名費，故不會產出繳費單及繳費證明單。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750AB12-486E-4B99-9F02-554C935B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026" y="637701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36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5B0D5A1-5357-4871-BB55-C20F4A748EB6}"/>
              </a:ext>
            </a:extLst>
          </p:cNvPr>
          <p:cNvSpPr/>
          <p:nvPr/>
        </p:nvSpPr>
        <p:spPr bwMode="auto">
          <a:xfrm>
            <a:off x="814313" y="327413"/>
            <a:ext cx="506397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5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、國中學校查詢 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(3/5)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958F4091-A1D6-4597-AF2F-B63D77D8D3B0}"/>
              </a:ext>
            </a:extLst>
          </p:cNvPr>
          <p:cNvSpPr txBox="1">
            <a:spLocks/>
          </p:cNvSpPr>
          <p:nvPr/>
        </p:nvSpPr>
        <p:spPr>
          <a:xfrm>
            <a:off x="814313" y="965927"/>
            <a:ext cx="9310420" cy="73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二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、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列印繳費證明單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6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列印繳費證明單：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113/5/1(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10:00~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113/6/18(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12:00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止</a:t>
            </a: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5CD88B6-9710-42D1-8E70-EA4D37AC7DC5}"/>
              </a:ext>
            </a:extLst>
          </p:cNvPr>
          <p:cNvSpPr/>
          <p:nvPr/>
        </p:nvSpPr>
        <p:spPr>
          <a:xfrm>
            <a:off x="300036" y="2123768"/>
            <a:ext cx="1851283" cy="4129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4A6770CC-CB4C-4662-9D67-0F22A53CB488}"/>
              </a:ext>
            </a:extLst>
          </p:cNvPr>
          <p:cNvGrpSpPr/>
          <p:nvPr/>
        </p:nvGrpSpPr>
        <p:grpSpPr>
          <a:xfrm>
            <a:off x="6501910" y="3155644"/>
            <a:ext cx="4985618" cy="3639710"/>
            <a:chOff x="1779639" y="3081765"/>
            <a:chExt cx="4985618" cy="3639710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FFA06874-AEBB-47FF-B878-68514CA0F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9639" y="3081765"/>
              <a:ext cx="4985618" cy="36397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17400BA-16C3-4890-9F1D-2B132B30253C}"/>
                </a:ext>
              </a:extLst>
            </p:cNvPr>
            <p:cNvSpPr/>
            <p:nvPr/>
          </p:nvSpPr>
          <p:spPr>
            <a:xfrm>
              <a:off x="2772697" y="3755923"/>
              <a:ext cx="383458" cy="13765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78EBA3B-ED3A-474B-AA12-631A4D101FF1}"/>
                </a:ext>
              </a:extLst>
            </p:cNvPr>
            <p:cNvSpPr/>
            <p:nvPr/>
          </p:nvSpPr>
          <p:spPr>
            <a:xfrm>
              <a:off x="2772697" y="3923072"/>
              <a:ext cx="757084" cy="13765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69ADB80-52C7-455A-99B1-09C443CAF33C}"/>
                </a:ext>
              </a:extLst>
            </p:cNvPr>
            <p:cNvSpPr/>
            <p:nvPr/>
          </p:nvSpPr>
          <p:spPr>
            <a:xfrm>
              <a:off x="1779639" y="4055807"/>
              <a:ext cx="1406013" cy="2113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5F5C870-F8BB-4ED3-9EE6-970FC0460380}"/>
              </a:ext>
            </a:extLst>
          </p:cNvPr>
          <p:cNvSpPr/>
          <p:nvPr/>
        </p:nvSpPr>
        <p:spPr>
          <a:xfrm>
            <a:off x="6663077" y="2133058"/>
            <a:ext cx="2315460" cy="3627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C592E68E-410E-467F-9676-74DB20EF7C63}"/>
              </a:ext>
            </a:extLst>
          </p:cNvPr>
          <p:cNvSpPr/>
          <p:nvPr/>
        </p:nvSpPr>
        <p:spPr bwMode="auto">
          <a:xfrm rot="16852923">
            <a:off x="9042039" y="2269539"/>
            <a:ext cx="769898" cy="912487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 dirty="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38E7930-A195-44E1-B8AA-99A42FBB5DAC}"/>
              </a:ext>
            </a:extLst>
          </p:cNvPr>
          <p:cNvSpPr/>
          <p:nvPr/>
        </p:nvSpPr>
        <p:spPr>
          <a:xfrm>
            <a:off x="6663077" y="2525312"/>
            <a:ext cx="2315460" cy="466778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3B33B1AD-A35B-4F88-A07D-920272B8FC4E}"/>
              </a:ext>
            </a:extLst>
          </p:cNvPr>
          <p:cNvSpPr/>
          <p:nvPr/>
        </p:nvSpPr>
        <p:spPr bwMode="auto">
          <a:xfrm rot="5789175" flipH="1">
            <a:off x="5420943" y="2489565"/>
            <a:ext cx="909269" cy="1311694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0000FF"/>
          </a:solidFill>
          <a:ln>
            <a:solidFill>
              <a:schemeClr val="tx1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 dirty="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6E219BCB-CFEB-4E31-A47E-CE3EF219804C}"/>
              </a:ext>
            </a:extLst>
          </p:cNvPr>
          <p:cNvSpPr/>
          <p:nvPr/>
        </p:nvSpPr>
        <p:spPr>
          <a:xfrm>
            <a:off x="2151319" y="2572763"/>
            <a:ext cx="1533834" cy="37187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组合 61">
            <a:extLst>
              <a:ext uri="{FF2B5EF4-FFF2-40B4-BE49-F238E27FC236}">
                <a16:creationId xmlns:a16="http://schemas.microsoft.com/office/drawing/2014/main" id="{1349B89C-3A8D-4FB4-9477-18CB424C2027}"/>
              </a:ext>
            </a:extLst>
          </p:cNvPr>
          <p:cNvGrpSpPr/>
          <p:nvPr/>
        </p:nvGrpSpPr>
        <p:grpSpPr>
          <a:xfrm rot="20872059">
            <a:off x="291785" y="3132147"/>
            <a:ext cx="752494" cy="863034"/>
            <a:chOff x="4427538" y="954088"/>
            <a:chExt cx="3333750" cy="3729038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CB9FD9F-C315-4BC8-99F2-81CEED10A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1E68E8C-FA5A-4F16-A227-58FE7ABCF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2503C11F-1130-4ECE-B87B-2B8EB650E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1920DFA2-B9C2-4B2F-AF66-AAADDE29E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218F256-0CBC-462A-8B8E-D8EABC16D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DAA11675-79C2-483E-9537-D79F729E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6540BBA8-760D-4E58-82D1-BB4B8690A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4164657F-8EDF-4758-88C8-35C3A006A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B7D3939-CC97-4A73-8A9F-701D8DDB1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008BA527-C8AD-4842-BAA7-DF473D028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96BDBB1-F342-4ACB-B822-D7510A60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DC282E1D-BCE0-4DF1-86ED-A38C1ADAF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60D54F8A-8A41-4A0D-94FD-4FD609EDB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F9999946-CC7C-400B-99F7-691AF1E2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6E61FD13-1BA9-4907-8888-DEA8F4341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32EFA907-7BE1-4B36-B8EE-B929AA4ED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608736-236F-4CAC-9EA0-8627D3771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26FD1463-A463-427E-A064-EAB4079DAC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41700105-416E-4C6B-BC74-34E1661FA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9D6B0B4-CB0A-4C49-A468-6B05AAEBE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7E5B35D0-4611-4EAC-B246-E60775CF6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962F4AD-455F-4B69-ACA0-BBC06AA64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55FCEE53-28F5-42DA-8C53-C4210B154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5FCF23E-80E9-4EE6-8D93-2C6AB7878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486B8A49-FFE2-4303-8218-38D7A2D37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781064CD-9CAE-440D-870B-004CACA10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16B07789-5BEC-4E4B-8FA6-CF12E11EB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54D4A0E-04AB-4D80-B9D1-7110C063A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ADAECF2-B523-469C-A45A-D2440C63D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E15A57EC-9D40-4CF9-800D-9B6F8474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9D0CCE9-A0B6-400F-9BC1-53A3B4042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CBC16A90-6F65-4BF8-A9FF-412932A79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D8C3F691-B9DA-4DD2-BF36-C37D9E8B55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AB3CDCA9-ABEE-4669-A4CD-DC7E12881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D99F3527-485D-4336-AD93-45E983E26C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778A842-BB83-4632-9AD5-46C9318F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5E63F1F5-DB40-4EA7-9635-D963C9B364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42">
              <a:extLst>
                <a:ext uri="{FF2B5EF4-FFF2-40B4-BE49-F238E27FC236}">
                  <a16:creationId xmlns:a16="http://schemas.microsoft.com/office/drawing/2014/main" id="{9AA71DAA-0DB3-4C6E-8E60-1D888EB6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43">
              <a:extLst>
                <a:ext uri="{FF2B5EF4-FFF2-40B4-BE49-F238E27FC236}">
                  <a16:creationId xmlns:a16="http://schemas.microsoft.com/office/drawing/2014/main" id="{323FED2E-81EA-4F4D-B29A-BACE91EF43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73B98C66-6756-4A15-BF05-8B3BAA0B8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37B41612-6F9C-43E0-A5C4-C73F2193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4EFCAB44-F577-471D-B0B6-8E21E77D10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15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2" grpId="0" bldLvl="0" animBg="1"/>
      <p:bldP spid="16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D997951C-F66F-48C9-8327-E967B8D93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7339" y="4406914"/>
            <a:ext cx="7708853" cy="2302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02EA0F9-170B-4E63-A3CC-163A3724F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3310" y="632126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37</a:t>
            </a:fld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31FED9-7D67-44E2-8663-CDF7D25D52EA}"/>
              </a:ext>
            </a:extLst>
          </p:cNvPr>
          <p:cNvSpPr/>
          <p:nvPr/>
        </p:nvSpPr>
        <p:spPr bwMode="auto">
          <a:xfrm>
            <a:off x="814313" y="327413"/>
            <a:ext cx="506397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5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、國中學校查詢 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(4/5)</a:t>
            </a:r>
          </a:p>
        </p:txBody>
      </p: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C3110478-BF5C-4B8B-892E-D811DAE0C324}"/>
              </a:ext>
            </a:extLst>
          </p:cNvPr>
          <p:cNvGrpSpPr/>
          <p:nvPr/>
        </p:nvGrpSpPr>
        <p:grpSpPr>
          <a:xfrm>
            <a:off x="2454343" y="2997198"/>
            <a:ext cx="8276787" cy="1350959"/>
            <a:chOff x="1300762" y="1936955"/>
            <a:chExt cx="9590476" cy="1565383"/>
          </a:xfrm>
        </p:grpSpPr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92E9BCE5-65BD-43B0-9E9B-928AC0BD3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00762" y="1959481"/>
              <a:ext cx="9590476" cy="154285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29EF91D-B64D-4B10-9796-6C21135CD9EB}"/>
                </a:ext>
              </a:extLst>
            </p:cNvPr>
            <p:cNvSpPr/>
            <p:nvPr/>
          </p:nvSpPr>
          <p:spPr>
            <a:xfrm>
              <a:off x="3923071" y="1936955"/>
              <a:ext cx="1887794" cy="98322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Freeform 5">
            <a:extLst>
              <a:ext uri="{FF2B5EF4-FFF2-40B4-BE49-F238E27FC236}">
                <a16:creationId xmlns:a16="http://schemas.microsoft.com/office/drawing/2014/main" id="{23C1303C-30CE-4333-8F40-859F729FD4E2}"/>
              </a:ext>
            </a:extLst>
          </p:cNvPr>
          <p:cNvSpPr/>
          <p:nvPr/>
        </p:nvSpPr>
        <p:spPr bwMode="auto">
          <a:xfrm rot="16200000">
            <a:off x="7229526" y="2727619"/>
            <a:ext cx="881805" cy="2417327"/>
          </a:xfrm>
          <a:custGeom>
            <a:avLst/>
            <a:gdLst>
              <a:gd name="T0" fmla="*/ 230 w 259"/>
              <a:gd name="T1" fmla="*/ 83 h 272"/>
              <a:gd name="T2" fmla="*/ 243 w 259"/>
              <a:gd name="T3" fmla="*/ 57 h 272"/>
              <a:gd name="T4" fmla="*/ 258 w 259"/>
              <a:gd name="T5" fmla="*/ 16 h 272"/>
              <a:gd name="T6" fmla="*/ 253 w 259"/>
              <a:gd name="T7" fmla="*/ 8 h 272"/>
              <a:gd name="T8" fmla="*/ 248 w 259"/>
              <a:gd name="T9" fmla="*/ 8 h 272"/>
              <a:gd name="T10" fmla="*/ 228 w 259"/>
              <a:gd name="T11" fmla="*/ 54 h 272"/>
              <a:gd name="T12" fmla="*/ 177 w 259"/>
              <a:gd name="T13" fmla="*/ 139 h 272"/>
              <a:gd name="T14" fmla="*/ 123 w 259"/>
              <a:gd name="T15" fmla="*/ 193 h 272"/>
              <a:gd name="T16" fmla="*/ 99 w 259"/>
              <a:gd name="T17" fmla="*/ 210 h 272"/>
              <a:gd name="T18" fmla="*/ 67 w 259"/>
              <a:gd name="T19" fmla="*/ 231 h 272"/>
              <a:gd name="T20" fmla="*/ 66 w 259"/>
              <a:gd name="T21" fmla="*/ 229 h 272"/>
              <a:gd name="T22" fmla="*/ 93 w 259"/>
              <a:gd name="T23" fmla="*/ 210 h 272"/>
              <a:gd name="T24" fmla="*/ 129 w 259"/>
              <a:gd name="T25" fmla="*/ 183 h 272"/>
              <a:gd name="T26" fmla="*/ 188 w 259"/>
              <a:gd name="T27" fmla="*/ 117 h 272"/>
              <a:gd name="T28" fmla="*/ 197 w 259"/>
              <a:gd name="T29" fmla="*/ 103 h 272"/>
              <a:gd name="T30" fmla="*/ 216 w 259"/>
              <a:gd name="T31" fmla="*/ 70 h 272"/>
              <a:gd name="T32" fmla="*/ 231 w 259"/>
              <a:gd name="T33" fmla="*/ 38 h 272"/>
              <a:gd name="T34" fmla="*/ 239 w 259"/>
              <a:gd name="T35" fmla="*/ 13 h 272"/>
              <a:gd name="T36" fmla="*/ 238 w 259"/>
              <a:gd name="T37" fmla="*/ 1 h 272"/>
              <a:gd name="T38" fmla="*/ 234 w 259"/>
              <a:gd name="T39" fmla="*/ 1 h 272"/>
              <a:gd name="T40" fmla="*/ 230 w 259"/>
              <a:gd name="T41" fmla="*/ 10 h 272"/>
              <a:gd name="T42" fmla="*/ 227 w 259"/>
              <a:gd name="T43" fmla="*/ 32 h 272"/>
              <a:gd name="T44" fmla="*/ 209 w 259"/>
              <a:gd name="T45" fmla="*/ 69 h 272"/>
              <a:gd name="T46" fmla="*/ 191 w 259"/>
              <a:gd name="T47" fmla="*/ 99 h 272"/>
              <a:gd name="T48" fmla="*/ 172 w 259"/>
              <a:gd name="T49" fmla="*/ 125 h 272"/>
              <a:gd name="T50" fmla="*/ 129 w 259"/>
              <a:gd name="T51" fmla="*/ 171 h 272"/>
              <a:gd name="T52" fmla="*/ 94 w 259"/>
              <a:gd name="T53" fmla="*/ 198 h 272"/>
              <a:gd name="T54" fmla="*/ 68 w 259"/>
              <a:gd name="T55" fmla="*/ 216 h 272"/>
              <a:gd name="T56" fmla="*/ 46 w 259"/>
              <a:gd name="T57" fmla="*/ 230 h 272"/>
              <a:gd name="T58" fmla="*/ 42 w 259"/>
              <a:gd name="T59" fmla="*/ 231 h 272"/>
              <a:gd name="T60" fmla="*/ 49 w 259"/>
              <a:gd name="T61" fmla="*/ 210 h 272"/>
              <a:gd name="T62" fmla="*/ 56 w 259"/>
              <a:gd name="T63" fmla="*/ 187 h 272"/>
              <a:gd name="T64" fmla="*/ 65 w 259"/>
              <a:gd name="T65" fmla="*/ 151 h 272"/>
              <a:gd name="T66" fmla="*/ 60 w 259"/>
              <a:gd name="T67" fmla="*/ 142 h 272"/>
              <a:gd name="T68" fmla="*/ 52 w 259"/>
              <a:gd name="T69" fmla="*/ 147 h 272"/>
              <a:gd name="T70" fmla="*/ 41 w 259"/>
              <a:gd name="T71" fmla="*/ 175 h 272"/>
              <a:gd name="T72" fmla="*/ 43 w 259"/>
              <a:gd name="T73" fmla="*/ 176 h 272"/>
              <a:gd name="T74" fmla="*/ 45 w 259"/>
              <a:gd name="T75" fmla="*/ 177 h 272"/>
              <a:gd name="T76" fmla="*/ 42 w 259"/>
              <a:gd name="T77" fmla="*/ 185 h 272"/>
              <a:gd name="T78" fmla="*/ 31 w 259"/>
              <a:gd name="T79" fmla="*/ 220 h 272"/>
              <a:gd name="T80" fmla="*/ 22 w 259"/>
              <a:gd name="T81" fmla="*/ 238 h 272"/>
              <a:gd name="T82" fmla="*/ 11 w 259"/>
              <a:gd name="T83" fmla="*/ 243 h 272"/>
              <a:gd name="T84" fmla="*/ 0 w 259"/>
              <a:gd name="T85" fmla="*/ 253 h 272"/>
              <a:gd name="T86" fmla="*/ 12 w 259"/>
              <a:gd name="T87" fmla="*/ 264 h 272"/>
              <a:gd name="T88" fmla="*/ 13 w 259"/>
              <a:gd name="T89" fmla="*/ 267 h 272"/>
              <a:gd name="T90" fmla="*/ 15 w 259"/>
              <a:gd name="T91" fmla="*/ 269 h 272"/>
              <a:gd name="T92" fmla="*/ 19 w 259"/>
              <a:gd name="T93" fmla="*/ 270 h 272"/>
              <a:gd name="T94" fmla="*/ 26 w 259"/>
              <a:gd name="T95" fmla="*/ 270 h 272"/>
              <a:gd name="T96" fmla="*/ 30 w 259"/>
              <a:gd name="T97" fmla="*/ 263 h 272"/>
              <a:gd name="T98" fmla="*/ 124 w 259"/>
              <a:gd name="T99" fmla="*/ 259 h 272"/>
              <a:gd name="T100" fmla="*/ 143 w 259"/>
              <a:gd name="T101" fmla="*/ 258 h 272"/>
              <a:gd name="T102" fmla="*/ 155 w 259"/>
              <a:gd name="T103" fmla="*/ 255 h 272"/>
              <a:gd name="T104" fmla="*/ 158 w 259"/>
              <a:gd name="T105" fmla="*/ 252 h 272"/>
              <a:gd name="T106" fmla="*/ 154 w 259"/>
              <a:gd name="T107" fmla="*/ 236 h 272"/>
              <a:gd name="T108" fmla="*/ 147 w 259"/>
              <a:gd name="T109" fmla="*/ 237 h 272"/>
              <a:gd name="T110" fmla="*/ 130 w 259"/>
              <a:gd name="T111" fmla="*/ 238 h 272"/>
              <a:gd name="T112" fmla="*/ 89 w 259"/>
              <a:gd name="T113" fmla="*/ 239 h 272"/>
              <a:gd name="T114" fmla="*/ 85 w 259"/>
              <a:gd name="T115" fmla="*/ 236 h 272"/>
              <a:gd name="T116" fmla="*/ 106 w 259"/>
              <a:gd name="T117" fmla="*/ 223 h 272"/>
              <a:gd name="T118" fmla="*/ 128 w 259"/>
              <a:gd name="T119" fmla="*/ 208 h 272"/>
              <a:gd name="T120" fmla="*/ 166 w 259"/>
              <a:gd name="T121" fmla="*/ 174 h 272"/>
              <a:gd name="T122" fmla="*/ 215 w 259"/>
              <a:gd name="T123" fmla="*/ 108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9" h="272">
                <a:moveTo>
                  <a:pt x="215" y="108"/>
                </a:moveTo>
                <a:cubicBezTo>
                  <a:pt x="220" y="99"/>
                  <a:pt x="225" y="91"/>
                  <a:pt x="230" y="83"/>
                </a:cubicBezTo>
                <a:cubicBezTo>
                  <a:pt x="232" y="79"/>
                  <a:pt x="234" y="75"/>
                  <a:pt x="236" y="71"/>
                </a:cubicBezTo>
                <a:cubicBezTo>
                  <a:pt x="239" y="66"/>
                  <a:pt x="241" y="61"/>
                  <a:pt x="243" y="57"/>
                </a:cubicBezTo>
                <a:cubicBezTo>
                  <a:pt x="244" y="52"/>
                  <a:pt x="246" y="48"/>
                  <a:pt x="248" y="43"/>
                </a:cubicBezTo>
                <a:cubicBezTo>
                  <a:pt x="251" y="34"/>
                  <a:pt x="255" y="25"/>
                  <a:pt x="258" y="16"/>
                </a:cubicBezTo>
                <a:cubicBezTo>
                  <a:pt x="259" y="15"/>
                  <a:pt x="258" y="13"/>
                  <a:pt x="257" y="11"/>
                </a:cubicBezTo>
                <a:cubicBezTo>
                  <a:pt x="256" y="9"/>
                  <a:pt x="255" y="8"/>
                  <a:pt x="253" y="8"/>
                </a:cubicBezTo>
                <a:cubicBezTo>
                  <a:pt x="252" y="8"/>
                  <a:pt x="252" y="8"/>
                  <a:pt x="251" y="8"/>
                </a:cubicBezTo>
                <a:cubicBezTo>
                  <a:pt x="250" y="8"/>
                  <a:pt x="249" y="8"/>
                  <a:pt x="248" y="8"/>
                </a:cubicBezTo>
                <a:cubicBezTo>
                  <a:pt x="246" y="9"/>
                  <a:pt x="245" y="11"/>
                  <a:pt x="244" y="13"/>
                </a:cubicBezTo>
                <a:cubicBezTo>
                  <a:pt x="239" y="27"/>
                  <a:pt x="234" y="41"/>
                  <a:pt x="228" y="54"/>
                </a:cubicBezTo>
                <a:cubicBezTo>
                  <a:pt x="222" y="70"/>
                  <a:pt x="213" y="84"/>
                  <a:pt x="204" y="98"/>
                </a:cubicBezTo>
                <a:cubicBezTo>
                  <a:pt x="196" y="112"/>
                  <a:pt x="187" y="126"/>
                  <a:pt x="177" y="139"/>
                </a:cubicBezTo>
                <a:cubicBezTo>
                  <a:pt x="169" y="149"/>
                  <a:pt x="161" y="158"/>
                  <a:pt x="152" y="167"/>
                </a:cubicBezTo>
                <a:cubicBezTo>
                  <a:pt x="143" y="176"/>
                  <a:pt x="133" y="185"/>
                  <a:pt x="123" y="193"/>
                </a:cubicBezTo>
                <a:cubicBezTo>
                  <a:pt x="119" y="196"/>
                  <a:pt x="114" y="200"/>
                  <a:pt x="109" y="204"/>
                </a:cubicBezTo>
                <a:cubicBezTo>
                  <a:pt x="105" y="206"/>
                  <a:pt x="102" y="208"/>
                  <a:pt x="99" y="210"/>
                </a:cubicBezTo>
                <a:cubicBezTo>
                  <a:pt x="94" y="213"/>
                  <a:pt x="89" y="217"/>
                  <a:pt x="84" y="220"/>
                </a:cubicBezTo>
                <a:cubicBezTo>
                  <a:pt x="78" y="224"/>
                  <a:pt x="72" y="227"/>
                  <a:pt x="67" y="231"/>
                </a:cubicBezTo>
                <a:cubicBezTo>
                  <a:pt x="63" y="233"/>
                  <a:pt x="59" y="235"/>
                  <a:pt x="55" y="236"/>
                </a:cubicBezTo>
                <a:cubicBezTo>
                  <a:pt x="59" y="234"/>
                  <a:pt x="62" y="231"/>
                  <a:pt x="66" y="229"/>
                </a:cubicBezTo>
                <a:cubicBezTo>
                  <a:pt x="70" y="226"/>
                  <a:pt x="75" y="223"/>
                  <a:pt x="79" y="220"/>
                </a:cubicBezTo>
                <a:cubicBezTo>
                  <a:pt x="84" y="217"/>
                  <a:pt x="88" y="213"/>
                  <a:pt x="93" y="210"/>
                </a:cubicBezTo>
                <a:cubicBezTo>
                  <a:pt x="99" y="206"/>
                  <a:pt x="105" y="201"/>
                  <a:pt x="111" y="197"/>
                </a:cubicBezTo>
                <a:cubicBezTo>
                  <a:pt x="117" y="192"/>
                  <a:pt x="123" y="187"/>
                  <a:pt x="129" y="183"/>
                </a:cubicBezTo>
                <a:cubicBezTo>
                  <a:pt x="140" y="173"/>
                  <a:pt x="151" y="163"/>
                  <a:pt x="160" y="152"/>
                </a:cubicBezTo>
                <a:cubicBezTo>
                  <a:pt x="170" y="141"/>
                  <a:pt x="179" y="129"/>
                  <a:pt x="188" y="117"/>
                </a:cubicBezTo>
                <a:cubicBezTo>
                  <a:pt x="190" y="114"/>
                  <a:pt x="192" y="111"/>
                  <a:pt x="194" y="108"/>
                </a:cubicBezTo>
                <a:cubicBezTo>
                  <a:pt x="195" y="107"/>
                  <a:pt x="196" y="105"/>
                  <a:pt x="197" y="103"/>
                </a:cubicBezTo>
                <a:cubicBezTo>
                  <a:pt x="198" y="101"/>
                  <a:pt x="199" y="100"/>
                  <a:pt x="200" y="98"/>
                </a:cubicBezTo>
                <a:cubicBezTo>
                  <a:pt x="206" y="89"/>
                  <a:pt x="211" y="80"/>
                  <a:pt x="216" y="70"/>
                </a:cubicBezTo>
                <a:cubicBezTo>
                  <a:pt x="219" y="65"/>
                  <a:pt x="222" y="60"/>
                  <a:pt x="224" y="54"/>
                </a:cubicBezTo>
                <a:cubicBezTo>
                  <a:pt x="227" y="49"/>
                  <a:pt x="229" y="44"/>
                  <a:pt x="231" y="38"/>
                </a:cubicBezTo>
                <a:cubicBezTo>
                  <a:pt x="234" y="33"/>
                  <a:pt x="236" y="27"/>
                  <a:pt x="238" y="22"/>
                </a:cubicBezTo>
                <a:cubicBezTo>
                  <a:pt x="238" y="19"/>
                  <a:pt x="239" y="16"/>
                  <a:pt x="239" y="13"/>
                </a:cubicBezTo>
                <a:cubicBezTo>
                  <a:pt x="240" y="10"/>
                  <a:pt x="240" y="7"/>
                  <a:pt x="240" y="3"/>
                </a:cubicBezTo>
                <a:cubicBezTo>
                  <a:pt x="240" y="2"/>
                  <a:pt x="239" y="1"/>
                  <a:pt x="238" y="1"/>
                </a:cubicBezTo>
                <a:cubicBezTo>
                  <a:pt x="238" y="0"/>
                  <a:pt x="237" y="0"/>
                  <a:pt x="237" y="0"/>
                </a:cubicBezTo>
                <a:cubicBezTo>
                  <a:pt x="236" y="0"/>
                  <a:pt x="235" y="0"/>
                  <a:pt x="234" y="1"/>
                </a:cubicBezTo>
                <a:cubicBezTo>
                  <a:pt x="233" y="2"/>
                  <a:pt x="232" y="4"/>
                  <a:pt x="231" y="5"/>
                </a:cubicBezTo>
                <a:cubicBezTo>
                  <a:pt x="231" y="7"/>
                  <a:pt x="231" y="9"/>
                  <a:pt x="230" y="10"/>
                </a:cubicBezTo>
                <a:cubicBezTo>
                  <a:pt x="230" y="12"/>
                  <a:pt x="231" y="14"/>
                  <a:pt x="232" y="14"/>
                </a:cubicBezTo>
                <a:cubicBezTo>
                  <a:pt x="231" y="20"/>
                  <a:pt x="229" y="26"/>
                  <a:pt x="227" y="32"/>
                </a:cubicBezTo>
                <a:cubicBezTo>
                  <a:pt x="224" y="38"/>
                  <a:pt x="221" y="44"/>
                  <a:pt x="218" y="50"/>
                </a:cubicBezTo>
                <a:cubicBezTo>
                  <a:pt x="215" y="56"/>
                  <a:pt x="212" y="63"/>
                  <a:pt x="209" y="69"/>
                </a:cubicBezTo>
                <a:cubicBezTo>
                  <a:pt x="206" y="74"/>
                  <a:pt x="203" y="78"/>
                  <a:pt x="200" y="83"/>
                </a:cubicBezTo>
                <a:cubicBezTo>
                  <a:pt x="197" y="88"/>
                  <a:pt x="194" y="93"/>
                  <a:pt x="191" y="99"/>
                </a:cubicBezTo>
                <a:cubicBezTo>
                  <a:pt x="189" y="102"/>
                  <a:pt x="186" y="105"/>
                  <a:pt x="184" y="108"/>
                </a:cubicBezTo>
                <a:cubicBezTo>
                  <a:pt x="180" y="114"/>
                  <a:pt x="176" y="119"/>
                  <a:pt x="172" y="125"/>
                </a:cubicBezTo>
                <a:cubicBezTo>
                  <a:pt x="164" y="136"/>
                  <a:pt x="154" y="147"/>
                  <a:pt x="144" y="157"/>
                </a:cubicBezTo>
                <a:cubicBezTo>
                  <a:pt x="139" y="162"/>
                  <a:pt x="134" y="166"/>
                  <a:pt x="129" y="171"/>
                </a:cubicBezTo>
                <a:cubicBezTo>
                  <a:pt x="123" y="176"/>
                  <a:pt x="118" y="180"/>
                  <a:pt x="112" y="185"/>
                </a:cubicBezTo>
                <a:cubicBezTo>
                  <a:pt x="106" y="189"/>
                  <a:pt x="100" y="194"/>
                  <a:pt x="94" y="198"/>
                </a:cubicBezTo>
                <a:cubicBezTo>
                  <a:pt x="91" y="200"/>
                  <a:pt x="88" y="202"/>
                  <a:pt x="85" y="204"/>
                </a:cubicBezTo>
                <a:cubicBezTo>
                  <a:pt x="79" y="208"/>
                  <a:pt x="73" y="212"/>
                  <a:pt x="68" y="216"/>
                </a:cubicBezTo>
                <a:cubicBezTo>
                  <a:pt x="64" y="218"/>
                  <a:pt x="61" y="220"/>
                  <a:pt x="58" y="222"/>
                </a:cubicBezTo>
                <a:cubicBezTo>
                  <a:pt x="54" y="225"/>
                  <a:pt x="50" y="227"/>
                  <a:pt x="46" y="230"/>
                </a:cubicBezTo>
                <a:cubicBezTo>
                  <a:pt x="44" y="230"/>
                  <a:pt x="43" y="230"/>
                  <a:pt x="42" y="231"/>
                </a:cubicBezTo>
                <a:cubicBezTo>
                  <a:pt x="42" y="231"/>
                  <a:pt x="42" y="231"/>
                  <a:pt x="42" y="231"/>
                </a:cubicBezTo>
                <a:cubicBezTo>
                  <a:pt x="43" y="228"/>
                  <a:pt x="43" y="226"/>
                  <a:pt x="44" y="223"/>
                </a:cubicBezTo>
                <a:cubicBezTo>
                  <a:pt x="46" y="219"/>
                  <a:pt x="47" y="214"/>
                  <a:pt x="49" y="210"/>
                </a:cubicBezTo>
                <a:cubicBezTo>
                  <a:pt x="50" y="208"/>
                  <a:pt x="50" y="205"/>
                  <a:pt x="51" y="203"/>
                </a:cubicBezTo>
                <a:cubicBezTo>
                  <a:pt x="53" y="197"/>
                  <a:pt x="55" y="192"/>
                  <a:pt x="56" y="187"/>
                </a:cubicBezTo>
                <a:cubicBezTo>
                  <a:pt x="57" y="184"/>
                  <a:pt x="58" y="182"/>
                  <a:pt x="58" y="180"/>
                </a:cubicBezTo>
                <a:cubicBezTo>
                  <a:pt x="60" y="170"/>
                  <a:pt x="63" y="160"/>
                  <a:pt x="65" y="151"/>
                </a:cubicBezTo>
                <a:cubicBezTo>
                  <a:pt x="65" y="149"/>
                  <a:pt x="65" y="147"/>
                  <a:pt x="64" y="145"/>
                </a:cubicBezTo>
                <a:cubicBezTo>
                  <a:pt x="63" y="144"/>
                  <a:pt x="62" y="143"/>
                  <a:pt x="60" y="142"/>
                </a:cubicBezTo>
                <a:cubicBezTo>
                  <a:pt x="60" y="142"/>
                  <a:pt x="59" y="142"/>
                  <a:pt x="58" y="142"/>
                </a:cubicBezTo>
                <a:cubicBezTo>
                  <a:pt x="55" y="142"/>
                  <a:pt x="52" y="144"/>
                  <a:pt x="52" y="147"/>
                </a:cubicBezTo>
                <a:cubicBezTo>
                  <a:pt x="50" y="153"/>
                  <a:pt x="49" y="159"/>
                  <a:pt x="48" y="165"/>
                </a:cubicBezTo>
                <a:cubicBezTo>
                  <a:pt x="45" y="168"/>
                  <a:pt x="43" y="172"/>
                  <a:pt x="41" y="175"/>
                </a:cubicBezTo>
                <a:cubicBezTo>
                  <a:pt x="40" y="176"/>
                  <a:pt x="41" y="177"/>
                  <a:pt x="41" y="177"/>
                </a:cubicBezTo>
                <a:cubicBezTo>
                  <a:pt x="42" y="177"/>
                  <a:pt x="43" y="177"/>
                  <a:pt x="43" y="176"/>
                </a:cubicBezTo>
                <a:cubicBezTo>
                  <a:pt x="44" y="175"/>
                  <a:pt x="45" y="174"/>
                  <a:pt x="46" y="172"/>
                </a:cubicBezTo>
                <a:cubicBezTo>
                  <a:pt x="46" y="174"/>
                  <a:pt x="45" y="176"/>
                  <a:pt x="45" y="177"/>
                </a:cubicBezTo>
                <a:cubicBezTo>
                  <a:pt x="45" y="178"/>
                  <a:pt x="44" y="179"/>
                  <a:pt x="44" y="179"/>
                </a:cubicBezTo>
                <a:cubicBezTo>
                  <a:pt x="44" y="181"/>
                  <a:pt x="43" y="183"/>
                  <a:pt x="42" y="185"/>
                </a:cubicBezTo>
                <a:cubicBezTo>
                  <a:pt x="41" y="191"/>
                  <a:pt x="39" y="196"/>
                  <a:pt x="37" y="201"/>
                </a:cubicBezTo>
                <a:cubicBezTo>
                  <a:pt x="35" y="207"/>
                  <a:pt x="33" y="214"/>
                  <a:pt x="31" y="220"/>
                </a:cubicBezTo>
                <a:cubicBezTo>
                  <a:pt x="29" y="222"/>
                  <a:pt x="28" y="225"/>
                  <a:pt x="27" y="228"/>
                </a:cubicBezTo>
                <a:cubicBezTo>
                  <a:pt x="25" y="232"/>
                  <a:pt x="24" y="235"/>
                  <a:pt x="22" y="238"/>
                </a:cubicBezTo>
                <a:cubicBezTo>
                  <a:pt x="22" y="240"/>
                  <a:pt x="21" y="241"/>
                  <a:pt x="21" y="242"/>
                </a:cubicBezTo>
                <a:cubicBezTo>
                  <a:pt x="17" y="242"/>
                  <a:pt x="14" y="243"/>
                  <a:pt x="11" y="243"/>
                </a:cubicBezTo>
                <a:cubicBezTo>
                  <a:pt x="8" y="243"/>
                  <a:pt x="5" y="244"/>
                  <a:pt x="3" y="246"/>
                </a:cubicBezTo>
                <a:cubicBezTo>
                  <a:pt x="1" y="248"/>
                  <a:pt x="0" y="251"/>
                  <a:pt x="0" y="253"/>
                </a:cubicBezTo>
                <a:cubicBezTo>
                  <a:pt x="0" y="259"/>
                  <a:pt x="5" y="264"/>
                  <a:pt x="11" y="264"/>
                </a:cubicBezTo>
                <a:cubicBezTo>
                  <a:pt x="11" y="264"/>
                  <a:pt x="12" y="264"/>
                  <a:pt x="12" y="264"/>
                </a:cubicBezTo>
                <a:cubicBezTo>
                  <a:pt x="12" y="264"/>
                  <a:pt x="12" y="264"/>
                  <a:pt x="13" y="265"/>
                </a:cubicBezTo>
                <a:cubicBezTo>
                  <a:pt x="13" y="265"/>
                  <a:pt x="13" y="266"/>
                  <a:pt x="13" y="267"/>
                </a:cubicBezTo>
                <a:cubicBezTo>
                  <a:pt x="13" y="267"/>
                  <a:pt x="14" y="267"/>
                  <a:pt x="14" y="267"/>
                </a:cubicBezTo>
                <a:cubicBezTo>
                  <a:pt x="14" y="268"/>
                  <a:pt x="14" y="268"/>
                  <a:pt x="15" y="269"/>
                </a:cubicBezTo>
                <a:cubicBezTo>
                  <a:pt x="16" y="270"/>
                  <a:pt x="17" y="270"/>
                  <a:pt x="18" y="270"/>
                </a:cubicBezTo>
                <a:cubicBezTo>
                  <a:pt x="18" y="270"/>
                  <a:pt x="18" y="270"/>
                  <a:pt x="19" y="270"/>
                </a:cubicBezTo>
                <a:cubicBezTo>
                  <a:pt x="19" y="271"/>
                  <a:pt x="20" y="271"/>
                  <a:pt x="20" y="271"/>
                </a:cubicBezTo>
                <a:cubicBezTo>
                  <a:pt x="22" y="272"/>
                  <a:pt x="24" y="271"/>
                  <a:pt x="26" y="270"/>
                </a:cubicBezTo>
                <a:cubicBezTo>
                  <a:pt x="27" y="269"/>
                  <a:pt x="28" y="268"/>
                  <a:pt x="29" y="266"/>
                </a:cubicBezTo>
                <a:cubicBezTo>
                  <a:pt x="29" y="265"/>
                  <a:pt x="30" y="264"/>
                  <a:pt x="30" y="263"/>
                </a:cubicBezTo>
                <a:cubicBezTo>
                  <a:pt x="47" y="262"/>
                  <a:pt x="64" y="261"/>
                  <a:pt x="81" y="260"/>
                </a:cubicBezTo>
                <a:cubicBezTo>
                  <a:pt x="95" y="260"/>
                  <a:pt x="110" y="259"/>
                  <a:pt x="124" y="259"/>
                </a:cubicBezTo>
                <a:cubicBezTo>
                  <a:pt x="128" y="259"/>
                  <a:pt x="133" y="258"/>
                  <a:pt x="137" y="258"/>
                </a:cubicBezTo>
                <a:cubicBezTo>
                  <a:pt x="139" y="258"/>
                  <a:pt x="141" y="258"/>
                  <a:pt x="143" y="258"/>
                </a:cubicBezTo>
                <a:cubicBezTo>
                  <a:pt x="146" y="258"/>
                  <a:pt x="149" y="257"/>
                  <a:pt x="151" y="257"/>
                </a:cubicBezTo>
                <a:cubicBezTo>
                  <a:pt x="153" y="256"/>
                  <a:pt x="154" y="256"/>
                  <a:pt x="155" y="255"/>
                </a:cubicBezTo>
                <a:cubicBezTo>
                  <a:pt x="156" y="255"/>
                  <a:pt x="156" y="255"/>
                  <a:pt x="156" y="254"/>
                </a:cubicBezTo>
                <a:cubicBezTo>
                  <a:pt x="157" y="254"/>
                  <a:pt x="158" y="253"/>
                  <a:pt x="158" y="252"/>
                </a:cubicBezTo>
                <a:cubicBezTo>
                  <a:pt x="162" y="249"/>
                  <a:pt x="162" y="244"/>
                  <a:pt x="160" y="240"/>
                </a:cubicBezTo>
                <a:cubicBezTo>
                  <a:pt x="159" y="238"/>
                  <a:pt x="157" y="237"/>
                  <a:pt x="154" y="236"/>
                </a:cubicBezTo>
                <a:cubicBezTo>
                  <a:pt x="153" y="236"/>
                  <a:pt x="152" y="236"/>
                  <a:pt x="152" y="236"/>
                </a:cubicBezTo>
                <a:cubicBezTo>
                  <a:pt x="150" y="236"/>
                  <a:pt x="148" y="236"/>
                  <a:pt x="147" y="237"/>
                </a:cubicBezTo>
                <a:cubicBezTo>
                  <a:pt x="146" y="237"/>
                  <a:pt x="146" y="237"/>
                  <a:pt x="145" y="237"/>
                </a:cubicBezTo>
                <a:cubicBezTo>
                  <a:pt x="140" y="238"/>
                  <a:pt x="135" y="237"/>
                  <a:pt x="130" y="238"/>
                </a:cubicBezTo>
                <a:cubicBezTo>
                  <a:pt x="126" y="238"/>
                  <a:pt x="122" y="238"/>
                  <a:pt x="118" y="238"/>
                </a:cubicBezTo>
                <a:cubicBezTo>
                  <a:pt x="108" y="238"/>
                  <a:pt x="99" y="239"/>
                  <a:pt x="89" y="239"/>
                </a:cubicBezTo>
                <a:cubicBezTo>
                  <a:pt x="86" y="239"/>
                  <a:pt x="83" y="239"/>
                  <a:pt x="81" y="239"/>
                </a:cubicBezTo>
                <a:cubicBezTo>
                  <a:pt x="82" y="238"/>
                  <a:pt x="84" y="237"/>
                  <a:pt x="85" y="236"/>
                </a:cubicBezTo>
                <a:cubicBezTo>
                  <a:pt x="89" y="234"/>
                  <a:pt x="93" y="232"/>
                  <a:pt x="97" y="229"/>
                </a:cubicBezTo>
                <a:cubicBezTo>
                  <a:pt x="100" y="227"/>
                  <a:pt x="103" y="225"/>
                  <a:pt x="106" y="223"/>
                </a:cubicBezTo>
                <a:cubicBezTo>
                  <a:pt x="110" y="220"/>
                  <a:pt x="113" y="218"/>
                  <a:pt x="117" y="216"/>
                </a:cubicBezTo>
                <a:cubicBezTo>
                  <a:pt x="120" y="213"/>
                  <a:pt x="124" y="210"/>
                  <a:pt x="128" y="208"/>
                </a:cubicBezTo>
                <a:cubicBezTo>
                  <a:pt x="132" y="204"/>
                  <a:pt x="137" y="200"/>
                  <a:pt x="142" y="196"/>
                </a:cubicBezTo>
                <a:cubicBezTo>
                  <a:pt x="150" y="189"/>
                  <a:pt x="158" y="182"/>
                  <a:pt x="166" y="174"/>
                </a:cubicBezTo>
                <a:cubicBezTo>
                  <a:pt x="178" y="161"/>
                  <a:pt x="189" y="146"/>
                  <a:pt x="200" y="131"/>
                </a:cubicBezTo>
                <a:cubicBezTo>
                  <a:pt x="205" y="123"/>
                  <a:pt x="210" y="116"/>
                  <a:pt x="215" y="108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wrap="square" lIns="91412" tIns="45706" rIns="91412" bIns="45706" numCol="1" anchor="t" anchorCtr="0" compatLnSpc="1"/>
          <a:lstStyle/>
          <a:p>
            <a:pPr defTabSz="1218565"/>
            <a:endParaRPr lang="zh-CN" altLang="en-US" sz="1800" dirty="0">
              <a:solidFill>
                <a:schemeClr val="tx1">
                  <a:lumMod val="50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  <a:cs typeface="+mn-lt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47B1DD3B-1C51-4680-9EEF-8208C7EBD129}"/>
              </a:ext>
            </a:extLst>
          </p:cNvPr>
          <p:cNvSpPr txBox="1"/>
          <p:nvPr/>
        </p:nvSpPr>
        <p:spPr>
          <a:xfrm>
            <a:off x="8242260" y="45780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⑴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5F6C2B0-6162-4BFB-AC88-70D6C1D35601}"/>
              </a:ext>
            </a:extLst>
          </p:cNvPr>
          <p:cNvSpPr txBox="1"/>
          <p:nvPr/>
        </p:nvSpPr>
        <p:spPr>
          <a:xfrm>
            <a:off x="8227224" y="531581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⑵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5CBED672-C809-45E0-B3AE-82F6FDF0947A}"/>
              </a:ext>
            </a:extLst>
          </p:cNvPr>
          <p:cNvGrpSpPr/>
          <p:nvPr/>
        </p:nvGrpSpPr>
        <p:grpSpPr>
          <a:xfrm>
            <a:off x="1180079" y="999449"/>
            <a:ext cx="10825316" cy="2023118"/>
            <a:chOff x="1180079" y="999449"/>
            <a:chExt cx="10825316" cy="2023118"/>
          </a:xfrm>
        </p:grpSpPr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9C7F787-5C34-45C1-AEBA-DE9EB5BE7930}"/>
                </a:ext>
              </a:extLst>
            </p:cNvPr>
            <p:cNvSpPr txBox="1"/>
            <p:nvPr/>
          </p:nvSpPr>
          <p:spPr>
            <a:xfrm>
              <a:off x="1180079" y="999449"/>
              <a:ext cx="10825316" cy="20231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TW" altLang="en-US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三、</a:t>
              </a:r>
              <a:r>
                <a:rPr lang="zh-TW" altLang="zh-TW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查詢</a:t>
              </a:r>
              <a:r>
                <a:rPr lang="zh-TW" altLang="en-US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DFKaiShu-SB-Estd-BF"/>
                </a:rPr>
                <a:t>報名狀態</a:t>
              </a:r>
              <a:endPara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endParaRPr>
            </a:p>
            <a:p>
              <a:pPr>
                <a:lnSpc>
                  <a:spcPts val="3100"/>
                </a:lnSpc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未報名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：報名資料</a:t>
              </a:r>
              <a:r>
                <a:rPr lang="zh-TW" altLang="en-US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尚未確定送出</a:t>
              </a:r>
            </a:p>
            <a:p>
              <a:pPr>
                <a:lnSpc>
                  <a:spcPts val="3100"/>
                </a:lnSpc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未繳費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：報名資料</a:t>
              </a:r>
              <a:r>
                <a:rPr lang="zh-TW" altLang="en-US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已確定送出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</a:t>
              </a:r>
              <a:r>
                <a:rPr lang="zh-TW" altLang="en-US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尚未完成繳費</a:t>
              </a:r>
              <a:endPara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1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已報名：</a:t>
              </a:r>
              <a:r>
                <a:rPr lang="en-US" altLang="zh-TW" sz="2400" b="1" dirty="0">
                  <a:latin typeface="+mj-lt"/>
                  <a:ea typeface="微軟正黑體" panose="020B0604030504040204" pitchFamily="34" charset="-120"/>
                </a:rPr>
                <a:t>①</a:t>
              </a:r>
              <a:r>
                <a:rPr lang="zh-TW" altLang="en-US" sz="2400" b="1" dirty="0">
                  <a:latin typeface="+mj-lt"/>
                  <a:ea typeface="微軟正黑體" panose="020B0604030504040204" pitchFamily="34" charset="-120"/>
                </a:rPr>
                <a:t> 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繳費資料加總</a:t>
              </a:r>
              <a:r>
                <a:rPr lang="zh-TW" altLang="en-US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金額為</a:t>
              </a:r>
              <a:r>
                <a:rPr lang="en-US" altLang="zh-TW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則無需繳費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ts val="31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② 繳費資料加總</a:t>
              </a:r>
              <a:r>
                <a:rPr lang="zh-TW" altLang="en-US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金額大於</a:t>
              </a:r>
              <a:r>
                <a:rPr lang="en-US" altLang="zh-TW" sz="2400" b="1" u="sng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</a:t>
              </a: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且完成繳費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59A74834-F2AC-4CA7-9643-8441430F870A}"/>
                </a:ext>
              </a:extLst>
            </p:cNvPr>
            <p:cNvSpPr txBox="1"/>
            <p:nvPr/>
          </p:nvSpPr>
          <p:spPr>
            <a:xfrm>
              <a:off x="1245344" y="1312049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0070C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⑴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A7631465-C308-469E-8D79-C99207F8E277}"/>
                </a:ext>
              </a:extLst>
            </p:cNvPr>
            <p:cNvSpPr txBox="1"/>
            <p:nvPr/>
          </p:nvSpPr>
          <p:spPr>
            <a:xfrm>
              <a:off x="1245344" y="174401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⑵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61E821DB-0C13-4927-856E-4F59859A7A0F}"/>
                </a:ext>
              </a:extLst>
            </p:cNvPr>
            <p:cNvSpPr txBox="1"/>
            <p:nvPr/>
          </p:nvSpPr>
          <p:spPr>
            <a:xfrm>
              <a:off x="1245343" y="2152456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b="1" dirty="0">
                  <a:solidFill>
                    <a:srgbClr val="FF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⑶</a:t>
              </a:r>
            </a:p>
          </p:txBody>
        </p:sp>
      </p:grp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C7925880-3D90-4EBF-9CBB-C5AB18FF346A}"/>
              </a:ext>
            </a:extLst>
          </p:cNvPr>
          <p:cNvSpPr txBox="1"/>
          <p:nvPr/>
        </p:nvSpPr>
        <p:spPr>
          <a:xfrm>
            <a:off x="8234742" y="615509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>
                <a:solidFill>
                  <a:srgbClr val="FF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⑶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BACCE83-9D52-48E9-A1B8-4115124E12AB}"/>
              </a:ext>
            </a:extLst>
          </p:cNvPr>
          <p:cNvSpPr/>
          <p:nvPr/>
        </p:nvSpPr>
        <p:spPr>
          <a:xfrm>
            <a:off x="8734703" y="4702630"/>
            <a:ext cx="557349" cy="21771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F96B975-C587-47CE-BB8B-A1189FB2DF9A}"/>
              </a:ext>
            </a:extLst>
          </p:cNvPr>
          <p:cNvSpPr/>
          <p:nvPr/>
        </p:nvSpPr>
        <p:spPr>
          <a:xfrm>
            <a:off x="8734703" y="4976592"/>
            <a:ext cx="557349" cy="117849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E162C3A-F2C1-4220-AD73-157F497D8474}"/>
              </a:ext>
            </a:extLst>
          </p:cNvPr>
          <p:cNvSpPr/>
          <p:nvPr/>
        </p:nvSpPr>
        <p:spPr>
          <a:xfrm>
            <a:off x="8747766" y="6196149"/>
            <a:ext cx="557349" cy="465907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43186876-BA6E-45C4-80E7-BFF2F0BA1FF5}"/>
              </a:ext>
            </a:extLst>
          </p:cNvPr>
          <p:cNvSpPr txBox="1"/>
          <p:nvPr/>
        </p:nvSpPr>
        <p:spPr>
          <a:xfrm>
            <a:off x="1141516" y="4980182"/>
            <a:ext cx="5063973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繳費：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報名資料已確定送出且所屬繳費資料加總金額大於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尚未完成繳費。</a:t>
            </a:r>
          </a:p>
        </p:txBody>
      </p:sp>
    </p:spTree>
    <p:extLst>
      <p:ext uri="{BB962C8B-B14F-4D97-AF65-F5344CB8AC3E}">
        <p14:creationId xmlns:p14="http://schemas.microsoft.com/office/powerpoint/2010/main" val="11286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F927D0BF-F6AF-4911-8D3B-A090A7E3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83924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38</a:t>
            </a:fld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E1276FA-51D4-4A12-A16C-3E5A7B19EFC8}"/>
              </a:ext>
            </a:extLst>
          </p:cNvPr>
          <p:cNvSpPr/>
          <p:nvPr/>
        </p:nvSpPr>
        <p:spPr bwMode="auto">
          <a:xfrm>
            <a:off x="814313" y="327413"/>
            <a:ext cx="5063973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5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、國中學校查詢 </a:t>
            </a:r>
            <a:r>
              <a:rPr lang="en-US" altLang="zh-TW" sz="28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(5/5)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E1C9DF-95BC-45DE-A47C-EB421297B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70" y="3158406"/>
            <a:ext cx="11164659" cy="32255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D14E90B-43EC-4619-ACC2-F53DAF89B517}"/>
              </a:ext>
            </a:extLst>
          </p:cNvPr>
          <p:cNvSpPr/>
          <p:nvPr/>
        </p:nvSpPr>
        <p:spPr>
          <a:xfrm>
            <a:off x="6980903" y="3158406"/>
            <a:ext cx="727587" cy="4793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44608323-ED32-479C-9BBA-5703A1F50634}"/>
              </a:ext>
            </a:extLst>
          </p:cNvPr>
          <p:cNvSpPr txBox="1">
            <a:spLocks/>
          </p:cNvSpPr>
          <p:nvPr/>
        </p:nvSpPr>
        <p:spPr>
          <a:xfrm>
            <a:off x="814313" y="1076273"/>
            <a:ext cx="10864016" cy="1981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四</a:t>
            </a:r>
            <a:r>
              <a:rPr lang="zh-TW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、查詢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KaiShu-SB-Estd-BF"/>
              </a:rPr>
              <a:t>收件狀態</a:t>
            </a:r>
            <a:endParaRPr lang="en-US" altLang="zh-TW" sz="2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DFKaiShu-SB-Estd-BF"/>
            </a:endParaRPr>
          </a:p>
          <a:p>
            <a:pPr>
              <a:lnSpc>
                <a:spcPts val="32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所報名之招生學校，於實際收件後回傳收件數量至本會招生報名平台系統。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各招生學校將於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陸續收件，「收件數量」亦會更新變動。收件數量為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者，為招生學校未收件或已收件但尚未登錄，可逕洽該招生學校。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AFF3F22-34B4-481C-B199-E2F5A2606DBD}"/>
              </a:ext>
            </a:extLst>
          </p:cNvPr>
          <p:cNvSpPr/>
          <p:nvPr/>
        </p:nvSpPr>
        <p:spPr>
          <a:xfrm>
            <a:off x="9345561" y="4549669"/>
            <a:ext cx="2305665" cy="18342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74C163A-1A77-40A4-A014-214E45FBFFBB}"/>
              </a:ext>
            </a:extLst>
          </p:cNvPr>
          <p:cNvSpPr/>
          <p:nvPr/>
        </p:nvSpPr>
        <p:spPr>
          <a:xfrm>
            <a:off x="9860107" y="3229799"/>
            <a:ext cx="1601066" cy="30311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2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97295935-0F0B-4F08-8E84-1530A5626E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408199"/>
              </p:ext>
            </p:extLst>
          </p:nvPr>
        </p:nvGraphicFramePr>
        <p:xfrm>
          <a:off x="564259" y="1222136"/>
          <a:ext cx="11070391" cy="51093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90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項目</a:t>
                      </a: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日程</a:t>
                      </a: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78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簡章發售及公告</a:t>
                      </a: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一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6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報名</a:t>
                      </a: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～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應屆畢業生採「國中學校集體報名」</a:t>
                      </a: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6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錄取公告</a:t>
                      </a: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於各招生學校網站公告</a:t>
                      </a: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56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各校辦理報到作業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起至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五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止</a:t>
                      </a:r>
                      <a:endParaRPr lang="en-US" altLang="zh-TW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各校自訂，參閱各校招生簡章</a:t>
                      </a:r>
                      <a:r>
                        <a:rPr lang="en-US" altLang="zh-TW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1" spc="50" baseline="0" dirty="0">
                        <a:solidFill>
                          <a:schemeClr val="bg1"/>
                        </a:solidFill>
                        <a:effectLst>
                          <a:glow rad="127000">
                            <a:srgbClr val="A8332A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475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報到後聲明放棄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錄取資格截止日</a:t>
                      </a:r>
                      <a:endParaRPr lang="en-US" altLang="zh-TW" sz="2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4344" marR="104344" marT="52175" marB="52175" anchor="ctr">
                    <a:lnL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B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中午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altLang="zh-TW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zh-TW" altLang="en-US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止</a:t>
                      </a:r>
                      <a:endParaRPr lang="en-US" altLang="zh-TW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各校自訂，參閱各校招生簡章</a:t>
                      </a:r>
                      <a:r>
                        <a:rPr lang="en-US" altLang="zh-TW" sz="2000" b="1" spc="50" baseline="0" dirty="0">
                          <a:solidFill>
                            <a:schemeClr val="bg1"/>
                          </a:solidFill>
                          <a:effectLst>
                            <a:glow rad="127000">
                              <a:srgbClr val="A8332A"/>
                            </a:glo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en-US" sz="2000" b="1" spc="50" baseline="0" dirty="0">
                        <a:solidFill>
                          <a:schemeClr val="bg1"/>
                        </a:solidFill>
                        <a:effectLst>
                          <a:glow rad="127000">
                            <a:srgbClr val="A8332A"/>
                          </a:glo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04344" marR="104344" marT="52175" marB="52175" anchor="ctr">
                    <a:lnL w="28575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DB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73408506-84BE-4E18-9921-9FD05EF9A77C}"/>
              </a:ext>
            </a:extLst>
          </p:cNvPr>
          <p:cNvGrpSpPr/>
          <p:nvPr/>
        </p:nvGrpSpPr>
        <p:grpSpPr>
          <a:xfrm>
            <a:off x="398798" y="215660"/>
            <a:ext cx="7713128" cy="545101"/>
            <a:chOff x="398798" y="215660"/>
            <a:chExt cx="7713128" cy="545101"/>
          </a:xfrm>
        </p:grpSpPr>
        <p:sp>
          <p:nvSpPr>
            <p:cNvPr id="7" name="標題 1">
              <a:extLst>
                <a:ext uri="{FF2B5EF4-FFF2-40B4-BE49-F238E27FC236}">
                  <a16:creationId xmlns:a16="http://schemas.microsoft.com/office/drawing/2014/main" id="{0EC93C10-A832-4491-9E0A-7F3BCE007B9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98798" y="272892"/>
              <a:ext cx="6477851" cy="442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zh-TW" altLang="en-US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五專完全免試單獨招生（</a:t>
              </a:r>
              <a:r>
                <a:rPr lang="en-US" altLang="zh-TW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2/2</a:t>
              </a:r>
              <a:r>
                <a:rPr lang="zh-TW" altLang="en-US" sz="3600" b="1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）</a:t>
              </a:r>
              <a:endParaRPr lang="zh-TW" altLang="en-US" sz="3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1" name="直接连接符 42">
              <a:extLst>
                <a:ext uri="{FF2B5EF4-FFF2-40B4-BE49-F238E27FC236}">
                  <a16:creationId xmlns:a16="http://schemas.microsoft.com/office/drawing/2014/main" id="{901A4BE6-D9DB-4141-864A-C84B60568A48}"/>
                </a:ext>
              </a:extLst>
            </p:cNvPr>
            <p:cNvCxnSpPr>
              <a:cxnSpLocks/>
            </p:cNvCxnSpPr>
            <p:nvPr/>
          </p:nvCxnSpPr>
          <p:spPr>
            <a:xfrm>
              <a:off x="446384" y="760761"/>
              <a:ext cx="7200000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EB0F468-0283-4D2F-9E00-92A5C51CF4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33941" y="215660"/>
              <a:ext cx="477985" cy="493818"/>
            </a:xfrm>
            <a:custGeom>
              <a:avLst/>
              <a:gdLst>
                <a:gd name="T0" fmla="*/ 760 w 1905"/>
                <a:gd name="T1" fmla="*/ 1455 h 1912"/>
                <a:gd name="T2" fmla="*/ 448 w 1905"/>
                <a:gd name="T3" fmla="*/ 1143 h 1912"/>
                <a:gd name="T4" fmla="*/ 529 w 1905"/>
                <a:gd name="T5" fmla="*/ 1061 h 1912"/>
                <a:gd name="T6" fmla="*/ 841 w 1905"/>
                <a:gd name="T7" fmla="*/ 1374 h 1912"/>
                <a:gd name="T8" fmla="*/ 1802 w 1905"/>
                <a:gd name="T9" fmla="*/ 108 h 1912"/>
                <a:gd name="T10" fmla="*/ 748 w 1905"/>
                <a:gd name="T11" fmla="*/ 785 h 1912"/>
                <a:gd name="T12" fmla="*/ 55 w 1905"/>
                <a:gd name="T13" fmla="*/ 1737 h 1912"/>
                <a:gd name="T14" fmla="*/ 173 w 1905"/>
                <a:gd name="T15" fmla="*/ 1854 h 1912"/>
                <a:gd name="T16" fmla="*/ 1124 w 1905"/>
                <a:gd name="T17" fmla="*/ 1161 h 1912"/>
                <a:gd name="T18" fmla="*/ 1802 w 1905"/>
                <a:gd name="T19" fmla="*/ 108 h 1912"/>
                <a:gd name="T20" fmla="*/ 110 w 1905"/>
                <a:gd name="T21" fmla="*/ 1803 h 1912"/>
                <a:gd name="T22" fmla="*/ 0 w 1905"/>
                <a:gd name="T23" fmla="*/ 1912 h 1912"/>
                <a:gd name="T24" fmla="*/ 1758 w 1905"/>
                <a:gd name="T25" fmla="*/ 368 h 1912"/>
                <a:gd name="T26" fmla="*/ 1544 w 1905"/>
                <a:gd name="T27" fmla="*/ 153 h 1912"/>
                <a:gd name="T28" fmla="*/ 786 w 1905"/>
                <a:gd name="T29" fmla="*/ 513 h 1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05" h="1912">
                  <a:moveTo>
                    <a:pt x="760" y="1455"/>
                  </a:moveTo>
                  <a:cubicBezTo>
                    <a:pt x="448" y="1143"/>
                    <a:pt x="448" y="1143"/>
                    <a:pt x="448" y="1143"/>
                  </a:cubicBezTo>
                  <a:moveTo>
                    <a:pt x="529" y="1061"/>
                  </a:moveTo>
                  <a:cubicBezTo>
                    <a:pt x="841" y="1374"/>
                    <a:pt x="841" y="1374"/>
                    <a:pt x="841" y="1374"/>
                  </a:cubicBezTo>
                  <a:moveTo>
                    <a:pt x="1802" y="108"/>
                  </a:moveTo>
                  <a:cubicBezTo>
                    <a:pt x="1698" y="4"/>
                    <a:pt x="1226" y="307"/>
                    <a:pt x="748" y="785"/>
                  </a:cubicBezTo>
                  <a:cubicBezTo>
                    <a:pt x="364" y="1169"/>
                    <a:pt x="94" y="1548"/>
                    <a:pt x="55" y="1737"/>
                  </a:cubicBezTo>
                  <a:cubicBezTo>
                    <a:pt x="173" y="1854"/>
                    <a:pt x="173" y="1854"/>
                    <a:pt x="173" y="1854"/>
                  </a:cubicBezTo>
                  <a:cubicBezTo>
                    <a:pt x="361" y="1815"/>
                    <a:pt x="740" y="1545"/>
                    <a:pt x="1124" y="1161"/>
                  </a:cubicBezTo>
                  <a:cubicBezTo>
                    <a:pt x="1602" y="683"/>
                    <a:pt x="1905" y="212"/>
                    <a:pt x="1802" y="108"/>
                  </a:cubicBezTo>
                  <a:close/>
                  <a:moveTo>
                    <a:pt x="110" y="1803"/>
                  </a:moveTo>
                  <a:cubicBezTo>
                    <a:pt x="0" y="1912"/>
                    <a:pt x="0" y="1912"/>
                    <a:pt x="0" y="1912"/>
                  </a:cubicBezTo>
                  <a:moveTo>
                    <a:pt x="1758" y="368"/>
                  </a:moveTo>
                  <a:cubicBezTo>
                    <a:pt x="1758" y="368"/>
                    <a:pt x="1643" y="253"/>
                    <a:pt x="1544" y="153"/>
                  </a:cubicBezTo>
                  <a:cubicBezTo>
                    <a:pt x="1544" y="153"/>
                    <a:pt x="1319" y="0"/>
                    <a:pt x="786" y="513"/>
                  </a:cubicBezTo>
                </a:path>
              </a:pathLst>
            </a:custGeom>
            <a:noFill/>
            <a:ln w="127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03693" tIns="51846" rIns="103693" bIns="51846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E4B3DB3-AD0A-4E79-AC94-3D46EC6DF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326" y="633144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63389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8360E0A-4BFF-4968-87A2-9DF736561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2830" y="6398368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39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308D0F6-2699-4ADF-B725-7F11CEC493BF}"/>
              </a:ext>
            </a:extLst>
          </p:cNvPr>
          <p:cNvSpPr/>
          <p:nvPr/>
        </p:nvSpPr>
        <p:spPr bwMode="auto">
          <a:xfrm>
            <a:off x="814313" y="327413"/>
            <a:ext cx="5281687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6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、相關平台網路系統連結 </a:t>
            </a:r>
            <a:endParaRPr lang="en-US" altLang="zh-TW" sz="2800" b="1" spc="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lt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E91E132-AF1E-43E9-A305-1CA55401BC93}"/>
              </a:ext>
            </a:extLst>
          </p:cNvPr>
          <p:cNvSpPr txBox="1"/>
          <p:nvPr/>
        </p:nvSpPr>
        <p:spPr>
          <a:xfrm>
            <a:off x="1533832" y="1073379"/>
            <a:ext cx="9596284" cy="309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 </a:t>
            </a:r>
            <a:r>
              <a:rPr lang="zh-TW" altLang="en-US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學年度五專完全免試入學招生</a:t>
            </a: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招生網路報名平台</a:t>
            </a:r>
            <a:endParaRPr lang="en-US" altLang="zh-TW" sz="26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altLang="zh-TW" sz="2600" b="1" spc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https://www.jctv.ntut.edu.tw/enter5W/</a:t>
            </a:r>
          </a:p>
          <a:p>
            <a:pPr>
              <a:lnSpc>
                <a:spcPts val="3200"/>
              </a:lnSpc>
            </a:pP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 </a:t>
            </a:r>
            <a:r>
              <a:rPr lang="zh-TW" altLang="en-US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學年度五專完全免試入學招生</a:t>
            </a: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招生資訊查詢系統</a:t>
            </a:r>
            <a:endParaRPr lang="en-US" altLang="zh-TW" sz="26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altLang="zh-TW" sz="2600" b="1" spc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https://ent32.jctv.ntut.edu.tw/enter5WRuleReport</a:t>
            </a:r>
          </a:p>
          <a:p>
            <a:pPr>
              <a:lnSpc>
                <a:spcPts val="3200"/>
              </a:lnSpc>
            </a:pP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113 </a:t>
            </a:r>
            <a:r>
              <a:rPr lang="zh-TW" altLang="en-US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學年度五專完全免試入學招生</a:t>
            </a:r>
            <a:r>
              <a:rPr lang="en-US" altLang="zh-TW" sz="2600" b="1" spc="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國中學校報名系統</a:t>
            </a:r>
            <a:endParaRPr lang="en-US" altLang="zh-TW" sz="26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200"/>
              </a:lnSpc>
            </a:pPr>
            <a:r>
              <a:rPr lang="en-US" altLang="zh-TW" sz="2600" b="1" spc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https://ent32.jctv.ntut.edu.tw/W5Join</a:t>
            </a:r>
          </a:p>
          <a:p>
            <a:pPr>
              <a:lnSpc>
                <a:spcPts val="3200"/>
              </a:lnSpc>
            </a:pPr>
            <a:endParaRPr lang="zh-TW" altLang="en-US" sz="2600" b="1" spc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9BAABDE3-5ABF-4A06-AC5B-F3CFCF3E3C87}"/>
              </a:ext>
            </a:extLst>
          </p:cNvPr>
          <p:cNvGrpSpPr/>
          <p:nvPr/>
        </p:nvGrpSpPr>
        <p:grpSpPr>
          <a:xfrm>
            <a:off x="341544" y="3801950"/>
            <a:ext cx="11454487" cy="2599927"/>
            <a:chOff x="341544" y="3801950"/>
            <a:chExt cx="11454487" cy="2599927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1761294-86FE-4854-A37A-AD0180FE2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1544" y="3801950"/>
              <a:ext cx="6514011" cy="25964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CADEA0F-A6BA-490C-8A0B-BF431F886F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4020" y="3801950"/>
              <a:ext cx="4024644" cy="259992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552F07B-E934-4C9A-B9BA-3D3FD7E04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393" b="8248"/>
            <a:stretch/>
          </p:blipFill>
          <p:spPr>
            <a:xfrm>
              <a:off x="7932053" y="3801951"/>
              <a:ext cx="3863978" cy="2596418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7003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副標題 2"/>
          <p:cNvSpPr txBox="1">
            <a:spLocks/>
          </p:cNvSpPr>
          <p:nvPr/>
        </p:nvSpPr>
        <p:spPr bwMode="auto">
          <a:xfrm>
            <a:off x="2249488" y="1898650"/>
            <a:ext cx="8526462" cy="1009650"/>
          </a:xfrm>
          <a:prstGeom prst="rect">
            <a:avLst/>
          </a:prstGeom>
          <a:solidFill>
            <a:schemeClr val="accent6">
              <a:lumMod val="60000"/>
              <a:lumOff val="40000"/>
              <a:alpha val="38823"/>
            </a:schemeClr>
          </a:solidFill>
          <a:ln>
            <a:noFill/>
          </a:ln>
        </p:spPr>
        <p:txBody>
          <a:bodyPr lIns="68580" tIns="34290" rIns="68580" bIns="3429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10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TW" sz="21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endParaRPr lang="zh-TW" altLang="en-US" sz="21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6323" name="Picture 1" descr="F:\檢測\聯合會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331788"/>
            <a:ext cx="40814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2" descr="https://caac.jctv.ntut.edu.tw/105generalquery/image/apply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227138"/>
            <a:ext cx="21050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內容版面配置區 2"/>
          <p:cNvSpPr>
            <a:spLocks noGrp="1"/>
          </p:cNvSpPr>
          <p:nvPr>
            <p:ph idx="1"/>
          </p:nvPr>
        </p:nvSpPr>
        <p:spPr>
          <a:xfrm>
            <a:off x="3932238" y="2098675"/>
            <a:ext cx="6069012" cy="7540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zh-TW" altLang="en-US" sz="4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　敬請指教</a:t>
            </a:r>
          </a:p>
        </p:txBody>
      </p:sp>
      <p:sp>
        <p:nvSpPr>
          <p:cNvPr id="56326" name="投影片編號版面配置區 8"/>
          <p:cNvSpPr>
            <a:spLocks noGrp="1"/>
          </p:cNvSpPr>
          <p:nvPr>
            <p:ph type="sldNum" sz="quarter" idx="12"/>
          </p:nvPr>
        </p:nvSpPr>
        <p:spPr bwMode="auto">
          <a:xfrm>
            <a:off x="11136313" y="6308725"/>
            <a:ext cx="7493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5F38F511-281D-4A67-A1BA-EA17D1837CD7}" type="slidenum">
              <a:rPr lang="zh-TW" altLang="en-US" sz="2600" b="1" u="sng" smtClean="0"/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zh-TW" altLang="en-US" sz="2600" b="1" u="sng"/>
          </a:p>
        </p:txBody>
      </p:sp>
      <p:sp>
        <p:nvSpPr>
          <p:cNvPr id="56327" name="文字方塊 1"/>
          <p:cNvSpPr txBox="1">
            <a:spLocks noChangeArrowheads="1"/>
          </p:cNvSpPr>
          <p:nvPr/>
        </p:nvSpPr>
        <p:spPr bwMode="auto">
          <a:xfrm>
            <a:off x="1817687" y="4208689"/>
            <a:ext cx="8969375" cy="2031325"/>
          </a:xfrm>
          <a:prstGeom prst="rect">
            <a:avLst/>
          </a:prstGeom>
          <a:solidFill>
            <a:srgbClr val="FFFFE5">
              <a:alpha val="7803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   話：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2772-5333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2772-5182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   真：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2773-8881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2773-1722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   址：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https://www.jctv.ntut.edu.tw/enter5W/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E-mail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www_5@ntut.edu.tw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6328" name="矩形 3"/>
          <p:cNvSpPr>
            <a:spLocks noChangeArrowheads="1"/>
          </p:cNvSpPr>
          <p:nvPr/>
        </p:nvSpPr>
        <p:spPr bwMode="auto">
          <a:xfrm>
            <a:off x="1702331" y="3461573"/>
            <a:ext cx="9200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學年度五專完全免試入學單獨招生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招生網路報名平台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DE2B59-53C6-4EEC-BDB8-FA4EE7CC2C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929" y="5278294"/>
            <a:ext cx="795934" cy="7959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134FB45-197B-4B70-86AE-9A99D277D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012275"/>
            <a:ext cx="7419975" cy="3619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50956DBE-79B0-490A-9064-F60F0336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9250" y="6297856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4</a:t>
            </a:fld>
            <a:endParaRPr lang="zh-TW" altLang="en-US" sz="2400" dirty="0"/>
          </a:p>
        </p:txBody>
      </p:sp>
      <p:sp>
        <p:nvSpPr>
          <p:cNvPr id="18" name="內容版面配置區 2">
            <a:extLst>
              <a:ext uri="{FF2B5EF4-FFF2-40B4-BE49-F238E27FC236}">
                <a16:creationId xmlns:a16="http://schemas.microsoft.com/office/drawing/2014/main" id="{05A1D880-529A-4CE9-87DF-44CF027991C4}"/>
              </a:ext>
            </a:extLst>
          </p:cNvPr>
          <p:cNvSpPr txBox="1">
            <a:spLocks/>
          </p:cNvSpPr>
          <p:nvPr/>
        </p:nvSpPr>
        <p:spPr>
          <a:xfrm>
            <a:off x="1250829" y="1187398"/>
            <a:ext cx="10134104" cy="1824877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TW" altLang="en-US" sz="23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進入集體報名系統</a:t>
            </a:r>
            <a:endParaRPr lang="en-US" altLang="zh-TW" sz="23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</a:t>
            </a:r>
            <a:r>
              <a:rPr lang="zh-TW" altLang="en-US" sz="2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帳號為國中學校代碼</a:t>
            </a:r>
            <a:r>
              <a:rPr lang="en-US" altLang="zh-TW" sz="2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(6</a:t>
            </a:r>
            <a:r>
              <a:rPr lang="zh-TW" altLang="en-US" sz="2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位數</a:t>
            </a:r>
            <a:r>
              <a:rPr lang="en-US" altLang="zh-TW" sz="2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556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</a:t>
            </a:r>
            <a:r>
              <a:rPr lang="zh-TW" altLang="en-US" sz="23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密碼為國中學校</a:t>
            </a:r>
            <a:r>
              <a:rPr lang="zh-TW" altLang="zh-TW" sz="23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自行設定之密碼，同會議報名、簡章購買系</a:t>
            </a:r>
            <a:r>
              <a:rPr lang="zh-TW" altLang="en-US" sz="23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</a:t>
            </a:r>
            <a:endParaRPr lang="en-US" altLang="zh-TW" sz="2300" b="1" u="sng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560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zh-TW" altLang="en-US" sz="23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</a:t>
            </a:r>
            <a:r>
              <a:rPr lang="zh-TW" altLang="en-US" sz="23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驗證碼</a:t>
            </a:r>
            <a:endParaRPr lang="en-US" altLang="zh-TW" sz="23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2">
            <a:extLst>
              <a:ext uri="{FF2B5EF4-FFF2-40B4-BE49-F238E27FC236}">
                <a16:creationId xmlns:a16="http://schemas.microsoft.com/office/drawing/2014/main" id="{7BA5E7A6-F44C-4A8A-A127-291947057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6052620"/>
            <a:ext cx="8696326" cy="646331"/>
          </a:xfrm>
          <a:prstGeom prst="rect">
            <a:avLst/>
          </a:prstGeom>
          <a:solidFill>
            <a:srgbClr val="FFE5E5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登入系統請先下載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集體報名系統</a:t>
            </a: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學生資料檔案規格說明檔案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集體報名資料範例檔案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建立學生報名資料，以利匯入系統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C0B76D7E-7895-4485-85D2-42C6A2F9193F}"/>
              </a:ext>
            </a:extLst>
          </p:cNvPr>
          <p:cNvGrpSpPr>
            <a:grpSpLocks noChangeAspect="1"/>
          </p:cNvGrpSpPr>
          <p:nvPr/>
        </p:nvGrpSpPr>
        <p:grpSpPr>
          <a:xfrm>
            <a:off x="700219" y="347215"/>
            <a:ext cx="5038422" cy="793173"/>
            <a:chOff x="1538410" y="1233520"/>
            <a:chExt cx="4874271" cy="767322"/>
          </a:xfrm>
        </p:grpSpPr>
        <p:sp>
          <p:nvSpPr>
            <p:cNvPr id="21" name="圆角矩形 16">
              <a:extLst>
                <a:ext uri="{FF2B5EF4-FFF2-40B4-BE49-F238E27FC236}">
                  <a16:creationId xmlns:a16="http://schemas.microsoft.com/office/drawing/2014/main" id="{06373CE7-3470-4F12-B2B1-F5F01BE7B91E}"/>
                </a:ext>
              </a:extLst>
            </p:cNvPr>
            <p:cNvSpPr/>
            <p:nvPr/>
          </p:nvSpPr>
          <p:spPr>
            <a:xfrm rot="5400000" flipH="1">
              <a:off x="3746508" y="-468514"/>
              <a:ext cx="688284" cy="4248168"/>
            </a:xfrm>
            <a:prstGeom prst="roundRect">
              <a:avLst/>
            </a:prstGeom>
            <a:solidFill>
              <a:srgbClr val="008080"/>
            </a:solidFill>
            <a:ln w="63500" cap="flat" cmpd="sng" algn="ctr">
              <a:gradFill flip="none" rotWithShape="1"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4F60209-EEAE-4209-B4E1-E29082743A7D}"/>
                </a:ext>
              </a:extLst>
            </p:cNvPr>
            <p:cNvSpPr/>
            <p:nvPr/>
          </p:nvSpPr>
          <p:spPr>
            <a:xfrm>
              <a:off x="2464071" y="1372712"/>
              <a:ext cx="3948610" cy="5657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1219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200" b="1" i="0" u="none" strike="noStrike" kern="0" cap="none" spc="30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集體報名系統</a:t>
              </a:r>
              <a:endParaRPr kumimoji="0" lang="zh-CN" altLang="en-US" sz="3200" b="1" i="0" u="none" strike="noStrike" kern="0" cap="none" spc="3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grpSp>
          <p:nvGrpSpPr>
            <p:cNvPr id="23" name="组合 28">
              <a:extLst>
                <a:ext uri="{FF2B5EF4-FFF2-40B4-BE49-F238E27FC236}">
                  <a16:creationId xmlns:a16="http://schemas.microsoft.com/office/drawing/2014/main" id="{1C43CEEB-A73B-4597-A7E4-D6A7887BA6ED}"/>
                </a:ext>
              </a:extLst>
            </p:cNvPr>
            <p:cNvGrpSpPr/>
            <p:nvPr/>
          </p:nvGrpSpPr>
          <p:grpSpPr>
            <a:xfrm>
              <a:off x="1538410" y="1233520"/>
              <a:ext cx="767322" cy="767322"/>
              <a:chOff x="3552943" y="2498822"/>
              <a:chExt cx="398028" cy="398028"/>
            </a:xfrm>
          </p:grpSpPr>
          <p:sp>
            <p:nvSpPr>
              <p:cNvPr id="24" name="椭圆 29">
                <a:extLst>
                  <a:ext uri="{FF2B5EF4-FFF2-40B4-BE49-F238E27FC236}">
                    <a16:creationId xmlns:a16="http://schemas.microsoft.com/office/drawing/2014/main" id="{AB9CE96E-EB89-4EB4-BE54-8D5C28D05A6A}"/>
                  </a:ext>
                </a:extLst>
              </p:cNvPr>
              <p:cNvSpPr/>
              <p:nvPr/>
            </p:nvSpPr>
            <p:spPr>
              <a:xfrm>
                <a:off x="3552943" y="2498822"/>
                <a:ext cx="398028" cy="398028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18900000" scaled="1"/>
                <a:tileRect/>
              </a:gradFill>
              <a:ln w="38100" cap="flat" cmpd="sng" algn="ctr">
                <a:gradFill flip="none" rotWithShape="1">
                  <a:gsLst>
                    <a:gs pos="0">
                      <a:sysClr val="window" lastClr="FFFFFF">
                        <a:lumMod val="85000"/>
                      </a:sysClr>
                    </a:gs>
                    <a:gs pos="100000">
                      <a:sysClr val="window" lastClr="FFFFFF"/>
                    </a:gs>
                  </a:gsLst>
                  <a:lin ang="18900000" scaled="1"/>
                  <a:tileRect/>
                </a:gradFill>
                <a:prstDash val="solid"/>
                <a:miter lim="800000"/>
              </a:ln>
              <a:effectLst>
                <a:outerShdw blurRad="444500" dist="1905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grpSp>
            <p:nvGrpSpPr>
              <p:cNvPr id="25" name="组合 30">
                <a:extLst>
                  <a:ext uri="{FF2B5EF4-FFF2-40B4-BE49-F238E27FC236}">
                    <a16:creationId xmlns:a16="http://schemas.microsoft.com/office/drawing/2014/main" id="{3ED14BAF-8B4D-4185-A7BC-37296C46BCB4}"/>
                  </a:ext>
                </a:extLst>
              </p:cNvPr>
              <p:cNvGrpSpPr/>
              <p:nvPr/>
            </p:nvGrpSpPr>
            <p:grpSpPr>
              <a:xfrm>
                <a:off x="3653065" y="2597911"/>
                <a:ext cx="197783" cy="205476"/>
                <a:chOff x="4528189" y="3001023"/>
                <a:chExt cx="464228" cy="482285"/>
              </a:xfrm>
              <a:solidFill>
                <a:srgbClr val="009288"/>
              </a:solidFill>
            </p:grpSpPr>
            <p:sp>
              <p:nvSpPr>
                <p:cNvPr id="26" name="Freeform 6">
                  <a:extLst>
                    <a:ext uri="{FF2B5EF4-FFF2-40B4-BE49-F238E27FC236}">
                      <a16:creationId xmlns:a16="http://schemas.microsoft.com/office/drawing/2014/main" id="{CB96F032-4C95-458C-830B-D60E7FD546B2}"/>
                    </a:ext>
                  </a:extLst>
                </p:cNvPr>
                <p:cNvSpPr/>
                <p:nvPr/>
              </p:nvSpPr>
              <p:spPr bwMode="auto">
                <a:xfrm>
                  <a:off x="4720975" y="3001023"/>
                  <a:ext cx="78877" cy="276289"/>
                </a:xfrm>
                <a:custGeom>
                  <a:avLst/>
                  <a:gdLst>
                    <a:gd name="T0" fmla="*/ 178 w 358"/>
                    <a:gd name="T1" fmla="*/ 1254 h 1254"/>
                    <a:gd name="T2" fmla="*/ 143 w 358"/>
                    <a:gd name="T3" fmla="*/ 1252 h 1254"/>
                    <a:gd name="T4" fmla="*/ 108 w 358"/>
                    <a:gd name="T5" fmla="*/ 1241 h 1254"/>
                    <a:gd name="T6" fmla="*/ 78 w 358"/>
                    <a:gd name="T7" fmla="*/ 1224 h 1254"/>
                    <a:gd name="T8" fmla="*/ 51 w 358"/>
                    <a:gd name="T9" fmla="*/ 1203 h 1254"/>
                    <a:gd name="T10" fmla="*/ 30 w 358"/>
                    <a:gd name="T11" fmla="*/ 1176 h 1254"/>
                    <a:gd name="T12" fmla="*/ 13 w 358"/>
                    <a:gd name="T13" fmla="*/ 1146 h 1254"/>
                    <a:gd name="T14" fmla="*/ 2 w 358"/>
                    <a:gd name="T15" fmla="*/ 1111 h 1254"/>
                    <a:gd name="T16" fmla="*/ 0 w 358"/>
                    <a:gd name="T17" fmla="*/ 1076 h 1254"/>
                    <a:gd name="T18" fmla="*/ 0 w 358"/>
                    <a:gd name="T19" fmla="*/ 178 h 1254"/>
                    <a:gd name="T20" fmla="*/ 2 w 358"/>
                    <a:gd name="T21" fmla="*/ 142 h 1254"/>
                    <a:gd name="T22" fmla="*/ 13 w 358"/>
                    <a:gd name="T23" fmla="*/ 108 h 1254"/>
                    <a:gd name="T24" fmla="*/ 30 w 358"/>
                    <a:gd name="T25" fmla="*/ 78 h 1254"/>
                    <a:gd name="T26" fmla="*/ 51 w 358"/>
                    <a:gd name="T27" fmla="*/ 51 h 1254"/>
                    <a:gd name="T28" fmla="*/ 78 w 358"/>
                    <a:gd name="T29" fmla="*/ 30 h 1254"/>
                    <a:gd name="T30" fmla="*/ 108 w 358"/>
                    <a:gd name="T31" fmla="*/ 13 h 1254"/>
                    <a:gd name="T32" fmla="*/ 143 w 358"/>
                    <a:gd name="T33" fmla="*/ 2 h 1254"/>
                    <a:gd name="T34" fmla="*/ 178 w 358"/>
                    <a:gd name="T35" fmla="*/ 0 h 1254"/>
                    <a:gd name="T36" fmla="*/ 197 w 358"/>
                    <a:gd name="T37" fmla="*/ 0 h 1254"/>
                    <a:gd name="T38" fmla="*/ 231 w 358"/>
                    <a:gd name="T39" fmla="*/ 7 h 1254"/>
                    <a:gd name="T40" fmla="*/ 264 w 358"/>
                    <a:gd name="T41" fmla="*/ 21 h 1254"/>
                    <a:gd name="T42" fmla="*/ 292 w 358"/>
                    <a:gd name="T43" fmla="*/ 41 h 1254"/>
                    <a:gd name="T44" fmla="*/ 317 w 358"/>
                    <a:gd name="T45" fmla="*/ 64 h 1254"/>
                    <a:gd name="T46" fmla="*/ 336 w 358"/>
                    <a:gd name="T47" fmla="*/ 93 h 1254"/>
                    <a:gd name="T48" fmla="*/ 350 w 358"/>
                    <a:gd name="T49" fmla="*/ 125 h 1254"/>
                    <a:gd name="T50" fmla="*/ 357 w 358"/>
                    <a:gd name="T51" fmla="*/ 160 h 1254"/>
                    <a:gd name="T52" fmla="*/ 358 w 358"/>
                    <a:gd name="T53" fmla="*/ 1076 h 1254"/>
                    <a:gd name="T54" fmla="*/ 357 w 358"/>
                    <a:gd name="T55" fmla="*/ 1094 h 1254"/>
                    <a:gd name="T56" fmla="*/ 350 w 358"/>
                    <a:gd name="T57" fmla="*/ 1129 h 1254"/>
                    <a:gd name="T58" fmla="*/ 336 w 358"/>
                    <a:gd name="T59" fmla="*/ 1160 h 1254"/>
                    <a:gd name="T60" fmla="*/ 317 w 358"/>
                    <a:gd name="T61" fmla="*/ 1190 h 1254"/>
                    <a:gd name="T62" fmla="*/ 292 w 358"/>
                    <a:gd name="T63" fmla="*/ 1213 h 1254"/>
                    <a:gd name="T64" fmla="*/ 264 w 358"/>
                    <a:gd name="T65" fmla="*/ 1233 h 1254"/>
                    <a:gd name="T66" fmla="*/ 231 w 358"/>
                    <a:gd name="T67" fmla="*/ 1247 h 1254"/>
                    <a:gd name="T68" fmla="*/ 197 w 358"/>
                    <a:gd name="T69" fmla="*/ 1254 h 1254"/>
                    <a:gd name="T70" fmla="*/ 178 w 358"/>
                    <a:gd name="T71" fmla="*/ 1254 h 12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58" h="1254">
                      <a:moveTo>
                        <a:pt x="178" y="1254"/>
                      </a:moveTo>
                      <a:lnTo>
                        <a:pt x="178" y="1254"/>
                      </a:lnTo>
                      <a:lnTo>
                        <a:pt x="160" y="1254"/>
                      </a:lnTo>
                      <a:lnTo>
                        <a:pt x="143" y="1252"/>
                      </a:lnTo>
                      <a:lnTo>
                        <a:pt x="125" y="1247"/>
                      </a:lnTo>
                      <a:lnTo>
                        <a:pt x="108" y="1241"/>
                      </a:lnTo>
                      <a:lnTo>
                        <a:pt x="94" y="1233"/>
                      </a:lnTo>
                      <a:lnTo>
                        <a:pt x="78" y="1224"/>
                      </a:lnTo>
                      <a:lnTo>
                        <a:pt x="65" y="1213"/>
                      </a:lnTo>
                      <a:lnTo>
                        <a:pt x="51" y="1203"/>
                      </a:lnTo>
                      <a:lnTo>
                        <a:pt x="41" y="1190"/>
                      </a:lnTo>
                      <a:lnTo>
                        <a:pt x="30" y="1176"/>
                      </a:lnTo>
                      <a:lnTo>
                        <a:pt x="21" y="1160"/>
                      </a:lnTo>
                      <a:lnTo>
                        <a:pt x="13" y="1146"/>
                      </a:lnTo>
                      <a:lnTo>
                        <a:pt x="8" y="1129"/>
                      </a:lnTo>
                      <a:lnTo>
                        <a:pt x="2" y="1111"/>
                      </a:lnTo>
                      <a:lnTo>
                        <a:pt x="0" y="1094"/>
                      </a:lnTo>
                      <a:lnTo>
                        <a:pt x="0" y="1076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60"/>
                      </a:lnTo>
                      <a:lnTo>
                        <a:pt x="2" y="142"/>
                      </a:lnTo>
                      <a:lnTo>
                        <a:pt x="8" y="125"/>
                      </a:lnTo>
                      <a:lnTo>
                        <a:pt x="13" y="108"/>
                      </a:lnTo>
                      <a:lnTo>
                        <a:pt x="21" y="93"/>
                      </a:lnTo>
                      <a:lnTo>
                        <a:pt x="30" y="78"/>
                      </a:lnTo>
                      <a:lnTo>
                        <a:pt x="41" y="64"/>
                      </a:lnTo>
                      <a:lnTo>
                        <a:pt x="51" y="51"/>
                      </a:lnTo>
                      <a:lnTo>
                        <a:pt x="65" y="41"/>
                      </a:lnTo>
                      <a:lnTo>
                        <a:pt x="78" y="30"/>
                      </a:lnTo>
                      <a:lnTo>
                        <a:pt x="94" y="21"/>
                      </a:lnTo>
                      <a:lnTo>
                        <a:pt x="108" y="13"/>
                      </a:lnTo>
                      <a:lnTo>
                        <a:pt x="125" y="7"/>
                      </a:lnTo>
                      <a:lnTo>
                        <a:pt x="143" y="2"/>
                      </a:lnTo>
                      <a:lnTo>
                        <a:pt x="160" y="0"/>
                      </a:lnTo>
                      <a:lnTo>
                        <a:pt x="178" y="0"/>
                      </a:lnTo>
                      <a:lnTo>
                        <a:pt x="178" y="0"/>
                      </a:lnTo>
                      <a:lnTo>
                        <a:pt x="197" y="0"/>
                      </a:lnTo>
                      <a:lnTo>
                        <a:pt x="214" y="2"/>
                      </a:lnTo>
                      <a:lnTo>
                        <a:pt x="231" y="7"/>
                      </a:lnTo>
                      <a:lnTo>
                        <a:pt x="249" y="13"/>
                      </a:lnTo>
                      <a:lnTo>
                        <a:pt x="264" y="21"/>
                      </a:lnTo>
                      <a:lnTo>
                        <a:pt x="279" y="30"/>
                      </a:lnTo>
                      <a:lnTo>
                        <a:pt x="292" y="41"/>
                      </a:lnTo>
                      <a:lnTo>
                        <a:pt x="305" y="51"/>
                      </a:lnTo>
                      <a:lnTo>
                        <a:pt x="317" y="64"/>
                      </a:lnTo>
                      <a:lnTo>
                        <a:pt x="328" y="78"/>
                      </a:lnTo>
                      <a:lnTo>
                        <a:pt x="336" y="93"/>
                      </a:lnTo>
                      <a:lnTo>
                        <a:pt x="344" y="108"/>
                      </a:lnTo>
                      <a:lnTo>
                        <a:pt x="350" y="125"/>
                      </a:lnTo>
                      <a:lnTo>
                        <a:pt x="354" y="142"/>
                      </a:lnTo>
                      <a:lnTo>
                        <a:pt x="357" y="160"/>
                      </a:lnTo>
                      <a:lnTo>
                        <a:pt x="358" y="178"/>
                      </a:lnTo>
                      <a:lnTo>
                        <a:pt x="358" y="1076"/>
                      </a:lnTo>
                      <a:lnTo>
                        <a:pt x="358" y="1076"/>
                      </a:lnTo>
                      <a:lnTo>
                        <a:pt x="357" y="1094"/>
                      </a:lnTo>
                      <a:lnTo>
                        <a:pt x="354" y="1111"/>
                      </a:lnTo>
                      <a:lnTo>
                        <a:pt x="350" y="1129"/>
                      </a:lnTo>
                      <a:lnTo>
                        <a:pt x="344" y="1146"/>
                      </a:lnTo>
                      <a:lnTo>
                        <a:pt x="336" y="1160"/>
                      </a:lnTo>
                      <a:lnTo>
                        <a:pt x="328" y="1176"/>
                      </a:lnTo>
                      <a:lnTo>
                        <a:pt x="317" y="1190"/>
                      </a:lnTo>
                      <a:lnTo>
                        <a:pt x="305" y="1203"/>
                      </a:lnTo>
                      <a:lnTo>
                        <a:pt x="292" y="1213"/>
                      </a:lnTo>
                      <a:lnTo>
                        <a:pt x="279" y="1224"/>
                      </a:lnTo>
                      <a:lnTo>
                        <a:pt x="264" y="1233"/>
                      </a:lnTo>
                      <a:lnTo>
                        <a:pt x="249" y="1241"/>
                      </a:lnTo>
                      <a:lnTo>
                        <a:pt x="231" y="1247"/>
                      </a:lnTo>
                      <a:lnTo>
                        <a:pt x="214" y="1252"/>
                      </a:lnTo>
                      <a:lnTo>
                        <a:pt x="197" y="1254"/>
                      </a:lnTo>
                      <a:lnTo>
                        <a:pt x="178" y="1254"/>
                      </a:lnTo>
                      <a:lnTo>
                        <a:pt x="178" y="1254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7">
                  <a:extLst>
                    <a:ext uri="{FF2B5EF4-FFF2-40B4-BE49-F238E27FC236}">
                      <a16:creationId xmlns:a16="http://schemas.microsoft.com/office/drawing/2014/main" id="{D51C8EA6-C02B-4035-8663-044CC23A5581}"/>
                    </a:ext>
                  </a:extLst>
                </p:cNvPr>
                <p:cNvSpPr/>
                <p:nvPr/>
              </p:nvSpPr>
              <p:spPr bwMode="auto">
                <a:xfrm>
                  <a:off x="4528189" y="3065351"/>
                  <a:ext cx="464228" cy="417957"/>
                </a:xfrm>
                <a:custGeom>
                  <a:avLst/>
                  <a:gdLst>
                    <a:gd name="T0" fmla="*/ 893 w 2107"/>
                    <a:gd name="T1" fmla="*/ 1886 h 1897"/>
                    <a:gd name="T2" fmla="*/ 643 w 2107"/>
                    <a:gd name="T3" fmla="*/ 1815 h 1897"/>
                    <a:gd name="T4" fmla="*/ 423 w 2107"/>
                    <a:gd name="T5" fmla="*/ 1688 h 1897"/>
                    <a:gd name="T6" fmla="*/ 241 w 2107"/>
                    <a:gd name="T7" fmla="*/ 1514 h 1897"/>
                    <a:gd name="T8" fmla="*/ 103 w 2107"/>
                    <a:gd name="T9" fmla="*/ 1300 h 1897"/>
                    <a:gd name="T10" fmla="*/ 21 w 2107"/>
                    <a:gd name="T11" fmla="*/ 1056 h 1897"/>
                    <a:gd name="T12" fmla="*/ 0 w 2107"/>
                    <a:gd name="T13" fmla="*/ 844 h 1897"/>
                    <a:gd name="T14" fmla="*/ 25 w 2107"/>
                    <a:gd name="T15" fmla="*/ 615 h 1897"/>
                    <a:gd name="T16" fmla="*/ 123 w 2107"/>
                    <a:gd name="T17" fmla="*/ 349 h 1897"/>
                    <a:gd name="T18" fmla="*/ 291 w 2107"/>
                    <a:gd name="T19" fmla="*/ 117 h 1897"/>
                    <a:gd name="T20" fmla="*/ 388 w 2107"/>
                    <a:gd name="T21" fmla="*/ 27 h 1897"/>
                    <a:gd name="T22" fmla="*/ 459 w 2107"/>
                    <a:gd name="T23" fmla="*/ 2 h 1897"/>
                    <a:gd name="T24" fmla="*/ 533 w 2107"/>
                    <a:gd name="T25" fmla="*/ 11 h 1897"/>
                    <a:gd name="T26" fmla="*/ 597 w 2107"/>
                    <a:gd name="T27" fmla="*/ 56 h 1897"/>
                    <a:gd name="T28" fmla="*/ 626 w 2107"/>
                    <a:gd name="T29" fmla="*/ 110 h 1897"/>
                    <a:gd name="T30" fmla="*/ 631 w 2107"/>
                    <a:gd name="T31" fmla="*/ 186 h 1897"/>
                    <a:gd name="T32" fmla="*/ 599 w 2107"/>
                    <a:gd name="T33" fmla="*/ 255 h 1897"/>
                    <a:gd name="T34" fmla="*/ 517 w 2107"/>
                    <a:gd name="T35" fmla="*/ 334 h 1897"/>
                    <a:gd name="T36" fmla="*/ 401 w 2107"/>
                    <a:gd name="T37" fmla="*/ 496 h 1897"/>
                    <a:gd name="T38" fmla="*/ 331 w 2107"/>
                    <a:gd name="T39" fmla="*/ 682 h 1897"/>
                    <a:gd name="T40" fmla="*/ 314 w 2107"/>
                    <a:gd name="T41" fmla="*/ 844 h 1897"/>
                    <a:gd name="T42" fmla="*/ 337 w 2107"/>
                    <a:gd name="T43" fmla="*/ 1028 h 1897"/>
                    <a:gd name="T44" fmla="*/ 404 w 2107"/>
                    <a:gd name="T45" fmla="*/ 1196 h 1897"/>
                    <a:gd name="T46" fmla="*/ 506 w 2107"/>
                    <a:gd name="T47" fmla="*/ 1341 h 1897"/>
                    <a:gd name="T48" fmla="*/ 641 w 2107"/>
                    <a:gd name="T49" fmla="*/ 1457 h 1897"/>
                    <a:gd name="T50" fmla="*/ 799 w 2107"/>
                    <a:gd name="T51" fmla="*/ 1539 h 1897"/>
                    <a:gd name="T52" fmla="*/ 978 w 2107"/>
                    <a:gd name="T53" fmla="*/ 1580 h 1897"/>
                    <a:gd name="T54" fmla="*/ 1129 w 2107"/>
                    <a:gd name="T55" fmla="*/ 1580 h 1897"/>
                    <a:gd name="T56" fmla="*/ 1308 w 2107"/>
                    <a:gd name="T57" fmla="*/ 1539 h 1897"/>
                    <a:gd name="T58" fmla="*/ 1466 w 2107"/>
                    <a:gd name="T59" fmla="*/ 1457 h 1897"/>
                    <a:gd name="T60" fmla="*/ 1601 w 2107"/>
                    <a:gd name="T61" fmla="*/ 1341 h 1897"/>
                    <a:gd name="T62" fmla="*/ 1705 w 2107"/>
                    <a:gd name="T63" fmla="*/ 1196 h 1897"/>
                    <a:gd name="T64" fmla="*/ 1771 w 2107"/>
                    <a:gd name="T65" fmla="*/ 1028 h 1897"/>
                    <a:gd name="T66" fmla="*/ 1793 w 2107"/>
                    <a:gd name="T67" fmla="*/ 844 h 1897"/>
                    <a:gd name="T68" fmla="*/ 1776 w 2107"/>
                    <a:gd name="T69" fmla="*/ 682 h 1897"/>
                    <a:gd name="T70" fmla="*/ 1707 w 2107"/>
                    <a:gd name="T71" fmla="*/ 496 h 1897"/>
                    <a:gd name="T72" fmla="*/ 1589 w 2107"/>
                    <a:gd name="T73" fmla="*/ 334 h 1897"/>
                    <a:gd name="T74" fmla="*/ 1507 w 2107"/>
                    <a:gd name="T75" fmla="*/ 255 h 1897"/>
                    <a:gd name="T76" fmla="*/ 1477 w 2107"/>
                    <a:gd name="T77" fmla="*/ 186 h 1897"/>
                    <a:gd name="T78" fmla="*/ 1481 w 2107"/>
                    <a:gd name="T79" fmla="*/ 110 h 1897"/>
                    <a:gd name="T80" fmla="*/ 1511 w 2107"/>
                    <a:gd name="T81" fmla="*/ 56 h 1897"/>
                    <a:gd name="T82" fmla="*/ 1574 w 2107"/>
                    <a:gd name="T83" fmla="*/ 11 h 1897"/>
                    <a:gd name="T84" fmla="*/ 1648 w 2107"/>
                    <a:gd name="T85" fmla="*/ 2 h 1897"/>
                    <a:gd name="T86" fmla="*/ 1719 w 2107"/>
                    <a:gd name="T87" fmla="*/ 27 h 1897"/>
                    <a:gd name="T88" fmla="*/ 1817 w 2107"/>
                    <a:gd name="T89" fmla="*/ 117 h 1897"/>
                    <a:gd name="T90" fmla="*/ 1984 w 2107"/>
                    <a:gd name="T91" fmla="*/ 349 h 1897"/>
                    <a:gd name="T92" fmla="*/ 2082 w 2107"/>
                    <a:gd name="T93" fmla="*/ 615 h 1897"/>
                    <a:gd name="T94" fmla="*/ 2107 w 2107"/>
                    <a:gd name="T95" fmla="*/ 844 h 1897"/>
                    <a:gd name="T96" fmla="*/ 2086 w 2107"/>
                    <a:gd name="T97" fmla="*/ 1056 h 1897"/>
                    <a:gd name="T98" fmla="*/ 2004 w 2107"/>
                    <a:gd name="T99" fmla="*/ 1300 h 1897"/>
                    <a:gd name="T100" fmla="*/ 1866 w 2107"/>
                    <a:gd name="T101" fmla="*/ 1514 h 1897"/>
                    <a:gd name="T102" fmla="*/ 1683 w 2107"/>
                    <a:gd name="T103" fmla="*/ 1688 h 1897"/>
                    <a:gd name="T104" fmla="*/ 1464 w 2107"/>
                    <a:gd name="T105" fmla="*/ 1815 h 1897"/>
                    <a:gd name="T106" fmla="*/ 1214 w 2107"/>
                    <a:gd name="T107" fmla="*/ 1886 h 18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07" h="1897">
                      <a:moveTo>
                        <a:pt x="1053" y="1897"/>
                      </a:moveTo>
                      <a:lnTo>
                        <a:pt x="1053" y="1897"/>
                      </a:lnTo>
                      <a:lnTo>
                        <a:pt x="999" y="1896"/>
                      </a:lnTo>
                      <a:lnTo>
                        <a:pt x="946" y="1892"/>
                      </a:lnTo>
                      <a:lnTo>
                        <a:pt x="893" y="1886"/>
                      </a:lnTo>
                      <a:lnTo>
                        <a:pt x="842" y="1876"/>
                      </a:lnTo>
                      <a:lnTo>
                        <a:pt x="790" y="1864"/>
                      </a:lnTo>
                      <a:lnTo>
                        <a:pt x="741" y="1850"/>
                      </a:lnTo>
                      <a:lnTo>
                        <a:pt x="692" y="1834"/>
                      </a:lnTo>
                      <a:lnTo>
                        <a:pt x="643" y="1815"/>
                      </a:lnTo>
                      <a:lnTo>
                        <a:pt x="597" y="1794"/>
                      </a:lnTo>
                      <a:lnTo>
                        <a:pt x="552" y="1770"/>
                      </a:lnTo>
                      <a:lnTo>
                        <a:pt x="507" y="1745"/>
                      </a:lnTo>
                      <a:lnTo>
                        <a:pt x="465" y="1717"/>
                      </a:lnTo>
                      <a:lnTo>
                        <a:pt x="423" y="1688"/>
                      </a:lnTo>
                      <a:lnTo>
                        <a:pt x="384" y="1657"/>
                      </a:lnTo>
                      <a:lnTo>
                        <a:pt x="345" y="1623"/>
                      </a:lnTo>
                      <a:lnTo>
                        <a:pt x="308" y="1589"/>
                      </a:lnTo>
                      <a:lnTo>
                        <a:pt x="274" y="1552"/>
                      </a:lnTo>
                      <a:lnTo>
                        <a:pt x="241" y="1514"/>
                      </a:lnTo>
                      <a:lnTo>
                        <a:pt x="209" y="1474"/>
                      </a:lnTo>
                      <a:lnTo>
                        <a:pt x="180" y="1433"/>
                      </a:lnTo>
                      <a:lnTo>
                        <a:pt x="152" y="1390"/>
                      </a:lnTo>
                      <a:lnTo>
                        <a:pt x="127" y="1345"/>
                      </a:lnTo>
                      <a:lnTo>
                        <a:pt x="103" y="1300"/>
                      </a:lnTo>
                      <a:lnTo>
                        <a:pt x="82" y="1254"/>
                      </a:lnTo>
                      <a:lnTo>
                        <a:pt x="64" y="1205"/>
                      </a:lnTo>
                      <a:lnTo>
                        <a:pt x="48" y="1156"/>
                      </a:lnTo>
                      <a:lnTo>
                        <a:pt x="33" y="1107"/>
                      </a:lnTo>
                      <a:lnTo>
                        <a:pt x="21" y="1056"/>
                      </a:lnTo>
                      <a:lnTo>
                        <a:pt x="12" y="1004"/>
                      </a:lnTo>
                      <a:lnTo>
                        <a:pt x="5" y="951"/>
                      </a:lnTo>
                      <a:lnTo>
                        <a:pt x="1" y="898"/>
                      </a:lnTo>
                      <a:lnTo>
                        <a:pt x="0" y="844"/>
                      </a:lnTo>
                      <a:lnTo>
                        <a:pt x="0" y="844"/>
                      </a:lnTo>
                      <a:lnTo>
                        <a:pt x="0" y="815"/>
                      </a:lnTo>
                      <a:lnTo>
                        <a:pt x="1" y="785"/>
                      </a:lnTo>
                      <a:lnTo>
                        <a:pt x="7" y="727"/>
                      </a:lnTo>
                      <a:lnTo>
                        <a:pt x="13" y="670"/>
                      </a:lnTo>
                      <a:lnTo>
                        <a:pt x="25" y="615"/>
                      </a:lnTo>
                      <a:lnTo>
                        <a:pt x="38" y="559"/>
                      </a:lnTo>
                      <a:lnTo>
                        <a:pt x="56" y="505"/>
                      </a:lnTo>
                      <a:lnTo>
                        <a:pt x="75" y="452"/>
                      </a:lnTo>
                      <a:lnTo>
                        <a:pt x="98" y="399"/>
                      </a:lnTo>
                      <a:lnTo>
                        <a:pt x="123" y="349"/>
                      </a:lnTo>
                      <a:lnTo>
                        <a:pt x="152" y="298"/>
                      </a:lnTo>
                      <a:lnTo>
                        <a:pt x="183" y="251"/>
                      </a:lnTo>
                      <a:lnTo>
                        <a:pt x="216" y="204"/>
                      </a:lnTo>
                      <a:lnTo>
                        <a:pt x="251" y="159"/>
                      </a:lnTo>
                      <a:lnTo>
                        <a:pt x="291" y="117"/>
                      </a:lnTo>
                      <a:lnTo>
                        <a:pt x="332" y="76"/>
                      </a:lnTo>
                      <a:lnTo>
                        <a:pt x="353" y="56"/>
                      </a:lnTo>
                      <a:lnTo>
                        <a:pt x="376" y="38"/>
                      </a:lnTo>
                      <a:lnTo>
                        <a:pt x="376" y="38"/>
                      </a:lnTo>
                      <a:lnTo>
                        <a:pt x="388" y="27"/>
                      </a:lnTo>
                      <a:lnTo>
                        <a:pt x="401" y="19"/>
                      </a:lnTo>
                      <a:lnTo>
                        <a:pt x="416" y="12"/>
                      </a:lnTo>
                      <a:lnTo>
                        <a:pt x="430" y="7"/>
                      </a:lnTo>
                      <a:lnTo>
                        <a:pt x="445" y="3"/>
                      </a:lnTo>
                      <a:lnTo>
                        <a:pt x="459" y="2"/>
                      </a:lnTo>
                      <a:lnTo>
                        <a:pt x="475" y="0"/>
                      </a:lnTo>
                      <a:lnTo>
                        <a:pt x="490" y="0"/>
                      </a:lnTo>
                      <a:lnTo>
                        <a:pt x="504" y="3"/>
                      </a:lnTo>
                      <a:lnTo>
                        <a:pt x="519" y="7"/>
                      </a:lnTo>
                      <a:lnTo>
                        <a:pt x="533" y="11"/>
                      </a:lnTo>
                      <a:lnTo>
                        <a:pt x="548" y="18"/>
                      </a:lnTo>
                      <a:lnTo>
                        <a:pt x="561" y="26"/>
                      </a:lnTo>
                      <a:lnTo>
                        <a:pt x="573" y="34"/>
                      </a:lnTo>
                      <a:lnTo>
                        <a:pt x="585" y="44"/>
                      </a:lnTo>
                      <a:lnTo>
                        <a:pt x="597" y="56"/>
                      </a:lnTo>
                      <a:lnTo>
                        <a:pt x="597" y="56"/>
                      </a:lnTo>
                      <a:lnTo>
                        <a:pt x="606" y="69"/>
                      </a:lnTo>
                      <a:lnTo>
                        <a:pt x="614" y="83"/>
                      </a:lnTo>
                      <a:lnTo>
                        <a:pt x="621" y="97"/>
                      </a:lnTo>
                      <a:lnTo>
                        <a:pt x="626" y="110"/>
                      </a:lnTo>
                      <a:lnTo>
                        <a:pt x="630" y="126"/>
                      </a:lnTo>
                      <a:lnTo>
                        <a:pt x="633" y="141"/>
                      </a:lnTo>
                      <a:lnTo>
                        <a:pt x="634" y="155"/>
                      </a:lnTo>
                      <a:lnTo>
                        <a:pt x="633" y="171"/>
                      </a:lnTo>
                      <a:lnTo>
                        <a:pt x="631" y="186"/>
                      </a:lnTo>
                      <a:lnTo>
                        <a:pt x="627" y="200"/>
                      </a:lnTo>
                      <a:lnTo>
                        <a:pt x="622" y="215"/>
                      </a:lnTo>
                      <a:lnTo>
                        <a:pt x="617" y="228"/>
                      </a:lnTo>
                      <a:lnTo>
                        <a:pt x="609" y="243"/>
                      </a:lnTo>
                      <a:lnTo>
                        <a:pt x="599" y="255"/>
                      </a:lnTo>
                      <a:lnTo>
                        <a:pt x="589" y="267"/>
                      </a:lnTo>
                      <a:lnTo>
                        <a:pt x="577" y="277"/>
                      </a:lnTo>
                      <a:lnTo>
                        <a:pt x="577" y="277"/>
                      </a:lnTo>
                      <a:lnTo>
                        <a:pt x="547" y="305"/>
                      </a:lnTo>
                      <a:lnTo>
                        <a:pt x="517" y="334"/>
                      </a:lnTo>
                      <a:lnTo>
                        <a:pt x="491" y="363"/>
                      </a:lnTo>
                      <a:lnTo>
                        <a:pt x="466" y="395"/>
                      </a:lnTo>
                      <a:lnTo>
                        <a:pt x="442" y="427"/>
                      </a:lnTo>
                      <a:lnTo>
                        <a:pt x="421" y="461"/>
                      </a:lnTo>
                      <a:lnTo>
                        <a:pt x="401" y="496"/>
                      </a:lnTo>
                      <a:lnTo>
                        <a:pt x="382" y="531"/>
                      </a:lnTo>
                      <a:lnTo>
                        <a:pt x="367" y="568"/>
                      </a:lnTo>
                      <a:lnTo>
                        <a:pt x="353" y="605"/>
                      </a:lnTo>
                      <a:lnTo>
                        <a:pt x="341" y="644"/>
                      </a:lnTo>
                      <a:lnTo>
                        <a:pt x="331" y="682"/>
                      </a:lnTo>
                      <a:lnTo>
                        <a:pt x="324" y="722"/>
                      </a:lnTo>
                      <a:lnTo>
                        <a:pt x="318" y="762"/>
                      </a:lnTo>
                      <a:lnTo>
                        <a:pt x="315" y="803"/>
                      </a:lnTo>
                      <a:lnTo>
                        <a:pt x="314" y="844"/>
                      </a:lnTo>
                      <a:lnTo>
                        <a:pt x="314" y="844"/>
                      </a:lnTo>
                      <a:lnTo>
                        <a:pt x="315" y="882"/>
                      </a:lnTo>
                      <a:lnTo>
                        <a:pt x="318" y="919"/>
                      </a:lnTo>
                      <a:lnTo>
                        <a:pt x="322" y="956"/>
                      </a:lnTo>
                      <a:lnTo>
                        <a:pt x="328" y="992"/>
                      </a:lnTo>
                      <a:lnTo>
                        <a:pt x="337" y="1028"/>
                      </a:lnTo>
                      <a:lnTo>
                        <a:pt x="347" y="1063"/>
                      </a:lnTo>
                      <a:lnTo>
                        <a:pt x="359" y="1098"/>
                      </a:lnTo>
                      <a:lnTo>
                        <a:pt x="372" y="1131"/>
                      </a:lnTo>
                      <a:lnTo>
                        <a:pt x="386" y="1164"/>
                      </a:lnTo>
                      <a:lnTo>
                        <a:pt x="404" y="1196"/>
                      </a:lnTo>
                      <a:lnTo>
                        <a:pt x="421" y="1228"/>
                      </a:lnTo>
                      <a:lnTo>
                        <a:pt x="441" y="1257"/>
                      </a:lnTo>
                      <a:lnTo>
                        <a:pt x="461" y="1286"/>
                      </a:lnTo>
                      <a:lnTo>
                        <a:pt x="483" y="1314"/>
                      </a:lnTo>
                      <a:lnTo>
                        <a:pt x="506" y="1341"/>
                      </a:lnTo>
                      <a:lnTo>
                        <a:pt x="531" y="1367"/>
                      </a:lnTo>
                      <a:lnTo>
                        <a:pt x="556" y="1392"/>
                      </a:lnTo>
                      <a:lnTo>
                        <a:pt x="584" y="1414"/>
                      </a:lnTo>
                      <a:lnTo>
                        <a:pt x="611" y="1437"/>
                      </a:lnTo>
                      <a:lnTo>
                        <a:pt x="641" y="1457"/>
                      </a:lnTo>
                      <a:lnTo>
                        <a:pt x="670" y="1477"/>
                      </a:lnTo>
                      <a:lnTo>
                        <a:pt x="701" y="1494"/>
                      </a:lnTo>
                      <a:lnTo>
                        <a:pt x="733" y="1511"/>
                      </a:lnTo>
                      <a:lnTo>
                        <a:pt x="766" y="1526"/>
                      </a:lnTo>
                      <a:lnTo>
                        <a:pt x="799" y="1539"/>
                      </a:lnTo>
                      <a:lnTo>
                        <a:pt x="834" y="1551"/>
                      </a:lnTo>
                      <a:lnTo>
                        <a:pt x="869" y="1560"/>
                      </a:lnTo>
                      <a:lnTo>
                        <a:pt x="905" y="1569"/>
                      </a:lnTo>
                      <a:lnTo>
                        <a:pt x="941" y="1576"/>
                      </a:lnTo>
                      <a:lnTo>
                        <a:pt x="978" y="1580"/>
                      </a:lnTo>
                      <a:lnTo>
                        <a:pt x="1015" y="1582"/>
                      </a:lnTo>
                      <a:lnTo>
                        <a:pt x="1053" y="1584"/>
                      </a:lnTo>
                      <a:lnTo>
                        <a:pt x="1053" y="1584"/>
                      </a:lnTo>
                      <a:lnTo>
                        <a:pt x="1092" y="1582"/>
                      </a:lnTo>
                      <a:lnTo>
                        <a:pt x="1129" y="1580"/>
                      </a:lnTo>
                      <a:lnTo>
                        <a:pt x="1166" y="1576"/>
                      </a:lnTo>
                      <a:lnTo>
                        <a:pt x="1203" y="1569"/>
                      </a:lnTo>
                      <a:lnTo>
                        <a:pt x="1239" y="1560"/>
                      </a:lnTo>
                      <a:lnTo>
                        <a:pt x="1273" y="1551"/>
                      </a:lnTo>
                      <a:lnTo>
                        <a:pt x="1308" y="1539"/>
                      </a:lnTo>
                      <a:lnTo>
                        <a:pt x="1342" y="1526"/>
                      </a:lnTo>
                      <a:lnTo>
                        <a:pt x="1374" y="1511"/>
                      </a:lnTo>
                      <a:lnTo>
                        <a:pt x="1405" y="1494"/>
                      </a:lnTo>
                      <a:lnTo>
                        <a:pt x="1437" y="1477"/>
                      </a:lnTo>
                      <a:lnTo>
                        <a:pt x="1466" y="1457"/>
                      </a:lnTo>
                      <a:lnTo>
                        <a:pt x="1495" y="1437"/>
                      </a:lnTo>
                      <a:lnTo>
                        <a:pt x="1525" y="1414"/>
                      </a:lnTo>
                      <a:lnTo>
                        <a:pt x="1551" y="1392"/>
                      </a:lnTo>
                      <a:lnTo>
                        <a:pt x="1576" y="1367"/>
                      </a:lnTo>
                      <a:lnTo>
                        <a:pt x="1601" y="1341"/>
                      </a:lnTo>
                      <a:lnTo>
                        <a:pt x="1624" y="1314"/>
                      </a:lnTo>
                      <a:lnTo>
                        <a:pt x="1646" y="1286"/>
                      </a:lnTo>
                      <a:lnTo>
                        <a:pt x="1667" y="1257"/>
                      </a:lnTo>
                      <a:lnTo>
                        <a:pt x="1686" y="1228"/>
                      </a:lnTo>
                      <a:lnTo>
                        <a:pt x="1705" y="1196"/>
                      </a:lnTo>
                      <a:lnTo>
                        <a:pt x="1720" y="1164"/>
                      </a:lnTo>
                      <a:lnTo>
                        <a:pt x="1735" y="1131"/>
                      </a:lnTo>
                      <a:lnTo>
                        <a:pt x="1748" y="1098"/>
                      </a:lnTo>
                      <a:lnTo>
                        <a:pt x="1760" y="1063"/>
                      </a:lnTo>
                      <a:lnTo>
                        <a:pt x="1771" y="1028"/>
                      </a:lnTo>
                      <a:lnTo>
                        <a:pt x="1779" y="992"/>
                      </a:lnTo>
                      <a:lnTo>
                        <a:pt x="1785" y="956"/>
                      </a:lnTo>
                      <a:lnTo>
                        <a:pt x="1789" y="919"/>
                      </a:lnTo>
                      <a:lnTo>
                        <a:pt x="1792" y="882"/>
                      </a:lnTo>
                      <a:lnTo>
                        <a:pt x="1793" y="844"/>
                      </a:lnTo>
                      <a:lnTo>
                        <a:pt x="1793" y="844"/>
                      </a:lnTo>
                      <a:lnTo>
                        <a:pt x="1792" y="803"/>
                      </a:lnTo>
                      <a:lnTo>
                        <a:pt x="1789" y="762"/>
                      </a:lnTo>
                      <a:lnTo>
                        <a:pt x="1784" y="722"/>
                      </a:lnTo>
                      <a:lnTo>
                        <a:pt x="1776" y="682"/>
                      </a:lnTo>
                      <a:lnTo>
                        <a:pt x="1767" y="644"/>
                      </a:lnTo>
                      <a:lnTo>
                        <a:pt x="1755" y="605"/>
                      </a:lnTo>
                      <a:lnTo>
                        <a:pt x="1740" y="568"/>
                      </a:lnTo>
                      <a:lnTo>
                        <a:pt x="1724" y="531"/>
                      </a:lnTo>
                      <a:lnTo>
                        <a:pt x="1707" y="496"/>
                      </a:lnTo>
                      <a:lnTo>
                        <a:pt x="1687" y="461"/>
                      </a:lnTo>
                      <a:lnTo>
                        <a:pt x="1665" y="427"/>
                      </a:lnTo>
                      <a:lnTo>
                        <a:pt x="1641" y="395"/>
                      </a:lnTo>
                      <a:lnTo>
                        <a:pt x="1616" y="363"/>
                      </a:lnTo>
                      <a:lnTo>
                        <a:pt x="1589" y="334"/>
                      </a:lnTo>
                      <a:lnTo>
                        <a:pt x="1560" y="305"/>
                      </a:lnTo>
                      <a:lnTo>
                        <a:pt x="1530" y="277"/>
                      </a:lnTo>
                      <a:lnTo>
                        <a:pt x="1530" y="277"/>
                      </a:lnTo>
                      <a:lnTo>
                        <a:pt x="1518" y="267"/>
                      </a:lnTo>
                      <a:lnTo>
                        <a:pt x="1507" y="255"/>
                      </a:lnTo>
                      <a:lnTo>
                        <a:pt x="1498" y="243"/>
                      </a:lnTo>
                      <a:lnTo>
                        <a:pt x="1491" y="228"/>
                      </a:lnTo>
                      <a:lnTo>
                        <a:pt x="1485" y="215"/>
                      </a:lnTo>
                      <a:lnTo>
                        <a:pt x="1480" y="200"/>
                      </a:lnTo>
                      <a:lnTo>
                        <a:pt x="1477" y="186"/>
                      </a:lnTo>
                      <a:lnTo>
                        <a:pt x="1474" y="171"/>
                      </a:lnTo>
                      <a:lnTo>
                        <a:pt x="1474" y="155"/>
                      </a:lnTo>
                      <a:lnTo>
                        <a:pt x="1474" y="141"/>
                      </a:lnTo>
                      <a:lnTo>
                        <a:pt x="1477" y="126"/>
                      </a:lnTo>
                      <a:lnTo>
                        <a:pt x="1481" y="110"/>
                      </a:lnTo>
                      <a:lnTo>
                        <a:pt x="1486" y="97"/>
                      </a:lnTo>
                      <a:lnTo>
                        <a:pt x="1493" y="83"/>
                      </a:lnTo>
                      <a:lnTo>
                        <a:pt x="1501" y="69"/>
                      </a:lnTo>
                      <a:lnTo>
                        <a:pt x="1511" y="56"/>
                      </a:lnTo>
                      <a:lnTo>
                        <a:pt x="1511" y="56"/>
                      </a:lnTo>
                      <a:lnTo>
                        <a:pt x="1522" y="44"/>
                      </a:lnTo>
                      <a:lnTo>
                        <a:pt x="1534" y="34"/>
                      </a:lnTo>
                      <a:lnTo>
                        <a:pt x="1546" y="26"/>
                      </a:lnTo>
                      <a:lnTo>
                        <a:pt x="1559" y="18"/>
                      </a:lnTo>
                      <a:lnTo>
                        <a:pt x="1574" y="11"/>
                      </a:lnTo>
                      <a:lnTo>
                        <a:pt x="1588" y="7"/>
                      </a:lnTo>
                      <a:lnTo>
                        <a:pt x="1603" y="3"/>
                      </a:lnTo>
                      <a:lnTo>
                        <a:pt x="1617" y="0"/>
                      </a:lnTo>
                      <a:lnTo>
                        <a:pt x="1633" y="0"/>
                      </a:lnTo>
                      <a:lnTo>
                        <a:pt x="1648" y="2"/>
                      </a:lnTo>
                      <a:lnTo>
                        <a:pt x="1662" y="3"/>
                      </a:lnTo>
                      <a:lnTo>
                        <a:pt x="1677" y="7"/>
                      </a:lnTo>
                      <a:lnTo>
                        <a:pt x="1691" y="12"/>
                      </a:lnTo>
                      <a:lnTo>
                        <a:pt x="1706" y="19"/>
                      </a:lnTo>
                      <a:lnTo>
                        <a:pt x="1719" y="27"/>
                      </a:lnTo>
                      <a:lnTo>
                        <a:pt x="1732" y="38"/>
                      </a:lnTo>
                      <a:lnTo>
                        <a:pt x="1732" y="38"/>
                      </a:lnTo>
                      <a:lnTo>
                        <a:pt x="1753" y="56"/>
                      </a:lnTo>
                      <a:lnTo>
                        <a:pt x="1776" y="76"/>
                      </a:lnTo>
                      <a:lnTo>
                        <a:pt x="1817" y="117"/>
                      </a:lnTo>
                      <a:lnTo>
                        <a:pt x="1855" y="159"/>
                      </a:lnTo>
                      <a:lnTo>
                        <a:pt x="1891" y="204"/>
                      </a:lnTo>
                      <a:lnTo>
                        <a:pt x="1924" y="251"/>
                      </a:lnTo>
                      <a:lnTo>
                        <a:pt x="1956" y="298"/>
                      </a:lnTo>
                      <a:lnTo>
                        <a:pt x="1984" y="349"/>
                      </a:lnTo>
                      <a:lnTo>
                        <a:pt x="2009" y="399"/>
                      </a:lnTo>
                      <a:lnTo>
                        <a:pt x="2031" y="451"/>
                      </a:lnTo>
                      <a:lnTo>
                        <a:pt x="2051" y="505"/>
                      </a:lnTo>
                      <a:lnTo>
                        <a:pt x="2068" y="559"/>
                      </a:lnTo>
                      <a:lnTo>
                        <a:pt x="2082" y="615"/>
                      </a:lnTo>
                      <a:lnTo>
                        <a:pt x="2094" y="670"/>
                      </a:lnTo>
                      <a:lnTo>
                        <a:pt x="2102" y="727"/>
                      </a:lnTo>
                      <a:lnTo>
                        <a:pt x="2106" y="785"/>
                      </a:lnTo>
                      <a:lnTo>
                        <a:pt x="2107" y="815"/>
                      </a:lnTo>
                      <a:lnTo>
                        <a:pt x="2107" y="844"/>
                      </a:lnTo>
                      <a:lnTo>
                        <a:pt x="2107" y="844"/>
                      </a:lnTo>
                      <a:lnTo>
                        <a:pt x="2106" y="898"/>
                      </a:lnTo>
                      <a:lnTo>
                        <a:pt x="2102" y="951"/>
                      </a:lnTo>
                      <a:lnTo>
                        <a:pt x="2095" y="1004"/>
                      </a:lnTo>
                      <a:lnTo>
                        <a:pt x="2086" y="1056"/>
                      </a:lnTo>
                      <a:lnTo>
                        <a:pt x="2074" y="1107"/>
                      </a:lnTo>
                      <a:lnTo>
                        <a:pt x="2061" y="1156"/>
                      </a:lnTo>
                      <a:lnTo>
                        <a:pt x="2043" y="1205"/>
                      </a:lnTo>
                      <a:lnTo>
                        <a:pt x="2025" y="1254"/>
                      </a:lnTo>
                      <a:lnTo>
                        <a:pt x="2004" y="1300"/>
                      </a:lnTo>
                      <a:lnTo>
                        <a:pt x="1980" y="1345"/>
                      </a:lnTo>
                      <a:lnTo>
                        <a:pt x="1955" y="1390"/>
                      </a:lnTo>
                      <a:lnTo>
                        <a:pt x="1927" y="1433"/>
                      </a:lnTo>
                      <a:lnTo>
                        <a:pt x="1898" y="1474"/>
                      </a:lnTo>
                      <a:lnTo>
                        <a:pt x="1866" y="1514"/>
                      </a:lnTo>
                      <a:lnTo>
                        <a:pt x="1833" y="1552"/>
                      </a:lnTo>
                      <a:lnTo>
                        <a:pt x="1798" y="1589"/>
                      </a:lnTo>
                      <a:lnTo>
                        <a:pt x="1761" y="1623"/>
                      </a:lnTo>
                      <a:lnTo>
                        <a:pt x="1723" y="1657"/>
                      </a:lnTo>
                      <a:lnTo>
                        <a:pt x="1683" y="1688"/>
                      </a:lnTo>
                      <a:lnTo>
                        <a:pt x="1642" y="1717"/>
                      </a:lnTo>
                      <a:lnTo>
                        <a:pt x="1600" y="1745"/>
                      </a:lnTo>
                      <a:lnTo>
                        <a:pt x="1555" y="1770"/>
                      </a:lnTo>
                      <a:lnTo>
                        <a:pt x="1510" y="1794"/>
                      </a:lnTo>
                      <a:lnTo>
                        <a:pt x="1464" y="1815"/>
                      </a:lnTo>
                      <a:lnTo>
                        <a:pt x="1416" y="1834"/>
                      </a:lnTo>
                      <a:lnTo>
                        <a:pt x="1367" y="1850"/>
                      </a:lnTo>
                      <a:lnTo>
                        <a:pt x="1317" y="1864"/>
                      </a:lnTo>
                      <a:lnTo>
                        <a:pt x="1265" y="1876"/>
                      </a:lnTo>
                      <a:lnTo>
                        <a:pt x="1214" y="1886"/>
                      </a:lnTo>
                      <a:lnTo>
                        <a:pt x="1161" y="1892"/>
                      </a:lnTo>
                      <a:lnTo>
                        <a:pt x="1108" y="1896"/>
                      </a:lnTo>
                      <a:lnTo>
                        <a:pt x="1053" y="1897"/>
                      </a:lnTo>
                      <a:lnTo>
                        <a:pt x="1053" y="1897"/>
                      </a:lnTo>
                      <a:close/>
                    </a:path>
                  </a:pathLst>
                </a:custGeom>
                <a:solidFill>
                  <a:srgbClr val="015A75"/>
                </a:solidFill>
                <a:ln w="19050" cap="flat" cmpd="sng" algn="ctr">
                  <a:noFill/>
                  <a:prstDash val="solid"/>
                  <a:miter lim="800000"/>
                </a:ln>
                <a:effectLst>
                  <a:innerShdw blurRad="38100" dist="12700" dir="13500000">
                    <a:prstClr val="black">
                      <a:alpha val="30000"/>
                    </a:prstClr>
                  </a:innerShdw>
                </a:effec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15A75"/>
                    </a:solidFill>
                    <a:effectLst/>
                    <a:uLnTx/>
                    <a:uFillTx/>
                    <a:latin typeface="Calibri" panose="020F0502020204030204"/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091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ED201D7-6F47-4F2B-B2AA-8C3FA6D1E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346825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5</a:t>
            </a:fld>
            <a:endParaRPr lang="zh-TW" altLang="en-US" sz="24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E761159-543B-406E-A7FC-175BB9CD69AD}"/>
              </a:ext>
            </a:extLst>
          </p:cNvPr>
          <p:cNvSpPr/>
          <p:nvPr/>
        </p:nvSpPr>
        <p:spPr bwMode="auto">
          <a:xfrm>
            <a:off x="814314" y="383190"/>
            <a:ext cx="488980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(1/11)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9C0329D6-489F-4CB2-B3B8-6782B15856BD}"/>
              </a:ext>
            </a:extLst>
          </p:cNvPr>
          <p:cNvSpPr txBox="1">
            <a:spLocks/>
          </p:cNvSpPr>
          <p:nvPr/>
        </p:nvSpPr>
        <p:spPr>
          <a:xfrm>
            <a:off x="1054892" y="1037570"/>
            <a:ext cx="10082213" cy="2005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一、學生報名資料載入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先登入國中集體報名系統，點選「報名資料載入」。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12">
            <a:extLst>
              <a:ext uri="{FF2B5EF4-FFF2-40B4-BE49-F238E27FC236}">
                <a16:creationId xmlns:a16="http://schemas.microsoft.com/office/drawing/2014/main" id="{7FE01614-D7B2-4690-B67A-C933A9AA5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4638" y="3934206"/>
            <a:ext cx="646320" cy="6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dirty="0">
                <a:solidFill>
                  <a:srgbClr val="C00000"/>
                </a:solidFill>
                <a:latin typeface="Calibri Light" panose="020F0302020204030204" pitchFamily="34" charset="0"/>
              </a:rPr>
              <a:t>❶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10" name="KSO_Shape">
            <a:extLst>
              <a:ext uri="{FF2B5EF4-FFF2-40B4-BE49-F238E27FC236}">
                <a16:creationId xmlns:a16="http://schemas.microsoft.com/office/drawing/2014/main" id="{4523C1D0-A764-4707-BAE8-0F864669819E}"/>
              </a:ext>
            </a:extLst>
          </p:cNvPr>
          <p:cNvSpPr>
            <a:spLocks/>
          </p:cNvSpPr>
          <p:nvPr/>
        </p:nvSpPr>
        <p:spPr bwMode="auto">
          <a:xfrm rot="761773">
            <a:off x="2440337" y="4676812"/>
            <a:ext cx="408276" cy="494773"/>
          </a:xfrm>
          <a:custGeom>
            <a:avLst/>
            <a:gdLst>
              <a:gd name="T0" fmla="*/ 847238989 w 3580"/>
              <a:gd name="T1" fmla="*/ 847586626 h 3841"/>
              <a:gd name="T2" fmla="*/ 847238989 w 3580"/>
              <a:gd name="T3" fmla="*/ 847586626 h 3841"/>
              <a:gd name="T4" fmla="*/ 847238989 w 3580"/>
              <a:gd name="T5" fmla="*/ 847586626 h 3841"/>
              <a:gd name="T6" fmla="*/ 847238989 w 3580"/>
              <a:gd name="T7" fmla="*/ 847586626 h 3841"/>
              <a:gd name="T8" fmla="*/ 847238989 w 3580"/>
              <a:gd name="T9" fmla="*/ 847586626 h 3841"/>
              <a:gd name="T10" fmla="*/ 847238989 w 3580"/>
              <a:gd name="T11" fmla="*/ 847586626 h 3841"/>
              <a:gd name="T12" fmla="*/ 847238989 w 3580"/>
              <a:gd name="T13" fmla="*/ 847586626 h 3841"/>
              <a:gd name="T14" fmla="*/ 847238989 w 3580"/>
              <a:gd name="T15" fmla="*/ 847586626 h 3841"/>
              <a:gd name="T16" fmla="*/ 847238989 w 3580"/>
              <a:gd name="T17" fmla="*/ 847586626 h 3841"/>
              <a:gd name="T18" fmla="*/ 847238989 w 3580"/>
              <a:gd name="T19" fmla="*/ 847586626 h 3841"/>
              <a:gd name="T20" fmla="*/ 847238989 w 3580"/>
              <a:gd name="T21" fmla="*/ 847586626 h 3841"/>
              <a:gd name="T22" fmla="*/ 847238989 w 3580"/>
              <a:gd name="T23" fmla="*/ 847586626 h 3841"/>
              <a:gd name="T24" fmla="*/ 847238989 w 3580"/>
              <a:gd name="T25" fmla="*/ 847586626 h 3841"/>
              <a:gd name="T26" fmla="*/ 847238989 w 3580"/>
              <a:gd name="T27" fmla="*/ 847586626 h 3841"/>
              <a:gd name="T28" fmla="*/ 847238989 w 3580"/>
              <a:gd name="T29" fmla="*/ 847586626 h 3841"/>
              <a:gd name="T30" fmla="*/ 847238989 w 3580"/>
              <a:gd name="T31" fmla="*/ 847586626 h 3841"/>
              <a:gd name="T32" fmla="*/ 847238989 w 3580"/>
              <a:gd name="T33" fmla="*/ 847586626 h 3841"/>
              <a:gd name="T34" fmla="*/ 847238989 w 3580"/>
              <a:gd name="T35" fmla="*/ 847586626 h 3841"/>
              <a:gd name="T36" fmla="*/ 847238989 w 3580"/>
              <a:gd name="T37" fmla="*/ 847586626 h 3841"/>
              <a:gd name="T38" fmla="*/ 847238989 w 3580"/>
              <a:gd name="T39" fmla="*/ 847586626 h 3841"/>
              <a:gd name="T40" fmla="*/ 847238989 w 3580"/>
              <a:gd name="T41" fmla="*/ 847586626 h 3841"/>
              <a:gd name="T42" fmla="*/ 847238989 w 3580"/>
              <a:gd name="T43" fmla="*/ 847586626 h 3841"/>
              <a:gd name="T44" fmla="*/ 847238989 w 3580"/>
              <a:gd name="T45" fmla="*/ 847586626 h 3841"/>
              <a:gd name="T46" fmla="*/ 847238989 w 3580"/>
              <a:gd name="T47" fmla="*/ 847586626 h 3841"/>
              <a:gd name="T48" fmla="*/ 847238989 w 3580"/>
              <a:gd name="T49" fmla="*/ 847586626 h 3841"/>
              <a:gd name="T50" fmla="*/ 847238989 w 3580"/>
              <a:gd name="T51" fmla="*/ 847586626 h 3841"/>
              <a:gd name="T52" fmla="*/ 847238989 w 3580"/>
              <a:gd name="T53" fmla="*/ 847586626 h 3841"/>
              <a:gd name="T54" fmla="*/ 847238989 w 3580"/>
              <a:gd name="T55" fmla="*/ 847586626 h 3841"/>
              <a:gd name="T56" fmla="*/ 847238989 w 3580"/>
              <a:gd name="T57" fmla="*/ 847586626 h 3841"/>
              <a:gd name="T58" fmla="*/ 847238989 w 3580"/>
              <a:gd name="T59" fmla="*/ 847586626 h 3841"/>
              <a:gd name="T60" fmla="*/ 847238989 w 3580"/>
              <a:gd name="T61" fmla="*/ 847586626 h 3841"/>
              <a:gd name="T62" fmla="*/ 847238989 w 3580"/>
              <a:gd name="T63" fmla="*/ 847586626 h 3841"/>
              <a:gd name="T64" fmla="*/ 847238989 w 3580"/>
              <a:gd name="T65" fmla="*/ 847586626 h 3841"/>
              <a:gd name="T66" fmla="*/ 847238989 w 3580"/>
              <a:gd name="T67" fmla="*/ 847586626 h 3841"/>
              <a:gd name="T68" fmla="*/ 847238989 w 3580"/>
              <a:gd name="T69" fmla="*/ 847586626 h 3841"/>
              <a:gd name="T70" fmla="*/ 847238989 w 3580"/>
              <a:gd name="T71" fmla="*/ 847586626 h 3841"/>
              <a:gd name="T72" fmla="*/ 847238989 w 3580"/>
              <a:gd name="T73" fmla="*/ 847586626 h 3841"/>
              <a:gd name="T74" fmla="*/ 847238989 w 3580"/>
              <a:gd name="T75" fmla="*/ 847586626 h 3841"/>
              <a:gd name="T76" fmla="*/ 847238989 w 3580"/>
              <a:gd name="T77" fmla="*/ 847586626 h 3841"/>
              <a:gd name="T78" fmla="*/ 847238989 w 3580"/>
              <a:gd name="T79" fmla="*/ 847586626 h 3841"/>
              <a:gd name="T80" fmla="*/ 847238989 w 3580"/>
              <a:gd name="T81" fmla="*/ 847586626 h 3841"/>
              <a:gd name="T82" fmla="*/ 847238989 w 3580"/>
              <a:gd name="T83" fmla="*/ 847586626 h 3841"/>
              <a:gd name="T84" fmla="*/ 847238989 w 3580"/>
              <a:gd name="T85" fmla="*/ 847586626 h 3841"/>
              <a:gd name="T86" fmla="*/ 847238989 w 3580"/>
              <a:gd name="T87" fmla="*/ 847586626 h 3841"/>
              <a:gd name="T88" fmla="*/ 847238989 w 3580"/>
              <a:gd name="T89" fmla="*/ 847586626 h 3841"/>
              <a:gd name="T90" fmla="*/ 847238989 w 3580"/>
              <a:gd name="T91" fmla="*/ 847586626 h 3841"/>
              <a:gd name="T92" fmla="*/ 847238989 w 3580"/>
              <a:gd name="T93" fmla="*/ 847586626 h 3841"/>
              <a:gd name="T94" fmla="*/ 847238989 w 3580"/>
              <a:gd name="T95" fmla="*/ 847586626 h 3841"/>
              <a:gd name="T96" fmla="*/ 847238989 w 3580"/>
              <a:gd name="T97" fmla="*/ 847586626 h 3841"/>
              <a:gd name="T98" fmla="*/ 847238989 w 3580"/>
              <a:gd name="T99" fmla="*/ 847586626 h 3841"/>
              <a:gd name="T100" fmla="*/ 847238989 w 3580"/>
              <a:gd name="T101" fmla="*/ 847586626 h 3841"/>
              <a:gd name="T102" fmla="*/ 847238989 w 3580"/>
              <a:gd name="T103" fmla="*/ 847586626 h 3841"/>
              <a:gd name="T104" fmla="*/ 847238989 w 3580"/>
              <a:gd name="T105" fmla="*/ 847586626 h 3841"/>
              <a:gd name="T106" fmla="*/ 847238989 w 3580"/>
              <a:gd name="T107" fmla="*/ 847586626 h 3841"/>
              <a:gd name="T108" fmla="*/ 847238989 w 3580"/>
              <a:gd name="T109" fmla="*/ 847586626 h 3841"/>
              <a:gd name="T110" fmla="*/ 847238989 w 3580"/>
              <a:gd name="T111" fmla="*/ 847586626 h 3841"/>
              <a:gd name="T112" fmla="*/ 847238989 w 3580"/>
              <a:gd name="T113" fmla="*/ 847586626 h 3841"/>
              <a:gd name="T114" fmla="*/ 847238989 w 3580"/>
              <a:gd name="T115" fmla="*/ 847586626 h 3841"/>
              <a:gd name="T116" fmla="*/ 847238989 w 3580"/>
              <a:gd name="T117" fmla="*/ 847586626 h 3841"/>
              <a:gd name="T118" fmla="*/ 847238989 w 3580"/>
              <a:gd name="T119" fmla="*/ 847586626 h 3841"/>
              <a:gd name="T120" fmla="*/ 847238989 w 3580"/>
              <a:gd name="T121" fmla="*/ 847586626 h 3841"/>
              <a:gd name="T122" fmla="*/ 847238989 w 3580"/>
              <a:gd name="T123" fmla="*/ 847586626 h 384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580" h="3841">
                <a:moveTo>
                  <a:pt x="3580" y="2640"/>
                </a:moveTo>
                <a:lnTo>
                  <a:pt x="3491" y="1718"/>
                </a:lnTo>
                <a:lnTo>
                  <a:pt x="2890" y="2323"/>
                </a:lnTo>
                <a:lnTo>
                  <a:pt x="2881" y="2251"/>
                </a:lnTo>
                <a:lnTo>
                  <a:pt x="2871" y="2180"/>
                </a:lnTo>
                <a:lnTo>
                  <a:pt x="2859" y="2110"/>
                </a:lnTo>
                <a:lnTo>
                  <a:pt x="2846" y="2042"/>
                </a:lnTo>
                <a:lnTo>
                  <a:pt x="2831" y="1974"/>
                </a:lnTo>
                <a:lnTo>
                  <a:pt x="2816" y="1908"/>
                </a:lnTo>
                <a:lnTo>
                  <a:pt x="2799" y="1844"/>
                </a:lnTo>
                <a:lnTo>
                  <a:pt x="2782" y="1780"/>
                </a:lnTo>
                <a:lnTo>
                  <a:pt x="2762" y="1718"/>
                </a:lnTo>
                <a:lnTo>
                  <a:pt x="2742" y="1657"/>
                </a:lnTo>
                <a:lnTo>
                  <a:pt x="2719" y="1597"/>
                </a:lnTo>
                <a:lnTo>
                  <a:pt x="2697" y="1539"/>
                </a:lnTo>
                <a:lnTo>
                  <a:pt x="2672" y="1480"/>
                </a:lnTo>
                <a:lnTo>
                  <a:pt x="2647" y="1424"/>
                </a:lnTo>
                <a:lnTo>
                  <a:pt x="2620" y="1369"/>
                </a:lnTo>
                <a:lnTo>
                  <a:pt x="2592" y="1314"/>
                </a:lnTo>
                <a:lnTo>
                  <a:pt x="2564" y="1262"/>
                </a:lnTo>
                <a:lnTo>
                  <a:pt x="2533" y="1210"/>
                </a:lnTo>
                <a:lnTo>
                  <a:pt x="2501" y="1160"/>
                </a:lnTo>
                <a:lnTo>
                  <a:pt x="2469" y="1110"/>
                </a:lnTo>
                <a:lnTo>
                  <a:pt x="2435" y="1062"/>
                </a:lnTo>
                <a:lnTo>
                  <a:pt x="2401" y="1014"/>
                </a:lnTo>
                <a:lnTo>
                  <a:pt x="2365" y="968"/>
                </a:lnTo>
                <a:lnTo>
                  <a:pt x="2327" y="924"/>
                </a:lnTo>
                <a:lnTo>
                  <a:pt x="2289" y="880"/>
                </a:lnTo>
                <a:lnTo>
                  <a:pt x="2249" y="838"/>
                </a:lnTo>
                <a:lnTo>
                  <a:pt x="2209" y="797"/>
                </a:lnTo>
                <a:lnTo>
                  <a:pt x="2167" y="756"/>
                </a:lnTo>
                <a:lnTo>
                  <a:pt x="2124" y="717"/>
                </a:lnTo>
                <a:lnTo>
                  <a:pt x="2081" y="678"/>
                </a:lnTo>
                <a:lnTo>
                  <a:pt x="2036" y="641"/>
                </a:lnTo>
                <a:lnTo>
                  <a:pt x="1990" y="605"/>
                </a:lnTo>
                <a:lnTo>
                  <a:pt x="1942" y="570"/>
                </a:lnTo>
                <a:lnTo>
                  <a:pt x="1894" y="536"/>
                </a:lnTo>
                <a:lnTo>
                  <a:pt x="1845" y="504"/>
                </a:lnTo>
                <a:lnTo>
                  <a:pt x="1794" y="472"/>
                </a:lnTo>
                <a:lnTo>
                  <a:pt x="1743" y="442"/>
                </a:lnTo>
                <a:lnTo>
                  <a:pt x="1691" y="412"/>
                </a:lnTo>
                <a:lnTo>
                  <a:pt x="1637" y="383"/>
                </a:lnTo>
                <a:lnTo>
                  <a:pt x="1584" y="356"/>
                </a:lnTo>
                <a:lnTo>
                  <a:pt x="1528" y="330"/>
                </a:lnTo>
                <a:lnTo>
                  <a:pt x="1472" y="304"/>
                </a:lnTo>
                <a:lnTo>
                  <a:pt x="1415" y="280"/>
                </a:lnTo>
                <a:lnTo>
                  <a:pt x="1356" y="256"/>
                </a:lnTo>
                <a:lnTo>
                  <a:pt x="1298" y="234"/>
                </a:lnTo>
                <a:lnTo>
                  <a:pt x="1236" y="213"/>
                </a:lnTo>
                <a:lnTo>
                  <a:pt x="1175" y="193"/>
                </a:lnTo>
                <a:lnTo>
                  <a:pt x="1114" y="173"/>
                </a:lnTo>
                <a:lnTo>
                  <a:pt x="1051" y="155"/>
                </a:lnTo>
                <a:lnTo>
                  <a:pt x="987" y="138"/>
                </a:lnTo>
                <a:lnTo>
                  <a:pt x="923" y="122"/>
                </a:lnTo>
                <a:lnTo>
                  <a:pt x="857" y="107"/>
                </a:lnTo>
                <a:lnTo>
                  <a:pt x="790" y="92"/>
                </a:lnTo>
                <a:lnTo>
                  <a:pt x="722" y="78"/>
                </a:lnTo>
                <a:lnTo>
                  <a:pt x="654" y="67"/>
                </a:lnTo>
                <a:lnTo>
                  <a:pt x="584" y="56"/>
                </a:lnTo>
                <a:lnTo>
                  <a:pt x="514" y="45"/>
                </a:lnTo>
                <a:lnTo>
                  <a:pt x="443" y="36"/>
                </a:lnTo>
                <a:lnTo>
                  <a:pt x="371" y="27"/>
                </a:lnTo>
                <a:lnTo>
                  <a:pt x="299" y="20"/>
                </a:lnTo>
                <a:lnTo>
                  <a:pt x="226" y="14"/>
                </a:lnTo>
                <a:lnTo>
                  <a:pt x="151" y="7"/>
                </a:lnTo>
                <a:lnTo>
                  <a:pt x="76" y="4"/>
                </a:lnTo>
                <a:lnTo>
                  <a:pt x="0" y="0"/>
                </a:lnTo>
                <a:lnTo>
                  <a:pt x="99" y="58"/>
                </a:lnTo>
                <a:lnTo>
                  <a:pt x="194" y="118"/>
                </a:lnTo>
                <a:lnTo>
                  <a:pt x="288" y="180"/>
                </a:lnTo>
                <a:lnTo>
                  <a:pt x="377" y="243"/>
                </a:lnTo>
                <a:lnTo>
                  <a:pt x="466" y="305"/>
                </a:lnTo>
                <a:lnTo>
                  <a:pt x="550" y="370"/>
                </a:lnTo>
                <a:lnTo>
                  <a:pt x="633" y="434"/>
                </a:lnTo>
                <a:lnTo>
                  <a:pt x="712" y="502"/>
                </a:lnTo>
                <a:lnTo>
                  <a:pt x="788" y="569"/>
                </a:lnTo>
                <a:lnTo>
                  <a:pt x="862" y="636"/>
                </a:lnTo>
                <a:lnTo>
                  <a:pt x="933" y="706"/>
                </a:lnTo>
                <a:lnTo>
                  <a:pt x="1000" y="777"/>
                </a:lnTo>
                <a:lnTo>
                  <a:pt x="1065" y="848"/>
                </a:lnTo>
                <a:lnTo>
                  <a:pt x="1096" y="884"/>
                </a:lnTo>
                <a:lnTo>
                  <a:pt x="1126" y="920"/>
                </a:lnTo>
                <a:lnTo>
                  <a:pt x="1156" y="957"/>
                </a:lnTo>
                <a:lnTo>
                  <a:pt x="1184" y="993"/>
                </a:lnTo>
                <a:lnTo>
                  <a:pt x="1213" y="1031"/>
                </a:lnTo>
                <a:lnTo>
                  <a:pt x="1240" y="1068"/>
                </a:lnTo>
                <a:lnTo>
                  <a:pt x="1266" y="1105"/>
                </a:lnTo>
                <a:lnTo>
                  <a:pt x="1293" y="1144"/>
                </a:lnTo>
                <a:lnTo>
                  <a:pt x="1317" y="1181"/>
                </a:lnTo>
                <a:lnTo>
                  <a:pt x="1341" y="1220"/>
                </a:lnTo>
                <a:lnTo>
                  <a:pt x="1365" y="1258"/>
                </a:lnTo>
                <a:lnTo>
                  <a:pt x="1387" y="1298"/>
                </a:lnTo>
                <a:lnTo>
                  <a:pt x="1408" y="1337"/>
                </a:lnTo>
                <a:lnTo>
                  <a:pt x="1429" y="1377"/>
                </a:lnTo>
                <a:lnTo>
                  <a:pt x="1449" y="1417"/>
                </a:lnTo>
                <a:lnTo>
                  <a:pt x="1468" y="1456"/>
                </a:lnTo>
                <a:lnTo>
                  <a:pt x="1487" y="1496"/>
                </a:lnTo>
                <a:lnTo>
                  <a:pt x="1504" y="1537"/>
                </a:lnTo>
                <a:lnTo>
                  <a:pt x="1522" y="1577"/>
                </a:lnTo>
                <a:lnTo>
                  <a:pt x="1538" y="1618"/>
                </a:lnTo>
                <a:lnTo>
                  <a:pt x="1553" y="1659"/>
                </a:lnTo>
                <a:lnTo>
                  <a:pt x="1566" y="1702"/>
                </a:lnTo>
                <a:lnTo>
                  <a:pt x="1580" y="1743"/>
                </a:lnTo>
                <a:lnTo>
                  <a:pt x="1593" y="1785"/>
                </a:lnTo>
                <a:lnTo>
                  <a:pt x="1604" y="1827"/>
                </a:lnTo>
                <a:lnTo>
                  <a:pt x="1615" y="1870"/>
                </a:lnTo>
                <a:lnTo>
                  <a:pt x="1625" y="1913"/>
                </a:lnTo>
                <a:lnTo>
                  <a:pt x="1634" y="1956"/>
                </a:lnTo>
                <a:lnTo>
                  <a:pt x="1642" y="1999"/>
                </a:lnTo>
                <a:lnTo>
                  <a:pt x="1650" y="2043"/>
                </a:lnTo>
                <a:lnTo>
                  <a:pt x="1656" y="2088"/>
                </a:lnTo>
                <a:lnTo>
                  <a:pt x="1661" y="2131"/>
                </a:lnTo>
                <a:lnTo>
                  <a:pt x="1666" y="2176"/>
                </a:lnTo>
                <a:lnTo>
                  <a:pt x="1670" y="2221"/>
                </a:lnTo>
                <a:lnTo>
                  <a:pt x="1672" y="2266"/>
                </a:lnTo>
                <a:lnTo>
                  <a:pt x="1675" y="2310"/>
                </a:lnTo>
                <a:lnTo>
                  <a:pt x="1675" y="2357"/>
                </a:lnTo>
                <a:lnTo>
                  <a:pt x="1676" y="2401"/>
                </a:lnTo>
                <a:lnTo>
                  <a:pt x="1017" y="1953"/>
                </a:lnTo>
                <a:lnTo>
                  <a:pt x="1106" y="2876"/>
                </a:lnTo>
                <a:lnTo>
                  <a:pt x="2445" y="3841"/>
                </a:lnTo>
                <a:lnTo>
                  <a:pt x="3580" y="264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EBD65467-F3A6-4E84-BB0E-49C13694928F}"/>
              </a:ext>
            </a:extLst>
          </p:cNvPr>
          <p:cNvGrpSpPr/>
          <p:nvPr/>
        </p:nvGrpSpPr>
        <p:grpSpPr>
          <a:xfrm>
            <a:off x="537210" y="2866345"/>
            <a:ext cx="11239500" cy="3543300"/>
            <a:chOff x="537210" y="2866345"/>
            <a:chExt cx="11239500" cy="3543300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E8E062E8-EBB4-4F46-A941-31A655A67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7210" y="2866345"/>
              <a:ext cx="11239500" cy="35433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79E926C8-9DBE-4451-9110-2F5C508FA003}"/>
                </a:ext>
              </a:extLst>
            </p:cNvPr>
            <p:cNvSpPr/>
            <p:nvPr/>
          </p:nvSpPr>
          <p:spPr>
            <a:xfrm>
              <a:off x="9953625" y="4591009"/>
              <a:ext cx="1590675" cy="34358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713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76CBA3-04D6-46E2-8C3A-DBB050AA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6</a:t>
            </a:fld>
            <a:endParaRPr lang="zh-TW" altLang="en-US" sz="2400" dirty="0"/>
          </a:p>
        </p:txBody>
      </p:sp>
      <p:sp>
        <p:nvSpPr>
          <p:cNvPr id="3" name="內容版面配置區 5">
            <a:extLst>
              <a:ext uri="{FF2B5EF4-FFF2-40B4-BE49-F238E27FC236}">
                <a16:creationId xmlns:a16="http://schemas.microsoft.com/office/drawing/2014/main" id="{CF4EBD16-87E7-4849-87C6-B99617AB5634}"/>
              </a:ext>
            </a:extLst>
          </p:cNvPr>
          <p:cNvSpPr txBox="1">
            <a:spLocks/>
          </p:cNvSpPr>
          <p:nvPr/>
        </p:nvSpPr>
        <p:spPr>
          <a:xfrm>
            <a:off x="814314" y="1187093"/>
            <a:ext cx="10482336" cy="1678027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Step2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8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zh-TW" alt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❶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匯入學生資料檔案規格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dirty="0">
                <a:solidFill>
                  <a:srgbClr val="C00000"/>
                </a:solidFill>
                <a:latin typeface="Calibri Light" panose="020F0302020204030204" pitchFamily="34" charset="0"/>
              </a:rPr>
              <a:t>❷</a:t>
            </a:r>
            <a:r>
              <a:rPr lang="en-US" altLang="zh-TW" dirty="0">
                <a:latin typeface="Calibri Light" panose="020F0302020204030204" pitchFamily="34" charset="0"/>
              </a:rPr>
              <a:t>【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範例檔案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檔）</a:t>
            </a:r>
            <a:r>
              <a:rPr lang="zh-TW" altLang="en-US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核對貴校所準備之報名資料「欄位」及「資料格式」是否與報名系統上傳格式相同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87E08A-E08D-4BD9-9CF2-8A37EA88CD0D}"/>
              </a:ext>
            </a:extLst>
          </p:cNvPr>
          <p:cNvSpPr/>
          <p:nvPr/>
        </p:nvSpPr>
        <p:spPr bwMode="auto">
          <a:xfrm>
            <a:off x="814314" y="383190"/>
            <a:ext cx="488980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(1/11)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8CDFE09-2E89-4B37-911C-FD821BA3D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453" y="3213671"/>
            <a:ext cx="10383093" cy="2995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6B648D1E-6A73-4E83-9BD8-16F98AF52630}"/>
              </a:ext>
            </a:extLst>
          </p:cNvPr>
          <p:cNvSpPr/>
          <p:nvPr/>
        </p:nvSpPr>
        <p:spPr>
          <a:xfrm>
            <a:off x="5133839" y="4351079"/>
            <a:ext cx="1380171" cy="360362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D6EC064-4991-483B-8624-D204693F397F}"/>
              </a:ext>
            </a:extLst>
          </p:cNvPr>
          <p:cNvSpPr/>
          <p:nvPr/>
        </p:nvSpPr>
        <p:spPr>
          <a:xfrm>
            <a:off x="3500983" y="4816987"/>
            <a:ext cx="626880" cy="277527"/>
          </a:xfrm>
          <a:prstGeom prst="rect">
            <a:avLst/>
          </a:prstGeom>
          <a:solidFill>
            <a:srgbClr val="FFC000">
              <a:alpha val="20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文字方塊 12">
            <a:extLst>
              <a:ext uri="{FF2B5EF4-FFF2-40B4-BE49-F238E27FC236}">
                <a16:creationId xmlns:a16="http://schemas.microsoft.com/office/drawing/2014/main" id="{621405AF-6463-497B-97EC-943EBC168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268" y="3766879"/>
            <a:ext cx="595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solidFill>
                  <a:srgbClr val="C00000"/>
                </a:solidFill>
                <a:latin typeface="Calibri Light" panose="020F0302020204030204" pitchFamily="34" charset="0"/>
              </a:rPr>
              <a:t>❶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613278C5-9568-4544-8661-5299C8747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132" y="4418547"/>
            <a:ext cx="5953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dirty="0">
                <a:solidFill>
                  <a:srgbClr val="C00000"/>
                </a:solidFill>
                <a:latin typeface="Calibri Light" panose="020F0302020204030204" pitchFamily="34" charset="0"/>
              </a:rPr>
              <a:t>❷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14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CA9BB506-14D0-4AD0-9FA3-A61B6E9C2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50" y="2580322"/>
            <a:ext cx="6640810" cy="19158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A76CBA3-04D6-46E2-8C3A-DBB050AA8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356350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7</a:t>
            </a:fld>
            <a:endParaRPr lang="zh-TW" altLang="en-US" sz="24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87E08A-E08D-4BD9-9CF2-8A37EA88CD0D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(2/11)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D5AFD17-2509-4A3D-A4C7-F334AB4B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206" y="3045430"/>
            <a:ext cx="4237433" cy="28954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E97658F6-1B44-4A23-AB3D-A37FA7876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0" y="4676139"/>
            <a:ext cx="6640810" cy="20748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D262FCD7-BA0C-4ECE-96E6-EC639F8EF625}"/>
              </a:ext>
            </a:extLst>
          </p:cNvPr>
          <p:cNvSpPr/>
          <p:nvPr/>
        </p:nvSpPr>
        <p:spPr>
          <a:xfrm>
            <a:off x="3238350" y="3228393"/>
            <a:ext cx="837261" cy="3339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9890B46-A3DB-4A55-9352-F0ACDBDAC5CB}"/>
              </a:ext>
            </a:extLst>
          </p:cNvPr>
          <p:cNvSpPr/>
          <p:nvPr/>
        </p:nvSpPr>
        <p:spPr>
          <a:xfrm>
            <a:off x="2152895" y="3579766"/>
            <a:ext cx="372592" cy="2002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KSO_Shape">
            <a:extLst>
              <a:ext uri="{FF2B5EF4-FFF2-40B4-BE49-F238E27FC236}">
                <a16:creationId xmlns:a16="http://schemas.microsoft.com/office/drawing/2014/main" id="{677A5312-1F0C-4470-818E-4B3847DB1664}"/>
              </a:ext>
            </a:extLst>
          </p:cNvPr>
          <p:cNvSpPr>
            <a:spLocks/>
          </p:cNvSpPr>
          <p:nvPr/>
        </p:nvSpPr>
        <p:spPr bwMode="auto">
          <a:xfrm>
            <a:off x="4075611" y="3185704"/>
            <a:ext cx="3448595" cy="478971"/>
          </a:xfrm>
          <a:custGeom>
            <a:avLst/>
            <a:gdLst>
              <a:gd name="T0" fmla="*/ 277920824 w 5355"/>
              <a:gd name="T1" fmla="*/ 277517957 h 2449"/>
              <a:gd name="T2" fmla="*/ 277920824 w 5355"/>
              <a:gd name="T3" fmla="*/ 277517957 h 2449"/>
              <a:gd name="T4" fmla="*/ 277920824 w 5355"/>
              <a:gd name="T5" fmla="*/ 277517957 h 2449"/>
              <a:gd name="T6" fmla="*/ 277920824 w 5355"/>
              <a:gd name="T7" fmla="*/ 277517957 h 2449"/>
              <a:gd name="T8" fmla="*/ 277920824 w 5355"/>
              <a:gd name="T9" fmla="*/ 277517957 h 2449"/>
              <a:gd name="T10" fmla="*/ 277920824 w 5355"/>
              <a:gd name="T11" fmla="*/ 277517957 h 2449"/>
              <a:gd name="T12" fmla="*/ 277920824 w 5355"/>
              <a:gd name="T13" fmla="*/ 277517957 h 2449"/>
              <a:gd name="T14" fmla="*/ 277920824 w 5355"/>
              <a:gd name="T15" fmla="*/ 277517957 h 2449"/>
              <a:gd name="T16" fmla="*/ 277920824 w 5355"/>
              <a:gd name="T17" fmla="*/ 277517957 h 2449"/>
              <a:gd name="T18" fmla="*/ 277920824 w 5355"/>
              <a:gd name="T19" fmla="*/ 277517957 h 2449"/>
              <a:gd name="T20" fmla="*/ 277920824 w 5355"/>
              <a:gd name="T21" fmla="*/ 277517957 h 2449"/>
              <a:gd name="T22" fmla="*/ 277920824 w 5355"/>
              <a:gd name="T23" fmla="*/ 277517957 h 2449"/>
              <a:gd name="T24" fmla="*/ 277920824 w 5355"/>
              <a:gd name="T25" fmla="*/ 277517957 h 2449"/>
              <a:gd name="T26" fmla="*/ 277920824 w 5355"/>
              <a:gd name="T27" fmla="*/ 277517957 h 2449"/>
              <a:gd name="T28" fmla="*/ 277920824 w 5355"/>
              <a:gd name="T29" fmla="*/ 277517957 h 2449"/>
              <a:gd name="T30" fmla="*/ 277920824 w 5355"/>
              <a:gd name="T31" fmla="*/ 277517957 h 2449"/>
              <a:gd name="T32" fmla="*/ 277920824 w 5355"/>
              <a:gd name="T33" fmla="*/ 277517957 h 2449"/>
              <a:gd name="T34" fmla="*/ 277920824 w 5355"/>
              <a:gd name="T35" fmla="*/ 277517957 h 2449"/>
              <a:gd name="T36" fmla="*/ 277920824 w 5355"/>
              <a:gd name="T37" fmla="*/ 277517957 h 2449"/>
              <a:gd name="T38" fmla="*/ 277920824 w 5355"/>
              <a:gd name="T39" fmla="*/ 277517957 h 2449"/>
              <a:gd name="T40" fmla="*/ 277920824 w 5355"/>
              <a:gd name="T41" fmla="*/ 277517957 h 2449"/>
              <a:gd name="T42" fmla="*/ 277920824 w 5355"/>
              <a:gd name="T43" fmla="*/ 277517957 h 2449"/>
              <a:gd name="T44" fmla="*/ 277920824 w 5355"/>
              <a:gd name="T45" fmla="*/ 277517957 h 2449"/>
              <a:gd name="T46" fmla="*/ 277920824 w 5355"/>
              <a:gd name="T47" fmla="*/ 277517957 h 2449"/>
              <a:gd name="T48" fmla="*/ 277920824 w 5355"/>
              <a:gd name="T49" fmla="*/ 277517957 h 2449"/>
              <a:gd name="T50" fmla="*/ 277920824 w 5355"/>
              <a:gd name="T51" fmla="*/ 277517957 h 2449"/>
              <a:gd name="T52" fmla="*/ 277920824 w 5355"/>
              <a:gd name="T53" fmla="*/ 277517957 h 2449"/>
              <a:gd name="T54" fmla="*/ 277920824 w 5355"/>
              <a:gd name="T55" fmla="*/ 277517957 h 2449"/>
              <a:gd name="T56" fmla="*/ 277920824 w 5355"/>
              <a:gd name="T57" fmla="*/ 277517957 h 2449"/>
              <a:gd name="T58" fmla="*/ 277920824 w 5355"/>
              <a:gd name="T59" fmla="*/ 277517957 h 2449"/>
              <a:gd name="T60" fmla="*/ 277920824 w 5355"/>
              <a:gd name="T61" fmla="*/ 277517957 h 2449"/>
              <a:gd name="T62" fmla="*/ 277920824 w 5355"/>
              <a:gd name="T63" fmla="*/ 277517957 h 2449"/>
              <a:gd name="T64" fmla="*/ 277920824 w 5355"/>
              <a:gd name="T65" fmla="*/ 277517957 h 2449"/>
              <a:gd name="T66" fmla="*/ 277920824 w 5355"/>
              <a:gd name="T67" fmla="*/ 277517957 h 2449"/>
              <a:gd name="T68" fmla="*/ 277920824 w 5355"/>
              <a:gd name="T69" fmla="*/ 277517957 h 2449"/>
              <a:gd name="T70" fmla="*/ 277920824 w 5355"/>
              <a:gd name="T71" fmla="*/ 277517957 h 2449"/>
              <a:gd name="T72" fmla="*/ 277920824 w 5355"/>
              <a:gd name="T73" fmla="*/ 277517957 h 2449"/>
              <a:gd name="T74" fmla="*/ 277920824 w 5355"/>
              <a:gd name="T75" fmla="*/ 277517957 h 2449"/>
              <a:gd name="T76" fmla="*/ 277920824 w 5355"/>
              <a:gd name="T77" fmla="*/ 277517957 h 2449"/>
              <a:gd name="T78" fmla="*/ 277920824 w 5355"/>
              <a:gd name="T79" fmla="*/ 277517957 h 2449"/>
              <a:gd name="T80" fmla="*/ 277920824 w 5355"/>
              <a:gd name="T81" fmla="*/ 277517957 h 2449"/>
              <a:gd name="T82" fmla="*/ 277920824 w 5355"/>
              <a:gd name="T83" fmla="*/ 277517957 h 2449"/>
              <a:gd name="T84" fmla="*/ 277920824 w 5355"/>
              <a:gd name="T85" fmla="*/ 277517957 h 2449"/>
              <a:gd name="T86" fmla="*/ 277920824 w 5355"/>
              <a:gd name="T87" fmla="*/ 277517957 h 2449"/>
              <a:gd name="T88" fmla="*/ 277920824 w 5355"/>
              <a:gd name="T89" fmla="*/ 277517957 h 2449"/>
              <a:gd name="T90" fmla="*/ 277920824 w 5355"/>
              <a:gd name="T91" fmla="*/ 277517957 h 2449"/>
              <a:gd name="T92" fmla="*/ 277920824 w 5355"/>
              <a:gd name="T93" fmla="*/ 277517957 h 2449"/>
              <a:gd name="T94" fmla="*/ 277920824 w 5355"/>
              <a:gd name="T95" fmla="*/ 277517957 h 2449"/>
              <a:gd name="T96" fmla="*/ 277920824 w 5355"/>
              <a:gd name="T97" fmla="*/ 277517957 h 2449"/>
              <a:gd name="T98" fmla="*/ 277920824 w 5355"/>
              <a:gd name="T99" fmla="*/ 277517957 h 2449"/>
              <a:gd name="T100" fmla="*/ 277920824 w 5355"/>
              <a:gd name="T101" fmla="*/ 277517957 h 2449"/>
              <a:gd name="T102" fmla="*/ 277920824 w 5355"/>
              <a:gd name="T103" fmla="*/ 277517957 h 2449"/>
              <a:gd name="T104" fmla="*/ 277920824 w 5355"/>
              <a:gd name="T105" fmla="*/ 277517957 h 2449"/>
              <a:gd name="T106" fmla="*/ 277920824 w 5355"/>
              <a:gd name="T107" fmla="*/ 277517957 h 2449"/>
              <a:gd name="T108" fmla="*/ 277920824 w 5355"/>
              <a:gd name="T109" fmla="*/ 277517957 h 2449"/>
              <a:gd name="T110" fmla="*/ 277920824 w 5355"/>
              <a:gd name="T111" fmla="*/ 277517957 h 2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355" h="2449">
                <a:moveTo>
                  <a:pt x="0" y="1368"/>
                </a:moveTo>
                <a:lnTo>
                  <a:pt x="0" y="1111"/>
                </a:lnTo>
                <a:lnTo>
                  <a:pt x="4362" y="1111"/>
                </a:lnTo>
                <a:lnTo>
                  <a:pt x="4327" y="1083"/>
                </a:lnTo>
                <a:lnTo>
                  <a:pt x="4294" y="1056"/>
                </a:lnTo>
                <a:lnTo>
                  <a:pt x="4262" y="1028"/>
                </a:lnTo>
                <a:lnTo>
                  <a:pt x="4231" y="999"/>
                </a:lnTo>
                <a:lnTo>
                  <a:pt x="4200" y="971"/>
                </a:lnTo>
                <a:lnTo>
                  <a:pt x="4171" y="941"/>
                </a:lnTo>
                <a:lnTo>
                  <a:pt x="4142" y="911"/>
                </a:lnTo>
                <a:lnTo>
                  <a:pt x="4116" y="880"/>
                </a:lnTo>
                <a:lnTo>
                  <a:pt x="4089" y="849"/>
                </a:lnTo>
                <a:lnTo>
                  <a:pt x="4064" y="818"/>
                </a:lnTo>
                <a:lnTo>
                  <a:pt x="4040" y="787"/>
                </a:lnTo>
                <a:lnTo>
                  <a:pt x="4018" y="754"/>
                </a:lnTo>
                <a:lnTo>
                  <a:pt x="3996" y="722"/>
                </a:lnTo>
                <a:lnTo>
                  <a:pt x="3975" y="689"/>
                </a:lnTo>
                <a:lnTo>
                  <a:pt x="3957" y="657"/>
                </a:lnTo>
                <a:lnTo>
                  <a:pt x="3938" y="623"/>
                </a:lnTo>
                <a:lnTo>
                  <a:pt x="3921" y="590"/>
                </a:lnTo>
                <a:lnTo>
                  <a:pt x="3905" y="555"/>
                </a:lnTo>
                <a:lnTo>
                  <a:pt x="3890" y="520"/>
                </a:lnTo>
                <a:lnTo>
                  <a:pt x="3876" y="484"/>
                </a:lnTo>
                <a:lnTo>
                  <a:pt x="3862" y="447"/>
                </a:lnTo>
                <a:lnTo>
                  <a:pt x="3851" y="409"/>
                </a:lnTo>
                <a:lnTo>
                  <a:pt x="3839" y="371"/>
                </a:lnTo>
                <a:lnTo>
                  <a:pt x="3829" y="332"/>
                </a:lnTo>
                <a:lnTo>
                  <a:pt x="3821" y="293"/>
                </a:lnTo>
                <a:lnTo>
                  <a:pt x="3813" y="253"/>
                </a:lnTo>
                <a:lnTo>
                  <a:pt x="3806" y="212"/>
                </a:lnTo>
                <a:lnTo>
                  <a:pt x="3800" y="171"/>
                </a:lnTo>
                <a:lnTo>
                  <a:pt x="3796" y="130"/>
                </a:lnTo>
                <a:lnTo>
                  <a:pt x="3792" y="87"/>
                </a:lnTo>
                <a:lnTo>
                  <a:pt x="3790" y="43"/>
                </a:lnTo>
                <a:lnTo>
                  <a:pt x="3789" y="0"/>
                </a:lnTo>
                <a:lnTo>
                  <a:pt x="3813" y="0"/>
                </a:lnTo>
                <a:lnTo>
                  <a:pt x="3889" y="82"/>
                </a:lnTo>
                <a:lnTo>
                  <a:pt x="3968" y="164"/>
                </a:lnTo>
                <a:lnTo>
                  <a:pt x="4051" y="245"/>
                </a:lnTo>
                <a:lnTo>
                  <a:pt x="4135" y="325"/>
                </a:lnTo>
                <a:lnTo>
                  <a:pt x="4221" y="403"/>
                </a:lnTo>
                <a:lnTo>
                  <a:pt x="4310" y="482"/>
                </a:lnTo>
                <a:lnTo>
                  <a:pt x="4401" y="559"/>
                </a:lnTo>
                <a:lnTo>
                  <a:pt x="4493" y="635"/>
                </a:lnTo>
                <a:lnTo>
                  <a:pt x="4590" y="708"/>
                </a:lnTo>
                <a:lnTo>
                  <a:pt x="4690" y="783"/>
                </a:lnTo>
                <a:lnTo>
                  <a:pt x="4793" y="858"/>
                </a:lnTo>
                <a:lnTo>
                  <a:pt x="4899" y="932"/>
                </a:lnTo>
                <a:lnTo>
                  <a:pt x="5008" y="1006"/>
                </a:lnTo>
                <a:lnTo>
                  <a:pt x="5121" y="1080"/>
                </a:lnTo>
                <a:lnTo>
                  <a:pt x="5236" y="1154"/>
                </a:lnTo>
                <a:lnTo>
                  <a:pt x="5355" y="1226"/>
                </a:lnTo>
                <a:lnTo>
                  <a:pt x="5355" y="1258"/>
                </a:lnTo>
                <a:lnTo>
                  <a:pt x="5227" y="1337"/>
                </a:lnTo>
                <a:lnTo>
                  <a:pt x="5103" y="1415"/>
                </a:lnTo>
                <a:lnTo>
                  <a:pt x="4983" y="1492"/>
                </a:lnTo>
                <a:lnTo>
                  <a:pt x="4869" y="1569"/>
                </a:lnTo>
                <a:lnTo>
                  <a:pt x="4759" y="1644"/>
                </a:lnTo>
                <a:lnTo>
                  <a:pt x="4654" y="1719"/>
                </a:lnTo>
                <a:lnTo>
                  <a:pt x="4555" y="1791"/>
                </a:lnTo>
                <a:lnTo>
                  <a:pt x="4461" y="1864"/>
                </a:lnTo>
                <a:lnTo>
                  <a:pt x="4371" y="1935"/>
                </a:lnTo>
                <a:lnTo>
                  <a:pt x="4284" y="2007"/>
                </a:lnTo>
                <a:lnTo>
                  <a:pt x="4198" y="2080"/>
                </a:lnTo>
                <a:lnTo>
                  <a:pt x="4116" y="2154"/>
                </a:lnTo>
                <a:lnTo>
                  <a:pt x="4035" y="2227"/>
                </a:lnTo>
                <a:lnTo>
                  <a:pt x="3958" y="2301"/>
                </a:lnTo>
                <a:lnTo>
                  <a:pt x="3884" y="2376"/>
                </a:lnTo>
                <a:lnTo>
                  <a:pt x="3813" y="2449"/>
                </a:lnTo>
                <a:lnTo>
                  <a:pt x="3787" y="2449"/>
                </a:lnTo>
                <a:lnTo>
                  <a:pt x="3787" y="2431"/>
                </a:lnTo>
                <a:lnTo>
                  <a:pt x="3787" y="2392"/>
                </a:lnTo>
                <a:lnTo>
                  <a:pt x="3788" y="2353"/>
                </a:lnTo>
                <a:lnTo>
                  <a:pt x="3791" y="2313"/>
                </a:lnTo>
                <a:lnTo>
                  <a:pt x="3795" y="2275"/>
                </a:lnTo>
                <a:lnTo>
                  <a:pt x="3799" y="2237"/>
                </a:lnTo>
                <a:lnTo>
                  <a:pt x="3805" y="2200"/>
                </a:lnTo>
                <a:lnTo>
                  <a:pt x="3812" y="2163"/>
                </a:lnTo>
                <a:lnTo>
                  <a:pt x="3820" y="2126"/>
                </a:lnTo>
                <a:lnTo>
                  <a:pt x="3829" y="2089"/>
                </a:lnTo>
                <a:lnTo>
                  <a:pt x="3839" y="2053"/>
                </a:lnTo>
                <a:lnTo>
                  <a:pt x="3851" y="2019"/>
                </a:lnTo>
                <a:lnTo>
                  <a:pt x="3862" y="1984"/>
                </a:lnTo>
                <a:lnTo>
                  <a:pt x="3876" y="1951"/>
                </a:lnTo>
                <a:lnTo>
                  <a:pt x="3890" y="1918"/>
                </a:lnTo>
                <a:lnTo>
                  <a:pt x="3906" y="1884"/>
                </a:lnTo>
                <a:lnTo>
                  <a:pt x="3922" y="1852"/>
                </a:lnTo>
                <a:lnTo>
                  <a:pt x="3941" y="1821"/>
                </a:lnTo>
                <a:lnTo>
                  <a:pt x="3960" y="1789"/>
                </a:lnTo>
                <a:lnTo>
                  <a:pt x="3981" y="1757"/>
                </a:lnTo>
                <a:lnTo>
                  <a:pt x="4003" y="1725"/>
                </a:lnTo>
                <a:lnTo>
                  <a:pt x="4027" y="1694"/>
                </a:lnTo>
                <a:lnTo>
                  <a:pt x="4051" y="1663"/>
                </a:lnTo>
                <a:lnTo>
                  <a:pt x="4076" y="1632"/>
                </a:lnTo>
                <a:lnTo>
                  <a:pt x="4104" y="1602"/>
                </a:lnTo>
                <a:lnTo>
                  <a:pt x="4132" y="1572"/>
                </a:lnTo>
                <a:lnTo>
                  <a:pt x="4162" y="1543"/>
                </a:lnTo>
                <a:lnTo>
                  <a:pt x="4193" y="1513"/>
                </a:lnTo>
                <a:lnTo>
                  <a:pt x="4224" y="1483"/>
                </a:lnTo>
                <a:lnTo>
                  <a:pt x="4257" y="1454"/>
                </a:lnTo>
                <a:lnTo>
                  <a:pt x="4290" y="1425"/>
                </a:lnTo>
                <a:lnTo>
                  <a:pt x="4326" y="1396"/>
                </a:lnTo>
                <a:lnTo>
                  <a:pt x="4362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KSO_Shape">
            <a:extLst>
              <a:ext uri="{FF2B5EF4-FFF2-40B4-BE49-F238E27FC236}">
                <a16:creationId xmlns:a16="http://schemas.microsoft.com/office/drawing/2014/main" id="{95D33CF0-354C-4FAB-AF8E-44C55E1FB2E7}"/>
              </a:ext>
            </a:extLst>
          </p:cNvPr>
          <p:cNvSpPr>
            <a:spLocks/>
          </p:cNvSpPr>
          <p:nvPr/>
        </p:nvSpPr>
        <p:spPr bwMode="auto">
          <a:xfrm rot="2711106">
            <a:off x="2243714" y="3957884"/>
            <a:ext cx="1187063" cy="478971"/>
          </a:xfrm>
          <a:custGeom>
            <a:avLst/>
            <a:gdLst>
              <a:gd name="T0" fmla="*/ 277920824 w 5355"/>
              <a:gd name="T1" fmla="*/ 277517957 h 2449"/>
              <a:gd name="T2" fmla="*/ 277920824 w 5355"/>
              <a:gd name="T3" fmla="*/ 277517957 h 2449"/>
              <a:gd name="T4" fmla="*/ 277920824 w 5355"/>
              <a:gd name="T5" fmla="*/ 277517957 h 2449"/>
              <a:gd name="T6" fmla="*/ 277920824 w 5355"/>
              <a:gd name="T7" fmla="*/ 277517957 h 2449"/>
              <a:gd name="T8" fmla="*/ 277920824 w 5355"/>
              <a:gd name="T9" fmla="*/ 277517957 h 2449"/>
              <a:gd name="T10" fmla="*/ 277920824 w 5355"/>
              <a:gd name="T11" fmla="*/ 277517957 h 2449"/>
              <a:gd name="T12" fmla="*/ 277920824 w 5355"/>
              <a:gd name="T13" fmla="*/ 277517957 h 2449"/>
              <a:gd name="T14" fmla="*/ 277920824 w 5355"/>
              <a:gd name="T15" fmla="*/ 277517957 h 2449"/>
              <a:gd name="T16" fmla="*/ 277920824 w 5355"/>
              <a:gd name="T17" fmla="*/ 277517957 h 2449"/>
              <a:gd name="T18" fmla="*/ 277920824 w 5355"/>
              <a:gd name="T19" fmla="*/ 277517957 h 2449"/>
              <a:gd name="T20" fmla="*/ 277920824 w 5355"/>
              <a:gd name="T21" fmla="*/ 277517957 h 2449"/>
              <a:gd name="T22" fmla="*/ 277920824 w 5355"/>
              <a:gd name="T23" fmla="*/ 277517957 h 2449"/>
              <a:gd name="T24" fmla="*/ 277920824 w 5355"/>
              <a:gd name="T25" fmla="*/ 277517957 h 2449"/>
              <a:gd name="T26" fmla="*/ 277920824 w 5355"/>
              <a:gd name="T27" fmla="*/ 277517957 h 2449"/>
              <a:gd name="T28" fmla="*/ 277920824 w 5355"/>
              <a:gd name="T29" fmla="*/ 277517957 h 2449"/>
              <a:gd name="T30" fmla="*/ 277920824 w 5355"/>
              <a:gd name="T31" fmla="*/ 277517957 h 2449"/>
              <a:gd name="T32" fmla="*/ 277920824 w 5355"/>
              <a:gd name="T33" fmla="*/ 277517957 h 2449"/>
              <a:gd name="T34" fmla="*/ 277920824 w 5355"/>
              <a:gd name="T35" fmla="*/ 277517957 h 2449"/>
              <a:gd name="T36" fmla="*/ 277920824 w 5355"/>
              <a:gd name="T37" fmla="*/ 277517957 h 2449"/>
              <a:gd name="T38" fmla="*/ 277920824 w 5355"/>
              <a:gd name="T39" fmla="*/ 277517957 h 2449"/>
              <a:gd name="T40" fmla="*/ 277920824 w 5355"/>
              <a:gd name="T41" fmla="*/ 277517957 h 2449"/>
              <a:gd name="T42" fmla="*/ 277920824 w 5355"/>
              <a:gd name="T43" fmla="*/ 277517957 h 2449"/>
              <a:gd name="T44" fmla="*/ 277920824 w 5355"/>
              <a:gd name="T45" fmla="*/ 277517957 h 2449"/>
              <a:gd name="T46" fmla="*/ 277920824 w 5355"/>
              <a:gd name="T47" fmla="*/ 277517957 h 2449"/>
              <a:gd name="T48" fmla="*/ 277920824 w 5355"/>
              <a:gd name="T49" fmla="*/ 277517957 h 2449"/>
              <a:gd name="T50" fmla="*/ 277920824 w 5355"/>
              <a:gd name="T51" fmla="*/ 277517957 h 2449"/>
              <a:gd name="T52" fmla="*/ 277920824 w 5355"/>
              <a:gd name="T53" fmla="*/ 277517957 h 2449"/>
              <a:gd name="T54" fmla="*/ 277920824 w 5355"/>
              <a:gd name="T55" fmla="*/ 277517957 h 2449"/>
              <a:gd name="T56" fmla="*/ 277920824 w 5355"/>
              <a:gd name="T57" fmla="*/ 277517957 h 2449"/>
              <a:gd name="T58" fmla="*/ 277920824 w 5355"/>
              <a:gd name="T59" fmla="*/ 277517957 h 2449"/>
              <a:gd name="T60" fmla="*/ 277920824 w 5355"/>
              <a:gd name="T61" fmla="*/ 277517957 h 2449"/>
              <a:gd name="T62" fmla="*/ 277920824 w 5355"/>
              <a:gd name="T63" fmla="*/ 277517957 h 2449"/>
              <a:gd name="T64" fmla="*/ 277920824 w 5355"/>
              <a:gd name="T65" fmla="*/ 277517957 h 2449"/>
              <a:gd name="T66" fmla="*/ 277920824 w 5355"/>
              <a:gd name="T67" fmla="*/ 277517957 h 2449"/>
              <a:gd name="T68" fmla="*/ 277920824 w 5355"/>
              <a:gd name="T69" fmla="*/ 277517957 h 2449"/>
              <a:gd name="T70" fmla="*/ 277920824 w 5355"/>
              <a:gd name="T71" fmla="*/ 277517957 h 2449"/>
              <a:gd name="T72" fmla="*/ 277920824 w 5355"/>
              <a:gd name="T73" fmla="*/ 277517957 h 2449"/>
              <a:gd name="T74" fmla="*/ 277920824 w 5355"/>
              <a:gd name="T75" fmla="*/ 277517957 h 2449"/>
              <a:gd name="T76" fmla="*/ 277920824 w 5355"/>
              <a:gd name="T77" fmla="*/ 277517957 h 2449"/>
              <a:gd name="T78" fmla="*/ 277920824 w 5355"/>
              <a:gd name="T79" fmla="*/ 277517957 h 2449"/>
              <a:gd name="T80" fmla="*/ 277920824 w 5355"/>
              <a:gd name="T81" fmla="*/ 277517957 h 2449"/>
              <a:gd name="T82" fmla="*/ 277920824 w 5355"/>
              <a:gd name="T83" fmla="*/ 277517957 h 2449"/>
              <a:gd name="T84" fmla="*/ 277920824 w 5355"/>
              <a:gd name="T85" fmla="*/ 277517957 h 2449"/>
              <a:gd name="T86" fmla="*/ 277920824 w 5355"/>
              <a:gd name="T87" fmla="*/ 277517957 h 2449"/>
              <a:gd name="T88" fmla="*/ 277920824 w 5355"/>
              <a:gd name="T89" fmla="*/ 277517957 h 2449"/>
              <a:gd name="T90" fmla="*/ 277920824 w 5355"/>
              <a:gd name="T91" fmla="*/ 277517957 h 2449"/>
              <a:gd name="T92" fmla="*/ 277920824 w 5355"/>
              <a:gd name="T93" fmla="*/ 277517957 h 2449"/>
              <a:gd name="T94" fmla="*/ 277920824 w 5355"/>
              <a:gd name="T95" fmla="*/ 277517957 h 2449"/>
              <a:gd name="T96" fmla="*/ 277920824 w 5355"/>
              <a:gd name="T97" fmla="*/ 277517957 h 2449"/>
              <a:gd name="T98" fmla="*/ 277920824 w 5355"/>
              <a:gd name="T99" fmla="*/ 277517957 h 2449"/>
              <a:gd name="T100" fmla="*/ 277920824 w 5355"/>
              <a:gd name="T101" fmla="*/ 277517957 h 2449"/>
              <a:gd name="T102" fmla="*/ 277920824 w 5355"/>
              <a:gd name="T103" fmla="*/ 277517957 h 2449"/>
              <a:gd name="T104" fmla="*/ 277920824 w 5355"/>
              <a:gd name="T105" fmla="*/ 277517957 h 2449"/>
              <a:gd name="T106" fmla="*/ 277920824 w 5355"/>
              <a:gd name="T107" fmla="*/ 277517957 h 2449"/>
              <a:gd name="T108" fmla="*/ 277920824 w 5355"/>
              <a:gd name="T109" fmla="*/ 277517957 h 2449"/>
              <a:gd name="T110" fmla="*/ 277920824 w 5355"/>
              <a:gd name="T111" fmla="*/ 277517957 h 244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355" h="2449">
                <a:moveTo>
                  <a:pt x="0" y="1368"/>
                </a:moveTo>
                <a:lnTo>
                  <a:pt x="0" y="1111"/>
                </a:lnTo>
                <a:lnTo>
                  <a:pt x="4362" y="1111"/>
                </a:lnTo>
                <a:lnTo>
                  <a:pt x="4327" y="1083"/>
                </a:lnTo>
                <a:lnTo>
                  <a:pt x="4294" y="1056"/>
                </a:lnTo>
                <a:lnTo>
                  <a:pt x="4262" y="1028"/>
                </a:lnTo>
                <a:lnTo>
                  <a:pt x="4231" y="999"/>
                </a:lnTo>
                <a:lnTo>
                  <a:pt x="4200" y="971"/>
                </a:lnTo>
                <a:lnTo>
                  <a:pt x="4171" y="941"/>
                </a:lnTo>
                <a:lnTo>
                  <a:pt x="4142" y="911"/>
                </a:lnTo>
                <a:lnTo>
                  <a:pt x="4116" y="880"/>
                </a:lnTo>
                <a:lnTo>
                  <a:pt x="4089" y="849"/>
                </a:lnTo>
                <a:lnTo>
                  <a:pt x="4064" y="818"/>
                </a:lnTo>
                <a:lnTo>
                  <a:pt x="4040" y="787"/>
                </a:lnTo>
                <a:lnTo>
                  <a:pt x="4018" y="754"/>
                </a:lnTo>
                <a:lnTo>
                  <a:pt x="3996" y="722"/>
                </a:lnTo>
                <a:lnTo>
                  <a:pt x="3975" y="689"/>
                </a:lnTo>
                <a:lnTo>
                  <a:pt x="3957" y="657"/>
                </a:lnTo>
                <a:lnTo>
                  <a:pt x="3938" y="623"/>
                </a:lnTo>
                <a:lnTo>
                  <a:pt x="3921" y="590"/>
                </a:lnTo>
                <a:lnTo>
                  <a:pt x="3905" y="555"/>
                </a:lnTo>
                <a:lnTo>
                  <a:pt x="3890" y="520"/>
                </a:lnTo>
                <a:lnTo>
                  <a:pt x="3876" y="484"/>
                </a:lnTo>
                <a:lnTo>
                  <a:pt x="3862" y="447"/>
                </a:lnTo>
                <a:lnTo>
                  <a:pt x="3851" y="409"/>
                </a:lnTo>
                <a:lnTo>
                  <a:pt x="3839" y="371"/>
                </a:lnTo>
                <a:lnTo>
                  <a:pt x="3829" y="332"/>
                </a:lnTo>
                <a:lnTo>
                  <a:pt x="3821" y="293"/>
                </a:lnTo>
                <a:lnTo>
                  <a:pt x="3813" y="253"/>
                </a:lnTo>
                <a:lnTo>
                  <a:pt x="3806" y="212"/>
                </a:lnTo>
                <a:lnTo>
                  <a:pt x="3800" y="171"/>
                </a:lnTo>
                <a:lnTo>
                  <a:pt x="3796" y="130"/>
                </a:lnTo>
                <a:lnTo>
                  <a:pt x="3792" y="87"/>
                </a:lnTo>
                <a:lnTo>
                  <a:pt x="3790" y="43"/>
                </a:lnTo>
                <a:lnTo>
                  <a:pt x="3789" y="0"/>
                </a:lnTo>
                <a:lnTo>
                  <a:pt x="3813" y="0"/>
                </a:lnTo>
                <a:lnTo>
                  <a:pt x="3889" y="82"/>
                </a:lnTo>
                <a:lnTo>
                  <a:pt x="3968" y="164"/>
                </a:lnTo>
                <a:lnTo>
                  <a:pt x="4051" y="245"/>
                </a:lnTo>
                <a:lnTo>
                  <a:pt x="4135" y="325"/>
                </a:lnTo>
                <a:lnTo>
                  <a:pt x="4221" y="403"/>
                </a:lnTo>
                <a:lnTo>
                  <a:pt x="4310" y="482"/>
                </a:lnTo>
                <a:lnTo>
                  <a:pt x="4401" y="559"/>
                </a:lnTo>
                <a:lnTo>
                  <a:pt x="4493" y="635"/>
                </a:lnTo>
                <a:lnTo>
                  <a:pt x="4590" y="708"/>
                </a:lnTo>
                <a:lnTo>
                  <a:pt x="4690" y="783"/>
                </a:lnTo>
                <a:lnTo>
                  <a:pt x="4793" y="858"/>
                </a:lnTo>
                <a:lnTo>
                  <a:pt x="4899" y="932"/>
                </a:lnTo>
                <a:lnTo>
                  <a:pt x="5008" y="1006"/>
                </a:lnTo>
                <a:lnTo>
                  <a:pt x="5121" y="1080"/>
                </a:lnTo>
                <a:lnTo>
                  <a:pt x="5236" y="1154"/>
                </a:lnTo>
                <a:lnTo>
                  <a:pt x="5355" y="1226"/>
                </a:lnTo>
                <a:lnTo>
                  <a:pt x="5355" y="1258"/>
                </a:lnTo>
                <a:lnTo>
                  <a:pt x="5227" y="1337"/>
                </a:lnTo>
                <a:lnTo>
                  <a:pt x="5103" y="1415"/>
                </a:lnTo>
                <a:lnTo>
                  <a:pt x="4983" y="1492"/>
                </a:lnTo>
                <a:lnTo>
                  <a:pt x="4869" y="1569"/>
                </a:lnTo>
                <a:lnTo>
                  <a:pt x="4759" y="1644"/>
                </a:lnTo>
                <a:lnTo>
                  <a:pt x="4654" y="1719"/>
                </a:lnTo>
                <a:lnTo>
                  <a:pt x="4555" y="1791"/>
                </a:lnTo>
                <a:lnTo>
                  <a:pt x="4461" y="1864"/>
                </a:lnTo>
                <a:lnTo>
                  <a:pt x="4371" y="1935"/>
                </a:lnTo>
                <a:lnTo>
                  <a:pt x="4284" y="2007"/>
                </a:lnTo>
                <a:lnTo>
                  <a:pt x="4198" y="2080"/>
                </a:lnTo>
                <a:lnTo>
                  <a:pt x="4116" y="2154"/>
                </a:lnTo>
                <a:lnTo>
                  <a:pt x="4035" y="2227"/>
                </a:lnTo>
                <a:lnTo>
                  <a:pt x="3958" y="2301"/>
                </a:lnTo>
                <a:lnTo>
                  <a:pt x="3884" y="2376"/>
                </a:lnTo>
                <a:lnTo>
                  <a:pt x="3813" y="2449"/>
                </a:lnTo>
                <a:lnTo>
                  <a:pt x="3787" y="2449"/>
                </a:lnTo>
                <a:lnTo>
                  <a:pt x="3787" y="2431"/>
                </a:lnTo>
                <a:lnTo>
                  <a:pt x="3787" y="2392"/>
                </a:lnTo>
                <a:lnTo>
                  <a:pt x="3788" y="2353"/>
                </a:lnTo>
                <a:lnTo>
                  <a:pt x="3791" y="2313"/>
                </a:lnTo>
                <a:lnTo>
                  <a:pt x="3795" y="2275"/>
                </a:lnTo>
                <a:lnTo>
                  <a:pt x="3799" y="2237"/>
                </a:lnTo>
                <a:lnTo>
                  <a:pt x="3805" y="2200"/>
                </a:lnTo>
                <a:lnTo>
                  <a:pt x="3812" y="2163"/>
                </a:lnTo>
                <a:lnTo>
                  <a:pt x="3820" y="2126"/>
                </a:lnTo>
                <a:lnTo>
                  <a:pt x="3829" y="2089"/>
                </a:lnTo>
                <a:lnTo>
                  <a:pt x="3839" y="2053"/>
                </a:lnTo>
                <a:lnTo>
                  <a:pt x="3851" y="2019"/>
                </a:lnTo>
                <a:lnTo>
                  <a:pt x="3862" y="1984"/>
                </a:lnTo>
                <a:lnTo>
                  <a:pt x="3876" y="1951"/>
                </a:lnTo>
                <a:lnTo>
                  <a:pt x="3890" y="1918"/>
                </a:lnTo>
                <a:lnTo>
                  <a:pt x="3906" y="1884"/>
                </a:lnTo>
                <a:lnTo>
                  <a:pt x="3922" y="1852"/>
                </a:lnTo>
                <a:lnTo>
                  <a:pt x="3941" y="1821"/>
                </a:lnTo>
                <a:lnTo>
                  <a:pt x="3960" y="1789"/>
                </a:lnTo>
                <a:lnTo>
                  <a:pt x="3981" y="1757"/>
                </a:lnTo>
                <a:lnTo>
                  <a:pt x="4003" y="1725"/>
                </a:lnTo>
                <a:lnTo>
                  <a:pt x="4027" y="1694"/>
                </a:lnTo>
                <a:lnTo>
                  <a:pt x="4051" y="1663"/>
                </a:lnTo>
                <a:lnTo>
                  <a:pt x="4076" y="1632"/>
                </a:lnTo>
                <a:lnTo>
                  <a:pt x="4104" y="1602"/>
                </a:lnTo>
                <a:lnTo>
                  <a:pt x="4132" y="1572"/>
                </a:lnTo>
                <a:lnTo>
                  <a:pt x="4162" y="1543"/>
                </a:lnTo>
                <a:lnTo>
                  <a:pt x="4193" y="1513"/>
                </a:lnTo>
                <a:lnTo>
                  <a:pt x="4224" y="1483"/>
                </a:lnTo>
                <a:lnTo>
                  <a:pt x="4257" y="1454"/>
                </a:lnTo>
                <a:lnTo>
                  <a:pt x="4290" y="1425"/>
                </a:lnTo>
                <a:lnTo>
                  <a:pt x="4326" y="1396"/>
                </a:lnTo>
                <a:lnTo>
                  <a:pt x="4362" y="1368"/>
                </a:lnTo>
                <a:lnTo>
                  <a:pt x="0" y="1368"/>
                </a:lnTo>
                <a:close/>
              </a:path>
            </a:pathLst>
          </a:custGeom>
          <a:solidFill>
            <a:srgbClr val="FF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8">
            <a:extLst>
              <a:ext uri="{FF2B5EF4-FFF2-40B4-BE49-F238E27FC236}">
                <a16:creationId xmlns:a16="http://schemas.microsoft.com/office/drawing/2014/main" id="{C890172E-81D3-415B-AAE1-FD82E4391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14" y="1155862"/>
            <a:ext cx="10872787" cy="12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3000"/>
              </a:lnSpc>
              <a:spcBef>
                <a:spcPts val="0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二、檔案上傳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批次作業</a:t>
            </a:r>
            <a:r>
              <a:rPr lang="en-US" altLang="zh-TW" sz="24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>
              <a:lnSpc>
                <a:spcPts val="3000"/>
              </a:lnSpc>
              <a:spcBef>
                <a:spcPts val="0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en-US" altLang="zh-TW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Step1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ts val="3000"/>
              </a:lnSpc>
              <a:spcBef>
                <a:spcPts val="0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zh-TW" altLang="en-US" sz="24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本系統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匯出之「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範例檔案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」，填入免試生之相關資料後逕行資料匯入作業。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47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1C6D19E6-9B51-4CEA-86E7-3354C8C7A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24741" y="6320573"/>
            <a:ext cx="2743200" cy="365125"/>
          </a:xfrm>
        </p:spPr>
        <p:txBody>
          <a:bodyPr/>
          <a:lstStyle/>
          <a:p>
            <a:fld id="{EF27B4D1-FA05-449E-A80B-57A962297113}" type="slidenum">
              <a:rPr lang="zh-TW" altLang="en-US" sz="2400" smtClean="0"/>
              <a:pPr/>
              <a:t>8</a:t>
            </a:fld>
            <a:endParaRPr lang="zh-TW" altLang="en-US" sz="24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1BDA378-4069-4236-AA6C-7FFA85744286}"/>
              </a:ext>
            </a:extLst>
          </p:cNvPr>
          <p:cNvSpPr/>
          <p:nvPr/>
        </p:nvSpPr>
        <p:spPr bwMode="auto">
          <a:xfrm>
            <a:off x="814314" y="383190"/>
            <a:ext cx="4828840" cy="549605"/>
          </a:xfrm>
          <a:prstGeom prst="rect">
            <a:avLst/>
          </a:prstGeom>
          <a:solidFill>
            <a:srgbClr val="C3E0D3"/>
          </a:solidFill>
          <a:ln>
            <a:solidFill>
              <a:schemeClr val="bg1"/>
            </a:solidFill>
          </a:ln>
          <a:effectLst>
            <a:outerShdw blurRad="50800" dist="12700" dir="54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spcBef>
                <a:spcPct val="50000"/>
              </a:spcBef>
              <a:defRPr/>
            </a:pP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1</a:t>
            </a:r>
            <a:r>
              <a:rPr lang="zh-TW" altLang="en-US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、報名資料載入</a:t>
            </a:r>
            <a:r>
              <a:rPr lang="en-US" altLang="zh-TW" sz="3200" b="1" spc="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lt"/>
              </a:rPr>
              <a:t>(3/11)</a:t>
            </a: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F70DD32B-BA9E-4D62-A8A0-2CAEFD1EA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69" y="1171303"/>
            <a:ext cx="49023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575"/>
              </a:spcBef>
              <a:buClr>
                <a:schemeClr val="accent1"/>
              </a:buClr>
              <a:buSzPct val="85000"/>
              <a:buFontTx/>
              <a:buNone/>
            </a:pP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範例檔案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」編輯注意事項</a:t>
            </a:r>
            <a:r>
              <a:rPr lang="en-US" altLang="zh-TW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r>
              <a:rPr lang="zh-TW" altLang="en-US" sz="24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文字方塊 24">
            <a:extLst>
              <a:ext uri="{FF2B5EF4-FFF2-40B4-BE49-F238E27FC236}">
                <a16:creationId xmlns:a16="http://schemas.microsoft.com/office/drawing/2014/main" id="{65B9E340-12D4-4277-968E-BF8F53839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314" y="1700738"/>
            <a:ext cx="770435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FF0000"/>
                </a:solidFill>
                <a:latin typeface="Calibri Light" panose="020F0302020204030204" pitchFamily="34" charset="0"/>
              </a:rPr>
              <a:t>❶</a:t>
            </a:r>
            <a:r>
              <a:rPr lang="zh-TW" altLang="en-US" sz="2800" dirty="0">
                <a:solidFill>
                  <a:srgbClr val="C00000"/>
                </a:solidFill>
                <a:latin typeface="Calibri Light" panose="020F0302020204030204" pitchFamily="34" charset="0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輸入擔任幹部學期數及服務時數→多元學習表現積分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FF"/>
                </a:solidFill>
                <a:latin typeface="Calibri Light" panose="020F0302020204030204" pitchFamily="34" charset="0"/>
              </a:rPr>
              <a:t>❷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多元學習表現積分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❸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輸入均衡學習成績→均衡學習積分</a:t>
            </a:r>
            <a:endParaRPr lang="en-US" altLang="zh-TW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>
                <a:solidFill>
                  <a:srgbClr val="7030A0"/>
                </a:solidFill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❹</a:t>
            </a:r>
            <a:r>
              <a:rPr lang="en-US" altLang="zh-TW" sz="2800" dirty="0">
                <a:solidFill>
                  <a:srgbClr val="C00000"/>
                </a:solidFill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輸入五專完免校科組代碼</a:t>
            </a:r>
            <a:endParaRPr lang="en-US" altLang="zh-TW" sz="28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4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:a16="http://schemas.microsoft.com/office/drawing/2014/main" id="{F5727EB0-D33B-4784-A19B-54460065833B}"/>
              </a:ext>
            </a:extLst>
          </p:cNvPr>
          <p:cNvSpPr txBox="1"/>
          <p:nvPr/>
        </p:nvSpPr>
        <p:spPr>
          <a:xfrm>
            <a:off x="7579646" y="3207946"/>
            <a:ext cx="51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Calibri Light" panose="020F0302020204030204" pitchFamily="34" charset="0"/>
              </a:rPr>
              <a:t>❶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475C1C74-2F3D-4854-87AC-50DD23A2CF38}"/>
              </a:ext>
            </a:extLst>
          </p:cNvPr>
          <p:cNvSpPr txBox="1"/>
          <p:nvPr/>
        </p:nvSpPr>
        <p:spPr>
          <a:xfrm>
            <a:off x="8222565" y="3219054"/>
            <a:ext cx="817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Calibri Light" panose="020F0302020204030204" pitchFamily="34" charset="0"/>
              </a:rPr>
              <a:t>❷</a:t>
            </a:r>
            <a:endParaRPr lang="zh-TW" altLang="en-US" sz="2800" dirty="0"/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80B56C29-904F-4E5A-B221-E96F2BB3C9E1}"/>
              </a:ext>
            </a:extLst>
          </p:cNvPr>
          <p:cNvSpPr txBox="1"/>
          <p:nvPr/>
        </p:nvSpPr>
        <p:spPr>
          <a:xfrm>
            <a:off x="9743678" y="3207946"/>
            <a:ext cx="583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❸</a:t>
            </a:r>
            <a:endParaRPr lang="zh-TW" altLang="en-US" sz="2800" dirty="0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47E826D5-DB8B-4A12-9E56-51DE4AE7D78E}"/>
              </a:ext>
            </a:extLst>
          </p:cNvPr>
          <p:cNvSpPr txBox="1"/>
          <p:nvPr/>
        </p:nvSpPr>
        <p:spPr>
          <a:xfrm>
            <a:off x="10916807" y="3207946"/>
            <a:ext cx="6357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800" dirty="0">
                <a:solidFill>
                  <a:srgbClr val="7030A0"/>
                </a:solidFill>
                <a:latin typeface="Calibri Light" panose="020F03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❹</a:t>
            </a:r>
            <a:endParaRPr lang="zh-TW" altLang="en-US" sz="2800" dirty="0"/>
          </a:p>
        </p:txBody>
      </p:sp>
      <p:grpSp>
        <p:nvGrpSpPr>
          <p:cNvPr id="56" name="群組 55">
            <a:extLst>
              <a:ext uri="{FF2B5EF4-FFF2-40B4-BE49-F238E27FC236}">
                <a16:creationId xmlns:a16="http://schemas.microsoft.com/office/drawing/2014/main" id="{4E1EAA20-FE54-4B9E-A515-476A31A29785}"/>
              </a:ext>
            </a:extLst>
          </p:cNvPr>
          <p:cNvGrpSpPr/>
          <p:nvPr/>
        </p:nvGrpSpPr>
        <p:grpSpPr>
          <a:xfrm>
            <a:off x="247712" y="3757154"/>
            <a:ext cx="11696575" cy="2334479"/>
            <a:chOff x="164499" y="4140331"/>
            <a:chExt cx="11696575" cy="2334479"/>
          </a:xfrm>
        </p:grpSpPr>
        <p:pic>
          <p:nvPicPr>
            <p:cNvPr id="52" name="圖片 51">
              <a:extLst>
                <a:ext uri="{FF2B5EF4-FFF2-40B4-BE49-F238E27FC236}">
                  <a16:creationId xmlns:a16="http://schemas.microsoft.com/office/drawing/2014/main" id="{9B629DB2-C9E8-41E9-9868-D2015FF38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499" y="4144104"/>
              <a:ext cx="11696575" cy="2330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3A8D610-314B-485D-B38A-D5DB4A4A7B5E}"/>
                </a:ext>
              </a:extLst>
            </p:cNvPr>
            <p:cNvSpPr/>
            <p:nvPr/>
          </p:nvSpPr>
          <p:spPr>
            <a:xfrm>
              <a:off x="7323498" y="4140331"/>
              <a:ext cx="901793" cy="177278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938E1CC7-54D1-4E1A-B6BB-8D66F5AAC2E5}"/>
                </a:ext>
              </a:extLst>
            </p:cNvPr>
            <p:cNvSpPr/>
            <p:nvPr/>
          </p:nvSpPr>
          <p:spPr>
            <a:xfrm>
              <a:off x="8245513" y="4140331"/>
              <a:ext cx="367574" cy="1764195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787F8C54-BF87-4AFB-8781-2A9A70407BFC}"/>
                </a:ext>
              </a:extLst>
            </p:cNvPr>
            <p:cNvSpPr/>
            <p:nvPr/>
          </p:nvSpPr>
          <p:spPr>
            <a:xfrm>
              <a:off x="8651484" y="4161986"/>
              <a:ext cx="2147145" cy="1768551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901A27E3-1659-4D43-8424-708BC1C24696}"/>
                </a:ext>
              </a:extLst>
            </p:cNvPr>
            <p:cNvSpPr/>
            <p:nvPr/>
          </p:nvSpPr>
          <p:spPr>
            <a:xfrm>
              <a:off x="10833594" y="4142777"/>
              <a:ext cx="626886" cy="1770343"/>
            </a:xfrm>
            <a:prstGeom prst="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57" name="矩形 56">
            <a:extLst>
              <a:ext uri="{FF2B5EF4-FFF2-40B4-BE49-F238E27FC236}">
                <a16:creationId xmlns:a16="http://schemas.microsoft.com/office/drawing/2014/main" id="{785E0A98-F752-4D56-A0BC-09A2DA4FE087}"/>
              </a:ext>
            </a:extLst>
          </p:cNvPr>
          <p:cNvSpPr/>
          <p:nvPr/>
        </p:nvSpPr>
        <p:spPr>
          <a:xfrm>
            <a:off x="814314" y="5686697"/>
            <a:ext cx="491972" cy="3396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8" name="語音泡泡: 圓角矩形 57">
            <a:extLst>
              <a:ext uri="{FF2B5EF4-FFF2-40B4-BE49-F238E27FC236}">
                <a16:creationId xmlns:a16="http://schemas.microsoft.com/office/drawing/2014/main" id="{2BA2CA20-3B28-4984-A1DD-8F24F6D5AEFD}"/>
              </a:ext>
            </a:extLst>
          </p:cNvPr>
          <p:cNvSpPr/>
          <p:nvPr/>
        </p:nvSpPr>
        <p:spPr>
          <a:xfrm>
            <a:off x="2198467" y="4386953"/>
            <a:ext cx="3096344" cy="1299744"/>
          </a:xfrm>
          <a:prstGeom prst="wedgeRoundRectCallout">
            <a:avLst>
              <a:gd name="adj1" fmla="val -77584"/>
              <a:gd name="adj2" fmla="val 466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請將批次匯入之報名資料登錄於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Sheet1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分頁</a:t>
            </a: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E34B5400-E734-4690-AB1C-93BF387A1823}"/>
              </a:ext>
            </a:extLst>
          </p:cNvPr>
          <p:cNvSpPr/>
          <p:nvPr/>
        </p:nvSpPr>
        <p:spPr>
          <a:xfrm>
            <a:off x="502096" y="5157261"/>
            <a:ext cx="633926" cy="3396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9" name="Picture 5" descr="E:\优品PPT\058PPT素材\3D小人\1-150GQ54H3\62张3D小人拿笔PPT图片素材\优品PPT10.jpg">
            <a:extLst>
              <a:ext uri="{FF2B5EF4-FFF2-40B4-BE49-F238E27FC236}">
                <a16:creationId xmlns:a16="http://schemas.microsoft.com/office/drawing/2014/main" id="{D70E7024-3A9D-49ED-9AD4-B773888EB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027" y="103320"/>
            <a:ext cx="2484973" cy="24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18222</TotalTime>
  <Words>2808</Words>
  <Application>Microsoft Office PowerPoint</Application>
  <PresentationFormat>寬螢幕</PresentationFormat>
  <Paragraphs>273</Paragraphs>
  <Slides>41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41</vt:i4>
      </vt:variant>
    </vt:vector>
  </HeadingPairs>
  <TitlesOfParts>
    <vt:vector size="53" baseType="lpstr">
      <vt:lpstr>Dotum</vt:lpstr>
      <vt:lpstr>汉仪家书简</vt:lpstr>
      <vt:lpstr>站酷快乐体2016修订版</vt:lpstr>
      <vt:lpstr>微软雅黑 Light</vt:lpstr>
      <vt:lpstr>微軟正黑體</vt:lpstr>
      <vt:lpstr>標楷體</vt:lpstr>
      <vt:lpstr>Arial</vt:lpstr>
      <vt:lpstr>Calibri</vt:lpstr>
      <vt:lpstr>Calibri Light</vt:lpstr>
      <vt:lpstr>Perpetua</vt:lpstr>
      <vt:lpstr>Wingdings</vt:lpstr>
      <vt:lpstr>Office 佈景主題</vt:lpstr>
      <vt:lpstr>113學年五專完全免試入學單獨招生</vt:lpstr>
      <vt:lpstr>簡 報 大 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113學年五專完全免試入學單獨招生</dc:title>
  <dc:creator>楊蓀薇</dc:creator>
  <cp:lastModifiedBy>楊蓀薇</cp:lastModifiedBy>
  <cp:revision>180</cp:revision>
  <cp:lastPrinted>2024-03-28T01:24:35Z</cp:lastPrinted>
  <dcterms:created xsi:type="dcterms:W3CDTF">2024-02-17T03:02:27Z</dcterms:created>
  <dcterms:modified xsi:type="dcterms:W3CDTF">2024-04-01T00:48:16Z</dcterms:modified>
</cp:coreProperties>
</file>