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61" r:id="rId3"/>
    <p:sldId id="363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258" r:id="rId12"/>
    <p:sldId id="259" r:id="rId13"/>
    <p:sldId id="339" r:id="rId14"/>
    <p:sldId id="269" r:id="rId15"/>
    <p:sldId id="261" r:id="rId16"/>
    <p:sldId id="262" r:id="rId17"/>
    <p:sldId id="270" r:id="rId18"/>
    <p:sldId id="308" r:id="rId19"/>
    <p:sldId id="344" r:id="rId20"/>
    <p:sldId id="360" r:id="rId21"/>
    <p:sldId id="314" r:id="rId22"/>
    <p:sldId id="309" r:id="rId23"/>
    <p:sldId id="277" r:id="rId24"/>
    <p:sldId id="275" r:id="rId25"/>
    <p:sldId id="279" r:id="rId26"/>
    <p:sldId id="278" r:id="rId27"/>
    <p:sldId id="362" r:id="rId28"/>
    <p:sldId id="280" r:id="rId29"/>
    <p:sldId id="283" r:id="rId30"/>
    <p:sldId id="357" r:id="rId31"/>
    <p:sldId id="358" r:id="rId32"/>
    <p:sldId id="329" r:id="rId33"/>
    <p:sldId id="336" r:id="rId34"/>
    <p:sldId id="330" r:id="rId35"/>
    <p:sldId id="331" r:id="rId36"/>
    <p:sldId id="364" r:id="rId37"/>
    <p:sldId id="315" r:id="rId38"/>
    <p:sldId id="335" r:id="rId39"/>
    <p:sldId id="332" r:id="rId40"/>
    <p:sldId id="348" r:id="rId41"/>
    <p:sldId id="334" r:id="rId42"/>
    <p:sldId id="290" r:id="rId43"/>
    <p:sldId id="291" r:id="rId44"/>
    <p:sldId id="347" r:id="rId45"/>
    <p:sldId id="320" r:id="rId46"/>
    <p:sldId id="319" r:id="rId47"/>
    <p:sldId id="297" r:id="rId48"/>
    <p:sldId id="324" r:id="rId49"/>
    <p:sldId id="342" r:id="rId50"/>
    <p:sldId id="343" r:id="rId51"/>
    <p:sldId id="323" r:id="rId52"/>
    <p:sldId id="299" r:id="rId53"/>
    <p:sldId id="302" r:id="rId54"/>
    <p:sldId id="303" r:id="rId55"/>
    <p:sldId id="289" r:id="rId56"/>
    <p:sldId id="304" r:id="rId57"/>
    <p:sldId id="326" r:id="rId58"/>
    <p:sldId id="325" r:id="rId59"/>
    <p:sldId id="307" r:id="rId60"/>
    <p:sldId id="359" r:id="rId61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曼慈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0033CC"/>
    <a:srgbClr val="FFF2CC"/>
    <a:srgbClr val="FFDDDD"/>
    <a:srgbClr val="FFCCCC"/>
    <a:srgbClr val="9A57CD"/>
    <a:srgbClr val="E57316"/>
    <a:srgbClr val="377790"/>
    <a:srgbClr val="F19B14"/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3714" autoAdjust="0"/>
  </p:normalViewPr>
  <p:slideViewPr>
    <p:cSldViewPr snapToGrid="0">
      <p:cViewPr varScale="1">
        <p:scale>
          <a:sx n="103" d="100"/>
          <a:sy n="103" d="100"/>
        </p:scale>
        <p:origin x="5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75265550204566E-2"/>
          <c:y val="2.2365668874385448E-2"/>
          <c:w val="0.95782473444979543"/>
          <c:h val="0.9297078978233600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CD2-4B6A-AF72-02432C6D3F05}"/>
              </c:ext>
            </c:extLst>
          </c:dPt>
          <c:dPt>
            <c:idx val="1"/>
            <c:bubble3D val="0"/>
            <c:explosion val="11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CD2-4B6A-AF72-02432C6D3F0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D2-4B6A-AF72-02432C6D3F05}"/>
              </c:ext>
            </c:extLst>
          </c:dPt>
          <c:val>
            <c:numRef>
              <c:f>工作表1!$E$4:$E$6</c:f>
              <c:numCache>
                <c:formatCode>General</c:formatCode>
                <c:ptCount val="3"/>
                <c:pt idx="0">
                  <c:v>6370</c:v>
                </c:pt>
                <c:pt idx="1">
                  <c:v>1692</c:v>
                </c:pt>
                <c:pt idx="2">
                  <c:v>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D2-4B6A-AF72-02432C6D3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0.36913</cdr:x>
      <cdr:y>0.65422</cdr:y>
    </cdr:from>
    <cdr:to>
      <cdr:x>0.63619</cdr:x>
      <cdr:y>0.97512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2996847" y="2789247"/>
          <a:ext cx="2168176" cy="13681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4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zh-TW" altLang="en-US" sz="2500" b="1" u="sng" spc="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中區五專</a:t>
          </a:r>
          <a:r>
            <a:rPr lang="zh-TW" altLang="en-US" sz="2500" b="1" u="sng" spc="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5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25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校</a:t>
          </a:r>
          <a:endParaRPr lang="en-US" altLang="zh-TW" sz="2500" b="1" u="sng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一般生</a:t>
          </a:r>
          <a:r>
            <a: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</a:t>
          </a:r>
          <a:r>
            <a:rPr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131</a:t>
          </a:r>
          <a:r>
            <a: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0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大陸長探生 </a:t>
          </a:r>
          <a:r>
            <a: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0</a:t>
          </a:r>
          <a:r>
            <a: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000" b="1" dirty="0">
            <a:solidFill>
              <a:schemeClr val="accent6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特種生</a:t>
          </a:r>
          <a:r>
            <a: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   </a:t>
          </a:r>
          <a:r>
            <a:rPr lang="zh-TW" altLang="en-US" sz="2000" b="1" spc="15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    </a:t>
          </a:r>
          <a:r>
            <a: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0</a:t>
          </a:r>
          <a:r>
            <a: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0.37485</cdr:x>
      <cdr:y>0.42566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0"/>
          <a:ext cx="3043287" cy="18147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40000"/>
          </a:schemeClr>
        </a:solidFill>
        <a:ln xmlns:a="http://schemas.openxmlformats.org/drawingml/2006/main" w="76200">
          <a:solidFill>
            <a:srgbClr val="00B0F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TW" altLang="en-US" sz="3200" b="1" u="sng" spc="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北區五專 </a:t>
          </a:r>
          <a:r>
            <a:rPr lang="zh-TW" altLang="en-US" sz="3200" b="1" u="sng" spc="35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2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32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校</a:t>
          </a:r>
          <a:endParaRPr lang="en-US" altLang="zh-TW" sz="3200" b="1" u="sng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pPr algn="l"/>
          <a:r>
            <a:rPr lang="en-US" altLang="zh-TW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一般生          </a:t>
          </a:r>
          <a:r>
            <a:rPr lang="en-US" altLang="zh-TW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370</a:t>
          </a:r>
          <a:r>
            <a:rPr lang="zh-TW" altLang="en-US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6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pPr algn="l"/>
          <a:r>
            <a:rPr lang="en-US" altLang="zh-TW" sz="2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大陸長</a:t>
          </a:r>
          <a:r>
            <a:rPr lang="zh-TW" altLang="en-US" sz="2600" b="1" dirty="0">
              <a:solidFill>
                <a:srgbClr val="E5731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探</a:t>
          </a:r>
          <a:r>
            <a:rPr lang="zh-TW" altLang="en-US" sz="2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生       </a:t>
          </a:r>
          <a:r>
            <a:rPr lang="en-US" altLang="zh-TW" sz="2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4</a:t>
          </a:r>
          <a:r>
            <a:rPr lang="zh-TW" altLang="en-US" sz="2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600" b="1" dirty="0">
            <a:solidFill>
              <a:schemeClr val="accent6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pPr algn="l" defTabSz="939800"/>
          <a:r>
            <a:rPr lang="en-US" altLang="zh-TW" sz="2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特種生          </a:t>
          </a:r>
          <a:r>
            <a:rPr lang="en-US" altLang="zh-TW" sz="2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112</a:t>
          </a:r>
          <a:r>
            <a:rPr lang="zh-TW" altLang="en-US" sz="2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89" cy="498554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99" y="1"/>
            <a:ext cx="2946189" cy="498554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13926A-2BDD-497B-A6FD-A7B7C72E5F35}" type="datetimeFigureOut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554"/>
            <a:ext cx="5438140" cy="3909050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084"/>
            <a:ext cx="2946189" cy="49855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99" y="9428084"/>
            <a:ext cx="2946189" cy="49855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7B7A94-F89A-463A-9866-7343971E92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3104" indent="-28580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238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533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829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5124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241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713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700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70BF97-8435-45AF-BD2D-98CF4159C95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3104" indent="-28580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238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533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829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5124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241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713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700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E3E6A-33D7-491E-9231-3F393C2AAE0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045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5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19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872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3104" indent="-28580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238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533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829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5124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241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713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700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C6DD31-B82D-4109-B6BC-5D3BC395D3C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614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62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702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517" indent="-28422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1651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53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829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5124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2419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71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7009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81D21C-6D2C-4B18-89E7-6428BCA22247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3104" indent="-28580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238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533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829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5124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241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713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700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559645-02DE-4418-9BED-4582DA5022C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3104" indent="-28580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238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533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829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5124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241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713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700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63D92C-CBE8-4220-BFC3-BB25E5E97C6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11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517" indent="-28422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006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946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465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1947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24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538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0B2F65-81B9-4C2D-9E14-8F091FE19F84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517" indent="-28422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006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946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465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1947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24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538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8EBA2-317A-4851-9DD0-AB9F58C9E704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517" indent="-28422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006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946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465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1947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24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538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086F44-FFE7-4FA6-8E15-30DC28DEA202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517" indent="-28422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006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946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4653" indent="-22706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1947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24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538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3" indent="-22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8442D1-F0C7-46FC-B344-52871CE92D1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63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4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dirty="0" err="1"/>
              <a:t>Hji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3104" indent="-28580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238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533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829" indent="-22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5124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241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713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7009" indent="-22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5860C9-4878-46C0-993D-7995834877E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C31-41D9-4484-ACFF-BEBC3BDA1DEE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87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5ABF-F9DC-4FE5-A4A3-42BAAD68A032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F65C-F17D-4954-885A-5C30828272B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432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2013-E516-4C8E-B608-C48DD429E830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3754-C49C-428E-9AB3-6C80B3AF78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68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F358-7E6F-4BFA-B5B3-D7BFC777B311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 b="1" u="sng"/>
            </a:lvl1pPr>
          </a:lstStyle>
          <a:p>
            <a:pPr>
              <a:defRPr/>
            </a:pPr>
            <a:fld id="{1575A170-62CF-4B00-B1AC-264206BA476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0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E096-11C1-4923-BB6F-2D027D6CC443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DEB4-EF0F-406B-A491-C298B2D11E2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36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451C-9EF5-424F-93A6-67D54BD2C693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6FB7-F87D-4C90-A0B9-894EE6FDE9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790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3A67-5212-4424-B6BB-A4148BE0330A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FD4A-D1D5-47FA-8691-E95E95D13A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44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BFA7-8CB3-4BB2-8E72-C5DA87694319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018D-34C4-4F05-80E6-DB92FFD7645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915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1B52-B626-4642-8E1B-AF20210BF83C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8BA-D429-48C9-AD24-9B7313484AF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3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22B9-36A6-4A7A-B7BB-4ECEF1B23C40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4DBA-972B-4EB9-BC35-559A655568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58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DAD6-D012-47E8-88D3-ABCA7C1124C5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8030-DEF1-4A74-9BCE-98410F5EDE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6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B60470-E446-46B5-9765-861255456704}" type="datetime1">
              <a:rPr lang="zh-TW" altLang="en-US"/>
              <a:pPr>
                <a:defRPr/>
              </a:pPr>
              <a:t>2024/3/28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7B5C58-E2D5-47AB-A420-7C222F9E73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.xml"/><Relationship Id="rId7" Type="http://schemas.openxmlformats.org/officeDocument/2006/relationships/hyperlink" Target="https://junior.nutc.edu.tw/U5_1/" TargetMode="Externa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:\檢測\聯合會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0"/>
            <a:ext cx="5441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0"/>
          <p:cNvSpPr>
            <a:spLocks noChangeArrowheads="1"/>
          </p:cNvSpPr>
          <p:nvPr/>
        </p:nvSpPr>
        <p:spPr bwMode="auto">
          <a:xfrm>
            <a:off x="1062038" y="1622425"/>
            <a:ext cx="105187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en-US" altLang="zh-TW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學年度北區五專聯合免試入學</a:t>
            </a:r>
            <a:endParaRPr lang="en-US" altLang="zh-TW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55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報名作業流程說明</a:t>
            </a:r>
          </a:p>
        </p:txBody>
      </p:sp>
      <p:sp>
        <p:nvSpPr>
          <p:cNvPr id="5124" name="文字方塊 13"/>
          <p:cNvSpPr txBox="1">
            <a:spLocks noChangeArrowheads="1"/>
          </p:cNvSpPr>
          <p:nvPr/>
        </p:nvSpPr>
        <p:spPr bwMode="auto">
          <a:xfrm>
            <a:off x="6575425" y="3295650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主講人：聯合會試務處</a:t>
            </a:r>
          </a:p>
        </p:txBody>
      </p:sp>
      <p:grpSp>
        <p:nvGrpSpPr>
          <p:cNvPr id="5125" name="群組 2"/>
          <p:cNvGrpSpPr>
            <a:grpSpLocks/>
          </p:cNvGrpSpPr>
          <p:nvPr/>
        </p:nvGrpSpPr>
        <p:grpSpPr bwMode="auto">
          <a:xfrm>
            <a:off x="0" y="2461419"/>
            <a:ext cx="12204700" cy="4402569"/>
            <a:chOff x="-12700" y="2569945"/>
            <a:chExt cx="12204700" cy="4403261"/>
          </a:xfrm>
        </p:grpSpPr>
        <p:grpSp>
          <p:nvGrpSpPr>
            <p:cNvPr id="5127" name="群組 5"/>
            <p:cNvGrpSpPr>
              <a:grpSpLocks/>
            </p:cNvGrpSpPr>
            <p:nvPr/>
          </p:nvGrpSpPr>
          <p:grpSpPr bwMode="auto">
            <a:xfrm>
              <a:off x="-12700" y="2569945"/>
              <a:ext cx="6740759" cy="4397272"/>
              <a:chOff x="129389" y="1189848"/>
              <a:chExt cx="9778054" cy="5668717"/>
            </a:xfrm>
          </p:grpSpPr>
          <p:pic>
            <p:nvPicPr>
              <p:cNvPr id="5132" name="圖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" t="3008" r="2423" b="-89"/>
              <a:stretch>
                <a:fillRect/>
              </a:stretch>
            </p:blipFill>
            <p:spPr bwMode="auto">
              <a:xfrm>
                <a:off x="129389" y="3060001"/>
                <a:ext cx="9778054" cy="3798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" name="圖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34" b="23056"/>
              <a:stretch>
                <a:fillRect/>
              </a:stretch>
            </p:blipFill>
            <p:spPr bwMode="auto">
              <a:xfrm>
                <a:off x="1847690" y="1189848"/>
                <a:ext cx="2500018" cy="2264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8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" r="41139"/>
            <a:stretch>
              <a:fillRect/>
            </a:stretch>
          </p:blipFill>
          <p:spPr bwMode="auto">
            <a:xfrm>
              <a:off x="6728059" y="2606895"/>
              <a:ext cx="5463941" cy="436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圖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308" y="3958681"/>
              <a:ext cx="2419181" cy="219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96" y="4248197"/>
              <a:ext cx="1352731" cy="20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文字方塊 1"/>
            <p:cNvSpPr txBox="1">
              <a:spLocks noChangeArrowheads="1"/>
            </p:cNvSpPr>
            <p:nvPr/>
          </p:nvSpPr>
          <p:spPr bwMode="auto">
            <a:xfrm>
              <a:off x="5325029" y="5743585"/>
              <a:ext cx="1986441" cy="584867"/>
            </a:xfrm>
            <a:prstGeom prst="rect">
              <a:avLst/>
            </a:prstGeom>
            <a:solidFill>
              <a:schemeClr val="bg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</a:t>
              </a:r>
              <a:r>
                <a:rPr lang="zh-TW" altLang="en-US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</p:grpSp>
      <p:pic>
        <p:nvPicPr>
          <p:cNvPr id="5126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5384800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4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/>
          <a:stretch>
            <a:fillRect/>
          </a:stretch>
        </p:blipFill>
        <p:spPr bwMode="auto">
          <a:xfrm>
            <a:off x="6065852" y="4521993"/>
            <a:ext cx="111601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1"/>
          <a:stretch>
            <a:fillRect/>
          </a:stretch>
        </p:blipFill>
        <p:spPr bwMode="auto">
          <a:xfrm>
            <a:off x="4832310" y="4523926"/>
            <a:ext cx="11287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9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11369675" y="6365875"/>
            <a:ext cx="7080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D35452E-92BF-4CC0-A04C-4F56689A110D}" type="slidenum">
              <a:rPr lang="zh-TW" altLang="en-US" sz="2600" b="1" u="sng" smtClean="0"/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zh-TW" altLang="en-US" sz="2600" b="1" u="sng"/>
          </a:p>
        </p:txBody>
      </p:sp>
      <p:grpSp>
        <p:nvGrpSpPr>
          <p:cNvPr id="20" name="Group 77"/>
          <p:cNvGrpSpPr/>
          <p:nvPr/>
        </p:nvGrpSpPr>
        <p:grpSpPr>
          <a:xfrm rot="5400000">
            <a:off x="2192925" y="-191056"/>
            <a:ext cx="1665635" cy="4336225"/>
            <a:chOff x="684972" y="1809750"/>
            <a:chExt cx="1809750" cy="1792212"/>
          </a:xfrm>
        </p:grpSpPr>
        <p:sp>
          <p:nvSpPr>
            <p:cNvPr id="25" name="Rectangle 5"/>
            <p:cNvSpPr/>
            <p:nvPr/>
          </p:nvSpPr>
          <p:spPr bwMode="auto">
            <a:xfrm rot="5400000" flipV="1">
              <a:off x="789747" y="1704975"/>
              <a:ext cx="1600200" cy="1809750"/>
            </a:xfrm>
            <a:prstGeom prst="rect">
              <a:avLst/>
            </a:prstGeom>
            <a:solidFill>
              <a:srgbClr val="237D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99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kern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26" name="Right Triangle 8"/>
            <p:cNvSpPr/>
            <p:nvPr/>
          </p:nvSpPr>
          <p:spPr bwMode="auto">
            <a:xfrm rot="5400000">
              <a:off x="2112966" y="3220206"/>
              <a:ext cx="192012" cy="571500"/>
            </a:xfrm>
            <a:prstGeom prst="rtTriangle">
              <a:avLst/>
            </a:prstGeom>
            <a:solidFill>
              <a:srgbClr val="237DB9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99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kern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432260" y="1230836"/>
            <a:ext cx="365153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第一階段</a:t>
            </a:r>
            <a:endParaRPr lang="en-US" altLang="zh-TW" sz="3200" b="1" spc="400" dirty="0">
              <a:solidFill>
                <a:srgbClr val="C00000"/>
              </a:solidFill>
              <a:effectLst>
                <a:glow rad="1016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Aft>
                <a:spcPts val="300"/>
              </a:spcAft>
            </a:pPr>
            <a:r>
              <a:rPr lang="zh-TW" altLang="en-US" sz="2800" b="1" spc="300" dirty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一般生</a:t>
            </a:r>
            <a:endParaRPr lang="en-US" altLang="zh-TW" sz="2800" b="1" spc="300" dirty="0">
              <a:effectLst>
                <a:glow rad="1016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b="1" dirty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含大陸長期探親子女</a:t>
            </a:r>
            <a:r>
              <a:rPr lang="en-US" altLang="zh-TW" sz="2400" b="1" dirty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dirty="0">
              <a:effectLst>
                <a:glow rad="101600">
                  <a:schemeClr val="bg1"/>
                </a:glow>
              </a:effectLst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437244" y="5384800"/>
            <a:ext cx="3290237" cy="1292662"/>
            <a:chOff x="1483978" y="5271760"/>
            <a:chExt cx="3290237" cy="1292662"/>
          </a:xfrm>
        </p:grpSpPr>
        <p:grpSp>
          <p:nvGrpSpPr>
            <p:cNvPr id="36" name="Group 77"/>
            <p:cNvGrpSpPr/>
            <p:nvPr/>
          </p:nvGrpSpPr>
          <p:grpSpPr>
            <a:xfrm rot="5400000">
              <a:off x="2497172" y="4258566"/>
              <a:ext cx="1263849" cy="3290237"/>
              <a:chOff x="684972" y="1809750"/>
              <a:chExt cx="1809750" cy="1792212"/>
            </a:xfrm>
            <a:noFill/>
          </p:grpSpPr>
          <p:sp>
            <p:nvSpPr>
              <p:cNvPr id="39" name="Rectangle 5"/>
              <p:cNvSpPr/>
              <p:nvPr/>
            </p:nvSpPr>
            <p:spPr bwMode="auto">
              <a:xfrm rot="5400000" flipV="1">
                <a:off x="789747" y="1704975"/>
                <a:ext cx="1600200" cy="1809750"/>
              </a:xfrm>
              <a:prstGeom prst="rect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0" name="Right Triangle 8"/>
              <p:cNvSpPr/>
              <p:nvPr/>
            </p:nvSpPr>
            <p:spPr bwMode="auto">
              <a:xfrm rot="5400000">
                <a:off x="2112966" y="3220206"/>
                <a:ext cx="192012" cy="571500"/>
              </a:xfrm>
              <a:prstGeom prst="rtTriangle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1859851" y="5271760"/>
              <a:ext cx="289099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撕榜後完成</a:t>
              </a:r>
              <a:br>
                <a:rPr lang="en-US" altLang="zh-TW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一般生名額</a:t>
              </a:r>
              <a:br>
                <a:rPr lang="en-US" altLang="zh-TW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錄取與報到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460611" y="3364590"/>
            <a:ext cx="3290237" cy="1263850"/>
            <a:chOff x="1331631" y="3603388"/>
            <a:chExt cx="3290237" cy="1263850"/>
          </a:xfrm>
        </p:grpSpPr>
        <p:sp>
          <p:nvSpPr>
            <p:cNvPr id="2" name="矩形 1"/>
            <p:cNvSpPr/>
            <p:nvPr/>
          </p:nvSpPr>
          <p:spPr>
            <a:xfrm>
              <a:off x="1707504" y="3789036"/>
              <a:ext cx="289099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一般生</a:t>
              </a:r>
              <a:endPara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分發順位進場撕榜</a:t>
              </a:r>
            </a:p>
          </p:txBody>
        </p:sp>
        <p:grpSp>
          <p:nvGrpSpPr>
            <p:cNvPr id="42" name="Group 77"/>
            <p:cNvGrpSpPr/>
            <p:nvPr/>
          </p:nvGrpSpPr>
          <p:grpSpPr>
            <a:xfrm rot="5400000">
              <a:off x="2344825" y="2590194"/>
              <a:ext cx="1263850" cy="3290237"/>
              <a:chOff x="684971" y="1809750"/>
              <a:chExt cx="1809751" cy="1792212"/>
            </a:xfrm>
            <a:noFill/>
          </p:grpSpPr>
          <p:sp>
            <p:nvSpPr>
              <p:cNvPr id="43" name="Rectangle 5"/>
              <p:cNvSpPr/>
              <p:nvPr/>
            </p:nvSpPr>
            <p:spPr bwMode="auto">
              <a:xfrm rot="5400000" flipV="1">
                <a:off x="789746" y="1704975"/>
                <a:ext cx="1600200" cy="1809750"/>
              </a:xfrm>
              <a:prstGeom prst="rect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4" name="Right Triangle 8"/>
              <p:cNvSpPr/>
              <p:nvPr/>
            </p:nvSpPr>
            <p:spPr bwMode="auto">
              <a:xfrm rot="5400000">
                <a:off x="2112966" y="3220206"/>
                <a:ext cx="192012" cy="571500"/>
              </a:xfrm>
              <a:prstGeom prst="rtTriangle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grpSp>
        <p:nvGrpSpPr>
          <p:cNvPr id="48" name="Group 92"/>
          <p:cNvGrpSpPr/>
          <p:nvPr/>
        </p:nvGrpSpPr>
        <p:grpSpPr>
          <a:xfrm rot="5400000">
            <a:off x="7804434" y="-218963"/>
            <a:ext cx="1683908" cy="4381667"/>
            <a:chOff x="697993" y="1809751"/>
            <a:chExt cx="1809750" cy="1832498"/>
          </a:xfrm>
        </p:grpSpPr>
        <p:sp>
          <p:nvSpPr>
            <p:cNvPr id="49" name="Rectangle 93"/>
            <p:cNvSpPr/>
            <p:nvPr/>
          </p:nvSpPr>
          <p:spPr bwMode="auto">
            <a:xfrm rot="5400000" flipV="1">
              <a:off x="793267" y="1714477"/>
              <a:ext cx="1619202" cy="1809750"/>
            </a:xfrm>
            <a:prstGeom prst="rect">
              <a:avLst/>
            </a:prstGeom>
            <a:solidFill>
              <a:srgbClr val="F19B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99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kern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50" name="Right Triangle 94"/>
            <p:cNvSpPr/>
            <p:nvPr/>
          </p:nvSpPr>
          <p:spPr bwMode="auto">
            <a:xfrm rot="5400000">
              <a:off x="2112668" y="3249852"/>
              <a:ext cx="213295" cy="571500"/>
            </a:xfrm>
            <a:prstGeom prst="rtTriangle">
              <a:avLst/>
            </a:prstGeom>
            <a:solidFill>
              <a:srgbClr val="F19B14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99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kern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719107" y="1396265"/>
            <a:ext cx="236456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第二階段</a:t>
            </a:r>
            <a:endParaRPr lang="en-US" altLang="zh-TW" sz="3200" b="1" spc="400" dirty="0">
              <a:solidFill>
                <a:srgbClr val="C00000"/>
              </a:solidFill>
              <a:effectLst>
                <a:glow rad="1016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b="1" dirty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特種生</a:t>
            </a:r>
            <a:endParaRPr lang="en-US" altLang="zh-TW" sz="2800" b="1" dirty="0">
              <a:effectLst>
                <a:glow rad="1016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7168406" y="3364589"/>
            <a:ext cx="3290237" cy="1263850"/>
            <a:chOff x="1331631" y="3603388"/>
            <a:chExt cx="3290237" cy="1263850"/>
          </a:xfrm>
        </p:grpSpPr>
        <p:sp>
          <p:nvSpPr>
            <p:cNvPr id="55" name="矩形 54"/>
            <p:cNvSpPr/>
            <p:nvPr/>
          </p:nvSpPr>
          <p:spPr>
            <a:xfrm>
              <a:off x="1707504" y="3789036"/>
              <a:ext cx="2890997" cy="89255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特種身分生</a:t>
              </a:r>
              <a:endPara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分發順位進場撕榜</a:t>
              </a:r>
            </a:p>
          </p:txBody>
        </p:sp>
        <p:grpSp>
          <p:nvGrpSpPr>
            <p:cNvPr id="56" name="Group 77"/>
            <p:cNvGrpSpPr/>
            <p:nvPr/>
          </p:nvGrpSpPr>
          <p:grpSpPr>
            <a:xfrm rot="5400000">
              <a:off x="2344825" y="2590194"/>
              <a:ext cx="1263850" cy="3290237"/>
              <a:chOff x="684971" y="1809750"/>
              <a:chExt cx="1809751" cy="1792212"/>
            </a:xfrm>
            <a:noFill/>
          </p:grpSpPr>
          <p:sp>
            <p:nvSpPr>
              <p:cNvPr id="57" name="Rectangle 5"/>
              <p:cNvSpPr/>
              <p:nvPr/>
            </p:nvSpPr>
            <p:spPr bwMode="auto">
              <a:xfrm rot="5400000" flipV="1">
                <a:off x="789746" y="1704975"/>
                <a:ext cx="1600200" cy="1809750"/>
              </a:xfrm>
              <a:prstGeom prst="rect">
                <a:avLst/>
              </a:prstGeom>
              <a:grpFill/>
              <a:ln w="38100">
                <a:solidFill>
                  <a:srgbClr val="F19B1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58" name="Right Triangle 8"/>
              <p:cNvSpPr/>
              <p:nvPr/>
            </p:nvSpPr>
            <p:spPr bwMode="auto">
              <a:xfrm rot="5400000">
                <a:off x="2112966" y="3220206"/>
                <a:ext cx="192012" cy="571500"/>
              </a:xfrm>
              <a:prstGeom prst="rtTriangle">
                <a:avLst/>
              </a:prstGeom>
              <a:grpFill/>
              <a:ln w="38100">
                <a:solidFill>
                  <a:srgbClr val="F19B1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grpSp>
        <p:nvGrpSpPr>
          <p:cNvPr id="59" name="群組 58"/>
          <p:cNvGrpSpPr/>
          <p:nvPr/>
        </p:nvGrpSpPr>
        <p:grpSpPr>
          <a:xfrm>
            <a:off x="7166216" y="5397693"/>
            <a:ext cx="3290235" cy="1263850"/>
            <a:chOff x="1331632" y="3603387"/>
            <a:chExt cx="3290235" cy="1399401"/>
          </a:xfrm>
        </p:grpSpPr>
        <p:sp>
          <p:nvSpPr>
            <p:cNvPr id="60" name="矩形 59"/>
            <p:cNvSpPr/>
            <p:nvPr/>
          </p:nvSpPr>
          <p:spPr>
            <a:xfrm>
              <a:off x="1707503" y="3636386"/>
              <a:ext cx="2890997" cy="12926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撕榜後完成</a:t>
              </a:r>
              <a:br>
                <a:rPr lang="en-US" altLang="zh-TW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特種身分生名額</a:t>
              </a:r>
              <a:br>
                <a:rPr lang="en-US" altLang="zh-TW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錄取與報到</a:t>
              </a:r>
            </a:p>
          </p:txBody>
        </p:sp>
        <p:grpSp>
          <p:nvGrpSpPr>
            <p:cNvPr id="61" name="Group 77"/>
            <p:cNvGrpSpPr/>
            <p:nvPr/>
          </p:nvGrpSpPr>
          <p:grpSpPr>
            <a:xfrm rot="5400000">
              <a:off x="2277049" y="2657970"/>
              <a:ext cx="1399401" cy="3290235"/>
              <a:chOff x="684970" y="1809751"/>
              <a:chExt cx="2003851" cy="1792211"/>
            </a:xfrm>
            <a:noFill/>
          </p:grpSpPr>
          <p:sp>
            <p:nvSpPr>
              <p:cNvPr id="62" name="Rectangle 5"/>
              <p:cNvSpPr/>
              <p:nvPr/>
            </p:nvSpPr>
            <p:spPr bwMode="auto">
              <a:xfrm rot="5400000" flipV="1">
                <a:off x="886796" y="1607925"/>
                <a:ext cx="1600200" cy="2003851"/>
              </a:xfrm>
              <a:prstGeom prst="rect">
                <a:avLst/>
              </a:prstGeom>
              <a:grpFill/>
              <a:ln w="38100">
                <a:solidFill>
                  <a:srgbClr val="F19B1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63" name="Right Triangle 8"/>
              <p:cNvSpPr/>
              <p:nvPr/>
            </p:nvSpPr>
            <p:spPr bwMode="auto">
              <a:xfrm rot="5400000">
                <a:off x="2112966" y="3220206"/>
                <a:ext cx="192012" cy="571500"/>
              </a:xfrm>
              <a:prstGeom prst="rtTriangle">
                <a:avLst/>
              </a:prstGeom>
              <a:grpFill/>
              <a:ln w="38100">
                <a:solidFill>
                  <a:srgbClr val="F19B1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67" name="KSO_Shape"/>
          <p:cNvSpPr>
            <a:spLocks/>
          </p:cNvSpPr>
          <p:nvPr/>
        </p:nvSpPr>
        <p:spPr bwMode="auto">
          <a:xfrm rot="5400000">
            <a:off x="3144959" y="2814441"/>
            <a:ext cx="445656" cy="488692"/>
          </a:xfrm>
          <a:custGeom>
            <a:avLst/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KSO_Shape"/>
          <p:cNvSpPr>
            <a:spLocks/>
          </p:cNvSpPr>
          <p:nvPr/>
        </p:nvSpPr>
        <p:spPr bwMode="auto">
          <a:xfrm rot="5400000">
            <a:off x="3144959" y="4805247"/>
            <a:ext cx="445656" cy="488692"/>
          </a:xfrm>
          <a:custGeom>
            <a:avLst/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KSO_Shape"/>
          <p:cNvSpPr>
            <a:spLocks/>
          </p:cNvSpPr>
          <p:nvPr/>
        </p:nvSpPr>
        <p:spPr bwMode="auto">
          <a:xfrm rot="5400000">
            <a:off x="8742943" y="2818043"/>
            <a:ext cx="445656" cy="488692"/>
          </a:xfrm>
          <a:custGeom>
            <a:avLst/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solidFill>
            <a:srgbClr val="F19B14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KSO_Shape"/>
          <p:cNvSpPr>
            <a:spLocks/>
          </p:cNvSpPr>
          <p:nvPr/>
        </p:nvSpPr>
        <p:spPr bwMode="auto">
          <a:xfrm rot="5400000">
            <a:off x="8742943" y="4805247"/>
            <a:ext cx="445656" cy="488692"/>
          </a:xfrm>
          <a:custGeom>
            <a:avLst/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solidFill>
            <a:srgbClr val="F19B14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31735"/>
              </p:ext>
            </p:extLst>
          </p:nvPr>
        </p:nvGraphicFramePr>
        <p:xfrm>
          <a:off x="160338" y="1219199"/>
          <a:ext cx="11798299" cy="503230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3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416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校代碼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科組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大陸長探生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特種生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校代碼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科組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大陸長探生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特種生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國立臺北科技大學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台北海洋科技大學</a:t>
                      </a:r>
                      <a:endParaRPr lang="en-US" altLang="zh-TW" sz="1800" b="1" u="none" strike="noStrike" kern="1200" spc="200" baseline="0" dirty="0">
                        <a:solidFill>
                          <a:schemeClr val="bg1"/>
                        </a:solidFill>
                        <a:effectLst>
                          <a:glow rad="139700">
                            <a:schemeClr val="tx1"/>
                          </a:glow>
                          <a:outerShdw blurRad="50800" dist="50800" dir="5400000" sx="102000" sy="102000" algn="ctr" rotWithShape="0">
                            <a:schemeClr val="bg1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15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  <a:endParaRPr lang="zh-TW" altLang="en-US" sz="1800" b="1" i="0" u="none" strike="noStrike" spc="200" baseline="0" dirty="0">
                        <a:solidFill>
                          <a:schemeClr val="bg1"/>
                        </a:solidFill>
                        <a:effectLst>
                          <a:glow rad="139700">
                            <a:schemeClr val="tx1"/>
                          </a:glow>
                          <a:outerShdw blurRad="50800" dist="50800" dir="5400000" sx="102000" sy="102000" algn="ctr" rotWithShape="0">
                            <a:schemeClr val="bg1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28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黎明技術學院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68941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龍華科技大學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23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德育護理健康學院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229</a:t>
                      </a:r>
                      <a:endParaRPr lang="zh-TW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2F5597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中華科技大學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馬偕醫護管理專科學校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8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42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敏實科技大學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耕莘健康管理專科學校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56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臺北城市科技大學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聖母醫護管理專科學校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慈濟科技大學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新生醫護管理專科學校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57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致理科技大學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25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康寧大學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25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宏國德霖科技大學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64" name="標題 1"/>
          <p:cNvSpPr>
            <a:spLocks noGrp="1"/>
          </p:cNvSpPr>
          <p:nvPr>
            <p:ph type="title"/>
          </p:nvPr>
        </p:nvSpPr>
        <p:spPr>
          <a:xfrm>
            <a:off x="349250" y="0"/>
            <a:ext cx="11420475" cy="1325563"/>
          </a:xfrm>
        </p:spPr>
        <p:txBody>
          <a:bodyPr/>
          <a:lstStyle/>
          <a:p>
            <a:pPr eaLnBrk="1" hangingPunct="1"/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（１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/2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6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6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36088" y="63500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2DC3752-9D07-4E92-ADF9-5E435348F281}" type="slidenum">
              <a:rPr lang="zh-TW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zh-TW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5926137" y="5792351"/>
            <a:ext cx="6032500" cy="4333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67" name="文字方塊 3"/>
          <p:cNvSpPr txBox="1">
            <a:spLocks noChangeArrowheads="1"/>
          </p:cNvSpPr>
          <p:nvPr/>
        </p:nvSpPr>
        <p:spPr bwMode="auto">
          <a:xfrm>
            <a:off x="4494019" y="6350000"/>
            <a:ext cx="6989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※113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前公告實際招生名額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含回流名額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432425"/>
            <a:ext cx="12192000" cy="577850"/>
          </a:xfrm>
          <a:prstGeom prst="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5821" y="1589622"/>
            <a:ext cx="11866179" cy="4351338"/>
          </a:xfrm>
        </p:spPr>
        <p:txBody>
          <a:bodyPr rtlCol="0">
            <a:noAutofit/>
          </a:bodyPr>
          <a:lstStyle/>
          <a:p>
            <a:pPr marL="1828800" lvl="4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7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zh-TW" altLang="en-US" sz="7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7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17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所招生學校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0" lvl="4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7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sz="5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個科（組）</a:t>
            </a:r>
            <a:endParaRPr lang="en-US" altLang="zh-TW" sz="5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4" indent="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TW" altLang="en-US" sz="7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　                  </a:t>
            </a:r>
            <a:r>
              <a:rPr lang="en-US" altLang="zh-TW" sz="7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486</a:t>
            </a:r>
            <a:r>
              <a:rPr lang="zh-TW" altLang="en-US" sz="5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個招生名</a:t>
            </a:r>
            <a:endParaRPr lang="en-US" altLang="zh-TW" sz="5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4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（一般生</a:t>
            </a:r>
            <a:r>
              <a:rPr lang="en-US" altLang="zh-TW" sz="3600" b="1" dirty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370</a:t>
            </a:r>
            <a:r>
              <a:rPr lang="en-US" altLang="zh-TW" sz="30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30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、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</a:t>
            </a:r>
            <a:r>
              <a:rPr lang="en-US" altLang="zh-TW" sz="3600" b="1" dirty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、特種生</a:t>
            </a:r>
            <a:r>
              <a:rPr lang="en-US" altLang="zh-TW" sz="3600" b="1" dirty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112</a:t>
            </a:r>
            <a:r>
              <a:rPr lang="en-US" altLang="zh-TW" sz="36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30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）</a:t>
            </a:r>
            <a:br>
              <a:rPr lang="en-US" altLang="zh-TW" sz="65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2000" b="1" dirty="0">
                <a:solidFill>
                  <a:srgbClr val="C00000"/>
                </a:solidFill>
                <a:latin typeface="新細明體" panose="02020500000000000000" pitchFamily="18" charset="-120"/>
              </a:rPr>
              <a:t>※ 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特種生：原住民、身障生、政府派外人員子女、境外科技人才子女、蒙藏生、僑生、退伍軍人</a:t>
            </a:r>
            <a:endParaRPr lang="en-US" altLang="zh-TW" sz="2300" b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4800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sp>
        <p:nvSpPr>
          <p:cNvPr id="22532" name="標題 1"/>
          <p:cNvSpPr>
            <a:spLocks noGrp="1"/>
          </p:cNvSpPr>
          <p:nvPr>
            <p:ph type="title"/>
          </p:nvPr>
        </p:nvSpPr>
        <p:spPr>
          <a:xfrm>
            <a:off x="419100" y="263525"/>
            <a:ext cx="113538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65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F18DEFB-BBBE-4BBE-A7B1-11D22BF85F7A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zh-TW" altLang="en-US" sz="2600"/>
          </a:p>
        </p:txBody>
      </p:sp>
      <p:grpSp>
        <p:nvGrpSpPr>
          <p:cNvPr id="12" name="atom"/>
          <p:cNvGrpSpPr/>
          <p:nvPr/>
        </p:nvGrpSpPr>
        <p:grpSpPr>
          <a:xfrm>
            <a:off x="2620134" y="2857497"/>
            <a:ext cx="1192748" cy="1219204"/>
            <a:chOff x="1611313" y="4349750"/>
            <a:chExt cx="1646238" cy="1682750"/>
          </a:xfrm>
        </p:grpSpPr>
        <p:sp>
          <p:nvSpPr>
            <p:cNvPr id="13" name="Freeform 206"/>
            <p:cNvSpPr>
              <a:spLocks noEditPoints="1"/>
            </p:cNvSpPr>
            <p:nvPr/>
          </p:nvSpPr>
          <p:spPr bwMode="auto">
            <a:xfrm>
              <a:off x="2144713" y="4349750"/>
              <a:ext cx="582613" cy="1682750"/>
            </a:xfrm>
            <a:custGeom>
              <a:avLst/>
              <a:gdLst>
                <a:gd name="T0" fmla="*/ 92 w 184"/>
                <a:gd name="T1" fmla="*/ 530 h 530"/>
                <a:gd name="T2" fmla="*/ 0 w 184"/>
                <a:gd name="T3" fmla="*/ 265 h 530"/>
                <a:gd name="T4" fmla="*/ 92 w 184"/>
                <a:gd name="T5" fmla="*/ 0 h 530"/>
                <a:gd name="T6" fmla="*/ 184 w 184"/>
                <a:gd name="T7" fmla="*/ 265 h 530"/>
                <a:gd name="T8" fmla="*/ 92 w 184"/>
                <a:gd name="T9" fmla="*/ 530 h 530"/>
                <a:gd name="T10" fmla="*/ 92 w 184"/>
                <a:gd name="T11" fmla="*/ 20 h 530"/>
                <a:gd name="T12" fmla="*/ 20 w 184"/>
                <a:gd name="T13" fmla="*/ 265 h 530"/>
                <a:gd name="T14" fmla="*/ 92 w 184"/>
                <a:gd name="T15" fmla="*/ 510 h 530"/>
                <a:gd name="T16" fmla="*/ 164 w 184"/>
                <a:gd name="T17" fmla="*/ 265 h 530"/>
                <a:gd name="T18" fmla="*/ 92 w 184"/>
                <a:gd name="T19" fmla="*/ 2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530">
                  <a:moveTo>
                    <a:pt x="92" y="530"/>
                  </a:moveTo>
                  <a:cubicBezTo>
                    <a:pt x="32" y="530"/>
                    <a:pt x="0" y="394"/>
                    <a:pt x="0" y="265"/>
                  </a:cubicBezTo>
                  <a:cubicBezTo>
                    <a:pt x="0" y="136"/>
                    <a:pt x="32" y="0"/>
                    <a:pt x="92" y="0"/>
                  </a:cubicBezTo>
                  <a:cubicBezTo>
                    <a:pt x="152" y="0"/>
                    <a:pt x="184" y="136"/>
                    <a:pt x="184" y="265"/>
                  </a:cubicBezTo>
                  <a:cubicBezTo>
                    <a:pt x="184" y="394"/>
                    <a:pt x="152" y="530"/>
                    <a:pt x="92" y="530"/>
                  </a:cubicBezTo>
                  <a:close/>
                  <a:moveTo>
                    <a:pt x="92" y="20"/>
                  </a:moveTo>
                  <a:cubicBezTo>
                    <a:pt x="58" y="20"/>
                    <a:pt x="20" y="120"/>
                    <a:pt x="20" y="265"/>
                  </a:cubicBezTo>
                  <a:cubicBezTo>
                    <a:pt x="20" y="410"/>
                    <a:pt x="58" y="510"/>
                    <a:pt x="92" y="510"/>
                  </a:cubicBezTo>
                  <a:cubicBezTo>
                    <a:pt x="126" y="510"/>
                    <a:pt x="164" y="410"/>
                    <a:pt x="164" y="265"/>
                  </a:cubicBezTo>
                  <a:cubicBezTo>
                    <a:pt x="164" y="120"/>
                    <a:pt x="126" y="20"/>
                    <a:pt x="92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18AB3">
                    <a:lumMod val="60000"/>
                    <a:lumOff val="40000"/>
                  </a:srgbClr>
                </a:gs>
                <a:gs pos="97000">
                  <a:srgbClr val="418AB3">
                    <a:lumMod val="70000"/>
                  </a:srgbClr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</a:endParaRPr>
            </a:p>
          </p:txBody>
        </p:sp>
        <p:sp>
          <p:nvSpPr>
            <p:cNvPr id="14" name="Freeform 207"/>
            <p:cNvSpPr>
              <a:spLocks noEditPoints="1"/>
            </p:cNvSpPr>
            <p:nvPr/>
          </p:nvSpPr>
          <p:spPr bwMode="auto">
            <a:xfrm>
              <a:off x="1665288" y="4695825"/>
              <a:ext cx="1592263" cy="990600"/>
            </a:xfrm>
            <a:custGeom>
              <a:avLst/>
              <a:gdLst>
                <a:gd name="T0" fmla="*/ 69 w 502"/>
                <a:gd name="T1" fmla="*/ 312 h 312"/>
                <a:gd name="T2" fmla="*/ 13 w 502"/>
                <a:gd name="T3" fmla="*/ 289 h 312"/>
                <a:gd name="T4" fmla="*/ 50 w 502"/>
                <a:gd name="T5" fmla="*/ 189 h 312"/>
                <a:gd name="T6" fmla="*/ 197 w 502"/>
                <a:gd name="T7" fmla="*/ 76 h 312"/>
                <a:gd name="T8" fmla="*/ 416 w 502"/>
                <a:gd name="T9" fmla="*/ 0 h 312"/>
                <a:gd name="T10" fmla="*/ 473 w 502"/>
                <a:gd name="T11" fmla="*/ 23 h 312"/>
                <a:gd name="T12" fmla="*/ 289 w 502"/>
                <a:gd name="T13" fmla="*/ 236 h 312"/>
                <a:gd name="T14" fmla="*/ 69 w 502"/>
                <a:gd name="T15" fmla="*/ 312 h 312"/>
                <a:gd name="T16" fmla="*/ 416 w 502"/>
                <a:gd name="T17" fmla="*/ 20 h 312"/>
                <a:gd name="T18" fmla="*/ 207 w 502"/>
                <a:gd name="T19" fmla="*/ 94 h 312"/>
                <a:gd name="T20" fmla="*/ 65 w 502"/>
                <a:gd name="T21" fmla="*/ 203 h 312"/>
                <a:gd name="T22" fmla="*/ 30 w 502"/>
                <a:gd name="T23" fmla="*/ 279 h 312"/>
                <a:gd name="T24" fmla="*/ 69 w 502"/>
                <a:gd name="T25" fmla="*/ 292 h 312"/>
                <a:gd name="T26" fmla="*/ 279 w 502"/>
                <a:gd name="T27" fmla="*/ 218 h 312"/>
                <a:gd name="T28" fmla="*/ 455 w 502"/>
                <a:gd name="T29" fmla="*/ 33 h 312"/>
                <a:gd name="T30" fmla="*/ 416 w 502"/>
                <a:gd name="T31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312">
                  <a:moveTo>
                    <a:pt x="69" y="312"/>
                  </a:moveTo>
                  <a:cubicBezTo>
                    <a:pt x="41" y="312"/>
                    <a:pt x="22" y="304"/>
                    <a:pt x="13" y="289"/>
                  </a:cubicBezTo>
                  <a:cubicBezTo>
                    <a:pt x="0" y="265"/>
                    <a:pt x="12" y="231"/>
                    <a:pt x="50" y="189"/>
                  </a:cubicBezTo>
                  <a:cubicBezTo>
                    <a:pt x="85" y="151"/>
                    <a:pt x="137" y="111"/>
                    <a:pt x="197" y="76"/>
                  </a:cubicBezTo>
                  <a:cubicBezTo>
                    <a:pt x="279" y="29"/>
                    <a:pt x="363" y="0"/>
                    <a:pt x="416" y="0"/>
                  </a:cubicBezTo>
                  <a:cubicBezTo>
                    <a:pt x="445" y="0"/>
                    <a:pt x="464" y="8"/>
                    <a:pt x="473" y="23"/>
                  </a:cubicBezTo>
                  <a:cubicBezTo>
                    <a:pt x="502" y="75"/>
                    <a:pt x="400" y="171"/>
                    <a:pt x="289" y="236"/>
                  </a:cubicBezTo>
                  <a:cubicBezTo>
                    <a:pt x="207" y="283"/>
                    <a:pt x="123" y="312"/>
                    <a:pt x="69" y="312"/>
                  </a:cubicBezTo>
                  <a:close/>
                  <a:moveTo>
                    <a:pt x="416" y="20"/>
                  </a:moveTo>
                  <a:cubicBezTo>
                    <a:pt x="366" y="20"/>
                    <a:pt x="286" y="48"/>
                    <a:pt x="207" y="94"/>
                  </a:cubicBezTo>
                  <a:cubicBezTo>
                    <a:pt x="149" y="127"/>
                    <a:pt x="98" y="166"/>
                    <a:pt x="65" y="203"/>
                  </a:cubicBezTo>
                  <a:cubicBezTo>
                    <a:pt x="35" y="236"/>
                    <a:pt x="22" y="264"/>
                    <a:pt x="30" y="279"/>
                  </a:cubicBezTo>
                  <a:cubicBezTo>
                    <a:pt x="35" y="287"/>
                    <a:pt x="49" y="292"/>
                    <a:pt x="69" y="292"/>
                  </a:cubicBezTo>
                  <a:cubicBezTo>
                    <a:pt x="120" y="292"/>
                    <a:pt x="200" y="264"/>
                    <a:pt x="279" y="218"/>
                  </a:cubicBezTo>
                  <a:cubicBezTo>
                    <a:pt x="404" y="146"/>
                    <a:pt x="472" y="63"/>
                    <a:pt x="455" y="33"/>
                  </a:cubicBezTo>
                  <a:cubicBezTo>
                    <a:pt x="450" y="25"/>
                    <a:pt x="437" y="20"/>
                    <a:pt x="416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18AB3">
                    <a:lumMod val="60000"/>
                    <a:lumOff val="40000"/>
                  </a:srgbClr>
                </a:gs>
                <a:gs pos="97000">
                  <a:srgbClr val="418AB3">
                    <a:lumMod val="70000"/>
                  </a:srgbClr>
                </a:gs>
              </a:gsLst>
              <a:lin ang="13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</a:endParaRPr>
            </a:p>
          </p:txBody>
        </p:sp>
        <p:sp>
          <p:nvSpPr>
            <p:cNvPr id="15" name="Freeform 208"/>
            <p:cNvSpPr>
              <a:spLocks noEditPoints="1"/>
            </p:cNvSpPr>
            <p:nvPr/>
          </p:nvSpPr>
          <p:spPr bwMode="auto">
            <a:xfrm>
              <a:off x="1611313" y="4695825"/>
              <a:ext cx="1595438" cy="990600"/>
            </a:xfrm>
            <a:custGeom>
              <a:avLst/>
              <a:gdLst>
                <a:gd name="T0" fmla="*/ 433 w 503"/>
                <a:gd name="T1" fmla="*/ 312 h 312"/>
                <a:gd name="T2" fmla="*/ 214 w 503"/>
                <a:gd name="T3" fmla="*/ 236 h 312"/>
                <a:gd name="T4" fmla="*/ 30 w 503"/>
                <a:gd name="T5" fmla="*/ 23 h 312"/>
                <a:gd name="T6" fmla="*/ 86 w 503"/>
                <a:gd name="T7" fmla="*/ 0 h 312"/>
                <a:gd name="T8" fmla="*/ 306 w 503"/>
                <a:gd name="T9" fmla="*/ 76 h 312"/>
                <a:gd name="T10" fmla="*/ 453 w 503"/>
                <a:gd name="T11" fmla="*/ 189 h 312"/>
                <a:gd name="T12" fmla="*/ 490 w 503"/>
                <a:gd name="T13" fmla="*/ 289 h 312"/>
                <a:gd name="T14" fmla="*/ 433 w 503"/>
                <a:gd name="T15" fmla="*/ 312 h 312"/>
                <a:gd name="T16" fmla="*/ 86 w 503"/>
                <a:gd name="T17" fmla="*/ 20 h 312"/>
                <a:gd name="T18" fmla="*/ 47 w 503"/>
                <a:gd name="T19" fmla="*/ 33 h 312"/>
                <a:gd name="T20" fmla="*/ 224 w 503"/>
                <a:gd name="T21" fmla="*/ 218 h 312"/>
                <a:gd name="T22" fmla="*/ 433 w 503"/>
                <a:gd name="T23" fmla="*/ 292 h 312"/>
                <a:gd name="T24" fmla="*/ 472 w 503"/>
                <a:gd name="T25" fmla="*/ 279 h 312"/>
                <a:gd name="T26" fmla="*/ 438 w 503"/>
                <a:gd name="T27" fmla="*/ 203 h 312"/>
                <a:gd name="T28" fmla="*/ 296 w 503"/>
                <a:gd name="T29" fmla="*/ 94 h 312"/>
                <a:gd name="T30" fmla="*/ 86 w 503"/>
                <a:gd name="T31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3" h="312">
                  <a:moveTo>
                    <a:pt x="433" y="312"/>
                  </a:moveTo>
                  <a:cubicBezTo>
                    <a:pt x="380" y="312"/>
                    <a:pt x="296" y="283"/>
                    <a:pt x="214" y="236"/>
                  </a:cubicBezTo>
                  <a:cubicBezTo>
                    <a:pt x="102" y="171"/>
                    <a:pt x="0" y="75"/>
                    <a:pt x="30" y="23"/>
                  </a:cubicBezTo>
                  <a:cubicBezTo>
                    <a:pt x="39" y="8"/>
                    <a:pt x="58" y="0"/>
                    <a:pt x="86" y="0"/>
                  </a:cubicBezTo>
                  <a:cubicBezTo>
                    <a:pt x="140" y="0"/>
                    <a:pt x="224" y="29"/>
                    <a:pt x="306" y="76"/>
                  </a:cubicBezTo>
                  <a:cubicBezTo>
                    <a:pt x="366" y="111"/>
                    <a:pt x="418" y="151"/>
                    <a:pt x="453" y="189"/>
                  </a:cubicBezTo>
                  <a:cubicBezTo>
                    <a:pt x="490" y="231"/>
                    <a:pt x="503" y="265"/>
                    <a:pt x="490" y="289"/>
                  </a:cubicBezTo>
                  <a:cubicBezTo>
                    <a:pt x="481" y="304"/>
                    <a:pt x="462" y="312"/>
                    <a:pt x="433" y="312"/>
                  </a:cubicBezTo>
                  <a:close/>
                  <a:moveTo>
                    <a:pt x="86" y="20"/>
                  </a:moveTo>
                  <a:cubicBezTo>
                    <a:pt x="66" y="20"/>
                    <a:pt x="52" y="25"/>
                    <a:pt x="47" y="33"/>
                  </a:cubicBezTo>
                  <a:cubicBezTo>
                    <a:pt x="30" y="63"/>
                    <a:pt x="99" y="146"/>
                    <a:pt x="224" y="218"/>
                  </a:cubicBezTo>
                  <a:cubicBezTo>
                    <a:pt x="303" y="264"/>
                    <a:pt x="383" y="292"/>
                    <a:pt x="433" y="292"/>
                  </a:cubicBezTo>
                  <a:cubicBezTo>
                    <a:pt x="454" y="292"/>
                    <a:pt x="467" y="287"/>
                    <a:pt x="472" y="279"/>
                  </a:cubicBezTo>
                  <a:cubicBezTo>
                    <a:pt x="481" y="264"/>
                    <a:pt x="468" y="236"/>
                    <a:pt x="438" y="203"/>
                  </a:cubicBezTo>
                  <a:cubicBezTo>
                    <a:pt x="404" y="166"/>
                    <a:pt x="354" y="127"/>
                    <a:pt x="296" y="94"/>
                  </a:cubicBezTo>
                  <a:cubicBezTo>
                    <a:pt x="217" y="48"/>
                    <a:pt x="137" y="20"/>
                    <a:pt x="86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18AB3">
                    <a:lumMod val="60000"/>
                    <a:lumOff val="40000"/>
                  </a:srgbClr>
                </a:gs>
                <a:gs pos="97000">
                  <a:srgbClr val="418AB3">
                    <a:lumMod val="70000"/>
                  </a:srgbClr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</a:endParaRPr>
            </a:p>
          </p:txBody>
        </p:sp>
        <p:sp>
          <p:nvSpPr>
            <p:cNvPr id="16" name="Oval 209"/>
            <p:cNvSpPr>
              <a:spLocks noChangeArrowheads="1"/>
            </p:cNvSpPr>
            <p:nvPr/>
          </p:nvSpPr>
          <p:spPr bwMode="auto">
            <a:xfrm>
              <a:off x="2271713" y="5026025"/>
              <a:ext cx="328613" cy="330200"/>
            </a:xfrm>
            <a:prstGeom prst="ellipse">
              <a:avLst/>
            </a:prstGeom>
            <a:gradFill flip="none" rotWithShape="1">
              <a:gsLst>
                <a:gs pos="0">
                  <a:srgbClr val="418AB3">
                    <a:lumMod val="60000"/>
                    <a:lumOff val="40000"/>
                  </a:srgbClr>
                </a:gs>
                <a:gs pos="69000">
                  <a:srgbClr val="418AB3">
                    <a:lumMod val="75000"/>
                  </a:srgbClr>
                </a:gs>
                <a:gs pos="97000">
                  <a:srgbClr val="418AB3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</a:endParaRPr>
            </a:p>
          </p:txBody>
        </p:sp>
      </p:grpSp>
      <p:pic>
        <p:nvPicPr>
          <p:cNvPr id="17" name="图片 2">
            <a:extLst>
              <a:ext uri="{FF2B5EF4-FFF2-40B4-BE49-F238E27FC236}">
                <a16:creationId xmlns:a16="http://schemas.microsoft.com/office/drawing/2014/main" id="{D8DE3ECD-80B2-4A66-82F3-FC025750D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08" y="3729835"/>
            <a:ext cx="1955561" cy="1955561"/>
          </a:xfrm>
          <a:prstGeom prst="rect">
            <a:avLst/>
          </a:prstGeom>
        </p:spPr>
      </p:pic>
      <p:pic>
        <p:nvPicPr>
          <p:cNvPr id="18" name="图片 1">
            <a:extLst>
              <a:ext uri="{FF2B5EF4-FFF2-40B4-BE49-F238E27FC236}">
                <a16:creationId xmlns:a16="http://schemas.microsoft.com/office/drawing/2014/main" id="{E9782FAD-067C-4210-A487-FEC4A8249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43" y="1501773"/>
            <a:ext cx="1780823" cy="126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群組 41"/>
          <p:cNvGrpSpPr>
            <a:grpSpLocks/>
          </p:cNvGrpSpPr>
          <p:nvPr/>
        </p:nvGrpSpPr>
        <p:grpSpPr bwMode="auto">
          <a:xfrm>
            <a:off x="395288" y="3144838"/>
            <a:ext cx="11549062" cy="1504950"/>
            <a:chOff x="469900" y="2455955"/>
            <a:chExt cx="11112500" cy="1502737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469900" y="3338892"/>
              <a:ext cx="11112500" cy="126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>
              <a:off x="5886066" y="3351573"/>
              <a:ext cx="0" cy="5770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>
              <a:off x="4505532" y="3391203"/>
              <a:ext cx="0" cy="567489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flipV="1">
              <a:off x="1994336" y="2455955"/>
              <a:ext cx="0" cy="882937"/>
            </a:xfrm>
            <a:prstGeom prst="straightConnector1">
              <a:avLst/>
            </a:prstGeom>
            <a:ln w="57150">
              <a:solidFill>
                <a:srgbClr val="0033C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50"/>
          <p:cNvGrpSpPr/>
          <p:nvPr/>
        </p:nvGrpSpPr>
        <p:grpSpPr>
          <a:xfrm>
            <a:off x="5483719" y="958968"/>
            <a:ext cx="3556067" cy="2053314"/>
            <a:chOff x="1338959" y="317813"/>
            <a:chExt cx="1712484" cy="21442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流程圖: 卡片 51"/>
            <p:cNvSpPr/>
            <p:nvPr/>
          </p:nvSpPr>
          <p:spPr>
            <a:xfrm>
              <a:off x="1346470" y="317813"/>
              <a:ext cx="1704973" cy="603752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報名階段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338959" y="888785"/>
              <a:ext cx="1712484" cy="1573307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anchor="ctr"/>
            <a:lstStyle/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國中集體</a:t>
              </a:r>
              <a:r>
                <a:rPr lang="zh-TW" altLang="en-US" sz="16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通訊</a:t>
              </a:r>
              <a:endParaRPr lang="en-US" altLang="zh-TW" sz="1600" b="1" u="sng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113/6/20~6/28 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15:00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止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國中集體</a:t>
              </a:r>
              <a:r>
                <a:rPr lang="zh-TW" altLang="en-US" sz="16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</a:t>
              </a:r>
              <a:endParaRPr lang="en-US" altLang="zh-TW" sz="1600" b="1" u="sng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（臺北科大集思會議中心艾爾法廳）</a:t>
              </a:r>
              <a:br>
                <a:rPr lang="en-US" altLang="zh-TW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kern="0" spc="-150" dirty="0">
                  <a:solidFill>
                    <a:schemeClr val="bg1"/>
                  </a:solidFill>
                  <a:effectLst>
                    <a:glow rad="101600">
                      <a:srgbClr val="002060"/>
                    </a:glo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113/6/30 </a:t>
              </a:r>
              <a:r>
                <a:rPr lang="zh-TW" altLang="en-US" sz="1600" b="1" kern="0" spc="-1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  <a:r>
                <a:rPr lang="en-US" altLang="zh-TW" sz="1600" b="1" kern="0" spc="-1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9:00~16:00</a:t>
              </a:r>
              <a:endParaRPr lang="zh-TW" altLang="en-US" sz="1600" b="1" kern="0" spc="-1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" name="群組 60"/>
          <p:cNvGrpSpPr/>
          <p:nvPr/>
        </p:nvGrpSpPr>
        <p:grpSpPr>
          <a:xfrm>
            <a:off x="2978607" y="4614354"/>
            <a:ext cx="2173703" cy="2132957"/>
            <a:chOff x="1328905" y="485589"/>
            <a:chExt cx="1887370" cy="2162452"/>
          </a:xfrm>
          <a:solidFill>
            <a:srgbClr val="FFEB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矩形 62"/>
            <p:cNvSpPr/>
            <p:nvPr/>
          </p:nvSpPr>
          <p:spPr>
            <a:xfrm>
              <a:off x="1328905" y="1000452"/>
              <a:ext cx="1887369" cy="1647589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</a:t>
              </a:r>
              <a:r>
                <a:rPr lang="en-US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場次說明會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113/4/16~4/29</a:t>
              </a:r>
            </a:p>
          </p:txBody>
        </p:sp>
        <p:sp>
          <p:nvSpPr>
            <p:cNvPr id="62" name="流程圖: 卡片 61"/>
            <p:cNvSpPr/>
            <p:nvPr/>
          </p:nvSpPr>
          <p:spPr>
            <a:xfrm>
              <a:off x="1328906" y="485589"/>
              <a:ext cx="1887369" cy="702614"/>
            </a:xfrm>
            <a:prstGeom prst="flowChartPunchedCar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參加宣導說明會</a:t>
              </a:r>
            </a:p>
          </p:txBody>
        </p:sp>
      </p:grpSp>
      <p:grpSp>
        <p:nvGrpSpPr>
          <p:cNvPr id="6" name="群組 93"/>
          <p:cNvGrpSpPr/>
          <p:nvPr/>
        </p:nvGrpSpPr>
        <p:grpSpPr>
          <a:xfrm>
            <a:off x="386970" y="1012196"/>
            <a:ext cx="4854986" cy="2132486"/>
            <a:chOff x="1507740" y="287917"/>
            <a:chExt cx="1278615" cy="1961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流程圖: 卡片 94"/>
            <p:cNvSpPr/>
            <p:nvPr/>
          </p:nvSpPr>
          <p:spPr>
            <a:xfrm>
              <a:off x="1507740" y="287917"/>
              <a:ext cx="1278615" cy="463646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簡章公告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1507740" y="751562"/>
              <a:ext cx="1278615" cy="1497882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113/1/15</a:t>
              </a:r>
            </a:p>
            <a:p>
              <a:pPr marL="84138" marR="52705" indent="-84138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招生簡章現場購買</a:t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Verdana" panose="020B0604030504040204" pitchFamily="34" charset="0"/>
                </a:rPr>
              </a:b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17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所招生學校</a:t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（北區五專招生網站查詢）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84138" marR="52705" indent="-84138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招生簡章網路下載</a:t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https://www.jctv.ntut.edu.tw/enter5/</a:t>
              </a:r>
              <a:endParaRPr lang="zh-TW" altLang="en-US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群組 96"/>
          <p:cNvGrpSpPr/>
          <p:nvPr/>
        </p:nvGrpSpPr>
        <p:grpSpPr>
          <a:xfrm>
            <a:off x="5470547" y="4579213"/>
            <a:ext cx="2304996" cy="2168098"/>
            <a:chOff x="1511300" y="448997"/>
            <a:chExt cx="1704974" cy="1641931"/>
          </a:xfrm>
          <a:solidFill>
            <a:srgbClr val="FFFB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流程圖: 卡片 97"/>
            <p:cNvSpPr/>
            <p:nvPr/>
          </p:nvSpPr>
          <p:spPr>
            <a:xfrm>
              <a:off x="1511300" y="448997"/>
              <a:ext cx="1704974" cy="551456"/>
            </a:xfrm>
            <a:prstGeom prst="flowChartPunchedCar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報名資料準備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1511300" y="1000452"/>
              <a:ext cx="1704974" cy="10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積分證明單輔助列印系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統開放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113/4/15~ 8/30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報名系統</a:t>
              </a:r>
              <a:r>
                <a:rPr lang="zh-TW" altLang="en-US" sz="1600" b="1" dirty="0">
                  <a:solidFill>
                    <a:schemeClr val="bg1"/>
                  </a:solidFill>
                  <a:effectLst>
                    <a:glow rad="889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練習版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113/5/13~ 6/14</a:t>
              </a:r>
              <a:endPara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99"/>
          <p:cNvGrpSpPr/>
          <p:nvPr/>
        </p:nvGrpSpPr>
        <p:grpSpPr>
          <a:xfrm>
            <a:off x="8865362" y="4653254"/>
            <a:ext cx="2398776" cy="2094057"/>
            <a:chOff x="1511299" y="494689"/>
            <a:chExt cx="1704975" cy="147962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流程圖: 卡片 100"/>
            <p:cNvSpPr/>
            <p:nvPr/>
          </p:nvSpPr>
          <p:spPr>
            <a:xfrm>
              <a:off x="1511300" y="494689"/>
              <a:ext cx="1704974" cy="505765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成績公告與複查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511299" y="978670"/>
              <a:ext cx="1704974" cy="995643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</a:t>
              </a: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送分發通知單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113/7/5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複查成績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113/7/9 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12:00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前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群組 102"/>
          <p:cNvGrpSpPr/>
          <p:nvPr/>
        </p:nvGrpSpPr>
        <p:grpSpPr>
          <a:xfrm>
            <a:off x="9192126" y="970860"/>
            <a:ext cx="2675823" cy="2080315"/>
            <a:chOff x="1338450" y="407803"/>
            <a:chExt cx="1793311" cy="18477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矩形 104"/>
            <p:cNvSpPr/>
            <p:nvPr/>
          </p:nvSpPr>
          <p:spPr>
            <a:xfrm>
              <a:off x="1338450" y="840784"/>
              <a:ext cx="1793311" cy="1414746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113/7/10</a:t>
              </a: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zh-TW" altLang="en-US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現場登記分發地點請參考招生簡章</a:t>
              </a:r>
              <a:r>
                <a:rPr lang="en-US" altLang="zh-TW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zh-TW" altLang="en-US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第</a:t>
              </a:r>
              <a:r>
                <a:rPr lang="en-US" altLang="zh-TW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IV~VI</a:t>
              </a:r>
              <a:r>
                <a:rPr lang="zh-TW" altLang="en-US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頁</a:t>
              </a:r>
              <a:r>
                <a:rPr lang="en-US" altLang="zh-TW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錄取放棄申請截止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113/7/15 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zh-TW" sz="1600" b="1" kern="0" dirty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12:00</a:t>
              </a:r>
              <a:r>
                <a:rPr lang="zh-TW" altLang="en-US" sz="1600" b="1" kern="0" dirty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止</a:t>
              </a:r>
              <a:endParaRPr lang="en-US" altLang="zh-TW" sz="1600" b="1" kern="0" dirty="0">
                <a:solidFill>
                  <a:schemeClr val="bg1"/>
                </a:solidFill>
                <a:effectLst>
                  <a:glow rad="101600">
                    <a:srgbClr val="0033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流程圖: 卡片 103"/>
            <p:cNvSpPr/>
            <p:nvPr/>
          </p:nvSpPr>
          <p:spPr>
            <a:xfrm>
              <a:off x="1338450" y="407803"/>
              <a:ext cx="1793310" cy="493708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</a:t>
              </a:r>
            </a:p>
          </p:txBody>
        </p:sp>
      </p:grpSp>
      <p:cxnSp>
        <p:nvCxnSpPr>
          <p:cNvPr id="114" name="直線單箭頭接點 113"/>
          <p:cNvCxnSpPr/>
          <p:nvPr/>
        </p:nvCxnSpPr>
        <p:spPr>
          <a:xfrm flipV="1">
            <a:off x="10490629" y="3032125"/>
            <a:ext cx="0" cy="952500"/>
          </a:xfrm>
          <a:prstGeom prst="straightConnector1">
            <a:avLst/>
          </a:prstGeom>
          <a:ln w="57150">
            <a:solidFill>
              <a:srgbClr val="0033C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2" name="群組 50"/>
          <p:cNvGrpSpPr>
            <a:grpSpLocks/>
          </p:cNvGrpSpPr>
          <p:nvPr/>
        </p:nvGrpSpPr>
        <p:grpSpPr bwMode="auto">
          <a:xfrm>
            <a:off x="825500" y="3556000"/>
            <a:ext cx="8778875" cy="585788"/>
            <a:chOff x="-699433" y="3556825"/>
            <a:chExt cx="8779692" cy="584427"/>
          </a:xfrm>
        </p:grpSpPr>
        <p:sp>
          <p:nvSpPr>
            <p:cNvPr id="23568" name="文字方塊 44"/>
            <p:cNvSpPr txBox="1">
              <a:spLocks noChangeArrowheads="1"/>
            </p:cNvSpPr>
            <p:nvPr/>
          </p:nvSpPr>
          <p:spPr bwMode="auto">
            <a:xfrm>
              <a:off x="930416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</a:rPr>
                <a:t>❷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9" name="文字方塊 43"/>
            <p:cNvSpPr txBox="1">
              <a:spLocks noChangeArrowheads="1"/>
            </p:cNvSpPr>
            <p:nvPr/>
          </p:nvSpPr>
          <p:spPr bwMode="auto">
            <a:xfrm>
              <a:off x="-699433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❶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0" name="文字方塊 45"/>
            <p:cNvSpPr txBox="1">
              <a:spLocks noChangeArrowheads="1"/>
            </p:cNvSpPr>
            <p:nvPr/>
          </p:nvSpPr>
          <p:spPr bwMode="auto">
            <a:xfrm>
              <a:off x="2069033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❹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1" name="文字方塊 46"/>
            <p:cNvSpPr txBox="1">
              <a:spLocks noChangeArrowheads="1"/>
            </p:cNvSpPr>
            <p:nvPr/>
          </p:nvSpPr>
          <p:spPr bwMode="auto">
            <a:xfrm>
              <a:off x="4465628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 dirty="0">
                  <a:solidFill>
                    <a:srgbClr val="006600"/>
                  </a:solidFill>
                  <a:latin typeface="Calibri Light" panose="020F0302020204030204" pitchFamily="34" charset="0"/>
                </a:rPr>
                <a:t>❺</a:t>
              </a:r>
              <a:endParaRPr lang="zh-TW" altLang="en-US" sz="3200" dirty="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2" name="文字方塊 47"/>
            <p:cNvSpPr txBox="1">
              <a:spLocks noChangeArrowheads="1"/>
            </p:cNvSpPr>
            <p:nvPr/>
          </p:nvSpPr>
          <p:spPr bwMode="auto">
            <a:xfrm>
              <a:off x="5602338" y="3556825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❻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3" name="文字方塊 128"/>
            <p:cNvSpPr txBox="1">
              <a:spLocks noChangeArrowheads="1"/>
            </p:cNvSpPr>
            <p:nvPr/>
          </p:nvSpPr>
          <p:spPr bwMode="auto">
            <a:xfrm>
              <a:off x="7565858" y="3556825"/>
              <a:ext cx="514401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❼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4" name="文字方塊 48"/>
            <p:cNvSpPr txBox="1">
              <a:spLocks noChangeArrowheads="1"/>
            </p:cNvSpPr>
            <p:nvPr/>
          </p:nvSpPr>
          <p:spPr bwMode="auto">
            <a:xfrm>
              <a:off x="1525879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</a:rPr>
                <a:t>❸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563" name="文字方塊 133"/>
          <p:cNvSpPr txBox="1">
            <a:spLocks noChangeArrowheads="1"/>
          </p:cNvSpPr>
          <p:nvPr/>
        </p:nvSpPr>
        <p:spPr bwMode="auto">
          <a:xfrm>
            <a:off x="41275" y="6243638"/>
            <a:ext cx="277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（詳見招生簡章第</a:t>
            </a:r>
            <a:r>
              <a:rPr lang="en-US" altLang="zh-TW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ɪ</a:t>
            </a:r>
            <a:r>
              <a:rPr lang="zh-TW" altLang="en-US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cxnSp>
        <p:nvCxnSpPr>
          <p:cNvPr id="42" name="直線單箭頭接點 41"/>
          <p:cNvCxnSpPr/>
          <p:nvPr/>
        </p:nvCxnSpPr>
        <p:spPr>
          <a:xfrm flipH="1" flipV="1">
            <a:off x="8731679" y="3051175"/>
            <a:ext cx="6350" cy="933450"/>
          </a:xfrm>
          <a:prstGeom prst="straightConnector1">
            <a:avLst/>
          </a:prstGeom>
          <a:ln w="57150">
            <a:solidFill>
              <a:srgbClr val="0033C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9948863" y="4041775"/>
            <a:ext cx="0" cy="588963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投影片編號版面配置區 3"/>
          <p:cNvSpPr txBox="1">
            <a:spLocks/>
          </p:cNvSpPr>
          <p:nvPr/>
        </p:nvSpPr>
        <p:spPr bwMode="auto">
          <a:xfrm>
            <a:off x="11488738" y="6351588"/>
            <a:ext cx="617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5EFF8F-50CE-4D68-A37D-37D904E417EC}" type="slidenum">
              <a:rPr lang="en-US" altLang="zh-TW" sz="2600" b="1" u="sng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2600" b="1" u="sng"/>
          </a:p>
        </p:txBody>
      </p:sp>
      <p:sp>
        <p:nvSpPr>
          <p:cNvPr id="39" name="文字方塊 38"/>
          <p:cNvSpPr txBox="1"/>
          <p:nvPr/>
        </p:nvSpPr>
        <p:spPr>
          <a:xfrm>
            <a:off x="328613" y="169863"/>
            <a:ext cx="107108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1/3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99738"/>
              </p:ext>
            </p:extLst>
          </p:nvPr>
        </p:nvGraphicFramePr>
        <p:xfrm>
          <a:off x="328613" y="1016000"/>
          <a:ext cx="11749087" cy="5634047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3576808904"/>
                    </a:ext>
                  </a:extLst>
                </a:gridCol>
                <a:gridCol w="3992563">
                  <a:extLst>
                    <a:ext uri="{9D8B030D-6E8A-4147-A177-3AD203B41FA5}">
                      <a16:colId xmlns:a16="http://schemas.microsoft.com/office/drawing/2014/main" val="4230441987"/>
                    </a:ext>
                  </a:extLst>
                </a:gridCol>
                <a:gridCol w="7180262">
                  <a:extLst>
                    <a:ext uri="{9D8B030D-6E8A-4147-A177-3AD203B41FA5}">
                      <a16:colId xmlns:a16="http://schemas.microsoft.com/office/drawing/2014/main" val="771527966"/>
                    </a:ext>
                  </a:extLst>
                </a:gridCol>
              </a:tblGrid>
              <a:tr h="3841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12217"/>
                  </a:ext>
                </a:extLst>
              </a:tr>
              <a:tr h="435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）起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簡章、報名表公告暨下載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96609"/>
                  </a:ext>
                </a:extLst>
              </a:tr>
              <a:tr h="10008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五專聯免集體報名網站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練習版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開放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年５月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日（一）至</a:t>
                      </a:r>
                      <a:b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　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日（五）止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國中集體報名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練習版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網址：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https://junior.nutc.edu.tw/testregis/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08977"/>
                  </a:ext>
                </a:extLst>
              </a:tr>
              <a:tr h="18654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國中集體通訊與個別網路報名：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 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b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6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b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繳費及報名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資料輸入。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報名資料請於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）前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b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106344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臺北市大安區忠孝東路三段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號國立臺北科技大學億光大樓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學年度北區五專聯合免試入學招生委員會收）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國中集體報名網址：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https://junior.nutc.edu.tw/U5_1/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個別網路報名網址：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https://junior.nutc.edu.tw/U5_3/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73999"/>
                  </a:ext>
                </a:extLst>
              </a:tr>
              <a:tr h="10008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國中集體與個別現場報名：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143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143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143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143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143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143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143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143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glow rad="114300">
                            <a:schemeClr val="tx1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9:00~16:00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完成報名與繳費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國中集體與個別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現場報名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b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臺北市大安區忠孝東路三段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號國立臺北科技大學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億光大樓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集思會議中心艾爾法廳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34250"/>
                  </a:ext>
                </a:extLst>
              </a:tr>
              <a:tr h="8954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日（五）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公告實際招生名額（含回流名額）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094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8613" y="169863"/>
            <a:ext cx="11685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2/3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2461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785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271D913-9753-4676-B6AF-92711F6C3086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zh-TW" altLang="en-US"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328612" y="169863"/>
            <a:ext cx="11625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3/3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55918"/>
              </p:ext>
            </p:extLst>
          </p:nvPr>
        </p:nvGraphicFramePr>
        <p:xfrm>
          <a:off x="192388" y="887513"/>
          <a:ext cx="11762188" cy="5759435"/>
        </p:xfrm>
        <a:graphic>
          <a:graphicData uri="http://schemas.openxmlformats.org/drawingml/2006/table">
            <a:tbl>
              <a:tblPr/>
              <a:tblGrid>
                <a:gridCol w="492567">
                  <a:extLst>
                    <a:ext uri="{9D8B030D-6E8A-4147-A177-3AD203B41FA5}">
                      <a16:colId xmlns:a16="http://schemas.microsoft.com/office/drawing/2014/main" val="72398706"/>
                    </a:ext>
                  </a:extLst>
                </a:gridCol>
                <a:gridCol w="4094079">
                  <a:extLst>
                    <a:ext uri="{9D8B030D-6E8A-4147-A177-3AD203B41FA5}">
                      <a16:colId xmlns:a16="http://schemas.microsoft.com/office/drawing/2014/main" val="1543151331"/>
                    </a:ext>
                  </a:extLst>
                </a:gridCol>
                <a:gridCol w="7175542">
                  <a:extLst>
                    <a:ext uri="{9D8B030D-6E8A-4147-A177-3AD203B41FA5}">
                      <a16:colId xmlns:a16="http://schemas.microsoft.com/office/drawing/2014/main" val="365864121"/>
                    </a:ext>
                  </a:extLst>
                </a:gridCol>
              </a:tblGrid>
              <a:tr h="3397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</a:p>
                  </a:txBody>
                  <a:tcPr marL="20853" marR="20853" marT="10244" marB="10244" anchor="ctr" horzOverflow="overflow">
                    <a:lnL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06951"/>
                  </a:ext>
                </a:extLst>
              </a:tr>
              <a:tr h="708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６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止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marL="158750" indent="-158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58750" marR="0" lvl="0" indent="-158750" algn="just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開放免試生查詢是否完成報名手續，每日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更新資料。</a:t>
                      </a:r>
                    </a:p>
                    <a:p>
                      <a:pPr marL="158750" marR="0" lvl="0" indent="-15875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網址：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https://www.jctv.ntut.edu.tw/enter5/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0" marB="17780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20206"/>
                  </a:ext>
                </a:extLst>
              </a:tr>
              <a:tr h="6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kumimoji="0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kumimoji="0" lang="zh-TW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公告現場登記分發名單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日（星期五）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第一次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公告參加現場登記分發名單、時間及地點。</a:t>
                      </a:r>
                      <a:b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（各招生學校網站）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77786"/>
                  </a:ext>
                </a:extLst>
              </a:tr>
              <a:tr h="65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日（星期一）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免試生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若未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收到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「聯合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免試入學成績暨現場登記分發報到通知單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請向各招生學校查詢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及補發。（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招生學校聯絡資訊請參閱簡章第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IV~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Ⅴ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75385"/>
                  </a:ext>
                </a:extLst>
              </a:tr>
              <a:tr h="65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受理免試生成績複查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9:00~12:00 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複查成績申請書傳真至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並以電話確認。</a:t>
                      </a:r>
                      <a:b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聯絡資訊請參閱簡章第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IV~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Ⅴ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或北區五專招生網站）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56390"/>
                  </a:ext>
                </a:extLst>
              </a:tr>
              <a:tr h="6226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第二次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公告現場登記分發名單</a:t>
                      </a:r>
                      <a:b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第二次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公告參加現場登記分發名單、時間、地點及實際招生名額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（各招生學校網站）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54286"/>
                  </a:ext>
                </a:extLst>
              </a:tr>
              <a:tr h="9729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現場登記分發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※免試生應攜帶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免試入學成績暨現場登記分發報到通知單、身分證明文件正本及學歷（力）證件正本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等資料，至各招生學校辦理現場登記分發報到，時間及地點以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現場登記分發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通知為準。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26266"/>
                  </a:ext>
                </a:extLst>
              </a:tr>
              <a:tr h="8334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錄取生放棄錄取資格截止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止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glow rad="101600">
                            <a:schemeClr val="tx1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填寫招生簡章第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頁「錄取生放棄錄取資格聲明書」，傳真至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錄取學校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69083"/>
                  </a:ext>
                </a:extLst>
              </a:tr>
            </a:tbl>
          </a:graphicData>
        </a:graphic>
      </p:graphicFrame>
      <p:sp>
        <p:nvSpPr>
          <p:cNvPr id="2565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264650" y="62992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8E3D759-201F-4577-972B-F7BAD6C79FE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zh-TW" altLang="en-US"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83F7136-2E43-4028-ADA8-A6BBBC87F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756" y="2582328"/>
            <a:ext cx="5779363" cy="4102356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1D45831-9547-46D0-9F94-33AB7150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7" y="2859840"/>
            <a:ext cx="5145003" cy="3824844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552450" y="0"/>
            <a:ext cx="11277600" cy="1325563"/>
          </a:xfrm>
        </p:spPr>
        <p:txBody>
          <a:bodyPr/>
          <a:lstStyle/>
          <a:p>
            <a:pPr eaLnBrk="1" hangingPunct="1"/>
            <a:r>
              <a:rPr lang="en-US" altLang="zh-TW" sz="4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en-US" altLang="zh-TW" sz="4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、招生資訊－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簡章查詢與下載</a:t>
            </a:r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xfrm>
            <a:off x="9428163" y="63912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C6DCBA4-4065-497E-A545-B079B8D159C8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zh-TW" altLang="en-US" sz="2600"/>
          </a:p>
        </p:txBody>
      </p:sp>
      <p:grpSp>
        <p:nvGrpSpPr>
          <p:cNvPr id="26628" name="群組 2"/>
          <p:cNvGrpSpPr>
            <a:grpSpLocks/>
          </p:cNvGrpSpPr>
          <p:nvPr/>
        </p:nvGrpSpPr>
        <p:grpSpPr bwMode="auto">
          <a:xfrm>
            <a:off x="228600" y="1258888"/>
            <a:ext cx="5140325" cy="4746148"/>
            <a:chOff x="6307148" y="1250950"/>
            <a:chExt cx="5139517" cy="4746352"/>
          </a:xfrm>
        </p:grpSpPr>
        <p:sp>
          <p:nvSpPr>
            <p:cNvPr id="26633" name="矩形 7"/>
            <p:cNvSpPr>
              <a:spLocks noChangeArrowheads="1"/>
            </p:cNvSpPr>
            <p:nvPr/>
          </p:nvSpPr>
          <p:spPr bwMode="auto">
            <a:xfrm>
              <a:off x="6307148" y="1250950"/>
              <a:ext cx="5139517" cy="149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7675" indent="-44767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en-US" altLang="zh-TW" sz="22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</a:t>
              </a:r>
              <a:r>
                <a:rPr lang="zh-TW" altLang="en-US" sz="22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學年度五專聯合免試入學報名資訊及下載招生簡章</a:t>
              </a:r>
              <a:endParaRPr lang="en-US" altLang="zh-TW" sz="2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 eaLnBrk="1" hangingPunct="1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北區五專聯合免試入學招生網站</a:t>
              </a:r>
              <a:r>
                <a:rPr lang="en-US" altLang="zh-TW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https://www.jctv.ntut.edu.tw/enter5/</a:t>
              </a:r>
              <a:endPara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86323" y="5748054"/>
              <a:ext cx="1211073" cy="2492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5691188" y="1258888"/>
            <a:ext cx="6286500" cy="1135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學年度北區五專聯合免試入學招生簡章查詢系統</a:t>
            </a:r>
            <a:endParaRPr lang="en-US" altLang="zh-TW" sz="22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https://ent04.jctv.ntut.edu.tw/enter5LRuleReport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6F9069C0-10FB-4369-9569-AE26293D5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0858">
            <a:off x="5962719" y="2133512"/>
            <a:ext cx="1030833" cy="113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3403" y="1283493"/>
            <a:ext cx="11727147" cy="4492625"/>
          </a:xfrm>
        </p:spPr>
        <p:txBody>
          <a:bodyPr rtlCol="0">
            <a:noAutofit/>
          </a:bodyPr>
          <a:lstStyle/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列印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2100" b="1" spc="5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100" b="1" spc="5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學年度五專入學專用</a:t>
            </a:r>
            <a:r>
              <a:rPr lang="zh-TW" altLang="en-US" sz="2100" b="1" spc="5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lang="zh-TW" altLang="en-US" sz="2100" b="1" spc="5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免試入學超額比序項目積分證明單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」並蓋</a:t>
            </a:r>
            <a:r>
              <a:rPr lang="zh-TW" altLang="en-US" sz="2100" b="1" u="sng" spc="10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學校戳章</a:t>
            </a: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認定超額比序項目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「競賽」</a:t>
            </a:r>
            <a:r>
              <a:rPr lang="zh-TW" altLang="en-US" sz="21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「服務學習」</a:t>
            </a:r>
            <a:r>
              <a:rPr lang="zh-TW" altLang="en-US" sz="21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（含校外服務時數）積分</a:t>
            </a: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具弱勢身分免試生須檢附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身分證明文件，</a:t>
            </a: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報名時一併提出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，並檢查</a:t>
            </a:r>
            <a:r>
              <a:rPr lang="zh-TW" altLang="en-US" sz="21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證件是否在有效期內</a:t>
            </a: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en-US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報名表使用正確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（特種生要使用特種身分生專用報名表，勿使用非本學年度招生報名表）。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確認報名表招生</a:t>
            </a:r>
            <a:r>
              <a:rPr lang="zh-TW" altLang="en-US" sz="2100" b="1" u="sng" spc="15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學校名稱及代碼是否一致</a:t>
            </a: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</a:t>
            </a:r>
            <a:r>
              <a:rPr lang="en-US" altLang="zh-TW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年度國中教育會考</a:t>
            </a:r>
            <a:r>
              <a:rPr lang="zh-TW" altLang="en-US" sz="2100" b="1" u="sng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准考證號碼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是否有填寫且正確無誤。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確認報名表</a:t>
            </a:r>
            <a:r>
              <a:rPr lang="zh-TW" altLang="en-US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「免試生」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「家長</a:t>
            </a:r>
            <a:r>
              <a:rPr lang="en-US" altLang="zh-TW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監護人</a:t>
            </a:r>
            <a:r>
              <a:rPr lang="en-US" altLang="zh-TW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是否皆已簽名</a:t>
            </a: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免試生報名資料檔</a:t>
            </a: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上傳至五專聯合免試入學國中集體報名系統。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學校上傳報名資料</a:t>
            </a:r>
            <a:r>
              <a:rPr lang="zh-TW" altLang="en-US" sz="2100" b="1" u="sng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電子檔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100" b="1" u="sng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書面資料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須一致。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列印繳款通知單並完成繳費，繳費證明文件影印隨報名資料寄送本會。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zh-TW" altLang="en-US" sz="2100" dirty="0"/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80327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、國中學校協助事項</a:t>
            </a:r>
          </a:p>
        </p:txBody>
      </p:sp>
      <p:sp>
        <p:nvSpPr>
          <p:cNvPr id="2765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468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AA0E8BB-EE4F-418F-865F-6077650C671F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zh-TW" altLang="en-US" sz="2600" dirty="0"/>
          </a:p>
        </p:txBody>
      </p:sp>
      <p:grpSp>
        <p:nvGrpSpPr>
          <p:cNvPr id="2" name="群組 1"/>
          <p:cNvGrpSpPr/>
          <p:nvPr/>
        </p:nvGrpSpPr>
        <p:grpSpPr>
          <a:xfrm>
            <a:off x="8847496" y="3346808"/>
            <a:ext cx="2940050" cy="2217737"/>
            <a:chOff x="9191625" y="3081338"/>
            <a:chExt cx="2940050" cy="2217737"/>
          </a:xfrm>
        </p:grpSpPr>
        <p:sp>
          <p:nvSpPr>
            <p:cNvPr id="6" name="橢圓形圖說文字 5"/>
            <p:cNvSpPr/>
            <p:nvPr/>
          </p:nvSpPr>
          <p:spPr>
            <a:xfrm>
              <a:off x="9191625" y="3081338"/>
              <a:ext cx="1377950" cy="1123950"/>
            </a:xfrm>
            <a:prstGeom prst="wedgeEllipseCallout">
              <a:avLst>
                <a:gd name="adj1" fmla="val 70087"/>
                <a:gd name="adj2" fmla="val -15077"/>
              </a:avLst>
            </a:prstGeom>
            <a:solidFill>
              <a:srgbClr val="FFFFE1"/>
            </a:solidFill>
            <a:ln w="57150" cap="flat" cmpd="sng" algn="ctr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kern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非常</a:t>
              </a:r>
              <a:r>
                <a:rPr lang="zh-TW" altLang="en-US" sz="2400" b="1" kern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重要</a:t>
              </a:r>
            </a:p>
          </p:txBody>
        </p:sp>
        <p:grpSp>
          <p:nvGrpSpPr>
            <p:cNvPr id="27654" name="组合 19"/>
            <p:cNvGrpSpPr>
              <a:grpSpLocks/>
            </p:cNvGrpSpPr>
            <p:nvPr/>
          </p:nvGrpSpPr>
          <p:grpSpPr bwMode="auto">
            <a:xfrm flipH="1">
              <a:off x="10820400" y="3155950"/>
              <a:ext cx="1311275" cy="2143125"/>
              <a:chOff x="2674257" y="3463726"/>
              <a:chExt cx="1309692" cy="2143454"/>
            </a:xfrm>
          </p:grpSpPr>
          <p:grpSp>
            <p:nvGrpSpPr>
              <p:cNvPr id="27658" name="组合 20"/>
              <p:cNvGrpSpPr>
                <a:grpSpLocks/>
              </p:cNvGrpSpPr>
              <p:nvPr/>
            </p:nvGrpSpPr>
            <p:grpSpPr bwMode="auto">
              <a:xfrm flipH="1">
                <a:off x="2674257" y="3463726"/>
                <a:ext cx="1309692" cy="2143454"/>
                <a:chOff x="5414605" y="3315582"/>
                <a:chExt cx="1497348" cy="2450573"/>
              </a:xfrm>
            </p:grpSpPr>
            <p:grpSp>
              <p:nvGrpSpPr>
                <p:cNvPr id="27663" name="组合 25"/>
                <p:cNvGrpSpPr>
                  <a:grpSpLocks/>
                </p:cNvGrpSpPr>
                <p:nvPr/>
              </p:nvGrpSpPr>
              <p:grpSpPr bwMode="auto">
                <a:xfrm>
                  <a:off x="5414605" y="3315582"/>
                  <a:ext cx="1497348" cy="1875586"/>
                  <a:chOff x="6832585" y="3384071"/>
                  <a:chExt cx="1803397" cy="2258944"/>
                </a:xfrm>
              </p:grpSpPr>
              <p:sp>
                <p:nvSpPr>
                  <p:cNvPr id="19" name="椭圆 31"/>
                  <p:cNvSpPr/>
                  <p:nvPr/>
                </p:nvSpPr>
                <p:spPr>
                  <a:xfrm flipH="1">
                    <a:off x="7343475" y="3384071"/>
                    <a:ext cx="1139677" cy="1029730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" fmla="*/ 328247 w 656494"/>
                      <a:gd name="connsiteY0" fmla="*/ 0 h 633046"/>
                      <a:gd name="connsiteX1" fmla="*/ 656494 w 656494"/>
                      <a:gd name="connsiteY1" fmla="*/ 316523 h 633046"/>
                      <a:gd name="connsiteX2" fmla="*/ 328247 w 656494"/>
                      <a:gd name="connsiteY2" fmla="*/ 633046 h 633046"/>
                      <a:gd name="connsiteX3" fmla="*/ 0 w 656494"/>
                      <a:gd name="connsiteY3" fmla="*/ 316523 h 633046"/>
                      <a:gd name="connsiteX4" fmla="*/ 419687 w 656494"/>
                      <a:gd name="connsiteY4" fmla="*/ 91440 h 633046"/>
                      <a:gd name="connsiteX0" fmla="*/ 402964 w 731211"/>
                      <a:gd name="connsiteY0" fmla="*/ 0 h 633046"/>
                      <a:gd name="connsiteX1" fmla="*/ 731211 w 731211"/>
                      <a:gd name="connsiteY1" fmla="*/ 316523 h 633046"/>
                      <a:gd name="connsiteX2" fmla="*/ 402964 w 731211"/>
                      <a:gd name="connsiteY2" fmla="*/ 633046 h 633046"/>
                      <a:gd name="connsiteX3" fmla="*/ 74717 w 731211"/>
                      <a:gd name="connsiteY3" fmla="*/ 316523 h 633046"/>
                      <a:gd name="connsiteX4" fmla="*/ 161895 w 731211"/>
                      <a:gd name="connsiteY4" fmla="*/ 152400 h 633046"/>
                      <a:gd name="connsiteX0" fmla="*/ 353700 w 681947"/>
                      <a:gd name="connsiteY0" fmla="*/ 0 h 633046"/>
                      <a:gd name="connsiteX1" fmla="*/ 681947 w 681947"/>
                      <a:gd name="connsiteY1" fmla="*/ 316523 h 633046"/>
                      <a:gd name="connsiteX2" fmla="*/ 353700 w 681947"/>
                      <a:gd name="connsiteY2" fmla="*/ 633046 h 633046"/>
                      <a:gd name="connsiteX3" fmla="*/ 25453 w 681947"/>
                      <a:gd name="connsiteY3" fmla="*/ 316523 h 633046"/>
                      <a:gd name="connsiteX4" fmla="*/ 112631 w 681947"/>
                      <a:gd name="connsiteY4" fmla="*/ 152400 h 633046"/>
                      <a:gd name="connsiteX0" fmla="*/ 341249 w 669496"/>
                      <a:gd name="connsiteY0" fmla="*/ 0 h 633046"/>
                      <a:gd name="connsiteX1" fmla="*/ 669496 w 669496"/>
                      <a:gd name="connsiteY1" fmla="*/ 316523 h 633046"/>
                      <a:gd name="connsiteX2" fmla="*/ 341249 w 669496"/>
                      <a:gd name="connsiteY2" fmla="*/ 633046 h 633046"/>
                      <a:gd name="connsiteX3" fmla="*/ 13002 w 669496"/>
                      <a:gd name="connsiteY3" fmla="*/ 316523 h 633046"/>
                      <a:gd name="connsiteX4" fmla="*/ 100180 w 669496"/>
                      <a:gd name="connsiteY4" fmla="*/ 152400 h 633046"/>
                      <a:gd name="connsiteX0" fmla="*/ 347951 w 676198"/>
                      <a:gd name="connsiteY0" fmla="*/ 0 h 633046"/>
                      <a:gd name="connsiteX1" fmla="*/ 676198 w 676198"/>
                      <a:gd name="connsiteY1" fmla="*/ 316523 h 633046"/>
                      <a:gd name="connsiteX2" fmla="*/ 347951 w 676198"/>
                      <a:gd name="connsiteY2" fmla="*/ 633046 h 633046"/>
                      <a:gd name="connsiteX3" fmla="*/ 19704 w 676198"/>
                      <a:gd name="connsiteY3" fmla="*/ 316523 h 633046"/>
                      <a:gd name="connsiteX4" fmla="*/ 79173 w 676198"/>
                      <a:gd name="connsiteY4" fmla="*/ 113607 h 633046"/>
                      <a:gd name="connsiteX0" fmla="*/ 333371 w 661618"/>
                      <a:gd name="connsiteY0" fmla="*/ 0 h 633046"/>
                      <a:gd name="connsiteX1" fmla="*/ 661618 w 661618"/>
                      <a:gd name="connsiteY1" fmla="*/ 316523 h 633046"/>
                      <a:gd name="connsiteX2" fmla="*/ 333371 w 661618"/>
                      <a:gd name="connsiteY2" fmla="*/ 633046 h 633046"/>
                      <a:gd name="connsiteX3" fmla="*/ 5124 w 661618"/>
                      <a:gd name="connsiteY3" fmla="*/ 316523 h 633046"/>
                      <a:gd name="connsiteX4" fmla="*/ 64593 w 661618"/>
                      <a:gd name="connsiteY4" fmla="*/ 113607 h 633046"/>
                      <a:gd name="connsiteX0" fmla="*/ 178200 w 661618"/>
                      <a:gd name="connsiteY0" fmla="*/ 0 h 583170"/>
                      <a:gd name="connsiteX1" fmla="*/ 661618 w 661618"/>
                      <a:gd name="connsiteY1" fmla="*/ 266647 h 583170"/>
                      <a:gd name="connsiteX2" fmla="*/ 333371 w 661618"/>
                      <a:gd name="connsiteY2" fmla="*/ 583170 h 583170"/>
                      <a:gd name="connsiteX3" fmla="*/ 5124 w 661618"/>
                      <a:gd name="connsiteY3" fmla="*/ 266647 h 583170"/>
                      <a:gd name="connsiteX4" fmla="*/ 64593 w 661618"/>
                      <a:gd name="connsiteY4" fmla="*/ 63731 h 583170"/>
                      <a:gd name="connsiteX0" fmla="*/ 178200 w 662133"/>
                      <a:gd name="connsiteY0" fmla="*/ 66578 h 649748"/>
                      <a:gd name="connsiteX1" fmla="*/ 412660 w 662133"/>
                      <a:gd name="connsiteY1" fmla="*/ 10947 h 649748"/>
                      <a:gd name="connsiteX2" fmla="*/ 661618 w 662133"/>
                      <a:gd name="connsiteY2" fmla="*/ 333225 h 649748"/>
                      <a:gd name="connsiteX3" fmla="*/ 333371 w 662133"/>
                      <a:gd name="connsiteY3" fmla="*/ 649748 h 649748"/>
                      <a:gd name="connsiteX4" fmla="*/ 5124 w 662133"/>
                      <a:gd name="connsiteY4" fmla="*/ 333225 h 649748"/>
                      <a:gd name="connsiteX5" fmla="*/ 64593 w 662133"/>
                      <a:gd name="connsiteY5" fmla="*/ 130309 h 649748"/>
                      <a:gd name="connsiteX0" fmla="*/ 178200 w 662148"/>
                      <a:gd name="connsiteY0" fmla="*/ 66578 h 649748"/>
                      <a:gd name="connsiteX1" fmla="*/ 412660 w 662148"/>
                      <a:gd name="connsiteY1" fmla="*/ 10947 h 649748"/>
                      <a:gd name="connsiteX2" fmla="*/ 661618 w 662148"/>
                      <a:gd name="connsiteY2" fmla="*/ 333225 h 649748"/>
                      <a:gd name="connsiteX3" fmla="*/ 333371 w 662148"/>
                      <a:gd name="connsiteY3" fmla="*/ 649748 h 649748"/>
                      <a:gd name="connsiteX4" fmla="*/ 5124 w 662148"/>
                      <a:gd name="connsiteY4" fmla="*/ 333225 h 649748"/>
                      <a:gd name="connsiteX5" fmla="*/ 64593 w 662148"/>
                      <a:gd name="connsiteY5" fmla="*/ 130309 h 649748"/>
                      <a:gd name="connsiteX0" fmla="*/ 178200 w 662148"/>
                      <a:gd name="connsiteY0" fmla="*/ 61032 h 644202"/>
                      <a:gd name="connsiteX1" fmla="*/ 412660 w 662148"/>
                      <a:gd name="connsiteY1" fmla="*/ 5401 h 644202"/>
                      <a:gd name="connsiteX2" fmla="*/ 661618 w 662148"/>
                      <a:gd name="connsiteY2" fmla="*/ 327679 h 644202"/>
                      <a:gd name="connsiteX3" fmla="*/ 333371 w 662148"/>
                      <a:gd name="connsiteY3" fmla="*/ 644202 h 644202"/>
                      <a:gd name="connsiteX4" fmla="*/ 5124 w 662148"/>
                      <a:gd name="connsiteY4" fmla="*/ 327679 h 644202"/>
                      <a:gd name="connsiteX5" fmla="*/ 64593 w 662148"/>
                      <a:gd name="connsiteY5" fmla="*/ 124763 h 644202"/>
                      <a:gd name="connsiteX0" fmla="*/ 178200 w 662148"/>
                      <a:gd name="connsiteY0" fmla="*/ 75865 h 659035"/>
                      <a:gd name="connsiteX1" fmla="*/ 168819 w 662148"/>
                      <a:gd name="connsiteY1" fmla="*/ 31317 h 659035"/>
                      <a:gd name="connsiteX2" fmla="*/ 412660 w 662148"/>
                      <a:gd name="connsiteY2" fmla="*/ 20234 h 659035"/>
                      <a:gd name="connsiteX3" fmla="*/ 661618 w 662148"/>
                      <a:gd name="connsiteY3" fmla="*/ 342512 h 659035"/>
                      <a:gd name="connsiteX4" fmla="*/ 333371 w 662148"/>
                      <a:gd name="connsiteY4" fmla="*/ 659035 h 659035"/>
                      <a:gd name="connsiteX5" fmla="*/ 5124 w 662148"/>
                      <a:gd name="connsiteY5" fmla="*/ 342512 h 659035"/>
                      <a:gd name="connsiteX6" fmla="*/ 64593 w 662148"/>
                      <a:gd name="connsiteY6" fmla="*/ 139596 h 659035"/>
                      <a:gd name="connsiteX0" fmla="*/ 178200 w 662148"/>
                      <a:gd name="connsiteY0" fmla="*/ 68901 h 652071"/>
                      <a:gd name="connsiteX1" fmla="*/ 130026 w 662148"/>
                      <a:gd name="connsiteY1" fmla="*/ 68688 h 652071"/>
                      <a:gd name="connsiteX2" fmla="*/ 412660 w 662148"/>
                      <a:gd name="connsiteY2" fmla="*/ 13270 h 652071"/>
                      <a:gd name="connsiteX3" fmla="*/ 661618 w 662148"/>
                      <a:gd name="connsiteY3" fmla="*/ 335548 h 652071"/>
                      <a:gd name="connsiteX4" fmla="*/ 333371 w 662148"/>
                      <a:gd name="connsiteY4" fmla="*/ 652071 h 652071"/>
                      <a:gd name="connsiteX5" fmla="*/ 5124 w 662148"/>
                      <a:gd name="connsiteY5" fmla="*/ 335548 h 652071"/>
                      <a:gd name="connsiteX6" fmla="*/ 64593 w 662148"/>
                      <a:gd name="connsiteY6" fmla="*/ 132632 h 652071"/>
                      <a:gd name="connsiteX0" fmla="*/ 178200 w 662220"/>
                      <a:gd name="connsiteY0" fmla="*/ 68901 h 652071"/>
                      <a:gd name="connsiteX1" fmla="*/ 130026 w 662220"/>
                      <a:gd name="connsiteY1" fmla="*/ 68688 h 652071"/>
                      <a:gd name="connsiteX2" fmla="*/ 412660 w 662220"/>
                      <a:gd name="connsiteY2" fmla="*/ 13270 h 652071"/>
                      <a:gd name="connsiteX3" fmla="*/ 661618 w 662220"/>
                      <a:gd name="connsiteY3" fmla="*/ 335548 h 652071"/>
                      <a:gd name="connsiteX4" fmla="*/ 333371 w 662220"/>
                      <a:gd name="connsiteY4" fmla="*/ 652071 h 652071"/>
                      <a:gd name="connsiteX5" fmla="*/ 5124 w 662220"/>
                      <a:gd name="connsiteY5" fmla="*/ 335548 h 652071"/>
                      <a:gd name="connsiteX6" fmla="*/ 64593 w 662220"/>
                      <a:gd name="connsiteY6" fmla="*/ 132632 h 652071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6252 w 660272"/>
                      <a:gd name="connsiteY0" fmla="*/ 58449 h 641619"/>
                      <a:gd name="connsiteX1" fmla="*/ 128078 w 660272"/>
                      <a:gd name="connsiteY1" fmla="*/ 58236 h 641619"/>
                      <a:gd name="connsiteX2" fmla="*/ 410712 w 660272"/>
                      <a:gd name="connsiteY2" fmla="*/ 2818 h 641619"/>
                      <a:gd name="connsiteX3" fmla="*/ 659670 w 660272"/>
                      <a:gd name="connsiteY3" fmla="*/ 325096 h 641619"/>
                      <a:gd name="connsiteX4" fmla="*/ 331423 w 660272"/>
                      <a:gd name="connsiteY4" fmla="*/ 641619 h 641619"/>
                      <a:gd name="connsiteX5" fmla="*/ 3176 w 660272"/>
                      <a:gd name="connsiteY5" fmla="*/ 325096 h 641619"/>
                      <a:gd name="connsiteX6" fmla="*/ 62645 w 660272"/>
                      <a:gd name="connsiteY6" fmla="*/ 122180 h 641619"/>
                      <a:gd name="connsiteX0" fmla="*/ 253837 w 660272"/>
                      <a:gd name="connsiteY0" fmla="*/ 30740 h 641619"/>
                      <a:gd name="connsiteX1" fmla="*/ 128078 w 660272"/>
                      <a:gd name="connsiteY1" fmla="*/ 58236 h 641619"/>
                      <a:gd name="connsiteX2" fmla="*/ 410712 w 660272"/>
                      <a:gd name="connsiteY2" fmla="*/ 2818 h 641619"/>
                      <a:gd name="connsiteX3" fmla="*/ 659670 w 660272"/>
                      <a:gd name="connsiteY3" fmla="*/ 325096 h 641619"/>
                      <a:gd name="connsiteX4" fmla="*/ 331423 w 660272"/>
                      <a:gd name="connsiteY4" fmla="*/ 641619 h 641619"/>
                      <a:gd name="connsiteX5" fmla="*/ 3176 w 660272"/>
                      <a:gd name="connsiteY5" fmla="*/ 325096 h 641619"/>
                      <a:gd name="connsiteX6" fmla="*/ 62645 w 660272"/>
                      <a:gd name="connsiteY6" fmla="*/ 122180 h 641619"/>
                      <a:gd name="connsiteX0" fmla="*/ 253837 w 660191"/>
                      <a:gd name="connsiteY0" fmla="*/ 41069 h 651948"/>
                      <a:gd name="connsiteX1" fmla="*/ 161329 w 660191"/>
                      <a:gd name="connsiteY1" fmla="*/ 63023 h 651948"/>
                      <a:gd name="connsiteX2" fmla="*/ 410712 w 660191"/>
                      <a:gd name="connsiteY2" fmla="*/ 13147 h 651948"/>
                      <a:gd name="connsiteX3" fmla="*/ 659670 w 660191"/>
                      <a:gd name="connsiteY3" fmla="*/ 335425 h 651948"/>
                      <a:gd name="connsiteX4" fmla="*/ 331423 w 660191"/>
                      <a:gd name="connsiteY4" fmla="*/ 651948 h 651948"/>
                      <a:gd name="connsiteX5" fmla="*/ 3176 w 660191"/>
                      <a:gd name="connsiteY5" fmla="*/ 335425 h 651948"/>
                      <a:gd name="connsiteX6" fmla="*/ 62645 w 660191"/>
                      <a:gd name="connsiteY6" fmla="*/ 132509 h 651948"/>
                      <a:gd name="connsiteX0" fmla="*/ 253837 w 660897"/>
                      <a:gd name="connsiteY0" fmla="*/ 45475 h 656354"/>
                      <a:gd name="connsiteX1" fmla="*/ 161329 w 660897"/>
                      <a:gd name="connsiteY1" fmla="*/ 67429 h 656354"/>
                      <a:gd name="connsiteX2" fmla="*/ 410712 w 660897"/>
                      <a:gd name="connsiteY2" fmla="*/ 17553 h 656354"/>
                      <a:gd name="connsiteX3" fmla="*/ 659670 w 660897"/>
                      <a:gd name="connsiteY3" fmla="*/ 339831 h 656354"/>
                      <a:gd name="connsiteX4" fmla="*/ 331423 w 660897"/>
                      <a:gd name="connsiteY4" fmla="*/ 656354 h 656354"/>
                      <a:gd name="connsiteX5" fmla="*/ 3176 w 660897"/>
                      <a:gd name="connsiteY5" fmla="*/ 339831 h 656354"/>
                      <a:gd name="connsiteX6" fmla="*/ 62645 w 660897"/>
                      <a:gd name="connsiteY6" fmla="*/ 136915 h 656354"/>
                      <a:gd name="connsiteX0" fmla="*/ 253837 w 660406"/>
                      <a:gd name="connsiteY0" fmla="*/ 41070 h 651949"/>
                      <a:gd name="connsiteX1" fmla="*/ 161329 w 660406"/>
                      <a:gd name="connsiteY1" fmla="*/ 63024 h 651949"/>
                      <a:gd name="connsiteX2" fmla="*/ 410712 w 660406"/>
                      <a:gd name="connsiteY2" fmla="*/ 13148 h 651949"/>
                      <a:gd name="connsiteX3" fmla="*/ 659670 w 660406"/>
                      <a:gd name="connsiteY3" fmla="*/ 335426 h 651949"/>
                      <a:gd name="connsiteX4" fmla="*/ 331423 w 660406"/>
                      <a:gd name="connsiteY4" fmla="*/ 651949 h 651949"/>
                      <a:gd name="connsiteX5" fmla="*/ 3176 w 660406"/>
                      <a:gd name="connsiteY5" fmla="*/ 335426 h 651949"/>
                      <a:gd name="connsiteX6" fmla="*/ 62645 w 660406"/>
                      <a:gd name="connsiteY6" fmla="*/ 132510 h 651949"/>
                      <a:gd name="connsiteX0" fmla="*/ 161329 w 660406"/>
                      <a:gd name="connsiteY0" fmla="*/ 63024 h 651949"/>
                      <a:gd name="connsiteX1" fmla="*/ 410712 w 660406"/>
                      <a:gd name="connsiteY1" fmla="*/ 13148 h 651949"/>
                      <a:gd name="connsiteX2" fmla="*/ 659670 w 660406"/>
                      <a:gd name="connsiteY2" fmla="*/ 335426 h 651949"/>
                      <a:gd name="connsiteX3" fmla="*/ 331423 w 660406"/>
                      <a:gd name="connsiteY3" fmla="*/ 651949 h 651949"/>
                      <a:gd name="connsiteX4" fmla="*/ 3176 w 660406"/>
                      <a:gd name="connsiteY4" fmla="*/ 335426 h 651949"/>
                      <a:gd name="connsiteX5" fmla="*/ 62645 w 660406"/>
                      <a:gd name="connsiteY5" fmla="*/ 132510 h 651949"/>
                      <a:gd name="connsiteX0" fmla="*/ 128078 w 660207"/>
                      <a:gd name="connsiteY0" fmla="*/ 63024 h 651949"/>
                      <a:gd name="connsiteX1" fmla="*/ 410712 w 660207"/>
                      <a:gd name="connsiteY1" fmla="*/ 13148 h 651949"/>
                      <a:gd name="connsiteX2" fmla="*/ 659670 w 660207"/>
                      <a:gd name="connsiteY2" fmla="*/ 335426 h 651949"/>
                      <a:gd name="connsiteX3" fmla="*/ 331423 w 660207"/>
                      <a:gd name="connsiteY3" fmla="*/ 651949 h 651949"/>
                      <a:gd name="connsiteX4" fmla="*/ 3176 w 660207"/>
                      <a:gd name="connsiteY4" fmla="*/ 335426 h 651949"/>
                      <a:gd name="connsiteX5" fmla="*/ 62645 w 660207"/>
                      <a:gd name="connsiteY5" fmla="*/ 132510 h 651949"/>
                      <a:gd name="connsiteX0" fmla="*/ 128078 w 660438"/>
                      <a:gd name="connsiteY0" fmla="*/ 60888 h 649813"/>
                      <a:gd name="connsiteX1" fmla="*/ 410712 w 660438"/>
                      <a:gd name="connsiteY1" fmla="*/ 11012 h 649813"/>
                      <a:gd name="connsiteX2" fmla="*/ 659670 w 660438"/>
                      <a:gd name="connsiteY2" fmla="*/ 333290 h 649813"/>
                      <a:gd name="connsiteX3" fmla="*/ 331423 w 660438"/>
                      <a:gd name="connsiteY3" fmla="*/ 649813 h 649813"/>
                      <a:gd name="connsiteX4" fmla="*/ 3176 w 660438"/>
                      <a:gd name="connsiteY4" fmla="*/ 333290 h 649813"/>
                      <a:gd name="connsiteX5" fmla="*/ 62645 w 660438"/>
                      <a:gd name="connsiteY5" fmla="*/ 130374 h 649813"/>
                      <a:gd name="connsiteX0" fmla="*/ 128078 w 660438"/>
                      <a:gd name="connsiteY0" fmla="*/ 64927 h 653852"/>
                      <a:gd name="connsiteX1" fmla="*/ 410712 w 660438"/>
                      <a:gd name="connsiteY1" fmla="*/ 15051 h 653852"/>
                      <a:gd name="connsiteX2" fmla="*/ 659670 w 660438"/>
                      <a:gd name="connsiteY2" fmla="*/ 337329 h 653852"/>
                      <a:gd name="connsiteX3" fmla="*/ 331423 w 660438"/>
                      <a:gd name="connsiteY3" fmla="*/ 653852 h 653852"/>
                      <a:gd name="connsiteX4" fmla="*/ 3176 w 660438"/>
                      <a:gd name="connsiteY4" fmla="*/ 337329 h 653852"/>
                      <a:gd name="connsiteX5" fmla="*/ 62645 w 660438"/>
                      <a:gd name="connsiteY5" fmla="*/ 134413 h 653852"/>
                      <a:gd name="connsiteX0" fmla="*/ 133071 w 665431"/>
                      <a:gd name="connsiteY0" fmla="*/ 64927 h 653852"/>
                      <a:gd name="connsiteX1" fmla="*/ 415705 w 665431"/>
                      <a:gd name="connsiteY1" fmla="*/ 15051 h 653852"/>
                      <a:gd name="connsiteX2" fmla="*/ 664663 w 665431"/>
                      <a:gd name="connsiteY2" fmla="*/ 337329 h 653852"/>
                      <a:gd name="connsiteX3" fmla="*/ 336416 w 665431"/>
                      <a:gd name="connsiteY3" fmla="*/ 653852 h 653852"/>
                      <a:gd name="connsiteX4" fmla="*/ 8169 w 665431"/>
                      <a:gd name="connsiteY4" fmla="*/ 337329 h 653852"/>
                      <a:gd name="connsiteX5" fmla="*/ 117402 w 665431"/>
                      <a:gd name="connsiteY5" fmla="*/ 53548 h 653852"/>
                      <a:gd name="connsiteX0" fmla="*/ 156601 w 688961"/>
                      <a:gd name="connsiteY0" fmla="*/ 64927 h 654319"/>
                      <a:gd name="connsiteX1" fmla="*/ 439235 w 688961"/>
                      <a:gd name="connsiteY1" fmla="*/ 15051 h 654319"/>
                      <a:gd name="connsiteX2" fmla="*/ 688193 w 688961"/>
                      <a:gd name="connsiteY2" fmla="*/ 337329 h 654319"/>
                      <a:gd name="connsiteX3" fmla="*/ 359946 w 688961"/>
                      <a:gd name="connsiteY3" fmla="*/ 653852 h 654319"/>
                      <a:gd name="connsiteX4" fmla="*/ 6817 w 688961"/>
                      <a:gd name="connsiteY4" fmla="*/ 399533 h 654319"/>
                      <a:gd name="connsiteX5" fmla="*/ 140932 w 688961"/>
                      <a:gd name="connsiteY5" fmla="*/ 53548 h 654319"/>
                      <a:gd name="connsiteX0" fmla="*/ 156601 w 688961"/>
                      <a:gd name="connsiteY0" fmla="*/ 64927 h 654612"/>
                      <a:gd name="connsiteX1" fmla="*/ 439235 w 688961"/>
                      <a:gd name="connsiteY1" fmla="*/ 15051 h 654612"/>
                      <a:gd name="connsiteX2" fmla="*/ 688193 w 688961"/>
                      <a:gd name="connsiteY2" fmla="*/ 337329 h 654612"/>
                      <a:gd name="connsiteX3" fmla="*/ 359946 w 688961"/>
                      <a:gd name="connsiteY3" fmla="*/ 653852 h 654612"/>
                      <a:gd name="connsiteX4" fmla="*/ 6817 w 688961"/>
                      <a:gd name="connsiteY4" fmla="*/ 399533 h 654612"/>
                      <a:gd name="connsiteX5" fmla="*/ 140932 w 688961"/>
                      <a:gd name="connsiteY5" fmla="*/ 53548 h 654612"/>
                      <a:gd name="connsiteX0" fmla="*/ 156601 w 688961"/>
                      <a:gd name="connsiteY0" fmla="*/ 64927 h 653870"/>
                      <a:gd name="connsiteX1" fmla="*/ 439235 w 688961"/>
                      <a:gd name="connsiteY1" fmla="*/ 15051 h 653870"/>
                      <a:gd name="connsiteX2" fmla="*/ 688193 w 688961"/>
                      <a:gd name="connsiteY2" fmla="*/ 337329 h 653870"/>
                      <a:gd name="connsiteX3" fmla="*/ 359946 w 688961"/>
                      <a:gd name="connsiteY3" fmla="*/ 653852 h 653870"/>
                      <a:gd name="connsiteX4" fmla="*/ 6817 w 688961"/>
                      <a:gd name="connsiteY4" fmla="*/ 399533 h 653870"/>
                      <a:gd name="connsiteX5" fmla="*/ 140932 w 688961"/>
                      <a:gd name="connsiteY5" fmla="*/ 53548 h 653870"/>
                      <a:gd name="connsiteX0" fmla="*/ 156907 w 689370"/>
                      <a:gd name="connsiteY0" fmla="*/ 64927 h 635207"/>
                      <a:gd name="connsiteX1" fmla="*/ 439541 w 689370"/>
                      <a:gd name="connsiteY1" fmla="*/ 15051 h 635207"/>
                      <a:gd name="connsiteX2" fmla="*/ 688499 w 689370"/>
                      <a:gd name="connsiteY2" fmla="*/ 337329 h 635207"/>
                      <a:gd name="connsiteX3" fmla="*/ 366473 w 689370"/>
                      <a:gd name="connsiteY3" fmla="*/ 635191 h 635207"/>
                      <a:gd name="connsiteX4" fmla="*/ 7123 w 689370"/>
                      <a:gd name="connsiteY4" fmla="*/ 399533 h 635207"/>
                      <a:gd name="connsiteX5" fmla="*/ 141238 w 689370"/>
                      <a:gd name="connsiteY5" fmla="*/ 53548 h 635207"/>
                      <a:gd name="connsiteX0" fmla="*/ 156907 w 690324"/>
                      <a:gd name="connsiteY0" fmla="*/ 64927 h 635215"/>
                      <a:gd name="connsiteX1" fmla="*/ 439541 w 690324"/>
                      <a:gd name="connsiteY1" fmla="*/ 15051 h 635215"/>
                      <a:gd name="connsiteX2" fmla="*/ 688499 w 690324"/>
                      <a:gd name="connsiteY2" fmla="*/ 337329 h 635215"/>
                      <a:gd name="connsiteX3" fmla="*/ 366473 w 690324"/>
                      <a:gd name="connsiteY3" fmla="*/ 635191 h 635215"/>
                      <a:gd name="connsiteX4" fmla="*/ 7123 w 690324"/>
                      <a:gd name="connsiteY4" fmla="*/ 399533 h 635215"/>
                      <a:gd name="connsiteX5" fmla="*/ 141238 w 690324"/>
                      <a:gd name="connsiteY5" fmla="*/ 53548 h 635215"/>
                      <a:gd name="connsiteX0" fmla="*/ 156907 w 690324"/>
                      <a:gd name="connsiteY0" fmla="*/ 64927 h 635215"/>
                      <a:gd name="connsiteX1" fmla="*/ 439541 w 690324"/>
                      <a:gd name="connsiteY1" fmla="*/ 15051 h 635215"/>
                      <a:gd name="connsiteX2" fmla="*/ 688499 w 690324"/>
                      <a:gd name="connsiteY2" fmla="*/ 337329 h 635215"/>
                      <a:gd name="connsiteX3" fmla="*/ 366473 w 690324"/>
                      <a:gd name="connsiteY3" fmla="*/ 635191 h 635215"/>
                      <a:gd name="connsiteX4" fmla="*/ 7123 w 690324"/>
                      <a:gd name="connsiteY4" fmla="*/ 399533 h 635215"/>
                      <a:gd name="connsiteX5" fmla="*/ 141238 w 690324"/>
                      <a:gd name="connsiteY5" fmla="*/ 53548 h 635215"/>
                      <a:gd name="connsiteX0" fmla="*/ 157842 w 691259"/>
                      <a:gd name="connsiteY0" fmla="*/ 64927 h 635215"/>
                      <a:gd name="connsiteX1" fmla="*/ 440476 w 691259"/>
                      <a:gd name="connsiteY1" fmla="*/ 15051 h 635215"/>
                      <a:gd name="connsiteX2" fmla="*/ 689434 w 691259"/>
                      <a:gd name="connsiteY2" fmla="*/ 337329 h 635215"/>
                      <a:gd name="connsiteX3" fmla="*/ 367408 w 691259"/>
                      <a:gd name="connsiteY3" fmla="*/ 635191 h 635215"/>
                      <a:gd name="connsiteX4" fmla="*/ 8058 w 691259"/>
                      <a:gd name="connsiteY4" fmla="*/ 399533 h 635215"/>
                      <a:gd name="connsiteX5" fmla="*/ 142173 w 691259"/>
                      <a:gd name="connsiteY5" fmla="*/ 53548 h 635215"/>
                      <a:gd name="connsiteX0" fmla="*/ 157842 w 691259"/>
                      <a:gd name="connsiteY0" fmla="*/ 54534 h 624822"/>
                      <a:gd name="connsiteX1" fmla="*/ 440476 w 691259"/>
                      <a:gd name="connsiteY1" fmla="*/ 4658 h 624822"/>
                      <a:gd name="connsiteX2" fmla="*/ 689434 w 691259"/>
                      <a:gd name="connsiteY2" fmla="*/ 326936 h 624822"/>
                      <a:gd name="connsiteX3" fmla="*/ 367408 w 691259"/>
                      <a:gd name="connsiteY3" fmla="*/ 624798 h 624822"/>
                      <a:gd name="connsiteX4" fmla="*/ 8058 w 691259"/>
                      <a:gd name="connsiteY4" fmla="*/ 389140 h 624822"/>
                      <a:gd name="connsiteX5" fmla="*/ 142173 w 691259"/>
                      <a:gd name="connsiteY5" fmla="*/ 43155 h 62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1259" h="624822">
                        <a:moveTo>
                          <a:pt x="157842" y="54534"/>
                        </a:moveTo>
                        <a:cubicBezTo>
                          <a:pt x="230170" y="12011"/>
                          <a:pt x="296458" y="-10318"/>
                          <a:pt x="440476" y="4658"/>
                        </a:cubicBezTo>
                        <a:cubicBezTo>
                          <a:pt x="584494" y="19634"/>
                          <a:pt x="707833" y="155154"/>
                          <a:pt x="689434" y="326936"/>
                        </a:cubicBezTo>
                        <a:cubicBezTo>
                          <a:pt x="671035" y="498718"/>
                          <a:pt x="518292" y="626872"/>
                          <a:pt x="367408" y="624798"/>
                        </a:cubicBezTo>
                        <a:cubicBezTo>
                          <a:pt x="216524" y="622724"/>
                          <a:pt x="45597" y="554505"/>
                          <a:pt x="8058" y="389140"/>
                        </a:cubicBezTo>
                        <a:cubicBezTo>
                          <a:pt x="-29481" y="223775"/>
                          <a:pt x="72457" y="99308"/>
                          <a:pt x="142173" y="431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grpSp>
                <p:nvGrpSpPr>
                  <p:cNvPr id="27670" name="组合 32"/>
                  <p:cNvGrpSpPr>
                    <a:grpSpLocks/>
                  </p:cNvGrpSpPr>
                  <p:nvPr/>
                </p:nvGrpSpPr>
                <p:grpSpPr bwMode="auto">
                  <a:xfrm flipH="1">
                    <a:off x="7375417" y="4378438"/>
                    <a:ext cx="990781" cy="1264577"/>
                    <a:chOff x="2629760" y="2818396"/>
                    <a:chExt cx="959031" cy="912648"/>
                  </a:xfrm>
                </p:grpSpPr>
                <p:sp>
                  <p:nvSpPr>
                    <p:cNvPr id="30" name="任意多边形 42"/>
                    <p:cNvSpPr/>
                    <p:nvPr/>
                  </p:nvSpPr>
                  <p:spPr>
                    <a:xfrm>
                      <a:off x="2660261" y="2850229"/>
                      <a:ext cx="917183" cy="875695"/>
                    </a:xfrm>
                    <a:custGeom>
                      <a:avLst/>
                      <a:gdLst>
                        <a:gd name="connsiteX0" fmla="*/ 175696 w 939708"/>
                        <a:gd name="connsiteY0" fmla="*/ 77322 h 848052"/>
                        <a:gd name="connsiteX1" fmla="*/ 93503 w 939708"/>
                        <a:gd name="connsiteY1" fmla="*/ 313627 h 848052"/>
                        <a:gd name="connsiteX2" fmla="*/ 52406 w 939708"/>
                        <a:gd name="connsiteY2" fmla="*/ 775964 h 848052"/>
                        <a:gd name="connsiteX3" fmla="*/ 874339 w 939708"/>
                        <a:gd name="connsiteY3" fmla="*/ 786239 h 848052"/>
                        <a:gd name="connsiteX4" fmla="*/ 853791 w 939708"/>
                        <a:gd name="connsiteY4" fmla="*/ 190337 h 848052"/>
                        <a:gd name="connsiteX5" fmla="*/ 576388 w 939708"/>
                        <a:gd name="connsiteY5" fmla="*/ 5403 h 848052"/>
                        <a:gd name="connsiteX6" fmla="*/ 175696 w 939708"/>
                        <a:gd name="connsiteY6" fmla="*/ 77322 h 848052"/>
                        <a:gd name="connsiteX0" fmla="*/ 135695 w 899707"/>
                        <a:gd name="connsiteY0" fmla="*/ 77322 h 848052"/>
                        <a:gd name="connsiteX1" fmla="*/ 53502 w 899707"/>
                        <a:gd name="connsiteY1" fmla="*/ 313627 h 848052"/>
                        <a:gd name="connsiteX2" fmla="*/ 12405 w 899707"/>
                        <a:gd name="connsiteY2" fmla="*/ 775964 h 848052"/>
                        <a:gd name="connsiteX3" fmla="*/ 834338 w 899707"/>
                        <a:gd name="connsiteY3" fmla="*/ 786239 h 848052"/>
                        <a:gd name="connsiteX4" fmla="*/ 813790 w 899707"/>
                        <a:gd name="connsiteY4" fmla="*/ 190337 h 848052"/>
                        <a:gd name="connsiteX5" fmla="*/ 536387 w 899707"/>
                        <a:gd name="connsiteY5" fmla="*/ 5403 h 848052"/>
                        <a:gd name="connsiteX6" fmla="*/ 135695 w 899707"/>
                        <a:gd name="connsiteY6" fmla="*/ 77322 h 848052"/>
                        <a:gd name="connsiteX0" fmla="*/ 197100 w 961112"/>
                        <a:gd name="connsiteY0" fmla="*/ 77919 h 846422"/>
                        <a:gd name="connsiteX1" fmla="*/ 53262 w 961112"/>
                        <a:gd name="connsiteY1" fmla="*/ 355320 h 846422"/>
                        <a:gd name="connsiteX2" fmla="*/ 73810 w 961112"/>
                        <a:gd name="connsiteY2" fmla="*/ 776561 h 846422"/>
                        <a:gd name="connsiteX3" fmla="*/ 895743 w 961112"/>
                        <a:gd name="connsiteY3" fmla="*/ 786836 h 846422"/>
                        <a:gd name="connsiteX4" fmla="*/ 875195 w 961112"/>
                        <a:gd name="connsiteY4" fmla="*/ 190934 h 846422"/>
                        <a:gd name="connsiteX5" fmla="*/ 597792 w 961112"/>
                        <a:gd name="connsiteY5" fmla="*/ 6000 h 846422"/>
                        <a:gd name="connsiteX6" fmla="*/ 197100 w 961112"/>
                        <a:gd name="connsiteY6" fmla="*/ 77919 h 846422"/>
                        <a:gd name="connsiteX0" fmla="*/ 197100 w 961112"/>
                        <a:gd name="connsiteY0" fmla="*/ 77919 h 846422"/>
                        <a:gd name="connsiteX1" fmla="*/ 53262 w 961112"/>
                        <a:gd name="connsiteY1" fmla="*/ 355320 h 846422"/>
                        <a:gd name="connsiteX2" fmla="*/ 73810 w 961112"/>
                        <a:gd name="connsiteY2" fmla="*/ 776561 h 846422"/>
                        <a:gd name="connsiteX3" fmla="*/ 895743 w 961112"/>
                        <a:gd name="connsiteY3" fmla="*/ 786836 h 846422"/>
                        <a:gd name="connsiteX4" fmla="*/ 875195 w 961112"/>
                        <a:gd name="connsiteY4" fmla="*/ 190934 h 846422"/>
                        <a:gd name="connsiteX5" fmla="*/ 597792 w 961112"/>
                        <a:gd name="connsiteY5" fmla="*/ 6000 h 846422"/>
                        <a:gd name="connsiteX6" fmla="*/ 197100 w 961112"/>
                        <a:gd name="connsiteY6" fmla="*/ 77919 h 846422"/>
                        <a:gd name="connsiteX0" fmla="*/ 159512 w 923524"/>
                        <a:gd name="connsiteY0" fmla="*/ 77919 h 837322"/>
                        <a:gd name="connsiteX1" fmla="*/ 15674 w 923524"/>
                        <a:gd name="connsiteY1" fmla="*/ 355320 h 837322"/>
                        <a:gd name="connsiteX2" fmla="*/ 36222 w 923524"/>
                        <a:gd name="connsiteY2" fmla="*/ 776561 h 837322"/>
                        <a:gd name="connsiteX3" fmla="*/ 858155 w 923524"/>
                        <a:gd name="connsiteY3" fmla="*/ 786836 h 837322"/>
                        <a:gd name="connsiteX4" fmla="*/ 837607 w 923524"/>
                        <a:gd name="connsiteY4" fmla="*/ 190934 h 837322"/>
                        <a:gd name="connsiteX5" fmla="*/ 560204 w 923524"/>
                        <a:gd name="connsiteY5" fmla="*/ 6000 h 837322"/>
                        <a:gd name="connsiteX6" fmla="*/ 159512 w 923524"/>
                        <a:gd name="connsiteY6" fmla="*/ 77919 h 837322"/>
                        <a:gd name="connsiteX0" fmla="*/ 159512 w 923524"/>
                        <a:gd name="connsiteY0" fmla="*/ 136669 h 896072"/>
                        <a:gd name="connsiteX1" fmla="*/ 15674 w 923524"/>
                        <a:gd name="connsiteY1" fmla="*/ 414070 h 896072"/>
                        <a:gd name="connsiteX2" fmla="*/ 36222 w 923524"/>
                        <a:gd name="connsiteY2" fmla="*/ 835311 h 896072"/>
                        <a:gd name="connsiteX3" fmla="*/ 858155 w 923524"/>
                        <a:gd name="connsiteY3" fmla="*/ 845586 h 896072"/>
                        <a:gd name="connsiteX4" fmla="*/ 837607 w 923524"/>
                        <a:gd name="connsiteY4" fmla="*/ 249684 h 896072"/>
                        <a:gd name="connsiteX5" fmla="*/ 436914 w 923524"/>
                        <a:gd name="connsiteY5" fmla="*/ 3105 h 896072"/>
                        <a:gd name="connsiteX6" fmla="*/ 159512 w 923524"/>
                        <a:gd name="connsiteY6" fmla="*/ 136669 h 896072"/>
                        <a:gd name="connsiteX0" fmla="*/ 436914 w 923524"/>
                        <a:gd name="connsiteY0" fmla="*/ 3105 h 896072"/>
                        <a:gd name="connsiteX1" fmla="*/ 159512 w 923524"/>
                        <a:gd name="connsiteY1" fmla="*/ 136669 h 896072"/>
                        <a:gd name="connsiteX2" fmla="*/ 15674 w 923524"/>
                        <a:gd name="connsiteY2" fmla="*/ 414070 h 896072"/>
                        <a:gd name="connsiteX3" fmla="*/ 36222 w 923524"/>
                        <a:gd name="connsiteY3" fmla="*/ 835311 h 896072"/>
                        <a:gd name="connsiteX4" fmla="*/ 858155 w 923524"/>
                        <a:gd name="connsiteY4" fmla="*/ 845586 h 896072"/>
                        <a:gd name="connsiteX5" fmla="*/ 837607 w 923524"/>
                        <a:gd name="connsiteY5" fmla="*/ 249684 h 896072"/>
                        <a:gd name="connsiteX6" fmla="*/ 528354 w 923524"/>
                        <a:gd name="connsiteY6" fmla="*/ 94545 h 896072"/>
                        <a:gd name="connsiteX0" fmla="*/ 436914 w 923524"/>
                        <a:gd name="connsiteY0" fmla="*/ 3105 h 896072"/>
                        <a:gd name="connsiteX1" fmla="*/ 159512 w 923524"/>
                        <a:gd name="connsiteY1" fmla="*/ 136669 h 896072"/>
                        <a:gd name="connsiteX2" fmla="*/ 15674 w 923524"/>
                        <a:gd name="connsiteY2" fmla="*/ 414070 h 896072"/>
                        <a:gd name="connsiteX3" fmla="*/ 36222 w 923524"/>
                        <a:gd name="connsiteY3" fmla="*/ 835311 h 896072"/>
                        <a:gd name="connsiteX4" fmla="*/ 858155 w 923524"/>
                        <a:gd name="connsiteY4" fmla="*/ 845586 h 896072"/>
                        <a:gd name="connsiteX5" fmla="*/ 837607 w 923524"/>
                        <a:gd name="connsiteY5" fmla="*/ 249684 h 896072"/>
                        <a:gd name="connsiteX6" fmla="*/ 620821 w 923524"/>
                        <a:gd name="connsiteY6" fmla="*/ 63722 h 89607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20821 w 923524"/>
                        <a:gd name="connsiteY6" fmla="*/ 4378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20821 w 923524"/>
                        <a:gd name="connsiteY6" fmla="*/ 4378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16913 w 923524"/>
                        <a:gd name="connsiteY6" fmla="*/ 861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16913 w 923524"/>
                        <a:gd name="connsiteY6" fmla="*/ 8612 h 876132"/>
                        <a:gd name="connsiteX0" fmla="*/ 351839 w 920642"/>
                        <a:gd name="connsiteY0" fmla="*/ 2650 h 875069"/>
                        <a:gd name="connsiteX1" fmla="*/ 113646 w 920642"/>
                        <a:gd name="connsiteY1" fmla="*/ 150835 h 875069"/>
                        <a:gd name="connsiteX2" fmla="*/ 12792 w 920642"/>
                        <a:gd name="connsiteY2" fmla="*/ 393067 h 875069"/>
                        <a:gd name="connsiteX3" fmla="*/ 33340 w 920642"/>
                        <a:gd name="connsiteY3" fmla="*/ 814308 h 875069"/>
                        <a:gd name="connsiteX4" fmla="*/ 855273 w 920642"/>
                        <a:gd name="connsiteY4" fmla="*/ 824583 h 875069"/>
                        <a:gd name="connsiteX5" fmla="*/ 834725 w 920642"/>
                        <a:gd name="connsiteY5" fmla="*/ 228681 h 875069"/>
                        <a:gd name="connsiteX6" fmla="*/ 614031 w 920642"/>
                        <a:gd name="connsiteY6" fmla="*/ 7549 h 875069"/>
                        <a:gd name="connsiteX0" fmla="*/ 351839 w 920642"/>
                        <a:gd name="connsiteY0" fmla="*/ 3022 h 875441"/>
                        <a:gd name="connsiteX1" fmla="*/ 113646 w 920642"/>
                        <a:gd name="connsiteY1" fmla="*/ 151207 h 875441"/>
                        <a:gd name="connsiteX2" fmla="*/ 12792 w 920642"/>
                        <a:gd name="connsiteY2" fmla="*/ 393439 h 875441"/>
                        <a:gd name="connsiteX3" fmla="*/ 33340 w 920642"/>
                        <a:gd name="connsiteY3" fmla="*/ 814680 h 875441"/>
                        <a:gd name="connsiteX4" fmla="*/ 855273 w 920642"/>
                        <a:gd name="connsiteY4" fmla="*/ 824955 h 875441"/>
                        <a:gd name="connsiteX5" fmla="*/ 834725 w 920642"/>
                        <a:gd name="connsiteY5" fmla="*/ 229053 h 875441"/>
                        <a:gd name="connsiteX6" fmla="*/ 614031 w 920642"/>
                        <a:gd name="connsiteY6" fmla="*/ 7921 h 875441"/>
                        <a:gd name="connsiteX0" fmla="*/ 350820 w 919623"/>
                        <a:gd name="connsiteY0" fmla="*/ 2727 h 875146"/>
                        <a:gd name="connsiteX1" fmla="*/ 96996 w 919623"/>
                        <a:gd name="connsiteY1" fmla="*/ 162635 h 875146"/>
                        <a:gd name="connsiteX2" fmla="*/ 11773 w 919623"/>
                        <a:gd name="connsiteY2" fmla="*/ 393144 h 875146"/>
                        <a:gd name="connsiteX3" fmla="*/ 32321 w 919623"/>
                        <a:gd name="connsiteY3" fmla="*/ 814385 h 875146"/>
                        <a:gd name="connsiteX4" fmla="*/ 854254 w 919623"/>
                        <a:gd name="connsiteY4" fmla="*/ 824660 h 875146"/>
                        <a:gd name="connsiteX5" fmla="*/ 833706 w 919623"/>
                        <a:gd name="connsiteY5" fmla="*/ 228758 h 875146"/>
                        <a:gd name="connsiteX6" fmla="*/ 613012 w 919623"/>
                        <a:gd name="connsiteY6" fmla="*/ 7626 h 875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19623" h="875146">
                          <a:moveTo>
                            <a:pt x="350820" y="2727"/>
                          </a:moveTo>
                          <a:cubicBezTo>
                            <a:pt x="239516" y="-17821"/>
                            <a:pt x="137873" y="81934"/>
                            <a:pt x="96996" y="162635"/>
                          </a:cubicBezTo>
                          <a:cubicBezTo>
                            <a:pt x="56119" y="243336"/>
                            <a:pt x="22552" y="284519"/>
                            <a:pt x="11773" y="393144"/>
                          </a:cubicBezTo>
                          <a:cubicBezTo>
                            <a:pt x="994" y="501769"/>
                            <a:pt x="-15625" y="773288"/>
                            <a:pt x="32321" y="814385"/>
                          </a:cubicBezTo>
                          <a:cubicBezTo>
                            <a:pt x="80267" y="855482"/>
                            <a:pt x="720690" y="922264"/>
                            <a:pt x="854254" y="824660"/>
                          </a:cubicBezTo>
                          <a:cubicBezTo>
                            <a:pt x="987818" y="727056"/>
                            <a:pt x="883365" y="358897"/>
                            <a:pt x="833706" y="228758"/>
                          </a:cubicBezTo>
                          <a:cubicBezTo>
                            <a:pt x="784047" y="98619"/>
                            <a:pt x="734477" y="50057"/>
                            <a:pt x="613012" y="7626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25400" cap="rnd">
                      <a:solidFill>
                        <a:srgbClr val="FBA6A5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500">
                        <a:solidFill>
                          <a:srgbClr val="FBA6A5"/>
                        </a:solidFill>
                      </a:endParaRPr>
                    </a:p>
                  </p:txBody>
                </p:sp>
                <p:sp>
                  <p:nvSpPr>
                    <p:cNvPr id="31" name="任意多边形 43"/>
                    <p:cNvSpPr/>
                    <p:nvPr/>
                  </p:nvSpPr>
                  <p:spPr>
                    <a:xfrm>
                      <a:off x="2629760" y="2818396"/>
                      <a:ext cx="959031" cy="912648"/>
                    </a:xfrm>
                    <a:custGeom>
                      <a:avLst/>
                      <a:gdLst>
                        <a:gd name="connsiteX0" fmla="*/ 175696 w 939708"/>
                        <a:gd name="connsiteY0" fmla="*/ 77322 h 848052"/>
                        <a:gd name="connsiteX1" fmla="*/ 93503 w 939708"/>
                        <a:gd name="connsiteY1" fmla="*/ 313627 h 848052"/>
                        <a:gd name="connsiteX2" fmla="*/ 52406 w 939708"/>
                        <a:gd name="connsiteY2" fmla="*/ 775964 h 848052"/>
                        <a:gd name="connsiteX3" fmla="*/ 874339 w 939708"/>
                        <a:gd name="connsiteY3" fmla="*/ 786239 h 848052"/>
                        <a:gd name="connsiteX4" fmla="*/ 853791 w 939708"/>
                        <a:gd name="connsiteY4" fmla="*/ 190337 h 848052"/>
                        <a:gd name="connsiteX5" fmla="*/ 576388 w 939708"/>
                        <a:gd name="connsiteY5" fmla="*/ 5403 h 848052"/>
                        <a:gd name="connsiteX6" fmla="*/ 175696 w 939708"/>
                        <a:gd name="connsiteY6" fmla="*/ 77322 h 848052"/>
                        <a:gd name="connsiteX0" fmla="*/ 135695 w 899707"/>
                        <a:gd name="connsiteY0" fmla="*/ 77322 h 848052"/>
                        <a:gd name="connsiteX1" fmla="*/ 53502 w 899707"/>
                        <a:gd name="connsiteY1" fmla="*/ 313627 h 848052"/>
                        <a:gd name="connsiteX2" fmla="*/ 12405 w 899707"/>
                        <a:gd name="connsiteY2" fmla="*/ 775964 h 848052"/>
                        <a:gd name="connsiteX3" fmla="*/ 834338 w 899707"/>
                        <a:gd name="connsiteY3" fmla="*/ 786239 h 848052"/>
                        <a:gd name="connsiteX4" fmla="*/ 813790 w 899707"/>
                        <a:gd name="connsiteY4" fmla="*/ 190337 h 848052"/>
                        <a:gd name="connsiteX5" fmla="*/ 536387 w 899707"/>
                        <a:gd name="connsiteY5" fmla="*/ 5403 h 848052"/>
                        <a:gd name="connsiteX6" fmla="*/ 135695 w 899707"/>
                        <a:gd name="connsiteY6" fmla="*/ 77322 h 848052"/>
                        <a:gd name="connsiteX0" fmla="*/ 197100 w 961112"/>
                        <a:gd name="connsiteY0" fmla="*/ 77919 h 846422"/>
                        <a:gd name="connsiteX1" fmla="*/ 53262 w 961112"/>
                        <a:gd name="connsiteY1" fmla="*/ 355320 h 846422"/>
                        <a:gd name="connsiteX2" fmla="*/ 73810 w 961112"/>
                        <a:gd name="connsiteY2" fmla="*/ 776561 h 846422"/>
                        <a:gd name="connsiteX3" fmla="*/ 895743 w 961112"/>
                        <a:gd name="connsiteY3" fmla="*/ 786836 h 846422"/>
                        <a:gd name="connsiteX4" fmla="*/ 875195 w 961112"/>
                        <a:gd name="connsiteY4" fmla="*/ 190934 h 846422"/>
                        <a:gd name="connsiteX5" fmla="*/ 597792 w 961112"/>
                        <a:gd name="connsiteY5" fmla="*/ 6000 h 846422"/>
                        <a:gd name="connsiteX6" fmla="*/ 197100 w 961112"/>
                        <a:gd name="connsiteY6" fmla="*/ 77919 h 846422"/>
                        <a:gd name="connsiteX0" fmla="*/ 197100 w 961112"/>
                        <a:gd name="connsiteY0" fmla="*/ 77919 h 846422"/>
                        <a:gd name="connsiteX1" fmla="*/ 53262 w 961112"/>
                        <a:gd name="connsiteY1" fmla="*/ 355320 h 846422"/>
                        <a:gd name="connsiteX2" fmla="*/ 73810 w 961112"/>
                        <a:gd name="connsiteY2" fmla="*/ 776561 h 846422"/>
                        <a:gd name="connsiteX3" fmla="*/ 895743 w 961112"/>
                        <a:gd name="connsiteY3" fmla="*/ 786836 h 846422"/>
                        <a:gd name="connsiteX4" fmla="*/ 875195 w 961112"/>
                        <a:gd name="connsiteY4" fmla="*/ 190934 h 846422"/>
                        <a:gd name="connsiteX5" fmla="*/ 597792 w 961112"/>
                        <a:gd name="connsiteY5" fmla="*/ 6000 h 846422"/>
                        <a:gd name="connsiteX6" fmla="*/ 197100 w 961112"/>
                        <a:gd name="connsiteY6" fmla="*/ 77919 h 846422"/>
                        <a:gd name="connsiteX0" fmla="*/ 159512 w 923524"/>
                        <a:gd name="connsiteY0" fmla="*/ 77919 h 837322"/>
                        <a:gd name="connsiteX1" fmla="*/ 15674 w 923524"/>
                        <a:gd name="connsiteY1" fmla="*/ 355320 h 837322"/>
                        <a:gd name="connsiteX2" fmla="*/ 36222 w 923524"/>
                        <a:gd name="connsiteY2" fmla="*/ 776561 h 837322"/>
                        <a:gd name="connsiteX3" fmla="*/ 858155 w 923524"/>
                        <a:gd name="connsiteY3" fmla="*/ 786836 h 837322"/>
                        <a:gd name="connsiteX4" fmla="*/ 837607 w 923524"/>
                        <a:gd name="connsiteY4" fmla="*/ 190934 h 837322"/>
                        <a:gd name="connsiteX5" fmla="*/ 560204 w 923524"/>
                        <a:gd name="connsiteY5" fmla="*/ 6000 h 837322"/>
                        <a:gd name="connsiteX6" fmla="*/ 159512 w 923524"/>
                        <a:gd name="connsiteY6" fmla="*/ 77919 h 837322"/>
                        <a:gd name="connsiteX0" fmla="*/ 159512 w 923524"/>
                        <a:gd name="connsiteY0" fmla="*/ 136669 h 896072"/>
                        <a:gd name="connsiteX1" fmla="*/ 15674 w 923524"/>
                        <a:gd name="connsiteY1" fmla="*/ 414070 h 896072"/>
                        <a:gd name="connsiteX2" fmla="*/ 36222 w 923524"/>
                        <a:gd name="connsiteY2" fmla="*/ 835311 h 896072"/>
                        <a:gd name="connsiteX3" fmla="*/ 858155 w 923524"/>
                        <a:gd name="connsiteY3" fmla="*/ 845586 h 896072"/>
                        <a:gd name="connsiteX4" fmla="*/ 837607 w 923524"/>
                        <a:gd name="connsiteY4" fmla="*/ 249684 h 896072"/>
                        <a:gd name="connsiteX5" fmla="*/ 436914 w 923524"/>
                        <a:gd name="connsiteY5" fmla="*/ 3105 h 896072"/>
                        <a:gd name="connsiteX6" fmla="*/ 159512 w 923524"/>
                        <a:gd name="connsiteY6" fmla="*/ 136669 h 896072"/>
                        <a:gd name="connsiteX0" fmla="*/ 436914 w 923524"/>
                        <a:gd name="connsiteY0" fmla="*/ 3105 h 896072"/>
                        <a:gd name="connsiteX1" fmla="*/ 159512 w 923524"/>
                        <a:gd name="connsiteY1" fmla="*/ 136669 h 896072"/>
                        <a:gd name="connsiteX2" fmla="*/ 15674 w 923524"/>
                        <a:gd name="connsiteY2" fmla="*/ 414070 h 896072"/>
                        <a:gd name="connsiteX3" fmla="*/ 36222 w 923524"/>
                        <a:gd name="connsiteY3" fmla="*/ 835311 h 896072"/>
                        <a:gd name="connsiteX4" fmla="*/ 858155 w 923524"/>
                        <a:gd name="connsiteY4" fmla="*/ 845586 h 896072"/>
                        <a:gd name="connsiteX5" fmla="*/ 837607 w 923524"/>
                        <a:gd name="connsiteY5" fmla="*/ 249684 h 896072"/>
                        <a:gd name="connsiteX6" fmla="*/ 528354 w 923524"/>
                        <a:gd name="connsiteY6" fmla="*/ 94545 h 896072"/>
                        <a:gd name="connsiteX0" fmla="*/ 436914 w 923524"/>
                        <a:gd name="connsiteY0" fmla="*/ 3105 h 896072"/>
                        <a:gd name="connsiteX1" fmla="*/ 159512 w 923524"/>
                        <a:gd name="connsiteY1" fmla="*/ 136669 h 896072"/>
                        <a:gd name="connsiteX2" fmla="*/ 15674 w 923524"/>
                        <a:gd name="connsiteY2" fmla="*/ 414070 h 896072"/>
                        <a:gd name="connsiteX3" fmla="*/ 36222 w 923524"/>
                        <a:gd name="connsiteY3" fmla="*/ 835311 h 896072"/>
                        <a:gd name="connsiteX4" fmla="*/ 858155 w 923524"/>
                        <a:gd name="connsiteY4" fmla="*/ 845586 h 896072"/>
                        <a:gd name="connsiteX5" fmla="*/ 837607 w 923524"/>
                        <a:gd name="connsiteY5" fmla="*/ 249684 h 896072"/>
                        <a:gd name="connsiteX6" fmla="*/ 620821 w 923524"/>
                        <a:gd name="connsiteY6" fmla="*/ 63722 h 89607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20821 w 923524"/>
                        <a:gd name="connsiteY6" fmla="*/ 4378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20821 w 923524"/>
                        <a:gd name="connsiteY6" fmla="*/ 4378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16913 w 923524"/>
                        <a:gd name="connsiteY6" fmla="*/ 861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16913 w 923524"/>
                        <a:gd name="connsiteY6" fmla="*/ 8612 h 876132"/>
                        <a:gd name="connsiteX0" fmla="*/ 351839 w 920642"/>
                        <a:gd name="connsiteY0" fmla="*/ 2650 h 875069"/>
                        <a:gd name="connsiteX1" fmla="*/ 113646 w 920642"/>
                        <a:gd name="connsiteY1" fmla="*/ 150835 h 875069"/>
                        <a:gd name="connsiteX2" fmla="*/ 12792 w 920642"/>
                        <a:gd name="connsiteY2" fmla="*/ 393067 h 875069"/>
                        <a:gd name="connsiteX3" fmla="*/ 33340 w 920642"/>
                        <a:gd name="connsiteY3" fmla="*/ 814308 h 875069"/>
                        <a:gd name="connsiteX4" fmla="*/ 855273 w 920642"/>
                        <a:gd name="connsiteY4" fmla="*/ 824583 h 875069"/>
                        <a:gd name="connsiteX5" fmla="*/ 834725 w 920642"/>
                        <a:gd name="connsiteY5" fmla="*/ 228681 h 875069"/>
                        <a:gd name="connsiteX6" fmla="*/ 614031 w 920642"/>
                        <a:gd name="connsiteY6" fmla="*/ 7549 h 875069"/>
                        <a:gd name="connsiteX0" fmla="*/ 351839 w 920642"/>
                        <a:gd name="connsiteY0" fmla="*/ 3022 h 875441"/>
                        <a:gd name="connsiteX1" fmla="*/ 113646 w 920642"/>
                        <a:gd name="connsiteY1" fmla="*/ 151207 h 875441"/>
                        <a:gd name="connsiteX2" fmla="*/ 12792 w 920642"/>
                        <a:gd name="connsiteY2" fmla="*/ 393439 h 875441"/>
                        <a:gd name="connsiteX3" fmla="*/ 33340 w 920642"/>
                        <a:gd name="connsiteY3" fmla="*/ 814680 h 875441"/>
                        <a:gd name="connsiteX4" fmla="*/ 855273 w 920642"/>
                        <a:gd name="connsiteY4" fmla="*/ 824955 h 875441"/>
                        <a:gd name="connsiteX5" fmla="*/ 834725 w 920642"/>
                        <a:gd name="connsiteY5" fmla="*/ 229053 h 875441"/>
                        <a:gd name="connsiteX6" fmla="*/ 614031 w 920642"/>
                        <a:gd name="connsiteY6" fmla="*/ 7921 h 875441"/>
                        <a:gd name="connsiteX0" fmla="*/ 350820 w 919623"/>
                        <a:gd name="connsiteY0" fmla="*/ 2727 h 875146"/>
                        <a:gd name="connsiteX1" fmla="*/ 96996 w 919623"/>
                        <a:gd name="connsiteY1" fmla="*/ 162635 h 875146"/>
                        <a:gd name="connsiteX2" fmla="*/ 11773 w 919623"/>
                        <a:gd name="connsiteY2" fmla="*/ 393144 h 875146"/>
                        <a:gd name="connsiteX3" fmla="*/ 32321 w 919623"/>
                        <a:gd name="connsiteY3" fmla="*/ 814385 h 875146"/>
                        <a:gd name="connsiteX4" fmla="*/ 854254 w 919623"/>
                        <a:gd name="connsiteY4" fmla="*/ 824660 h 875146"/>
                        <a:gd name="connsiteX5" fmla="*/ 833706 w 919623"/>
                        <a:gd name="connsiteY5" fmla="*/ 228758 h 875146"/>
                        <a:gd name="connsiteX6" fmla="*/ 613012 w 919623"/>
                        <a:gd name="connsiteY6" fmla="*/ 7626 h 875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19623" h="875146">
                          <a:moveTo>
                            <a:pt x="350820" y="2727"/>
                          </a:moveTo>
                          <a:cubicBezTo>
                            <a:pt x="239516" y="-17821"/>
                            <a:pt x="137873" y="81934"/>
                            <a:pt x="96996" y="162635"/>
                          </a:cubicBezTo>
                          <a:cubicBezTo>
                            <a:pt x="56119" y="243336"/>
                            <a:pt x="22552" y="284519"/>
                            <a:pt x="11773" y="393144"/>
                          </a:cubicBezTo>
                          <a:cubicBezTo>
                            <a:pt x="994" y="501769"/>
                            <a:pt x="-15625" y="773288"/>
                            <a:pt x="32321" y="814385"/>
                          </a:cubicBezTo>
                          <a:cubicBezTo>
                            <a:pt x="80267" y="855482"/>
                            <a:pt x="720690" y="922264"/>
                            <a:pt x="854254" y="824660"/>
                          </a:cubicBezTo>
                          <a:cubicBezTo>
                            <a:pt x="987818" y="727056"/>
                            <a:pt x="883365" y="358897"/>
                            <a:pt x="833706" y="228758"/>
                          </a:cubicBezTo>
                          <a:cubicBezTo>
                            <a:pt x="784047" y="98619"/>
                            <a:pt x="734477" y="50057"/>
                            <a:pt x="613012" y="7626"/>
                          </a:cubicBezTo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25400" cap="rnd">
                      <a:solidFill>
                        <a:srgbClr val="FBA6A5"/>
                      </a:solidFill>
                      <a:round/>
                    </a:ln>
                    <a:effectLst>
                      <a:softEdge rad="635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defRPr/>
                      </a:pPr>
                      <a:endParaRPr lang="zh-CN" altLang="en-US" sz="500">
                        <a:solidFill>
                          <a:srgbClr val="FBA6A5"/>
                        </a:solidFill>
                        <a:ea typeface="SimSun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21" name="任意多边形 33"/>
                  <p:cNvSpPr/>
                  <p:nvPr/>
                </p:nvSpPr>
                <p:spPr>
                  <a:xfrm>
                    <a:off x="8063960" y="3762295"/>
                    <a:ext cx="6551" cy="89636"/>
                  </a:xfrm>
                  <a:custGeom>
                    <a:avLst/>
                    <a:gdLst>
                      <a:gd name="connsiteX0" fmla="*/ 0 w 9525"/>
                      <a:gd name="connsiteY0" fmla="*/ 104775 h 104775"/>
                      <a:gd name="connsiteX1" fmla="*/ 9525 w 9525"/>
                      <a:gd name="connsiteY1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4775">
                        <a:moveTo>
                          <a:pt x="0" y="104775"/>
                        </a:moveTo>
                        <a:lnTo>
                          <a:pt x="9525" y="0"/>
                        </a:ln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2" name="任意多边形 34"/>
                  <p:cNvSpPr/>
                  <p:nvPr/>
                </p:nvSpPr>
                <p:spPr>
                  <a:xfrm>
                    <a:off x="7625120" y="3771040"/>
                    <a:ext cx="4367" cy="89636"/>
                  </a:xfrm>
                  <a:custGeom>
                    <a:avLst/>
                    <a:gdLst>
                      <a:gd name="connsiteX0" fmla="*/ 0 w 9525"/>
                      <a:gd name="connsiteY0" fmla="*/ 104775 h 104775"/>
                      <a:gd name="connsiteX1" fmla="*/ 9525 w 9525"/>
                      <a:gd name="connsiteY1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4775">
                        <a:moveTo>
                          <a:pt x="0" y="104775"/>
                        </a:moveTo>
                        <a:lnTo>
                          <a:pt x="9525" y="0"/>
                        </a:ln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3" name="任意多边形 35"/>
                  <p:cNvSpPr/>
                  <p:nvPr/>
                </p:nvSpPr>
                <p:spPr>
                  <a:xfrm flipH="1">
                    <a:off x="7771399" y="4116470"/>
                    <a:ext cx="198680" cy="100568"/>
                  </a:xfrm>
                  <a:custGeom>
                    <a:avLst/>
                    <a:gdLst>
                      <a:gd name="connsiteX0" fmla="*/ 3142 w 239042"/>
                      <a:gd name="connsiteY0" fmla="*/ 12699 h 157053"/>
                      <a:gd name="connsiteX1" fmla="*/ 229386 w 239042"/>
                      <a:gd name="connsiteY1" fmla="*/ 12699 h 157053"/>
                      <a:gd name="connsiteX2" fmla="*/ 182252 w 239042"/>
                      <a:gd name="connsiteY2" fmla="*/ 144674 h 157053"/>
                      <a:gd name="connsiteX3" fmla="*/ 43992 w 239042"/>
                      <a:gd name="connsiteY3" fmla="*/ 144674 h 157053"/>
                      <a:gd name="connsiteX4" fmla="*/ 0 w 239042"/>
                      <a:gd name="connsiteY4" fmla="*/ 84971 h 157053"/>
                      <a:gd name="connsiteX0" fmla="*/ 0 w 274258"/>
                      <a:gd name="connsiteY0" fmla="*/ 8739 h 161519"/>
                      <a:gd name="connsiteX1" fmla="*/ 262140 w 274258"/>
                      <a:gd name="connsiteY1" fmla="*/ 17165 h 161519"/>
                      <a:gd name="connsiteX2" fmla="*/ 215006 w 274258"/>
                      <a:gd name="connsiteY2" fmla="*/ 149140 h 161519"/>
                      <a:gd name="connsiteX3" fmla="*/ 76746 w 274258"/>
                      <a:gd name="connsiteY3" fmla="*/ 149140 h 161519"/>
                      <a:gd name="connsiteX4" fmla="*/ 32754 w 274258"/>
                      <a:gd name="connsiteY4" fmla="*/ 89437 h 16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4258" h="161519">
                        <a:moveTo>
                          <a:pt x="0" y="8739"/>
                        </a:moveTo>
                        <a:cubicBezTo>
                          <a:pt x="98196" y="-2259"/>
                          <a:pt x="226306" y="-6235"/>
                          <a:pt x="262140" y="17165"/>
                        </a:cubicBezTo>
                        <a:cubicBezTo>
                          <a:pt x="297974" y="40565"/>
                          <a:pt x="245905" y="127144"/>
                          <a:pt x="215006" y="149140"/>
                        </a:cubicBezTo>
                        <a:cubicBezTo>
                          <a:pt x="184107" y="171136"/>
                          <a:pt x="107121" y="159090"/>
                          <a:pt x="76746" y="149140"/>
                        </a:cubicBezTo>
                        <a:cubicBezTo>
                          <a:pt x="46371" y="139190"/>
                          <a:pt x="39562" y="114313"/>
                          <a:pt x="32754" y="89437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4" name="任意多边形 36"/>
                  <p:cNvSpPr/>
                  <p:nvPr/>
                </p:nvSpPr>
                <p:spPr>
                  <a:xfrm rot="767077" flipH="1">
                    <a:off x="6847869" y="4182057"/>
                    <a:ext cx="659353" cy="450370"/>
                  </a:xfrm>
                  <a:custGeom>
                    <a:avLst/>
                    <a:gdLst>
                      <a:gd name="connsiteX0" fmla="*/ 0 w 400050"/>
                      <a:gd name="connsiteY0" fmla="*/ 171450 h 273874"/>
                      <a:gd name="connsiteX1" fmla="*/ 285750 w 400050"/>
                      <a:gd name="connsiteY1" fmla="*/ 266700 h 273874"/>
                      <a:gd name="connsiteX2" fmla="*/ 400050 w 400050"/>
                      <a:gd name="connsiteY2" fmla="*/ 0 h 273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050" h="273874">
                        <a:moveTo>
                          <a:pt x="0" y="171450"/>
                        </a:moveTo>
                        <a:cubicBezTo>
                          <a:pt x="109537" y="233362"/>
                          <a:pt x="219075" y="295275"/>
                          <a:pt x="285750" y="266700"/>
                        </a:cubicBezTo>
                        <a:cubicBezTo>
                          <a:pt x="352425" y="238125"/>
                          <a:pt x="376237" y="119062"/>
                          <a:pt x="400050" y="0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5" name="任意多边形 37"/>
                  <p:cNvSpPr/>
                  <p:nvPr/>
                </p:nvSpPr>
                <p:spPr>
                  <a:xfrm flipH="1">
                    <a:off x="8223341" y="4549350"/>
                    <a:ext cx="329676" cy="894181"/>
                  </a:xfrm>
                  <a:custGeom>
                    <a:avLst/>
                    <a:gdLst>
                      <a:gd name="connsiteX0" fmla="*/ 381000 w 381000"/>
                      <a:gd name="connsiteY0" fmla="*/ 0 h 476250"/>
                      <a:gd name="connsiteX1" fmla="*/ 114300 w 381000"/>
                      <a:gd name="connsiteY1" fmla="*/ 142875 h 476250"/>
                      <a:gd name="connsiteX2" fmla="*/ 0 w 381000"/>
                      <a:gd name="connsiteY2" fmla="*/ 476250 h 476250"/>
                      <a:gd name="connsiteX0" fmla="*/ 278130 w 278130"/>
                      <a:gd name="connsiteY0" fmla="*/ 0 h 676275"/>
                      <a:gd name="connsiteX1" fmla="*/ 11430 w 278130"/>
                      <a:gd name="connsiteY1" fmla="*/ 142875 h 676275"/>
                      <a:gd name="connsiteX2" fmla="*/ 30480 w 278130"/>
                      <a:gd name="connsiteY2" fmla="*/ 676275 h 676275"/>
                      <a:gd name="connsiteX0" fmla="*/ 247650 w 247650"/>
                      <a:gd name="connsiteY0" fmla="*/ 0 h 676275"/>
                      <a:gd name="connsiteX1" fmla="*/ 76200 w 247650"/>
                      <a:gd name="connsiteY1" fmla="*/ 200025 h 676275"/>
                      <a:gd name="connsiteX2" fmla="*/ 0 w 247650"/>
                      <a:gd name="connsiteY2" fmla="*/ 676275 h 676275"/>
                      <a:gd name="connsiteX0" fmla="*/ 180048 w 180048"/>
                      <a:gd name="connsiteY0" fmla="*/ 0 h 676275"/>
                      <a:gd name="connsiteX1" fmla="*/ 8598 w 180048"/>
                      <a:gd name="connsiteY1" fmla="*/ 200025 h 676275"/>
                      <a:gd name="connsiteX2" fmla="*/ 8598 w 180048"/>
                      <a:gd name="connsiteY2" fmla="*/ 676275 h 676275"/>
                      <a:gd name="connsiteX0" fmla="*/ 171450 w 171450"/>
                      <a:gd name="connsiteY0" fmla="*/ 0 h 676275"/>
                      <a:gd name="connsiteX1" fmla="*/ 38100 w 171450"/>
                      <a:gd name="connsiteY1" fmla="*/ 238125 h 676275"/>
                      <a:gd name="connsiteX2" fmla="*/ 0 w 171450"/>
                      <a:gd name="connsiteY2" fmla="*/ 676275 h 676275"/>
                      <a:gd name="connsiteX0" fmla="*/ 171926 w 171926"/>
                      <a:gd name="connsiteY0" fmla="*/ 0 h 676275"/>
                      <a:gd name="connsiteX1" fmla="*/ 38576 w 171926"/>
                      <a:gd name="connsiteY1" fmla="*/ 238125 h 676275"/>
                      <a:gd name="connsiteX2" fmla="*/ 476 w 171926"/>
                      <a:gd name="connsiteY2" fmla="*/ 676275 h 676275"/>
                      <a:gd name="connsiteX0" fmla="*/ 200218 w 200218"/>
                      <a:gd name="connsiteY0" fmla="*/ 0 h 542925"/>
                      <a:gd name="connsiteX1" fmla="*/ 66868 w 200218"/>
                      <a:gd name="connsiteY1" fmla="*/ 238125 h 542925"/>
                      <a:gd name="connsiteX2" fmla="*/ 193 w 200218"/>
                      <a:gd name="connsiteY2" fmla="*/ 542925 h 542925"/>
                      <a:gd name="connsiteX0" fmla="*/ 200025 w 200025"/>
                      <a:gd name="connsiteY0" fmla="*/ 0 h 542925"/>
                      <a:gd name="connsiteX1" fmla="*/ 66675 w 200025"/>
                      <a:gd name="connsiteY1" fmla="*/ 238125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38125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38125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38125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32268 w 200025"/>
                      <a:gd name="connsiteY1" fmla="*/ 219463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25684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25684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25684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0 w 200025"/>
                      <a:gd name="connsiteY1" fmla="*/ 542925 h 542925"/>
                      <a:gd name="connsiteX0" fmla="*/ 200025 w 200025"/>
                      <a:gd name="connsiteY0" fmla="*/ 0 h 542925"/>
                      <a:gd name="connsiteX1" fmla="*/ 0 w 200025"/>
                      <a:gd name="connsiteY1" fmla="*/ 542925 h 542925"/>
                      <a:gd name="connsiteX0" fmla="*/ 200025 w 200025"/>
                      <a:gd name="connsiteY0" fmla="*/ 0 h 542925"/>
                      <a:gd name="connsiteX1" fmla="*/ 0 w 200025"/>
                      <a:gd name="connsiteY1" fmla="*/ 54292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542925">
                        <a:moveTo>
                          <a:pt x="200025" y="0"/>
                        </a:moveTo>
                        <a:cubicBezTo>
                          <a:pt x="77366" y="156093"/>
                          <a:pt x="23132" y="330848"/>
                          <a:pt x="0" y="542925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6" name="椭圆 45"/>
                  <p:cNvSpPr/>
                  <p:nvPr/>
                </p:nvSpPr>
                <p:spPr>
                  <a:xfrm flipH="1">
                    <a:off x="8504985" y="5397619"/>
                    <a:ext cx="130997" cy="131176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grpSp>
                <p:nvGrpSpPr>
                  <p:cNvPr id="27677" name="组合 39"/>
                  <p:cNvGrpSpPr>
                    <a:grpSpLocks/>
                  </p:cNvGrpSpPr>
                  <p:nvPr/>
                </p:nvGrpSpPr>
                <p:grpSpPr bwMode="auto">
                  <a:xfrm>
                    <a:off x="6832585" y="3949191"/>
                    <a:ext cx="118574" cy="188887"/>
                    <a:chOff x="3918640" y="7122710"/>
                    <a:chExt cx="72000" cy="114695"/>
                  </a:xfrm>
                </p:grpSpPr>
                <p:sp>
                  <p:nvSpPr>
                    <p:cNvPr id="28" name="椭圆 45"/>
                    <p:cNvSpPr/>
                    <p:nvPr/>
                  </p:nvSpPr>
                  <p:spPr>
                    <a:xfrm rot="21321260">
                      <a:off x="3963715" y="7122064"/>
                      <a:ext cx="10606" cy="104875"/>
                    </a:xfrm>
                    <a:custGeom>
                      <a:avLst/>
                      <a:gdLst>
                        <a:gd name="connsiteX0" fmla="*/ 0 w 75737"/>
                        <a:gd name="connsiteY0" fmla="*/ 39859 h 79718"/>
                        <a:gd name="connsiteX1" fmla="*/ 37869 w 75737"/>
                        <a:gd name="connsiteY1" fmla="*/ 0 h 79718"/>
                        <a:gd name="connsiteX2" fmla="*/ 75738 w 75737"/>
                        <a:gd name="connsiteY2" fmla="*/ 39859 h 79718"/>
                        <a:gd name="connsiteX3" fmla="*/ 37869 w 75737"/>
                        <a:gd name="connsiteY3" fmla="*/ 79718 h 79718"/>
                        <a:gd name="connsiteX4" fmla="*/ 0 w 75737"/>
                        <a:gd name="connsiteY4" fmla="*/ 39859 h 79718"/>
                        <a:gd name="connsiteX0" fmla="*/ 1273 w 77011"/>
                        <a:gd name="connsiteY0" fmla="*/ 39926 h 79852"/>
                        <a:gd name="connsiteX1" fmla="*/ 39142 w 77011"/>
                        <a:gd name="connsiteY1" fmla="*/ 67 h 79852"/>
                        <a:gd name="connsiteX2" fmla="*/ 77011 w 77011"/>
                        <a:gd name="connsiteY2" fmla="*/ 39926 h 79852"/>
                        <a:gd name="connsiteX3" fmla="*/ 39142 w 77011"/>
                        <a:gd name="connsiteY3" fmla="*/ 79785 h 79852"/>
                        <a:gd name="connsiteX4" fmla="*/ 1273 w 77011"/>
                        <a:gd name="connsiteY4" fmla="*/ 39926 h 79852"/>
                        <a:gd name="connsiteX0" fmla="*/ 1273 w 79381"/>
                        <a:gd name="connsiteY0" fmla="*/ 39926 h 79852"/>
                        <a:gd name="connsiteX1" fmla="*/ 39142 w 79381"/>
                        <a:gd name="connsiteY1" fmla="*/ 67 h 79852"/>
                        <a:gd name="connsiteX2" fmla="*/ 77011 w 79381"/>
                        <a:gd name="connsiteY2" fmla="*/ 39926 h 79852"/>
                        <a:gd name="connsiteX3" fmla="*/ 39142 w 79381"/>
                        <a:gd name="connsiteY3" fmla="*/ 79785 h 79852"/>
                        <a:gd name="connsiteX4" fmla="*/ 1273 w 79381"/>
                        <a:gd name="connsiteY4" fmla="*/ 39926 h 79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381" h="79852">
                          <a:moveTo>
                            <a:pt x="1273" y="39926"/>
                          </a:moveTo>
                          <a:cubicBezTo>
                            <a:pt x="8388" y="-3436"/>
                            <a:pt x="18228" y="67"/>
                            <a:pt x="39142" y="67"/>
                          </a:cubicBezTo>
                          <a:cubicBezTo>
                            <a:pt x="60056" y="67"/>
                            <a:pt x="87685" y="17912"/>
                            <a:pt x="77011" y="39926"/>
                          </a:cubicBezTo>
                          <a:cubicBezTo>
                            <a:pt x="77011" y="61940"/>
                            <a:pt x="60056" y="79785"/>
                            <a:pt x="39142" y="79785"/>
                          </a:cubicBezTo>
                          <a:cubicBezTo>
                            <a:pt x="18228" y="79785"/>
                            <a:pt x="-5842" y="83288"/>
                            <a:pt x="1273" y="39926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25400" cap="rnd">
                      <a:solidFill>
                        <a:srgbClr val="FBA6A5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500">
                        <a:solidFill>
                          <a:srgbClr val="FBA6A5"/>
                        </a:solidFill>
                      </a:endParaRPr>
                    </a:p>
                  </p:txBody>
                </p:sp>
                <p:sp>
                  <p:nvSpPr>
                    <p:cNvPr id="29" name="椭圆 45"/>
                    <p:cNvSpPr/>
                    <p:nvPr/>
                  </p:nvSpPr>
                  <p:spPr>
                    <a:xfrm flipH="1">
                      <a:off x="3918640" y="7179148"/>
                      <a:ext cx="71589" cy="58411"/>
                    </a:xfrm>
                    <a:custGeom>
                      <a:avLst/>
                      <a:gdLst>
                        <a:gd name="connsiteX0" fmla="*/ 0 w 75737"/>
                        <a:gd name="connsiteY0" fmla="*/ 39859 h 79718"/>
                        <a:gd name="connsiteX1" fmla="*/ 37869 w 75737"/>
                        <a:gd name="connsiteY1" fmla="*/ 0 h 79718"/>
                        <a:gd name="connsiteX2" fmla="*/ 75738 w 75737"/>
                        <a:gd name="connsiteY2" fmla="*/ 39859 h 79718"/>
                        <a:gd name="connsiteX3" fmla="*/ 37869 w 75737"/>
                        <a:gd name="connsiteY3" fmla="*/ 79718 h 79718"/>
                        <a:gd name="connsiteX4" fmla="*/ 0 w 75737"/>
                        <a:gd name="connsiteY4" fmla="*/ 39859 h 79718"/>
                        <a:gd name="connsiteX0" fmla="*/ 1273 w 77011"/>
                        <a:gd name="connsiteY0" fmla="*/ 39926 h 79852"/>
                        <a:gd name="connsiteX1" fmla="*/ 39142 w 77011"/>
                        <a:gd name="connsiteY1" fmla="*/ 67 h 79852"/>
                        <a:gd name="connsiteX2" fmla="*/ 77011 w 77011"/>
                        <a:gd name="connsiteY2" fmla="*/ 39926 h 79852"/>
                        <a:gd name="connsiteX3" fmla="*/ 39142 w 77011"/>
                        <a:gd name="connsiteY3" fmla="*/ 79785 h 79852"/>
                        <a:gd name="connsiteX4" fmla="*/ 1273 w 77011"/>
                        <a:gd name="connsiteY4" fmla="*/ 39926 h 79852"/>
                        <a:gd name="connsiteX0" fmla="*/ 1273 w 79381"/>
                        <a:gd name="connsiteY0" fmla="*/ 39926 h 79852"/>
                        <a:gd name="connsiteX1" fmla="*/ 39142 w 79381"/>
                        <a:gd name="connsiteY1" fmla="*/ 67 h 79852"/>
                        <a:gd name="connsiteX2" fmla="*/ 77011 w 79381"/>
                        <a:gd name="connsiteY2" fmla="*/ 39926 h 79852"/>
                        <a:gd name="connsiteX3" fmla="*/ 39142 w 79381"/>
                        <a:gd name="connsiteY3" fmla="*/ 79785 h 79852"/>
                        <a:gd name="connsiteX4" fmla="*/ 1273 w 79381"/>
                        <a:gd name="connsiteY4" fmla="*/ 39926 h 79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381" h="79852">
                          <a:moveTo>
                            <a:pt x="1273" y="39926"/>
                          </a:moveTo>
                          <a:cubicBezTo>
                            <a:pt x="8388" y="-3436"/>
                            <a:pt x="18228" y="67"/>
                            <a:pt x="39142" y="67"/>
                          </a:cubicBezTo>
                          <a:cubicBezTo>
                            <a:pt x="60056" y="67"/>
                            <a:pt x="87685" y="17912"/>
                            <a:pt x="77011" y="39926"/>
                          </a:cubicBezTo>
                          <a:cubicBezTo>
                            <a:pt x="77011" y="61940"/>
                            <a:pt x="60056" y="79785"/>
                            <a:pt x="39142" y="79785"/>
                          </a:cubicBezTo>
                          <a:cubicBezTo>
                            <a:pt x="18228" y="79785"/>
                            <a:pt x="-5842" y="83288"/>
                            <a:pt x="1273" y="39926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 w="25400" cap="rnd">
                      <a:solidFill>
                        <a:srgbClr val="FBA6A5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500">
                        <a:solidFill>
                          <a:srgbClr val="FBA6A5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664" name="组合 26"/>
                <p:cNvGrpSpPr>
                  <a:grpSpLocks/>
                </p:cNvGrpSpPr>
                <p:nvPr/>
              </p:nvGrpSpPr>
              <p:grpSpPr bwMode="auto">
                <a:xfrm>
                  <a:off x="5974812" y="5199403"/>
                  <a:ext cx="618251" cy="566752"/>
                  <a:chOff x="7473076" y="3639423"/>
                  <a:chExt cx="459691" cy="421400"/>
                </a:xfrm>
              </p:grpSpPr>
              <p:sp>
                <p:nvSpPr>
                  <p:cNvPr id="15" name="任意多边形 27"/>
                  <p:cNvSpPr/>
                  <p:nvPr/>
                </p:nvSpPr>
                <p:spPr>
                  <a:xfrm>
                    <a:off x="7576816" y="3639718"/>
                    <a:ext cx="26957" cy="373866"/>
                  </a:xfrm>
                  <a:custGeom>
                    <a:avLst/>
                    <a:gdLst>
                      <a:gd name="connsiteX0" fmla="*/ 123825 w 123825"/>
                      <a:gd name="connsiteY0" fmla="*/ 0 h 504574"/>
                      <a:gd name="connsiteX1" fmla="*/ 85725 w 123825"/>
                      <a:gd name="connsiteY1" fmla="*/ 438150 h 504574"/>
                      <a:gd name="connsiteX2" fmla="*/ 0 w 123825"/>
                      <a:gd name="connsiteY2" fmla="*/ 495300 h 504574"/>
                      <a:gd name="connsiteX0" fmla="*/ 38100 w 38100"/>
                      <a:gd name="connsiteY0" fmla="*/ 0 h 438150"/>
                      <a:gd name="connsiteX1" fmla="*/ 0 w 38100"/>
                      <a:gd name="connsiteY1" fmla="*/ 438150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438150">
                        <a:moveTo>
                          <a:pt x="38100" y="0"/>
                        </a:moveTo>
                        <a:cubicBezTo>
                          <a:pt x="29368" y="177800"/>
                          <a:pt x="20637" y="355600"/>
                          <a:pt x="0" y="438150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16" name="任意多边形 28"/>
                  <p:cNvSpPr/>
                  <p:nvPr/>
                </p:nvSpPr>
                <p:spPr>
                  <a:xfrm flipH="1">
                    <a:off x="7789777" y="3647816"/>
                    <a:ext cx="25610" cy="373866"/>
                  </a:xfrm>
                  <a:custGeom>
                    <a:avLst/>
                    <a:gdLst>
                      <a:gd name="connsiteX0" fmla="*/ 123825 w 123825"/>
                      <a:gd name="connsiteY0" fmla="*/ 0 h 504574"/>
                      <a:gd name="connsiteX1" fmla="*/ 85725 w 123825"/>
                      <a:gd name="connsiteY1" fmla="*/ 438150 h 504574"/>
                      <a:gd name="connsiteX2" fmla="*/ 0 w 123825"/>
                      <a:gd name="connsiteY2" fmla="*/ 495300 h 504574"/>
                      <a:gd name="connsiteX0" fmla="*/ 123825 w 123825"/>
                      <a:gd name="connsiteY0" fmla="*/ 0 h 498322"/>
                      <a:gd name="connsiteX1" fmla="*/ 85725 w 123825"/>
                      <a:gd name="connsiteY1" fmla="*/ 438150 h 498322"/>
                      <a:gd name="connsiteX2" fmla="*/ 0 w 123825"/>
                      <a:gd name="connsiteY2" fmla="*/ 495300 h 498322"/>
                      <a:gd name="connsiteX0" fmla="*/ 123825 w 123825"/>
                      <a:gd name="connsiteY0" fmla="*/ 0 h 490784"/>
                      <a:gd name="connsiteX1" fmla="*/ 85725 w 123825"/>
                      <a:gd name="connsiteY1" fmla="*/ 438150 h 490784"/>
                      <a:gd name="connsiteX2" fmla="*/ 0 w 123825"/>
                      <a:gd name="connsiteY2" fmla="*/ 474499 h 490784"/>
                      <a:gd name="connsiteX0" fmla="*/ 123825 w 123825"/>
                      <a:gd name="connsiteY0" fmla="*/ 0 h 490784"/>
                      <a:gd name="connsiteX1" fmla="*/ 85725 w 123825"/>
                      <a:gd name="connsiteY1" fmla="*/ 438150 h 490784"/>
                      <a:gd name="connsiteX2" fmla="*/ 0 w 123825"/>
                      <a:gd name="connsiteY2" fmla="*/ 474499 h 490784"/>
                      <a:gd name="connsiteX0" fmla="*/ 38100 w 38100"/>
                      <a:gd name="connsiteY0" fmla="*/ 0 h 438150"/>
                      <a:gd name="connsiteX1" fmla="*/ 0 w 38100"/>
                      <a:gd name="connsiteY1" fmla="*/ 438150 h 438150"/>
                      <a:gd name="connsiteX0" fmla="*/ 38100 w 38100"/>
                      <a:gd name="connsiteY0" fmla="*/ 0 h 438150"/>
                      <a:gd name="connsiteX1" fmla="*/ 0 w 38100"/>
                      <a:gd name="connsiteY1" fmla="*/ 438150 h 438150"/>
                      <a:gd name="connsiteX0" fmla="*/ 38100 w 38100"/>
                      <a:gd name="connsiteY0" fmla="*/ 0 h 438150"/>
                      <a:gd name="connsiteX1" fmla="*/ 0 w 38100"/>
                      <a:gd name="connsiteY1" fmla="*/ 438150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438150">
                        <a:moveTo>
                          <a:pt x="38100" y="0"/>
                        </a:moveTo>
                        <a:cubicBezTo>
                          <a:pt x="29368" y="177800"/>
                          <a:pt x="20637" y="262488"/>
                          <a:pt x="0" y="438150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17" name="椭圆 45"/>
                  <p:cNvSpPr/>
                  <p:nvPr/>
                </p:nvSpPr>
                <p:spPr>
                  <a:xfrm>
                    <a:off x="7473031" y="4012234"/>
                    <a:ext cx="125350" cy="47240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18" name="椭圆 45"/>
                  <p:cNvSpPr/>
                  <p:nvPr/>
                </p:nvSpPr>
                <p:spPr>
                  <a:xfrm flipH="1">
                    <a:off x="7807300" y="4013584"/>
                    <a:ext cx="125350" cy="47239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rgbClr val="FBA6A5"/>
                      </a:solidFill>
                    </a:endParaRPr>
                  </a:p>
                </p:txBody>
              </p:sp>
            </p:grpSp>
          </p:grpSp>
          <p:grpSp>
            <p:nvGrpSpPr>
              <p:cNvPr id="27659" name="组合 21"/>
              <p:cNvGrpSpPr>
                <a:grpSpLocks/>
              </p:cNvGrpSpPr>
              <p:nvPr/>
            </p:nvGrpSpPr>
            <p:grpSpPr bwMode="auto">
              <a:xfrm>
                <a:off x="2836677" y="3621331"/>
                <a:ext cx="775620" cy="340965"/>
                <a:chOff x="4490322" y="2494299"/>
                <a:chExt cx="775620" cy="340965"/>
              </a:xfrm>
            </p:grpSpPr>
            <p:sp>
              <p:nvSpPr>
                <p:cNvPr id="10" name="任意多边形 22"/>
                <p:cNvSpPr/>
                <p:nvPr/>
              </p:nvSpPr>
              <p:spPr>
                <a:xfrm>
                  <a:off x="4489631" y="2498644"/>
                  <a:ext cx="348829" cy="336601"/>
                </a:xfrm>
                <a:custGeom>
                  <a:avLst/>
                  <a:gdLst>
                    <a:gd name="connsiteX0" fmla="*/ 24303 w 272541"/>
                    <a:gd name="connsiteY0" fmla="*/ 51878 h 241983"/>
                    <a:gd name="connsiteX1" fmla="*/ 30523 w 272541"/>
                    <a:gd name="connsiteY1" fmla="*/ 207388 h 241983"/>
                    <a:gd name="connsiteX2" fmla="*/ 242017 w 272541"/>
                    <a:gd name="connsiteY2" fmla="*/ 226049 h 241983"/>
                    <a:gd name="connsiteX3" fmla="*/ 248238 w 272541"/>
                    <a:gd name="connsiteY3" fmla="*/ 14556 h 241983"/>
                    <a:gd name="connsiteX4" fmla="*/ 24303 w 272541"/>
                    <a:gd name="connsiteY4" fmla="*/ 51878 h 241983"/>
                    <a:gd name="connsiteX0" fmla="*/ 22095 w 276972"/>
                    <a:gd name="connsiteY0" fmla="*/ 25283 h 254291"/>
                    <a:gd name="connsiteX1" fmla="*/ 34535 w 276972"/>
                    <a:gd name="connsiteY1" fmla="*/ 218115 h 254291"/>
                    <a:gd name="connsiteX2" fmla="*/ 246029 w 276972"/>
                    <a:gd name="connsiteY2" fmla="*/ 236776 h 254291"/>
                    <a:gd name="connsiteX3" fmla="*/ 252250 w 276972"/>
                    <a:gd name="connsiteY3" fmla="*/ 25283 h 254291"/>
                    <a:gd name="connsiteX4" fmla="*/ 22095 w 276972"/>
                    <a:gd name="connsiteY4" fmla="*/ 25283 h 25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972" h="254291">
                      <a:moveTo>
                        <a:pt x="22095" y="25283"/>
                      </a:moveTo>
                      <a:cubicBezTo>
                        <a:pt x="-14191" y="57422"/>
                        <a:pt x="-2787" y="182866"/>
                        <a:pt x="34535" y="218115"/>
                      </a:cubicBezTo>
                      <a:cubicBezTo>
                        <a:pt x="71857" y="253364"/>
                        <a:pt x="209743" y="268915"/>
                        <a:pt x="246029" y="236776"/>
                      </a:cubicBezTo>
                      <a:cubicBezTo>
                        <a:pt x="282315" y="204637"/>
                        <a:pt x="289572" y="60532"/>
                        <a:pt x="252250" y="25283"/>
                      </a:cubicBezTo>
                      <a:cubicBezTo>
                        <a:pt x="214928" y="-9966"/>
                        <a:pt x="58381" y="-6856"/>
                        <a:pt x="22095" y="25283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11" name="任意多边形 23"/>
                <p:cNvSpPr/>
                <p:nvPr/>
              </p:nvSpPr>
              <p:spPr>
                <a:xfrm>
                  <a:off x="4917739" y="2493881"/>
                  <a:ext cx="348829" cy="336601"/>
                </a:xfrm>
                <a:custGeom>
                  <a:avLst/>
                  <a:gdLst>
                    <a:gd name="connsiteX0" fmla="*/ 24303 w 272541"/>
                    <a:gd name="connsiteY0" fmla="*/ 51878 h 241983"/>
                    <a:gd name="connsiteX1" fmla="*/ 30523 w 272541"/>
                    <a:gd name="connsiteY1" fmla="*/ 207388 h 241983"/>
                    <a:gd name="connsiteX2" fmla="*/ 242017 w 272541"/>
                    <a:gd name="connsiteY2" fmla="*/ 226049 h 241983"/>
                    <a:gd name="connsiteX3" fmla="*/ 248238 w 272541"/>
                    <a:gd name="connsiteY3" fmla="*/ 14556 h 241983"/>
                    <a:gd name="connsiteX4" fmla="*/ 24303 w 272541"/>
                    <a:gd name="connsiteY4" fmla="*/ 51878 h 241983"/>
                    <a:gd name="connsiteX0" fmla="*/ 22095 w 276972"/>
                    <a:gd name="connsiteY0" fmla="*/ 25283 h 254291"/>
                    <a:gd name="connsiteX1" fmla="*/ 34535 w 276972"/>
                    <a:gd name="connsiteY1" fmla="*/ 218115 h 254291"/>
                    <a:gd name="connsiteX2" fmla="*/ 246029 w 276972"/>
                    <a:gd name="connsiteY2" fmla="*/ 236776 h 254291"/>
                    <a:gd name="connsiteX3" fmla="*/ 252250 w 276972"/>
                    <a:gd name="connsiteY3" fmla="*/ 25283 h 254291"/>
                    <a:gd name="connsiteX4" fmla="*/ 22095 w 276972"/>
                    <a:gd name="connsiteY4" fmla="*/ 25283 h 25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972" h="254291">
                      <a:moveTo>
                        <a:pt x="22095" y="25283"/>
                      </a:moveTo>
                      <a:cubicBezTo>
                        <a:pt x="-14191" y="57422"/>
                        <a:pt x="-2787" y="182866"/>
                        <a:pt x="34535" y="218115"/>
                      </a:cubicBezTo>
                      <a:cubicBezTo>
                        <a:pt x="71857" y="253364"/>
                        <a:pt x="209743" y="268915"/>
                        <a:pt x="246029" y="236776"/>
                      </a:cubicBezTo>
                      <a:cubicBezTo>
                        <a:pt x="282315" y="204637"/>
                        <a:pt x="289572" y="60532"/>
                        <a:pt x="252250" y="25283"/>
                      </a:cubicBezTo>
                      <a:cubicBezTo>
                        <a:pt x="214928" y="-9966"/>
                        <a:pt x="58381" y="-6856"/>
                        <a:pt x="22095" y="25283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12" name="任意多边形 24"/>
                <p:cNvSpPr/>
                <p:nvPr/>
              </p:nvSpPr>
              <p:spPr>
                <a:xfrm>
                  <a:off x="4822604" y="2520872"/>
                  <a:ext cx="101477" cy="7939"/>
                </a:xfrm>
                <a:custGeom>
                  <a:avLst/>
                  <a:gdLst>
                    <a:gd name="connsiteX0" fmla="*/ 0 w 80866"/>
                    <a:gd name="connsiteY0" fmla="*/ 0 h 6220"/>
                    <a:gd name="connsiteX1" fmla="*/ 80866 w 80866"/>
                    <a:gd name="connsiteY1" fmla="*/ 6220 h 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66" h="6220">
                      <a:moveTo>
                        <a:pt x="0" y="0"/>
                      </a:moveTo>
                      <a:lnTo>
                        <a:pt x="80866" y="6220"/>
                      </a:ln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</p:grpSp>
        </p:grpSp>
      </p:grpSp>
      <p:sp>
        <p:nvSpPr>
          <p:cNvPr id="27656" name="矩形 2"/>
          <p:cNvSpPr>
            <a:spLocks noChangeArrowheads="1"/>
          </p:cNvSpPr>
          <p:nvPr/>
        </p:nvSpPr>
        <p:spPr bwMode="auto">
          <a:xfrm>
            <a:off x="635000" y="5999472"/>
            <a:ext cx="10436225" cy="400050"/>
          </a:xfrm>
          <a:prstGeom prst="rect">
            <a:avLst/>
          </a:prstGeom>
          <a:solidFill>
            <a:srgbClr val="FFE5E5"/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免試生身分證統一編號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居留證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入出境證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，請填寫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報考國中教育會考時所填寫之證號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標題 1"/>
          <p:cNvSpPr>
            <a:spLocks noGrp="1"/>
          </p:cNvSpPr>
          <p:nvPr>
            <p:ph type="title"/>
          </p:nvPr>
        </p:nvSpPr>
        <p:spPr>
          <a:xfrm>
            <a:off x="425450" y="42863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、報名作業－報名資格（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1/11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29701" name="群組 85"/>
          <p:cNvGrpSpPr>
            <a:grpSpLocks/>
          </p:cNvGrpSpPr>
          <p:nvPr/>
        </p:nvGrpSpPr>
        <p:grpSpPr bwMode="auto">
          <a:xfrm>
            <a:off x="195263" y="1852613"/>
            <a:ext cx="11807825" cy="4646612"/>
            <a:chOff x="175678" y="1649132"/>
            <a:chExt cx="11808598" cy="4645820"/>
          </a:xfrm>
        </p:grpSpPr>
        <p:grpSp>
          <p:nvGrpSpPr>
            <p:cNvPr id="29716" name="群組 65"/>
            <p:cNvGrpSpPr>
              <a:grpSpLocks/>
            </p:cNvGrpSpPr>
            <p:nvPr/>
          </p:nvGrpSpPr>
          <p:grpSpPr bwMode="auto">
            <a:xfrm>
              <a:off x="2461828" y="1649132"/>
              <a:ext cx="7452212" cy="4645820"/>
              <a:chOff x="2030184" y="2009377"/>
              <a:chExt cx="7452212" cy="464582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030184" y="2009377"/>
                <a:ext cx="2260748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❶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國民中學</a:t>
                </a:r>
                <a:endParaRPr lang="en-US" altLang="zh-TW" sz="2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8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應屆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畢業生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094640" y="2009377"/>
                <a:ext cx="2387756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❸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同等學力者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562411" y="2009377"/>
                <a:ext cx="2260748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❷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國民中學</a:t>
                </a:r>
                <a:br>
                  <a:rPr lang="en-US" altLang="zh-TW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</a:br>
                <a:r>
                  <a:rPr lang="zh-TW" altLang="en-US" sz="24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非應屆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畢業生</a:t>
                </a:r>
                <a:endParaRPr lang="en-US" altLang="zh-TW" sz="2000" b="1" dirty="0">
                  <a:solidFill>
                    <a:srgbClr val="7030A0"/>
                  </a:solidFill>
                  <a:latin typeface="Calibri Light" panose="020F030202020403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030184" y="3483913"/>
                <a:ext cx="2692576" cy="9904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一般生及</a:t>
                </a:r>
                <a:br>
                  <a:rPr lang="en-US" altLang="zh-TW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大陸長期探親子女</a:t>
                </a:r>
                <a:endParaRPr lang="en-US" altLang="zh-TW" sz="20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（白色報名表）</a:t>
                </a:r>
              </a:p>
            </p:txBody>
          </p:sp>
          <p:grpSp>
            <p:nvGrpSpPr>
              <p:cNvPr id="18" name="群組 17"/>
              <p:cNvGrpSpPr/>
              <p:nvPr/>
            </p:nvGrpSpPr>
            <p:grpSpPr bwMode="auto">
              <a:xfrm>
                <a:off x="3893040" y="5123379"/>
                <a:ext cx="5227325" cy="1531818"/>
                <a:chOff x="4578840" y="4813300"/>
                <a:chExt cx="5227325" cy="1714500"/>
              </a:xfrm>
              <a:no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4578840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原住民生</a:t>
                  </a: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6143469" y="4813300"/>
                  <a:ext cx="590922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政府派外人員    子女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6908047" y="4813300"/>
                  <a:ext cx="580367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境外科技人才子女</a:t>
                  </a: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5361153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身障生</a:t>
                  </a: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8490436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僑</a:t>
                  </a:r>
                  <a:endParaRPr lang="en-US" altLang="zh-TW" sz="2000" b="1" dirty="0">
                    <a:solidFill>
                      <a:srgbClr val="00539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TW" sz="2000" b="1" dirty="0">
                    <a:solidFill>
                      <a:srgbClr val="00539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生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272766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退伍軍人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7708114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蒙藏生</a:t>
                  </a:r>
                </a:p>
              </p:txBody>
            </p:sp>
          </p:grpSp>
          <p:grpSp>
            <p:nvGrpSpPr>
              <p:cNvPr id="29725" name="群組 64"/>
              <p:cNvGrpSpPr>
                <a:grpSpLocks/>
              </p:cNvGrpSpPr>
              <p:nvPr/>
            </p:nvGrpSpPr>
            <p:grpSpPr bwMode="auto">
              <a:xfrm>
                <a:off x="3161033" y="2898376"/>
                <a:ext cx="5126984" cy="796001"/>
                <a:chOff x="3161033" y="2898376"/>
                <a:chExt cx="5126984" cy="796001"/>
              </a:xfrm>
            </p:grpSpPr>
            <p:cxnSp>
              <p:nvCxnSpPr>
                <p:cNvPr id="27" name="肘形接點 26"/>
                <p:cNvCxnSpPr>
                  <a:stCxn id="9" idx="2"/>
                </p:cNvCxnSpPr>
                <p:nvPr/>
              </p:nvCxnSpPr>
              <p:spPr>
                <a:xfrm rot="16200000" flipH="1">
                  <a:off x="6341416" y="2249595"/>
                  <a:ext cx="796789" cy="2094050"/>
                </a:xfrm>
                <a:prstGeom prst="bentConnector3">
                  <a:avLst>
                    <a:gd name="adj1" fmla="val 5649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肘形接點 34"/>
                <p:cNvCxnSpPr>
                  <a:stCxn id="4" idx="2"/>
                </p:cNvCxnSpPr>
                <p:nvPr/>
              </p:nvCxnSpPr>
              <p:spPr>
                <a:xfrm rot="16200000" flipH="1">
                  <a:off x="4313188" y="1745595"/>
                  <a:ext cx="250782" cy="2556042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肘形接點 36"/>
                <p:cNvCxnSpPr>
                  <a:stCxn id="5" idx="2"/>
                </p:cNvCxnSpPr>
                <p:nvPr/>
              </p:nvCxnSpPr>
              <p:spPr>
                <a:xfrm rot="5400000">
                  <a:off x="6865261" y="1725750"/>
                  <a:ext cx="250782" cy="2595733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7" name="直線接點 76"/>
            <p:cNvCxnSpPr/>
            <p:nvPr/>
          </p:nvCxnSpPr>
          <p:spPr>
            <a:xfrm>
              <a:off x="175678" y="2912568"/>
              <a:ext cx="11808598" cy="248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>
              <a:off x="182028" y="1844361"/>
              <a:ext cx="2106805" cy="584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報名資格 </a:t>
              </a:r>
              <a:r>
                <a:rPr lang="en-US" altLang="zh-TW" sz="3200" b="1" dirty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endParaRPr lang="zh-TW" altLang="en-US" sz="3200" b="1" dirty="0">
                <a:solidFill>
                  <a:schemeClr val="bg1"/>
                </a:solidFill>
                <a:effectLst>
                  <a:glow rad="101600">
                    <a:srgbClr val="0033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182028" y="3375463"/>
              <a:ext cx="2106805" cy="584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TW"/>
              </a:defPPr>
              <a:lvl1pPr eaLnBrk="1" fontAlgn="auto" hangingPunct="1">
                <a:spcBef>
                  <a:spcPts val="0"/>
                </a:spcBef>
                <a:spcAft>
                  <a:spcPts val="0"/>
                </a:spcAft>
                <a:defRPr sz="3200" b="1">
                  <a:solidFill>
                    <a:schemeClr val="bg1"/>
                  </a:solidFill>
                  <a:effectLst>
                    <a:glow rad="101600">
                      <a:schemeClr val="tx2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報名身分 </a:t>
              </a:r>
              <a:r>
                <a:rPr lang="en-US" altLang="zh-TW" dirty="0"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zh-TW" altLang="en-US" dirty="0">
                <a:effectLst>
                  <a:glow rad="101600">
                    <a:srgbClr val="0033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702" name="矩形 86"/>
          <p:cNvSpPr>
            <a:spLocks noChangeArrowheads="1"/>
          </p:cNvSpPr>
          <p:nvPr/>
        </p:nvSpPr>
        <p:spPr bwMode="auto">
          <a:xfrm>
            <a:off x="284163" y="116205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免試生可於北、中、南三區各擇一學校報名</a:t>
            </a:r>
          </a:p>
        </p:txBody>
      </p:sp>
      <p:grpSp>
        <p:nvGrpSpPr>
          <p:cNvPr id="29703" name="群組 90"/>
          <p:cNvGrpSpPr>
            <a:grpSpLocks/>
          </p:cNvGrpSpPr>
          <p:nvPr/>
        </p:nvGrpSpPr>
        <p:grpSpPr bwMode="auto">
          <a:xfrm>
            <a:off x="1404635" y="4997379"/>
            <a:ext cx="2909887" cy="1323975"/>
            <a:chOff x="2506377" y="5175592"/>
            <a:chExt cx="2892151" cy="1323439"/>
          </a:xfrm>
        </p:grpSpPr>
        <p:sp>
          <p:nvSpPr>
            <p:cNvPr id="88" name="矩形 87"/>
            <p:cNvSpPr/>
            <p:nvPr/>
          </p:nvSpPr>
          <p:spPr>
            <a:xfrm>
              <a:off x="2506377" y="5175592"/>
              <a:ext cx="2491384" cy="1323439"/>
            </a:xfrm>
            <a:prstGeom prst="rect">
              <a:avLst/>
            </a:prstGeom>
            <a:solidFill>
              <a:srgbClr val="FDF0E7"/>
            </a:solidFill>
            <a:ln w="34925">
              <a:solidFill>
                <a:srgbClr val="FFC000"/>
              </a:solidFill>
              <a:prstDash val="solid"/>
            </a:ln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</a:t>
              </a:r>
              <a:r>
                <a:rPr lang="zh-TW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具多重特種身分之免試生，應選定一種特種身分報名，且報名後不得更換報名身分</a:t>
              </a:r>
            </a:p>
          </p:txBody>
        </p:sp>
        <p:sp>
          <p:nvSpPr>
            <p:cNvPr id="89" name="向右箭號 88"/>
            <p:cNvSpPr/>
            <p:nvPr/>
          </p:nvSpPr>
          <p:spPr>
            <a:xfrm>
              <a:off x="5013539" y="5669105"/>
              <a:ext cx="384989" cy="23168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92" name="矩形 91"/>
          <p:cNvSpPr/>
          <p:nvPr/>
        </p:nvSpPr>
        <p:spPr>
          <a:xfrm>
            <a:off x="9833877" y="3359150"/>
            <a:ext cx="2053323" cy="893763"/>
          </a:xfrm>
          <a:prstGeom prst="rect">
            <a:avLst/>
          </a:prstGeom>
          <a:solidFill>
            <a:srgbClr val="FDF0E7"/>
          </a:solidFill>
          <a:ln w="317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若經本會審查不符</a:t>
            </a:r>
            <a:b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特種身分生資格，</a:t>
            </a:r>
            <a:b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將改為一般生身分</a:t>
            </a:r>
          </a:p>
        </p:txBody>
      </p:sp>
      <p:sp>
        <p:nvSpPr>
          <p:cNvPr id="108" name="向右箭號 107"/>
          <p:cNvSpPr/>
          <p:nvPr/>
        </p:nvSpPr>
        <p:spPr>
          <a:xfrm flipH="1">
            <a:off x="9501187" y="3675063"/>
            <a:ext cx="332690" cy="27940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9706" name="文字方塊 118"/>
          <p:cNvSpPr txBox="1">
            <a:spLocks noChangeArrowheads="1"/>
          </p:cNvSpPr>
          <p:nvPr/>
        </p:nvSpPr>
        <p:spPr bwMode="auto">
          <a:xfrm>
            <a:off x="5824538" y="40005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sp>
        <p:nvSpPr>
          <p:cNvPr id="29707" name="文字方塊 119"/>
          <p:cNvSpPr txBox="1">
            <a:spLocks noChangeArrowheads="1"/>
          </p:cNvSpPr>
          <p:nvPr/>
        </p:nvSpPr>
        <p:spPr bwMode="auto">
          <a:xfrm>
            <a:off x="8006448" y="424580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121" name="向右箭號 120"/>
          <p:cNvSpPr/>
          <p:nvPr/>
        </p:nvSpPr>
        <p:spPr>
          <a:xfrm flipH="1">
            <a:off x="5173663" y="3741738"/>
            <a:ext cx="1751012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2" name="向右箭號 121"/>
          <p:cNvSpPr/>
          <p:nvPr/>
        </p:nvSpPr>
        <p:spPr>
          <a:xfrm rot="16200000" flipH="1">
            <a:off x="7674877" y="4344195"/>
            <a:ext cx="573088" cy="249237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3" name="矩形 122"/>
          <p:cNvSpPr/>
          <p:nvPr/>
        </p:nvSpPr>
        <p:spPr>
          <a:xfrm>
            <a:off x="6818313" y="3413125"/>
            <a:ext cx="2682875" cy="771525"/>
          </a:xfrm>
          <a:prstGeom prst="rect">
            <a:avLst/>
          </a:prstGeom>
          <a:solidFill>
            <a:srgbClr val="FFFFE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</a:t>
            </a:r>
            <a:endParaRPr lang="en-US" altLang="zh-TW" sz="24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（黃色報名表）</a:t>
            </a:r>
          </a:p>
        </p:txBody>
      </p:sp>
      <p:pic>
        <p:nvPicPr>
          <p:cNvPr id="29711" name="Picture 7" descr="http://www.jituwang.com/uploads/allimg/120211/6380-12021120303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"/>
          <a:stretch>
            <a:fillRect/>
          </a:stretch>
        </p:blipFill>
        <p:spPr bwMode="auto">
          <a:xfrm>
            <a:off x="9985375" y="363538"/>
            <a:ext cx="20177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肘形接點 57"/>
          <p:cNvCxnSpPr>
            <a:stCxn id="9" idx="2"/>
            <a:endCxn id="19" idx="0"/>
          </p:cNvCxnSpPr>
          <p:nvPr/>
        </p:nvCxnSpPr>
        <p:spPr>
          <a:xfrm rot="5400000">
            <a:off x="4692650" y="1876426"/>
            <a:ext cx="585787" cy="2316162"/>
          </a:xfrm>
          <a:prstGeom prst="bentConnector3">
            <a:avLst>
              <a:gd name="adj1" fmla="val 769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47200" y="6351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E835543-B3CD-4D86-8BB8-2A0AF91489C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zh-TW" altLang="en-US" sz="2600"/>
          </a:p>
        </p:txBody>
      </p:sp>
      <p:cxnSp>
        <p:nvCxnSpPr>
          <p:cNvPr id="3" name="直線接點 2"/>
          <p:cNvCxnSpPr/>
          <p:nvPr/>
        </p:nvCxnSpPr>
        <p:spPr>
          <a:xfrm>
            <a:off x="4610688" y="4773613"/>
            <a:ext cx="4693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10688" y="4773613"/>
            <a:ext cx="0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392950" y="4773613"/>
            <a:ext cx="0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203974" y="4773613"/>
            <a:ext cx="1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6963202" y="4773613"/>
            <a:ext cx="5714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7739757" y="4773613"/>
            <a:ext cx="0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 flipV="1">
            <a:off x="8517523" y="4773613"/>
            <a:ext cx="4505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9304307" y="4773613"/>
            <a:ext cx="0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4995928" y="4870379"/>
            <a:ext cx="4723120" cy="177958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8" name="圓角矩形圖說文字 37"/>
          <p:cNvSpPr/>
          <p:nvPr/>
        </p:nvSpPr>
        <p:spPr>
          <a:xfrm>
            <a:off x="9892746" y="4960020"/>
            <a:ext cx="2154430" cy="1293917"/>
          </a:xfrm>
          <a:prstGeom prst="wedgeRoundRectCallout">
            <a:avLst>
              <a:gd name="adj1" fmla="val -56707"/>
              <a:gd name="adj2" fmla="val -230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須檢附身分證明文件影本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詳閱簡章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單一角落矩形 6"/>
          <p:cNvSpPr/>
          <p:nvPr/>
        </p:nvSpPr>
        <p:spPr>
          <a:xfrm>
            <a:off x="736600" y="3373533"/>
            <a:ext cx="10741025" cy="3324524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166" y="3597218"/>
            <a:ext cx="10741025" cy="3155895"/>
          </a:xfrm>
        </p:spPr>
        <p:txBody>
          <a:bodyPr rtlCol="0">
            <a:noAutofit/>
          </a:bodyPr>
          <a:lstStyle/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（並在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01600">
                    <a:srgbClr val="0033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處勾選）。</a:t>
            </a:r>
            <a:endParaRPr lang="en-US" altLang="zh-TW" sz="2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免試生居留證或入出境許可證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影印本。</a:t>
            </a:r>
            <a:endParaRPr lang="en-US" altLang="zh-TW" sz="2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來臺</a:t>
            </a:r>
            <a:r>
              <a:rPr lang="zh-TW" altLang="en-US" sz="2000" b="1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sz="2000" b="1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者須中央衛生主管機關指定醫院出具之健康檢查合格證明。</a:t>
            </a:r>
            <a:endParaRPr lang="en-US" altLang="zh-TW" sz="2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4)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學歷證明文件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及成績單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（持大陸地區學歷證明文件者，須依照大陸地區學歷採認辦法申      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請學歷採認）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免試生之父或母之臺灣地區入出境許可證影印本或居留證影印本。</a:t>
            </a:r>
            <a:endParaRPr lang="en-US" altLang="zh-TW" sz="2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國中學校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出具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學年度五專入學專用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01600">
                    <a:srgbClr val="0033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免試入學超額比序項目積分證明單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」正本。</a:t>
            </a:r>
            <a:endParaRPr lang="zh-TW" altLang="en-US" sz="2000" b="1" dirty="0"/>
          </a:p>
        </p:txBody>
      </p:sp>
      <p:sp>
        <p:nvSpPr>
          <p:cNvPr id="30725" name="標題 1"/>
          <p:cNvSpPr txBox="1">
            <a:spLocks/>
          </p:cNvSpPr>
          <p:nvPr/>
        </p:nvSpPr>
        <p:spPr bwMode="auto">
          <a:xfrm>
            <a:off x="420688" y="142875"/>
            <a:ext cx="11463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大陸長期探親子女報名資格（</a:t>
            </a:r>
            <a:r>
              <a:rPr lang="en-US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2/11</a:t>
            </a:r>
            <a:r>
              <a:rPr lang="zh-TW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0728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246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05BA9D6-97C4-4C26-8C48-9BA767A2F564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zh-TW" altLang="en-US" sz="2600"/>
          </a:p>
        </p:txBody>
      </p:sp>
      <p:grpSp>
        <p:nvGrpSpPr>
          <p:cNvPr id="4" name="群組 3"/>
          <p:cNvGrpSpPr/>
          <p:nvPr/>
        </p:nvGrpSpPr>
        <p:grpSpPr>
          <a:xfrm>
            <a:off x="833436" y="1191613"/>
            <a:ext cx="10755381" cy="2032033"/>
            <a:chOff x="1560664" y="1662059"/>
            <a:chExt cx="9228548" cy="2719137"/>
          </a:xfrm>
        </p:grpSpPr>
        <p:grpSp>
          <p:nvGrpSpPr>
            <p:cNvPr id="10" name="组合 28"/>
            <p:cNvGrpSpPr/>
            <p:nvPr/>
          </p:nvGrpSpPr>
          <p:grpSpPr>
            <a:xfrm>
              <a:off x="1560664" y="1662059"/>
              <a:ext cx="9228548" cy="2719137"/>
              <a:chOff x="1752600" y="2286000"/>
              <a:chExt cx="9228548" cy="2719137"/>
            </a:xfrm>
          </p:grpSpPr>
          <p:sp>
            <p:nvSpPr>
              <p:cNvPr id="11" name="圆角矩形 5"/>
              <p:cNvSpPr/>
              <p:nvPr/>
            </p:nvSpPr>
            <p:spPr>
              <a:xfrm>
                <a:off x="1928588" y="2368617"/>
                <a:ext cx="9052560" cy="2636520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27"/>
              <p:cNvGrpSpPr/>
              <p:nvPr/>
            </p:nvGrpSpPr>
            <p:grpSpPr>
              <a:xfrm>
                <a:off x="1752600" y="2286000"/>
                <a:ext cx="9052560" cy="2636520"/>
                <a:chOff x="1752600" y="2286000"/>
                <a:chExt cx="9052560" cy="2636520"/>
              </a:xfrm>
            </p:grpSpPr>
            <p:sp>
              <p:nvSpPr>
                <p:cNvPr id="13" name="任意多边形 10"/>
                <p:cNvSpPr/>
                <p:nvPr/>
              </p:nvSpPr>
              <p:spPr>
                <a:xfrm>
                  <a:off x="1752600" y="2286000"/>
                  <a:ext cx="1782127" cy="2636520"/>
                </a:xfrm>
                <a:custGeom>
                  <a:avLst/>
                  <a:gdLst>
                    <a:gd name="connsiteX0" fmla="*/ 439429 w 1782127"/>
                    <a:gd name="connsiteY0" fmla="*/ 0 h 2636520"/>
                    <a:gd name="connsiteX1" fmla="*/ 1782127 w 1782127"/>
                    <a:gd name="connsiteY1" fmla="*/ 0 h 2636520"/>
                    <a:gd name="connsiteX2" fmla="*/ 1782127 w 1782127"/>
                    <a:gd name="connsiteY2" fmla="*/ 2636520 h 2636520"/>
                    <a:gd name="connsiteX3" fmla="*/ 439429 w 1782127"/>
                    <a:gd name="connsiteY3" fmla="*/ 2636520 h 2636520"/>
                    <a:gd name="connsiteX4" fmla="*/ 0 w 1782127"/>
                    <a:gd name="connsiteY4" fmla="*/ 2197091 h 2636520"/>
                    <a:gd name="connsiteX5" fmla="*/ 0 w 1782127"/>
                    <a:gd name="connsiteY5" fmla="*/ 439429 h 2636520"/>
                    <a:gd name="connsiteX6" fmla="*/ 439429 w 1782127"/>
                    <a:gd name="connsiteY6" fmla="*/ 0 h 2636520"/>
                    <a:gd name="connsiteX0" fmla="*/ 1782127 w 1873567"/>
                    <a:gd name="connsiteY0" fmla="*/ 2636520 h 2727960"/>
                    <a:gd name="connsiteX1" fmla="*/ 439429 w 1873567"/>
                    <a:gd name="connsiteY1" fmla="*/ 2636520 h 2727960"/>
                    <a:gd name="connsiteX2" fmla="*/ 0 w 1873567"/>
                    <a:gd name="connsiteY2" fmla="*/ 2197091 h 2727960"/>
                    <a:gd name="connsiteX3" fmla="*/ 0 w 1873567"/>
                    <a:gd name="connsiteY3" fmla="*/ 439429 h 2727960"/>
                    <a:gd name="connsiteX4" fmla="*/ 439429 w 1873567"/>
                    <a:gd name="connsiteY4" fmla="*/ 0 h 2727960"/>
                    <a:gd name="connsiteX5" fmla="*/ 1782127 w 1873567"/>
                    <a:gd name="connsiteY5" fmla="*/ 0 h 2727960"/>
                    <a:gd name="connsiteX6" fmla="*/ 1873567 w 1873567"/>
                    <a:gd name="connsiteY6" fmla="*/ 2727960 h 2727960"/>
                    <a:gd name="connsiteX0" fmla="*/ 1782127 w 1782127"/>
                    <a:gd name="connsiteY0" fmla="*/ 2636520 h 2636520"/>
                    <a:gd name="connsiteX1" fmla="*/ 439429 w 1782127"/>
                    <a:gd name="connsiteY1" fmla="*/ 2636520 h 2636520"/>
                    <a:gd name="connsiteX2" fmla="*/ 0 w 1782127"/>
                    <a:gd name="connsiteY2" fmla="*/ 2197091 h 2636520"/>
                    <a:gd name="connsiteX3" fmla="*/ 0 w 1782127"/>
                    <a:gd name="connsiteY3" fmla="*/ 439429 h 2636520"/>
                    <a:gd name="connsiteX4" fmla="*/ 439429 w 1782127"/>
                    <a:gd name="connsiteY4" fmla="*/ 0 h 2636520"/>
                    <a:gd name="connsiteX5" fmla="*/ 1782127 w 1782127"/>
                    <a:gd name="connsiteY5" fmla="*/ 0 h 263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2127" h="2636520">
                      <a:moveTo>
                        <a:pt x="1782127" y="2636520"/>
                      </a:moveTo>
                      <a:lnTo>
                        <a:pt x="439429" y="2636520"/>
                      </a:lnTo>
                      <a:cubicBezTo>
                        <a:pt x="196739" y="2636520"/>
                        <a:pt x="0" y="2439781"/>
                        <a:pt x="0" y="2197091"/>
                      </a:cubicBezTo>
                      <a:lnTo>
                        <a:pt x="0" y="439429"/>
                      </a:lnTo>
                      <a:cubicBezTo>
                        <a:pt x="0" y="196739"/>
                        <a:pt x="196739" y="0"/>
                        <a:pt x="439429" y="0"/>
                      </a:cubicBezTo>
                      <a:lnTo>
                        <a:pt x="1782127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9"/>
                <p:cNvSpPr/>
                <p:nvPr/>
              </p:nvSpPr>
              <p:spPr>
                <a:xfrm>
                  <a:off x="9342120" y="2286000"/>
                  <a:ext cx="1463040" cy="2636520"/>
                </a:xfrm>
                <a:custGeom>
                  <a:avLst/>
                  <a:gdLst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  <a:gd name="connsiteX6" fmla="*/ 0 w 1463040"/>
                    <a:gd name="connsiteY6" fmla="*/ 0 h 2636520"/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  <a:gd name="connsiteX6" fmla="*/ 91440 w 1463040"/>
                    <a:gd name="connsiteY6" fmla="*/ 91440 h 2636520"/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3040" h="2636520">
                      <a:moveTo>
                        <a:pt x="0" y="0"/>
                      </a:moveTo>
                      <a:lnTo>
                        <a:pt x="1023611" y="0"/>
                      </a:lnTo>
                      <a:cubicBezTo>
                        <a:pt x="1266301" y="0"/>
                        <a:pt x="1463040" y="196739"/>
                        <a:pt x="1463040" y="439429"/>
                      </a:cubicBezTo>
                      <a:lnTo>
                        <a:pt x="1463040" y="2197091"/>
                      </a:lnTo>
                      <a:cubicBezTo>
                        <a:pt x="1463040" y="2439781"/>
                        <a:pt x="1266301" y="2636520"/>
                        <a:pt x="1023611" y="2636520"/>
                      </a:cubicBezTo>
                      <a:lnTo>
                        <a:pt x="0" y="26365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" name="组合 19"/>
                <p:cNvGrpSpPr/>
                <p:nvPr/>
              </p:nvGrpSpPr>
              <p:grpSpPr>
                <a:xfrm>
                  <a:off x="3726908" y="2286000"/>
                  <a:ext cx="5615212" cy="0"/>
                  <a:chOff x="3726908" y="2286000"/>
                  <a:chExt cx="5615212" cy="0"/>
                </a:xfrm>
              </p:grpSpPr>
              <p:cxnSp>
                <p:nvCxnSpPr>
                  <p:cNvPr id="22" name="直接连接符 13"/>
                  <p:cNvCxnSpPr/>
                  <p:nvPr/>
                </p:nvCxnSpPr>
                <p:spPr>
                  <a:xfrm>
                    <a:off x="3726908" y="2286000"/>
                    <a:ext cx="2334978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14"/>
                  <p:cNvCxnSpPr/>
                  <p:nvPr/>
                </p:nvCxnSpPr>
                <p:spPr>
                  <a:xfrm>
                    <a:off x="6454868" y="2286000"/>
                    <a:ext cx="768892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16"/>
                  <p:cNvCxnSpPr/>
                  <p:nvPr/>
                </p:nvCxnSpPr>
                <p:spPr>
                  <a:xfrm>
                    <a:off x="7421880" y="2286000"/>
                    <a:ext cx="1920240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组合 26"/>
                <p:cNvGrpSpPr/>
                <p:nvPr/>
              </p:nvGrpSpPr>
              <p:grpSpPr>
                <a:xfrm>
                  <a:off x="3534727" y="4922520"/>
                  <a:ext cx="5807393" cy="0"/>
                  <a:chOff x="3534727" y="4922520"/>
                  <a:chExt cx="5807393" cy="0"/>
                </a:xfrm>
              </p:grpSpPr>
              <p:grpSp>
                <p:nvGrpSpPr>
                  <p:cNvPr id="17" name="组合 20"/>
                  <p:cNvGrpSpPr/>
                  <p:nvPr/>
                </p:nvGrpSpPr>
                <p:grpSpPr>
                  <a:xfrm>
                    <a:off x="3534727" y="4922520"/>
                    <a:ext cx="4649153" cy="0"/>
                    <a:chOff x="3726908" y="2286000"/>
                    <a:chExt cx="4649153" cy="0"/>
                  </a:xfrm>
                </p:grpSpPr>
                <p:cxnSp>
                  <p:nvCxnSpPr>
                    <p:cNvPr id="19" name="直接连接符 21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直接连接符 22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接连接符 23"/>
                    <p:cNvCxnSpPr/>
                    <p:nvPr/>
                  </p:nvCxnSpPr>
                  <p:spPr>
                    <a:xfrm>
                      <a:off x="7421880" y="228600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直接连接符 25"/>
                  <p:cNvCxnSpPr/>
                  <p:nvPr/>
                </p:nvCxnSpPr>
                <p:spPr>
                  <a:xfrm>
                    <a:off x="8387939" y="4922520"/>
                    <a:ext cx="954181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5" name="文本框 32"/>
            <p:cNvSpPr txBox="1"/>
            <p:nvPr/>
          </p:nvSpPr>
          <p:spPr>
            <a:xfrm>
              <a:off x="2033647" y="1945243"/>
              <a:ext cx="8391392" cy="2265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  <a:defRPr/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大陸地區人民來臺居留符合「大陸地區人民進入臺灣地區許可辦法」第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條規定，且具有就讀五專學校需求者，可以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「大陸長期探親子女」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身分報名五專聯合免試入學招生，報名須檢附下列資格審查文件，可透過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「網路報名、通訊報名或現場報名」的 方式。</a:t>
              </a:r>
              <a:endParaRPr lang="en-US" altLang="zh-TW" sz="2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圓角矩形圖說文字 1"/>
          <p:cNvSpPr/>
          <p:nvPr/>
        </p:nvSpPr>
        <p:spPr>
          <a:xfrm>
            <a:off x="9448800" y="3475437"/>
            <a:ext cx="2678921" cy="1334488"/>
          </a:xfrm>
          <a:prstGeom prst="wedgeRoundRectCallout">
            <a:avLst>
              <a:gd name="adj1" fmla="val 9989"/>
              <a:gd name="adj2" fmla="val 6467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大陸公證處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②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大陸海峽交流基金會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③</a:t>
            </a: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臺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灣教育局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</p:spPr>
        <p:txBody>
          <a:bodyPr/>
          <a:lstStyle/>
          <a:p>
            <a:pPr algn="ctr" eaLnBrk="1" hangingPunct="1"/>
            <a:r>
              <a:rPr lang="zh-TW" altLang="zh-TW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zh-TW" altLang="en-US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0" y="5910263"/>
            <a:ext cx="12192000" cy="496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2" name="Picture 1" descr="F:\檢測\聯合會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3988"/>
            <a:ext cx="4305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10579" b="5344"/>
          <a:stretch>
            <a:fillRect/>
          </a:stretch>
        </p:blipFill>
        <p:spPr bwMode="auto">
          <a:xfrm>
            <a:off x="9807575" y="5105400"/>
            <a:ext cx="24939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內容版面配置區 2"/>
          <p:cNvSpPr>
            <a:spLocks noGrp="1"/>
          </p:cNvSpPr>
          <p:nvPr>
            <p:ph idx="1"/>
          </p:nvPr>
        </p:nvSpPr>
        <p:spPr>
          <a:xfrm>
            <a:off x="1130300" y="1211263"/>
            <a:ext cx="9555163" cy="5299075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               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</a:t>
            </a:r>
            <a:endParaRPr lang="zh-TW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、北區五專聯合免試入學招生重要日程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、招生資訊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簡章查詢與下載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en-US" altLang="zh-TW" sz="2600" b="1" dirty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、國中學校協助事項              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                              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en-US" altLang="zh-TW" sz="2600" b="1" dirty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                  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、分發比序原則                      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endParaRPr lang="zh-TW" altLang="en-US" sz="2600" b="1" dirty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              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、註冊及放棄                          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拾壹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填寫範例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</a:t>
            </a:r>
            <a:endParaRPr lang="zh-TW" altLang="en-US" sz="2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5" name="矩形 7"/>
          <p:cNvSpPr>
            <a:spLocks noChangeArrowheads="1"/>
          </p:cNvSpPr>
          <p:nvPr/>
        </p:nvSpPr>
        <p:spPr bwMode="auto">
          <a:xfrm>
            <a:off x="11561763" y="6354763"/>
            <a:ext cx="352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2</a:t>
            </a:r>
            <a:endParaRPr lang="zh-TW" altLang="en-US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r="2547"/>
          <a:stretch>
            <a:fillRect/>
          </a:stretch>
        </p:blipFill>
        <p:spPr bwMode="auto">
          <a:xfrm>
            <a:off x="66675" y="1173163"/>
            <a:ext cx="11939588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9263063" y="63309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06AF1A3-0480-43AC-9B24-ADACF8F7D977}" type="slidenum">
              <a:rPr lang="zh-TW" altLang="en-US" sz="2600" b="1" u="sng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zh-TW" altLang="en-US" sz="2600" b="1" u="sng"/>
          </a:p>
        </p:txBody>
      </p:sp>
      <p:sp>
        <p:nvSpPr>
          <p:cNvPr id="31748" name="標題 1"/>
          <p:cNvSpPr txBox="1">
            <a:spLocks/>
          </p:cNvSpPr>
          <p:nvPr/>
        </p:nvSpPr>
        <p:spPr bwMode="auto">
          <a:xfrm>
            <a:off x="420688" y="142875"/>
            <a:ext cx="11463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大陸長期探親子女報名資格（</a:t>
            </a:r>
            <a:r>
              <a:rPr lang="en-US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3/11</a:t>
            </a:r>
            <a:r>
              <a:rPr lang="zh-TW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16" name="组合 67"/>
          <p:cNvGrpSpPr/>
          <p:nvPr/>
        </p:nvGrpSpPr>
        <p:grpSpPr bwMode="auto">
          <a:xfrm>
            <a:off x="204153" y="1229610"/>
            <a:ext cx="575494" cy="596831"/>
            <a:chOff x="3260725" y="3914776"/>
            <a:chExt cx="1011237" cy="1016000"/>
          </a:xfrm>
        </p:grpSpPr>
        <p:sp>
          <p:nvSpPr>
            <p:cNvPr id="17" name="Oval 67"/>
            <p:cNvSpPr>
              <a:spLocks noChangeArrowheads="1"/>
            </p:cNvSpPr>
            <p:nvPr/>
          </p:nvSpPr>
          <p:spPr bwMode="auto">
            <a:xfrm>
              <a:off x="3259668" y="3914118"/>
              <a:ext cx="1011766" cy="1016288"/>
            </a:xfrm>
            <a:prstGeom prst="ellipse">
              <a:avLst/>
            </a:pr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auto">
            <a:xfrm>
              <a:off x="3285068" y="4049624"/>
              <a:ext cx="960966" cy="880783"/>
            </a:xfrm>
            <a:custGeom>
              <a:avLst/>
              <a:gdLst>
                <a:gd name="T0" fmla="*/ 529 w 529"/>
                <a:gd name="T1" fmla="*/ 118 h 484"/>
                <a:gd name="T2" fmla="*/ 466 w 529"/>
                <a:gd name="T3" fmla="*/ 12 h 484"/>
                <a:gd name="T4" fmla="*/ 76 w 529"/>
                <a:gd name="T5" fmla="*/ 0 h 484"/>
                <a:gd name="T6" fmla="*/ 49 w 529"/>
                <a:gd name="T7" fmla="*/ 28 h 484"/>
                <a:gd name="T8" fmla="*/ 50 w 529"/>
                <a:gd name="T9" fmla="*/ 34 h 484"/>
                <a:gd name="T10" fmla="*/ 36 w 529"/>
                <a:gd name="T11" fmla="*/ 48 h 484"/>
                <a:gd name="T12" fmla="*/ 34 w 529"/>
                <a:gd name="T13" fmla="*/ 48 h 484"/>
                <a:gd name="T14" fmla="*/ 6 w 529"/>
                <a:gd name="T15" fmla="*/ 100 h 484"/>
                <a:gd name="T16" fmla="*/ 0 w 529"/>
                <a:gd name="T17" fmla="*/ 294 h 484"/>
                <a:gd name="T18" fmla="*/ 26 w 529"/>
                <a:gd name="T19" fmla="*/ 350 h 484"/>
                <a:gd name="T20" fmla="*/ 30 w 529"/>
                <a:gd name="T21" fmla="*/ 349 h 484"/>
                <a:gd name="T22" fmla="*/ 44 w 529"/>
                <a:gd name="T23" fmla="*/ 364 h 484"/>
                <a:gd name="T24" fmla="*/ 41 w 529"/>
                <a:gd name="T25" fmla="*/ 372 h 484"/>
                <a:gd name="T26" fmla="*/ 265 w 529"/>
                <a:gd name="T27" fmla="*/ 484 h 484"/>
                <a:gd name="T28" fmla="*/ 523 w 529"/>
                <a:gd name="T29" fmla="*/ 308 h 484"/>
                <a:gd name="T30" fmla="*/ 529 w 529"/>
                <a:gd name="T31" fmla="*/ 118 h 484"/>
                <a:gd name="T32" fmla="*/ 30 w 529"/>
                <a:gd name="T33" fmla="*/ 340 h 484"/>
                <a:gd name="T34" fmla="*/ 17 w 529"/>
                <a:gd name="T35" fmla="*/ 325 h 484"/>
                <a:gd name="T36" fmla="*/ 31 w 529"/>
                <a:gd name="T37" fmla="*/ 312 h 484"/>
                <a:gd name="T38" fmla="*/ 44 w 529"/>
                <a:gd name="T39" fmla="*/ 326 h 484"/>
                <a:gd name="T40" fmla="*/ 30 w 529"/>
                <a:gd name="T41" fmla="*/ 340 h 484"/>
                <a:gd name="T42" fmla="*/ 31 w 529"/>
                <a:gd name="T43" fmla="*/ 298 h 484"/>
                <a:gd name="T44" fmla="*/ 18 w 529"/>
                <a:gd name="T45" fmla="*/ 284 h 484"/>
                <a:gd name="T46" fmla="*/ 32 w 529"/>
                <a:gd name="T47" fmla="*/ 270 h 484"/>
                <a:gd name="T48" fmla="*/ 45 w 529"/>
                <a:gd name="T49" fmla="*/ 285 h 484"/>
                <a:gd name="T50" fmla="*/ 31 w 529"/>
                <a:gd name="T51" fmla="*/ 298 h 484"/>
                <a:gd name="T52" fmla="*/ 17 w 529"/>
                <a:gd name="T53" fmla="*/ 246 h 484"/>
                <a:gd name="T54" fmla="*/ 31 w 529"/>
                <a:gd name="T55" fmla="*/ 232 h 484"/>
                <a:gd name="T56" fmla="*/ 45 w 529"/>
                <a:gd name="T57" fmla="*/ 246 h 484"/>
                <a:gd name="T58" fmla="*/ 31 w 529"/>
                <a:gd name="T59" fmla="*/ 260 h 484"/>
                <a:gd name="T60" fmla="*/ 17 w 529"/>
                <a:gd name="T61" fmla="*/ 246 h 484"/>
                <a:gd name="T62" fmla="*/ 32 w 529"/>
                <a:gd name="T63" fmla="*/ 218 h 484"/>
                <a:gd name="T64" fmla="*/ 18 w 529"/>
                <a:gd name="T65" fmla="*/ 204 h 484"/>
                <a:gd name="T66" fmla="*/ 32 w 529"/>
                <a:gd name="T67" fmla="*/ 190 h 484"/>
                <a:gd name="T68" fmla="*/ 46 w 529"/>
                <a:gd name="T69" fmla="*/ 205 h 484"/>
                <a:gd name="T70" fmla="*/ 32 w 529"/>
                <a:gd name="T71" fmla="*/ 218 h 484"/>
                <a:gd name="T72" fmla="*/ 33 w 529"/>
                <a:gd name="T73" fmla="*/ 177 h 484"/>
                <a:gd name="T74" fmla="*/ 19 w 529"/>
                <a:gd name="T75" fmla="*/ 163 h 484"/>
                <a:gd name="T76" fmla="*/ 33 w 529"/>
                <a:gd name="T77" fmla="*/ 149 h 484"/>
                <a:gd name="T78" fmla="*/ 47 w 529"/>
                <a:gd name="T79" fmla="*/ 164 h 484"/>
                <a:gd name="T80" fmla="*/ 33 w 529"/>
                <a:gd name="T81" fmla="*/ 177 h 484"/>
                <a:gd name="T82" fmla="*/ 34 w 529"/>
                <a:gd name="T83" fmla="*/ 136 h 484"/>
                <a:gd name="T84" fmla="*/ 20 w 529"/>
                <a:gd name="T85" fmla="*/ 121 h 484"/>
                <a:gd name="T86" fmla="*/ 34 w 529"/>
                <a:gd name="T87" fmla="*/ 108 h 484"/>
                <a:gd name="T88" fmla="*/ 48 w 529"/>
                <a:gd name="T89" fmla="*/ 122 h 484"/>
                <a:gd name="T90" fmla="*/ 34 w 529"/>
                <a:gd name="T91" fmla="*/ 136 h 484"/>
                <a:gd name="T92" fmla="*/ 35 w 529"/>
                <a:gd name="T93" fmla="*/ 89 h 484"/>
                <a:gd name="T94" fmla="*/ 21 w 529"/>
                <a:gd name="T95" fmla="*/ 75 h 484"/>
                <a:gd name="T96" fmla="*/ 35 w 529"/>
                <a:gd name="T97" fmla="*/ 61 h 484"/>
                <a:gd name="T98" fmla="*/ 49 w 529"/>
                <a:gd name="T99" fmla="*/ 76 h 484"/>
                <a:gd name="T100" fmla="*/ 35 w 529"/>
                <a:gd name="T101" fmla="*/ 8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484">
                  <a:moveTo>
                    <a:pt x="529" y="118"/>
                  </a:moveTo>
                  <a:cubicBezTo>
                    <a:pt x="516" y="78"/>
                    <a:pt x="494" y="42"/>
                    <a:pt x="466" y="1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9"/>
                    <a:pt x="57" y="18"/>
                    <a:pt x="49" y="28"/>
                  </a:cubicBezTo>
                  <a:cubicBezTo>
                    <a:pt x="49" y="30"/>
                    <a:pt x="50" y="32"/>
                    <a:pt x="50" y="34"/>
                  </a:cubicBezTo>
                  <a:cubicBezTo>
                    <a:pt x="50" y="42"/>
                    <a:pt x="43" y="48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23" y="64"/>
                    <a:pt x="14" y="81"/>
                    <a:pt x="6" y="10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7" y="313"/>
                    <a:pt x="16" y="332"/>
                    <a:pt x="26" y="350"/>
                  </a:cubicBezTo>
                  <a:cubicBezTo>
                    <a:pt x="28" y="350"/>
                    <a:pt x="29" y="349"/>
                    <a:pt x="30" y="349"/>
                  </a:cubicBezTo>
                  <a:cubicBezTo>
                    <a:pt x="38" y="350"/>
                    <a:pt x="44" y="356"/>
                    <a:pt x="44" y="364"/>
                  </a:cubicBezTo>
                  <a:cubicBezTo>
                    <a:pt x="44" y="367"/>
                    <a:pt x="43" y="369"/>
                    <a:pt x="41" y="372"/>
                  </a:cubicBezTo>
                  <a:cubicBezTo>
                    <a:pt x="92" y="440"/>
                    <a:pt x="173" y="484"/>
                    <a:pt x="265" y="484"/>
                  </a:cubicBezTo>
                  <a:cubicBezTo>
                    <a:pt x="382" y="484"/>
                    <a:pt x="482" y="411"/>
                    <a:pt x="523" y="308"/>
                  </a:cubicBezTo>
                  <a:lnTo>
                    <a:pt x="529" y="118"/>
                  </a:lnTo>
                  <a:close/>
                  <a:moveTo>
                    <a:pt x="30" y="340"/>
                  </a:moveTo>
                  <a:cubicBezTo>
                    <a:pt x="23" y="339"/>
                    <a:pt x="17" y="333"/>
                    <a:pt x="17" y="325"/>
                  </a:cubicBezTo>
                  <a:cubicBezTo>
                    <a:pt x="17" y="318"/>
                    <a:pt x="23" y="312"/>
                    <a:pt x="31" y="312"/>
                  </a:cubicBezTo>
                  <a:cubicBezTo>
                    <a:pt x="39" y="312"/>
                    <a:pt x="45" y="318"/>
                    <a:pt x="44" y="326"/>
                  </a:cubicBezTo>
                  <a:cubicBezTo>
                    <a:pt x="44" y="334"/>
                    <a:pt x="38" y="340"/>
                    <a:pt x="30" y="340"/>
                  </a:cubicBezTo>
                  <a:close/>
                  <a:moveTo>
                    <a:pt x="31" y="298"/>
                  </a:moveTo>
                  <a:cubicBezTo>
                    <a:pt x="24" y="298"/>
                    <a:pt x="17" y="292"/>
                    <a:pt x="18" y="284"/>
                  </a:cubicBezTo>
                  <a:cubicBezTo>
                    <a:pt x="18" y="276"/>
                    <a:pt x="24" y="270"/>
                    <a:pt x="32" y="270"/>
                  </a:cubicBezTo>
                  <a:cubicBezTo>
                    <a:pt x="40" y="271"/>
                    <a:pt x="46" y="277"/>
                    <a:pt x="45" y="285"/>
                  </a:cubicBezTo>
                  <a:cubicBezTo>
                    <a:pt x="45" y="292"/>
                    <a:pt x="39" y="298"/>
                    <a:pt x="31" y="298"/>
                  </a:cubicBezTo>
                  <a:close/>
                  <a:moveTo>
                    <a:pt x="17" y="246"/>
                  </a:moveTo>
                  <a:cubicBezTo>
                    <a:pt x="17" y="238"/>
                    <a:pt x="24" y="232"/>
                    <a:pt x="31" y="232"/>
                  </a:cubicBezTo>
                  <a:cubicBezTo>
                    <a:pt x="39" y="232"/>
                    <a:pt x="45" y="239"/>
                    <a:pt x="45" y="246"/>
                  </a:cubicBezTo>
                  <a:cubicBezTo>
                    <a:pt x="45" y="254"/>
                    <a:pt x="38" y="260"/>
                    <a:pt x="31" y="260"/>
                  </a:cubicBezTo>
                  <a:cubicBezTo>
                    <a:pt x="23" y="260"/>
                    <a:pt x="17" y="253"/>
                    <a:pt x="17" y="246"/>
                  </a:cubicBezTo>
                  <a:close/>
                  <a:moveTo>
                    <a:pt x="32" y="218"/>
                  </a:moveTo>
                  <a:cubicBezTo>
                    <a:pt x="24" y="218"/>
                    <a:pt x="18" y="212"/>
                    <a:pt x="18" y="204"/>
                  </a:cubicBezTo>
                  <a:cubicBezTo>
                    <a:pt x="18" y="196"/>
                    <a:pt x="25" y="190"/>
                    <a:pt x="32" y="190"/>
                  </a:cubicBezTo>
                  <a:cubicBezTo>
                    <a:pt x="40" y="191"/>
                    <a:pt x="46" y="197"/>
                    <a:pt x="46" y="205"/>
                  </a:cubicBezTo>
                  <a:cubicBezTo>
                    <a:pt x="46" y="212"/>
                    <a:pt x="39" y="218"/>
                    <a:pt x="32" y="218"/>
                  </a:cubicBezTo>
                  <a:close/>
                  <a:moveTo>
                    <a:pt x="33" y="177"/>
                  </a:moveTo>
                  <a:cubicBezTo>
                    <a:pt x="25" y="177"/>
                    <a:pt x="19" y="171"/>
                    <a:pt x="19" y="163"/>
                  </a:cubicBezTo>
                  <a:cubicBezTo>
                    <a:pt x="19" y="155"/>
                    <a:pt x="26" y="149"/>
                    <a:pt x="33" y="149"/>
                  </a:cubicBezTo>
                  <a:cubicBezTo>
                    <a:pt x="41" y="150"/>
                    <a:pt x="47" y="156"/>
                    <a:pt x="47" y="164"/>
                  </a:cubicBezTo>
                  <a:cubicBezTo>
                    <a:pt x="47" y="171"/>
                    <a:pt x="40" y="177"/>
                    <a:pt x="33" y="177"/>
                  </a:cubicBezTo>
                  <a:close/>
                  <a:moveTo>
                    <a:pt x="34" y="136"/>
                  </a:moveTo>
                  <a:cubicBezTo>
                    <a:pt x="26" y="135"/>
                    <a:pt x="20" y="129"/>
                    <a:pt x="20" y="121"/>
                  </a:cubicBezTo>
                  <a:cubicBezTo>
                    <a:pt x="20" y="114"/>
                    <a:pt x="27" y="108"/>
                    <a:pt x="34" y="108"/>
                  </a:cubicBezTo>
                  <a:cubicBezTo>
                    <a:pt x="42" y="108"/>
                    <a:pt x="48" y="114"/>
                    <a:pt x="48" y="122"/>
                  </a:cubicBezTo>
                  <a:cubicBezTo>
                    <a:pt x="48" y="130"/>
                    <a:pt x="41" y="136"/>
                    <a:pt x="34" y="136"/>
                  </a:cubicBezTo>
                  <a:close/>
                  <a:moveTo>
                    <a:pt x="35" y="89"/>
                  </a:moveTo>
                  <a:cubicBezTo>
                    <a:pt x="27" y="89"/>
                    <a:pt x="21" y="83"/>
                    <a:pt x="21" y="75"/>
                  </a:cubicBezTo>
                  <a:cubicBezTo>
                    <a:pt x="21" y="67"/>
                    <a:pt x="28" y="61"/>
                    <a:pt x="35" y="61"/>
                  </a:cubicBezTo>
                  <a:cubicBezTo>
                    <a:pt x="43" y="62"/>
                    <a:pt x="49" y="68"/>
                    <a:pt x="49" y="76"/>
                  </a:cubicBezTo>
                  <a:cubicBezTo>
                    <a:pt x="49" y="83"/>
                    <a:pt x="42" y="89"/>
                    <a:pt x="35" y="89"/>
                  </a:cubicBezTo>
                  <a:close/>
                </a:path>
              </a:pathLst>
            </a:custGeom>
            <a:solidFill>
              <a:srgbClr val="EDC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3403601" y="4195714"/>
              <a:ext cx="768350" cy="46580"/>
            </a:xfrm>
            <a:custGeom>
              <a:avLst/>
              <a:gdLst>
                <a:gd name="T0" fmla="*/ 0 w 484"/>
                <a:gd name="T1" fmla="*/ 0 h 29"/>
                <a:gd name="T2" fmla="*/ 0 w 484"/>
                <a:gd name="T3" fmla="*/ 19 h 29"/>
                <a:gd name="T4" fmla="*/ 484 w 484"/>
                <a:gd name="T5" fmla="*/ 29 h 29"/>
                <a:gd name="T6" fmla="*/ 484 w 484"/>
                <a:gd name="T7" fmla="*/ 10 h 29"/>
                <a:gd name="T8" fmla="*/ 0 w 48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29">
                  <a:moveTo>
                    <a:pt x="0" y="0"/>
                  </a:moveTo>
                  <a:lnTo>
                    <a:pt x="0" y="19"/>
                  </a:lnTo>
                  <a:lnTo>
                    <a:pt x="484" y="29"/>
                  </a:lnTo>
                  <a:lnTo>
                    <a:pt x="48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70"/>
            <p:cNvSpPr/>
            <p:nvPr/>
          </p:nvSpPr>
          <p:spPr bwMode="auto">
            <a:xfrm>
              <a:off x="3403601" y="4286757"/>
              <a:ext cx="768350" cy="48696"/>
            </a:xfrm>
            <a:custGeom>
              <a:avLst/>
              <a:gdLst>
                <a:gd name="T0" fmla="*/ 0 w 484"/>
                <a:gd name="T1" fmla="*/ 20 h 31"/>
                <a:gd name="T2" fmla="*/ 484 w 484"/>
                <a:gd name="T3" fmla="*/ 31 h 31"/>
                <a:gd name="T4" fmla="*/ 484 w 484"/>
                <a:gd name="T5" fmla="*/ 10 h 31"/>
                <a:gd name="T6" fmla="*/ 0 w 484"/>
                <a:gd name="T7" fmla="*/ 0 h 31"/>
                <a:gd name="T8" fmla="*/ 0 w 484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1">
                  <a:moveTo>
                    <a:pt x="0" y="20"/>
                  </a:moveTo>
                  <a:lnTo>
                    <a:pt x="484" y="31"/>
                  </a:lnTo>
                  <a:lnTo>
                    <a:pt x="484" y="1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3401485" y="4375683"/>
              <a:ext cx="768349" cy="50814"/>
            </a:xfrm>
            <a:custGeom>
              <a:avLst/>
              <a:gdLst>
                <a:gd name="T0" fmla="*/ 0 w 484"/>
                <a:gd name="T1" fmla="*/ 21 h 31"/>
                <a:gd name="T2" fmla="*/ 484 w 484"/>
                <a:gd name="T3" fmla="*/ 31 h 31"/>
                <a:gd name="T4" fmla="*/ 484 w 484"/>
                <a:gd name="T5" fmla="*/ 12 h 31"/>
                <a:gd name="T6" fmla="*/ 0 w 484"/>
                <a:gd name="T7" fmla="*/ 0 h 31"/>
                <a:gd name="T8" fmla="*/ 0 w 484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1">
                  <a:moveTo>
                    <a:pt x="0" y="21"/>
                  </a:moveTo>
                  <a:lnTo>
                    <a:pt x="484" y="31"/>
                  </a:lnTo>
                  <a:lnTo>
                    <a:pt x="484" y="12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72"/>
            <p:cNvSpPr/>
            <p:nvPr/>
          </p:nvSpPr>
          <p:spPr bwMode="auto">
            <a:xfrm>
              <a:off x="3399368" y="4470959"/>
              <a:ext cx="768350" cy="46580"/>
            </a:xfrm>
            <a:custGeom>
              <a:avLst/>
              <a:gdLst>
                <a:gd name="T0" fmla="*/ 0 w 484"/>
                <a:gd name="T1" fmla="*/ 19 h 30"/>
                <a:gd name="T2" fmla="*/ 484 w 484"/>
                <a:gd name="T3" fmla="*/ 30 h 30"/>
                <a:gd name="T4" fmla="*/ 484 w 484"/>
                <a:gd name="T5" fmla="*/ 10 h 30"/>
                <a:gd name="T6" fmla="*/ 0 w 484"/>
                <a:gd name="T7" fmla="*/ 0 h 30"/>
                <a:gd name="T8" fmla="*/ 0 w 484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0">
                  <a:moveTo>
                    <a:pt x="0" y="19"/>
                  </a:moveTo>
                  <a:lnTo>
                    <a:pt x="484" y="30"/>
                  </a:lnTo>
                  <a:lnTo>
                    <a:pt x="484" y="1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3397252" y="4559884"/>
              <a:ext cx="768349" cy="48698"/>
            </a:xfrm>
            <a:custGeom>
              <a:avLst/>
              <a:gdLst>
                <a:gd name="T0" fmla="*/ 0 w 483"/>
                <a:gd name="T1" fmla="*/ 20 h 30"/>
                <a:gd name="T2" fmla="*/ 483 w 483"/>
                <a:gd name="T3" fmla="*/ 30 h 30"/>
                <a:gd name="T4" fmla="*/ 483 w 483"/>
                <a:gd name="T5" fmla="*/ 11 h 30"/>
                <a:gd name="T6" fmla="*/ 0 w 483"/>
                <a:gd name="T7" fmla="*/ 0 h 30"/>
                <a:gd name="T8" fmla="*/ 0 w 483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30">
                  <a:moveTo>
                    <a:pt x="0" y="20"/>
                  </a:moveTo>
                  <a:lnTo>
                    <a:pt x="483" y="30"/>
                  </a:lnTo>
                  <a:lnTo>
                    <a:pt x="483" y="11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74"/>
            <p:cNvSpPr/>
            <p:nvPr/>
          </p:nvSpPr>
          <p:spPr bwMode="auto">
            <a:xfrm>
              <a:off x="3397252" y="4653044"/>
              <a:ext cx="766233" cy="46580"/>
            </a:xfrm>
            <a:custGeom>
              <a:avLst/>
              <a:gdLst>
                <a:gd name="T0" fmla="*/ 0 w 483"/>
                <a:gd name="T1" fmla="*/ 19 h 29"/>
                <a:gd name="T2" fmla="*/ 483 w 483"/>
                <a:gd name="T3" fmla="*/ 29 h 29"/>
                <a:gd name="T4" fmla="*/ 483 w 483"/>
                <a:gd name="T5" fmla="*/ 10 h 29"/>
                <a:gd name="T6" fmla="*/ 0 w 483"/>
                <a:gd name="T7" fmla="*/ 0 h 29"/>
                <a:gd name="T8" fmla="*/ 0 w 483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29">
                  <a:moveTo>
                    <a:pt x="0" y="19"/>
                  </a:moveTo>
                  <a:lnTo>
                    <a:pt x="483" y="29"/>
                  </a:lnTo>
                  <a:lnTo>
                    <a:pt x="483" y="1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3395134" y="4744087"/>
              <a:ext cx="740833" cy="50814"/>
            </a:xfrm>
            <a:custGeom>
              <a:avLst/>
              <a:gdLst>
                <a:gd name="T0" fmla="*/ 409 w 409"/>
                <a:gd name="T1" fmla="*/ 12 h 29"/>
                <a:gd name="T2" fmla="*/ 0 w 409"/>
                <a:gd name="T3" fmla="*/ 0 h 29"/>
                <a:gd name="T4" fmla="*/ 0 w 409"/>
                <a:gd name="T5" fmla="*/ 13 h 29"/>
                <a:gd name="T6" fmla="*/ 4 w 409"/>
                <a:gd name="T7" fmla="*/ 18 h 29"/>
                <a:gd name="T8" fmla="*/ 393 w 409"/>
                <a:gd name="T9" fmla="*/ 29 h 29"/>
                <a:gd name="T10" fmla="*/ 409 w 409"/>
                <a:gd name="T11" fmla="*/ 13 h 29"/>
                <a:gd name="T12" fmla="*/ 409 w 409"/>
                <a:gd name="T13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9">
                  <a:moveTo>
                    <a:pt x="409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3" y="16"/>
                    <a:pt x="4" y="18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9" y="24"/>
                    <a:pt x="404" y="19"/>
                    <a:pt x="409" y="13"/>
                  </a:cubicBezTo>
                  <a:lnTo>
                    <a:pt x="409" y="12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76"/>
            <p:cNvSpPr/>
            <p:nvPr/>
          </p:nvSpPr>
          <p:spPr bwMode="auto">
            <a:xfrm>
              <a:off x="3473452" y="4835129"/>
              <a:ext cx="565149" cy="44463"/>
            </a:xfrm>
            <a:custGeom>
              <a:avLst/>
              <a:gdLst>
                <a:gd name="T0" fmla="*/ 282 w 311"/>
                <a:gd name="T1" fmla="*/ 24 h 24"/>
                <a:gd name="T2" fmla="*/ 311 w 311"/>
                <a:gd name="T3" fmla="*/ 7 h 24"/>
                <a:gd name="T4" fmla="*/ 0 w 311"/>
                <a:gd name="T5" fmla="*/ 0 h 24"/>
                <a:gd name="T6" fmla="*/ 28 w 311"/>
                <a:gd name="T7" fmla="*/ 18 h 24"/>
                <a:gd name="T8" fmla="*/ 282 w 31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4">
                  <a:moveTo>
                    <a:pt x="282" y="24"/>
                  </a:moveTo>
                  <a:cubicBezTo>
                    <a:pt x="292" y="19"/>
                    <a:pt x="302" y="13"/>
                    <a:pt x="31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7"/>
                    <a:pt x="18" y="13"/>
                    <a:pt x="28" y="18"/>
                  </a:cubicBezTo>
                  <a:lnTo>
                    <a:pt x="282" y="24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3587752" y="4466724"/>
              <a:ext cx="381000" cy="410750"/>
            </a:xfrm>
            <a:custGeom>
              <a:avLst/>
              <a:gdLst>
                <a:gd name="T0" fmla="*/ 11 w 210"/>
                <a:gd name="T1" fmla="*/ 35 h 226"/>
                <a:gd name="T2" fmla="*/ 2 w 210"/>
                <a:gd name="T3" fmla="*/ 67 h 226"/>
                <a:gd name="T4" fmla="*/ 125 w 210"/>
                <a:gd name="T5" fmla="*/ 222 h 226"/>
                <a:gd name="T6" fmla="*/ 172 w 210"/>
                <a:gd name="T7" fmla="*/ 198 h 226"/>
                <a:gd name="T8" fmla="*/ 206 w 210"/>
                <a:gd name="T9" fmla="*/ 157 h 226"/>
                <a:gd name="T10" fmla="*/ 84 w 210"/>
                <a:gd name="T11" fmla="*/ 3 h 226"/>
                <a:gd name="T12" fmla="*/ 48 w 210"/>
                <a:gd name="T13" fmla="*/ 5 h 226"/>
                <a:gd name="T14" fmla="*/ 11 w 210"/>
                <a:gd name="T15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26">
                  <a:moveTo>
                    <a:pt x="11" y="35"/>
                  </a:moveTo>
                  <a:cubicBezTo>
                    <a:pt x="4" y="51"/>
                    <a:pt x="0" y="64"/>
                    <a:pt x="2" y="67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8" y="226"/>
                    <a:pt x="149" y="216"/>
                    <a:pt x="172" y="198"/>
                  </a:cubicBezTo>
                  <a:cubicBezTo>
                    <a:pt x="194" y="180"/>
                    <a:pt x="210" y="162"/>
                    <a:pt x="206" y="157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1" y="0"/>
                    <a:pt x="66" y="1"/>
                    <a:pt x="48" y="5"/>
                  </a:cubicBezTo>
                  <a:cubicBezTo>
                    <a:pt x="33" y="13"/>
                    <a:pt x="19" y="26"/>
                    <a:pt x="11" y="35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3606801" y="4475194"/>
              <a:ext cx="67733" cy="55049"/>
            </a:xfrm>
            <a:custGeom>
              <a:avLst/>
              <a:gdLst>
                <a:gd name="T0" fmla="*/ 0 w 37"/>
                <a:gd name="T1" fmla="*/ 30 h 30"/>
                <a:gd name="T2" fmla="*/ 37 w 37"/>
                <a:gd name="T3" fmla="*/ 0 h 30"/>
                <a:gd name="T4" fmla="*/ 12 w 37"/>
                <a:gd name="T5" fmla="*/ 5 h 30"/>
                <a:gd name="T6" fmla="*/ 0 w 37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0">
                  <a:moveTo>
                    <a:pt x="0" y="30"/>
                  </a:moveTo>
                  <a:cubicBezTo>
                    <a:pt x="8" y="21"/>
                    <a:pt x="22" y="8"/>
                    <a:pt x="37" y="0"/>
                  </a:cubicBezTo>
                  <a:cubicBezTo>
                    <a:pt x="29" y="1"/>
                    <a:pt x="20" y="3"/>
                    <a:pt x="12" y="5"/>
                  </a:cubicBezTo>
                  <a:cubicBezTo>
                    <a:pt x="7" y="13"/>
                    <a:pt x="3" y="22"/>
                    <a:pt x="0" y="30"/>
                  </a:cubicBezTo>
                  <a:close/>
                </a:path>
              </a:pathLst>
            </a:custGeom>
            <a:solidFill>
              <a:srgbClr val="E0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3587752" y="4466724"/>
              <a:ext cx="359833" cy="385343"/>
            </a:xfrm>
            <a:custGeom>
              <a:avLst/>
              <a:gdLst>
                <a:gd name="T0" fmla="*/ 3 w 199"/>
                <a:gd name="T1" fmla="*/ 69 h 212"/>
                <a:gd name="T2" fmla="*/ 117 w 199"/>
                <a:gd name="T3" fmla="*/ 212 h 212"/>
                <a:gd name="T4" fmla="*/ 199 w 199"/>
                <a:gd name="T5" fmla="*/ 148 h 212"/>
                <a:gd name="T6" fmla="*/ 85 w 199"/>
                <a:gd name="T7" fmla="*/ 4 h 212"/>
                <a:gd name="T8" fmla="*/ 38 w 199"/>
                <a:gd name="T9" fmla="*/ 29 h 212"/>
                <a:gd name="T10" fmla="*/ 3 w 199"/>
                <a:gd name="T11" fmla="*/ 6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212">
                  <a:moveTo>
                    <a:pt x="3" y="69"/>
                  </a:moveTo>
                  <a:cubicBezTo>
                    <a:pt x="117" y="212"/>
                    <a:pt x="117" y="212"/>
                    <a:pt x="117" y="212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1" y="0"/>
                    <a:pt x="61" y="11"/>
                    <a:pt x="38" y="29"/>
                  </a:cubicBezTo>
                  <a:cubicBezTo>
                    <a:pt x="16" y="47"/>
                    <a:pt x="0" y="64"/>
                    <a:pt x="3" y="69"/>
                  </a:cubicBezTo>
                  <a:close/>
                </a:path>
              </a:pathLst>
            </a:custGeom>
            <a:solidFill>
              <a:srgbClr val="E0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3799418" y="4731383"/>
              <a:ext cx="169333" cy="148209"/>
            </a:xfrm>
            <a:custGeom>
              <a:avLst/>
              <a:gdLst>
                <a:gd name="T0" fmla="*/ 0 w 93"/>
                <a:gd name="T1" fmla="*/ 66 h 81"/>
                <a:gd name="T2" fmla="*/ 12 w 93"/>
                <a:gd name="T3" fmla="*/ 81 h 81"/>
                <a:gd name="T4" fmla="*/ 50 w 93"/>
                <a:gd name="T5" fmla="*/ 45 h 81"/>
                <a:gd name="T6" fmla="*/ 93 w 93"/>
                <a:gd name="T7" fmla="*/ 17 h 81"/>
                <a:gd name="T8" fmla="*/ 82 w 93"/>
                <a:gd name="T9" fmla="*/ 2 h 81"/>
                <a:gd name="T10" fmla="*/ 38 w 93"/>
                <a:gd name="T11" fmla="*/ 31 h 81"/>
                <a:gd name="T12" fmla="*/ 0 w 93"/>
                <a:gd name="T13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1">
                  <a:moveTo>
                    <a:pt x="0" y="66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81"/>
                    <a:pt x="14" y="74"/>
                    <a:pt x="50" y="45"/>
                  </a:cubicBezTo>
                  <a:cubicBezTo>
                    <a:pt x="89" y="15"/>
                    <a:pt x="93" y="17"/>
                    <a:pt x="93" y="17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77" y="0"/>
                    <a:pt x="38" y="31"/>
                  </a:cubicBezTo>
                  <a:cubicBezTo>
                    <a:pt x="3" y="59"/>
                    <a:pt x="0" y="66"/>
                    <a:pt x="0" y="66"/>
                  </a:cubicBezTo>
                  <a:close/>
                </a:path>
              </a:pathLst>
            </a:custGeom>
            <a:solidFill>
              <a:srgbClr val="48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81"/>
            <p:cNvSpPr/>
            <p:nvPr/>
          </p:nvSpPr>
          <p:spPr bwMode="auto">
            <a:xfrm>
              <a:off x="3820585" y="4758907"/>
              <a:ext cx="154516" cy="131271"/>
            </a:xfrm>
            <a:custGeom>
              <a:avLst/>
              <a:gdLst>
                <a:gd name="T0" fmla="*/ 38 w 85"/>
                <a:gd name="T1" fmla="*/ 30 h 71"/>
                <a:gd name="T2" fmla="*/ 0 w 85"/>
                <a:gd name="T3" fmla="*/ 66 h 71"/>
                <a:gd name="T4" fmla="*/ 0 w 85"/>
                <a:gd name="T5" fmla="*/ 66 h 71"/>
                <a:gd name="T6" fmla="*/ 40 w 85"/>
                <a:gd name="T7" fmla="*/ 42 h 71"/>
                <a:gd name="T8" fmla="*/ 81 w 85"/>
                <a:gd name="T9" fmla="*/ 2 h 71"/>
                <a:gd name="T10" fmla="*/ 81 w 85"/>
                <a:gd name="T11" fmla="*/ 2 h 71"/>
                <a:gd name="T12" fmla="*/ 38 w 85"/>
                <a:gd name="T13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1">
                  <a:moveTo>
                    <a:pt x="38" y="30"/>
                  </a:moveTo>
                  <a:cubicBezTo>
                    <a:pt x="2" y="59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4" y="71"/>
                    <a:pt x="18" y="60"/>
                    <a:pt x="40" y="42"/>
                  </a:cubicBezTo>
                  <a:cubicBezTo>
                    <a:pt x="63" y="24"/>
                    <a:pt x="85" y="6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7" y="0"/>
                    <a:pt x="38" y="30"/>
                  </a:cubicBezTo>
                  <a:close/>
                </a:path>
              </a:pathLst>
            </a:custGeom>
            <a:solidFill>
              <a:srgbClr val="36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3790951" y="4720796"/>
              <a:ext cx="150283" cy="124919"/>
            </a:xfrm>
            <a:custGeom>
              <a:avLst/>
              <a:gdLst>
                <a:gd name="T0" fmla="*/ 0 w 82"/>
                <a:gd name="T1" fmla="*/ 66 h 68"/>
                <a:gd name="T2" fmla="*/ 1 w 82"/>
                <a:gd name="T3" fmla="*/ 68 h 68"/>
                <a:gd name="T4" fmla="*/ 39 w 82"/>
                <a:gd name="T5" fmla="*/ 33 h 68"/>
                <a:gd name="T6" fmla="*/ 82 w 82"/>
                <a:gd name="T7" fmla="*/ 4 h 68"/>
                <a:gd name="T8" fmla="*/ 81 w 82"/>
                <a:gd name="T9" fmla="*/ 2 h 68"/>
                <a:gd name="T10" fmla="*/ 37 w 82"/>
                <a:gd name="T11" fmla="*/ 31 h 68"/>
                <a:gd name="T12" fmla="*/ 0 w 82"/>
                <a:gd name="T13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8">
                  <a:moveTo>
                    <a:pt x="0" y="66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3" y="61"/>
                    <a:pt x="39" y="33"/>
                  </a:cubicBezTo>
                  <a:cubicBezTo>
                    <a:pt x="78" y="2"/>
                    <a:pt x="82" y="4"/>
                    <a:pt x="82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6" y="0"/>
                    <a:pt x="37" y="31"/>
                  </a:cubicBezTo>
                  <a:cubicBezTo>
                    <a:pt x="2" y="59"/>
                    <a:pt x="0" y="66"/>
                    <a:pt x="0" y="66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83"/>
            <p:cNvSpPr/>
            <p:nvPr/>
          </p:nvSpPr>
          <p:spPr bwMode="auto">
            <a:xfrm>
              <a:off x="3793067" y="4725031"/>
              <a:ext cx="150284" cy="122801"/>
            </a:xfrm>
            <a:custGeom>
              <a:avLst/>
              <a:gdLst>
                <a:gd name="T0" fmla="*/ 38 w 83"/>
                <a:gd name="T1" fmla="*/ 31 h 68"/>
                <a:gd name="T2" fmla="*/ 0 w 83"/>
                <a:gd name="T3" fmla="*/ 66 h 68"/>
                <a:gd name="T4" fmla="*/ 2 w 83"/>
                <a:gd name="T5" fmla="*/ 68 h 68"/>
                <a:gd name="T6" fmla="*/ 39 w 83"/>
                <a:gd name="T7" fmla="*/ 32 h 68"/>
                <a:gd name="T8" fmla="*/ 83 w 83"/>
                <a:gd name="T9" fmla="*/ 4 h 68"/>
                <a:gd name="T10" fmla="*/ 81 w 83"/>
                <a:gd name="T11" fmla="*/ 2 h 68"/>
                <a:gd name="T12" fmla="*/ 38 w 83"/>
                <a:gd name="T13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8">
                  <a:moveTo>
                    <a:pt x="38" y="31"/>
                  </a:moveTo>
                  <a:cubicBezTo>
                    <a:pt x="2" y="59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4" y="61"/>
                    <a:pt x="39" y="32"/>
                  </a:cubicBezTo>
                  <a:cubicBezTo>
                    <a:pt x="78" y="2"/>
                    <a:pt x="83" y="4"/>
                    <a:pt x="83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7" y="0"/>
                    <a:pt x="38" y="31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3797301" y="4729266"/>
              <a:ext cx="150284" cy="122801"/>
            </a:xfrm>
            <a:custGeom>
              <a:avLst/>
              <a:gdLst>
                <a:gd name="T0" fmla="*/ 37 w 83"/>
                <a:gd name="T1" fmla="*/ 30 h 68"/>
                <a:gd name="T2" fmla="*/ 0 w 83"/>
                <a:gd name="T3" fmla="*/ 66 h 68"/>
                <a:gd name="T4" fmla="*/ 1 w 83"/>
                <a:gd name="T5" fmla="*/ 68 h 68"/>
                <a:gd name="T6" fmla="*/ 39 w 83"/>
                <a:gd name="T7" fmla="*/ 33 h 68"/>
                <a:gd name="T8" fmla="*/ 83 w 83"/>
                <a:gd name="T9" fmla="*/ 4 h 68"/>
                <a:gd name="T10" fmla="*/ 81 w 83"/>
                <a:gd name="T11" fmla="*/ 2 h 68"/>
                <a:gd name="T12" fmla="*/ 37 w 83"/>
                <a:gd name="T13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8">
                  <a:moveTo>
                    <a:pt x="37" y="30"/>
                  </a:moveTo>
                  <a:cubicBezTo>
                    <a:pt x="2" y="59"/>
                    <a:pt x="0" y="66"/>
                    <a:pt x="0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4" y="61"/>
                    <a:pt x="39" y="33"/>
                  </a:cubicBezTo>
                  <a:cubicBezTo>
                    <a:pt x="78" y="2"/>
                    <a:pt x="83" y="4"/>
                    <a:pt x="83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6" y="0"/>
                    <a:pt x="37" y="3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3788834" y="4718680"/>
              <a:ext cx="150284" cy="122801"/>
            </a:xfrm>
            <a:custGeom>
              <a:avLst/>
              <a:gdLst>
                <a:gd name="T0" fmla="*/ 0 w 83"/>
                <a:gd name="T1" fmla="*/ 66 h 68"/>
                <a:gd name="T2" fmla="*/ 2 w 83"/>
                <a:gd name="T3" fmla="*/ 68 h 68"/>
                <a:gd name="T4" fmla="*/ 39 w 83"/>
                <a:gd name="T5" fmla="*/ 33 h 68"/>
                <a:gd name="T6" fmla="*/ 83 w 83"/>
                <a:gd name="T7" fmla="*/ 4 h 68"/>
                <a:gd name="T8" fmla="*/ 81 w 83"/>
                <a:gd name="T9" fmla="*/ 2 h 68"/>
                <a:gd name="T10" fmla="*/ 38 w 83"/>
                <a:gd name="T11" fmla="*/ 31 h 68"/>
                <a:gd name="T12" fmla="*/ 0 w 83"/>
                <a:gd name="T13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8">
                  <a:moveTo>
                    <a:pt x="0" y="66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4" y="61"/>
                    <a:pt x="39" y="33"/>
                  </a:cubicBezTo>
                  <a:cubicBezTo>
                    <a:pt x="78" y="2"/>
                    <a:pt x="83" y="4"/>
                    <a:pt x="83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7" y="0"/>
                    <a:pt x="38" y="31"/>
                  </a:cubicBezTo>
                  <a:cubicBezTo>
                    <a:pt x="2" y="59"/>
                    <a:pt x="0" y="66"/>
                    <a:pt x="0" y="66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86"/>
            <p:cNvSpPr>
              <a:spLocks noEditPoints="1"/>
            </p:cNvSpPr>
            <p:nvPr/>
          </p:nvSpPr>
          <p:spPr bwMode="auto">
            <a:xfrm>
              <a:off x="3543301" y="3918353"/>
              <a:ext cx="472017" cy="260423"/>
            </a:xfrm>
            <a:custGeom>
              <a:avLst/>
              <a:gdLst>
                <a:gd name="T0" fmla="*/ 224 w 260"/>
                <a:gd name="T1" fmla="*/ 81 h 143"/>
                <a:gd name="T2" fmla="*/ 188 w 260"/>
                <a:gd name="T3" fmla="*/ 49 h 143"/>
                <a:gd name="T4" fmla="*/ 186 w 260"/>
                <a:gd name="T5" fmla="*/ 31 h 143"/>
                <a:gd name="T6" fmla="*/ 136 w 260"/>
                <a:gd name="T7" fmla="*/ 1 h 143"/>
                <a:gd name="T8" fmla="*/ 86 w 260"/>
                <a:gd name="T9" fmla="*/ 29 h 143"/>
                <a:gd name="T10" fmla="*/ 82 w 260"/>
                <a:gd name="T11" fmla="*/ 47 h 143"/>
                <a:gd name="T12" fmla="*/ 43 w 260"/>
                <a:gd name="T13" fmla="*/ 77 h 143"/>
                <a:gd name="T14" fmla="*/ 1 w 260"/>
                <a:gd name="T15" fmla="*/ 92 h 143"/>
                <a:gd name="T16" fmla="*/ 0 w 260"/>
                <a:gd name="T17" fmla="*/ 122 h 143"/>
                <a:gd name="T18" fmla="*/ 42 w 260"/>
                <a:gd name="T19" fmla="*/ 139 h 143"/>
                <a:gd name="T20" fmla="*/ 216 w 260"/>
                <a:gd name="T21" fmla="*/ 143 h 143"/>
                <a:gd name="T22" fmla="*/ 259 w 260"/>
                <a:gd name="T23" fmla="*/ 128 h 143"/>
                <a:gd name="T24" fmla="*/ 260 w 260"/>
                <a:gd name="T25" fmla="*/ 98 h 143"/>
                <a:gd name="T26" fmla="*/ 224 w 260"/>
                <a:gd name="T27" fmla="*/ 81 h 143"/>
                <a:gd name="T28" fmla="*/ 137 w 260"/>
                <a:gd name="T29" fmla="*/ 57 h 143"/>
                <a:gd name="T30" fmla="*/ 111 w 260"/>
                <a:gd name="T31" fmla="*/ 31 h 143"/>
                <a:gd name="T32" fmla="*/ 136 w 260"/>
                <a:gd name="T33" fmla="*/ 11 h 143"/>
                <a:gd name="T34" fmla="*/ 163 w 260"/>
                <a:gd name="T35" fmla="*/ 32 h 143"/>
                <a:gd name="T36" fmla="*/ 137 w 260"/>
                <a:gd name="T37" fmla="*/ 5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143">
                  <a:moveTo>
                    <a:pt x="224" y="81"/>
                  </a:moveTo>
                  <a:cubicBezTo>
                    <a:pt x="224" y="81"/>
                    <a:pt x="203" y="50"/>
                    <a:pt x="188" y="49"/>
                  </a:cubicBezTo>
                  <a:cubicBezTo>
                    <a:pt x="188" y="49"/>
                    <a:pt x="185" y="38"/>
                    <a:pt x="186" y="31"/>
                  </a:cubicBezTo>
                  <a:cubicBezTo>
                    <a:pt x="186" y="15"/>
                    <a:pt x="164" y="1"/>
                    <a:pt x="136" y="1"/>
                  </a:cubicBezTo>
                  <a:cubicBezTo>
                    <a:pt x="109" y="0"/>
                    <a:pt x="86" y="12"/>
                    <a:pt x="86" y="29"/>
                  </a:cubicBezTo>
                  <a:cubicBezTo>
                    <a:pt x="86" y="36"/>
                    <a:pt x="82" y="47"/>
                    <a:pt x="82" y="47"/>
                  </a:cubicBezTo>
                  <a:cubicBezTo>
                    <a:pt x="68" y="47"/>
                    <a:pt x="43" y="77"/>
                    <a:pt x="43" y="77"/>
                  </a:cubicBezTo>
                  <a:cubicBezTo>
                    <a:pt x="20" y="76"/>
                    <a:pt x="1" y="83"/>
                    <a:pt x="1" y="9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1"/>
                    <a:pt x="18" y="138"/>
                    <a:pt x="42" y="139"/>
                  </a:cubicBezTo>
                  <a:cubicBezTo>
                    <a:pt x="216" y="143"/>
                    <a:pt x="216" y="143"/>
                    <a:pt x="216" y="143"/>
                  </a:cubicBezTo>
                  <a:cubicBezTo>
                    <a:pt x="240" y="143"/>
                    <a:pt x="259" y="137"/>
                    <a:pt x="259" y="12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89"/>
                    <a:pt x="247" y="82"/>
                    <a:pt x="224" y="81"/>
                  </a:cubicBezTo>
                  <a:close/>
                  <a:moveTo>
                    <a:pt x="137" y="57"/>
                  </a:moveTo>
                  <a:cubicBezTo>
                    <a:pt x="120" y="56"/>
                    <a:pt x="111" y="41"/>
                    <a:pt x="111" y="31"/>
                  </a:cubicBezTo>
                  <a:cubicBezTo>
                    <a:pt x="111" y="21"/>
                    <a:pt x="119" y="11"/>
                    <a:pt x="136" y="11"/>
                  </a:cubicBezTo>
                  <a:cubicBezTo>
                    <a:pt x="153" y="12"/>
                    <a:pt x="163" y="22"/>
                    <a:pt x="163" y="32"/>
                  </a:cubicBezTo>
                  <a:cubicBezTo>
                    <a:pt x="163" y="43"/>
                    <a:pt x="155" y="57"/>
                    <a:pt x="137" y="57"/>
                  </a:cubicBezTo>
                  <a:close/>
                </a:path>
              </a:pathLst>
            </a:custGeom>
            <a:solidFill>
              <a:srgbClr val="48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字方塊 7"/>
          <p:cNvSpPr txBox="1">
            <a:spLocks noChangeArrowheads="1"/>
          </p:cNvSpPr>
          <p:nvPr/>
        </p:nvSpPr>
        <p:spPr bwMode="auto">
          <a:xfrm>
            <a:off x="593725" y="5965825"/>
            <a:ext cx="695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備註：參考招生簡章參、報名辦法（第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2-10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496888" y="150813"/>
            <a:ext cx="10515600" cy="1087437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dirty="0"/>
          </a:p>
        </p:txBody>
      </p:sp>
      <p:sp>
        <p:nvSpPr>
          <p:cNvPr id="3277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865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4B8F5B7-C309-486A-B9EE-55366C9BEDA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zh-TW" altLang="en-US" sz="260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58811"/>
              </p:ext>
            </p:extLst>
          </p:nvPr>
        </p:nvGraphicFramePr>
        <p:xfrm>
          <a:off x="593725" y="1238250"/>
          <a:ext cx="10922001" cy="468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25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        報名資格</a:t>
                      </a:r>
                      <a:endParaRPr lang="en-US" altLang="zh-TW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報名辦法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國中應屆畢業生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非應屆畢業生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同等學力者</a:t>
                      </a:r>
                      <a:endParaRPr lang="en-US" altLang="zh-TW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6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網路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通訊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國中集體通訊報名</a:t>
                      </a:r>
                      <a:endParaRPr lang="en-US" altLang="zh-TW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113/6/20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（四）～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6/28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（五）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個別網路、通訊報名</a:t>
                      </a:r>
                      <a:b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113/6/20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（四）～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6/28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（五）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5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現 場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國中集體現場報名</a:t>
                      </a:r>
                      <a:endParaRPr lang="en-US" altLang="zh-TW" sz="2800" b="1" kern="120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effectLst>
                            <a:glow rad="114300">
                              <a:srgbClr val="C00000"/>
                            </a:glo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113/6/30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effectLst>
                            <a:glow rad="114300">
                              <a:srgbClr val="C00000"/>
                            </a:glo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（日）</a:t>
                      </a:r>
                      <a:endParaRPr lang="en-US" altLang="zh-TW" sz="2000" b="1" dirty="0">
                        <a:solidFill>
                          <a:schemeClr val="bg1"/>
                        </a:solidFill>
                        <a:effectLst>
                          <a:glow rad="114300">
                            <a:srgbClr val="C00000"/>
                          </a:glo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個別現場報名</a:t>
                      </a:r>
                      <a:endParaRPr lang="en-US" altLang="zh-TW" sz="2800" b="1" kern="120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effectLst>
                            <a:glow rad="114300">
                              <a:srgbClr val="C00000"/>
                            </a:glo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113/6/30</a:t>
                      </a: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glow rad="114300">
                              <a:srgbClr val="C00000"/>
                            </a:glo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（日）</a:t>
                      </a:r>
                      <a:endParaRPr lang="en-US" altLang="zh-TW" sz="2000" b="1" kern="1200" dirty="0">
                        <a:solidFill>
                          <a:schemeClr val="bg1"/>
                        </a:solidFill>
                        <a:effectLst>
                          <a:glow rad="114300">
                            <a:srgbClr val="C00000"/>
                          </a:glo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0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報名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文件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由就讀國中出具「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113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學年度五專</a:t>
                      </a:r>
                      <a:b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tx1"/>
                            </a:glo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聯合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免試入學專用超額比序項目積分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證明單」正本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免出具學歷證明文件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除大陸長期探親子女須檢附外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出具國中畢業證書或學力證明文件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向原就讀國中申請「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113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學年度</a:t>
                      </a:r>
                      <a:b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五專</a:t>
                      </a: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tx1"/>
                            </a:glo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聯合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免試入學專用超額比序項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目積分證明單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」正本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自備積分採計項目證明文件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字方塊 71"/>
          <p:cNvSpPr txBox="1">
            <a:spLocks noChangeArrowheads="1"/>
          </p:cNvSpPr>
          <p:nvPr/>
        </p:nvSpPr>
        <p:spPr bwMode="auto">
          <a:xfrm>
            <a:off x="3163888" y="5365750"/>
            <a:ext cx="3722687" cy="1292225"/>
          </a:xfrm>
          <a:prstGeom prst="rect">
            <a:avLst/>
          </a:prstGeom>
          <a:solidFill>
            <a:srgbClr val="FFF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現場報名地址：</a:t>
            </a:r>
            <a:endParaRPr lang="en-US" altLang="zh-TW" sz="1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臺北市大安區忠孝東路三段</a:t>
            </a:r>
            <a:r>
              <a:rPr lang="en-US" altLang="zh-TW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br>
              <a:rPr lang="en-US" altLang="zh-TW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國立臺北科技大學億光大樓</a:t>
            </a:r>
            <a:r>
              <a:rPr lang="en-US" altLang="zh-TW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樓集思</a:t>
            </a:r>
            <a:br>
              <a:rPr lang="en-US" altLang="zh-TW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會議中心艾爾法廳</a:t>
            </a:r>
            <a:endParaRPr lang="en-US" altLang="zh-TW" sz="16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017838" y="2033588"/>
            <a:ext cx="3887787" cy="1216025"/>
          </a:xfrm>
          <a:prstGeom prst="rect">
            <a:avLst/>
          </a:prstGeom>
          <a:solidFill>
            <a:srgbClr val="FFF7E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283F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dirty="0">
                <a:solidFill>
                  <a:srgbClr val="283F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通訊報名郵寄地址：</a:t>
            </a:r>
            <a:endParaRPr lang="en-US" altLang="zh-TW" b="1" dirty="0">
              <a:solidFill>
                <a:srgbClr val="283F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106344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臺北市大安區忠孝東路三段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b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國立臺北科技大學億光大樓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113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學年度北區五專聯合免試入學招生委員會</a:t>
            </a:r>
          </a:p>
        </p:txBody>
      </p:sp>
      <p:sp>
        <p:nvSpPr>
          <p:cNvPr id="33796" name="標題 1"/>
          <p:cNvSpPr>
            <a:spLocks noGrp="1"/>
          </p:cNvSpPr>
          <p:nvPr>
            <p:ph type="title"/>
          </p:nvPr>
        </p:nvSpPr>
        <p:spPr>
          <a:xfrm>
            <a:off x="468313" y="-39688"/>
            <a:ext cx="10515600" cy="1087438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dirty="0"/>
          </a:p>
        </p:txBody>
      </p:sp>
      <p:sp>
        <p:nvSpPr>
          <p:cNvPr id="58" name="左中括弧 57"/>
          <p:cNvSpPr/>
          <p:nvPr/>
        </p:nvSpPr>
        <p:spPr>
          <a:xfrm rot="5400000">
            <a:off x="1269206" y="338932"/>
            <a:ext cx="231775" cy="229393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4" name="左中括弧 63"/>
          <p:cNvSpPr/>
          <p:nvPr/>
        </p:nvSpPr>
        <p:spPr>
          <a:xfrm rot="5400000">
            <a:off x="4749800" y="-284162"/>
            <a:ext cx="231775" cy="3540125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799" name="文字方塊 62"/>
          <p:cNvSpPr txBox="1">
            <a:spLocks noChangeArrowheads="1"/>
          </p:cNvSpPr>
          <p:nvPr/>
        </p:nvSpPr>
        <p:spPr bwMode="auto">
          <a:xfrm>
            <a:off x="174625" y="873125"/>
            <a:ext cx="221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1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選擇報名方式</a:t>
            </a:r>
          </a:p>
        </p:txBody>
      </p:sp>
      <p:sp>
        <p:nvSpPr>
          <p:cNvPr id="66" name="左中括弧 65"/>
          <p:cNvSpPr/>
          <p:nvPr/>
        </p:nvSpPr>
        <p:spPr>
          <a:xfrm rot="5400000">
            <a:off x="8881269" y="-259556"/>
            <a:ext cx="233362" cy="34925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801" name="文字方塊 64"/>
          <p:cNvSpPr txBox="1">
            <a:spLocks noChangeArrowheads="1"/>
          </p:cNvSpPr>
          <p:nvPr/>
        </p:nvSpPr>
        <p:spPr bwMode="auto">
          <a:xfrm>
            <a:off x="3448050" y="873125"/>
            <a:ext cx="283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2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上傳報名資料</a:t>
            </a:r>
          </a:p>
        </p:txBody>
      </p:sp>
      <p:sp>
        <p:nvSpPr>
          <p:cNvPr id="33802" name="文字方塊 66"/>
          <p:cNvSpPr txBox="1">
            <a:spLocks noChangeArrowheads="1"/>
          </p:cNvSpPr>
          <p:nvPr/>
        </p:nvSpPr>
        <p:spPr bwMode="auto">
          <a:xfrm>
            <a:off x="7793038" y="876300"/>
            <a:ext cx="262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3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彙整報名資料</a:t>
            </a:r>
          </a:p>
        </p:txBody>
      </p:sp>
      <p:sp>
        <p:nvSpPr>
          <p:cNvPr id="68" name="左中括弧 67"/>
          <p:cNvSpPr/>
          <p:nvPr/>
        </p:nvSpPr>
        <p:spPr>
          <a:xfrm rot="5400000">
            <a:off x="11395075" y="931863"/>
            <a:ext cx="231775" cy="1108075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804" name="文字方塊 68"/>
          <p:cNvSpPr txBox="1">
            <a:spLocks noChangeArrowheads="1"/>
          </p:cNvSpPr>
          <p:nvPr/>
        </p:nvSpPr>
        <p:spPr bwMode="auto">
          <a:xfrm>
            <a:off x="10842625" y="908050"/>
            <a:ext cx="156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4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</a:p>
        </p:txBody>
      </p:sp>
      <p:grpSp>
        <p:nvGrpSpPr>
          <p:cNvPr id="33805" name="群組 42"/>
          <p:cNvGrpSpPr>
            <a:grpSpLocks/>
          </p:cNvGrpSpPr>
          <p:nvPr/>
        </p:nvGrpSpPr>
        <p:grpSpPr bwMode="auto">
          <a:xfrm>
            <a:off x="130175" y="1784350"/>
            <a:ext cx="11983003" cy="4937125"/>
            <a:chOff x="240099" y="1665448"/>
            <a:chExt cx="11983528" cy="4937814"/>
          </a:xfrm>
        </p:grpSpPr>
        <p:sp>
          <p:nvSpPr>
            <p:cNvPr id="20" name="矩形 19"/>
            <p:cNvSpPr/>
            <p:nvPr/>
          </p:nvSpPr>
          <p:spPr>
            <a:xfrm>
              <a:off x="7338123" y="1762300"/>
              <a:ext cx="3492653" cy="4840962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sz="17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彙整報名表與報名系統列印之表單</a:t>
              </a:r>
              <a:endParaRPr lang="en-US" altLang="zh-TW" sz="17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表一、報名人數統計表。</a:t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(</a:t>
              </a: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含黏貼繳費證明影印本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表二、集體通訊報名繳費清單。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表三、集體通訊免收報名費名冊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表四、報名學生名冊。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表五、集體通訊報名學生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</a:t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        比序項目積分列表。</a:t>
              </a:r>
              <a:endParaRPr lang="zh-TW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表六、報名資料袋封面。</a:t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請依報名學校分別裝袋依各招生學校分類（每校一袋），置於報名之學生報名表首頁分別夾妥。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表七、報名招生學校資料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檢核</a:t>
              </a: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表。</a:t>
              </a:r>
              <a:r>
                <a:rPr lang="en-US" altLang="zh-TW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056005" y="2278926"/>
              <a:ext cx="819186" cy="474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郵寄</a:t>
              </a:r>
              <a:endPara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178454" y="4880585"/>
              <a:ext cx="798548" cy="48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親送</a:t>
              </a:r>
            </a:p>
          </p:txBody>
        </p:sp>
        <p:pic>
          <p:nvPicPr>
            <p:cNvPr id="33821" name="圖片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7" t="12045" r="10416" b="29428"/>
            <a:stretch>
              <a:fillRect/>
            </a:stretch>
          </p:blipFill>
          <p:spPr bwMode="auto">
            <a:xfrm>
              <a:off x="10830543" y="5284607"/>
              <a:ext cx="1393084" cy="117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2" name="矩形 27"/>
            <p:cNvSpPr>
              <a:spLocks noChangeArrowheads="1"/>
            </p:cNvSpPr>
            <p:nvPr/>
          </p:nvSpPr>
          <p:spPr bwMode="auto">
            <a:xfrm>
              <a:off x="10604121" y="2646878"/>
              <a:ext cx="1447896" cy="64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 dirty="0">
                  <a:solidFill>
                    <a:schemeClr val="bg1"/>
                  </a:solidFill>
                  <a:effectLst>
                    <a:glow rad="1143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113/6/28</a:t>
              </a:r>
              <a:r>
                <a:rPr lang="zh-TW" altLang="en-US" sz="1800" b="1" dirty="0">
                  <a:solidFill>
                    <a:schemeClr val="bg1"/>
                  </a:solidFill>
                  <a:effectLst>
                    <a:glow rad="1143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</a:t>
              </a:r>
              <a:endParaRPr lang="en-US" altLang="zh-TW" sz="1800" b="1" dirty="0">
                <a:solidFill>
                  <a:schemeClr val="bg1"/>
                </a:solidFill>
                <a:effectLst>
                  <a:glow rad="1143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solidFill>
                    <a:schemeClr val="bg1"/>
                  </a:solidFill>
                  <a:effectLst>
                    <a:glow rad="1143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郵戳為憑</a:t>
              </a:r>
            </a:p>
          </p:txBody>
        </p:sp>
        <p:grpSp>
          <p:nvGrpSpPr>
            <p:cNvPr id="33823" name="群組 41"/>
            <p:cNvGrpSpPr>
              <a:grpSpLocks/>
            </p:cNvGrpSpPr>
            <p:nvPr/>
          </p:nvGrpSpPr>
          <p:grpSpPr bwMode="auto">
            <a:xfrm>
              <a:off x="240099" y="1665448"/>
              <a:ext cx="6759587" cy="4258235"/>
              <a:chOff x="240099" y="1665448"/>
              <a:chExt cx="6759587" cy="4258235"/>
            </a:xfrm>
          </p:grpSpPr>
          <p:grpSp>
            <p:nvGrpSpPr>
              <p:cNvPr id="33825" name="群組 20"/>
              <p:cNvGrpSpPr>
                <a:grpSpLocks/>
              </p:cNvGrpSpPr>
              <p:nvPr/>
            </p:nvGrpSpPr>
            <p:grpSpPr bwMode="auto">
              <a:xfrm>
                <a:off x="240099" y="1761771"/>
                <a:ext cx="6759587" cy="3250573"/>
                <a:chOff x="240099" y="1761771"/>
                <a:chExt cx="6759587" cy="325057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3358086" y="3416705"/>
                  <a:ext cx="3641884" cy="1463879"/>
                </a:xfrm>
                <a:prstGeom prst="rect">
                  <a:avLst/>
                </a:prstGeom>
                <a:solidFill>
                  <a:srgbClr val="EBF0F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fontAlgn="auto" hangingPunct="1">
                    <a:lnSpc>
                      <a:spcPts val="36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:r>
                    <a:rPr lang="zh-TW" altLang="en-US" sz="22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報名資料上傳網址</a:t>
                  </a:r>
                  <a:endParaRPr lang="en-US" altLang="zh-TW" sz="22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indent="-457200" algn="ctr" eaLnBrk="1" fontAlgn="auto" hangingPunct="1">
                    <a:lnSpc>
                      <a:spcPts val="26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Wingdings" panose="05000000000000000000" pitchFamily="2" charset="2"/>
                    <a:buChar char="u"/>
                    <a:defRPr/>
                  </a:pPr>
                  <a:r>
                    <a:rPr lang="zh-TW" altLang="en-US" sz="2400" b="1" dirty="0">
                      <a:solidFill>
                        <a:srgbClr val="0033C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國中集體報名系統</a:t>
                  </a:r>
                  <a:r>
                    <a:rPr lang="en-US" altLang="zh-TW" sz="1600" b="1" kern="0" dirty="0">
                      <a:solidFill>
                        <a:srgbClr val="0070C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hlinkClick r:id="rId7"/>
                    </a:rPr>
                    <a:t>https://junior.nutc.edu.tw/U5_1/</a:t>
                  </a:r>
                  <a:endParaRPr lang="en-US" altLang="zh-TW" sz="1600" b="1" kern="0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fontAlgn="auto" hangingPunct="1">
                    <a:lnSpc>
                      <a:spcPts val="36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:endParaRPr lang="zh-TW" altLang="en-US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" name="剪去單一角落矩形 6"/>
                <p:cNvSpPr/>
                <p:nvPr/>
              </p:nvSpPr>
              <p:spPr>
                <a:xfrm>
                  <a:off x="248037" y="1762299"/>
                  <a:ext cx="2608376" cy="631913"/>
                </a:xfrm>
                <a:prstGeom prst="snip1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effectLst>
                        <a:glow rad="1270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通訊報名</a:t>
                  </a:r>
                </a:p>
              </p:txBody>
            </p:sp>
            <p:sp>
              <p:nvSpPr>
                <p:cNvPr id="5" name="剪去單一角落矩形 4"/>
                <p:cNvSpPr/>
                <p:nvPr/>
              </p:nvSpPr>
              <p:spPr>
                <a:xfrm>
                  <a:off x="240099" y="4421732"/>
                  <a:ext cx="2621078" cy="590632"/>
                </a:xfrm>
                <a:prstGeom prst="snip1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effectLst>
                        <a:glow rad="1270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現場報名</a:t>
                  </a:r>
                </a:p>
              </p:txBody>
            </p:sp>
          </p:grpSp>
          <p:pic>
            <p:nvPicPr>
              <p:cNvPr id="33826" name="圖片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686" y="1665448"/>
                <a:ext cx="564387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27" name="圖片 3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698" y="5275683"/>
                <a:ext cx="465553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824" name="圖片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634" y="1767709"/>
              <a:ext cx="1226949" cy="64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矩形 36"/>
          <p:cNvSpPr/>
          <p:nvPr/>
        </p:nvSpPr>
        <p:spPr>
          <a:xfrm>
            <a:off x="117475" y="5122863"/>
            <a:ext cx="2620963" cy="1614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b="1" dirty="0">
                <a:solidFill>
                  <a:schemeClr val="bg1"/>
                </a:solidFill>
                <a:effectLst>
                  <a:glow rad="1143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bg1"/>
                </a:solidFill>
                <a:effectLst>
                  <a:glow rad="1143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effectLst>
                  <a:glow rad="1143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bg1"/>
                </a:solidFill>
                <a:effectLst>
                  <a:glow rad="1143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bg1"/>
                </a:solidFill>
                <a:effectLst>
                  <a:glow rad="1143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>
                <a:solidFill>
                  <a:schemeClr val="bg1"/>
                </a:solidFill>
                <a:effectLst>
                  <a:glow rad="1143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日（日）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9:00~16:00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學生報名資料須於到達現場報名３小時前上傳至報名系統，並請</a:t>
            </a:r>
            <a:r>
              <a:rPr lang="zh-TW" altLang="en-US" sz="1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攜帶個人職章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學校戳章</a:t>
            </a:r>
            <a:endParaRPr lang="zh-TW" altLang="en-US" sz="1400" b="1" u="sng" dirty="0">
              <a:solidFill>
                <a:srgbClr val="C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2875" y="2513013"/>
            <a:ext cx="2595563" cy="1862137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日（四）</a:t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日（五）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完成學生報名資料上傳</a:t>
            </a:r>
          </a:p>
        </p:txBody>
      </p:sp>
      <p:sp>
        <p:nvSpPr>
          <p:cNvPr id="3381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992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0B0ED20-5CBD-4928-AD95-B97819CF5894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zh-TW" altLang="en-US" sz="2600"/>
          </a:p>
        </p:txBody>
      </p:sp>
      <p:grpSp>
        <p:nvGrpSpPr>
          <p:cNvPr id="33812" name="组合 25"/>
          <p:cNvGrpSpPr>
            <a:grpSpLocks/>
          </p:cNvGrpSpPr>
          <p:nvPr/>
        </p:nvGrpSpPr>
        <p:grpSpPr bwMode="auto">
          <a:xfrm>
            <a:off x="10284110" y="3374017"/>
            <a:ext cx="1867100" cy="1040718"/>
            <a:chOff x="2799719" y="1298663"/>
            <a:chExt cx="1853851" cy="2125133"/>
          </a:xfrm>
        </p:grpSpPr>
        <p:sp>
          <p:nvSpPr>
            <p:cNvPr id="41" name="矩形 40"/>
            <p:cNvSpPr/>
            <p:nvPr/>
          </p:nvSpPr>
          <p:spPr>
            <a:xfrm>
              <a:off x="2891247" y="1298663"/>
              <a:ext cx="1702415" cy="210059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85000">
                  <a:srgbClr val="005696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44" name="矩形 109"/>
            <p:cNvSpPr/>
            <p:nvPr/>
          </p:nvSpPr>
          <p:spPr>
            <a:xfrm>
              <a:off x="2891247" y="1318113"/>
              <a:ext cx="1670796" cy="1977409"/>
            </a:xfrm>
            <a:custGeom>
              <a:avLst/>
              <a:gdLst/>
              <a:ahLst/>
              <a:cxnLst/>
              <a:rect l="l" t="t" r="r" b="b"/>
              <a:pathLst>
                <a:path w="4800845" h="399305">
                  <a:moveTo>
                    <a:pt x="0" y="0"/>
                  </a:moveTo>
                  <a:cubicBezTo>
                    <a:pt x="661157" y="116425"/>
                    <a:pt x="1590582" y="188466"/>
                    <a:pt x="2619957" y="188466"/>
                  </a:cubicBezTo>
                  <a:cubicBezTo>
                    <a:pt x="3438295" y="188466"/>
                    <a:pt x="4193464" y="142936"/>
                    <a:pt x="4800845" y="65238"/>
                  </a:cubicBezTo>
                  <a:lnTo>
                    <a:pt x="4800845" y="399305"/>
                  </a:lnTo>
                  <a:lnTo>
                    <a:pt x="0" y="3993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61A">
                    <a:alpha val="0"/>
                  </a:srgbClr>
                </a:gs>
                <a:gs pos="100000">
                  <a:schemeClr val="bg1">
                    <a:alpha val="12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TextBox 18"/>
            <p:cNvSpPr txBox="1"/>
            <p:nvPr/>
          </p:nvSpPr>
          <p:spPr>
            <a:xfrm>
              <a:off x="2799719" y="1350403"/>
              <a:ext cx="1853851" cy="20733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以國內快捷郵件或限時掛號郵戳為憑</a:t>
              </a:r>
              <a:endParaRPr lang="zh-CN" altLang="en-US" sz="1900" b="1" dirty="0">
                <a:solidFill>
                  <a:schemeClr val="bg1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7" name="Freeform 72">
            <a:extLst>
              <a:ext uri="{FF2B5EF4-FFF2-40B4-BE49-F238E27FC236}">
                <a16:creationId xmlns:a16="http://schemas.microsoft.com/office/drawing/2014/main" id="{4684D3E3-C7AA-424A-A9BA-916FC2DD2657}"/>
              </a:ext>
            </a:extLst>
          </p:cNvPr>
          <p:cNvSpPr>
            <a:spLocks noEditPoints="1"/>
          </p:cNvSpPr>
          <p:nvPr/>
        </p:nvSpPr>
        <p:spPr bwMode="auto">
          <a:xfrm rot="11368736">
            <a:off x="2630637" y="4766380"/>
            <a:ext cx="752063" cy="616127"/>
          </a:xfrm>
          <a:custGeom>
            <a:avLst/>
            <a:gdLst>
              <a:gd name="T0" fmla="*/ 327 w 558"/>
              <a:gd name="T1" fmla="*/ 198 h 457"/>
              <a:gd name="T2" fmla="*/ 472 w 558"/>
              <a:gd name="T3" fmla="*/ 158 h 457"/>
              <a:gd name="T4" fmla="*/ 53 w 558"/>
              <a:gd name="T5" fmla="*/ 421 h 457"/>
              <a:gd name="T6" fmla="*/ 45 w 558"/>
              <a:gd name="T7" fmla="*/ 306 h 457"/>
              <a:gd name="T8" fmla="*/ 356 w 558"/>
              <a:gd name="T9" fmla="*/ 186 h 457"/>
              <a:gd name="T10" fmla="*/ 386 w 558"/>
              <a:gd name="T11" fmla="*/ 179 h 457"/>
              <a:gd name="T12" fmla="*/ 453 w 558"/>
              <a:gd name="T13" fmla="*/ 162 h 457"/>
              <a:gd name="T14" fmla="*/ 343 w 558"/>
              <a:gd name="T15" fmla="*/ 192 h 457"/>
              <a:gd name="T16" fmla="*/ 87 w 558"/>
              <a:gd name="T17" fmla="*/ 407 h 457"/>
              <a:gd name="T18" fmla="*/ 165 w 558"/>
              <a:gd name="T19" fmla="*/ 392 h 457"/>
              <a:gd name="T20" fmla="*/ 127 w 558"/>
              <a:gd name="T21" fmla="*/ 413 h 457"/>
              <a:gd name="T22" fmla="*/ 501 w 558"/>
              <a:gd name="T23" fmla="*/ 160 h 457"/>
              <a:gd name="T24" fmla="*/ 464 w 558"/>
              <a:gd name="T25" fmla="*/ 156 h 457"/>
              <a:gd name="T26" fmla="*/ 276 w 558"/>
              <a:gd name="T27" fmla="*/ 217 h 457"/>
              <a:gd name="T28" fmla="*/ 436 w 558"/>
              <a:gd name="T29" fmla="*/ 160 h 457"/>
              <a:gd name="T30" fmla="*/ 164 w 558"/>
              <a:gd name="T31" fmla="*/ 405 h 457"/>
              <a:gd name="T32" fmla="*/ 360 w 558"/>
              <a:gd name="T33" fmla="*/ 185 h 457"/>
              <a:gd name="T34" fmla="*/ 112 w 558"/>
              <a:gd name="T35" fmla="*/ 424 h 457"/>
              <a:gd name="T36" fmla="*/ 247 w 558"/>
              <a:gd name="T37" fmla="*/ 278 h 457"/>
              <a:gd name="T38" fmla="*/ 405 w 558"/>
              <a:gd name="T39" fmla="*/ 158 h 457"/>
              <a:gd name="T40" fmla="*/ 306 w 558"/>
              <a:gd name="T41" fmla="*/ 190 h 457"/>
              <a:gd name="T42" fmla="*/ 80 w 558"/>
              <a:gd name="T43" fmla="*/ 411 h 457"/>
              <a:gd name="T44" fmla="*/ 57 w 558"/>
              <a:gd name="T45" fmla="*/ 388 h 457"/>
              <a:gd name="T46" fmla="*/ 329 w 558"/>
              <a:gd name="T47" fmla="*/ 177 h 457"/>
              <a:gd name="T48" fmla="*/ 379 w 558"/>
              <a:gd name="T49" fmla="*/ 181 h 457"/>
              <a:gd name="T50" fmla="*/ 531 w 558"/>
              <a:gd name="T51" fmla="*/ 44 h 457"/>
              <a:gd name="T52" fmla="*/ 139 w 558"/>
              <a:gd name="T53" fmla="*/ 400 h 457"/>
              <a:gd name="T54" fmla="*/ 259 w 558"/>
              <a:gd name="T55" fmla="*/ 245 h 457"/>
              <a:gd name="T56" fmla="*/ 42 w 558"/>
              <a:gd name="T57" fmla="*/ 339 h 457"/>
              <a:gd name="T58" fmla="*/ 112 w 558"/>
              <a:gd name="T59" fmla="*/ 363 h 457"/>
              <a:gd name="T60" fmla="*/ 183 w 558"/>
              <a:gd name="T61" fmla="*/ 384 h 457"/>
              <a:gd name="T62" fmla="*/ 211 w 558"/>
              <a:gd name="T63" fmla="*/ 312 h 457"/>
              <a:gd name="T64" fmla="*/ 45 w 558"/>
              <a:gd name="T65" fmla="*/ 289 h 457"/>
              <a:gd name="T66" fmla="*/ 141 w 558"/>
              <a:gd name="T67" fmla="*/ 362 h 457"/>
              <a:gd name="T68" fmla="*/ 85 w 558"/>
              <a:gd name="T69" fmla="*/ 301 h 457"/>
              <a:gd name="T70" fmla="*/ 91 w 558"/>
              <a:gd name="T71" fmla="*/ 263 h 457"/>
              <a:gd name="T72" fmla="*/ 127 w 558"/>
              <a:gd name="T73" fmla="*/ 263 h 457"/>
              <a:gd name="T74" fmla="*/ 171 w 558"/>
              <a:gd name="T75" fmla="*/ 207 h 457"/>
              <a:gd name="T76" fmla="*/ 125 w 558"/>
              <a:gd name="T77" fmla="*/ 280 h 457"/>
              <a:gd name="T78" fmla="*/ 74 w 558"/>
              <a:gd name="T79" fmla="*/ 274 h 457"/>
              <a:gd name="T80" fmla="*/ 196 w 558"/>
              <a:gd name="T81" fmla="*/ 287 h 457"/>
              <a:gd name="T82" fmla="*/ 493 w 558"/>
              <a:gd name="T83" fmla="*/ 141 h 457"/>
              <a:gd name="T84" fmla="*/ 470 w 558"/>
              <a:gd name="T85" fmla="*/ 122 h 457"/>
              <a:gd name="T86" fmla="*/ 407 w 558"/>
              <a:gd name="T87" fmla="*/ 87 h 457"/>
              <a:gd name="T88" fmla="*/ 358 w 558"/>
              <a:gd name="T89" fmla="*/ 68 h 457"/>
              <a:gd name="T90" fmla="*/ 409 w 558"/>
              <a:gd name="T91" fmla="*/ 80 h 457"/>
              <a:gd name="T92" fmla="*/ 472 w 558"/>
              <a:gd name="T93" fmla="*/ 106 h 457"/>
              <a:gd name="T94" fmla="*/ 508 w 558"/>
              <a:gd name="T95" fmla="*/ 40 h 457"/>
              <a:gd name="T96" fmla="*/ 527 w 558"/>
              <a:gd name="T97" fmla="*/ 30 h 457"/>
              <a:gd name="T98" fmla="*/ 423 w 558"/>
              <a:gd name="T99" fmla="*/ 13 h 457"/>
              <a:gd name="T100" fmla="*/ 293 w 558"/>
              <a:gd name="T101" fmla="*/ 40 h 457"/>
              <a:gd name="T102" fmla="*/ 546 w 558"/>
              <a:gd name="T103" fmla="*/ 13 h 457"/>
              <a:gd name="T104" fmla="*/ 514 w 558"/>
              <a:gd name="T105" fmla="*/ 169 h 457"/>
              <a:gd name="T106" fmla="*/ 426 w 558"/>
              <a:gd name="T107" fmla="*/ 186 h 457"/>
              <a:gd name="T108" fmla="*/ 377 w 558"/>
              <a:gd name="T109" fmla="*/ 194 h 457"/>
              <a:gd name="T110" fmla="*/ 247 w 558"/>
              <a:gd name="T111" fmla="*/ 314 h 457"/>
              <a:gd name="T112" fmla="*/ 221 w 558"/>
              <a:gd name="T113" fmla="*/ 398 h 457"/>
              <a:gd name="T114" fmla="*/ 80 w 558"/>
              <a:gd name="T115" fmla="*/ 445 h 457"/>
              <a:gd name="T116" fmla="*/ 47 w 558"/>
              <a:gd name="T117" fmla="*/ 443 h 457"/>
              <a:gd name="T118" fmla="*/ 9 w 558"/>
              <a:gd name="T119" fmla="*/ 388 h 457"/>
              <a:gd name="T120" fmla="*/ 26 w 558"/>
              <a:gd name="T121" fmla="*/ 198 h 457"/>
              <a:gd name="T122" fmla="*/ 51 w 558"/>
              <a:gd name="T123" fmla="*/ 162 h 457"/>
              <a:gd name="T124" fmla="*/ 127 w 558"/>
              <a:gd name="T125" fmla="*/ 16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8" h="457">
                <a:moveTo>
                  <a:pt x="493" y="99"/>
                </a:moveTo>
                <a:lnTo>
                  <a:pt x="495" y="97"/>
                </a:lnTo>
                <a:lnTo>
                  <a:pt x="495" y="97"/>
                </a:lnTo>
                <a:lnTo>
                  <a:pt x="495" y="95"/>
                </a:lnTo>
                <a:lnTo>
                  <a:pt x="495" y="95"/>
                </a:lnTo>
                <a:lnTo>
                  <a:pt x="493" y="95"/>
                </a:lnTo>
                <a:lnTo>
                  <a:pt x="493" y="99"/>
                </a:lnTo>
                <a:close/>
                <a:moveTo>
                  <a:pt x="40" y="390"/>
                </a:moveTo>
                <a:lnTo>
                  <a:pt x="42" y="390"/>
                </a:lnTo>
                <a:lnTo>
                  <a:pt x="42" y="392"/>
                </a:lnTo>
                <a:lnTo>
                  <a:pt x="42" y="392"/>
                </a:lnTo>
                <a:lnTo>
                  <a:pt x="44" y="392"/>
                </a:lnTo>
                <a:lnTo>
                  <a:pt x="42" y="392"/>
                </a:lnTo>
                <a:lnTo>
                  <a:pt x="42" y="390"/>
                </a:lnTo>
                <a:lnTo>
                  <a:pt x="40" y="390"/>
                </a:lnTo>
                <a:close/>
                <a:moveTo>
                  <a:pt x="396" y="175"/>
                </a:move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3"/>
                </a:lnTo>
                <a:lnTo>
                  <a:pt x="398" y="173"/>
                </a:lnTo>
                <a:lnTo>
                  <a:pt x="398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close/>
                <a:moveTo>
                  <a:pt x="329" y="196"/>
                </a:moveTo>
                <a:lnTo>
                  <a:pt x="327" y="198"/>
                </a:lnTo>
                <a:lnTo>
                  <a:pt x="327" y="198"/>
                </a:lnTo>
                <a:lnTo>
                  <a:pt x="329" y="198"/>
                </a:lnTo>
                <a:lnTo>
                  <a:pt x="331" y="196"/>
                </a:lnTo>
                <a:lnTo>
                  <a:pt x="329" y="196"/>
                </a:lnTo>
                <a:close/>
                <a:moveTo>
                  <a:pt x="63" y="426"/>
                </a:moveTo>
                <a:lnTo>
                  <a:pt x="63" y="424"/>
                </a:lnTo>
                <a:lnTo>
                  <a:pt x="63" y="424"/>
                </a:lnTo>
                <a:lnTo>
                  <a:pt x="61" y="423"/>
                </a:lnTo>
                <a:lnTo>
                  <a:pt x="61" y="424"/>
                </a:lnTo>
                <a:lnTo>
                  <a:pt x="61" y="426"/>
                </a:lnTo>
                <a:lnTo>
                  <a:pt x="63" y="426"/>
                </a:lnTo>
                <a:close/>
                <a:moveTo>
                  <a:pt x="520" y="103"/>
                </a:moveTo>
                <a:lnTo>
                  <a:pt x="518" y="105"/>
                </a:lnTo>
                <a:lnTo>
                  <a:pt x="518" y="106"/>
                </a:lnTo>
                <a:lnTo>
                  <a:pt x="520" y="105"/>
                </a:lnTo>
                <a:lnTo>
                  <a:pt x="520" y="103"/>
                </a:lnTo>
                <a:lnTo>
                  <a:pt x="520" y="99"/>
                </a:lnTo>
                <a:lnTo>
                  <a:pt x="520" y="101"/>
                </a:lnTo>
                <a:lnTo>
                  <a:pt x="520" y="103"/>
                </a:lnTo>
                <a:close/>
                <a:moveTo>
                  <a:pt x="55" y="316"/>
                </a:moveTo>
                <a:lnTo>
                  <a:pt x="53" y="314"/>
                </a:lnTo>
                <a:lnTo>
                  <a:pt x="51" y="312"/>
                </a:lnTo>
                <a:lnTo>
                  <a:pt x="49" y="310"/>
                </a:lnTo>
                <a:lnTo>
                  <a:pt x="51" y="312"/>
                </a:lnTo>
                <a:lnTo>
                  <a:pt x="53" y="314"/>
                </a:lnTo>
                <a:lnTo>
                  <a:pt x="55" y="316"/>
                </a:lnTo>
                <a:close/>
                <a:moveTo>
                  <a:pt x="470" y="162"/>
                </a:moveTo>
                <a:lnTo>
                  <a:pt x="472" y="158"/>
                </a:lnTo>
                <a:lnTo>
                  <a:pt x="470" y="158"/>
                </a:lnTo>
                <a:lnTo>
                  <a:pt x="470" y="158"/>
                </a:lnTo>
                <a:lnTo>
                  <a:pt x="470" y="160"/>
                </a:lnTo>
                <a:lnTo>
                  <a:pt x="468" y="160"/>
                </a:lnTo>
                <a:lnTo>
                  <a:pt x="470" y="162"/>
                </a:lnTo>
                <a:close/>
                <a:moveTo>
                  <a:pt x="423" y="173"/>
                </a:moveTo>
                <a:lnTo>
                  <a:pt x="424" y="173"/>
                </a:lnTo>
                <a:lnTo>
                  <a:pt x="424" y="171"/>
                </a:lnTo>
                <a:lnTo>
                  <a:pt x="424" y="169"/>
                </a:lnTo>
                <a:lnTo>
                  <a:pt x="424" y="167"/>
                </a:lnTo>
                <a:lnTo>
                  <a:pt x="423" y="167"/>
                </a:lnTo>
                <a:lnTo>
                  <a:pt x="423" y="173"/>
                </a:lnTo>
                <a:close/>
                <a:moveTo>
                  <a:pt x="66" y="430"/>
                </a:moveTo>
                <a:lnTo>
                  <a:pt x="66" y="430"/>
                </a:lnTo>
                <a:lnTo>
                  <a:pt x="66" y="430"/>
                </a:lnTo>
                <a:lnTo>
                  <a:pt x="66" y="430"/>
                </a:lnTo>
                <a:lnTo>
                  <a:pt x="68" y="432"/>
                </a:lnTo>
                <a:lnTo>
                  <a:pt x="68" y="432"/>
                </a:lnTo>
                <a:lnTo>
                  <a:pt x="70" y="432"/>
                </a:lnTo>
                <a:lnTo>
                  <a:pt x="70" y="430"/>
                </a:lnTo>
                <a:lnTo>
                  <a:pt x="68" y="430"/>
                </a:lnTo>
                <a:lnTo>
                  <a:pt x="66" y="430"/>
                </a:lnTo>
                <a:close/>
                <a:moveTo>
                  <a:pt x="59" y="424"/>
                </a:moveTo>
                <a:lnTo>
                  <a:pt x="59" y="424"/>
                </a:lnTo>
                <a:lnTo>
                  <a:pt x="57" y="423"/>
                </a:lnTo>
                <a:lnTo>
                  <a:pt x="55" y="421"/>
                </a:lnTo>
                <a:lnTo>
                  <a:pt x="55" y="421"/>
                </a:lnTo>
                <a:lnTo>
                  <a:pt x="53" y="421"/>
                </a:lnTo>
                <a:lnTo>
                  <a:pt x="53" y="421"/>
                </a:lnTo>
                <a:lnTo>
                  <a:pt x="55" y="423"/>
                </a:lnTo>
                <a:lnTo>
                  <a:pt x="57" y="424"/>
                </a:lnTo>
                <a:lnTo>
                  <a:pt x="59" y="424"/>
                </a:lnTo>
                <a:close/>
                <a:moveTo>
                  <a:pt x="463" y="162"/>
                </a:moveTo>
                <a:lnTo>
                  <a:pt x="461" y="164"/>
                </a:lnTo>
                <a:lnTo>
                  <a:pt x="461" y="165"/>
                </a:lnTo>
                <a:lnTo>
                  <a:pt x="461" y="165"/>
                </a:lnTo>
                <a:lnTo>
                  <a:pt x="463" y="164"/>
                </a:lnTo>
                <a:lnTo>
                  <a:pt x="463" y="158"/>
                </a:lnTo>
                <a:lnTo>
                  <a:pt x="463" y="160"/>
                </a:lnTo>
                <a:lnTo>
                  <a:pt x="463" y="160"/>
                </a:lnTo>
                <a:lnTo>
                  <a:pt x="463" y="162"/>
                </a:lnTo>
                <a:close/>
                <a:moveTo>
                  <a:pt x="470" y="95"/>
                </a:moveTo>
                <a:lnTo>
                  <a:pt x="470" y="95"/>
                </a:lnTo>
                <a:lnTo>
                  <a:pt x="470" y="99"/>
                </a:lnTo>
                <a:lnTo>
                  <a:pt x="470" y="101"/>
                </a:lnTo>
                <a:lnTo>
                  <a:pt x="472" y="103"/>
                </a:lnTo>
                <a:lnTo>
                  <a:pt x="472" y="101"/>
                </a:lnTo>
                <a:lnTo>
                  <a:pt x="472" y="97"/>
                </a:lnTo>
                <a:lnTo>
                  <a:pt x="472" y="95"/>
                </a:lnTo>
                <a:lnTo>
                  <a:pt x="472" y="95"/>
                </a:lnTo>
                <a:lnTo>
                  <a:pt x="470" y="95"/>
                </a:lnTo>
                <a:lnTo>
                  <a:pt x="470" y="95"/>
                </a:lnTo>
                <a:close/>
                <a:moveTo>
                  <a:pt x="51" y="310"/>
                </a:moveTo>
                <a:lnTo>
                  <a:pt x="51" y="310"/>
                </a:lnTo>
                <a:lnTo>
                  <a:pt x="53" y="308"/>
                </a:lnTo>
                <a:lnTo>
                  <a:pt x="45" y="306"/>
                </a:lnTo>
                <a:lnTo>
                  <a:pt x="47" y="308"/>
                </a:lnTo>
                <a:lnTo>
                  <a:pt x="49" y="308"/>
                </a:lnTo>
                <a:lnTo>
                  <a:pt x="51" y="310"/>
                </a:lnTo>
                <a:close/>
                <a:moveTo>
                  <a:pt x="259" y="236"/>
                </a:moveTo>
                <a:lnTo>
                  <a:pt x="257" y="236"/>
                </a:lnTo>
                <a:lnTo>
                  <a:pt x="257" y="238"/>
                </a:lnTo>
                <a:lnTo>
                  <a:pt x="257" y="238"/>
                </a:lnTo>
                <a:lnTo>
                  <a:pt x="259" y="240"/>
                </a:lnTo>
                <a:lnTo>
                  <a:pt x="261" y="238"/>
                </a:lnTo>
                <a:lnTo>
                  <a:pt x="261" y="238"/>
                </a:lnTo>
                <a:lnTo>
                  <a:pt x="259" y="236"/>
                </a:lnTo>
                <a:lnTo>
                  <a:pt x="259" y="234"/>
                </a:lnTo>
                <a:lnTo>
                  <a:pt x="259" y="234"/>
                </a:lnTo>
                <a:lnTo>
                  <a:pt x="259" y="236"/>
                </a:lnTo>
                <a:close/>
                <a:moveTo>
                  <a:pt x="118" y="398"/>
                </a:moveTo>
                <a:lnTo>
                  <a:pt x="116" y="398"/>
                </a:lnTo>
                <a:lnTo>
                  <a:pt x="116" y="400"/>
                </a:lnTo>
                <a:lnTo>
                  <a:pt x="120" y="402"/>
                </a:lnTo>
                <a:lnTo>
                  <a:pt x="122" y="405"/>
                </a:lnTo>
                <a:lnTo>
                  <a:pt x="120" y="400"/>
                </a:lnTo>
                <a:lnTo>
                  <a:pt x="120" y="398"/>
                </a:lnTo>
                <a:lnTo>
                  <a:pt x="118" y="398"/>
                </a:lnTo>
                <a:lnTo>
                  <a:pt x="118" y="398"/>
                </a:lnTo>
                <a:close/>
                <a:moveTo>
                  <a:pt x="354" y="183"/>
                </a:moveTo>
                <a:lnTo>
                  <a:pt x="354" y="185"/>
                </a:lnTo>
                <a:lnTo>
                  <a:pt x="354" y="186"/>
                </a:lnTo>
                <a:lnTo>
                  <a:pt x="354" y="186"/>
                </a:lnTo>
                <a:lnTo>
                  <a:pt x="356" y="186"/>
                </a:lnTo>
                <a:lnTo>
                  <a:pt x="358" y="186"/>
                </a:lnTo>
                <a:lnTo>
                  <a:pt x="356" y="185"/>
                </a:lnTo>
                <a:lnTo>
                  <a:pt x="356" y="183"/>
                </a:lnTo>
                <a:lnTo>
                  <a:pt x="354" y="179"/>
                </a:lnTo>
                <a:lnTo>
                  <a:pt x="354" y="181"/>
                </a:lnTo>
                <a:lnTo>
                  <a:pt x="354" y="183"/>
                </a:lnTo>
                <a:close/>
                <a:moveTo>
                  <a:pt x="55" y="356"/>
                </a:moveTo>
                <a:lnTo>
                  <a:pt x="51" y="352"/>
                </a:lnTo>
                <a:lnTo>
                  <a:pt x="45" y="348"/>
                </a:lnTo>
                <a:lnTo>
                  <a:pt x="40" y="344"/>
                </a:lnTo>
                <a:lnTo>
                  <a:pt x="45" y="350"/>
                </a:lnTo>
                <a:lnTo>
                  <a:pt x="49" y="354"/>
                </a:lnTo>
                <a:lnTo>
                  <a:pt x="55" y="356"/>
                </a:lnTo>
                <a:close/>
                <a:moveTo>
                  <a:pt x="105" y="403"/>
                </a:moveTo>
                <a:lnTo>
                  <a:pt x="105" y="403"/>
                </a:lnTo>
                <a:lnTo>
                  <a:pt x="105" y="403"/>
                </a:lnTo>
                <a:lnTo>
                  <a:pt x="106" y="405"/>
                </a:lnTo>
                <a:lnTo>
                  <a:pt x="108" y="409"/>
                </a:lnTo>
                <a:lnTo>
                  <a:pt x="110" y="409"/>
                </a:lnTo>
                <a:lnTo>
                  <a:pt x="108" y="407"/>
                </a:lnTo>
                <a:lnTo>
                  <a:pt x="108" y="405"/>
                </a:lnTo>
                <a:lnTo>
                  <a:pt x="108" y="403"/>
                </a:lnTo>
                <a:lnTo>
                  <a:pt x="106" y="402"/>
                </a:lnTo>
                <a:lnTo>
                  <a:pt x="105" y="402"/>
                </a:lnTo>
                <a:lnTo>
                  <a:pt x="105" y="403"/>
                </a:lnTo>
                <a:close/>
                <a:moveTo>
                  <a:pt x="384" y="169"/>
                </a:moveTo>
                <a:lnTo>
                  <a:pt x="384" y="181"/>
                </a:lnTo>
                <a:lnTo>
                  <a:pt x="386" y="179"/>
                </a:lnTo>
                <a:lnTo>
                  <a:pt x="388" y="179"/>
                </a:lnTo>
                <a:lnTo>
                  <a:pt x="386" y="173"/>
                </a:lnTo>
                <a:lnTo>
                  <a:pt x="384" y="169"/>
                </a:lnTo>
                <a:close/>
                <a:moveTo>
                  <a:pt x="177" y="196"/>
                </a:moveTo>
                <a:lnTo>
                  <a:pt x="175" y="196"/>
                </a:lnTo>
                <a:lnTo>
                  <a:pt x="175" y="194"/>
                </a:lnTo>
                <a:lnTo>
                  <a:pt x="175" y="192"/>
                </a:lnTo>
                <a:lnTo>
                  <a:pt x="177" y="190"/>
                </a:lnTo>
                <a:lnTo>
                  <a:pt x="175" y="190"/>
                </a:lnTo>
                <a:lnTo>
                  <a:pt x="177" y="188"/>
                </a:lnTo>
                <a:lnTo>
                  <a:pt x="177" y="188"/>
                </a:lnTo>
                <a:lnTo>
                  <a:pt x="179" y="188"/>
                </a:lnTo>
                <a:lnTo>
                  <a:pt x="181" y="188"/>
                </a:lnTo>
                <a:lnTo>
                  <a:pt x="179" y="188"/>
                </a:lnTo>
                <a:lnTo>
                  <a:pt x="179" y="188"/>
                </a:lnTo>
                <a:lnTo>
                  <a:pt x="179" y="190"/>
                </a:lnTo>
                <a:lnTo>
                  <a:pt x="179" y="192"/>
                </a:lnTo>
                <a:lnTo>
                  <a:pt x="177" y="194"/>
                </a:lnTo>
                <a:lnTo>
                  <a:pt x="177" y="196"/>
                </a:lnTo>
                <a:close/>
                <a:moveTo>
                  <a:pt x="314" y="198"/>
                </a:moveTo>
                <a:lnTo>
                  <a:pt x="314" y="198"/>
                </a:lnTo>
                <a:lnTo>
                  <a:pt x="314" y="209"/>
                </a:lnTo>
                <a:lnTo>
                  <a:pt x="316" y="207"/>
                </a:lnTo>
                <a:lnTo>
                  <a:pt x="318" y="207"/>
                </a:lnTo>
                <a:lnTo>
                  <a:pt x="318" y="205"/>
                </a:lnTo>
                <a:lnTo>
                  <a:pt x="314" y="198"/>
                </a:lnTo>
                <a:lnTo>
                  <a:pt x="314" y="198"/>
                </a:lnTo>
                <a:close/>
                <a:moveTo>
                  <a:pt x="453" y="162"/>
                </a:moveTo>
                <a:lnTo>
                  <a:pt x="451" y="169"/>
                </a:lnTo>
                <a:lnTo>
                  <a:pt x="449" y="173"/>
                </a:lnTo>
                <a:lnTo>
                  <a:pt x="451" y="175"/>
                </a:lnTo>
                <a:lnTo>
                  <a:pt x="455" y="175"/>
                </a:lnTo>
                <a:lnTo>
                  <a:pt x="453" y="169"/>
                </a:lnTo>
                <a:lnTo>
                  <a:pt x="453" y="162"/>
                </a:lnTo>
                <a:close/>
                <a:moveTo>
                  <a:pt x="299" y="207"/>
                </a:moveTo>
                <a:lnTo>
                  <a:pt x="299" y="207"/>
                </a:lnTo>
                <a:lnTo>
                  <a:pt x="299" y="209"/>
                </a:lnTo>
                <a:lnTo>
                  <a:pt x="297" y="209"/>
                </a:lnTo>
                <a:lnTo>
                  <a:pt x="299" y="209"/>
                </a:lnTo>
                <a:lnTo>
                  <a:pt x="299" y="211"/>
                </a:lnTo>
                <a:lnTo>
                  <a:pt x="299" y="211"/>
                </a:lnTo>
                <a:lnTo>
                  <a:pt x="301" y="211"/>
                </a:lnTo>
                <a:lnTo>
                  <a:pt x="301" y="217"/>
                </a:lnTo>
                <a:lnTo>
                  <a:pt x="303" y="215"/>
                </a:lnTo>
                <a:lnTo>
                  <a:pt x="304" y="215"/>
                </a:lnTo>
                <a:lnTo>
                  <a:pt x="306" y="213"/>
                </a:lnTo>
                <a:lnTo>
                  <a:pt x="303" y="211"/>
                </a:lnTo>
                <a:lnTo>
                  <a:pt x="301" y="209"/>
                </a:lnTo>
                <a:lnTo>
                  <a:pt x="301" y="207"/>
                </a:lnTo>
                <a:lnTo>
                  <a:pt x="299" y="207"/>
                </a:lnTo>
                <a:lnTo>
                  <a:pt x="299" y="205"/>
                </a:lnTo>
                <a:lnTo>
                  <a:pt x="299" y="207"/>
                </a:lnTo>
                <a:close/>
                <a:moveTo>
                  <a:pt x="343" y="185"/>
                </a:moveTo>
                <a:lnTo>
                  <a:pt x="343" y="188"/>
                </a:lnTo>
                <a:lnTo>
                  <a:pt x="343" y="190"/>
                </a:lnTo>
                <a:lnTo>
                  <a:pt x="343" y="192"/>
                </a:lnTo>
                <a:lnTo>
                  <a:pt x="344" y="192"/>
                </a:lnTo>
                <a:lnTo>
                  <a:pt x="346" y="192"/>
                </a:lnTo>
                <a:lnTo>
                  <a:pt x="348" y="190"/>
                </a:lnTo>
                <a:lnTo>
                  <a:pt x="344" y="186"/>
                </a:lnTo>
                <a:lnTo>
                  <a:pt x="343" y="181"/>
                </a:lnTo>
                <a:lnTo>
                  <a:pt x="343" y="183"/>
                </a:lnTo>
                <a:lnTo>
                  <a:pt x="343" y="185"/>
                </a:lnTo>
                <a:close/>
                <a:moveTo>
                  <a:pt x="68" y="415"/>
                </a:moveTo>
                <a:lnTo>
                  <a:pt x="80" y="424"/>
                </a:lnTo>
                <a:lnTo>
                  <a:pt x="89" y="432"/>
                </a:lnTo>
                <a:lnTo>
                  <a:pt x="78" y="421"/>
                </a:lnTo>
                <a:lnTo>
                  <a:pt x="76" y="419"/>
                </a:lnTo>
                <a:lnTo>
                  <a:pt x="72" y="417"/>
                </a:lnTo>
                <a:lnTo>
                  <a:pt x="70" y="415"/>
                </a:lnTo>
                <a:lnTo>
                  <a:pt x="68" y="415"/>
                </a:lnTo>
                <a:close/>
                <a:moveTo>
                  <a:pt x="457" y="156"/>
                </a:moveTo>
                <a:lnTo>
                  <a:pt x="457" y="156"/>
                </a:lnTo>
                <a:lnTo>
                  <a:pt x="455" y="158"/>
                </a:lnTo>
                <a:lnTo>
                  <a:pt x="457" y="160"/>
                </a:lnTo>
                <a:lnTo>
                  <a:pt x="457" y="164"/>
                </a:lnTo>
                <a:lnTo>
                  <a:pt x="457" y="167"/>
                </a:lnTo>
                <a:lnTo>
                  <a:pt x="459" y="162"/>
                </a:lnTo>
                <a:lnTo>
                  <a:pt x="461" y="156"/>
                </a:lnTo>
                <a:lnTo>
                  <a:pt x="459" y="156"/>
                </a:lnTo>
                <a:lnTo>
                  <a:pt x="457" y="156"/>
                </a:lnTo>
                <a:close/>
                <a:moveTo>
                  <a:pt x="91" y="407"/>
                </a:moveTo>
                <a:lnTo>
                  <a:pt x="89" y="407"/>
                </a:lnTo>
                <a:lnTo>
                  <a:pt x="87" y="407"/>
                </a:lnTo>
                <a:lnTo>
                  <a:pt x="97" y="415"/>
                </a:lnTo>
                <a:lnTo>
                  <a:pt x="97" y="417"/>
                </a:lnTo>
                <a:lnTo>
                  <a:pt x="99" y="417"/>
                </a:lnTo>
                <a:lnTo>
                  <a:pt x="101" y="419"/>
                </a:lnTo>
                <a:lnTo>
                  <a:pt x="101" y="419"/>
                </a:lnTo>
                <a:lnTo>
                  <a:pt x="97" y="415"/>
                </a:lnTo>
                <a:lnTo>
                  <a:pt x="95" y="411"/>
                </a:lnTo>
                <a:lnTo>
                  <a:pt x="93" y="407"/>
                </a:lnTo>
                <a:lnTo>
                  <a:pt x="93" y="407"/>
                </a:lnTo>
                <a:lnTo>
                  <a:pt x="91" y="407"/>
                </a:lnTo>
                <a:lnTo>
                  <a:pt x="91" y="407"/>
                </a:lnTo>
                <a:close/>
                <a:moveTo>
                  <a:pt x="419" y="160"/>
                </a:moveTo>
                <a:lnTo>
                  <a:pt x="417" y="164"/>
                </a:lnTo>
                <a:lnTo>
                  <a:pt x="417" y="167"/>
                </a:lnTo>
                <a:lnTo>
                  <a:pt x="417" y="167"/>
                </a:lnTo>
                <a:lnTo>
                  <a:pt x="417" y="169"/>
                </a:lnTo>
                <a:lnTo>
                  <a:pt x="417" y="171"/>
                </a:lnTo>
                <a:lnTo>
                  <a:pt x="417" y="171"/>
                </a:lnTo>
                <a:lnTo>
                  <a:pt x="417" y="171"/>
                </a:lnTo>
                <a:lnTo>
                  <a:pt x="419" y="171"/>
                </a:lnTo>
                <a:lnTo>
                  <a:pt x="419" y="171"/>
                </a:lnTo>
                <a:lnTo>
                  <a:pt x="421" y="165"/>
                </a:lnTo>
                <a:lnTo>
                  <a:pt x="421" y="158"/>
                </a:lnTo>
                <a:lnTo>
                  <a:pt x="421" y="156"/>
                </a:lnTo>
                <a:lnTo>
                  <a:pt x="419" y="156"/>
                </a:lnTo>
                <a:lnTo>
                  <a:pt x="419" y="158"/>
                </a:lnTo>
                <a:lnTo>
                  <a:pt x="419" y="160"/>
                </a:lnTo>
                <a:close/>
                <a:moveTo>
                  <a:pt x="165" y="392"/>
                </a:moveTo>
                <a:lnTo>
                  <a:pt x="169" y="402"/>
                </a:lnTo>
                <a:lnTo>
                  <a:pt x="171" y="402"/>
                </a:lnTo>
                <a:lnTo>
                  <a:pt x="175" y="402"/>
                </a:lnTo>
                <a:lnTo>
                  <a:pt x="173" y="398"/>
                </a:lnTo>
                <a:lnTo>
                  <a:pt x="171" y="398"/>
                </a:lnTo>
                <a:lnTo>
                  <a:pt x="169" y="396"/>
                </a:lnTo>
                <a:lnTo>
                  <a:pt x="169" y="394"/>
                </a:lnTo>
                <a:lnTo>
                  <a:pt x="167" y="392"/>
                </a:lnTo>
                <a:lnTo>
                  <a:pt x="165" y="392"/>
                </a:lnTo>
                <a:lnTo>
                  <a:pt x="165" y="392"/>
                </a:lnTo>
                <a:close/>
                <a:moveTo>
                  <a:pt x="411" y="162"/>
                </a:moveTo>
                <a:lnTo>
                  <a:pt x="409" y="173"/>
                </a:lnTo>
                <a:lnTo>
                  <a:pt x="413" y="173"/>
                </a:lnTo>
                <a:lnTo>
                  <a:pt x="415" y="173"/>
                </a:lnTo>
                <a:lnTo>
                  <a:pt x="413" y="167"/>
                </a:lnTo>
                <a:lnTo>
                  <a:pt x="413" y="162"/>
                </a:lnTo>
                <a:lnTo>
                  <a:pt x="413" y="156"/>
                </a:lnTo>
                <a:lnTo>
                  <a:pt x="411" y="160"/>
                </a:lnTo>
                <a:lnTo>
                  <a:pt x="411" y="162"/>
                </a:lnTo>
                <a:close/>
                <a:moveTo>
                  <a:pt x="129" y="405"/>
                </a:moveTo>
                <a:lnTo>
                  <a:pt x="129" y="405"/>
                </a:lnTo>
                <a:lnTo>
                  <a:pt x="129" y="403"/>
                </a:lnTo>
                <a:lnTo>
                  <a:pt x="127" y="403"/>
                </a:lnTo>
                <a:lnTo>
                  <a:pt x="125" y="402"/>
                </a:lnTo>
                <a:lnTo>
                  <a:pt x="125" y="402"/>
                </a:lnTo>
                <a:lnTo>
                  <a:pt x="124" y="400"/>
                </a:lnTo>
                <a:lnTo>
                  <a:pt x="125" y="407"/>
                </a:lnTo>
                <a:lnTo>
                  <a:pt x="127" y="413"/>
                </a:lnTo>
                <a:lnTo>
                  <a:pt x="131" y="417"/>
                </a:lnTo>
                <a:lnTo>
                  <a:pt x="133" y="417"/>
                </a:lnTo>
                <a:lnTo>
                  <a:pt x="133" y="417"/>
                </a:lnTo>
                <a:lnTo>
                  <a:pt x="131" y="413"/>
                </a:lnTo>
                <a:lnTo>
                  <a:pt x="129" y="409"/>
                </a:lnTo>
                <a:lnTo>
                  <a:pt x="129" y="407"/>
                </a:lnTo>
                <a:lnTo>
                  <a:pt x="129" y="407"/>
                </a:lnTo>
                <a:lnTo>
                  <a:pt x="129" y="405"/>
                </a:lnTo>
                <a:close/>
                <a:moveTo>
                  <a:pt x="226" y="325"/>
                </a:moveTo>
                <a:lnTo>
                  <a:pt x="230" y="331"/>
                </a:lnTo>
                <a:lnTo>
                  <a:pt x="236" y="337"/>
                </a:lnTo>
                <a:lnTo>
                  <a:pt x="236" y="333"/>
                </a:lnTo>
                <a:lnTo>
                  <a:pt x="236" y="329"/>
                </a:lnTo>
                <a:lnTo>
                  <a:pt x="226" y="325"/>
                </a:lnTo>
                <a:close/>
                <a:moveTo>
                  <a:pt x="501" y="160"/>
                </a:moveTo>
                <a:lnTo>
                  <a:pt x="497" y="158"/>
                </a:lnTo>
                <a:lnTo>
                  <a:pt x="495" y="158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89" y="164"/>
                </a:lnTo>
                <a:lnTo>
                  <a:pt x="491" y="165"/>
                </a:lnTo>
                <a:lnTo>
                  <a:pt x="491" y="167"/>
                </a:lnTo>
                <a:lnTo>
                  <a:pt x="495" y="165"/>
                </a:lnTo>
                <a:lnTo>
                  <a:pt x="499" y="162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close/>
                <a:moveTo>
                  <a:pt x="449" y="162"/>
                </a:moveTo>
                <a:lnTo>
                  <a:pt x="449" y="156"/>
                </a:lnTo>
                <a:lnTo>
                  <a:pt x="445" y="156"/>
                </a:lnTo>
                <a:lnTo>
                  <a:pt x="445" y="160"/>
                </a:lnTo>
                <a:lnTo>
                  <a:pt x="445" y="162"/>
                </a:lnTo>
                <a:lnTo>
                  <a:pt x="445" y="164"/>
                </a:lnTo>
                <a:lnTo>
                  <a:pt x="443" y="164"/>
                </a:lnTo>
                <a:lnTo>
                  <a:pt x="443" y="169"/>
                </a:lnTo>
                <a:lnTo>
                  <a:pt x="445" y="173"/>
                </a:lnTo>
                <a:lnTo>
                  <a:pt x="447" y="169"/>
                </a:lnTo>
                <a:lnTo>
                  <a:pt x="447" y="165"/>
                </a:lnTo>
                <a:lnTo>
                  <a:pt x="449" y="162"/>
                </a:lnTo>
                <a:close/>
                <a:moveTo>
                  <a:pt x="464" y="156"/>
                </a:moveTo>
                <a:lnTo>
                  <a:pt x="464" y="158"/>
                </a:lnTo>
                <a:lnTo>
                  <a:pt x="464" y="160"/>
                </a:lnTo>
                <a:lnTo>
                  <a:pt x="463" y="167"/>
                </a:lnTo>
                <a:lnTo>
                  <a:pt x="459" y="177"/>
                </a:lnTo>
                <a:lnTo>
                  <a:pt x="461" y="177"/>
                </a:lnTo>
                <a:lnTo>
                  <a:pt x="463" y="177"/>
                </a:lnTo>
                <a:lnTo>
                  <a:pt x="464" y="177"/>
                </a:lnTo>
                <a:lnTo>
                  <a:pt x="464" y="171"/>
                </a:lnTo>
                <a:lnTo>
                  <a:pt x="464" y="165"/>
                </a:lnTo>
                <a:lnTo>
                  <a:pt x="466" y="160"/>
                </a:lnTo>
                <a:lnTo>
                  <a:pt x="466" y="158"/>
                </a:lnTo>
                <a:lnTo>
                  <a:pt x="466" y="156"/>
                </a:lnTo>
                <a:lnTo>
                  <a:pt x="466" y="156"/>
                </a:lnTo>
                <a:lnTo>
                  <a:pt x="464" y="156"/>
                </a:lnTo>
                <a:close/>
                <a:moveTo>
                  <a:pt x="346" y="167"/>
                </a:moveTo>
                <a:lnTo>
                  <a:pt x="344" y="169"/>
                </a:lnTo>
                <a:lnTo>
                  <a:pt x="344" y="169"/>
                </a:lnTo>
                <a:lnTo>
                  <a:pt x="343" y="171"/>
                </a:lnTo>
                <a:lnTo>
                  <a:pt x="344" y="177"/>
                </a:lnTo>
                <a:lnTo>
                  <a:pt x="348" y="183"/>
                </a:lnTo>
                <a:lnTo>
                  <a:pt x="348" y="183"/>
                </a:lnTo>
                <a:lnTo>
                  <a:pt x="348" y="183"/>
                </a:lnTo>
                <a:lnTo>
                  <a:pt x="350" y="183"/>
                </a:lnTo>
                <a:lnTo>
                  <a:pt x="350" y="183"/>
                </a:lnTo>
                <a:lnTo>
                  <a:pt x="350" y="177"/>
                </a:lnTo>
                <a:lnTo>
                  <a:pt x="348" y="171"/>
                </a:lnTo>
                <a:lnTo>
                  <a:pt x="348" y="171"/>
                </a:lnTo>
                <a:lnTo>
                  <a:pt x="348" y="169"/>
                </a:lnTo>
                <a:lnTo>
                  <a:pt x="348" y="167"/>
                </a:lnTo>
                <a:lnTo>
                  <a:pt x="348" y="167"/>
                </a:lnTo>
                <a:lnTo>
                  <a:pt x="346" y="167"/>
                </a:lnTo>
                <a:close/>
                <a:moveTo>
                  <a:pt x="442" y="171"/>
                </a:moveTo>
                <a:lnTo>
                  <a:pt x="442" y="171"/>
                </a:lnTo>
                <a:lnTo>
                  <a:pt x="442" y="171"/>
                </a:lnTo>
                <a:lnTo>
                  <a:pt x="442" y="164"/>
                </a:lnTo>
                <a:lnTo>
                  <a:pt x="442" y="156"/>
                </a:lnTo>
                <a:lnTo>
                  <a:pt x="440" y="156"/>
                </a:lnTo>
                <a:lnTo>
                  <a:pt x="440" y="156"/>
                </a:lnTo>
                <a:lnTo>
                  <a:pt x="434" y="171"/>
                </a:lnTo>
                <a:lnTo>
                  <a:pt x="438" y="171"/>
                </a:lnTo>
                <a:lnTo>
                  <a:pt x="442" y="171"/>
                </a:lnTo>
                <a:close/>
                <a:moveTo>
                  <a:pt x="276" y="217"/>
                </a:moveTo>
                <a:lnTo>
                  <a:pt x="274" y="221"/>
                </a:lnTo>
                <a:lnTo>
                  <a:pt x="270" y="223"/>
                </a:lnTo>
                <a:lnTo>
                  <a:pt x="268" y="224"/>
                </a:lnTo>
                <a:lnTo>
                  <a:pt x="272" y="226"/>
                </a:lnTo>
                <a:lnTo>
                  <a:pt x="276" y="228"/>
                </a:lnTo>
                <a:lnTo>
                  <a:pt x="278" y="232"/>
                </a:lnTo>
                <a:lnTo>
                  <a:pt x="278" y="224"/>
                </a:lnTo>
                <a:lnTo>
                  <a:pt x="278" y="219"/>
                </a:lnTo>
                <a:lnTo>
                  <a:pt x="278" y="217"/>
                </a:lnTo>
                <a:lnTo>
                  <a:pt x="276" y="217"/>
                </a:lnTo>
                <a:lnTo>
                  <a:pt x="276" y="217"/>
                </a:lnTo>
                <a:close/>
                <a:moveTo>
                  <a:pt x="386" y="160"/>
                </a:moveTo>
                <a:lnTo>
                  <a:pt x="386" y="160"/>
                </a:lnTo>
                <a:lnTo>
                  <a:pt x="386" y="162"/>
                </a:lnTo>
                <a:lnTo>
                  <a:pt x="388" y="165"/>
                </a:lnTo>
                <a:lnTo>
                  <a:pt x="388" y="169"/>
                </a:lnTo>
                <a:lnTo>
                  <a:pt x="390" y="173"/>
                </a:lnTo>
                <a:lnTo>
                  <a:pt x="390" y="175"/>
                </a:lnTo>
                <a:lnTo>
                  <a:pt x="392" y="175"/>
                </a:lnTo>
                <a:lnTo>
                  <a:pt x="392" y="175"/>
                </a:lnTo>
                <a:lnTo>
                  <a:pt x="392" y="173"/>
                </a:lnTo>
                <a:lnTo>
                  <a:pt x="394" y="165"/>
                </a:lnTo>
                <a:lnTo>
                  <a:pt x="394" y="158"/>
                </a:lnTo>
                <a:lnTo>
                  <a:pt x="390" y="158"/>
                </a:lnTo>
                <a:lnTo>
                  <a:pt x="386" y="160"/>
                </a:lnTo>
                <a:close/>
                <a:moveTo>
                  <a:pt x="436" y="162"/>
                </a:moveTo>
                <a:lnTo>
                  <a:pt x="436" y="162"/>
                </a:lnTo>
                <a:lnTo>
                  <a:pt x="436" y="160"/>
                </a:lnTo>
                <a:lnTo>
                  <a:pt x="436" y="158"/>
                </a:lnTo>
                <a:lnTo>
                  <a:pt x="436" y="158"/>
                </a:lnTo>
                <a:lnTo>
                  <a:pt x="434" y="160"/>
                </a:lnTo>
                <a:lnTo>
                  <a:pt x="434" y="158"/>
                </a:lnTo>
                <a:lnTo>
                  <a:pt x="434" y="158"/>
                </a:lnTo>
                <a:lnTo>
                  <a:pt x="436" y="156"/>
                </a:lnTo>
                <a:lnTo>
                  <a:pt x="428" y="156"/>
                </a:lnTo>
                <a:lnTo>
                  <a:pt x="428" y="158"/>
                </a:lnTo>
                <a:lnTo>
                  <a:pt x="428" y="162"/>
                </a:lnTo>
                <a:lnTo>
                  <a:pt x="426" y="164"/>
                </a:lnTo>
                <a:lnTo>
                  <a:pt x="426" y="165"/>
                </a:lnTo>
                <a:lnTo>
                  <a:pt x="426" y="169"/>
                </a:lnTo>
                <a:lnTo>
                  <a:pt x="426" y="171"/>
                </a:lnTo>
                <a:lnTo>
                  <a:pt x="426" y="171"/>
                </a:lnTo>
                <a:lnTo>
                  <a:pt x="428" y="171"/>
                </a:lnTo>
                <a:lnTo>
                  <a:pt x="430" y="171"/>
                </a:lnTo>
                <a:lnTo>
                  <a:pt x="432" y="169"/>
                </a:lnTo>
                <a:lnTo>
                  <a:pt x="432" y="167"/>
                </a:lnTo>
                <a:lnTo>
                  <a:pt x="434" y="165"/>
                </a:lnTo>
                <a:lnTo>
                  <a:pt x="434" y="164"/>
                </a:lnTo>
                <a:lnTo>
                  <a:pt x="434" y="162"/>
                </a:lnTo>
                <a:lnTo>
                  <a:pt x="434" y="160"/>
                </a:lnTo>
                <a:lnTo>
                  <a:pt x="434" y="162"/>
                </a:lnTo>
                <a:lnTo>
                  <a:pt x="436" y="162"/>
                </a:lnTo>
                <a:close/>
                <a:moveTo>
                  <a:pt x="154" y="396"/>
                </a:moveTo>
                <a:lnTo>
                  <a:pt x="154" y="402"/>
                </a:lnTo>
                <a:lnTo>
                  <a:pt x="154" y="409"/>
                </a:lnTo>
                <a:lnTo>
                  <a:pt x="164" y="405"/>
                </a:lnTo>
                <a:lnTo>
                  <a:pt x="162" y="403"/>
                </a:lnTo>
                <a:lnTo>
                  <a:pt x="162" y="402"/>
                </a:lnTo>
                <a:lnTo>
                  <a:pt x="162" y="400"/>
                </a:lnTo>
                <a:lnTo>
                  <a:pt x="160" y="398"/>
                </a:lnTo>
                <a:lnTo>
                  <a:pt x="156" y="394"/>
                </a:lnTo>
                <a:lnTo>
                  <a:pt x="154" y="392"/>
                </a:lnTo>
                <a:lnTo>
                  <a:pt x="154" y="394"/>
                </a:lnTo>
                <a:lnTo>
                  <a:pt x="154" y="396"/>
                </a:lnTo>
                <a:close/>
                <a:moveTo>
                  <a:pt x="282" y="217"/>
                </a:moveTo>
                <a:lnTo>
                  <a:pt x="282" y="219"/>
                </a:lnTo>
                <a:lnTo>
                  <a:pt x="282" y="219"/>
                </a:lnTo>
                <a:lnTo>
                  <a:pt x="284" y="226"/>
                </a:lnTo>
                <a:lnTo>
                  <a:pt x="284" y="232"/>
                </a:lnTo>
                <a:lnTo>
                  <a:pt x="285" y="234"/>
                </a:lnTo>
                <a:lnTo>
                  <a:pt x="285" y="232"/>
                </a:lnTo>
                <a:lnTo>
                  <a:pt x="291" y="228"/>
                </a:lnTo>
                <a:lnTo>
                  <a:pt x="295" y="224"/>
                </a:lnTo>
                <a:lnTo>
                  <a:pt x="282" y="217"/>
                </a:lnTo>
                <a:close/>
                <a:moveTo>
                  <a:pt x="360" y="164"/>
                </a:moveTo>
                <a:lnTo>
                  <a:pt x="356" y="164"/>
                </a:lnTo>
                <a:lnTo>
                  <a:pt x="354" y="165"/>
                </a:lnTo>
                <a:lnTo>
                  <a:pt x="358" y="179"/>
                </a:lnTo>
                <a:lnTo>
                  <a:pt x="360" y="179"/>
                </a:lnTo>
                <a:lnTo>
                  <a:pt x="360" y="179"/>
                </a:lnTo>
                <a:lnTo>
                  <a:pt x="358" y="181"/>
                </a:lnTo>
                <a:lnTo>
                  <a:pt x="360" y="183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75"/>
                </a:lnTo>
                <a:lnTo>
                  <a:pt x="362" y="167"/>
                </a:lnTo>
                <a:lnTo>
                  <a:pt x="362" y="165"/>
                </a:lnTo>
                <a:lnTo>
                  <a:pt x="362" y="164"/>
                </a:lnTo>
                <a:lnTo>
                  <a:pt x="362" y="164"/>
                </a:lnTo>
                <a:lnTo>
                  <a:pt x="360" y="164"/>
                </a:lnTo>
                <a:close/>
                <a:moveTo>
                  <a:pt x="59" y="419"/>
                </a:moveTo>
                <a:lnTo>
                  <a:pt x="59" y="419"/>
                </a:lnTo>
                <a:lnTo>
                  <a:pt x="59" y="419"/>
                </a:lnTo>
                <a:lnTo>
                  <a:pt x="66" y="426"/>
                </a:lnTo>
                <a:lnTo>
                  <a:pt x="74" y="432"/>
                </a:lnTo>
                <a:lnTo>
                  <a:pt x="76" y="436"/>
                </a:lnTo>
                <a:lnTo>
                  <a:pt x="80" y="436"/>
                </a:lnTo>
                <a:lnTo>
                  <a:pt x="82" y="436"/>
                </a:lnTo>
                <a:lnTo>
                  <a:pt x="82" y="434"/>
                </a:lnTo>
                <a:lnTo>
                  <a:pt x="82" y="434"/>
                </a:lnTo>
                <a:lnTo>
                  <a:pt x="72" y="426"/>
                </a:lnTo>
                <a:lnTo>
                  <a:pt x="63" y="419"/>
                </a:lnTo>
                <a:lnTo>
                  <a:pt x="63" y="417"/>
                </a:lnTo>
                <a:lnTo>
                  <a:pt x="61" y="417"/>
                </a:lnTo>
                <a:lnTo>
                  <a:pt x="59" y="419"/>
                </a:lnTo>
                <a:close/>
                <a:moveTo>
                  <a:pt x="97" y="405"/>
                </a:moveTo>
                <a:lnTo>
                  <a:pt x="97" y="405"/>
                </a:lnTo>
                <a:lnTo>
                  <a:pt x="101" y="415"/>
                </a:lnTo>
                <a:lnTo>
                  <a:pt x="108" y="424"/>
                </a:lnTo>
                <a:lnTo>
                  <a:pt x="110" y="424"/>
                </a:lnTo>
                <a:lnTo>
                  <a:pt x="112" y="424"/>
                </a:lnTo>
                <a:lnTo>
                  <a:pt x="114" y="424"/>
                </a:lnTo>
                <a:lnTo>
                  <a:pt x="110" y="419"/>
                </a:lnTo>
                <a:lnTo>
                  <a:pt x="106" y="413"/>
                </a:lnTo>
                <a:lnTo>
                  <a:pt x="103" y="407"/>
                </a:lnTo>
                <a:lnTo>
                  <a:pt x="99" y="405"/>
                </a:lnTo>
                <a:lnTo>
                  <a:pt x="97" y="405"/>
                </a:lnTo>
                <a:close/>
                <a:moveTo>
                  <a:pt x="122" y="415"/>
                </a:moveTo>
                <a:lnTo>
                  <a:pt x="118" y="409"/>
                </a:lnTo>
                <a:lnTo>
                  <a:pt x="116" y="405"/>
                </a:lnTo>
                <a:lnTo>
                  <a:pt x="114" y="400"/>
                </a:lnTo>
                <a:lnTo>
                  <a:pt x="108" y="400"/>
                </a:lnTo>
                <a:lnTo>
                  <a:pt x="114" y="411"/>
                </a:lnTo>
                <a:lnTo>
                  <a:pt x="120" y="423"/>
                </a:lnTo>
                <a:lnTo>
                  <a:pt x="122" y="421"/>
                </a:lnTo>
                <a:lnTo>
                  <a:pt x="124" y="421"/>
                </a:lnTo>
                <a:lnTo>
                  <a:pt x="122" y="415"/>
                </a:lnTo>
                <a:close/>
                <a:moveTo>
                  <a:pt x="249" y="274"/>
                </a:moveTo>
                <a:lnTo>
                  <a:pt x="245" y="272"/>
                </a:lnTo>
                <a:lnTo>
                  <a:pt x="244" y="270"/>
                </a:lnTo>
                <a:lnTo>
                  <a:pt x="240" y="270"/>
                </a:lnTo>
                <a:lnTo>
                  <a:pt x="240" y="278"/>
                </a:lnTo>
                <a:lnTo>
                  <a:pt x="236" y="285"/>
                </a:lnTo>
                <a:lnTo>
                  <a:pt x="234" y="291"/>
                </a:lnTo>
                <a:lnTo>
                  <a:pt x="238" y="289"/>
                </a:lnTo>
                <a:lnTo>
                  <a:pt x="240" y="285"/>
                </a:lnTo>
                <a:lnTo>
                  <a:pt x="242" y="282"/>
                </a:lnTo>
                <a:lnTo>
                  <a:pt x="244" y="280"/>
                </a:lnTo>
                <a:lnTo>
                  <a:pt x="247" y="278"/>
                </a:lnTo>
                <a:lnTo>
                  <a:pt x="249" y="274"/>
                </a:lnTo>
                <a:close/>
                <a:moveTo>
                  <a:pt x="186" y="386"/>
                </a:moveTo>
                <a:lnTo>
                  <a:pt x="184" y="388"/>
                </a:lnTo>
                <a:lnTo>
                  <a:pt x="184" y="390"/>
                </a:lnTo>
                <a:lnTo>
                  <a:pt x="183" y="392"/>
                </a:lnTo>
                <a:lnTo>
                  <a:pt x="183" y="394"/>
                </a:lnTo>
                <a:lnTo>
                  <a:pt x="183" y="396"/>
                </a:lnTo>
                <a:lnTo>
                  <a:pt x="183" y="398"/>
                </a:lnTo>
                <a:lnTo>
                  <a:pt x="204" y="390"/>
                </a:lnTo>
                <a:lnTo>
                  <a:pt x="196" y="388"/>
                </a:lnTo>
                <a:lnTo>
                  <a:pt x="188" y="386"/>
                </a:lnTo>
                <a:lnTo>
                  <a:pt x="186" y="386"/>
                </a:lnTo>
                <a:lnTo>
                  <a:pt x="186" y="386"/>
                </a:lnTo>
                <a:close/>
                <a:moveTo>
                  <a:pt x="402" y="158"/>
                </a:moveTo>
                <a:lnTo>
                  <a:pt x="400" y="158"/>
                </a:lnTo>
                <a:lnTo>
                  <a:pt x="400" y="158"/>
                </a:lnTo>
                <a:lnTo>
                  <a:pt x="400" y="160"/>
                </a:lnTo>
                <a:lnTo>
                  <a:pt x="400" y="162"/>
                </a:lnTo>
                <a:lnTo>
                  <a:pt x="400" y="164"/>
                </a:lnTo>
                <a:lnTo>
                  <a:pt x="402" y="165"/>
                </a:lnTo>
                <a:lnTo>
                  <a:pt x="402" y="171"/>
                </a:lnTo>
                <a:lnTo>
                  <a:pt x="400" y="175"/>
                </a:lnTo>
                <a:lnTo>
                  <a:pt x="402" y="175"/>
                </a:lnTo>
                <a:lnTo>
                  <a:pt x="403" y="175"/>
                </a:lnTo>
                <a:lnTo>
                  <a:pt x="405" y="175"/>
                </a:lnTo>
                <a:lnTo>
                  <a:pt x="407" y="165"/>
                </a:lnTo>
                <a:lnTo>
                  <a:pt x="407" y="156"/>
                </a:lnTo>
                <a:lnTo>
                  <a:pt x="405" y="158"/>
                </a:lnTo>
                <a:lnTo>
                  <a:pt x="402" y="158"/>
                </a:lnTo>
                <a:close/>
                <a:moveTo>
                  <a:pt x="291" y="204"/>
                </a:moveTo>
                <a:lnTo>
                  <a:pt x="285" y="207"/>
                </a:lnTo>
                <a:lnTo>
                  <a:pt x="282" y="211"/>
                </a:lnTo>
                <a:lnTo>
                  <a:pt x="287" y="215"/>
                </a:lnTo>
                <a:lnTo>
                  <a:pt x="295" y="219"/>
                </a:lnTo>
                <a:lnTo>
                  <a:pt x="295" y="213"/>
                </a:lnTo>
                <a:lnTo>
                  <a:pt x="293" y="207"/>
                </a:lnTo>
                <a:lnTo>
                  <a:pt x="293" y="205"/>
                </a:lnTo>
                <a:lnTo>
                  <a:pt x="293" y="204"/>
                </a:lnTo>
                <a:lnTo>
                  <a:pt x="291" y="204"/>
                </a:lnTo>
                <a:close/>
                <a:moveTo>
                  <a:pt x="70" y="318"/>
                </a:moveTo>
                <a:lnTo>
                  <a:pt x="68" y="316"/>
                </a:lnTo>
                <a:lnTo>
                  <a:pt x="68" y="314"/>
                </a:lnTo>
                <a:lnTo>
                  <a:pt x="66" y="314"/>
                </a:lnTo>
                <a:lnTo>
                  <a:pt x="66" y="312"/>
                </a:lnTo>
                <a:lnTo>
                  <a:pt x="65" y="312"/>
                </a:lnTo>
                <a:lnTo>
                  <a:pt x="63" y="310"/>
                </a:lnTo>
                <a:lnTo>
                  <a:pt x="59" y="306"/>
                </a:lnTo>
                <a:lnTo>
                  <a:pt x="57" y="304"/>
                </a:lnTo>
                <a:lnTo>
                  <a:pt x="51" y="301"/>
                </a:lnTo>
                <a:lnTo>
                  <a:pt x="45" y="295"/>
                </a:lnTo>
                <a:lnTo>
                  <a:pt x="45" y="299"/>
                </a:lnTo>
                <a:lnTo>
                  <a:pt x="45" y="301"/>
                </a:lnTo>
                <a:lnTo>
                  <a:pt x="45" y="301"/>
                </a:lnTo>
                <a:lnTo>
                  <a:pt x="57" y="310"/>
                </a:lnTo>
                <a:lnTo>
                  <a:pt x="70" y="318"/>
                </a:lnTo>
                <a:close/>
                <a:moveTo>
                  <a:pt x="306" y="190"/>
                </a:moveTo>
                <a:lnTo>
                  <a:pt x="304" y="192"/>
                </a:lnTo>
                <a:lnTo>
                  <a:pt x="303" y="192"/>
                </a:lnTo>
                <a:lnTo>
                  <a:pt x="301" y="194"/>
                </a:lnTo>
                <a:lnTo>
                  <a:pt x="301" y="196"/>
                </a:lnTo>
                <a:lnTo>
                  <a:pt x="299" y="198"/>
                </a:lnTo>
                <a:lnTo>
                  <a:pt x="299" y="198"/>
                </a:lnTo>
                <a:lnTo>
                  <a:pt x="303" y="204"/>
                </a:lnTo>
                <a:lnTo>
                  <a:pt x="308" y="209"/>
                </a:lnTo>
                <a:lnTo>
                  <a:pt x="310" y="204"/>
                </a:lnTo>
                <a:lnTo>
                  <a:pt x="308" y="196"/>
                </a:lnTo>
                <a:lnTo>
                  <a:pt x="308" y="194"/>
                </a:lnTo>
                <a:lnTo>
                  <a:pt x="308" y="192"/>
                </a:lnTo>
                <a:lnTo>
                  <a:pt x="308" y="190"/>
                </a:lnTo>
                <a:lnTo>
                  <a:pt x="306" y="190"/>
                </a:lnTo>
                <a:close/>
                <a:moveTo>
                  <a:pt x="318" y="183"/>
                </a:moveTo>
                <a:lnTo>
                  <a:pt x="314" y="185"/>
                </a:lnTo>
                <a:lnTo>
                  <a:pt x="312" y="186"/>
                </a:lnTo>
                <a:lnTo>
                  <a:pt x="316" y="192"/>
                </a:lnTo>
                <a:lnTo>
                  <a:pt x="318" y="198"/>
                </a:lnTo>
                <a:lnTo>
                  <a:pt x="322" y="204"/>
                </a:lnTo>
                <a:lnTo>
                  <a:pt x="324" y="202"/>
                </a:lnTo>
                <a:lnTo>
                  <a:pt x="324" y="202"/>
                </a:lnTo>
                <a:lnTo>
                  <a:pt x="324" y="190"/>
                </a:lnTo>
                <a:lnTo>
                  <a:pt x="322" y="181"/>
                </a:lnTo>
                <a:lnTo>
                  <a:pt x="318" y="183"/>
                </a:lnTo>
                <a:close/>
                <a:moveTo>
                  <a:pt x="84" y="409"/>
                </a:moveTo>
                <a:lnTo>
                  <a:pt x="82" y="409"/>
                </a:lnTo>
                <a:lnTo>
                  <a:pt x="80" y="411"/>
                </a:lnTo>
                <a:lnTo>
                  <a:pt x="82" y="413"/>
                </a:lnTo>
                <a:lnTo>
                  <a:pt x="84" y="417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91" y="424"/>
                </a:lnTo>
                <a:lnTo>
                  <a:pt x="97" y="430"/>
                </a:lnTo>
                <a:lnTo>
                  <a:pt x="99" y="430"/>
                </a:lnTo>
                <a:lnTo>
                  <a:pt x="103" y="428"/>
                </a:lnTo>
                <a:lnTo>
                  <a:pt x="103" y="428"/>
                </a:lnTo>
                <a:lnTo>
                  <a:pt x="103" y="428"/>
                </a:lnTo>
                <a:lnTo>
                  <a:pt x="89" y="415"/>
                </a:lnTo>
                <a:lnTo>
                  <a:pt x="87" y="415"/>
                </a:lnTo>
                <a:lnTo>
                  <a:pt x="85" y="413"/>
                </a:lnTo>
                <a:lnTo>
                  <a:pt x="85" y="411"/>
                </a:lnTo>
                <a:lnTo>
                  <a:pt x="85" y="409"/>
                </a:lnTo>
                <a:lnTo>
                  <a:pt x="84" y="409"/>
                </a:lnTo>
                <a:close/>
                <a:moveTo>
                  <a:pt x="40" y="379"/>
                </a:moveTo>
                <a:lnTo>
                  <a:pt x="40" y="379"/>
                </a:lnTo>
                <a:lnTo>
                  <a:pt x="40" y="379"/>
                </a:lnTo>
                <a:lnTo>
                  <a:pt x="40" y="381"/>
                </a:lnTo>
                <a:lnTo>
                  <a:pt x="40" y="381"/>
                </a:lnTo>
                <a:lnTo>
                  <a:pt x="42" y="383"/>
                </a:lnTo>
                <a:lnTo>
                  <a:pt x="42" y="381"/>
                </a:lnTo>
                <a:lnTo>
                  <a:pt x="44" y="384"/>
                </a:lnTo>
                <a:lnTo>
                  <a:pt x="47" y="388"/>
                </a:lnTo>
                <a:lnTo>
                  <a:pt x="51" y="390"/>
                </a:lnTo>
                <a:lnTo>
                  <a:pt x="57" y="388"/>
                </a:lnTo>
                <a:lnTo>
                  <a:pt x="61" y="386"/>
                </a:lnTo>
                <a:lnTo>
                  <a:pt x="51" y="381"/>
                </a:lnTo>
                <a:lnTo>
                  <a:pt x="42" y="375"/>
                </a:lnTo>
                <a:lnTo>
                  <a:pt x="40" y="375"/>
                </a:lnTo>
                <a:lnTo>
                  <a:pt x="40" y="377"/>
                </a:lnTo>
                <a:lnTo>
                  <a:pt x="40" y="379"/>
                </a:lnTo>
                <a:close/>
                <a:moveTo>
                  <a:pt x="482" y="167"/>
                </a:moveTo>
                <a:lnTo>
                  <a:pt x="485" y="164"/>
                </a:lnTo>
                <a:lnTo>
                  <a:pt x="489" y="158"/>
                </a:lnTo>
                <a:lnTo>
                  <a:pt x="485" y="158"/>
                </a:lnTo>
                <a:lnTo>
                  <a:pt x="482" y="158"/>
                </a:lnTo>
                <a:lnTo>
                  <a:pt x="476" y="158"/>
                </a:lnTo>
                <a:lnTo>
                  <a:pt x="476" y="162"/>
                </a:lnTo>
                <a:lnTo>
                  <a:pt x="474" y="164"/>
                </a:lnTo>
                <a:lnTo>
                  <a:pt x="474" y="167"/>
                </a:lnTo>
                <a:lnTo>
                  <a:pt x="474" y="167"/>
                </a:lnTo>
                <a:lnTo>
                  <a:pt x="474" y="167"/>
                </a:lnTo>
                <a:lnTo>
                  <a:pt x="472" y="167"/>
                </a:lnTo>
                <a:lnTo>
                  <a:pt x="472" y="169"/>
                </a:lnTo>
                <a:lnTo>
                  <a:pt x="470" y="171"/>
                </a:lnTo>
                <a:lnTo>
                  <a:pt x="470" y="173"/>
                </a:lnTo>
                <a:lnTo>
                  <a:pt x="470" y="175"/>
                </a:lnTo>
                <a:lnTo>
                  <a:pt x="476" y="175"/>
                </a:lnTo>
                <a:lnTo>
                  <a:pt x="480" y="171"/>
                </a:lnTo>
                <a:lnTo>
                  <a:pt x="482" y="167"/>
                </a:lnTo>
                <a:close/>
                <a:moveTo>
                  <a:pt x="335" y="173"/>
                </a:moveTo>
                <a:lnTo>
                  <a:pt x="331" y="175"/>
                </a:lnTo>
                <a:lnTo>
                  <a:pt x="329" y="177"/>
                </a:lnTo>
                <a:lnTo>
                  <a:pt x="325" y="179"/>
                </a:lnTo>
                <a:lnTo>
                  <a:pt x="325" y="181"/>
                </a:lnTo>
                <a:lnTo>
                  <a:pt x="325" y="183"/>
                </a:lnTo>
                <a:lnTo>
                  <a:pt x="327" y="185"/>
                </a:lnTo>
                <a:lnTo>
                  <a:pt x="331" y="188"/>
                </a:lnTo>
                <a:lnTo>
                  <a:pt x="335" y="192"/>
                </a:lnTo>
                <a:lnTo>
                  <a:pt x="335" y="194"/>
                </a:lnTo>
                <a:lnTo>
                  <a:pt x="337" y="194"/>
                </a:lnTo>
                <a:lnTo>
                  <a:pt x="337" y="192"/>
                </a:lnTo>
                <a:lnTo>
                  <a:pt x="339" y="186"/>
                </a:lnTo>
                <a:lnTo>
                  <a:pt x="339" y="181"/>
                </a:lnTo>
                <a:lnTo>
                  <a:pt x="337" y="173"/>
                </a:lnTo>
                <a:lnTo>
                  <a:pt x="337" y="173"/>
                </a:lnTo>
                <a:lnTo>
                  <a:pt x="335" y="173"/>
                </a:lnTo>
                <a:close/>
                <a:moveTo>
                  <a:pt x="371" y="160"/>
                </a:moveTo>
                <a:lnTo>
                  <a:pt x="369" y="162"/>
                </a:lnTo>
                <a:lnTo>
                  <a:pt x="367" y="162"/>
                </a:lnTo>
                <a:lnTo>
                  <a:pt x="369" y="167"/>
                </a:lnTo>
                <a:lnTo>
                  <a:pt x="369" y="173"/>
                </a:lnTo>
                <a:lnTo>
                  <a:pt x="369" y="175"/>
                </a:lnTo>
                <a:lnTo>
                  <a:pt x="369" y="177"/>
                </a:lnTo>
                <a:lnTo>
                  <a:pt x="371" y="177"/>
                </a:lnTo>
                <a:lnTo>
                  <a:pt x="373" y="179"/>
                </a:lnTo>
                <a:lnTo>
                  <a:pt x="373" y="181"/>
                </a:lnTo>
                <a:lnTo>
                  <a:pt x="373" y="181"/>
                </a:lnTo>
                <a:lnTo>
                  <a:pt x="375" y="183"/>
                </a:lnTo>
                <a:lnTo>
                  <a:pt x="377" y="183"/>
                </a:lnTo>
                <a:lnTo>
                  <a:pt x="379" y="181"/>
                </a:lnTo>
                <a:lnTo>
                  <a:pt x="379" y="175"/>
                </a:lnTo>
                <a:lnTo>
                  <a:pt x="381" y="167"/>
                </a:lnTo>
                <a:lnTo>
                  <a:pt x="379" y="160"/>
                </a:lnTo>
                <a:lnTo>
                  <a:pt x="375" y="160"/>
                </a:lnTo>
                <a:lnTo>
                  <a:pt x="371" y="160"/>
                </a:lnTo>
                <a:close/>
                <a:moveTo>
                  <a:pt x="49" y="207"/>
                </a:moveTo>
                <a:lnTo>
                  <a:pt x="44" y="242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4" y="278"/>
                </a:lnTo>
                <a:lnTo>
                  <a:pt x="45" y="261"/>
                </a:lnTo>
                <a:lnTo>
                  <a:pt x="47" y="242"/>
                </a:lnTo>
                <a:lnTo>
                  <a:pt x="49" y="240"/>
                </a:lnTo>
                <a:lnTo>
                  <a:pt x="47" y="240"/>
                </a:lnTo>
                <a:lnTo>
                  <a:pt x="51" y="207"/>
                </a:lnTo>
                <a:lnTo>
                  <a:pt x="51" y="207"/>
                </a:lnTo>
                <a:lnTo>
                  <a:pt x="51" y="205"/>
                </a:lnTo>
                <a:lnTo>
                  <a:pt x="49" y="204"/>
                </a:lnTo>
                <a:lnTo>
                  <a:pt x="49" y="205"/>
                </a:lnTo>
                <a:lnTo>
                  <a:pt x="49" y="207"/>
                </a:lnTo>
                <a:close/>
                <a:moveTo>
                  <a:pt x="535" y="32"/>
                </a:moveTo>
                <a:lnTo>
                  <a:pt x="533" y="36"/>
                </a:lnTo>
                <a:lnTo>
                  <a:pt x="533" y="38"/>
                </a:lnTo>
                <a:lnTo>
                  <a:pt x="533" y="40"/>
                </a:lnTo>
                <a:lnTo>
                  <a:pt x="533" y="42"/>
                </a:lnTo>
                <a:lnTo>
                  <a:pt x="531" y="44"/>
                </a:lnTo>
                <a:lnTo>
                  <a:pt x="531" y="44"/>
                </a:lnTo>
                <a:lnTo>
                  <a:pt x="531" y="42"/>
                </a:lnTo>
                <a:lnTo>
                  <a:pt x="529" y="49"/>
                </a:lnTo>
                <a:lnTo>
                  <a:pt x="529" y="55"/>
                </a:lnTo>
                <a:lnTo>
                  <a:pt x="529" y="59"/>
                </a:lnTo>
                <a:lnTo>
                  <a:pt x="527" y="61"/>
                </a:lnTo>
                <a:lnTo>
                  <a:pt x="527" y="63"/>
                </a:lnTo>
                <a:lnTo>
                  <a:pt x="527" y="65"/>
                </a:lnTo>
                <a:lnTo>
                  <a:pt x="527" y="66"/>
                </a:lnTo>
                <a:lnTo>
                  <a:pt x="525" y="76"/>
                </a:lnTo>
                <a:lnTo>
                  <a:pt x="523" y="84"/>
                </a:lnTo>
                <a:lnTo>
                  <a:pt x="522" y="93"/>
                </a:lnTo>
                <a:lnTo>
                  <a:pt x="522" y="95"/>
                </a:lnTo>
                <a:lnTo>
                  <a:pt x="522" y="95"/>
                </a:lnTo>
                <a:lnTo>
                  <a:pt x="522" y="97"/>
                </a:lnTo>
                <a:lnTo>
                  <a:pt x="522" y="97"/>
                </a:lnTo>
                <a:lnTo>
                  <a:pt x="531" y="66"/>
                </a:lnTo>
                <a:lnTo>
                  <a:pt x="539" y="34"/>
                </a:lnTo>
                <a:lnTo>
                  <a:pt x="537" y="34"/>
                </a:lnTo>
                <a:lnTo>
                  <a:pt x="537" y="32"/>
                </a:lnTo>
                <a:lnTo>
                  <a:pt x="535" y="32"/>
                </a:lnTo>
                <a:close/>
                <a:moveTo>
                  <a:pt x="150" y="386"/>
                </a:moveTo>
                <a:lnTo>
                  <a:pt x="148" y="388"/>
                </a:lnTo>
                <a:lnTo>
                  <a:pt x="146" y="388"/>
                </a:lnTo>
                <a:lnTo>
                  <a:pt x="125" y="396"/>
                </a:lnTo>
                <a:lnTo>
                  <a:pt x="133" y="405"/>
                </a:lnTo>
                <a:lnTo>
                  <a:pt x="139" y="415"/>
                </a:lnTo>
                <a:lnTo>
                  <a:pt x="143" y="413"/>
                </a:lnTo>
                <a:lnTo>
                  <a:pt x="139" y="400"/>
                </a:lnTo>
                <a:lnTo>
                  <a:pt x="139" y="398"/>
                </a:lnTo>
                <a:lnTo>
                  <a:pt x="141" y="396"/>
                </a:lnTo>
                <a:lnTo>
                  <a:pt x="143" y="396"/>
                </a:lnTo>
                <a:lnTo>
                  <a:pt x="143" y="398"/>
                </a:lnTo>
                <a:lnTo>
                  <a:pt x="145" y="400"/>
                </a:lnTo>
                <a:lnTo>
                  <a:pt x="145" y="403"/>
                </a:lnTo>
                <a:lnTo>
                  <a:pt x="146" y="407"/>
                </a:lnTo>
                <a:lnTo>
                  <a:pt x="148" y="411"/>
                </a:lnTo>
                <a:lnTo>
                  <a:pt x="150" y="411"/>
                </a:lnTo>
                <a:lnTo>
                  <a:pt x="150" y="409"/>
                </a:lnTo>
                <a:lnTo>
                  <a:pt x="152" y="409"/>
                </a:lnTo>
                <a:lnTo>
                  <a:pt x="152" y="407"/>
                </a:lnTo>
                <a:lnTo>
                  <a:pt x="150" y="405"/>
                </a:lnTo>
                <a:lnTo>
                  <a:pt x="150" y="405"/>
                </a:lnTo>
                <a:lnTo>
                  <a:pt x="150" y="400"/>
                </a:lnTo>
                <a:lnTo>
                  <a:pt x="150" y="392"/>
                </a:lnTo>
                <a:lnTo>
                  <a:pt x="150" y="386"/>
                </a:lnTo>
                <a:close/>
                <a:moveTo>
                  <a:pt x="263" y="230"/>
                </a:moveTo>
                <a:lnTo>
                  <a:pt x="263" y="230"/>
                </a:lnTo>
                <a:lnTo>
                  <a:pt x="263" y="230"/>
                </a:lnTo>
                <a:lnTo>
                  <a:pt x="263" y="234"/>
                </a:lnTo>
                <a:lnTo>
                  <a:pt x="264" y="238"/>
                </a:lnTo>
                <a:lnTo>
                  <a:pt x="264" y="240"/>
                </a:lnTo>
                <a:lnTo>
                  <a:pt x="266" y="244"/>
                </a:lnTo>
                <a:lnTo>
                  <a:pt x="264" y="245"/>
                </a:lnTo>
                <a:lnTo>
                  <a:pt x="263" y="247"/>
                </a:lnTo>
                <a:lnTo>
                  <a:pt x="261" y="247"/>
                </a:lnTo>
                <a:lnTo>
                  <a:pt x="259" y="245"/>
                </a:lnTo>
                <a:lnTo>
                  <a:pt x="257" y="244"/>
                </a:lnTo>
                <a:lnTo>
                  <a:pt x="255" y="244"/>
                </a:lnTo>
                <a:lnTo>
                  <a:pt x="257" y="249"/>
                </a:lnTo>
                <a:lnTo>
                  <a:pt x="257" y="257"/>
                </a:lnTo>
                <a:lnTo>
                  <a:pt x="255" y="263"/>
                </a:lnTo>
                <a:lnTo>
                  <a:pt x="253" y="268"/>
                </a:lnTo>
                <a:lnTo>
                  <a:pt x="266" y="253"/>
                </a:lnTo>
                <a:lnTo>
                  <a:pt x="278" y="240"/>
                </a:lnTo>
                <a:lnTo>
                  <a:pt x="276" y="236"/>
                </a:lnTo>
                <a:lnTo>
                  <a:pt x="272" y="234"/>
                </a:lnTo>
                <a:lnTo>
                  <a:pt x="270" y="232"/>
                </a:lnTo>
                <a:lnTo>
                  <a:pt x="266" y="230"/>
                </a:lnTo>
                <a:lnTo>
                  <a:pt x="266" y="228"/>
                </a:lnTo>
                <a:lnTo>
                  <a:pt x="264" y="228"/>
                </a:lnTo>
                <a:lnTo>
                  <a:pt x="263" y="230"/>
                </a:lnTo>
                <a:close/>
                <a:moveTo>
                  <a:pt x="42" y="354"/>
                </a:moveTo>
                <a:lnTo>
                  <a:pt x="42" y="358"/>
                </a:lnTo>
                <a:lnTo>
                  <a:pt x="42" y="360"/>
                </a:lnTo>
                <a:lnTo>
                  <a:pt x="44" y="362"/>
                </a:lnTo>
                <a:lnTo>
                  <a:pt x="51" y="369"/>
                </a:lnTo>
                <a:lnTo>
                  <a:pt x="61" y="377"/>
                </a:lnTo>
                <a:lnTo>
                  <a:pt x="70" y="384"/>
                </a:lnTo>
                <a:lnTo>
                  <a:pt x="85" y="381"/>
                </a:lnTo>
                <a:lnTo>
                  <a:pt x="55" y="362"/>
                </a:lnTo>
                <a:lnTo>
                  <a:pt x="49" y="358"/>
                </a:lnTo>
                <a:lnTo>
                  <a:pt x="42" y="354"/>
                </a:lnTo>
                <a:close/>
                <a:moveTo>
                  <a:pt x="42" y="339"/>
                </a:moveTo>
                <a:lnTo>
                  <a:pt x="42" y="339"/>
                </a:lnTo>
                <a:lnTo>
                  <a:pt x="42" y="341"/>
                </a:lnTo>
                <a:lnTo>
                  <a:pt x="93" y="377"/>
                </a:lnTo>
                <a:lnTo>
                  <a:pt x="110" y="375"/>
                </a:lnTo>
                <a:lnTo>
                  <a:pt x="42" y="337"/>
                </a:lnTo>
                <a:lnTo>
                  <a:pt x="42" y="337"/>
                </a:lnTo>
                <a:lnTo>
                  <a:pt x="42" y="337"/>
                </a:lnTo>
                <a:lnTo>
                  <a:pt x="42" y="339"/>
                </a:lnTo>
                <a:close/>
                <a:moveTo>
                  <a:pt x="55" y="316"/>
                </a:moveTo>
                <a:lnTo>
                  <a:pt x="61" y="322"/>
                </a:lnTo>
                <a:lnTo>
                  <a:pt x="66" y="327"/>
                </a:lnTo>
                <a:lnTo>
                  <a:pt x="122" y="371"/>
                </a:lnTo>
                <a:lnTo>
                  <a:pt x="127" y="369"/>
                </a:lnTo>
                <a:lnTo>
                  <a:pt x="135" y="369"/>
                </a:lnTo>
                <a:lnTo>
                  <a:pt x="143" y="369"/>
                </a:lnTo>
                <a:lnTo>
                  <a:pt x="103" y="344"/>
                </a:lnTo>
                <a:lnTo>
                  <a:pt x="55" y="316"/>
                </a:lnTo>
                <a:close/>
                <a:moveTo>
                  <a:pt x="44" y="331"/>
                </a:moveTo>
                <a:lnTo>
                  <a:pt x="45" y="331"/>
                </a:lnTo>
                <a:lnTo>
                  <a:pt x="45" y="333"/>
                </a:lnTo>
                <a:lnTo>
                  <a:pt x="47" y="333"/>
                </a:lnTo>
                <a:lnTo>
                  <a:pt x="82" y="352"/>
                </a:lnTo>
                <a:lnTo>
                  <a:pt x="116" y="371"/>
                </a:lnTo>
                <a:lnTo>
                  <a:pt x="118" y="371"/>
                </a:lnTo>
                <a:lnTo>
                  <a:pt x="118" y="371"/>
                </a:lnTo>
                <a:lnTo>
                  <a:pt x="120" y="369"/>
                </a:lnTo>
                <a:lnTo>
                  <a:pt x="118" y="369"/>
                </a:lnTo>
                <a:lnTo>
                  <a:pt x="114" y="365"/>
                </a:lnTo>
                <a:lnTo>
                  <a:pt x="112" y="363"/>
                </a:lnTo>
                <a:lnTo>
                  <a:pt x="110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5" y="362"/>
                </a:lnTo>
                <a:lnTo>
                  <a:pt x="101" y="360"/>
                </a:lnTo>
                <a:lnTo>
                  <a:pt x="99" y="358"/>
                </a:lnTo>
                <a:lnTo>
                  <a:pt x="95" y="354"/>
                </a:lnTo>
                <a:lnTo>
                  <a:pt x="93" y="354"/>
                </a:lnTo>
                <a:lnTo>
                  <a:pt x="93" y="352"/>
                </a:lnTo>
                <a:lnTo>
                  <a:pt x="93" y="350"/>
                </a:lnTo>
                <a:lnTo>
                  <a:pt x="91" y="350"/>
                </a:lnTo>
                <a:lnTo>
                  <a:pt x="89" y="352"/>
                </a:lnTo>
                <a:lnTo>
                  <a:pt x="89" y="350"/>
                </a:lnTo>
                <a:lnTo>
                  <a:pt x="89" y="350"/>
                </a:lnTo>
                <a:lnTo>
                  <a:pt x="87" y="350"/>
                </a:lnTo>
                <a:lnTo>
                  <a:pt x="44" y="312"/>
                </a:lnTo>
                <a:lnTo>
                  <a:pt x="44" y="320"/>
                </a:lnTo>
                <a:lnTo>
                  <a:pt x="42" y="325"/>
                </a:lnTo>
                <a:lnTo>
                  <a:pt x="42" y="329"/>
                </a:lnTo>
                <a:lnTo>
                  <a:pt x="44" y="331"/>
                </a:lnTo>
                <a:close/>
                <a:moveTo>
                  <a:pt x="179" y="398"/>
                </a:moveTo>
                <a:lnTo>
                  <a:pt x="179" y="398"/>
                </a:lnTo>
                <a:lnTo>
                  <a:pt x="181" y="400"/>
                </a:lnTo>
                <a:lnTo>
                  <a:pt x="179" y="394"/>
                </a:lnTo>
                <a:lnTo>
                  <a:pt x="179" y="392"/>
                </a:lnTo>
                <a:lnTo>
                  <a:pt x="181" y="386"/>
                </a:lnTo>
                <a:lnTo>
                  <a:pt x="183" y="384"/>
                </a:lnTo>
                <a:lnTo>
                  <a:pt x="186" y="383"/>
                </a:lnTo>
                <a:lnTo>
                  <a:pt x="190" y="383"/>
                </a:lnTo>
                <a:lnTo>
                  <a:pt x="196" y="383"/>
                </a:lnTo>
                <a:lnTo>
                  <a:pt x="202" y="384"/>
                </a:lnTo>
                <a:lnTo>
                  <a:pt x="205" y="386"/>
                </a:lnTo>
                <a:lnTo>
                  <a:pt x="209" y="388"/>
                </a:lnTo>
                <a:lnTo>
                  <a:pt x="213" y="386"/>
                </a:lnTo>
                <a:lnTo>
                  <a:pt x="217" y="384"/>
                </a:lnTo>
                <a:lnTo>
                  <a:pt x="219" y="375"/>
                </a:lnTo>
                <a:lnTo>
                  <a:pt x="223" y="365"/>
                </a:lnTo>
                <a:lnTo>
                  <a:pt x="188" y="375"/>
                </a:lnTo>
                <a:lnTo>
                  <a:pt x="154" y="386"/>
                </a:lnTo>
                <a:lnTo>
                  <a:pt x="160" y="392"/>
                </a:lnTo>
                <a:lnTo>
                  <a:pt x="162" y="392"/>
                </a:lnTo>
                <a:lnTo>
                  <a:pt x="162" y="390"/>
                </a:lnTo>
                <a:lnTo>
                  <a:pt x="162" y="390"/>
                </a:lnTo>
                <a:lnTo>
                  <a:pt x="160" y="388"/>
                </a:lnTo>
                <a:lnTo>
                  <a:pt x="162" y="386"/>
                </a:lnTo>
                <a:lnTo>
                  <a:pt x="162" y="384"/>
                </a:lnTo>
                <a:lnTo>
                  <a:pt x="164" y="386"/>
                </a:lnTo>
                <a:lnTo>
                  <a:pt x="171" y="392"/>
                </a:lnTo>
                <a:lnTo>
                  <a:pt x="179" y="398"/>
                </a:lnTo>
                <a:close/>
                <a:moveTo>
                  <a:pt x="249" y="245"/>
                </a:moveTo>
                <a:lnTo>
                  <a:pt x="230" y="270"/>
                </a:lnTo>
                <a:lnTo>
                  <a:pt x="211" y="295"/>
                </a:lnTo>
                <a:lnTo>
                  <a:pt x="207" y="301"/>
                </a:lnTo>
                <a:lnTo>
                  <a:pt x="205" y="306"/>
                </a:lnTo>
                <a:lnTo>
                  <a:pt x="211" y="312"/>
                </a:lnTo>
                <a:lnTo>
                  <a:pt x="215" y="318"/>
                </a:lnTo>
                <a:lnTo>
                  <a:pt x="230" y="299"/>
                </a:lnTo>
                <a:lnTo>
                  <a:pt x="232" y="282"/>
                </a:lnTo>
                <a:lnTo>
                  <a:pt x="234" y="264"/>
                </a:lnTo>
                <a:lnTo>
                  <a:pt x="240" y="264"/>
                </a:lnTo>
                <a:lnTo>
                  <a:pt x="245" y="264"/>
                </a:lnTo>
                <a:lnTo>
                  <a:pt x="247" y="266"/>
                </a:lnTo>
                <a:lnTo>
                  <a:pt x="249" y="261"/>
                </a:lnTo>
                <a:lnTo>
                  <a:pt x="251" y="257"/>
                </a:lnTo>
                <a:lnTo>
                  <a:pt x="251" y="249"/>
                </a:lnTo>
                <a:lnTo>
                  <a:pt x="251" y="249"/>
                </a:lnTo>
                <a:lnTo>
                  <a:pt x="251" y="247"/>
                </a:lnTo>
                <a:lnTo>
                  <a:pt x="249" y="245"/>
                </a:lnTo>
                <a:lnTo>
                  <a:pt x="249" y="245"/>
                </a:lnTo>
                <a:close/>
                <a:moveTo>
                  <a:pt x="65" y="297"/>
                </a:moveTo>
                <a:lnTo>
                  <a:pt x="65" y="295"/>
                </a:lnTo>
                <a:lnTo>
                  <a:pt x="63" y="293"/>
                </a:lnTo>
                <a:lnTo>
                  <a:pt x="61" y="293"/>
                </a:lnTo>
                <a:lnTo>
                  <a:pt x="59" y="291"/>
                </a:lnTo>
                <a:lnTo>
                  <a:pt x="57" y="289"/>
                </a:lnTo>
                <a:lnTo>
                  <a:pt x="55" y="289"/>
                </a:lnTo>
                <a:lnTo>
                  <a:pt x="51" y="289"/>
                </a:lnTo>
                <a:lnTo>
                  <a:pt x="51" y="287"/>
                </a:lnTo>
                <a:lnTo>
                  <a:pt x="49" y="285"/>
                </a:lnTo>
                <a:lnTo>
                  <a:pt x="47" y="285"/>
                </a:lnTo>
                <a:lnTo>
                  <a:pt x="47" y="287"/>
                </a:lnTo>
                <a:lnTo>
                  <a:pt x="47" y="289"/>
                </a:lnTo>
                <a:lnTo>
                  <a:pt x="45" y="289"/>
                </a:lnTo>
                <a:lnTo>
                  <a:pt x="47" y="289"/>
                </a:lnTo>
                <a:lnTo>
                  <a:pt x="47" y="291"/>
                </a:lnTo>
                <a:lnTo>
                  <a:pt x="80" y="320"/>
                </a:lnTo>
                <a:lnTo>
                  <a:pt x="116" y="344"/>
                </a:lnTo>
                <a:lnTo>
                  <a:pt x="116" y="346"/>
                </a:lnTo>
                <a:lnTo>
                  <a:pt x="118" y="346"/>
                </a:lnTo>
                <a:lnTo>
                  <a:pt x="118" y="348"/>
                </a:lnTo>
                <a:lnTo>
                  <a:pt x="120" y="348"/>
                </a:lnTo>
                <a:lnTo>
                  <a:pt x="122" y="348"/>
                </a:lnTo>
                <a:lnTo>
                  <a:pt x="124" y="350"/>
                </a:lnTo>
                <a:lnTo>
                  <a:pt x="124" y="350"/>
                </a:lnTo>
                <a:lnTo>
                  <a:pt x="125" y="352"/>
                </a:lnTo>
                <a:lnTo>
                  <a:pt x="125" y="352"/>
                </a:lnTo>
                <a:lnTo>
                  <a:pt x="127" y="354"/>
                </a:lnTo>
                <a:lnTo>
                  <a:pt x="129" y="354"/>
                </a:lnTo>
                <a:lnTo>
                  <a:pt x="129" y="354"/>
                </a:lnTo>
                <a:lnTo>
                  <a:pt x="131" y="356"/>
                </a:lnTo>
                <a:lnTo>
                  <a:pt x="133" y="356"/>
                </a:lnTo>
                <a:lnTo>
                  <a:pt x="135" y="356"/>
                </a:lnTo>
                <a:lnTo>
                  <a:pt x="135" y="356"/>
                </a:lnTo>
                <a:lnTo>
                  <a:pt x="135" y="358"/>
                </a:lnTo>
                <a:lnTo>
                  <a:pt x="135" y="358"/>
                </a:lnTo>
                <a:lnTo>
                  <a:pt x="137" y="358"/>
                </a:lnTo>
                <a:lnTo>
                  <a:pt x="139" y="358"/>
                </a:lnTo>
                <a:lnTo>
                  <a:pt x="139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2"/>
                </a:lnTo>
                <a:lnTo>
                  <a:pt x="141" y="362"/>
                </a:lnTo>
                <a:lnTo>
                  <a:pt x="145" y="363"/>
                </a:lnTo>
                <a:lnTo>
                  <a:pt x="150" y="365"/>
                </a:lnTo>
                <a:lnTo>
                  <a:pt x="154" y="363"/>
                </a:lnTo>
                <a:lnTo>
                  <a:pt x="160" y="362"/>
                </a:lnTo>
                <a:lnTo>
                  <a:pt x="110" y="331"/>
                </a:lnTo>
                <a:lnTo>
                  <a:pt x="65" y="299"/>
                </a:lnTo>
                <a:lnTo>
                  <a:pt x="63" y="297"/>
                </a:lnTo>
                <a:lnTo>
                  <a:pt x="65" y="297"/>
                </a:lnTo>
                <a:close/>
                <a:moveTo>
                  <a:pt x="105" y="320"/>
                </a:moveTo>
                <a:lnTo>
                  <a:pt x="105" y="320"/>
                </a:lnTo>
                <a:lnTo>
                  <a:pt x="103" y="318"/>
                </a:lnTo>
                <a:lnTo>
                  <a:pt x="103" y="318"/>
                </a:lnTo>
                <a:lnTo>
                  <a:pt x="103" y="316"/>
                </a:lnTo>
                <a:lnTo>
                  <a:pt x="103" y="316"/>
                </a:lnTo>
                <a:lnTo>
                  <a:pt x="103" y="316"/>
                </a:lnTo>
                <a:lnTo>
                  <a:pt x="101" y="316"/>
                </a:lnTo>
                <a:lnTo>
                  <a:pt x="99" y="314"/>
                </a:lnTo>
                <a:lnTo>
                  <a:pt x="99" y="312"/>
                </a:lnTo>
                <a:lnTo>
                  <a:pt x="97" y="312"/>
                </a:lnTo>
                <a:lnTo>
                  <a:pt x="97" y="312"/>
                </a:lnTo>
                <a:lnTo>
                  <a:pt x="95" y="312"/>
                </a:lnTo>
                <a:lnTo>
                  <a:pt x="93" y="310"/>
                </a:lnTo>
                <a:lnTo>
                  <a:pt x="93" y="308"/>
                </a:lnTo>
                <a:lnTo>
                  <a:pt x="91" y="306"/>
                </a:lnTo>
                <a:lnTo>
                  <a:pt x="91" y="304"/>
                </a:lnTo>
                <a:lnTo>
                  <a:pt x="89" y="304"/>
                </a:lnTo>
                <a:lnTo>
                  <a:pt x="85" y="301"/>
                </a:lnTo>
                <a:lnTo>
                  <a:pt x="82" y="297"/>
                </a:lnTo>
                <a:lnTo>
                  <a:pt x="78" y="293"/>
                </a:lnTo>
                <a:lnTo>
                  <a:pt x="76" y="293"/>
                </a:lnTo>
                <a:lnTo>
                  <a:pt x="76" y="289"/>
                </a:lnTo>
                <a:lnTo>
                  <a:pt x="74" y="289"/>
                </a:lnTo>
                <a:lnTo>
                  <a:pt x="74" y="289"/>
                </a:lnTo>
                <a:lnTo>
                  <a:pt x="72" y="287"/>
                </a:lnTo>
                <a:lnTo>
                  <a:pt x="68" y="284"/>
                </a:lnTo>
                <a:lnTo>
                  <a:pt x="65" y="278"/>
                </a:lnTo>
                <a:lnTo>
                  <a:pt x="61" y="272"/>
                </a:lnTo>
                <a:lnTo>
                  <a:pt x="61" y="272"/>
                </a:lnTo>
                <a:lnTo>
                  <a:pt x="59" y="270"/>
                </a:lnTo>
                <a:lnTo>
                  <a:pt x="59" y="270"/>
                </a:lnTo>
                <a:lnTo>
                  <a:pt x="55" y="266"/>
                </a:lnTo>
                <a:lnTo>
                  <a:pt x="51" y="261"/>
                </a:lnTo>
                <a:lnTo>
                  <a:pt x="51" y="259"/>
                </a:lnTo>
                <a:lnTo>
                  <a:pt x="53" y="259"/>
                </a:lnTo>
                <a:lnTo>
                  <a:pt x="55" y="259"/>
                </a:lnTo>
                <a:lnTo>
                  <a:pt x="116" y="301"/>
                </a:lnTo>
                <a:lnTo>
                  <a:pt x="118" y="301"/>
                </a:lnTo>
                <a:lnTo>
                  <a:pt x="116" y="301"/>
                </a:lnTo>
                <a:lnTo>
                  <a:pt x="116" y="299"/>
                </a:lnTo>
                <a:lnTo>
                  <a:pt x="116" y="299"/>
                </a:lnTo>
                <a:lnTo>
                  <a:pt x="99" y="284"/>
                </a:lnTo>
                <a:lnTo>
                  <a:pt x="87" y="264"/>
                </a:lnTo>
                <a:lnTo>
                  <a:pt x="87" y="264"/>
                </a:lnTo>
                <a:lnTo>
                  <a:pt x="89" y="263"/>
                </a:lnTo>
                <a:lnTo>
                  <a:pt x="91" y="263"/>
                </a:lnTo>
                <a:lnTo>
                  <a:pt x="95" y="264"/>
                </a:lnTo>
                <a:lnTo>
                  <a:pt x="116" y="272"/>
                </a:lnTo>
                <a:lnTo>
                  <a:pt x="137" y="282"/>
                </a:lnTo>
                <a:lnTo>
                  <a:pt x="158" y="293"/>
                </a:lnTo>
                <a:lnTo>
                  <a:pt x="154" y="289"/>
                </a:lnTo>
                <a:lnTo>
                  <a:pt x="154" y="287"/>
                </a:lnTo>
                <a:lnTo>
                  <a:pt x="152" y="285"/>
                </a:lnTo>
                <a:lnTo>
                  <a:pt x="150" y="285"/>
                </a:lnTo>
                <a:lnTo>
                  <a:pt x="146" y="284"/>
                </a:lnTo>
                <a:lnTo>
                  <a:pt x="146" y="282"/>
                </a:lnTo>
                <a:lnTo>
                  <a:pt x="146" y="282"/>
                </a:lnTo>
                <a:lnTo>
                  <a:pt x="148" y="284"/>
                </a:lnTo>
                <a:lnTo>
                  <a:pt x="150" y="284"/>
                </a:lnTo>
                <a:lnTo>
                  <a:pt x="146" y="280"/>
                </a:lnTo>
                <a:lnTo>
                  <a:pt x="146" y="280"/>
                </a:lnTo>
                <a:lnTo>
                  <a:pt x="146" y="282"/>
                </a:lnTo>
                <a:lnTo>
                  <a:pt x="145" y="282"/>
                </a:lnTo>
                <a:lnTo>
                  <a:pt x="145" y="282"/>
                </a:lnTo>
                <a:lnTo>
                  <a:pt x="143" y="280"/>
                </a:lnTo>
                <a:lnTo>
                  <a:pt x="139" y="276"/>
                </a:lnTo>
                <a:lnTo>
                  <a:pt x="139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2"/>
                </a:lnTo>
                <a:lnTo>
                  <a:pt x="135" y="272"/>
                </a:lnTo>
                <a:lnTo>
                  <a:pt x="131" y="268"/>
                </a:lnTo>
                <a:lnTo>
                  <a:pt x="127" y="263"/>
                </a:lnTo>
                <a:lnTo>
                  <a:pt x="127" y="261"/>
                </a:lnTo>
                <a:lnTo>
                  <a:pt x="129" y="261"/>
                </a:lnTo>
                <a:lnTo>
                  <a:pt x="131" y="261"/>
                </a:lnTo>
                <a:lnTo>
                  <a:pt x="137" y="261"/>
                </a:lnTo>
                <a:lnTo>
                  <a:pt x="143" y="263"/>
                </a:lnTo>
                <a:lnTo>
                  <a:pt x="145" y="263"/>
                </a:lnTo>
                <a:lnTo>
                  <a:pt x="145" y="263"/>
                </a:lnTo>
                <a:lnTo>
                  <a:pt x="146" y="263"/>
                </a:lnTo>
                <a:lnTo>
                  <a:pt x="146" y="263"/>
                </a:lnTo>
                <a:lnTo>
                  <a:pt x="146" y="263"/>
                </a:lnTo>
                <a:lnTo>
                  <a:pt x="145" y="261"/>
                </a:lnTo>
                <a:lnTo>
                  <a:pt x="145" y="259"/>
                </a:lnTo>
                <a:lnTo>
                  <a:pt x="146" y="259"/>
                </a:lnTo>
                <a:lnTo>
                  <a:pt x="150" y="257"/>
                </a:lnTo>
                <a:lnTo>
                  <a:pt x="152" y="255"/>
                </a:lnTo>
                <a:lnTo>
                  <a:pt x="154" y="251"/>
                </a:lnTo>
                <a:lnTo>
                  <a:pt x="158" y="249"/>
                </a:lnTo>
                <a:lnTo>
                  <a:pt x="160" y="244"/>
                </a:lnTo>
                <a:lnTo>
                  <a:pt x="162" y="238"/>
                </a:lnTo>
                <a:lnTo>
                  <a:pt x="164" y="232"/>
                </a:lnTo>
                <a:lnTo>
                  <a:pt x="165" y="226"/>
                </a:lnTo>
                <a:lnTo>
                  <a:pt x="165" y="219"/>
                </a:lnTo>
                <a:lnTo>
                  <a:pt x="169" y="213"/>
                </a:lnTo>
                <a:lnTo>
                  <a:pt x="169" y="211"/>
                </a:lnTo>
                <a:lnTo>
                  <a:pt x="169" y="209"/>
                </a:lnTo>
                <a:lnTo>
                  <a:pt x="171" y="207"/>
                </a:lnTo>
                <a:lnTo>
                  <a:pt x="171" y="207"/>
                </a:lnTo>
                <a:lnTo>
                  <a:pt x="171" y="207"/>
                </a:lnTo>
                <a:lnTo>
                  <a:pt x="171" y="205"/>
                </a:lnTo>
                <a:lnTo>
                  <a:pt x="171" y="204"/>
                </a:lnTo>
                <a:lnTo>
                  <a:pt x="173" y="200"/>
                </a:lnTo>
                <a:lnTo>
                  <a:pt x="173" y="198"/>
                </a:lnTo>
                <a:lnTo>
                  <a:pt x="175" y="198"/>
                </a:lnTo>
                <a:lnTo>
                  <a:pt x="177" y="196"/>
                </a:lnTo>
                <a:lnTo>
                  <a:pt x="175" y="205"/>
                </a:lnTo>
                <a:lnTo>
                  <a:pt x="171" y="215"/>
                </a:lnTo>
                <a:lnTo>
                  <a:pt x="169" y="223"/>
                </a:lnTo>
                <a:lnTo>
                  <a:pt x="165" y="238"/>
                </a:lnTo>
                <a:lnTo>
                  <a:pt x="160" y="251"/>
                </a:lnTo>
                <a:lnTo>
                  <a:pt x="152" y="263"/>
                </a:lnTo>
                <a:lnTo>
                  <a:pt x="152" y="264"/>
                </a:lnTo>
                <a:lnTo>
                  <a:pt x="152" y="266"/>
                </a:lnTo>
                <a:lnTo>
                  <a:pt x="150" y="266"/>
                </a:lnTo>
                <a:lnTo>
                  <a:pt x="145" y="266"/>
                </a:lnTo>
                <a:lnTo>
                  <a:pt x="139" y="264"/>
                </a:lnTo>
                <a:lnTo>
                  <a:pt x="133" y="264"/>
                </a:lnTo>
                <a:lnTo>
                  <a:pt x="146" y="278"/>
                </a:lnTo>
                <a:lnTo>
                  <a:pt x="160" y="291"/>
                </a:lnTo>
                <a:lnTo>
                  <a:pt x="162" y="293"/>
                </a:lnTo>
                <a:lnTo>
                  <a:pt x="162" y="293"/>
                </a:lnTo>
                <a:lnTo>
                  <a:pt x="162" y="295"/>
                </a:lnTo>
                <a:lnTo>
                  <a:pt x="160" y="297"/>
                </a:lnTo>
                <a:lnTo>
                  <a:pt x="158" y="297"/>
                </a:lnTo>
                <a:lnTo>
                  <a:pt x="141" y="291"/>
                </a:lnTo>
                <a:lnTo>
                  <a:pt x="125" y="282"/>
                </a:lnTo>
                <a:lnTo>
                  <a:pt x="125" y="280"/>
                </a:lnTo>
                <a:lnTo>
                  <a:pt x="125" y="280"/>
                </a:lnTo>
                <a:lnTo>
                  <a:pt x="124" y="280"/>
                </a:lnTo>
                <a:lnTo>
                  <a:pt x="122" y="278"/>
                </a:lnTo>
                <a:lnTo>
                  <a:pt x="118" y="276"/>
                </a:lnTo>
                <a:lnTo>
                  <a:pt x="116" y="274"/>
                </a:lnTo>
                <a:lnTo>
                  <a:pt x="112" y="272"/>
                </a:lnTo>
                <a:lnTo>
                  <a:pt x="106" y="270"/>
                </a:lnTo>
                <a:lnTo>
                  <a:pt x="103" y="270"/>
                </a:lnTo>
                <a:lnTo>
                  <a:pt x="97" y="268"/>
                </a:lnTo>
                <a:lnTo>
                  <a:pt x="93" y="268"/>
                </a:lnTo>
                <a:lnTo>
                  <a:pt x="114" y="291"/>
                </a:lnTo>
                <a:lnTo>
                  <a:pt x="137" y="310"/>
                </a:lnTo>
                <a:lnTo>
                  <a:pt x="162" y="327"/>
                </a:lnTo>
                <a:lnTo>
                  <a:pt x="165" y="329"/>
                </a:lnTo>
                <a:lnTo>
                  <a:pt x="167" y="333"/>
                </a:lnTo>
                <a:lnTo>
                  <a:pt x="169" y="335"/>
                </a:lnTo>
                <a:lnTo>
                  <a:pt x="167" y="337"/>
                </a:lnTo>
                <a:lnTo>
                  <a:pt x="164" y="337"/>
                </a:lnTo>
                <a:lnTo>
                  <a:pt x="162" y="335"/>
                </a:lnTo>
                <a:lnTo>
                  <a:pt x="118" y="308"/>
                </a:lnTo>
                <a:lnTo>
                  <a:pt x="76" y="278"/>
                </a:lnTo>
                <a:lnTo>
                  <a:pt x="78" y="278"/>
                </a:lnTo>
                <a:lnTo>
                  <a:pt x="78" y="278"/>
                </a:lnTo>
                <a:lnTo>
                  <a:pt x="80" y="278"/>
                </a:lnTo>
                <a:lnTo>
                  <a:pt x="78" y="276"/>
                </a:lnTo>
                <a:lnTo>
                  <a:pt x="76" y="274"/>
                </a:lnTo>
                <a:lnTo>
                  <a:pt x="74" y="272"/>
                </a:lnTo>
                <a:lnTo>
                  <a:pt x="74" y="274"/>
                </a:lnTo>
                <a:lnTo>
                  <a:pt x="72" y="274"/>
                </a:lnTo>
                <a:lnTo>
                  <a:pt x="68" y="270"/>
                </a:lnTo>
                <a:lnTo>
                  <a:pt x="65" y="266"/>
                </a:lnTo>
                <a:lnTo>
                  <a:pt x="59" y="264"/>
                </a:lnTo>
                <a:lnTo>
                  <a:pt x="61" y="266"/>
                </a:lnTo>
                <a:lnTo>
                  <a:pt x="61" y="266"/>
                </a:lnTo>
                <a:lnTo>
                  <a:pt x="95" y="304"/>
                </a:lnTo>
                <a:lnTo>
                  <a:pt x="135" y="339"/>
                </a:lnTo>
                <a:lnTo>
                  <a:pt x="135" y="337"/>
                </a:lnTo>
                <a:lnTo>
                  <a:pt x="135" y="339"/>
                </a:lnTo>
                <a:lnTo>
                  <a:pt x="137" y="339"/>
                </a:lnTo>
                <a:lnTo>
                  <a:pt x="135" y="339"/>
                </a:lnTo>
                <a:lnTo>
                  <a:pt x="137" y="339"/>
                </a:lnTo>
                <a:lnTo>
                  <a:pt x="137" y="341"/>
                </a:lnTo>
                <a:lnTo>
                  <a:pt x="139" y="343"/>
                </a:lnTo>
                <a:lnTo>
                  <a:pt x="167" y="360"/>
                </a:lnTo>
                <a:lnTo>
                  <a:pt x="192" y="352"/>
                </a:lnTo>
                <a:lnTo>
                  <a:pt x="221" y="346"/>
                </a:lnTo>
                <a:lnTo>
                  <a:pt x="223" y="346"/>
                </a:lnTo>
                <a:lnTo>
                  <a:pt x="223" y="346"/>
                </a:lnTo>
                <a:lnTo>
                  <a:pt x="224" y="346"/>
                </a:lnTo>
                <a:lnTo>
                  <a:pt x="224" y="344"/>
                </a:lnTo>
                <a:lnTo>
                  <a:pt x="207" y="327"/>
                </a:lnTo>
                <a:lnTo>
                  <a:pt x="192" y="310"/>
                </a:lnTo>
                <a:lnTo>
                  <a:pt x="190" y="306"/>
                </a:lnTo>
                <a:lnTo>
                  <a:pt x="190" y="304"/>
                </a:lnTo>
                <a:lnTo>
                  <a:pt x="192" y="295"/>
                </a:lnTo>
                <a:lnTo>
                  <a:pt x="196" y="287"/>
                </a:lnTo>
                <a:lnTo>
                  <a:pt x="200" y="282"/>
                </a:lnTo>
                <a:lnTo>
                  <a:pt x="213" y="261"/>
                </a:lnTo>
                <a:lnTo>
                  <a:pt x="228" y="242"/>
                </a:lnTo>
                <a:lnTo>
                  <a:pt x="253" y="215"/>
                </a:lnTo>
                <a:lnTo>
                  <a:pt x="282" y="192"/>
                </a:lnTo>
                <a:lnTo>
                  <a:pt x="301" y="177"/>
                </a:lnTo>
                <a:lnTo>
                  <a:pt x="322" y="164"/>
                </a:lnTo>
                <a:lnTo>
                  <a:pt x="343" y="148"/>
                </a:lnTo>
                <a:lnTo>
                  <a:pt x="365" y="139"/>
                </a:lnTo>
                <a:lnTo>
                  <a:pt x="394" y="133"/>
                </a:lnTo>
                <a:lnTo>
                  <a:pt x="426" y="133"/>
                </a:lnTo>
                <a:lnTo>
                  <a:pt x="430" y="133"/>
                </a:lnTo>
                <a:lnTo>
                  <a:pt x="434" y="133"/>
                </a:lnTo>
                <a:lnTo>
                  <a:pt x="438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5"/>
                </a:lnTo>
                <a:lnTo>
                  <a:pt x="453" y="135"/>
                </a:lnTo>
                <a:lnTo>
                  <a:pt x="455" y="133"/>
                </a:lnTo>
                <a:lnTo>
                  <a:pt x="455" y="131"/>
                </a:lnTo>
                <a:lnTo>
                  <a:pt x="457" y="131"/>
                </a:lnTo>
                <a:lnTo>
                  <a:pt x="459" y="133"/>
                </a:lnTo>
                <a:lnTo>
                  <a:pt x="459" y="135"/>
                </a:lnTo>
                <a:lnTo>
                  <a:pt x="461" y="135"/>
                </a:lnTo>
                <a:lnTo>
                  <a:pt x="478" y="139"/>
                </a:lnTo>
                <a:lnTo>
                  <a:pt x="491" y="145"/>
                </a:lnTo>
                <a:lnTo>
                  <a:pt x="493" y="143"/>
                </a:lnTo>
                <a:lnTo>
                  <a:pt x="493" y="141"/>
                </a:lnTo>
                <a:lnTo>
                  <a:pt x="495" y="141"/>
                </a:lnTo>
                <a:lnTo>
                  <a:pt x="497" y="141"/>
                </a:lnTo>
                <a:lnTo>
                  <a:pt x="497" y="141"/>
                </a:lnTo>
                <a:lnTo>
                  <a:pt x="497" y="143"/>
                </a:lnTo>
                <a:lnTo>
                  <a:pt x="497" y="145"/>
                </a:lnTo>
                <a:lnTo>
                  <a:pt x="497" y="146"/>
                </a:lnTo>
                <a:lnTo>
                  <a:pt x="499" y="146"/>
                </a:lnTo>
                <a:lnTo>
                  <a:pt x="499" y="145"/>
                </a:lnTo>
                <a:lnTo>
                  <a:pt x="497" y="143"/>
                </a:lnTo>
                <a:lnTo>
                  <a:pt x="501" y="110"/>
                </a:lnTo>
                <a:lnTo>
                  <a:pt x="499" y="118"/>
                </a:lnTo>
                <a:lnTo>
                  <a:pt x="495" y="125"/>
                </a:lnTo>
                <a:lnTo>
                  <a:pt x="493" y="125"/>
                </a:lnTo>
                <a:lnTo>
                  <a:pt x="491" y="125"/>
                </a:lnTo>
                <a:lnTo>
                  <a:pt x="491" y="124"/>
                </a:lnTo>
                <a:lnTo>
                  <a:pt x="491" y="101"/>
                </a:lnTo>
                <a:lnTo>
                  <a:pt x="493" y="80"/>
                </a:lnTo>
                <a:lnTo>
                  <a:pt x="491" y="82"/>
                </a:lnTo>
                <a:lnTo>
                  <a:pt x="491" y="84"/>
                </a:lnTo>
                <a:lnTo>
                  <a:pt x="491" y="84"/>
                </a:lnTo>
                <a:lnTo>
                  <a:pt x="489" y="86"/>
                </a:lnTo>
                <a:lnTo>
                  <a:pt x="489" y="86"/>
                </a:lnTo>
                <a:lnTo>
                  <a:pt x="491" y="86"/>
                </a:lnTo>
                <a:lnTo>
                  <a:pt x="483" y="105"/>
                </a:lnTo>
                <a:lnTo>
                  <a:pt x="476" y="122"/>
                </a:lnTo>
                <a:lnTo>
                  <a:pt x="474" y="122"/>
                </a:lnTo>
                <a:lnTo>
                  <a:pt x="472" y="124"/>
                </a:lnTo>
                <a:lnTo>
                  <a:pt x="470" y="122"/>
                </a:lnTo>
                <a:lnTo>
                  <a:pt x="470" y="120"/>
                </a:lnTo>
                <a:lnTo>
                  <a:pt x="470" y="116"/>
                </a:lnTo>
                <a:lnTo>
                  <a:pt x="468" y="87"/>
                </a:lnTo>
                <a:lnTo>
                  <a:pt x="470" y="55"/>
                </a:lnTo>
                <a:lnTo>
                  <a:pt x="468" y="61"/>
                </a:lnTo>
                <a:lnTo>
                  <a:pt x="468" y="66"/>
                </a:lnTo>
                <a:lnTo>
                  <a:pt x="468" y="70"/>
                </a:lnTo>
                <a:lnTo>
                  <a:pt x="466" y="72"/>
                </a:lnTo>
                <a:lnTo>
                  <a:pt x="466" y="72"/>
                </a:lnTo>
                <a:lnTo>
                  <a:pt x="464" y="82"/>
                </a:lnTo>
                <a:lnTo>
                  <a:pt x="463" y="91"/>
                </a:lnTo>
                <a:lnTo>
                  <a:pt x="457" y="101"/>
                </a:lnTo>
                <a:lnTo>
                  <a:pt x="457" y="103"/>
                </a:lnTo>
                <a:lnTo>
                  <a:pt x="455" y="106"/>
                </a:lnTo>
                <a:lnTo>
                  <a:pt x="451" y="106"/>
                </a:lnTo>
                <a:lnTo>
                  <a:pt x="447" y="103"/>
                </a:lnTo>
                <a:lnTo>
                  <a:pt x="443" y="97"/>
                </a:lnTo>
                <a:lnTo>
                  <a:pt x="442" y="93"/>
                </a:lnTo>
                <a:lnTo>
                  <a:pt x="426" y="46"/>
                </a:lnTo>
                <a:lnTo>
                  <a:pt x="424" y="49"/>
                </a:lnTo>
                <a:lnTo>
                  <a:pt x="423" y="53"/>
                </a:lnTo>
                <a:lnTo>
                  <a:pt x="423" y="57"/>
                </a:lnTo>
                <a:lnTo>
                  <a:pt x="421" y="66"/>
                </a:lnTo>
                <a:lnTo>
                  <a:pt x="419" y="72"/>
                </a:lnTo>
                <a:lnTo>
                  <a:pt x="415" y="80"/>
                </a:lnTo>
                <a:lnTo>
                  <a:pt x="411" y="86"/>
                </a:lnTo>
                <a:lnTo>
                  <a:pt x="409" y="87"/>
                </a:lnTo>
                <a:lnTo>
                  <a:pt x="407" y="87"/>
                </a:lnTo>
                <a:lnTo>
                  <a:pt x="407" y="86"/>
                </a:lnTo>
                <a:lnTo>
                  <a:pt x="398" y="72"/>
                </a:lnTo>
                <a:lnTo>
                  <a:pt x="388" y="59"/>
                </a:lnTo>
                <a:lnTo>
                  <a:pt x="388" y="65"/>
                </a:lnTo>
                <a:lnTo>
                  <a:pt x="386" y="70"/>
                </a:lnTo>
                <a:lnTo>
                  <a:pt x="386" y="74"/>
                </a:lnTo>
                <a:lnTo>
                  <a:pt x="384" y="78"/>
                </a:lnTo>
                <a:lnTo>
                  <a:pt x="384" y="82"/>
                </a:lnTo>
                <a:lnTo>
                  <a:pt x="381" y="84"/>
                </a:lnTo>
                <a:lnTo>
                  <a:pt x="379" y="84"/>
                </a:lnTo>
                <a:lnTo>
                  <a:pt x="373" y="80"/>
                </a:lnTo>
                <a:lnTo>
                  <a:pt x="369" y="76"/>
                </a:lnTo>
                <a:lnTo>
                  <a:pt x="363" y="72"/>
                </a:lnTo>
                <a:lnTo>
                  <a:pt x="362" y="72"/>
                </a:lnTo>
                <a:lnTo>
                  <a:pt x="362" y="74"/>
                </a:lnTo>
                <a:lnTo>
                  <a:pt x="360" y="76"/>
                </a:lnTo>
                <a:lnTo>
                  <a:pt x="358" y="76"/>
                </a:lnTo>
                <a:lnTo>
                  <a:pt x="358" y="76"/>
                </a:lnTo>
                <a:lnTo>
                  <a:pt x="346" y="76"/>
                </a:lnTo>
                <a:lnTo>
                  <a:pt x="339" y="78"/>
                </a:lnTo>
                <a:lnTo>
                  <a:pt x="331" y="80"/>
                </a:lnTo>
                <a:lnTo>
                  <a:pt x="327" y="84"/>
                </a:lnTo>
                <a:lnTo>
                  <a:pt x="322" y="87"/>
                </a:lnTo>
                <a:lnTo>
                  <a:pt x="314" y="89"/>
                </a:lnTo>
                <a:lnTo>
                  <a:pt x="325" y="80"/>
                </a:lnTo>
                <a:lnTo>
                  <a:pt x="341" y="72"/>
                </a:lnTo>
                <a:lnTo>
                  <a:pt x="358" y="70"/>
                </a:lnTo>
                <a:lnTo>
                  <a:pt x="358" y="68"/>
                </a:lnTo>
                <a:lnTo>
                  <a:pt x="360" y="68"/>
                </a:lnTo>
                <a:lnTo>
                  <a:pt x="360" y="66"/>
                </a:lnTo>
                <a:lnTo>
                  <a:pt x="365" y="68"/>
                </a:lnTo>
                <a:lnTo>
                  <a:pt x="369" y="70"/>
                </a:lnTo>
                <a:lnTo>
                  <a:pt x="373" y="72"/>
                </a:lnTo>
                <a:lnTo>
                  <a:pt x="375" y="76"/>
                </a:lnTo>
                <a:lnTo>
                  <a:pt x="377" y="76"/>
                </a:lnTo>
                <a:lnTo>
                  <a:pt x="377" y="78"/>
                </a:lnTo>
                <a:lnTo>
                  <a:pt x="379" y="78"/>
                </a:lnTo>
                <a:lnTo>
                  <a:pt x="379" y="78"/>
                </a:lnTo>
                <a:lnTo>
                  <a:pt x="383" y="70"/>
                </a:lnTo>
                <a:lnTo>
                  <a:pt x="384" y="63"/>
                </a:lnTo>
                <a:lnTo>
                  <a:pt x="386" y="53"/>
                </a:lnTo>
                <a:lnTo>
                  <a:pt x="386" y="53"/>
                </a:lnTo>
                <a:lnTo>
                  <a:pt x="388" y="51"/>
                </a:lnTo>
                <a:lnTo>
                  <a:pt x="390" y="53"/>
                </a:lnTo>
                <a:lnTo>
                  <a:pt x="394" y="57"/>
                </a:lnTo>
                <a:lnTo>
                  <a:pt x="396" y="61"/>
                </a:lnTo>
                <a:lnTo>
                  <a:pt x="398" y="63"/>
                </a:lnTo>
                <a:lnTo>
                  <a:pt x="396" y="65"/>
                </a:lnTo>
                <a:lnTo>
                  <a:pt x="396" y="66"/>
                </a:lnTo>
                <a:lnTo>
                  <a:pt x="398" y="65"/>
                </a:lnTo>
                <a:lnTo>
                  <a:pt x="398" y="65"/>
                </a:lnTo>
                <a:lnTo>
                  <a:pt x="398" y="66"/>
                </a:lnTo>
                <a:lnTo>
                  <a:pt x="403" y="72"/>
                </a:lnTo>
                <a:lnTo>
                  <a:pt x="407" y="80"/>
                </a:lnTo>
                <a:lnTo>
                  <a:pt x="409" y="82"/>
                </a:lnTo>
                <a:lnTo>
                  <a:pt x="409" y="80"/>
                </a:lnTo>
                <a:lnTo>
                  <a:pt x="417" y="61"/>
                </a:lnTo>
                <a:lnTo>
                  <a:pt x="424" y="42"/>
                </a:lnTo>
                <a:lnTo>
                  <a:pt x="424" y="40"/>
                </a:lnTo>
                <a:lnTo>
                  <a:pt x="426" y="40"/>
                </a:lnTo>
                <a:lnTo>
                  <a:pt x="428" y="42"/>
                </a:lnTo>
                <a:lnTo>
                  <a:pt x="430" y="42"/>
                </a:lnTo>
                <a:lnTo>
                  <a:pt x="432" y="44"/>
                </a:lnTo>
                <a:lnTo>
                  <a:pt x="436" y="61"/>
                </a:lnTo>
                <a:lnTo>
                  <a:pt x="442" y="78"/>
                </a:lnTo>
                <a:lnTo>
                  <a:pt x="442" y="80"/>
                </a:lnTo>
                <a:lnTo>
                  <a:pt x="442" y="80"/>
                </a:lnTo>
                <a:lnTo>
                  <a:pt x="443" y="80"/>
                </a:lnTo>
                <a:lnTo>
                  <a:pt x="442" y="82"/>
                </a:lnTo>
                <a:lnTo>
                  <a:pt x="442" y="82"/>
                </a:lnTo>
                <a:lnTo>
                  <a:pt x="443" y="84"/>
                </a:lnTo>
                <a:lnTo>
                  <a:pt x="443" y="86"/>
                </a:lnTo>
                <a:lnTo>
                  <a:pt x="447" y="93"/>
                </a:lnTo>
                <a:lnTo>
                  <a:pt x="451" y="101"/>
                </a:lnTo>
                <a:lnTo>
                  <a:pt x="459" y="89"/>
                </a:lnTo>
                <a:lnTo>
                  <a:pt x="464" y="66"/>
                </a:lnTo>
                <a:lnTo>
                  <a:pt x="468" y="42"/>
                </a:lnTo>
                <a:lnTo>
                  <a:pt x="472" y="42"/>
                </a:lnTo>
                <a:lnTo>
                  <a:pt x="474" y="42"/>
                </a:lnTo>
                <a:lnTo>
                  <a:pt x="474" y="44"/>
                </a:lnTo>
                <a:lnTo>
                  <a:pt x="474" y="70"/>
                </a:lnTo>
                <a:lnTo>
                  <a:pt x="474" y="99"/>
                </a:lnTo>
                <a:lnTo>
                  <a:pt x="474" y="103"/>
                </a:lnTo>
                <a:lnTo>
                  <a:pt x="472" y="106"/>
                </a:lnTo>
                <a:lnTo>
                  <a:pt x="472" y="106"/>
                </a:lnTo>
                <a:lnTo>
                  <a:pt x="472" y="108"/>
                </a:lnTo>
                <a:lnTo>
                  <a:pt x="472" y="110"/>
                </a:lnTo>
                <a:lnTo>
                  <a:pt x="474" y="112"/>
                </a:lnTo>
                <a:lnTo>
                  <a:pt x="474" y="112"/>
                </a:lnTo>
                <a:lnTo>
                  <a:pt x="474" y="114"/>
                </a:lnTo>
                <a:lnTo>
                  <a:pt x="474" y="114"/>
                </a:lnTo>
                <a:lnTo>
                  <a:pt x="483" y="91"/>
                </a:lnTo>
                <a:lnTo>
                  <a:pt x="491" y="66"/>
                </a:lnTo>
                <a:lnTo>
                  <a:pt x="495" y="47"/>
                </a:lnTo>
                <a:lnTo>
                  <a:pt x="497" y="28"/>
                </a:lnTo>
                <a:lnTo>
                  <a:pt x="499" y="28"/>
                </a:lnTo>
                <a:lnTo>
                  <a:pt x="501" y="30"/>
                </a:lnTo>
                <a:lnTo>
                  <a:pt x="503" y="32"/>
                </a:lnTo>
                <a:lnTo>
                  <a:pt x="499" y="65"/>
                </a:lnTo>
                <a:lnTo>
                  <a:pt x="497" y="99"/>
                </a:lnTo>
                <a:lnTo>
                  <a:pt x="497" y="103"/>
                </a:lnTo>
                <a:lnTo>
                  <a:pt x="495" y="106"/>
                </a:lnTo>
                <a:lnTo>
                  <a:pt x="493" y="108"/>
                </a:lnTo>
                <a:lnTo>
                  <a:pt x="493" y="110"/>
                </a:lnTo>
                <a:lnTo>
                  <a:pt x="493" y="112"/>
                </a:lnTo>
                <a:lnTo>
                  <a:pt x="495" y="114"/>
                </a:lnTo>
                <a:lnTo>
                  <a:pt x="495" y="114"/>
                </a:lnTo>
                <a:lnTo>
                  <a:pt x="495" y="112"/>
                </a:lnTo>
                <a:lnTo>
                  <a:pt x="497" y="110"/>
                </a:lnTo>
                <a:lnTo>
                  <a:pt x="497" y="110"/>
                </a:lnTo>
                <a:lnTo>
                  <a:pt x="504" y="78"/>
                </a:lnTo>
                <a:lnTo>
                  <a:pt x="508" y="40"/>
                </a:lnTo>
                <a:lnTo>
                  <a:pt x="508" y="38"/>
                </a:lnTo>
                <a:lnTo>
                  <a:pt x="508" y="34"/>
                </a:lnTo>
                <a:lnTo>
                  <a:pt x="510" y="30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4" y="30"/>
                </a:lnTo>
                <a:lnTo>
                  <a:pt x="514" y="32"/>
                </a:lnTo>
                <a:lnTo>
                  <a:pt x="514" y="38"/>
                </a:lnTo>
                <a:lnTo>
                  <a:pt x="514" y="46"/>
                </a:lnTo>
                <a:lnTo>
                  <a:pt x="510" y="72"/>
                </a:lnTo>
                <a:lnTo>
                  <a:pt x="506" y="101"/>
                </a:lnTo>
                <a:lnTo>
                  <a:pt x="506" y="110"/>
                </a:lnTo>
                <a:lnTo>
                  <a:pt x="506" y="120"/>
                </a:lnTo>
                <a:lnTo>
                  <a:pt x="504" y="127"/>
                </a:lnTo>
                <a:lnTo>
                  <a:pt x="504" y="129"/>
                </a:lnTo>
                <a:lnTo>
                  <a:pt x="503" y="131"/>
                </a:lnTo>
                <a:lnTo>
                  <a:pt x="503" y="131"/>
                </a:lnTo>
                <a:lnTo>
                  <a:pt x="504" y="133"/>
                </a:lnTo>
                <a:lnTo>
                  <a:pt x="510" y="105"/>
                </a:lnTo>
                <a:lnTo>
                  <a:pt x="516" y="76"/>
                </a:lnTo>
                <a:lnTo>
                  <a:pt x="518" y="44"/>
                </a:lnTo>
                <a:lnTo>
                  <a:pt x="520" y="44"/>
                </a:lnTo>
                <a:lnTo>
                  <a:pt x="522" y="44"/>
                </a:lnTo>
                <a:lnTo>
                  <a:pt x="523" y="44"/>
                </a:lnTo>
                <a:lnTo>
                  <a:pt x="523" y="44"/>
                </a:lnTo>
                <a:lnTo>
                  <a:pt x="525" y="36"/>
                </a:lnTo>
                <a:lnTo>
                  <a:pt x="527" y="30"/>
                </a:lnTo>
                <a:lnTo>
                  <a:pt x="516" y="25"/>
                </a:lnTo>
                <a:lnTo>
                  <a:pt x="503" y="21"/>
                </a:lnTo>
                <a:lnTo>
                  <a:pt x="501" y="21"/>
                </a:lnTo>
                <a:lnTo>
                  <a:pt x="499" y="19"/>
                </a:lnTo>
                <a:lnTo>
                  <a:pt x="497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3" y="17"/>
                </a:lnTo>
                <a:lnTo>
                  <a:pt x="489" y="17"/>
                </a:lnTo>
                <a:lnTo>
                  <a:pt x="482" y="17"/>
                </a:lnTo>
                <a:lnTo>
                  <a:pt x="482" y="17"/>
                </a:lnTo>
                <a:lnTo>
                  <a:pt x="480" y="17"/>
                </a:lnTo>
                <a:lnTo>
                  <a:pt x="478" y="15"/>
                </a:lnTo>
                <a:lnTo>
                  <a:pt x="478" y="15"/>
                </a:lnTo>
                <a:lnTo>
                  <a:pt x="476" y="15"/>
                </a:lnTo>
                <a:lnTo>
                  <a:pt x="440" y="11"/>
                </a:lnTo>
                <a:lnTo>
                  <a:pt x="440" y="11"/>
                </a:lnTo>
                <a:lnTo>
                  <a:pt x="438" y="11"/>
                </a:lnTo>
                <a:lnTo>
                  <a:pt x="438" y="11"/>
                </a:lnTo>
                <a:lnTo>
                  <a:pt x="438" y="13"/>
                </a:lnTo>
                <a:lnTo>
                  <a:pt x="434" y="13"/>
                </a:lnTo>
                <a:lnTo>
                  <a:pt x="430" y="11"/>
                </a:lnTo>
                <a:lnTo>
                  <a:pt x="426" y="11"/>
                </a:lnTo>
                <a:lnTo>
                  <a:pt x="423" y="13"/>
                </a:lnTo>
                <a:lnTo>
                  <a:pt x="423" y="13"/>
                </a:lnTo>
                <a:lnTo>
                  <a:pt x="423" y="13"/>
                </a:lnTo>
                <a:lnTo>
                  <a:pt x="423" y="11"/>
                </a:lnTo>
                <a:lnTo>
                  <a:pt x="423" y="11"/>
                </a:lnTo>
                <a:lnTo>
                  <a:pt x="421" y="11"/>
                </a:lnTo>
                <a:lnTo>
                  <a:pt x="419" y="11"/>
                </a:lnTo>
                <a:lnTo>
                  <a:pt x="417" y="13"/>
                </a:lnTo>
                <a:lnTo>
                  <a:pt x="417" y="11"/>
                </a:lnTo>
                <a:lnTo>
                  <a:pt x="417" y="11"/>
                </a:lnTo>
                <a:lnTo>
                  <a:pt x="417" y="9"/>
                </a:lnTo>
                <a:lnTo>
                  <a:pt x="415" y="9"/>
                </a:lnTo>
                <a:lnTo>
                  <a:pt x="415" y="11"/>
                </a:lnTo>
                <a:lnTo>
                  <a:pt x="415" y="9"/>
                </a:lnTo>
                <a:lnTo>
                  <a:pt x="409" y="9"/>
                </a:lnTo>
                <a:lnTo>
                  <a:pt x="403" y="11"/>
                </a:lnTo>
                <a:lnTo>
                  <a:pt x="402" y="11"/>
                </a:lnTo>
                <a:lnTo>
                  <a:pt x="398" y="11"/>
                </a:lnTo>
                <a:lnTo>
                  <a:pt x="394" y="11"/>
                </a:lnTo>
                <a:lnTo>
                  <a:pt x="396" y="11"/>
                </a:lnTo>
                <a:lnTo>
                  <a:pt x="398" y="13"/>
                </a:lnTo>
                <a:lnTo>
                  <a:pt x="384" y="15"/>
                </a:lnTo>
                <a:lnTo>
                  <a:pt x="371" y="17"/>
                </a:lnTo>
                <a:lnTo>
                  <a:pt x="375" y="15"/>
                </a:lnTo>
                <a:lnTo>
                  <a:pt x="371" y="15"/>
                </a:lnTo>
                <a:lnTo>
                  <a:pt x="369" y="17"/>
                </a:lnTo>
                <a:lnTo>
                  <a:pt x="367" y="17"/>
                </a:lnTo>
                <a:lnTo>
                  <a:pt x="367" y="17"/>
                </a:lnTo>
                <a:lnTo>
                  <a:pt x="365" y="15"/>
                </a:lnTo>
                <a:lnTo>
                  <a:pt x="327" y="26"/>
                </a:lnTo>
                <a:lnTo>
                  <a:pt x="293" y="40"/>
                </a:lnTo>
                <a:lnTo>
                  <a:pt x="261" y="57"/>
                </a:lnTo>
                <a:lnTo>
                  <a:pt x="255" y="61"/>
                </a:lnTo>
                <a:lnTo>
                  <a:pt x="251" y="65"/>
                </a:lnTo>
                <a:lnTo>
                  <a:pt x="230" y="80"/>
                </a:lnTo>
                <a:lnTo>
                  <a:pt x="209" y="97"/>
                </a:lnTo>
                <a:lnTo>
                  <a:pt x="204" y="103"/>
                </a:lnTo>
                <a:lnTo>
                  <a:pt x="196" y="106"/>
                </a:lnTo>
                <a:lnTo>
                  <a:pt x="190" y="112"/>
                </a:lnTo>
                <a:lnTo>
                  <a:pt x="122" y="192"/>
                </a:lnTo>
                <a:lnTo>
                  <a:pt x="112" y="209"/>
                </a:lnTo>
                <a:lnTo>
                  <a:pt x="103" y="230"/>
                </a:lnTo>
                <a:lnTo>
                  <a:pt x="93" y="228"/>
                </a:lnTo>
                <a:lnTo>
                  <a:pt x="84" y="226"/>
                </a:lnTo>
                <a:lnTo>
                  <a:pt x="78" y="221"/>
                </a:lnTo>
                <a:lnTo>
                  <a:pt x="70" y="217"/>
                </a:lnTo>
                <a:lnTo>
                  <a:pt x="63" y="213"/>
                </a:lnTo>
                <a:lnTo>
                  <a:pt x="55" y="209"/>
                </a:lnTo>
                <a:lnTo>
                  <a:pt x="51" y="245"/>
                </a:lnTo>
                <a:lnTo>
                  <a:pt x="47" y="282"/>
                </a:lnTo>
                <a:lnTo>
                  <a:pt x="78" y="301"/>
                </a:lnTo>
                <a:lnTo>
                  <a:pt x="105" y="320"/>
                </a:lnTo>
                <a:close/>
                <a:moveTo>
                  <a:pt x="379" y="0"/>
                </a:moveTo>
                <a:lnTo>
                  <a:pt x="423" y="0"/>
                </a:lnTo>
                <a:lnTo>
                  <a:pt x="466" y="2"/>
                </a:lnTo>
                <a:lnTo>
                  <a:pt x="508" y="9"/>
                </a:lnTo>
                <a:lnTo>
                  <a:pt x="542" y="21"/>
                </a:lnTo>
                <a:lnTo>
                  <a:pt x="544" y="17"/>
                </a:lnTo>
                <a:lnTo>
                  <a:pt x="546" y="13"/>
                </a:lnTo>
                <a:lnTo>
                  <a:pt x="548" y="13"/>
                </a:lnTo>
                <a:lnTo>
                  <a:pt x="552" y="13"/>
                </a:lnTo>
                <a:lnTo>
                  <a:pt x="552" y="13"/>
                </a:lnTo>
                <a:lnTo>
                  <a:pt x="556" y="17"/>
                </a:lnTo>
                <a:lnTo>
                  <a:pt x="558" y="23"/>
                </a:lnTo>
                <a:lnTo>
                  <a:pt x="556" y="26"/>
                </a:lnTo>
                <a:lnTo>
                  <a:pt x="554" y="30"/>
                </a:lnTo>
                <a:lnTo>
                  <a:pt x="554" y="34"/>
                </a:lnTo>
                <a:lnTo>
                  <a:pt x="554" y="40"/>
                </a:lnTo>
                <a:lnTo>
                  <a:pt x="552" y="38"/>
                </a:lnTo>
                <a:lnTo>
                  <a:pt x="552" y="40"/>
                </a:lnTo>
                <a:lnTo>
                  <a:pt x="550" y="42"/>
                </a:lnTo>
                <a:lnTo>
                  <a:pt x="539" y="89"/>
                </a:lnTo>
                <a:lnTo>
                  <a:pt x="525" y="135"/>
                </a:lnTo>
                <a:lnTo>
                  <a:pt x="525" y="141"/>
                </a:lnTo>
                <a:lnTo>
                  <a:pt x="523" y="146"/>
                </a:lnTo>
                <a:lnTo>
                  <a:pt x="520" y="152"/>
                </a:lnTo>
                <a:lnTo>
                  <a:pt x="522" y="150"/>
                </a:lnTo>
                <a:lnTo>
                  <a:pt x="525" y="150"/>
                </a:lnTo>
                <a:lnTo>
                  <a:pt x="527" y="150"/>
                </a:lnTo>
                <a:lnTo>
                  <a:pt x="531" y="148"/>
                </a:lnTo>
                <a:lnTo>
                  <a:pt x="537" y="146"/>
                </a:lnTo>
                <a:lnTo>
                  <a:pt x="541" y="146"/>
                </a:lnTo>
                <a:lnTo>
                  <a:pt x="544" y="148"/>
                </a:lnTo>
                <a:lnTo>
                  <a:pt x="546" y="152"/>
                </a:lnTo>
                <a:lnTo>
                  <a:pt x="544" y="152"/>
                </a:lnTo>
                <a:lnTo>
                  <a:pt x="529" y="162"/>
                </a:lnTo>
                <a:lnTo>
                  <a:pt x="514" y="169"/>
                </a:lnTo>
                <a:lnTo>
                  <a:pt x="514" y="171"/>
                </a:lnTo>
                <a:lnTo>
                  <a:pt x="512" y="173"/>
                </a:lnTo>
                <a:lnTo>
                  <a:pt x="512" y="175"/>
                </a:lnTo>
                <a:lnTo>
                  <a:pt x="510" y="177"/>
                </a:lnTo>
                <a:lnTo>
                  <a:pt x="508" y="175"/>
                </a:lnTo>
                <a:lnTo>
                  <a:pt x="504" y="175"/>
                </a:lnTo>
                <a:lnTo>
                  <a:pt x="503" y="175"/>
                </a:lnTo>
                <a:lnTo>
                  <a:pt x="499" y="177"/>
                </a:lnTo>
                <a:lnTo>
                  <a:pt x="493" y="179"/>
                </a:lnTo>
                <a:lnTo>
                  <a:pt x="489" y="183"/>
                </a:lnTo>
                <a:lnTo>
                  <a:pt x="482" y="185"/>
                </a:lnTo>
                <a:lnTo>
                  <a:pt x="476" y="190"/>
                </a:lnTo>
                <a:lnTo>
                  <a:pt x="476" y="190"/>
                </a:lnTo>
                <a:lnTo>
                  <a:pt x="476" y="190"/>
                </a:lnTo>
                <a:lnTo>
                  <a:pt x="474" y="190"/>
                </a:lnTo>
                <a:lnTo>
                  <a:pt x="470" y="194"/>
                </a:lnTo>
                <a:lnTo>
                  <a:pt x="466" y="198"/>
                </a:lnTo>
                <a:lnTo>
                  <a:pt x="457" y="200"/>
                </a:lnTo>
                <a:lnTo>
                  <a:pt x="455" y="198"/>
                </a:lnTo>
                <a:lnTo>
                  <a:pt x="453" y="198"/>
                </a:lnTo>
                <a:lnTo>
                  <a:pt x="451" y="194"/>
                </a:lnTo>
                <a:lnTo>
                  <a:pt x="447" y="188"/>
                </a:lnTo>
                <a:lnTo>
                  <a:pt x="447" y="188"/>
                </a:lnTo>
                <a:lnTo>
                  <a:pt x="443" y="188"/>
                </a:lnTo>
                <a:lnTo>
                  <a:pt x="442" y="188"/>
                </a:lnTo>
                <a:lnTo>
                  <a:pt x="438" y="188"/>
                </a:lnTo>
                <a:lnTo>
                  <a:pt x="432" y="186"/>
                </a:lnTo>
                <a:lnTo>
                  <a:pt x="426" y="186"/>
                </a:lnTo>
                <a:lnTo>
                  <a:pt x="424" y="185"/>
                </a:lnTo>
                <a:lnTo>
                  <a:pt x="424" y="185"/>
                </a:lnTo>
                <a:lnTo>
                  <a:pt x="423" y="183"/>
                </a:lnTo>
                <a:lnTo>
                  <a:pt x="421" y="185"/>
                </a:lnTo>
                <a:lnTo>
                  <a:pt x="421" y="185"/>
                </a:lnTo>
                <a:lnTo>
                  <a:pt x="419" y="186"/>
                </a:lnTo>
                <a:lnTo>
                  <a:pt x="417" y="186"/>
                </a:lnTo>
                <a:lnTo>
                  <a:pt x="417" y="186"/>
                </a:lnTo>
                <a:lnTo>
                  <a:pt x="415" y="185"/>
                </a:lnTo>
                <a:lnTo>
                  <a:pt x="411" y="185"/>
                </a:lnTo>
                <a:lnTo>
                  <a:pt x="407" y="185"/>
                </a:lnTo>
                <a:lnTo>
                  <a:pt x="407" y="188"/>
                </a:lnTo>
                <a:lnTo>
                  <a:pt x="403" y="192"/>
                </a:lnTo>
                <a:lnTo>
                  <a:pt x="403" y="190"/>
                </a:lnTo>
                <a:lnTo>
                  <a:pt x="402" y="190"/>
                </a:lnTo>
                <a:lnTo>
                  <a:pt x="402" y="188"/>
                </a:lnTo>
                <a:lnTo>
                  <a:pt x="402" y="185"/>
                </a:lnTo>
                <a:lnTo>
                  <a:pt x="398" y="185"/>
                </a:lnTo>
                <a:lnTo>
                  <a:pt x="394" y="186"/>
                </a:lnTo>
                <a:lnTo>
                  <a:pt x="392" y="186"/>
                </a:lnTo>
                <a:lnTo>
                  <a:pt x="392" y="188"/>
                </a:lnTo>
                <a:lnTo>
                  <a:pt x="392" y="188"/>
                </a:lnTo>
                <a:lnTo>
                  <a:pt x="390" y="186"/>
                </a:lnTo>
                <a:lnTo>
                  <a:pt x="384" y="188"/>
                </a:lnTo>
                <a:lnTo>
                  <a:pt x="381" y="190"/>
                </a:lnTo>
                <a:lnTo>
                  <a:pt x="381" y="192"/>
                </a:lnTo>
                <a:lnTo>
                  <a:pt x="379" y="192"/>
                </a:lnTo>
                <a:lnTo>
                  <a:pt x="377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2"/>
                </a:lnTo>
                <a:lnTo>
                  <a:pt x="373" y="190"/>
                </a:lnTo>
                <a:lnTo>
                  <a:pt x="343" y="204"/>
                </a:lnTo>
                <a:lnTo>
                  <a:pt x="316" y="219"/>
                </a:lnTo>
                <a:lnTo>
                  <a:pt x="287" y="245"/>
                </a:lnTo>
                <a:lnTo>
                  <a:pt x="261" y="276"/>
                </a:lnTo>
                <a:lnTo>
                  <a:pt x="238" y="306"/>
                </a:lnTo>
                <a:lnTo>
                  <a:pt x="232" y="314"/>
                </a:lnTo>
                <a:lnTo>
                  <a:pt x="226" y="322"/>
                </a:lnTo>
                <a:lnTo>
                  <a:pt x="230" y="323"/>
                </a:lnTo>
                <a:lnTo>
                  <a:pt x="234" y="325"/>
                </a:lnTo>
                <a:lnTo>
                  <a:pt x="238" y="325"/>
                </a:lnTo>
                <a:lnTo>
                  <a:pt x="238" y="323"/>
                </a:lnTo>
                <a:lnTo>
                  <a:pt x="240" y="322"/>
                </a:lnTo>
                <a:lnTo>
                  <a:pt x="242" y="320"/>
                </a:lnTo>
                <a:lnTo>
                  <a:pt x="242" y="316"/>
                </a:lnTo>
                <a:lnTo>
                  <a:pt x="244" y="314"/>
                </a:lnTo>
                <a:lnTo>
                  <a:pt x="245" y="301"/>
                </a:lnTo>
                <a:lnTo>
                  <a:pt x="247" y="299"/>
                </a:lnTo>
                <a:lnTo>
                  <a:pt x="249" y="299"/>
                </a:lnTo>
                <a:lnTo>
                  <a:pt x="251" y="299"/>
                </a:lnTo>
                <a:lnTo>
                  <a:pt x="251" y="301"/>
                </a:lnTo>
                <a:lnTo>
                  <a:pt x="251" y="303"/>
                </a:lnTo>
                <a:lnTo>
                  <a:pt x="249" y="306"/>
                </a:lnTo>
                <a:lnTo>
                  <a:pt x="249" y="310"/>
                </a:lnTo>
                <a:lnTo>
                  <a:pt x="247" y="314"/>
                </a:lnTo>
                <a:lnTo>
                  <a:pt x="247" y="322"/>
                </a:lnTo>
                <a:lnTo>
                  <a:pt x="245" y="331"/>
                </a:lnTo>
                <a:lnTo>
                  <a:pt x="244" y="337"/>
                </a:lnTo>
                <a:lnTo>
                  <a:pt x="244" y="339"/>
                </a:lnTo>
                <a:lnTo>
                  <a:pt x="244" y="341"/>
                </a:lnTo>
                <a:lnTo>
                  <a:pt x="245" y="343"/>
                </a:lnTo>
                <a:lnTo>
                  <a:pt x="245" y="344"/>
                </a:lnTo>
                <a:lnTo>
                  <a:pt x="245" y="344"/>
                </a:lnTo>
                <a:lnTo>
                  <a:pt x="245" y="346"/>
                </a:lnTo>
                <a:lnTo>
                  <a:pt x="245" y="348"/>
                </a:lnTo>
                <a:lnTo>
                  <a:pt x="255" y="356"/>
                </a:lnTo>
                <a:lnTo>
                  <a:pt x="264" y="363"/>
                </a:lnTo>
                <a:lnTo>
                  <a:pt x="264" y="365"/>
                </a:lnTo>
                <a:lnTo>
                  <a:pt x="263" y="367"/>
                </a:lnTo>
                <a:lnTo>
                  <a:pt x="261" y="367"/>
                </a:lnTo>
                <a:lnTo>
                  <a:pt x="255" y="363"/>
                </a:lnTo>
                <a:lnTo>
                  <a:pt x="251" y="360"/>
                </a:lnTo>
                <a:lnTo>
                  <a:pt x="244" y="356"/>
                </a:lnTo>
                <a:lnTo>
                  <a:pt x="234" y="400"/>
                </a:lnTo>
                <a:lnTo>
                  <a:pt x="230" y="402"/>
                </a:lnTo>
                <a:lnTo>
                  <a:pt x="228" y="403"/>
                </a:lnTo>
                <a:lnTo>
                  <a:pt x="224" y="405"/>
                </a:lnTo>
                <a:lnTo>
                  <a:pt x="224" y="405"/>
                </a:lnTo>
                <a:lnTo>
                  <a:pt x="223" y="403"/>
                </a:lnTo>
                <a:lnTo>
                  <a:pt x="223" y="402"/>
                </a:lnTo>
                <a:lnTo>
                  <a:pt x="223" y="400"/>
                </a:lnTo>
                <a:lnTo>
                  <a:pt x="221" y="398"/>
                </a:lnTo>
                <a:lnTo>
                  <a:pt x="221" y="398"/>
                </a:lnTo>
                <a:lnTo>
                  <a:pt x="219" y="398"/>
                </a:lnTo>
                <a:lnTo>
                  <a:pt x="217" y="398"/>
                </a:lnTo>
                <a:lnTo>
                  <a:pt x="186" y="407"/>
                </a:lnTo>
                <a:lnTo>
                  <a:pt x="156" y="419"/>
                </a:lnTo>
                <a:lnTo>
                  <a:pt x="156" y="421"/>
                </a:lnTo>
                <a:lnTo>
                  <a:pt x="156" y="423"/>
                </a:lnTo>
                <a:lnTo>
                  <a:pt x="154" y="424"/>
                </a:lnTo>
                <a:lnTo>
                  <a:pt x="152" y="423"/>
                </a:lnTo>
                <a:lnTo>
                  <a:pt x="150" y="423"/>
                </a:lnTo>
                <a:lnTo>
                  <a:pt x="148" y="421"/>
                </a:lnTo>
                <a:lnTo>
                  <a:pt x="148" y="423"/>
                </a:lnTo>
                <a:lnTo>
                  <a:pt x="146" y="424"/>
                </a:lnTo>
                <a:lnTo>
                  <a:pt x="146" y="426"/>
                </a:lnTo>
                <a:lnTo>
                  <a:pt x="146" y="428"/>
                </a:lnTo>
                <a:lnTo>
                  <a:pt x="146" y="430"/>
                </a:lnTo>
                <a:lnTo>
                  <a:pt x="143" y="430"/>
                </a:lnTo>
                <a:lnTo>
                  <a:pt x="141" y="428"/>
                </a:lnTo>
                <a:lnTo>
                  <a:pt x="139" y="426"/>
                </a:lnTo>
                <a:lnTo>
                  <a:pt x="127" y="430"/>
                </a:lnTo>
                <a:lnTo>
                  <a:pt x="118" y="432"/>
                </a:lnTo>
                <a:lnTo>
                  <a:pt x="118" y="434"/>
                </a:lnTo>
                <a:lnTo>
                  <a:pt x="118" y="436"/>
                </a:lnTo>
                <a:lnTo>
                  <a:pt x="116" y="436"/>
                </a:lnTo>
                <a:lnTo>
                  <a:pt x="114" y="438"/>
                </a:lnTo>
                <a:lnTo>
                  <a:pt x="112" y="436"/>
                </a:lnTo>
                <a:lnTo>
                  <a:pt x="110" y="436"/>
                </a:lnTo>
                <a:lnTo>
                  <a:pt x="108" y="436"/>
                </a:lnTo>
                <a:lnTo>
                  <a:pt x="80" y="445"/>
                </a:lnTo>
                <a:lnTo>
                  <a:pt x="84" y="449"/>
                </a:lnTo>
                <a:lnTo>
                  <a:pt x="85" y="453"/>
                </a:lnTo>
                <a:lnTo>
                  <a:pt x="89" y="457"/>
                </a:lnTo>
                <a:lnTo>
                  <a:pt x="87" y="457"/>
                </a:lnTo>
                <a:lnTo>
                  <a:pt x="85" y="457"/>
                </a:lnTo>
                <a:lnTo>
                  <a:pt x="85" y="455"/>
                </a:lnTo>
                <a:lnTo>
                  <a:pt x="84" y="455"/>
                </a:lnTo>
                <a:lnTo>
                  <a:pt x="84" y="457"/>
                </a:lnTo>
                <a:lnTo>
                  <a:pt x="84" y="457"/>
                </a:lnTo>
                <a:lnTo>
                  <a:pt x="84" y="457"/>
                </a:lnTo>
                <a:lnTo>
                  <a:pt x="82" y="455"/>
                </a:lnTo>
                <a:lnTo>
                  <a:pt x="80" y="455"/>
                </a:lnTo>
                <a:lnTo>
                  <a:pt x="80" y="453"/>
                </a:lnTo>
                <a:lnTo>
                  <a:pt x="80" y="451"/>
                </a:lnTo>
                <a:lnTo>
                  <a:pt x="78" y="451"/>
                </a:lnTo>
                <a:lnTo>
                  <a:pt x="76" y="453"/>
                </a:lnTo>
                <a:lnTo>
                  <a:pt x="74" y="453"/>
                </a:lnTo>
                <a:lnTo>
                  <a:pt x="72" y="453"/>
                </a:lnTo>
                <a:lnTo>
                  <a:pt x="68" y="451"/>
                </a:lnTo>
                <a:lnTo>
                  <a:pt x="66" y="449"/>
                </a:lnTo>
                <a:lnTo>
                  <a:pt x="63" y="449"/>
                </a:lnTo>
                <a:lnTo>
                  <a:pt x="59" y="451"/>
                </a:lnTo>
                <a:lnTo>
                  <a:pt x="57" y="449"/>
                </a:lnTo>
                <a:lnTo>
                  <a:pt x="55" y="447"/>
                </a:lnTo>
                <a:lnTo>
                  <a:pt x="53" y="445"/>
                </a:lnTo>
                <a:lnTo>
                  <a:pt x="51" y="445"/>
                </a:lnTo>
                <a:lnTo>
                  <a:pt x="49" y="445"/>
                </a:lnTo>
                <a:lnTo>
                  <a:pt x="47" y="443"/>
                </a:lnTo>
                <a:lnTo>
                  <a:pt x="47" y="442"/>
                </a:lnTo>
                <a:lnTo>
                  <a:pt x="47" y="440"/>
                </a:lnTo>
                <a:lnTo>
                  <a:pt x="47" y="440"/>
                </a:lnTo>
                <a:lnTo>
                  <a:pt x="32" y="430"/>
                </a:lnTo>
                <a:lnTo>
                  <a:pt x="32" y="434"/>
                </a:lnTo>
                <a:lnTo>
                  <a:pt x="32" y="438"/>
                </a:lnTo>
                <a:lnTo>
                  <a:pt x="30" y="442"/>
                </a:lnTo>
                <a:lnTo>
                  <a:pt x="28" y="443"/>
                </a:lnTo>
                <a:lnTo>
                  <a:pt x="26" y="442"/>
                </a:lnTo>
                <a:lnTo>
                  <a:pt x="26" y="440"/>
                </a:lnTo>
                <a:lnTo>
                  <a:pt x="25" y="438"/>
                </a:lnTo>
                <a:lnTo>
                  <a:pt x="25" y="434"/>
                </a:lnTo>
                <a:lnTo>
                  <a:pt x="25" y="434"/>
                </a:lnTo>
                <a:lnTo>
                  <a:pt x="23" y="426"/>
                </a:lnTo>
                <a:lnTo>
                  <a:pt x="21" y="421"/>
                </a:lnTo>
                <a:lnTo>
                  <a:pt x="19" y="413"/>
                </a:lnTo>
                <a:lnTo>
                  <a:pt x="17" y="409"/>
                </a:lnTo>
                <a:lnTo>
                  <a:pt x="15" y="405"/>
                </a:lnTo>
                <a:lnTo>
                  <a:pt x="11" y="402"/>
                </a:lnTo>
                <a:lnTo>
                  <a:pt x="7" y="398"/>
                </a:lnTo>
                <a:lnTo>
                  <a:pt x="4" y="396"/>
                </a:lnTo>
                <a:lnTo>
                  <a:pt x="2" y="394"/>
                </a:lnTo>
                <a:lnTo>
                  <a:pt x="0" y="392"/>
                </a:lnTo>
                <a:lnTo>
                  <a:pt x="0" y="390"/>
                </a:lnTo>
                <a:lnTo>
                  <a:pt x="0" y="388"/>
                </a:lnTo>
                <a:lnTo>
                  <a:pt x="2" y="388"/>
                </a:lnTo>
                <a:lnTo>
                  <a:pt x="5" y="388"/>
                </a:lnTo>
                <a:lnTo>
                  <a:pt x="9" y="388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17" y="367"/>
                </a:lnTo>
                <a:lnTo>
                  <a:pt x="15" y="341"/>
                </a:lnTo>
                <a:lnTo>
                  <a:pt x="15" y="339"/>
                </a:lnTo>
                <a:lnTo>
                  <a:pt x="13" y="337"/>
                </a:lnTo>
                <a:lnTo>
                  <a:pt x="11" y="335"/>
                </a:lnTo>
                <a:lnTo>
                  <a:pt x="11" y="333"/>
                </a:lnTo>
                <a:lnTo>
                  <a:pt x="13" y="331"/>
                </a:lnTo>
                <a:lnTo>
                  <a:pt x="15" y="331"/>
                </a:lnTo>
                <a:lnTo>
                  <a:pt x="17" y="333"/>
                </a:lnTo>
                <a:lnTo>
                  <a:pt x="17" y="327"/>
                </a:lnTo>
                <a:lnTo>
                  <a:pt x="17" y="322"/>
                </a:lnTo>
                <a:lnTo>
                  <a:pt x="17" y="322"/>
                </a:lnTo>
                <a:lnTo>
                  <a:pt x="15" y="320"/>
                </a:lnTo>
                <a:lnTo>
                  <a:pt x="15" y="318"/>
                </a:lnTo>
                <a:lnTo>
                  <a:pt x="15" y="316"/>
                </a:lnTo>
                <a:lnTo>
                  <a:pt x="17" y="316"/>
                </a:lnTo>
                <a:lnTo>
                  <a:pt x="19" y="291"/>
                </a:lnTo>
                <a:lnTo>
                  <a:pt x="19" y="289"/>
                </a:lnTo>
                <a:lnTo>
                  <a:pt x="19" y="289"/>
                </a:lnTo>
                <a:lnTo>
                  <a:pt x="19" y="289"/>
                </a:lnTo>
                <a:lnTo>
                  <a:pt x="23" y="245"/>
                </a:lnTo>
                <a:lnTo>
                  <a:pt x="23" y="202"/>
                </a:lnTo>
                <a:lnTo>
                  <a:pt x="23" y="200"/>
                </a:lnTo>
                <a:lnTo>
                  <a:pt x="25" y="198"/>
                </a:lnTo>
                <a:lnTo>
                  <a:pt x="26" y="198"/>
                </a:lnTo>
                <a:lnTo>
                  <a:pt x="28" y="198"/>
                </a:lnTo>
                <a:lnTo>
                  <a:pt x="30" y="200"/>
                </a:lnTo>
                <a:lnTo>
                  <a:pt x="30" y="198"/>
                </a:lnTo>
                <a:lnTo>
                  <a:pt x="32" y="196"/>
                </a:lnTo>
                <a:lnTo>
                  <a:pt x="34" y="194"/>
                </a:lnTo>
                <a:lnTo>
                  <a:pt x="34" y="192"/>
                </a:lnTo>
                <a:lnTo>
                  <a:pt x="34" y="190"/>
                </a:lnTo>
                <a:lnTo>
                  <a:pt x="34" y="186"/>
                </a:lnTo>
                <a:lnTo>
                  <a:pt x="34" y="185"/>
                </a:lnTo>
                <a:lnTo>
                  <a:pt x="34" y="181"/>
                </a:lnTo>
                <a:lnTo>
                  <a:pt x="36" y="175"/>
                </a:lnTo>
                <a:lnTo>
                  <a:pt x="36" y="167"/>
                </a:lnTo>
                <a:lnTo>
                  <a:pt x="38" y="162"/>
                </a:lnTo>
                <a:lnTo>
                  <a:pt x="38" y="162"/>
                </a:lnTo>
                <a:lnTo>
                  <a:pt x="38" y="162"/>
                </a:lnTo>
                <a:lnTo>
                  <a:pt x="40" y="162"/>
                </a:lnTo>
                <a:lnTo>
                  <a:pt x="42" y="162"/>
                </a:lnTo>
                <a:lnTo>
                  <a:pt x="44" y="148"/>
                </a:lnTo>
                <a:lnTo>
                  <a:pt x="47" y="137"/>
                </a:lnTo>
                <a:lnTo>
                  <a:pt x="47" y="137"/>
                </a:lnTo>
                <a:lnTo>
                  <a:pt x="49" y="137"/>
                </a:lnTo>
                <a:lnTo>
                  <a:pt x="49" y="139"/>
                </a:lnTo>
                <a:lnTo>
                  <a:pt x="49" y="145"/>
                </a:lnTo>
                <a:lnTo>
                  <a:pt x="51" y="148"/>
                </a:lnTo>
                <a:lnTo>
                  <a:pt x="51" y="150"/>
                </a:lnTo>
                <a:lnTo>
                  <a:pt x="51" y="152"/>
                </a:lnTo>
                <a:lnTo>
                  <a:pt x="51" y="156"/>
                </a:lnTo>
                <a:lnTo>
                  <a:pt x="51" y="162"/>
                </a:lnTo>
                <a:lnTo>
                  <a:pt x="51" y="165"/>
                </a:lnTo>
                <a:lnTo>
                  <a:pt x="57" y="150"/>
                </a:lnTo>
                <a:lnTo>
                  <a:pt x="59" y="133"/>
                </a:lnTo>
                <a:lnTo>
                  <a:pt x="61" y="131"/>
                </a:lnTo>
                <a:lnTo>
                  <a:pt x="61" y="131"/>
                </a:lnTo>
                <a:lnTo>
                  <a:pt x="63" y="131"/>
                </a:lnTo>
                <a:lnTo>
                  <a:pt x="63" y="133"/>
                </a:lnTo>
                <a:lnTo>
                  <a:pt x="63" y="141"/>
                </a:lnTo>
                <a:lnTo>
                  <a:pt x="63" y="148"/>
                </a:lnTo>
                <a:lnTo>
                  <a:pt x="61" y="156"/>
                </a:lnTo>
                <a:lnTo>
                  <a:pt x="59" y="194"/>
                </a:lnTo>
                <a:lnTo>
                  <a:pt x="59" y="196"/>
                </a:lnTo>
                <a:lnTo>
                  <a:pt x="59" y="196"/>
                </a:lnTo>
                <a:lnTo>
                  <a:pt x="59" y="198"/>
                </a:lnTo>
                <a:lnTo>
                  <a:pt x="72" y="205"/>
                </a:lnTo>
                <a:lnTo>
                  <a:pt x="85" y="215"/>
                </a:lnTo>
                <a:lnTo>
                  <a:pt x="87" y="215"/>
                </a:lnTo>
                <a:lnTo>
                  <a:pt x="87" y="213"/>
                </a:lnTo>
                <a:lnTo>
                  <a:pt x="89" y="211"/>
                </a:lnTo>
                <a:lnTo>
                  <a:pt x="89" y="209"/>
                </a:lnTo>
                <a:lnTo>
                  <a:pt x="106" y="188"/>
                </a:lnTo>
                <a:lnTo>
                  <a:pt x="106" y="188"/>
                </a:lnTo>
                <a:lnTo>
                  <a:pt x="108" y="186"/>
                </a:lnTo>
                <a:lnTo>
                  <a:pt x="108" y="186"/>
                </a:lnTo>
                <a:lnTo>
                  <a:pt x="118" y="177"/>
                </a:lnTo>
                <a:lnTo>
                  <a:pt x="127" y="165"/>
                </a:lnTo>
                <a:lnTo>
                  <a:pt x="127" y="164"/>
                </a:lnTo>
                <a:lnTo>
                  <a:pt x="127" y="164"/>
                </a:lnTo>
                <a:lnTo>
                  <a:pt x="129" y="164"/>
                </a:lnTo>
                <a:lnTo>
                  <a:pt x="146" y="139"/>
                </a:lnTo>
                <a:lnTo>
                  <a:pt x="165" y="116"/>
                </a:lnTo>
                <a:lnTo>
                  <a:pt x="194" y="86"/>
                </a:lnTo>
                <a:lnTo>
                  <a:pt x="194" y="84"/>
                </a:lnTo>
                <a:lnTo>
                  <a:pt x="196" y="84"/>
                </a:lnTo>
                <a:lnTo>
                  <a:pt x="196" y="84"/>
                </a:lnTo>
                <a:lnTo>
                  <a:pt x="219" y="63"/>
                </a:lnTo>
                <a:lnTo>
                  <a:pt x="242" y="46"/>
                </a:lnTo>
                <a:lnTo>
                  <a:pt x="270" y="30"/>
                </a:lnTo>
                <a:lnTo>
                  <a:pt x="303" y="15"/>
                </a:lnTo>
                <a:lnTo>
                  <a:pt x="337" y="6"/>
                </a:lnTo>
                <a:lnTo>
                  <a:pt x="375" y="0"/>
                </a:lnTo>
                <a:lnTo>
                  <a:pt x="377" y="0"/>
                </a:lnTo>
                <a:lnTo>
                  <a:pt x="379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sp>
        <p:nvSpPr>
          <p:cNvPr id="48" name="Freeform 72">
            <a:extLst>
              <a:ext uri="{FF2B5EF4-FFF2-40B4-BE49-F238E27FC236}">
                <a16:creationId xmlns:a16="http://schemas.microsoft.com/office/drawing/2014/main" id="{850C4F06-33FF-4B3D-AA68-79B701A95895}"/>
              </a:ext>
            </a:extLst>
          </p:cNvPr>
          <p:cNvSpPr>
            <a:spLocks noEditPoints="1"/>
          </p:cNvSpPr>
          <p:nvPr/>
        </p:nvSpPr>
        <p:spPr bwMode="auto">
          <a:xfrm rot="20179802" flipH="1">
            <a:off x="2678547" y="3129672"/>
            <a:ext cx="752063" cy="590720"/>
          </a:xfrm>
          <a:custGeom>
            <a:avLst/>
            <a:gdLst>
              <a:gd name="T0" fmla="*/ 327 w 558"/>
              <a:gd name="T1" fmla="*/ 198 h 457"/>
              <a:gd name="T2" fmla="*/ 472 w 558"/>
              <a:gd name="T3" fmla="*/ 158 h 457"/>
              <a:gd name="T4" fmla="*/ 53 w 558"/>
              <a:gd name="T5" fmla="*/ 421 h 457"/>
              <a:gd name="T6" fmla="*/ 45 w 558"/>
              <a:gd name="T7" fmla="*/ 306 h 457"/>
              <a:gd name="T8" fmla="*/ 356 w 558"/>
              <a:gd name="T9" fmla="*/ 186 h 457"/>
              <a:gd name="T10" fmla="*/ 386 w 558"/>
              <a:gd name="T11" fmla="*/ 179 h 457"/>
              <a:gd name="T12" fmla="*/ 453 w 558"/>
              <a:gd name="T13" fmla="*/ 162 h 457"/>
              <a:gd name="T14" fmla="*/ 343 w 558"/>
              <a:gd name="T15" fmla="*/ 192 h 457"/>
              <a:gd name="T16" fmla="*/ 87 w 558"/>
              <a:gd name="T17" fmla="*/ 407 h 457"/>
              <a:gd name="T18" fmla="*/ 165 w 558"/>
              <a:gd name="T19" fmla="*/ 392 h 457"/>
              <a:gd name="T20" fmla="*/ 127 w 558"/>
              <a:gd name="T21" fmla="*/ 413 h 457"/>
              <a:gd name="T22" fmla="*/ 501 w 558"/>
              <a:gd name="T23" fmla="*/ 160 h 457"/>
              <a:gd name="T24" fmla="*/ 464 w 558"/>
              <a:gd name="T25" fmla="*/ 156 h 457"/>
              <a:gd name="T26" fmla="*/ 276 w 558"/>
              <a:gd name="T27" fmla="*/ 217 h 457"/>
              <a:gd name="T28" fmla="*/ 436 w 558"/>
              <a:gd name="T29" fmla="*/ 160 h 457"/>
              <a:gd name="T30" fmla="*/ 164 w 558"/>
              <a:gd name="T31" fmla="*/ 405 h 457"/>
              <a:gd name="T32" fmla="*/ 360 w 558"/>
              <a:gd name="T33" fmla="*/ 185 h 457"/>
              <a:gd name="T34" fmla="*/ 112 w 558"/>
              <a:gd name="T35" fmla="*/ 424 h 457"/>
              <a:gd name="T36" fmla="*/ 247 w 558"/>
              <a:gd name="T37" fmla="*/ 278 h 457"/>
              <a:gd name="T38" fmla="*/ 405 w 558"/>
              <a:gd name="T39" fmla="*/ 158 h 457"/>
              <a:gd name="T40" fmla="*/ 306 w 558"/>
              <a:gd name="T41" fmla="*/ 190 h 457"/>
              <a:gd name="T42" fmla="*/ 80 w 558"/>
              <a:gd name="T43" fmla="*/ 411 h 457"/>
              <a:gd name="T44" fmla="*/ 57 w 558"/>
              <a:gd name="T45" fmla="*/ 388 h 457"/>
              <a:gd name="T46" fmla="*/ 329 w 558"/>
              <a:gd name="T47" fmla="*/ 177 h 457"/>
              <a:gd name="T48" fmla="*/ 379 w 558"/>
              <a:gd name="T49" fmla="*/ 181 h 457"/>
              <a:gd name="T50" fmla="*/ 531 w 558"/>
              <a:gd name="T51" fmla="*/ 44 h 457"/>
              <a:gd name="T52" fmla="*/ 139 w 558"/>
              <a:gd name="T53" fmla="*/ 400 h 457"/>
              <a:gd name="T54" fmla="*/ 259 w 558"/>
              <a:gd name="T55" fmla="*/ 245 h 457"/>
              <a:gd name="T56" fmla="*/ 42 w 558"/>
              <a:gd name="T57" fmla="*/ 339 h 457"/>
              <a:gd name="T58" fmla="*/ 112 w 558"/>
              <a:gd name="T59" fmla="*/ 363 h 457"/>
              <a:gd name="T60" fmla="*/ 183 w 558"/>
              <a:gd name="T61" fmla="*/ 384 h 457"/>
              <a:gd name="T62" fmla="*/ 211 w 558"/>
              <a:gd name="T63" fmla="*/ 312 h 457"/>
              <a:gd name="T64" fmla="*/ 45 w 558"/>
              <a:gd name="T65" fmla="*/ 289 h 457"/>
              <a:gd name="T66" fmla="*/ 141 w 558"/>
              <a:gd name="T67" fmla="*/ 362 h 457"/>
              <a:gd name="T68" fmla="*/ 85 w 558"/>
              <a:gd name="T69" fmla="*/ 301 h 457"/>
              <a:gd name="T70" fmla="*/ 91 w 558"/>
              <a:gd name="T71" fmla="*/ 263 h 457"/>
              <a:gd name="T72" fmla="*/ 127 w 558"/>
              <a:gd name="T73" fmla="*/ 263 h 457"/>
              <a:gd name="T74" fmla="*/ 171 w 558"/>
              <a:gd name="T75" fmla="*/ 207 h 457"/>
              <a:gd name="T76" fmla="*/ 125 w 558"/>
              <a:gd name="T77" fmla="*/ 280 h 457"/>
              <a:gd name="T78" fmla="*/ 74 w 558"/>
              <a:gd name="T79" fmla="*/ 274 h 457"/>
              <a:gd name="T80" fmla="*/ 196 w 558"/>
              <a:gd name="T81" fmla="*/ 287 h 457"/>
              <a:gd name="T82" fmla="*/ 493 w 558"/>
              <a:gd name="T83" fmla="*/ 141 h 457"/>
              <a:gd name="T84" fmla="*/ 470 w 558"/>
              <a:gd name="T85" fmla="*/ 122 h 457"/>
              <a:gd name="T86" fmla="*/ 407 w 558"/>
              <a:gd name="T87" fmla="*/ 87 h 457"/>
              <a:gd name="T88" fmla="*/ 358 w 558"/>
              <a:gd name="T89" fmla="*/ 68 h 457"/>
              <a:gd name="T90" fmla="*/ 409 w 558"/>
              <a:gd name="T91" fmla="*/ 80 h 457"/>
              <a:gd name="T92" fmla="*/ 472 w 558"/>
              <a:gd name="T93" fmla="*/ 106 h 457"/>
              <a:gd name="T94" fmla="*/ 508 w 558"/>
              <a:gd name="T95" fmla="*/ 40 h 457"/>
              <a:gd name="T96" fmla="*/ 527 w 558"/>
              <a:gd name="T97" fmla="*/ 30 h 457"/>
              <a:gd name="T98" fmla="*/ 423 w 558"/>
              <a:gd name="T99" fmla="*/ 13 h 457"/>
              <a:gd name="T100" fmla="*/ 293 w 558"/>
              <a:gd name="T101" fmla="*/ 40 h 457"/>
              <a:gd name="T102" fmla="*/ 546 w 558"/>
              <a:gd name="T103" fmla="*/ 13 h 457"/>
              <a:gd name="T104" fmla="*/ 514 w 558"/>
              <a:gd name="T105" fmla="*/ 169 h 457"/>
              <a:gd name="T106" fmla="*/ 426 w 558"/>
              <a:gd name="T107" fmla="*/ 186 h 457"/>
              <a:gd name="T108" fmla="*/ 377 w 558"/>
              <a:gd name="T109" fmla="*/ 194 h 457"/>
              <a:gd name="T110" fmla="*/ 247 w 558"/>
              <a:gd name="T111" fmla="*/ 314 h 457"/>
              <a:gd name="T112" fmla="*/ 221 w 558"/>
              <a:gd name="T113" fmla="*/ 398 h 457"/>
              <a:gd name="T114" fmla="*/ 80 w 558"/>
              <a:gd name="T115" fmla="*/ 445 h 457"/>
              <a:gd name="T116" fmla="*/ 47 w 558"/>
              <a:gd name="T117" fmla="*/ 443 h 457"/>
              <a:gd name="T118" fmla="*/ 9 w 558"/>
              <a:gd name="T119" fmla="*/ 388 h 457"/>
              <a:gd name="T120" fmla="*/ 26 w 558"/>
              <a:gd name="T121" fmla="*/ 198 h 457"/>
              <a:gd name="T122" fmla="*/ 51 w 558"/>
              <a:gd name="T123" fmla="*/ 162 h 457"/>
              <a:gd name="T124" fmla="*/ 127 w 558"/>
              <a:gd name="T125" fmla="*/ 16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8" h="457">
                <a:moveTo>
                  <a:pt x="493" y="99"/>
                </a:moveTo>
                <a:lnTo>
                  <a:pt x="495" y="97"/>
                </a:lnTo>
                <a:lnTo>
                  <a:pt x="495" y="97"/>
                </a:lnTo>
                <a:lnTo>
                  <a:pt x="495" y="95"/>
                </a:lnTo>
                <a:lnTo>
                  <a:pt x="495" y="95"/>
                </a:lnTo>
                <a:lnTo>
                  <a:pt x="493" y="95"/>
                </a:lnTo>
                <a:lnTo>
                  <a:pt x="493" y="99"/>
                </a:lnTo>
                <a:close/>
                <a:moveTo>
                  <a:pt x="40" y="390"/>
                </a:moveTo>
                <a:lnTo>
                  <a:pt x="42" y="390"/>
                </a:lnTo>
                <a:lnTo>
                  <a:pt x="42" y="392"/>
                </a:lnTo>
                <a:lnTo>
                  <a:pt x="42" y="392"/>
                </a:lnTo>
                <a:lnTo>
                  <a:pt x="44" y="392"/>
                </a:lnTo>
                <a:lnTo>
                  <a:pt x="42" y="392"/>
                </a:lnTo>
                <a:lnTo>
                  <a:pt x="42" y="390"/>
                </a:lnTo>
                <a:lnTo>
                  <a:pt x="40" y="390"/>
                </a:lnTo>
                <a:close/>
                <a:moveTo>
                  <a:pt x="396" y="175"/>
                </a:move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3"/>
                </a:lnTo>
                <a:lnTo>
                  <a:pt x="398" y="173"/>
                </a:lnTo>
                <a:lnTo>
                  <a:pt x="398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close/>
                <a:moveTo>
                  <a:pt x="329" y="196"/>
                </a:moveTo>
                <a:lnTo>
                  <a:pt x="327" y="198"/>
                </a:lnTo>
                <a:lnTo>
                  <a:pt x="327" y="198"/>
                </a:lnTo>
                <a:lnTo>
                  <a:pt x="329" y="198"/>
                </a:lnTo>
                <a:lnTo>
                  <a:pt x="331" y="196"/>
                </a:lnTo>
                <a:lnTo>
                  <a:pt x="329" y="196"/>
                </a:lnTo>
                <a:close/>
                <a:moveTo>
                  <a:pt x="63" y="426"/>
                </a:moveTo>
                <a:lnTo>
                  <a:pt x="63" y="424"/>
                </a:lnTo>
                <a:lnTo>
                  <a:pt x="63" y="424"/>
                </a:lnTo>
                <a:lnTo>
                  <a:pt x="61" y="423"/>
                </a:lnTo>
                <a:lnTo>
                  <a:pt x="61" y="424"/>
                </a:lnTo>
                <a:lnTo>
                  <a:pt x="61" y="426"/>
                </a:lnTo>
                <a:lnTo>
                  <a:pt x="63" y="426"/>
                </a:lnTo>
                <a:close/>
                <a:moveTo>
                  <a:pt x="520" y="103"/>
                </a:moveTo>
                <a:lnTo>
                  <a:pt x="518" y="105"/>
                </a:lnTo>
                <a:lnTo>
                  <a:pt x="518" y="106"/>
                </a:lnTo>
                <a:lnTo>
                  <a:pt x="520" y="105"/>
                </a:lnTo>
                <a:lnTo>
                  <a:pt x="520" y="103"/>
                </a:lnTo>
                <a:lnTo>
                  <a:pt x="520" y="99"/>
                </a:lnTo>
                <a:lnTo>
                  <a:pt x="520" y="101"/>
                </a:lnTo>
                <a:lnTo>
                  <a:pt x="520" y="103"/>
                </a:lnTo>
                <a:close/>
                <a:moveTo>
                  <a:pt x="55" y="316"/>
                </a:moveTo>
                <a:lnTo>
                  <a:pt x="53" y="314"/>
                </a:lnTo>
                <a:lnTo>
                  <a:pt x="51" y="312"/>
                </a:lnTo>
                <a:lnTo>
                  <a:pt x="49" y="310"/>
                </a:lnTo>
                <a:lnTo>
                  <a:pt x="51" y="312"/>
                </a:lnTo>
                <a:lnTo>
                  <a:pt x="53" y="314"/>
                </a:lnTo>
                <a:lnTo>
                  <a:pt x="55" y="316"/>
                </a:lnTo>
                <a:close/>
                <a:moveTo>
                  <a:pt x="470" y="162"/>
                </a:moveTo>
                <a:lnTo>
                  <a:pt x="472" y="158"/>
                </a:lnTo>
                <a:lnTo>
                  <a:pt x="470" y="158"/>
                </a:lnTo>
                <a:lnTo>
                  <a:pt x="470" y="158"/>
                </a:lnTo>
                <a:lnTo>
                  <a:pt x="470" y="160"/>
                </a:lnTo>
                <a:lnTo>
                  <a:pt x="468" y="160"/>
                </a:lnTo>
                <a:lnTo>
                  <a:pt x="470" y="162"/>
                </a:lnTo>
                <a:close/>
                <a:moveTo>
                  <a:pt x="423" y="173"/>
                </a:moveTo>
                <a:lnTo>
                  <a:pt x="424" y="173"/>
                </a:lnTo>
                <a:lnTo>
                  <a:pt x="424" y="171"/>
                </a:lnTo>
                <a:lnTo>
                  <a:pt x="424" y="169"/>
                </a:lnTo>
                <a:lnTo>
                  <a:pt x="424" y="167"/>
                </a:lnTo>
                <a:lnTo>
                  <a:pt x="423" y="167"/>
                </a:lnTo>
                <a:lnTo>
                  <a:pt x="423" y="173"/>
                </a:lnTo>
                <a:close/>
                <a:moveTo>
                  <a:pt x="66" y="430"/>
                </a:moveTo>
                <a:lnTo>
                  <a:pt x="66" y="430"/>
                </a:lnTo>
                <a:lnTo>
                  <a:pt x="66" y="430"/>
                </a:lnTo>
                <a:lnTo>
                  <a:pt x="66" y="430"/>
                </a:lnTo>
                <a:lnTo>
                  <a:pt x="68" y="432"/>
                </a:lnTo>
                <a:lnTo>
                  <a:pt x="68" y="432"/>
                </a:lnTo>
                <a:lnTo>
                  <a:pt x="70" y="432"/>
                </a:lnTo>
                <a:lnTo>
                  <a:pt x="70" y="430"/>
                </a:lnTo>
                <a:lnTo>
                  <a:pt x="68" y="430"/>
                </a:lnTo>
                <a:lnTo>
                  <a:pt x="66" y="430"/>
                </a:lnTo>
                <a:close/>
                <a:moveTo>
                  <a:pt x="59" y="424"/>
                </a:moveTo>
                <a:lnTo>
                  <a:pt x="59" y="424"/>
                </a:lnTo>
                <a:lnTo>
                  <a:pt x="57" y="423"/>
                </a:lnTo>
                <a:lnTo>
                  <a:pt x="55" y="421"/>
                </a:lnTo>
                <a:lnTo>
                  <a:pt x="55" y="421"/>
                </a:lnTo>
                <a:lnTo>
                  <a:pt x="53" y="421"/>
                </a:lnTo>
                <a:lnTo>
                  <a:pt x="53" y="421"/>
                </a:lnTo>
                <a:lnTo>
                  <a:pt x="55" y="423"/>
                </a:lnTo>
                <a:lnTo>
                  <a:pt x="57" y="424"/>
                </a:lnTo>
                <a:lnTo>
                  <a:pt x="59" y="424"/>
                </a:lnTo>
                <a:close/>
                <a:moveTo>
                  <a:pt x="463" y="162"/>
                </a:moveTo>
                <a:lnTo>
                  <a:pt x="461" y="164"/>
                </a:lnTo>
                <a:lnTo>
                  <a:pt x="461" y="165"/>
                </a:lnTo>
                <a:lnTo>
                  <a:pt x="461" y="165"/>
                </a:lnTo>
                <a:lnTo>
                  <a:pt x="463" y="164"/>
                </a:lnTo>
                <a:lnTo>
                  <a:pt x="463" y="158"/>
                </a:lnTo>
                <a:lnTo>
                  <a:pt x="463" y="160"/>
                </a:lnTo>
                <a:lnTo>
                  <a:pt x="463" y="160"/>
                </a:lnTo>
                <a:lnTo>
                  <a:pt x="463" y="162"/>
                </a:lnTo>
                <a:close/>
                <a:moveTo>
                  <a:pt x="470" y="95"/>
                </a:moveTo>
                <a:lnTo>
                  <a:pt x="470" y="95"/>
                </a:lnTo>
                <a:lnTo>
                  <a:pt x="470" y="99"/>
                </a:lnTo>
                <a:lnTo>
                  <a:pt x="470" y="101"/>
                </a:lnTo>
                <a:lnTo>
                  <a:pt x="472" y="103"/>
                </a:lnTo>
                <a:lnTo>
                  <a:pt x="472" y="101"/>
                </a:lnTo>
                <a:lnTo>
                  <a:pt x="472" y="97"/>
                </a:lnTo>
                <a:lnTo>
                  <a:pt x="472" y="95"/>
                </a:lnTo>
                <a:lnTo>
                  <a:pt x="472" y="95"/>
                </a:lnTo>
                <a:lnTo>
                  <a:pt x="470" y="95"/>
                </a:lnTo>
                <a:lnTo>
                  <a:pt x="470" y="95"/>
                </a:lnTo>
                <a:close/>
                <a:moveTo>
                  <a:pt x="51" y="310"/>
                </a:moveTo>
                <a:lnTo>
                  <a:pt x="51" y="310"/>
                </a:lnTo>
                <a:lnTo>
                  <a:pt x="53" y="308"/>
                </a:lnTo>
                <a:lnTo>
                  <a:pt x="45" y="306"/>
                </a:lnTo>
                <a:lnTo>
                  <a:pt x="47" y="308"/>
                </a:lnTo>
                <a:lnTo>
                  <a:pt x="49" y="308"/>
                </a:lnTo>
                <a:lnTo>
                  <a:pt x="51" y="310"/>
                </a:lnTo>
                <a:close/>
                <a:moveTo>
                  <a:pt x="259" y="236"/>
                </a:moveTo>
                <a:lnTo>
                  <a:pt x="257" y="236"/>
                </a:lnTo>
                <a:lnTo>
                  <a:pt x="257" y="238"/>
                </a:lnTo>
                <a:lnTo>
                  <a:pt x="257" y="238"/>
                </a:lnTo>
                <a:lnTo>
                  <a:pt x="259" y="240"/>
                </a:lnTo>
                <a:lnTo>
                  <a:pt x="261" y="238"/>
                </a:lnTo>
                <a:lnTo>
                  <a:pt x="261" y="238"/>
                </a:lnTo>
                <a:lnTo>
                  <a:pt x="259" y="236"/>
                </a:lnTo>
                <a:lnTo>
                  <a:pt x="259" y="234"/>
                </a:lnTo>
                <a:lnTo>
                  <a:pt x="259" y="234"/>
                </a:lnTo>
                <a:lnTo>
                  <a:pt x="259" y="236"/>
                </a:lnTo>
                <a:close/>
                <a:moveTo>
                  <a:pt x="118" y="398"/>
                </a:moveTo>
                <a:lnTo>
                  <a:pt x="116" y="398"/>
                </a:lnTo>
                <a:lnTo>
                  <a:pt x="116" y="400"/>
                </a:lnTo>
                <a:lnTo>
                  <a:pt x="120" y="402"/>
                </a:lnTo>
                <a:lnTo>
                  <a:pt x="122" y="405"/>
                </a:lnTo>
                <a:lnTo>
                  <a:pt x="120" y="400"/>
                </a:lnTo>
                <a:lnTo>
                  <a:pt x="120" y="398"/>
                </a:lnTo>
                <a:lnTo>
                  <a:pt x="118" y="398"/>
                </a:lnTo>
                <a:lnTo>
                  <a:pt x="118" y="398"/>
                </a:lnTo>
                <a:close/>
                <a:moveTo>
                  <a:pt x="354" y="183"/>
                </a:moveTo>
                <a:lnTo>
                  <a:pt x="354" y="185"/>
                </a:lnTo>
                <a:lnTo>
                  <a:pt x="354" y="186"/>
                </a:lnTo>
                <a:lnTo>
                  <a:pt x="354" y="186"/>
                </a:lnTo>
                <a:lnTo>
                  <a:pt x="356" y="186"/>
                </a:lnTo>
                <a:lnTo>
                  <a:pt x="358" y="186"/>
                </a:lnTo>
                <a:lnTo>
                  <a:pt x="356" y="185"/>
                </a:lnTo>
                <a:lnTo>
                  <a:pt x="356" y="183"/>
                </a:lnTo>
                <a:lnTo>
                  <a:pt x="354" y="179"/>
                </a:lnTo>
                <a:lnTo>
                  <a:pt x="354" y="181"/>
                </a:lnTo>
                <a:lnTo>
                  <a:pt x="354" y="183"/>
                </a:lnTo>
                <a:close/>
                <a:moveTo>
                  <a:pt x="55" y="356"/>
                </a:moveTo>
                <a:lnTo>
                  <a:pt x="51" y="352"/>
                </a:lnTo>
                <a:lnTo>
                  <a:pt x="45" y="348"/>
                </a:lnTo>
                <a:lnTo>
                  <a:pt x="40" y="344"/>
                </a:lnTo>
                <a:lnTo>
                  <a:pt x="45" y="350"/>
                </a:lnTo>
                <a:lnTo>
                  <a:pt x="49" y="354"/>
                </a:lnTo>
                <a:lnTo>
                  <a:pt x="55" y="356"/>
                </a:lnTo>
                <a:close/>
                <a:moveTo>
                  <a:pt x="105" y="403"/>
                </a:moveTo>
                <a:lnTo>
                  <a:pt x="105" y="403"/>
                </a:lnTo>
                <a:lnTo>
                  <a:pt x="105" y="403"/>
                </a:lnTo>
                <a:lnTo>
                  <a:pt x="106" y="405"/>
                </a:lnTo>
                <a:lnTo>
                  <a:pt x="108" y="409"/>
                </a:lnTo>
                <a:lnTo>
                  <a:pt x="110" y="409"/>
                </a:lnTo>
                <a:lnTo>
                  <a:pt x="108" y="407"/>
                </a:lnTo>
                <a:lnTo>
                  <a:pt x="108" y="405"/>
                </a:lnTo>
                <a:lnTo>
                  <a:pt x="108" y="403"/>
                </a:lnTo>
                <a:lnTo>
                  <a:pt x="106" y="402"/>
                </a:lnTo>
                <a:lnTo>
                  <a:pt x="105" y="402"/>
                </a:lnTo>
                <a:lnTo>
                  <a:pt x="105" y="403"/>
                </a:lnTo>
                <a:close/>
                <a:moveTo>
                  <a:pt x="384" y="169"/>
                </a:moveTo>
                <a:lnTo>
                  <a:pt x="384" y="181"/>
                </a:lnTo>
                <a:lnTo>
                  <a:pt x="386" y="179"/>
                </a:lnTo>
                <a:lnTo>
                  <a:pt x="388" y="179"/>
                </a:lnTo>
                <a:lnTo>
                  <a:pt x="386" y="173"/>
                </a:lnTo>
                <a:lnTo>
                  <a:pt x="384" y="169"/>
                </a:lnTo>
                <a:close/>
                <a:moveTo>
                  <a:pt x="177" y="196"/>
                </a:moveTo>
                <a:lnTo>
                  <a:pt x="175" y="196"/>
                </a:lnTo>
                <a:lnTo>
                  <a:pt x="175" y="194"/>
                </a:lnTo>
                <a:lnTo>
                  <a:pt x="175" y="192"/>
                </a:lnTo>
                <a:lnTo>
                  <a:pt x="177" y="190"/>
                </a:lnTo>
                <a:lnTo>
                  <a:pt x="175" y="190"/>
                </a:lnTo>
                <a:lnTo>
                  <a:pt x="177" y="188"/>
                </a:lnTo>
                <a:lnTo>
                  <a:pt x="177" y="188"/>
                </a:lnTo>
                <a:lnTo>
                  <a:pt x="179" y="188"/>
                </a:lnTo>
                <a:lnTo>
                  <a:pt x="181" y="188"/>
                </a:lnTo>
                <a:lnTo>
                  <a:pt x="179" y="188"/>
                </a:lnTo>
                <a:lnTo>
                  <a:pt x="179" y="188"/>
                </a:lnTo>
                <a:lnTo>
                  <a:pt x="179" y="190"/>
                </a:lnTo>
                <a:lnTo>
                  <a:pt x="179" y="192"/>
                </a:lnTo>
                <a:lnTo>
                  <a:pt x="177" y="194"/>
                </a:lnTo>
                <a:lnTo>
                  <a:pt x="177" y="196"/>
                </a:lnTo>
                <a:close/>
                <a:moveTo>
                  <a:pt x="314" y="198"/>
                </a:moveTo>
                <a:lnTo>
                  <a:pt x="314" y="198"/>
                </a:lnTo>
                <a:lnTo>
                  <a:pt x="314" y="209"/>
                </a:lnTo>
                <a:lnTo>
                  <a:pt x="316" y="207"/>
                </a:lnTo>
                <a:lnTo>
                  <a:pt x="318" y="207"/>
                </a:lnTo>
                <a:lnTo>
                  <a:pt x="318" y="205"/>
                </a:lnTo>
                <a:lnTo>
                  <a:pt x="314" y="198"/>
                </a:lnTo>
                <a:lnTo>
                  <a:pt x="314" y="198"/>
                </a:lnTo>
                <a:close/>
                <a:moveTo>
                  <a:pt x="453" y="162"/>
                </a:moveTo>
                <a:lnTo>
                  <a:pt x="451" y="169"/>
                </a:lnTo>
                <a:lnTo>
                  <a:pt x="449" y="173"/>
                </a:lnTo>
                <a:lnTo>
                  <a:pt x="451" y="175"/>
                </a:lnTo>
                <a:lnTo>
                  <a:pt x="455" y="175"/>
                </a:lnTo>
                <a:lnTo>
                  <a:pt x="453" y="169"/>
                </a:lnTo>
                <a:lnTo>
                  <a:pt x="453" y="162"/>
                </a:lnTo>
                <a:close/>
                <a:moveTo>
                  <a:pt x="299" y="207"/>
                </a:moveTo>
                <a:lnTo>
                  <a:pt x="299" y="207"/>
                </a:lnTo>
                <a:lnTo>
                  <a:pt x="299" y="209"/>
                </a:lnTo>
                <a:lnTo>
                  <a:pt x="297" y="209"/>
                </a:lnTo>
                <a:lnTo>
                  <a:pt x="299" y="209"/>
                </a:lnTo>
                <a:lnTo>
                  <a:pt x="299" y="211"/>
                </a:lnTo>
                <a:lnTo>
                  <a:pt x="299" y="211"/>
                </a:lnTo>
                <a:lnTo>
                  <a:pt x="301" y="211"/>
                </a:lnTo>
                <a:lnTo>
                  <a:pt x="301" y="217"/>
                </a:lnTo>
                <a:lnTo>
                  <a:pt x="303" y="215"/>
                </a:lnTo>
                <a:lnTo>
                  <a:pt x="304" y="215"/>
                </a:lnTo>
                <a:lnTo>
                  <a:pt x="306" y="213"/>
                </a:lnTo>
                <a:lnTo>
                  <a:pt x="303" y="211"/>
                </a:lnTo>
                <a:lnTo>
                  <a:pt x="301" y="209"/>
                </a:lnTo>
                <a:lnTo>
                  <a:pt x="301" y="207"/>
                </a:lnTo>
                <a:lnTo>
                  <a:pt x="299" y="207"/>
                </a:lnTo>
                <a:lnTo>
                  <a:pt x="299" y="205"/>
                </a:lnTo>
                <a:lnTo>
                  <a:pt x="299" y="207"/>
                </a:lnTo>
                <a:close/>
                <a:moveTo>
                  <a:pt x="343" y="185"/>
                </a:moveTo>
                <a:lnTo>
                  <a:pt x="343" y="188"/>
                </a:lnTo>
                <a:lnTo>
                  <a:pt x="343" y="190"/>
                </a:lnTo>
                <a:lnTo>
                  <a:pt x="343" y="192"/>
                </a:lnTo>
                <a:lnTo>
                  <a:pt x="344" y="192"/>
                </a:lnTo>
                <a:lnTo>
                  <a:pt x="346" y="192"/>
                </a:lnTo>
                <a:lnTo>
                  <a:pt x="348" y="190"/>
                </a:lnTo>
                <a:lnTo>
                  <a:pt x="344" y="186"/>
                </a:lnTo>
                <a:lnTo>
                  <a:pt x="343" y="181"/>
                </a:lnTo>
                <a:lnTo>
                  <a:pt x="343" y="183"/>
                </a:lnTo>
                <a:lnTo>
                  <a:pt x="343" y="185"/>
                </a:lnTo>
                <a:close/>
                <a:moveTo>
                  <a:pt x="68" y="415"/>
                </a:moveTo>
                <a:lnTo>
                  <a:pt x="80" y="424"/>
                </a:lnTo>
                <a:lnTo>
                  <a:pt x="89" y="432"/>
                </a:lnTo>
                <a:lnTo>
                  <a:pt x="78" y="421"/>
                </a:lnTo>
                <a:lnTo>
                  <a:pt x="76" y="419"/>
                </a:lnTo>
                <a:lnTo>
                  <a:pt x="72" y="417"/>
                </a:lnTo>
                <a:lnTo>
                  <a:pt x="70" y="415"/>
                </a:lnTo>
                <a:lnTo>
                  <a:pt x="68" y="415"/>
                </a:lnTo>
                <a:close/>
                <a:moveTo>
                  <a:pt x="457" y="156"/>
                </a:moveTo>
                <a:lnTo>
                  <a:pt x="457" y="156"/>
                </a:lnTo>
                <a:lnTo>
                  <a:pt x="455" y="158"/>
                </a:lnTo>
                <a:lnTo>
                  <a:pt x="457" y="160"/>
                </a:lnTo>
                <a:lnTo>
                  <a:pt x="457" y="164"/>
                </a:lnTo>
                <a:lnTo>
                  <a:pt x="457" y="167"/>
                </a:lnTo>
                <a:lnTo>
                  <a:pt x="459" y="162"/>
                </a:lnTo>
                <a:lnTo>
                  <a:pt x="461" y="156"/>
                </a:lnTo>
                <a:lnTo>
                  <a:pt x="459" y="156"/>
                </a:lnTo>
                <a:lnTo>
                  <a:pt x="457" y="156"/>
                </a:lnTo>
                <a:close/>
                <a:moveTo>
                  <a:pt x="91" y="407"/>
                </a:moveTo>
                <a:lnTo>
                  <a:pt x="89" y="407"/>
                </a:lnTo>
                <a:lnTo>
                  <a:pt x="87" y="407"/>
                </a:lnTo>
                <a:lnTo>
                  <a:pt x="97" y="415"/>
                </a:lnTo>
                <a:lnTo>
                  <a:pt x="97" y="417"/>
                </a:lnTo>
                <a:lnTo>
                  <a:pt x="99" y="417"/>
                </a:lnTo>
                <a:lnTo>
                  <a:pt x="101" y="419"/>
                </a:lnTo>
                <a:lnTo>
                  <a:pt x="101" y="419"/>
                </a:lnTo>
                <a:lnTo>
                  <a:pt x="97" y="415"/>
                </a:lnTo>
                <a:lnTo>
                  <a:pt x="95" y="411"/>
                </a:lnTo>
                <a:lnTo>
                  <a:pt x="93" y="407"/>
                </a:lnTo>
                <a:lnTo>
                  <a:pt x="93" y="407"/>
                </a:lnTo>
                <a:lnTo>
                  <a:pt x="91" y="407"/>
                </a:lnTo>
                <a:lnTo>
                  <a:pt x="91" y="407"/>
                </a:lnTo>
                <a:close/>
                <a:moveTo>
                  <a:pt x="419" y="160"/>
                </a:moveTo>
                <a:lnTo>
                  <a:pt x="417" y="164"/>
                </a:lnTo>
                <a:lnTo>
                  <a:pt x="417" y="167"/>
                </a:lnTo>
                <a:lnTo>
                  <a:pt x="417" y="167"/>
                </a:lnTo>
                <a:lnTo>
                  <a:pt x="417" y="169"/>
                </a:lnTo>
                <a:lnTo>
                  <a:pt x="417" y="171"/>
                </a:lnTo>
                <a:lnTo>
                  <a:pt x="417" y="171"/>
                </a:lnTo>
                <a:lnTo>
                  <a:pt x="417" y="171"/>
                </a:lnTo>
                <a:lnTo>
                  <a:pt x="419" y="171"/>
                </a:lnTo>
                <a:lnTo>
                  <a:pt x="419" y="171"/>
                </a:lnTo>
                <a:lnTo>
                  <a:pt x="421" y="165"/>
                </a:lnTo>
                <a:lnTo>
                  <a:pt x="421" y="158"/>
                </a:lnTo>
                <a:lnTo>
                  <a:pt x="421" y="156"/>
                </a:lnTo>
                <a:lnTo>
                  <a:pt x="419" y="156"/>
                </a:lnTo>
                <a:lnTo>
                  <a:pt x="419" y="158"/>
                </a:lnTo>
                <a:lnTo>
                  <a:pt x="419" y="160"/>
                </a:lnTo>
                <a:close/>
                <a:moveTo>
                  <a:pt x="165" y="392"/>
                </a:moveTo>
                <a:lnTo>
                  <a:pt x="169" y="402"/>
                </a:lnTo>
                <a:lnTo>
                  <a:pt x="171" y="402"/>
                </a:lnTo>
                <a:lnTo>
                  <a:pt x="175" y="402"/>
                </a:lnTo>
                <a:lnTo>
                  <a:pt x="173" y="398"/>
                </a:lnTo>
                <a:lnTo>
                  <a:pt x="171" y="398"/>
                </a:lnTo>
                <a:lnTo>
                  <a:pt x="169" y="396"/>
                </a:lnTo>
                <a:lnTo>
                  <a:pt x="169" y="394"/>
                </a:lnTo>
                <a:lnTo>
                  <a:pt x="167" y="392"/>
                </a:lnTo>
                <a:lnTo>
                  <a:pt x="165" y="392"/>
                </a:lnTo>
                <a:lnTo>
                  <a:pt x="165" y="392"/>
                </a:lnTo>
                <a:close/>
                <a:moveTo>
                  <a:pt x="411" y="162"/>
                </a:moveTo>
                <a:lnTo>
                  <a:pt x="409" y="173"/>
                </a:lnTo>
                <a:lnTo>
                  <a:pt x="413" y="173"/>
                </a:lnTo>
                <a:lnTo>
                  <a:pt x="415" y="173"/>
                </a:lnTo>
                <a:lnTo>
                  <a:pt x="413" y="167"/>
                </a:lnTo>
                <a:lnTo>
                  <a:pt x="413" y="162"/>
                </a:lnTo>
                <a:lnTo>
                  <a:pt x="413" y="156"/>
                </a:lnTo>
                <a:lnTo>
                  <a:pt x="411" y="160"/>
                </a:lnTo>
                <a:lnTo>
                  <a:pt x="411" y="162"/>
                </a:lnTo>
                <a:close/>
                <a:moveTo>
                  <a:pt x="129" y="405"/>
                </a:moveTo>
                <a:lnTo>
                  <a:pt x="129" y="405"/>
                </a:lnTo>
                <a:lnTo>
                  <a:pt x="129" y="403"/>
                </a:lnTo>
                <a:lnTo>
                  <a:pt x="127" y="403"/>
                </a:lnTo>
                <a:lnTo>
                  <a:pt x="125" y="402"/>
                </a:lnTo>
                <a:lnTo>
                  <a:pt x="125" y="402"/>
                </a:lnTo>
                <a:lnTo>
                  <a:pt x="124" y="400"/>
                </a:lnTo>
                <a:lnTo>
                  <a:pt x="125" y="407"/>
                </a:lnTo>
                <a:lnTo>
                  <a:pt x="127" y="413"/>
                </a:lnTo>
                <a:lnTo>
                  <a:pt x="131" y="417"/>
                </a:lnTo>
                <a:lnTo>
                  <a:pt x="133" y="417"/>
                </a:lnTo>
                <a:lnTo>
                  <a:pt x="133" y="417"/>
                </a:lnTo>
                <a:lnTo>
                  <a:pt x="131" y="413"/>
                </a:lnTo>
                <a:lnTo>
                  <a:pt x="129" y="409"/>
                </a:lnTo>
                <a:lnTo>
                  <a:pt x="129" y="407"/>
                </a:lnTo>
                <a:lnTo>
                  <a:pt x="129" y="407"/>
                </a:lnTo>
                <a:lnTo>
                  <a:pt x="129" y="405"/>
                </a:lnTo>
                <a:close/>
                <a:moveTo>
                  <a:pt x="226" y="325"/>
                </a:moveTo>
                <a:lnTo>
                  <a:pt x="230" y="331"/>
                </a:lnTo>
                <a:lnTo>
                  <a:pt x="236" y="337"/>
                </a:lnTo>
                <a:lnTo>
                  <a:pt x="236" y="333"/>
                </a:lnTo>
                <a:lnTo>
                  <a:pt x="236" y="329"/>
                </a:lnTo>
                <a:lnTo>
                  <a:pt x="226" y="325"/>
                </a:lnTo>
                <a:close/>
                <a:moveTo>
                  <a:pt x="501" y="160"/>
                </a:moveTo>
                <a:lnTo>
                  <a:pt x="497" y="158"/>
                </a:lnTo>
                <a:lnTo>
                  <a:pt x="495" y="158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89" y="164"/>
                </a:lnTo>
                <a:lnTo>
                  <a:pt x="491" y="165"/>
                </a:lnTo>
                <a:lnTo>
                  <a:pt x="491" y="167"/>
                </a:lnTo>
                <a:lnTo>
                  <a:pt x="495" y="165"/>
                </a:lnTo>
                <a:lnTo>
                  <a:pt x="499" y="162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close/>
                <a:moveTo>
                  <a:pt x="449" y="162"/>
                </a:moveTo>
                <a:lnTo>
                  <a:pt x="449" y="156"/>
                </a:lnTo>
                <a:lnTo>
                  <a:pt x="445" y="156"/>
                </a:lnTo>
                <a:lnTo>
                  <a:pt x="445" y="160"/>
                </a:lnTo>
                <a:lnTo>
                  <a:pt x="445" y="162"/>
                </a:lnTo>
                <a:lnTo>
                  <a:pt x="445" y="164"/>
                </a:lnTo>
                <a:lnTo>
                  <a:pt x="443" y="164"/>
                </a:lnTo>
                <a:lnTo>
                  <a:pt x="443" y="169"/>
                </a:lnTo>
                <a:lnTo>
                  <a:pt x="445" y="173"/>
                </a:lnTo>
                <a:lnTo>
                  <a:pt x="447" y="169"/>
                </a:lnTo>
                <a:lnTo>
                  <a:pt x="447" y="165"/>
                </a:lnTo>
                <a:lnTo>
                  <a:pt x="449" y="162"/>
                </a:lnTo>
                <a:close/>
                <a:moveTo>
                  <a:pt x="464" y="156"/>
                </a:moveTo>
                <a:lnTo>
                  <a:pt x="464" y="158"/>
                </a:lnTo>
                <a:lnTo>
                  <a:pt x="464" y="160"/>
                </a:lnTo>
                <a:lnTo>
                  <a:pt x="463" y="167"/>
                </a:lnTo>
                <a:lnTo>
                  <a:pt x="459" y="177"/>
                </a:lnTo>
                <a:lnTo>
                  <a:pt x="461" y="177"/>
                </a:lnTo>
                <a:lnTo>
                  <a:pt x="463" y="177"/>
                </a:lnTo>
                <a:lnTo>
                  <a:pt x="464" y="177"/>
                </a:lnTo>
                <a:lnTo>
                  <a:pt x="464" y="171"/>
                </a:lnTo>
                <a:lnTo>
                  <a:pt x="464" y="165"/>
                </a:lnTo>
                <a:lnTo>
                  <a:pt x="466" y="160"/>
                </a:lnTo>
                <a:lnTo>
                  <a:pt x="466" y="158"/>
                </a:lnTo>
                <a:lnTo>
                  <a:pt x="466" y="156"/>
                </a:lnTo>
                <a:lnTo>
                  <a:pt x="466" y="156"/>
                </a:lnTo>
                <a:lnTo>
                  <a:pt x="464" y="156"/>
                </a:lnTo>
                <a:close/>
                <a:moveTo>
                  <a:pt x="346" y="167"/>
                </a:moveTo>
                <a:lnTo>
                  <a:pt x="344" y="169"/>
                </a:lnTo>
                <a:lnTo>
                  <a:pt x="344" y="169"/>
                </a:lnTo>
                <a:lnTo>
                  <a:pt x="343" y="171"/>
                </a:lnTo>
                <a:lnTo>
                  <a:pt x="344" y="177"/>
                </a:lnTo>
                <a:lnTo>
                  <a:pt x="348" y="183"/>
                </a:lnTo>
                <a:lnTo>
                  <a:pt x="348" y="183"/>
                </a:lnTo>
                <a:lnTo>
                  <a:pt x="348" y="183"/>
                </a:lnTo>
                <a:lnTo>
                  <a:pt x="350" y="183"/>
                </a:lnTo>
                <a:lnTo>
                  <a:pt x="350" y="183"/>
                </a:lnTo>
                <a:lnTo>
                  <a:pt x="350" y="177"/>
                </a:lnTo>
                <a:lnTo>
                  <a:pt x="348" y="171"/>
                </a:lnTo>
                <a:lnTo>
                  <a:pt x="348" y="171"/>
                </a:lnTo>
                <a:lnTo>
                  <a:pt x="348" y="169"/>
                </a:lnTo>
                <a:lnTo>
                  <a:pt x="348" y="167"/>
                </a:lnTo>
                <a:lnTo>
                  <a:pt x="348" y="167"/>
                </a:lnTo>
                <a:lnTo>
                  <a:pt x="346" y="167"/>
                </a:lnTo>
                <a:close/>
                <a:moveTo>
                  <a:pt x="442" y="171"/>
                </a:moveTo>
                <a:lnTo>
                  <a:pt x="442" y="171"/>
                </a:lnTo>
                <a:lnTo>
                  <a:pt x="442" y="171"/>
                </a:lnTo>
                <a:lnTo>
                  <a:pt x="442" y="164"/>
                </a:lnTo>
                <a:lnTo>
                  <a:pt x="442" y="156"/>
                </a:lnTo>
                <a:lnTo>
                  <a:pt x="440" y="156"/>
                </a:lnTo>
                <a:lnTo>
                  <a:pt x="440" y="156"/>
                </a:lnTo>
                <a:lnTo>
                  <a:pt x="434" y="171"/>
                </a:lnTo>
                <a:lnTo>
                  <a:pt x="438" y="171"/>
                </a:lnTo>
                <a:lnTo>
                  <a:pt x="442" y="171"/>
                </a:lnTo>
                <a:close/>
                <a:moveTo>
                  <a:pt x="276" y="217"/>
                </a:moveTo>
                <a:lnTo>
                  <a:pt x="274" y="221"/>
                </a:lnTo>
                <a:lnTo>
                  <a:pt x="270" y="223"/>
                </a:lnTo>
                <a:lnTo>
                  <a:pt x="268" y="224"/>
                </a:lnTo>
                <a:lnTo>
                  <a:pt x="272" y="226"/>
                </a:lnTo>
                <a:lnTo>
                  <a:pt x="276" y="228"/>
                </a:lnTo>
                <a:lnTo>
                  <a:pt x="278" y="232"/>
                </a:lnTo>
                <a:lnTo>
                  <a:pt x="278" y="224"/>
                </a:lnTo>
                <a:lnTo>
                  <a:pt x="278" y="219"/>
                </a:lnTo>
                <a:lnTo>
                  <a:pt x="278" y="217"/>
                </a:lnTo>
                <a:lnTo>
                  <a:pt x="276" y="217"/>
                </a:lnTo>
                <a:lnTo>
                  <a:pt x="276" y="217"/>
                </a:lnTo>
                <a:close/>
                <a:moveTo>
                  <a:pt x="386" y="160"/>
                </a:moveTo>
                <a:lnTo>
                  <a:pt x="386" y="160"/>
                </a:lnTo>
                <a:lnTo>
                  <a:pt x="386" y="162"/>
                </a:lnTo>
                <a:lnTo>
                  <a:pt x="388" y="165"/>
                </a:lnTo>
                <a:lnTo>
                  <a:pt x="388" y="169"/>
                </a:lnTo>
                <a:lnTo>
                  <a:pt x="390" y="173"/>
                </a:lnTo>
                <a:lnTo>
                  <a:pt x="390" y="175"/>
                </a:lnTo>
                <a:lnTo>
                  <a:pt x="392" y="175"/>
                </a:lnTo>
                <a:lnTo>
                  <a:pt x="392" y="175"/>
                </a:lnTo>
                <a:lnTo>
                  <a:pt x="392" y="173"/>
                </a:lnTo>
                <a:lnTo>
                  <a:pt x="394" y="165"/>
                </a:lnTo>
                <a:lnTo>
                  <a:pt x="394" y="158"/>
                </a:lnTo>
                <a:lnTo>
                  <a:pt x="390" y="158"/>
                </a:lnTo>
                <a:lnTo>
                  <a:pt x="386" y="160"/>
                </a:lnTo>
                <a:close/>
                <a:moveTo>
                  <a:pt x="436" y="162"/>
                </a:moveTo>
                <a:lnTo>
                  <a:pt x="436" y="162"/>
                </a:lnTo>
                <a:lnTo>
                  <a:pt x="436" y="160"/>
                </a:lnTo>
                <a:lnTo>
                  <a:pt x="436" y="158"/>
                </a:lnTo>
                <a:lnTo>
                  <a:pt x="436" y="158"/>
                </a:lnTo>
                <a:lnTo>
                  <a:pt x="434" y="160"/>
                </a:lnTo>
                <a:lnTo>
                  <a:pt x="434" y="158"/>
                </a:lnTo>
                <a:lnTo>
                  <a:pt x="434" y="158"/>
                </a:lnTo>
                <a:lnTo>
                  <a:pt x="436" y="156"/>
                </a:lnTo>
                <a:lnTo>
                  <a:pt x="428" y="156"/>
                </a:lnTo>
                <a:lnTo>
                  <a:pt x="428" y="158"/>
                </a:lnTo>
                <a:lnTo>
                  <a:pt x="428" y="162"/>
                </a:lnTo>
                <a:lnTo>
                  <a:pt x="426" y="164"/>
                </a:lnTo>
                <a:lnTo>
                  <a:pt x="426" y="165"/>
                </a:lnTo>
                <a:lnTo>
                  <a:pt x="426" y="169"/>
                </a:lnTo>
                <a:lnTo>
                  <a:pt x="426" y="171"/>
                </a:lnTo>
                <a:lnTo>
                  <a:pt x="426" y="171"/>
                </a:lnTo>
                <a:lnTo>
                  <a:pt x="428" y="171"/>
                </a:lnTo>
                <a:lnTo>
                  <a:pt x="430" y="171"/>
                </a:lnTo>
                <a:lnTo>
                  <a:pt x="432" y="169"/>
                </a:lnTo>
                <a:lnTo>
                  <a:pt x="432" y="167"/>
                </a:lnTo>
                <a:lnTo>
                  <a:pt x="434" y="165"/>
                </a:lnTo>
                <a:lnTo>
                  <a:pt x="434" y="164"/>
                </a:lnTo>
                <a:lnTo>
                  <a:pt x="434" y="162"/>
                </a:lnTo>
                <a:lnTo>
                  <a:pt x="434" y="160"/>
                </a:lnTo>
                <a:lnTo>
                  <a:pt x="434" y="162"/>
                </a:lnTo>
                <a:lnTo>
                  <a:pt x="436" y="162"/>
                </a:lnTo>
                <a:close/>
                <a:moveTo>
                  <a:pt x="154" y="396"/>
                </a:moveTo>
                <a:lnTo>
                  <a:pt x="154" y="402"/>
                </a:lnTo>
                <a:lnTo>
                  <a:pt x="154" y="409"/>
                </a:lnTo>
                <a:lnTo>
                  <a:pt x="164" y="405"/>
                </a:lnTo>
                <a:lnTo>
                  <a:pt x="162" y="403"/>
                </a:lnTo>
                <a:lnTo>
                  <a:pt x="162" y="402"/>
                </a:lnTo>
                <a:lnTo>
                  <a:pt x="162" y="400"/>
                </a:lnTo>
                <a:lnTo>
                  <a:pt x="160" y="398"/>
                </a:lnTo>
                <a:lnTo>
                  <a:pt x="156" y="394"/>
                </a:lnTo>
                <a:lnTo>
                  <a:pt x="154" y="392"/>
                </a:lnTo>
                <a:lnTo>
                  <a:pt x="154" y="394"/>
                </a:lnTo>
                <a:lnTo>
                  <a:pt x="154" y="396"/>
                </a:lnTo>
                <a:close/>
                <a:moveTo>
                  <a:pt x="282" y="217"/>
                </a:moveTo>
                <a:lnTo>
                  <a:pt x="282" y="219"/>
                </a:lnTo>
                <a:lnTo>
                  <a:pt x="282" y="219"/>
                </a:lnTo>
                <a:lnTo>
                  <a:pt x="284" y="226"/>
                </a:lnTo>
                <a:lnTo>
                  <a:pt x="284" y="232"/>
                </a:lnTo>
                <a:lnTo>
                  <a:pt x="285" y="234"/>
                </a:lnTo>
                <a:lnTo>
                  <a:pt x="285" y="232"/>
                </a:lnTo>
                <a:lnTo>
                  <a:pt x="291" y="228"/>
                </a:lnTo>
                <a:lnTo>
                  <a:pt x="295" y="224"/>
                </a:lnTo>
                <a:lnTo>
                  <a:pt x="282" y="217"/>
                </a:lnTo>
                <a:close/>
                <a:moveTo>
                  <a:pt x="360" y="164"/>
                </a:moveTo>
                <a:lnTo>
                  <a:pt x="356" y="164"/>
                </a:lnTo>
                <a:lnTo>
                  <a:pt x="354" y="165"/>
                </a:lnTo>
                <a:lnTo>
                  <a:pt x="358" y="179"/>
                </a:lnTo>
                <a:lnTo>
                  <a:pt x="360" y="179"/>
                </a:lnTo>
                <a:lnTo>
                  <a:pt x="360" y="179"/>
                </a:lnTo>
                <a:lnTo>
                  <a:pt x="358" y="181"/>
                </a:lnTo>
                <a:lnTo>
                  <a:pt x="360" y="183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75"/>
                </a:lnTo>
                <a:lnTo>
                  <a:pt x="362" y="167"/>
                </a:lnTo>
                <a:lnTo>
                  <a:pt x="362" y="165"/>
                </a:lnTo>
                <a:lnTo>
                  <a:pt x="362" y="164"/>
                </a:lnTo>
                <a:lnTo>
                  <a:pt x="362" y="164"/>
                </a:lnTo>
                <a:lnTo>
                  <a:pt x="360" y="164"/>
                </a:lnTo>
                <a:close/>
                <a:moveTo>
                  <a:pt x="59" y="419"/>
                </a:moveTo>
                <a:lnTo>
                  <a:pt x="59" y="419"/>
                </a:lnTo>
                <a:lnTo>
                  <a:pt x="59" y="419"/>
                </a:lnTo>
                <a:lnTo>
                  <a:pt x="66" y="426"/>
                </a:lnTo>
                <a:lnTo>
                  <a:pt x="74" y="432"/>
                </a:lnTo>
                <a:lnTo>
                  <a:pt x="76" y="436"/>
                </a:lnTo>
                <a:lnTo>
                  <a:pt x="80" y="436"/>
                </a:lnTo>
                <a:lnTo>
                  <a:pt x="82" y="436"/>
                </a:lnTo>
                <a:lnTo>
                  <a:pt x="82" y="434"/>
                </a:lnTo>
                <a:lnTo>
                  <a:pt x="82" y="434"/>
                </a:lnTo>
                <a:lnTo>
                  <a:pt x="72" y="426"/>
                </a:lnTo>
                <a:lnTo>
                  <a:pt x="63" y="419"/>
                </a:lnTo>
                <a:lnTo>
                  <a:pt x="63" y="417"/>
                </a:lnTo>
                <a:lnTo>
                  <a:pt x="61" y="417"/>
                </a:lnTo>
                <a:lnTo>
                  <a:pt x="59" y="419"/>
                </a:lnTo>
                <a:close/>
                <a:moveTo>
                  <a:pt x="97" y="405"/>
                </a:moveTo>
                <a:lnTo>
                  <a:pt x="97" y="405"/>
                </a:lnTo>
                <a:lnTo>
                  <a:pt x="101" y="415"/>
                </a:lnTo>
                <a:lnTo>
                  <a:pt x="108" y="424"/>
                </a:lnTo>
                <a:lnTo>
                  <a:pt x="110" y="424"/>
                </a:lnTo>
                <a:lnTo>
                  <a:pt x="112" y="424"/>
                </a:lnTo>
                <a:lnTo>
                  <a:pt x="114" y="424"/>
                </a:lnTo>
                <a:lnTo>
                  <a:pt x="110" y="419"/>
                </a:lnTo>
                <a:lnTo>
                  <a:pt x="106" y="413"/>
                </a:lnTo>
                <a:lnTo>
                  <a:pt x="103" y="407"/>
                </a:lnTo>
                <a:lnTo>
                  <a:pt x="99" y="405"/>
                </a:lnTo>
                <a:lnTo>
                  <a:pt x="97" y="405"/>
                </a:lnTo>
                <a:close/>
                <a:moveTo>
                  <a:pt x="122" y="415"/>
                </a:moveTo>
                <a:lnTo>
                  <a:pt x="118" y="409"/>
                </a:lnTo>
                <a:lnTo>
                  <a:pt x="116" y="405"/>
                </a:lnTo>
                <a:lnTo>
                  <a:pt x="114" y="400"/>
                </a:lnTo>
                <a:lnTo>
                  <a:pt x="108" y="400"/>
                </a:lnTo>
                <a:lnTo>
                  <a:pt x="114" y="411"/>
                </a:lnTo>
                <a:lnTo>
                  <a:pt x="120" y="423"/>
                </a:lnTo>
                <a:lnTo>
                  <a:pt x="122" y="421"/>
                </a:lnTo>
                <a:lnTo>
                  <a:pt x="124" y="421"/>
                </a:lnTo>
                <a:lnTo>
                  <a:pt x="122" y="415"/>
                </a:lnTo>
                <a:close/>
                <a:moveTo>
                  <a:pt x="249" y="274"/>
                </a:moveTo>
                <a:lnTo>
                  <a:pt x="245" y="272"/>
                </a:lnTo>
                <a:lnTo>
                  <a:pt x="244" y="270"/>
                </a:lnTo>
                <a:lnTo>
                  <a:pt x="240" y="270"/>
                </a:lnTo>
                <a:lnTo>
                  <a:pt x="240" y="278"/>
                </a:lnTo>
                <a:lnTo>
                  <a:pt x="236" y="285"/>
                </a:lnTo>
                <a:lnTo>
                  <a:pt x="234" y="291"/>
                </a:lnTo>
                <a:lnTo>
                  <a:pt x="238" y="289"/>
                </a:lnTo>
                <a:lnTo>
                  <a:pt x="240" y="285"/>
                </a:lnTo>
                <a:lnTo>
                  <a:pt x="242" y="282"/>
                </a:lnTo>
                <a:lnTo>
                  <a:pt x="244" y="280"/>
                </a:lnTo>
                <a:lnTo>
                  <a:pt x="247" y="278"/>
                </a:lnTo>
                <a:lnTo>
                  <a:pt x="249" y="274"/>
                </a:lnTo>
                <a:close/>
                <a:moveTo>
                  <a:pt x="186" y="386"/>
                </a:moveTo>
                <a:lnTo>
                  <a:pt x="184" y="388"/>
                </a:lnTo>
                <a:lnTo>
                  <a:pt x="184" y="390"/>
                </a:lnTo>
                <a:lnTo>
                  <a:pt x="183" y="392"/>
                </a:lnTo>
                <a:lnTo>
                  <a:pt x="183" y="394"/>
                </a:lnTo>
                <a:lnTo>
                  <a:pt x="183" y="396"/>
                </a:lnTo>
                <a:lnTo>
                  <a:pt x="183" y="398"/>
                </a:lnTo>
                <a:lnTo>
                  <a:pt x="204" y="390"/>
                </a:lnTo>
                <a:lnTo>
                  <a:pt x="196" y="388"/>
                </a:lnTo>
                <a:lnTo>
                  <a:pt x="188" y="386"/>
                </a:lnTo>
                <a:lnTo>
                  <a:pt x="186" y="386"/>
                </a:lnTo>
                <a:lnTo>
                  <a:pt x="186" y="386"/>
                </a:lnTo>
                <a:close/>
                <a:moveTo>
                  <a:pt x="402" y="158"/>
                </a:moveTo>
                <a:lnTo>
                  <a:pt x="400" y="158"/>
                </a:lnTo>
                <a:lnTo>
                  <a:pt x="400" y="158"/>
                </a:lnTo>
                <a:lnTo>
                  <a:pt x="400" y="160"/>
                </a:lnTo>
                <a:lnTo>
                  <a:pt x="400" y="162"/>
                </a:lnTo>
                <a:lnTo>
                  <a:pt x="400" y="164"/>
                </a:lnTo>
                <a:lnTo>
                  <a:pt x="402" y="165"/>
                </a:lnTo>
                <a:lnTo>
                  <a:pt x="402" y="171"/>
                </a:lnTo>
                <a:lnTo>
                  <a:pt x="400" y="175"/>
                </a:lnTo>
                <a:lnTo>
                  <a:pt x="402" y="175"/>
                </a:lnTo>
                <a:lnTo>
                  <a:pt x="403" y="175"/>
                </a:lnTo>
                <a:lnTo>
                  <a:pt x="405" y="175"/>
                </a:lnTo>
                <a:lnTo>
                  <a:pt x="407" y="165"/>
                </a:lnTo>
                <a:lnTo>
                  <a:pt x="407" y="156"/>
                </a:lnTo>
                <a:lnTo>
                  <a:pt x="405" y="158"/>
                </a:lnTo>
                <a:lnTo>
                  <a:pt x="402" y="158"/>
                </a:lnTo>
                <a:close/>
                <a:moveTo>
                  <a:pt x="291" y="204"/>
                </a:moveTo>
                <a:lnTo>
                  <a:pt x="285" y="207"/>
                </a:lnTo>
                <a:lnTo>
                  <a:pt x="282" y="211"/>
                </a:lnTo>
                <a:lnTo>
                  <a:pt x="287" y="215"/>
                </a:lnTo>
                <a:lnTo>
                  <a:pt x="295" y="219"/>
                </a:lnTo>
                <a:lnTo>
                  <a:pt x="295" y="213"/>
                </a:lnTo>
                <a:lnTo>
                  <a:pt x="293" y="207"/>
                </a:lnTo>
                <a:lnTo>
                  <a:pt x="293" y="205"/>
                </a:lnTo>
                <a:lnTo>
                  <a:pt x="293" y="204"/>
                </a:lnTo>
                <a:lnTo>
                  <a:pt x="291" y="204"/>
                </a:lnTo>
                <a:close/>
                <a:moveTo>
                  <a:pt x="70" y="318"/>
                </a:moveTo>
                <a:lnTo>
                  <a:pt x="68" y="316"/>
                </a:lnTo>
                <a:lnTo>
                  <a:pt x="68" y="314"/>
                </a:lnTo>
                <a:lnTo>
                  <a:pt x="66" y="314"/>
                </a:lnTo>
                <a:lnTo>
                  <a:pt x="66" y="312"/>
                </a:lnTo>
                <a:lnTo>
                  <a:pt x="65" y="312"/>
                </a:lnTo>
                <a:lnTo>
                  <a:pt x="63" y="310"/>
                </a:lnTo>
                <a:lnTo>
                  <a:pt x="59" y="306"/>
                </a:lnTo>
                <a:lnTo>
                  <a:pt x="57" y="304"/>
                </a:lnTo>
                <a:lnTo>
                  <a:pt x="51" y="301"/>
                </a:lnTo>
                <a:lnTo>
                  <a:pt x="45" y="295"/>
                </a:lnTo>
                <a:lnTo>
                  <a:pt x="45" y="299"/>
                </a:lnTo>
                <a:lnTo>
                  <a:pt x="45" y="301"/>
                </a:lnTo>
                <a:lnTo>
                  <a:pt x="45" y="301"/>
                </a:lnTo>
                <a:lnTo>
                  <a:pt x="57" y="310"/>
                </a:lnTo>
                <a:lnTo>
                  <a:pt x="70" y="318"/>
                </a:lnTo>
                <a:close/>
                <a:moveTo>
                  <a:pt x="306" y="190"/>
                </a:moveTo>
                <a:lnTo>
                  <a:pt x="304" y="192"/>
                </a:lnTo>
                <a:lnTo>
                  <a:pt x="303" y="192"/>
                </a:lnTo>
                <a:lnTo>
                  <a:pt x="301" y="194"/>
                </a:lnTo>
                <a:lnTo>
                  <a:pt x="301" y="196"/>
                </a:lnTo>
                <a:lnTo>
                  <a:pt x="299" y="198"/>
                </a:lnTo>
                <a:lnTo>
                  <a:pt x="299" y="198"/>
                </a:lnTo>
                <a:lnTo>
                  <a:pt x="303" y="204"/>
                </a:lnTo>
                <a:lnTo>
                  <a:pt x="308" y="209"/>
                </a:lnTo>
                <a:lnTo>
                  <a:pt x="310" y="204"/>
                </a:lnTo>
                <a:lnTo>
                  <a:pt x="308" y="196"/>
                </a:lnTo>
                <a:lnTo>
                  <a:pt x="308" y="194"/>
                </a:lnTo>
                <a:lnTo>
                  <a:pt x="308" y="192"/>
                </a:lnTo>
                <a:lnTo>
                  <a:pt x="308" y="190"/>
                </a:lnTo>
                <a:lnTo>
                  <a:pt x="306" y="190"/>
                </a:lnTo>
                <a:close/>
                <a:moveTo>
                  <a:pt x="318" y="183"/>
                </a:moveTo>
                <a:lnTo>
                  <a:pt x="314" y="185"/>
                </a:lnTo>
                <a:lnTo>
                  <a:pt x="312" y="186"/>
                </a:lnTo>
                <a:lnTo>
                  <a:pt x="316" y="192"/>
                </a:lnTo>
                <a:lnTo>
                  <a:pt x="318" y="198"/>
                </a:lnTo>
                <a:lnTo>
                  <a:pt x="322" y="204"/>
                </a:lnTo>
                <a:lnTo>
                  <a:pt x="324" y="202"/>
                </a:lnTo>
                <a:lnTo>
                  <a:pt x="324" y="202"/>
                </a:lnTo>
                <a:lnTo>
                  <a:pt x="324" y="190"/>
                </a:lnTo>
                <a:lnTo>
                  <a:pt x="322" y="181"/>
                </a:lnTo>
                <a:lnTo>
                  <a:pt x="318" y="183"/>
                </a:lnTo>
                <a:close/>
                <a:moveTo>
                  <a:pt x="84" y="409"/>
                </a:moveTo>
                <a:lnTo>
                  <a:pt x="82" y="409"/>
                </a:lnTo>
                <a:lnTo>
                  <a:pt x="80" y="411"/>
                </a:lnTo>
                <a:lnTo>
                  <a:pt x="82" y="413"/>
                </a:lnTo>
                <a:lnTo>
                  <a:pt x="84" y="417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91" y="424"/>
                </a:lnTo>
                <a:lnTo>
                  <a:pt x="97" y="430"/>
                </a:lnTo>
                <a:lnTo>
                  <a:pt x="99" y="430"/>
                </a:lnTo>
                <a:lnTo>
                  <a:pt x="103" y="428"/>
                </a:lnTo>
                <a:lnTo>
                  <a:pt x="103" y="428"/>
                </a:lnTo>
                <a:lnTo>
                  <a:pt x="103" y="428"/>
                </a:lnTo>
                <a:lnTo>
                  <a:pt x="89" y="415"/>
                </a:lnTo>
                <a:lnTo>
                  <a:pt x="87" y="415"/>
                </a:lnTo>
                <a:lnTo>
                  <a:pt x="85" y="413"/>
                </a:lnTo>
                <a:lnTo>
                  <a:pt x="85" y="411"/>
                </a:lnTo>
                <a:lnTo>
                  <a:pt x="85" y="409"/>
                </a:lnTo>
                <a:lnTo>
                  <a:pt x="84" y="409"/>
                </a:lnTo>
                <a:close/>
                <a:moveTo>
                  <a:pt x="40" y="379"/>
                </a:moveTo>
                <a:lnTo>
                  <a:pt x="40" y="379"/>
                </a:lnTo>
                <a:lnTo>
                  <a:pt x="40" y="379"/>
                </a:lnTo>
                <a:lnTo>
                  <a:pt x="40" y="381"/>
                </a:lnTo>
                <a:lnTo>
                  <a:pt x="40" y="381"/>
                </a:lnTo>
                <a:lnTo>
                  <a:pt x="42" y="383"/>
                </a:lnTo>
                <a:lnTo>
                  <a:pt x="42" y="381"/>
                </a:lnTo>
                <a:lnTo>
                  <a:pt x="44" y="384"/>
                </a:lnTo>
                <a:lnTo>
                  <a:pt x="47" y="388"/>
                </a:lnTo>
                <a:lnTo>
                  <a:pt x="51" y="390"/>
                </a:lnTo>
                <a:lnTo>
                  <a:pt x="57" y="388"/>
                </a:lnTo>
                <a:lnTo>
                  <a:pt x="61" y="386"/>
                </a:lnTo>
                <a:lnTo>
                  <a:pt x="51" y="381"/>
                </a:lnTo>
                <a:lnTo>
                  <a:pt x="42" y="375"/>
                </a:lnTo>
                <a:lnTo>
                  <a:pt x="40" y="375"/>
                </a:lnTo>
                <a:lnTo>
                  <a:pt x="40" y="377"/>
                </a:lnTo>
                <a:lnTo>
                  <a:pt x="40" y="379"/>
                </a:lnTo>
                <a:close/>
                <a:moveTo>
                  <a:pt x="482" y="167"/>
                </a:moveTo>
                <a:lnTo>
                  <a:pt x="485" y="164"/>
                </a:lnTo>
                <a:lnTo>
                  <a:pt x="489" y="158"/>
                </a:lnTo>
                <a:lnTo>
                  <a:pt x="485" y="158"/>
                </a:lnTo>
                <a:lnTo>
                  <a:pt x="482" y="158"/>
                </a:lnTo>
                <a:lnTo>
                  <a:pt x="476" y="158"/>
                </a:lnTo>
                <a:lnTo>
                  <a:pt x="476" y="162"/>
                </a:lnTo>
                <a:lnTo>
                  <a:pt x="474" y="164"/>
                </a:lnTo>
                <a:lnTo>
                  <a:pt x="474" y="167"/>
                </a:lnTo>
                <a:lnTo>
                  <a:pt x="474" y="167"/>
                </a:lnTo>
                <a:lnTo>
                  <a:pt x="474" y="167"/>
                </a:lnTo>
                <a:lnTo>
                  <a:pt x="472" y="167"/>
                </a:lnTo>
                <a:lnTo>
                  <a:pt x="472" y="169"/>
                </a:lnTo>
                <a:lnTo>
                  <a:pt x="470" y="171"/>
                </a:lnTo>
                <a:lnTo>
                  <a:pt x="470" y="173"/>
                </a:lnTo>
                <a:lnTo>
                  <a:pt x="470" y="175"/>
                </a:lnTo>
                <a:lnTo>
                  <a:pt x="476" y="175"/>
                </a:lnTo>
                <a:lnTo>
                  <a:pt x="480" y="171"/>
                </a:lnTo>
                <a:lnTo>
                  <a:pt x="482" y="167"/>
                </a:lnTo>
                <a:close/>
                <a:moveTo>
                  <a:pt x="335" y="173"/>
                </a:moveTo>
                <a:lnTo>
                  <a:pt x="331" y="175"/>
                </a:lnTo>
                <a:lnTo>
                  <a:pt x="329" y="177"/>
                </a:lnTo>
                <a:lnTo>
                  <a:pt x="325" y="179"/>
                </a:lnTo>
                <a:lnTo>
                  <a:pt x="325" y="181"/>
                </a:lnTo>
                <a:lnTo>
                  <a:pt x="325" y="183"/>
                </a:lnTo>
                <a:lnTo>
                  <a:pt x="327" y="185"/>
                </a:lnTo>
                <a:lnTo>
                  <a:pt x="331" y="188"/>
                </a:lnTo>
                <a:lnTo>
                  <a:pt x="335" y="192"/>
                </a:lnTo>
                <a:lnTo>
                  <a:pt x="335" y="194"/>
                </a:lnTo>
                <a:lnTo>
                  <a:pt x="337" y="194"/>
                </a:lnTo>
                <a:lnTo>
                  <a:pt x="337" y="192"/>
                </a:lnTo>
                <a:lnTo>
                  <a:pt x="339" y="186"/>
                </a:lnTo>
                <a:lnTo>
                  <a:pt x="339" y="181"/>
                </a:lnTo>
                <a:lnTo>
                  <a:pt x="337" y="173"/>
                </a:lnTo>
                <a:lnTo>
                  <a:pt x="337" y="173"/>
                </a:lnTo>
                <a:lnTo>
                  <a:pt x="335" y="173"/>
                </a:lnTo>
                <a:close/>
                <a:moveTo>
                  <a:pt x="371" y="160"/>
                </a:moveTo>
                <a:lnTo>
                  <a:pt x="369" y="162"/>
                </a:lnTo>
                <a:lnTo>
                  <a:pt x="367" y="162"/>
                </a:lnTo>
                <a:lnTo>
                  <a:pt x="369" y="167"/>
                </a:lnTo>
                <a:lnTo>
                  <a:pt x="369" y="173"/>
                </a:lnTo>
                <a:lnTo>
                  <a:pt x="369" y="175"/>
                </a:lnTo>
                <a:lnTo>
                  <a:pt x="369" y="177"/>
                </a:lnTo>
                <a:lnTo>
                  <a:pt x="371" y="177"/>
                </a:lnTo>
                <a:lnTo>
                  <a:pt x="373" y="179"/>
                </a:lnTo>
                <a:lnTo>
                  <a:pt x="373" y="181"/>
                </a:lnTo>
                <a:lnTo>
                  <a:pt x="373" y="181"/>
                </a:lnTo>
                <a:lnTo>
                  <a:pt x="375" y="183"/>
                </a:lnTo>
                <a:lnTo>
                  <a:pt x="377" y="183"/>
                </a:lnTo>
                <a:lnTo>
                  <a:pt x="379" y="181"/>
                </a:lnTo>
                <a:lnTo>
                  <a:pt x="379" y="175"/>
                </a:lnTo>
                <a:lnTo>
                  <a:pt x="381" y="167"/>
                </a:lnTo>
                <a:lnTo>
                  <a:pt x="379" y="160"/>
                </a:lnTo>
                <a:lnTo>
                  <a:pt x="375" y="160"/>
                </a:lnTo>
                <a:lnTo>
                  <a:pt x="371" y="160"/>
                </a:lnTo>
                <a:close/>
                <a:moveTo>
                  <a:pt x="49" y="207"/>
                </a:moveTo>
                <a:lnTo>
                  <a:pt x="44" y="242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4" y="278"/>
                </a:lnTo>
                <a:lnTo>
                  <a:pt x="45" y="261"/>
                </a:lnTo>
                <a:lnTo>
                  <a:pt x="47" y="242"/>
                </a:lnTo>
                <a:lnTo>
                  <a:pt x="49" y="240"/>
                </a:lnTo>
                <a:lnTo>
                  <a:pt x="47" y="240"/>
                </a:lnTo>
                <a:lnTo>
                  <a:pt x="51" y="207"/>
                </a:lnTo>
                <a:lnTo>
                  <a:pt x="51" y="207"/>
                </a:lnTo>
                <a:lnTo>
                  <a:pt x="51" y="205"/>
                </a:lnTo>
                <a:lnTo>
                  <a:pt x="49" y="204"/>
                </a:lnTo>
                <a:lnTo>
                  <a:pt x="49" y="205"/>
                </a:lnTo>
                <a:lnTo>
                  <a:pt x="49" y="207"/>
                </a:lnTo>
                <a:close/>
                <a:moveTo>
                  <a:pt x="535" y="32"/>
                </a:moveTo>
                <a:lnTo>
                  <a:pt x="533" y="36"/>
                </a:lnTo>
                <a:lnTo>
                  <a:pt x="533" y="38"/>
                </a:lnTo>
                <a:lnTo>
                  <a:pt x="533" y="40"/>
                </a:lnTo>
                <a:lnTo>
                  <a:pt x="533" y="42"/>
                </a:lnTo>
                <a:lnTo>
                  <a:pt x="531" y="44"/>
                </a:lnTo>
                <a:lnTo>
                  <a:pt x="531" y="44"/>
                </a:lnTo>
                <a:lnTo>
                  <a:pt x="531" y="42"/>
                </a:lnTo>
                <a:lnTo>
                  <a:pt x="529" y="49"/>
                </a:lnTo>
                <a:lnTo>
                  <a:pt x="529" y="55"/>
                </a:lnTo>
                <a:lnTo>
                  <a:pt x="529" y="59"/>
                </a:lnTo>
                <a:lnTo>
                  <a:pt x="527" y="61"/>
                </a:lnTo>
                <a:lnTo>
                  <a:pt x="527" y="63"/>
                </a:lnTo>
                <a:lnTo>
                  <a:pt x="527" y="65"/>
                </a:lnTo>
                <a:lnTo>
                  <a:pt x="527" y="66"/>
                </a:lnTo>
                <a:lnTo>
                  <a:pt x="525" y="76"/>
                </a:lnTo>
                <a:lnTo>
                  <a:pt x="523" y="84"/>
                </a:lnTo>
                <a:lnTo>
                  <a:pt x="522" y="93"/>
                </a:lnTo>
                <a:lnTo>
                  <a:pt x="522" y="95"/>
                </a:lnTo>
                <a:lnTo>
                  <a:pt x="522" y="95"/>
                </a:lnTo>
                <a:lnTo>
                  <a:pt x="522" y="97"/>
                </a:lnTo>
                <a:lnTo>
                  <a:pt x="522" y="97"/>
                </a:lnTo>
                <a:lnTo>
                  <a:pt x="531" y="66"/>
                </a:lnTo>
                <a:lnTo>
                  <a:pt x="539" y="34"/>
                </a:lnTo>
                <a:lnTo>
                  <a:pt x="537" y="34"/>
                </a:lnTo>
                <a:lnTo>
                  <a:pt x="537" y="32"/>
                </a:lnTo>
                <a:lnTo>
                  <a:pt x="535" y="32"/>
                </a:lnTo>
                <a:close/>
                <a:moveTo>
                  <a:pt x="150" y="386"/>
                </a:moveTo>
                <a:lnTo>
                  <a:pt x="148" y="388"/>
                </a:lnTo>
                <a:lnTo>
                  <a:pt x="146" y="388"/>
                </a:lnTo>
                <a:lnTo>
                  <a:pt x="125" y="396"/>
                </a:lnTo>
                <a:lnTo>
                  <a:pt x="133" y="405"/>
                </a:lnTo>
                <a:lnTo>
                  <a:pt x="139" y="415"/>
                </a:lnTo>
                <a:lnTo>
                  <a:pt x="143" y="413"/>
                </a:lnTo>
                <a:lnTo>
                  <a:pt x="139" y="400"/>
                </a:lnTo>
                <a:lnTo>
                  <a:pt x="139" y="398"/>
                </a:lnTo>
                <a:lnTo>
                  <a:pt x="141" y="396"/>
                </a:lnTo>
                <a:lnTo>
                  <a:pt x="143" y="396"/>
                </a:lnTo>
                <a:lnTo>
                  <a:pt x="143" y="398"/>
                </a:lnTo>
                <a:lnTo>
                  <a:pt x="145" y="400"/>
                </a:lnTo>
                <a:lnTo>
                  <a:pt x="145" y="403"/>
                </a:lnTo>
                <a:lnTo>
                  <a:pt x="146" y="407"/>
                </a:lnTo>
                <a:lnTo>
                  <a:pt x="148" y="411"/>
                </a:lnTo>
                <a:lnTo>
                  <a:pt x="150" y="411"/>
                </a:lnTo>
                <a:lnTo>
                  <a:pt x="150" y="409"/>
                </a:lnTo>
                <a:lnTo>
                  <a:pt x="152" y="409"/>
                </a:lnTo>
                <a:lnTo>
                  <a:pt x="152" y="407"/>
                </a:lnTo>
                <a:lnTo>
                  <a:pt x="150" y="405"/>
                </a:lnTo>
                <a:lnTo>
                  <a:pt x="150" y="405"/>
                </a:lnTo>
                <a:lnTo>
                  <a:pt x="150" y="400"/>
                </a:lnTo>
                <a:lnTo>
                  <a:pt x="150" y="392"/>
                </a:lnTo>
                <a:lnTo>
                  <a:pt x="150" y="386"/>
                </a:lnTo>
                <a:close/>
                <a:moveTo>
                  <a:pt x="263" y="230"/>
                </a:moveTo>
                <a:lnTo>
                  <a:pt x="263" y="230"/>
                </a:lnTo>
                <a:lnTo>
                  <a:pt x="263" y="230"/>
                </a:lnTo>
                <a:lnTo>
                  <a:pt x="263" y="234"/>
                </a:lnTo>
                <a:lnTo>
                  <a:pt x="264" y="238"/>
                </a:lnTo>
                <a:lnTo>
                  <a:pt x="264" y="240"/>
                </a:lnTo>
                <a:lnTo>
                  <a:pt x="266" y="244"/>
                </a:lnTo>
                <a:lnTo>
                  <a:pt x="264" y="245"/>
                </a:lnTo>
                <a:lnTo>
                  <a:pt x="263" y="247"/>
                </a:lnTo>
                <a:lnTo>
                  <a:pt x="261" y="247"/>
                </a:lnTo>
                <a:lnTo>
                  <a:pt x="259" y="245"/>
                </a:lnTo>
                <a:lnTo>
                  <a:pt x="257" y="244"/>
                </a:lnTo>
                <a:lnTo>
                  <a:pt x="255" y="244"/>
                </a:lnTo>
                <a:lnTo>
                  <a:pt x="257" y="249"/>
                </a:lnTo>
                <a:lnTo>
                  <a:pt x="257" y="257"/>
                </a:lnTo>
                <a:lnTo>
                  <a:pt x="255" y="263"/>
                </a:lnTo>
                <a:lnTo>
                  <a:pt x="253" y="268"/>
                </a:lnTo>
                <a:lnTo>
                  <a:pt x="266" y="253"/>
                </a:lnTo>
                <a:lnTo>
                  <a:pt x="278" y="240"/>
                </a:lnTo>
                <a:lnTo>
                  <a:pt x="276" y="236"/>
                </a:lnTo>
                <a:lnTo>
                  <a:pt x="272" y="234"/>
                </a:lnTo>
                <a:lnTo>
                  <a:pt x="270" y="232"/>
                </a:lnTo>
                <a:lnTo>
                  <a:pt x="266" y="230"/>
                </a:lnTo>
                <a:lnTo>
                  <a:pt x="266" y="228"/>
                </a:lnTo>
                <a:lnTo>
                  <a:pt x="264" y="228"/>
                </a:lnTo>
                <a:lnTo>
                  <a:pt x="263" y="230"/>
                </a:lnTo>
                <a:close/>
                <a:moveTo>
                  <a:pt x="42" y="354"/>
                </a:moveTo>
                <a:lnTo>
                  <a:pt x="42" y="358"/>
                </a:lnTo>
                <a:lnTo>
                  <a:pt x="42" y="360"/>
                </a:lnTo>
                <a:lnTo>
                  <a:pt x="44" y="362"/>
                </a:lnTo>
                <a:lnTo>
                  <a:pt x="51" y="369"/>
                </a:lnTo>
                <a:lnTo>
                  <a:pt x="61" y="377"/>
                </a:lnTo>
                <a:lnTo>
                  <a:pt x="70" y="384"/>
                </a:lnTo>
                <a:lnTo>
                  <a:pt x="85" y="381"/>
                </a:lnTo>
                <a:lnTo>
                  <a:pt x="55" y="362"/>
                </a:lnTo>
                <a:lnTo>
                  <a:pt x="49" y="358"/>
                </a:lnTo>
                <a:lnTo>
                  <a:pt x="42" y="354"/>
                </a:lnTo>
                <a:close/>
                <a:moveTo>
                  <a:pt x="42" y="339"/>
                </a:moveTo>
                <a:lnTo>
                  <a:pt x="42" y="339"/>
                </a:lnTo>
                <a:lnTo>
                  <a:pt x="42" y="341"/>
                </a:lnTo>
                <a:lnTo>
                  <a:pt x="93" y="377"/>
                </a:lnTo>
                <a:lnTo>
                  <a:pt x="110" y="375"/>
                </a:lnTo>
                <a:lnTo>
                  <a:pt x="42" y="337"/>
                </a:lnTo>
                <a:lnTo>
                  <a:pt x="42" y="337"/>
                </a:lnTo>
                <a:lnTo>
                  <a:pt x="42" y="337"/>
                </a:lnTo>
                <a:lnTo>
                  <a:pt x="42" y="339"/>
                </a:lnTo>
                <a:close/>
                <a:moveTo>
                  <a:pt x="55" y="316"/>
                </a:moveTo>
                <a:lnTo>
                  <a:pt x="61" y="322"/>
                </a:lnTo>
                <a:lnTo>
                  <a:pt x="66" y="327"/>
                </a:lnTo>
                <a:lnTo>
                  <a:pt x="122" y="371"/>
                </a:lnTo>
                <a:lnTo>
                  <a:pt x="127" y="369"/>
                </a:lnTo>
                <a:lnTo>
                  <a:pt x="135" y="369"/>
                </a:lnTo>
                <a:lnTo>
                  <a:pt x="143" y="369"/>
                </a:lnTo>
                <a:lnTo>
                  <a:pt x="103" y="344"/>
                </a:lnTo>
                <a:lnTo>
                  <a:pt x="55" y="316"/>
                </a:lnTo>
                <a:close/>
                <a:moveTo>
                  <a:pt x="44" y="331"/>
                </a:moveTo>
                <a:lnTo>
                  <a:pt x="45" y="331"/>
                </a:lnTo>
                <a:lnTo>
                  <a:pt x="45" y="333"/>
                </a:lnTo>
                <a:lnTo>
                  <a:pt x="47" y="333"/>
                </a:lnTo>
                <a:lnTo>
                  <a:pt x="82" y="352"/>
                </a:lnTo>
                <a:lnTo>
                  <a:pt x="116" y="371"/>
                </a:lnTo>
                <a:lnTo>
                  <a:pt x="118" y="371"/>
                </a:lnTo>
                <a:lnTo>
                  <a:pt x="118" y="371"/>
                </a:lnTo>
                <a:lnTo>
                  <a:pt x="120" y="369"/>
                </a:lnTo>
                <a:lnTo>
                  <a:pt x="118" y="369"/>
                </a:lnTo>
                <a:lnTo>
                  <a:pt x="114" y="365"/>
                </a:lnTo>
                <a:lnTo>
                  <a:pt x="112" y="363"/>
                </a:lnTo>
                <a:lnTo>
                  <a:pt x="110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5" y="362"/>
                </a:lnTo>
                <a:lnTo>
                  <a:pt x="101" y="360"/>
                </a:lnTo>
                <a:lnTo>
                  <a:pt x="99" y="358"/>
                </a:lnTo>
                <a:lnTo>
                  <a:pt x="95" y="354"/>
                </a:lnTo>
                <a:lnTo>
                  <a:pt x="93" y="354"/>
                </a:lnTo>
                <a:lnTo>
                  <a:pt x="93" y="352"/>
                </a:lnTo>
                <a:lnTo>
                  <a:pt x="93" y="350"/>
                </a:lnTo>
                <a:lnTo>
                  <a:pt x="91" y="350"/>
                </a:lnTo>
                <a:lnTo>
                  <a:pt x="89" y="352"/>
                </a:lnTo>
                <a:lnTo>
                  <a:pt x="89" y="350"/>
                </a:lnTo>
                <a:lnTo>
                  <a:pt x="89" y="350"/>
                </a:lnTo>
                <a:lnTo>
                  <a:pt x="87" y="350"/>
                </a:lnTo>
                <a:lnTo>
                  <a:pt x="44" y="312"/>
                </a:lnTo>
                <a:lnTo>
                  <a:pt x="44" y="320"/>
                </a:lnTo>
                <a:lnTo>
                  <a:pt x="42" y="325"/>
                </a:lnTo>
                <a:lnTo>
                  <a:pt x="42" y="329"/>
                </a:lnTo>
                <a:lnTo>
                  <a:pt x="44" y="331"/>
                </a:lnTo>
                <a:close/>
                <a:moveTo>
                  <a:pt x="179" y="398"/>
                </a:moveTo>
                <a:lnTo>
                  <a:pt x="179" y="398"/>
                </a:lnTo>
                <a:lnTo>
                  <a:pt x="181" y="400"/>
                </a:lnTo>
                <a:lnTo>
                  <a:pt x="179" y="394"/>
                </a:lnTo>
                <a:lnTo>
                  <a:pt x="179" y="392"/>
                </a:lnTo>
                <a:lnTo>
                  <a:pt x="181" y="386"/>
                </a:lnTo>
                <a:lnTo>
                  <a:pt x="183" y="384"/>
                </a:lnTo>
                <a:lnTo>
                  <a:pt x="186" y="383"/>
                </a:lnTo>
                <a:lnTo>
                  <a:pt x="190" y="383"/>
                </a:lnTo>
                <a:lnTo>
                  <a:pt x="196" y="383"/>
                </a:lnTo>
                <a:lnTo>
                  <a:pt x="202" y="384"/>
                </a:lnTo>
                <a:lnTo>
                  <a:pt x="205" y="386"/>
                </a:lnTo>
                <a:lnTo>
                  <a:pt x="209" y="388"/>
                </a:lnTo>
                <a:lnTo>
                  <a:pt x="213" y="386"/>
                </a:lnTo>
                <a:lnTo>
                  <a:pt x="217" y="384"/>
                </a:lnTo>
                <a:lnTo>
                  <a:pt x="219" y="375"/>
                </a:lnTo>
                <a:lnTo>
                  <a:pt x="223" y="365"/>
                </a:lnTo>
                <a:lnTo>
                  <a:pt x="188" y="375"/>
                </a:lnTo>
                <a:lnTo>
                  <a:pt x="154" y="386"/>
                </a:lnTo>
                <a:lnTo>
                  <a:pt x="160" y="392"/>
                </a:lnTo>
                <a:lnTo>
                  <a:pt x="162" y="392"/>
                </a:lnTo>
                <a:lnTo>
                  <a:pt x="162" y="390"/>
                </a:lnTo>
                <a:lnTo>
                  <a:pt x="162" y="390"/>
                </a:lnTo>
                <a:lnTo>
                  <a:pt x="160" y="388"/>
                </a:lnTo>
                <a:lnTo>
                  <a:pt x="162" y="386"/>
                </a:lnTo>
                <a:lnTo>
                  <a:pt x="162" y="384"/>
                </a:lnTo>
                <a:lnTo>
                  <a:pt x="164" y="386"/>
                </a:lnTo>
                <a:lnTo>
                  <a:pt x="171" y="392"/>
                </a:lnTo>
                <a:lnTo>
                  <a:pt x="179" y="398"/>
                </a:lnTo>
                <a:close/>
                <a:moveTo>
                  <a:pt x="249" y="245"/>
                </a:moveTo>
                <a:lnTo>
                  <a:pt x="230" y="270"/>
                </a:lnTo>
                <a:lnTo>
                  <a:pt x="211" y="295"/>
                </a:lnTo>
                <a:lnTo>
                  <a:pt x="207" y="301"/>
                </a:lnTo>
                <a:lnTo>
                  <a:pt x="205" y="306"/>
                </a:lnTo>
                <a:lnTo>
                  <a:pt x="211" y="312"/>
                </a:lnTo>
                <a:lnTo>
                  <a:pt x="215" y="318"/>
                </a:lnTo>
                <a:lnTo>
                  <a:pt x="230" y="299"/>
                </a:lnTo>
                <a:lnTo>
                  <a:pt x="232" y="282"/>
                </a:lnTo>
                <a:lnTo>
                  <a:pt x="234" y="264"/>
                </a:lnTo>
                <a:lnTo>
                  <a:pt x="240" y="264"/>
                </a:lnTo>
                <a:lnTo>
                  <a:pt x="245" y="264"/>
                </a:lnTo>
                <a:lnTo>
                  <a:pt x="247" y="266"/>
                </a:lnTo>
                <a:lnTo>
                  <a:pt x="249" y="261"/>
                </a:lnTo>
                <a:lnTo>
                  <a:pt x="251" y="257"/>
                </a:lnTo>
                <a:lnTo>
                  <a:pt x="251" y="249"/>
                </a:lnTo>
                <a:lnTo>
                  <a:pt x="251" y="249"/>
                </a:lnTo>
                <a:lnTo>
                  <a:pt x="251" y="247"/>
                </a:lnTo>
                <a:lnTo>
                  <a:pt x="249" y="245"/>
                </a:lnTo>
                <a:lnTo>
                  <a:pt x="249" y="245"/>
                </a:lnTo>
                <a:close/>
                <a:moveTo>
                  <a:pt x="65" y="297"/>
                </a:moveTo>
                <a:lnTo>
                  <a:pt x="65" y="295"/>
                </a:lnTo>
                <a:lnTo>
                  <a:pt x="63" y="293"/>
                </a:lnTo>
                <a:lnTo>
                  <a:pt x="61" y="293"/>
                </a:lnTo>
                <a:lnTo>
                  <a:pt x="59" y="291"/>
                </a:lnTo>
                <a:lnTo>
                  <a:pt x="57" y="289"/>
                </a:lnTo>
                <a:lnTo>
                  <a:pt x="55" y="289"/>
                </a:lnTo>
                <a:lnTo>
                  <a:pt x="51" y="289"/>
                </a:lnTo>
                <a:lnTo>
                  <a:pt x="51" y="287"/>
                </a:lnTo>
                <a:lnTo>
                  <a:pt x="49" y="285"/>
                </a:lnTo>
                <a:lnTo>
                  <a:pt x="47" y="285"/>
                </a:lnTo>
                <a:lnTo>
                  <a:pt x="47" y="287"/>
                </a:lnTo>
                <a:lnTo>
                  <a:pt x="47" y="289"/>
                </a:lnTo>
                <a:lnTo>
                  <a:pt x="45" y="289"/>
                </a:lnTo>
                <a:lnTo>
                  <a:pt x="47" y="289"/>
                </a:lnTo>
                <a:lnTo>
                  <a:pt x="47" y="291"/>
                </a:lnTo>
                <a:lnTo>
                  <a:pt x="80" y="320"/>
                </a:lnTo>
                <a:lnTo>
                  <a:pt x="116" y="344"/>
                </a:lnTo>
                <a:lnTo>
                  <a:pt x="116" y="346"/>
                </a:lnTo>
                <a:lnTo>
                  <a:pt x="118" y="346"/>
                </a:lnTo>
                <a:lnTo>
                  <a:pt x="118" y="348"/>
                </a:lnTo>
                <a:lnTo>
                  <a:pt x="120" y="348"/>
                </a:lnTo>
                <a:lnTo>
                  <a:pt x="122" y="348"/>
                </a:lnTo>
                <a:lnTo>
                  <a:pt x="124" y="350"/>
                </a:lnTo>
                <a:lnTo>
                  <a:pt x="124" y="350"/>
                </a:lnTo>
                <a:lnTo>
                  <a:pt x="125" y="352"/>
                </a:lnTo>
                <a:lnTo>
                  <a:pt x="125" y="352"/>
                </a:lnTo>
                <a:lnTo>
                  <a:pt x="127" y="354"/>
                </a:lnTo>
                <a:lnTo>
                  <a:pt x="129" y="354"/>
                </a:lnTo>
                <a:lnTo>
                  <a:pt x="129" y="354"/>
                </a:lnTo>
                <a:lnTo>
                  <a:pt x="131" y="356"/>
                </a:lnTo>
                <a:lnTo>
                  <a:pt x="133" y="356"/>
                </a:lnTo>
                <a:lnTo>
                  <a:pt x="135" y="356"/>
                </a:lnTo>
                <a:lnTo>
                  <a:pt x="135" y="356"/>
                </a:lnTo>
                <a:lnTo>
                  <a:pt x="135" y="358"/>
                </a:lnTo>
                <a:lnTo>
                  <a:pt x="135" y="358"/>
                </a:lnTo>
                <a:lnTo>
                  <a:pt x="137" y="358"/>
                </a:lnTo>
                <a:lnTo>
                  <a:pt x="139" y="358"/>
                </a:lnTo>
                <a:lnTo>
                  <a:pt x="139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2"/>
                </a:lnTo>
                <a:lnTo>
                  <a:pt x="141" y="362"/>
                </a:lnTo>
                <a:lnTo>
                  <a:pt x="145" y="363"/>
                </a:lnTo>
                <a:lnTo>
                  <a:pt x="150" y="365"/>
                </a:lnTo>
                <a:lnTo>
                  <a:pt x="154" y="363"/>
                </a:lnTo>
                <a:lnTo>
                  <a:pt x="160" y="362"/>
                </a:lnTo>
                <a:lnTo>
                  <a:pt x="110" y="331"/>
                </a:lnTo>
                <a:lnTo>
                  <a:pt x="65" y="299"/>
                </a:lnTo>
                <a:lnTo>
                  <a:pt x="63" y="297"/>
                </a:lnTo>
                <a:lnTo>
                  <a:pt x="65" y="297"/>
                </a:lnTo>
                <a:close/>
                <a:moveTo>
                  <a:pt x="105" y="320"/>
                </a:moveTo>
                <a:lnTo>
                  <a:pt x="105" y="320"/>
                </a:lnTo>
                <a:lnTo>
                  <a:pt x="103" y="318"/>
                </a:lnTo>
                <a:lnTo>
                  <a:pt x="103" y="318"/>
                </a:lnTo>
                <a:lnTo>
                  <a:pt x="103" y="316"/>
                </a:lnTo>
                <a:lnTo>
                  <a:pt x="103" y="316"/>
                </a:lnTo>
                <a:lnTo>
                  <a:pt x="103" y="316"/>
                </a:lnTo>
                <a:lnTo>
                  <a:pt x="101" y="316"/>
                </a:lnTo>
                <a:lnTo>
                  <a:pt x="99" y="314"/>
                </a:lnTo>
                <a:lnTo>
                  <a:pt x="99" y="312"/>
                </a:lnTo>
                <a:lnTo>
                  <a:pt x="97" y="312"/>
                </a:lnTo>
                <a:lnTo>
                  <a:pt x="97" y="312"/>
                </a:lnTo>
                <a:lnTo>
                  <a:pt x="95" y="312"/>
                </a:lnTo>
                <a:lnTo>
                  <a:pt x="93" y="310"/>
                </a:lnTo>
                <a:lnTo>
                  <a:pt x="93" y="308"/>
                </a:lnTo>
                <a:lnTo>
                  <a:pt x="91" y="306"/>
                </a:lnTo>
                <a:lnTo>
                  <a:pt x="91" y="304"/>
                </a:lnTo>
                <a:lnTo>
                  <a:pt x="89" y="304"/>
                </a:lnTo>
                <a:lnTo>
                  <a:pt x="85" y="301"/>
                </a:lnTo>
                <a:lnTo>
                  <a:pt x="82" y="297"/>
                </a:lnTo>
                <a:lnTo>
                  <a:pt x="78" y="293"/>
                </a:lnTo>
                <a:lnTo>
                  <a:pt x="76" y="293"/>
                </a:lnTo>
                <a:lnTo>
                  <a:pt x="76" y="289"/>
                </a:lnTo>
                <a:lnTo>
                  <a:pt x="74" y="289"/>
                </a:lnTo>
                <a:lnTo>
                  <a:pt x="74" y="289"/>
                </a:lnTo>
                <a:lnTo>
                  <a:pt x="72" y="287"/>
                </a:lnTo>
                <a:lnTo>
                  <a:pt x="68" y="284"/>
                </a:lnTo>
                <a:lnTo>
                  <a:pt x="65" y="278"/>
                </a:lnTo>
                <a:lnTo>
                  <a:pt x="61" y="272"/>
                </a:lnTo>
                <a:lnTo>
                  <a:pt x="61" y="272"/>
                </a:lnTo>
                <a:lnTo>
                  <a:pt x="59" y="270"/>
                </a:lnTo>
                <a:lnTo>
                  <a:pt x="59" y="270"/>
                </a:lnTo>
                <a:lnTo>
                  <a:pt x="55" y="266"/>
                </a:lnTo>
                <a:lnTo>
                  <a:pt x="51" y="261"/>
                </a:lnTo>
                <a:lnTo>
                  <a:pt x="51" y="259"/>
                </a:lnTo>
                <a:lnTo>
                  <a:pt x="53" y="259"/>
                </a:lnTo>
                <a:lnTo>
                  <a:pt x="55" y="259"/>
                </a:lnTo>
                <a:lnTo>
                  <a:pt x="116" y="301"/>
                </a:lnTo>
                <a:lnTo>
                  <a:pt x="118" y="301"/>
                </a:lnTo>
                <a:lnTo>
                  <a:pt x="116" y="301"/>
                </a:lnTo>
                <a:lnTo>
                  <a:pt x="116" y="299"/>
                </a:lnTo>
                <a:lnTo>
                  <a:pt x="116" y="299"/>
                </a:lnTo>
                <a:lnTo>
                  <a:pt x="99" y="284"/>
                </a:lnTo>
                <a:lnTo>
                  <a:pt x="87" y="264"/>
                </a:lnTo>
                <a:lnTo>
                  <a:pt x="87" y="264"/>
                </a:lnTo>
                <a:lnTo>
                  <a:pt x="89" y="263"/>
                </a:lnTo>
                <a:lnTo>
                  <a:pt x="91" y="263"/>
                </a:lnTo>
                <a:lnTo>
                  <a:pt x="95" y="264"/>
                </a:lnTo>
                <a:lnTo>
                  <a:pt x="116" y="272"/>
                </a:lnTo>
                <a:lnTo>
                  <a:pt x="137" y="282"/>
                </a:lnTo>
                <a:lnTo>
                  <a:pt x="158" y="293"/>
                </a:lnTo>
                <a:lnTo>
                  <a:pt x="154" y="289"/>
                </a:lnTo>
                <a:lnTo>
                  <a:pt x="154" y="287"/>
                </a:lnTo>
                <a:lnTo>
                  <a:pt x="152" y="285"/>
                </a:lnTo>
                <a:lnTo>
                  <a:pt x="150" y="285"/>
                </a:lnTo>
                <a:lnTo>
                  <a:pt x="146" y="284"/>
                </a:lnTo>
                <a:lnTo>
                  <a:pt x="146" y="282"/>
                </a:lnTo>
                <a:lnTo>
                  <a:pt x="146" y="282"/>
                </a:lnTo>
                <a:lnTo>
                  <a:pt x="148" y="284"/>
                </a:lnTo>
                <a:lnTo>
                  <a:pt x="150" y="284"/>
                </a:lnTo>
                <a:lnTo>
                  <a:pt x="146" y="280"/>
                </a:lnTo>
                <a:lnTo>
                  <a:pt x="146" y="280"/>
                </a:lnTo>
                <a:lnTo>
                  <a:pt x="146" y="282"/>
                </a:lnTo>
                <a:lnTo>
                  <a:pt x="145" y="282"/>
                </a:lnTo>
                <a:lnTo>
                  <a:pt x="145" y="282"/>
                </a:lnTo>
                <a:lnTo>
                  <a:pt x="143" y="280"/>
                </a:lnTo>
                <a:lnTo>
                  <a:pt x="139" y="276"/>
                </a:lnTo>
                <a:lnTo>
                  <a:pt x="139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2"/>
                </a:lnTo>
                <a:lnTo>
                  <a:pt x="135" y="272"/>
                </a:lnTo>
                <a:lnTo>
                  <a:pt x="131" y="268"/>
                </a:lnTo>
                <a:lnTo>
                  <a:pt x="127" y="263"/>
                </a:lnTo>
                <a:lnTo>
                  <a:pt x="127" y="261"/>
                </a:lnTo>
                <a:lnTo>
                  <a:pt x="129" y="261"/>
                </a:lnTo>
                <a:lnTo>
                  <a:pt x="131" y="261"/>
                </a:lnTo>
                <a:lnTo>
                  <a:pt x="137" y="261"/>
                </a:lnTo>
                <a:lnTo>
                  <a:pt x="143" y="263"/>
                </a:lnTo>
                <a:lnTo>
                  <a:pt x="145" y="263"/>
                </a:lnTo>
                <a:lnTo>
                  <a:pt x="145" y="263"/>
                </a:lnTo>
                <a:lnTo>
                  <a:pt x="146" y="263"/>
                </a:lnTo>
                <a:lnTo>
                  <a:pt x="146" y="263"/>
                </a:lnTo>
                <a:lnTo>
                  <a:pt x="146" y="263"/>
                </a:lnTo>
                <a:lnTo>
                  <a:pt x="145" y="261"/>
                </a:lnTo>
                <a:lnTo>
                  <a:pt x="145" y="259"/>
                </a:lnTo>
                <a:lnTo>
                  <a:pt x="146" y="259"/>
                </a:lnTo>
                <a:lnTo>
                  <a:pt x="150" y="257"/>
                </a:lnTo>
                <a:lnTo>
                  <a:pt x="152" y="255"/>
                </a:lnTo>
                <a:lnTo>
                  <a:pt x="154" y="251"/>
                </a:lnTo>
                <a:lnTo>
                  <a:pt x="158" y="249"/>
                </a:lnTo>
                <a:lnTo>
                  <a:pt x="160" y="244"/>
                </a:lnTo>
                <a:lnTo>
                  <a:pt x="162" y="238"/>
                </a:lnTo>
                <a:lnTo>
                  <a:pt x="164" y="232"/>
                </a:lnTo>
                <a:lnTo>
                  <a:pt x="165" y="226"/>
                </a:lnTo>
                <a:lnTo>
                  <a:pt x="165" y="219"/>
                </a:lnTo>
                <a:lnTo>
                  <a:pt x="169" y="213"/>
                </a:lnTo>
                <a:lnTo>
                  <a:pt x="169" y="211"/>
                </a:lnTo>
                <a:lnTo>
                  <a:pt x="169" y="209"/>
                </a:lnTo>
                <a:lnTo>
                  <a:pt x="171" y="207"/>
                </a:lnTo>
                <a:lnTo>
                  <a:pt x="171" y="207"/>
                </a:lnTo>
                <a:lnTo>
                  <a:pt x="171" y="207"/>
                </a:lnTo>
                <a:lnTo>
                  <a:pt x="171" y="205"/>
                </a:lnTo>
                <a:lnTo>
                  <a:pt x="171" y="204"/>
                </a:lnTo>
                <a:lnTo>
                  <a:pt x="173" y="200"/>
                </a:lnTo>
                <a:lnTo>
                  <a:pt x="173" y="198"/>
                </a:lnTo>
                <a:lnTo>
                  <a:pt x="175" y="198"/>
                </a:lnTo>
                <a:lnTo>
                  <a:pt x="177" y="196"/>
                </a:lnTo>
                <a:lnTo>
                  <a:pt x="175" y="205"/>
                </a:lnTo>
                <a:lnTo>
                  <a:pt x="171" y="215"/>
                </a:lnTo>
                <a:lnTo>
                  <a:pt x="169" y="223"/>
                </a:lnTo>
                <a:lnTo>
                  <a:pt x="165" y="238"/>
                </a:lnTo>
                <a:lnTo>
                  <a:pt x="160" y="251"/>
                </a:lnTo>
                <a:lnTo>
                  <a:pt x="152" y="263"/>
                </a:lnTo>
                <a:lnTo>
                  <a:pt x="152" y="264"/>
                </a:lnTo>
                <a:lnTo>
                  <a:pt x="152" y="266"/>
                </a:lnTo>
                <a:lnTo>
                  <a:pt x="150" y="266"/>
                </a:lnTo>
                <a:lnTo>
                  <a:pt x="145" y="266"/>
                </a:lnTo>
                <a:lnTo>
                  <a:pt x="139" y="264"/>
                </a:lnTo>
                <a:lnTo>
                  <a:pt x="133" y="264"/>
                </a:lnTo>
                <a:lnTo>
                  <a:pt x="146" y="278"/>
                </a:lnTo>
                <a:lnTo>
                  <a:pt x="160" y="291"/>
                </a:lnTo>
                <a:lnTo>
                  <a:pt x="162" y="293"/>
                </a:lnTo>
                <a:lnTo>
                  <a:pt x="162" y="293"/>
                </a:lnTo>
                <a:lnTo>
                  <a:pt x="162" y="295"/>
                </a:lnTo>
                <a:lnTo>
                  <a:pt x="160" y="297"/>
                </a:lnTo>
                <a:lnTo>
                  <a:pt x="158" y="297"/>
                </a:lnTo>
                <a:lnTo>
                  <a:pt x="141" y="291"/>
                </a:lnTo>
                <a:lnTo>
                  <a:pt x="125" y="282"/>
                </a:lnTo>
                <a:lnTo>
                  <a:pt x="125" y="280"/>
                </a:lnTo>
                <a:lnTo>
                  <a:pt x="125" y="280"/>
                </a:lnTo>
                <a:lnTo>
                  <a:pt x="124" y="280"/>
                </a:lnTo>
                <a:lnTo>
                  <a:pt x="122" y="278"/>
                </a:lnTo>
                <a:lnTo>
                  <a:pt x="118" y="276"/>
                </a:lnTo>
                <a:lnTo>
                  <a:pt x="116" y="274"/>
                </a:lnTo>
                <a:lnTo>
                  <a:pt x="112" y="272"/>
                </a:lnTo>
                <a:lnTo>
                  <a:pt x="106" y="270"/>
                </a:lnTo>
                <a:lnTo>
                  <a:pt x="103" y="270"/>
                </a:lnTo>
                <a:lnTo>
                  <a:pt x="97" y="268"/>
                </a:lnTo>
                <a:lnTo>
                  <a:pt x="93" y="268"/>
                </a:lnTo>
                <a:lnTo>
                  <a:pt x="114" y="291"/>
                </a:lnTo>
                <a:lnTo>
                  <a:pt x="137" y="310"/>
                </a:lnTo>
                <a:lnTo>
                  <a:pt x="162" y="327"/>
                </a:lnTo>
                <a:lnTo>
                  <a:pt x="165" y="329"/>
                </a:lnTo>
                <a:lnTo>
                  <a:pt x="167" y="333"/>
                </a:lnTo>
                <a:lnTo>
                  <a:pt x="169" y="335"/>
                </a:lnTo>
                <a:lnTo>
                  <a:pt x="167" y="337"/>
                </a:lnTo>
                <a:lnTo>
                  <a:pt x="164" y="337"/>
                </a:lnTo>
                <a:lnTo>
                  <a:pt x="162" y="335"/>
                </a:lnTo>
                <a:lnTo>
                  <a:pt x="118" y="308"/>
                </a:lnTo>
                <a:lnTo>
                  <a:pt x="76" y="278"/>
                </a:lnTo>
                <a:lnTo>
                  <a:pt x="78" y="278"/>
                </a:lnTo>
                <a:lnTo>
                  <a:pt x="78" y="278"/>
                </a:lnTo>
                <a:lnTo>
                  <a:pt x="80" y="278"/>
                </a:lnTo>
                <a:lnTo>
                  <a:pt x="78" y="276"/>
                </a:lnTo>
                <a:lnTo>
                  <a:pt x="76" y="274"/>
                </a:lnTo>
                <a:lnTo>
                  <a:pt x="74" y="272"/>
                </a:lnTo>
                <a:lnTo>
                  <a:pt x="74" y="274"/>
                </a:lnTo>
                <a:lnTo>
                  <a:pt x="72" y="274"/>
                </a:lnTo>
                <a:lnTo>
                  <a:pt x="68" y="270"/>
                </a:lnTo>
                <a:lnTo>
                  <a:pt x="65" y="266"/>
                </a:lnTo>
                <a:lnTo>
                  <a:pt x="59" y="264"/>
                </a:lnTo>
                <a:lnTo>
                  <a:pt x="61" y="266"/>
                </a:lnTo>
                <a:lnTo>
                  <a:pt x="61" y="266"/>
                </a:lnTo>
                <a:lnTo>
                  <a:pt x="95" y="304"/>
                </a:lnTo>
                <a:lnTo>
                  <a:pt x="135" y="339"/>
                </a:lnTo>
                <a:lnTo>
                  <a:pt x="135" y="337"/>
                </a:lnTo>
                <a:lnTo>
                  <a:pt x="135" y="339"/>
                </a:lnTo>
                <a:lnTo>
                  <a:pt x="137" y="339"/>
                </a:lnTo>
                <a:lnTo>
                  <a:pt x="135" y="339"/>
                </a:lnTo>
                <a:lnTo>
                  <a:pt x="137" y="339"/>
                </a:lnTo>
                <a:lnTo>
                  <a:pt x="137" y="341"/>
                </a:lnTo>
                <a:lnTo>
                  <a:pt x="139" y="343"/>
                </a:lnTo>
                <a:lnTo>
                  <a:pt x="167" y="360"/>
                </a:lnTo>
                <a:lnTo>
                  <a:pt x="192" y="352"/>
                </a:lnTo>
                <a:lnTo>
                  <a:pt x="221" y="346"/>
                </a:lnTo>
                <a:lnTo>
                  <a:pt x="223" y="346"/>
                </a:lnTo>
                <a:lnTo>
                  <a:pt x="223" y="346"/>
                </a:lnTo>
                <a:lnTo>
                  <a:pt x="224" y="346"/>
                </a:lnTo>
                <a:lnTo>
                  <a:pt x="224" y="344"/>
                </a:lnTo>
                <a:lnTo>
                  <a:pt x="207" y="327"/>
                </a:lnTo>
                <a:lnTo>
                  <a:pt x="192" y="310"/>
                </a:lnTo>
                <a:lnTo>
                  <a:pt x="190" y="306"/>
                </a:lnTo>
                <a:lnTo>
                  <a:pt x="190" y="304"/>
                </a:lnTo>
                <a:lnTo>
                  <a:pt x="192" y="295"/>
                </a:lnTo>
                <a:lnTo>
                  <a:pt x="196" y="287"/>
                </a:lnTo>
                <a:lnTo>
                  <a:pt x="200" y="282"/>
                </a:lnTo>
                <a:lnTo>
                  <a:pt x="213" y="261"/>
                </a:lnTo>
                <a:lnTo>
                  <a:pt x="228" y="242"/>
                </a:lnTo>
                <a:lnTo>
                  <a:pt x="253" y="215"/>
                </a:lnTo>
                <a:lnTo>
                  <a:pt x="282" y="192"/>
                </a:lnTo>
                <a:lnTo>
                  <a:pt x="301" y="177"/>
                </a:lnTo>
                <a:lnTo>
                  <a:pt x="322" y="164"/>
                </a:lnTo>
                <a:lnTo>
                  <a:pt x="343" y="148"/>
                </a:lnTo>
                <a:lnTo>
                  <a:pt x="365" y="139"/>
                </a:lnTo>
                <a:lnTo>
                  <a:pt x="394" y="133"/>
                </a:lnTo>
                <a:lnTo>
                  <a:pt x="426" y="133"/>
                </a:lnTo>
                <a:lnTo>
                  <a:pt x="430" y="133"/>
                </a:lnTo>
                <a:lnTo>
                  <a:pt x="434" y="133"/>
                </a:lnTo>
                <a:lnTo>
                  <a:pt x="438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5"/>
                </a:lnTo>
                <a:lnTo>
                  <a:pt x="453" y="135"/>
                </a:lnTo>
                <a:lnTo>
                  <a:pt x="455" y="133"/>
                </a:lnTo>
                <a:lnTo>
                  <a:pt x="455" y="131"/>
                </a:lnTo>
                <a:lnTo>
                  <a:pt x="457" y="131"/>
                </a:lnTo>
                <a:lnTo>
                  <a:pt x="459" y="133"/>
                </a:lnTo>
                <a:lnTo>
                  <a:pt x="459" y="135"/>
                </a:lnTo>
                <a:lnTo>
                  <a:pt x="461" y="135"/>
                </a:lnTo>
                <a:lnTo>
                  <a:pt x="478" y="139"/>
                </a:lnTo>
                <a:lnTo>
                  <a:pt x="491" y="145"/>
                </a:lnTo>
                <a:lnTo>
                  <a:pt x="493" y="143"/>
                </a:lnTo>
                <a:lnTo>
                  <a:pt x="493" y="141"/>
                </a:lnTo>
                <a:lnTo>
                  <a:pt x="495" y="141"/>
                </a:lnTo>
                <a:lnTo>
                  <a:pt x="497" y="141"/>
                </a:lnTo>
                <a:lnTo>
                  <a:pt x="497" y="141"/>
                </a:lnTo>
                <a:lnTo>
                  <a:pt x="497" y="143"/>
                </a:lnTo>
                <a:lnTo>
                  <a:pt x="497" y="145"/>
                </a:lnTo>
                <a:lnTo>
                  <a:pt x="497" y="146"/>
                </a:lnTo>
                <a:lnTo>
                  <a:pt x="499" y="146"/>
                </a:lnTo>
                <a:lnTo>
                  <a:pt x="499" y="145"/>
                </a:lnTo>
                <a:lnTo>
                  <a:pt x="497" y="143"/>
                </a:lnTo>
                <a:lnTo>
                  <a:pt x="501" y="110"/>
                </a:lnTo>
                <a:lnTo>
                  <a:pt x="499" y="118"/>
                </a:lnTo>
                <a:lnTo>
                  <a:pt x="495" y="125"/>
                </a:lnTo>
                <a:lnTo>
                  <a:pt x="493" y="125"/>
                </a:lnTo>
                <a:lnTo>
                  <a:pt x="491" y="125"/>
                </a:lnTo>
                <a:lnTo>
                  <a:pt x="491" y="124"/>
                </a:lnTo>
                <a:lnTo>
                  <a:pt x="491" y="101"/>
                </a:lnTo>
                <a:lnTo>
                  <a:pt x="493" y="80"/>
                </a:lnTo>
                <a:lnTo>
                  <a:pt x="491" y="82"/>
                </a:lnTo>
                <a:lnTo>
                  <a:pt x="491" y="84"/>
                </a:lnTo>
                <a:lnTo>
                  <a:pt x="491" y="84"/>
                </a:lnTo>
                <a:lnTo>
                  <a:pt x="489" y="86"/>
                </a:lnTo>
                <a:lnTo>
                  <a:pt x="489" y="86"/>
                </a:lnTo>
                <a:lnTo>
                  <a:pt x="491" y="86"/>
                </a:lnTo>
                <a:lnTo>
                  <a:pt x="483" y="105"/>
                </a:lnTo>
                <a:lnTo>
                  <a:pt x="476" y="122"/>
                </a:lnTo>
                <a:lnTo>
                  <a:pt x="474" y="122"/>
                </a:lnTo>
                <a:lnTo>
                  <a:pt x="472" y="124"/>
                </a:lnTo>
                <a:lnTo>
                  <a:pt x="470" y="122"/>
                </a:lnTo>
                <a:lnTo>
                  <a:pt x="470" y="120"/>
                </a:lnTo>
                <a:lnTo>
                  <a:pt x="470" y="116"/>
                </a:lnTo>
                <a:lnTo>
                  <a:pt x="468" y="87"/>
                </a:lnTo>
                <a:lnTo>
                  <a:pt x="470" y="55"/>
                </a:lnTo>
                <a:lnTo>
                  <a:pt x="468" y="61"/>
                </a:lnTo>
                <a:lnTo>
                  <a:pt x="468" y="66"/>
                </a:lnTo>
                <a:lnTo>
                  <a:pt x="468" y="70"/>
                </a:lnTo>
                <a:lnTo>
                  <a:pt x="466" y="72"/>
                </a:lnTo>
                <a:lnTo>
                  <a:pt x="466" y="72"/>
                </a:lnTo>
                <a:lnTo>
                  <a:pt x="464" y="82"/>
                </a:lnTo>
                <a:lnTo>
                  <a:pt x="463" y="91"/>
                </a:lnTo>
                <a:lnTo>
                  <a:pt x="457" y="101"/>
                </a:lnTo>
                <a:lnTo>
                  <a:pt x="457" y="103"/>
                </a:lnTo>
                <a:lnTo>
                  <a:pt x="455" y="106"/>
                </a:lnTo>
                <a:lnTo>
                  <a:pt x="451" y="106"/>
                </a:lnTo>
                <a:lnTo>
                  <a:pt x="447" y="103"/>
                </a:lnTo>
                <a:lnTo>
                  <a:pt x="443" y="97"/>
                </a:lnTo>
                <a:lnTo>
                  <a:pt x="442" y="93"/>
                </a:lnTo>
                <a:lnTo>
                  <a:pt x="426" y="46"/>
                </a:lnTo>
                <a:lnTo>
                  <a:pt x="424" y="49"/>
                </a:lnTo>
                <a:lnTo>
                  <a:pt x="423" y="53"/>
                </a:lnTo>
                <a:lnTo>
                  <a:pt x="423" y="57"/>
                </a:lnTo>
                <a:lnTo>
                  <a:pt x="421" y="66"/>
                </a:lnTo>
                <a:lnTo>
                  <a:pt x="419" y="72"/>
                </a:lnTo>
                <a:lnTo>
                  <a:pt x="415" y="80"/>
                </a:lnTo>
                <a:lnTo>
                  <a:pt x="411" y="86"/>
                </a:lnTo>
                <a:lnTo>
                  <a:pt x="409" y="87"/>
                </a:lnTo>
                <a:lnTo>
                  <a:pt x="407" y="87"/>
                </a:lnTo>
                <a:lnTo>
                  <a:pt x="407" y="86"/>
                </a:lnTo>
                <a:lnTo>
                  <a:pt x="398" y="72"/>
                </a:lnTo>
                <a:lnTo>
                  <a:pt x="388" y="59"/>
                </a:lnTo>
                <a:lnTo>
                  <a:pt x="388" y="65"/>
                </a:lnTo>
                <a:lnTo>
                  <a:pt x="386" y="70"/>
                </a:lnTo>
                <a:lnTo>
                  <a:pt x="386" y="74"/>
                </a:lnTo>
                <a:lnTo>
                  <a:pt x="384" y="78"/>
                </a:lnTo>
                <a:lnTo>
                  <a:pt x="384" y="82"/>
                </a:lnTo>
                <a:lnTo>
                  <a:pt x="381" y="84"/>
                </a:lnTo>
                <a:lnTo>
                  <a:pt x="379" y="84"/>
                </a:lnTo>
                <a:lnTo>
                  <a:pt x="373" y="80"/>
                </a:lnTo>
                <a:lnTo>
                  <a:pt x="369" y="76"/>
                </a:lnTo>
                <a:lnTo>
                  <a:pt x="363" y="72"/>
                </a:lnTo>
                <a:lnTo>
                  <a:pt x="362" y="72"/>
                </a:lnTo>
                <a:lnTo>
                  <a:pt x="362" y="74"/>
                </a:lnTo>
                <a:lnTo>
                  <a:pt x="360" y="76"/>
                </a:lnTo>
                <a:lnTo>
                  <a:pt x="358" y="76"/>
                </a:lnTo>
                <a:lnTo>
                  <a:pt x="358" y="76"/>
                </a:lnTo>
                <a:lnTo>
                  <a:pt x="346" y="76"/>
                </a:lnTo>
                <a:lnTo>
                  <a:pt x="339" y="78"/>
                </a:lnTo>
                <a:lnTo>
                  <a:pt x="331" y="80"/>
                </a:lnTo>
                <a:lnTo>
                  <a:pt x="327" y="84"/>
                </a:lnTo>
                <a:lnTo>
                  <a:pt x="322" y="87"/>
                </a:lnTo>
                <a:lnTo>
                  <a:pt x="314" y="89"/>
                </a:lnTo>
                <a:lnTo>
                  <a:pt x="325" y="80"/>
                </a:lnTo>
                <a:lnTo>
                  <a:pt x="341" y="72"/>
                </a:lnTo>
                <a:lnTo>
                  <a:pt x="358" y="70"/>
                </a:lnTo>
                <a:lnTo>
                  <a:pt x="358" y="68"/>
                </a:lnTo>
                <a:lnTo>
                  <a:pt x="360" y="68"/>
                </a:lnTo>
                <a:lnTo>
                  <a:pt x="360" y="66"/>
                </a:lnTo>
                <a:lnTo>
                  <a:pt x="365" y="68"/>
                </a:lnTo>
                <a:lnTo>
                  <a:pt x="369" y="70"/>
                </a:lnTo>
                <a:lnTo>
                  <a:pt x="373" y="72"/>
                </a:lnTo>
                <a:lnTo>
                  <a:pt x="375" y="76"/>
                </a:lnTo>
                <a:lnTo>
                  <a:pt x="377" y="76"/>
                </a:lnTo>
                <a:lnTo>
                  <a:pt x="377" y="78"/>
                </a:lnTo>
                <a:lnTo>
                  <a:pt x="379" y="78"/>
                </a:lnTo>
                <a:lnTo>
                  <a:pt x="379" y="78"/>
                </a:lnTo>
                <a:lnTo>
                  <a:pt x="383" y="70"/>
                </a:lnTo>
                <a:lnTo>
                  <a:pt x="384" y="63"/>
                </a:lnTo>
                <a:lnTo>
                  <a:pt x="386" y="53"/>
                </a:lnTo>
                <a:lnTo>
                  <a:pt x="386" y="53"/>
                </a:lnTo>
                <a:lnTo>
                  <a:pt x="388" y="51"/>
                </a:lnTo>
                <a:lnTo>
                  <a:pt x="390" y="53"/>
                </a:lnTo>
                <a:lnTo>
                  <a:pt x="394" y="57"/>
                </a:lnTo>
                <a:lnTo>
                  <a:pt x="396" y="61"/>
                </a:lnTo>
                <a:lnTo>
                  <a:pt x="398" y="63"/>
                </a:lnTo>
                <a:lnTo>
                  <a:pt x="396" y="65"/>
                </a:lnTo>
                <a:lnTo>
                  <a:pt x="396" y="66"/>
                </a:lnTo>
                <a:lnTo>
                  <a:pt x="398" y="65"/>
                </a:lnTo>
                <a:lnTo>
                  <a:pt x="398" y="65"/>
                </a:lnTo>
                <a:lnTo>
                  <a:pt x="398" y="66"/>
                </a:lnTo>
                <a:lnTo>
                  <a:pt x="403" y="72"/>
                </a:lnTo>
                <a:lnTo>
                  <a:pt x="407" y="80"/>
                </a:lnTo>
                <a:lnTo>
                  <a:pt x="409" y="82"/>
                </a:lnTo>
                <a:lnTo>
                  <a:pt x="409" y="80"/>
                </a:lnTo>
                <a:lnTo>
                  <a:pt x="417" y="61"/>
                </a:lnTo>
                <a:lnTo>
                  <a:pt x="424" y="42"/>
                </a:lnTo>
                <a:lnTo>
                  <a:pt x="424" y="40"/>
                </a:lnTo>
                <a:lnTo>
                  <a:pt x="426" y="40"/>
                </a:lnTo>
                <a:lnTo>
                  <a:pt x="428" y="42"/>
                </a:lnTo>
                <a:lnTo>
                  <a:pt x="430" y="42"/>
                </a:lnTo>
                <a:lnTo>
                  <a:pt x="432" y="44"/>
                </a:lnTo>
                <a:lnTo>
                  <a:pt x="436" y="61"/>
                </a:lnTo>
                <a:lnTo>
                  <a:pt x="442" y="78"/>
                </a:lnTo>
                <a:lnTo>
                  <a:pt x="442" y="80"/>
                </a:lnTo>
                <a:lnTo>
                  <a:pt x="442" y="80"/>
                </a:lnTo>
                <a:lnTo>
                  <a:pt x="443" y="80"/>
                </a:lnTo>
                <a:lnTo>
                  <a:pt x="442" y="82"/>
                </a:lnTo>
                <a:lnTo>
                  <a:pt x="442" y="82"/>
                </a:lnTo>
                <a:lnTo>
                  <a:pt x="443" y="84"/>
                </a:lnTo>
                <a:lnTo>
                  <a:pt x="443" y="86"/>
                </a:lnTo>
                <a:lnTo>
                  <a:pt x="447" y="93"/>
                </a:lnTo>
                <a:lnTo>
                  <a:pt x="451" y="101"/>
                </a:lnTo>
                <a:lnTo>
                  <a:pt x="459" y="89"/>
                </a:lnTo>
                <a:lnTo>
                  <a:pt x="464" y="66"/>
                </a:lnTo>
                <a:lnTo>
                  <a:pt x="468" y="42"/>
                </a:lnTo>
                <a:lnTo>
                  <a:pt x="472" y="42"/>
                </a:lnTo>
                <a:lnTo>
                  <a:pt x="474" y="42"/>
                </a:lnTo>
                <a:lnTo>
                  <a:pt x="474" y="44"/>
                </a:lnTo>
                <a:lnTo>
                  <a:pt x="474" y="70"/>
                </a:lnTo>
                <a:lnTo>
                  <a:pt x="474" y="99"/>
                </a:lnTo>
                <a:lnTo>
                  <a:pt x="474" y="103"/>
                </a:lnTo>
                <a:lnTo>
                  <a:pt x="472" y="106"/>
                </a:lnTo>
                <a:lnTo>
                  <a:pt x="472" y="106"/>
                </a:lnTo>
                <a:lnTo>
                  <a:pt x="472" y="108"/>
                </a:lnTo>
                <a:lnTo>
                  <a:pt x="472" y="110"/>
                </a:lnTo>
                <a:lnTo>
                  <a:pt x="474" y="112"/>
                </a:lnTo>
                <a:lnTo>
                  <a:pt x="474" y="112"/>
                </a:lnTo>
                <a:lnTo>
                  <a:pt x="474" y="114"/>
                </a:lnTo>
                <a:lnTo>
                  <a:pt x="474" y="114"/>
                </a:lnTo>
                <a:lnTo>
                  <a:pt x="483" y="91"/>
                </a:lnTo>
                <a:lnTo>
                  <a:pt x="491" y="66"/>
                </a:lnTo>
                <a:lnTo>
                  <a:pt x="495" y="47"/>
                </a:lnTo>
                <a:lnTo>
                  <a:pt x="497" y="28"/>
                </a:lnTo>
                <a:lnTo>
                  <a:pt x="499" y="28"/>
                </a:lnTo>
                <a:lnTo>
                  <a:pt x="501" y="30"/>
                </a:lnTo>
                <a:lnTo>
                  <a:pt x="503" y="32"/>
                </a:lnTo>
                <a:lnTo>
                  <a:pt x="499" y="65"/>
                </a:lnTo>
                <a:lnTo>
                  <a:pt x="497" y="99"/>
                </a:lnTo>
                <a:lnTo>
                  <a:pt x="497" y="103"/>
                </a:lnTo>
                <a:lnTo>
                  <a:pt x="495" y="106"/>
                </a:lnTo>
                <a:lnTo>
                  <a:pt x="493" y="108"/>
                </a:lnTo>
                <a:lnTo>
                  <a:pt x="493" y="110"/>
                </a:lnTo>
                <a:lnTo>
                  <a:pt x="493" y="112"/>
                </a:lnTo>
                <a:lnTo>
                  <a:pt x="495" y="114"/>
                </a:lnTo>
                <a:lnTo>
                  <a:pt x="495" y="114"/>
                </a:lnTo>
                <a:lnTo>
                  <a:pt x="495" y="112"/>
                </a:lnTo>
                <a:lnTo>
                  <a:pt x="497" y="110"/>
                </a:lnTo>
                <a:lnTo>
                  <a:pt x="497" y="110"/>
                </a:lnTo>
                <a:lnTo>
                  <a:pt x="504" y="78"/>
                </a:lnTo>
                <a:lnTo>
                  <a:pt x="508" y="40"/>
                </a:lnTo>
                <a:lnTo>
                  <a:pt x="508" y="38"/>
                </a:lnTo>
                <a:lnTo>
                  <a:pt x="508" y="34"/>
                </a:lnTo>
                <a:lnTo>
                  <a:pt x="510" y="30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4" y="30"/>
                </a:lnTo>
                <a:lnTo>
                  <a:pt x="514" y="32"/>
                </a:lnTo>
                <a:lnTo>
                  <a:pt x="514" y="38"/>
                </a:lnTo>
                <a:lnTo>
                  <a:pt x="514" y="46"/>
                </a:lnTo>
                <a:lnTo>
                  <a:pt x="510" y="72"/>
                </a:lnTo>
                <a:lnTo>
                  <a:pt x="506" y="101"/>
                </a:lnTo>
                <a:lnTo>
                  <a:pt x="506" y="110"/>
                </a:lnTo>
                <a:lnTo>
                  <a:pt x="506" y="120"/>
                </a:lnTo>
                <a:lnTo>
                  <a:pt x="504" y="127"/>
                </a:lnTo>
                <a:lnTo>
                  <a:pt x="504" y="129"/>
                </a:lnTo>
                <a:lnTo>
                  <a:pt x="503" y="131"/>
                </a:lnTo>
                <a:lnTo>
                  <a:pt x="503" y="131"/>
                </a:lnTo>
                <a:lnTo>
                  <a:pt x="504" y="133"/>
                </a:lnTo>
                <a:lnTo>
                  <a:pt x="510" y="105"/>
                </a:lnTo>
                <a:lnTo>
                  <a:pt x="516" y="76"/>
                </a:lnTo>
                <a:lnTo>
                  <a:pt x="518" y="44"/>
                </a:lnTo>
                <a:lnTo>
                  <a:pt x="520" y="44"/>
                </a:lnTo>
                <a:lnTo>
                  <a:pt x="522" y="44"/>
                </a:lnTo>
                <a:lnTo>
                  <a:pt x="523" y="44"/>
                </a:lnTo>
                <a:lnTo>
                  <a:pt x="523" y="44"/>
                </a:lnTo>
                <a:lnTo>
                  <a:pt x="525" y="36"/>
                </a:lnTo>
                <a:lnTo>
                  <a:pt x="527" y="30"/>
                </a:lnTo>
                <a:lnTo>
                  <a:pt x="516" y="25"/>
                </a:lnTo>
                <a:lnTo>
                  <a:pt x="503" y="21"/>
                </a:lnTo>
                <a:lnTo>
                  <a:pt x="501" y="21"/>
                </a:lnTo>
                <a:lnTo>
                  <a:pt x="499" y="19"/>
                </a:lnTo>
                <a:lnTo>
                  <a:pt x="497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3" y="17"/>
                </a:lnTo>
                <a:lnTo>
                  <a:pt x="489" y="17"/>
                </a:lnTo>
                <a:lnTo>
                  <a:pt x="482" y="17"/>
                </a:lnTo>
                <a:lnTo>
                  <a:pt x="482" y="17"/>
                </a:lnTo>
                <a:lnTo>
                  <a:pt x="480" y="17"/>
                </a:lnTo>
                <a:lnTo>
                  <a:pt x="478" y="15"/>
                </a:lnTo>
                <a:lnTo>
                  <a:pt x="478" y="15"/>
                </a:lnTo>
                <a:lnTo>
                  <a:pt x="476" y="15"/>
                </a:lnTo>
                <a:lnTo>
                  <a:pt x="440" y="11"/>
                </a:lnTo>
                <a:lnTo>
                  <a:pt x="440" y="11"/>
                </a:lnTo>
                <a:lnTo>
                  <a:pt x="438" y="11"/>
                </a:lnTo>
                <a:lnTo>
                  <a:pt x="438" y="11"/>
                </a:lnTo>
                <a:lnTo>
                  <a:pt x="438" y="13"/>
                </a:lnTo>
                <a:lnTo>
                  <a:pt x="434" y="13"/>
                </a:lnTo>
                <a:lnTo>
                  <a:pt x="430" y="11"/>
                </a:lnTo>
                <a:lnTo>
                  <a:pt x="426" y="11"/>
                </a:lnTo>
                <a:lnTo>
                  <a:pt x="423" y="13"/>
                </a:lnTo>
                <a:lnTo>
                  <a:pt x="423" y="13"/>
                </a:lnTo>
                <a:lnTo>
                  <a:pt x="423" y="13"/>
                </a:lnTo>
                <a:lnTo>
                  <a:pt x="423" y="11"/>
                </a:lnTo>
                <a:lnTo>
                  <a:pt x="423" y="11"/>
                </a:lnTo>
                <a:lnTo>
                  <a:pt x="421" y="11"/>
                </a:lnTo>
                <a:lnTo>
                  <a:pt x="419" y="11"/>
                </a:lnTo>
                <a:lnTo>
                  <a:pt x="417" y="13"/>
                </a:lnTo>
                <a:lnTo>
                  <a:pt x="417" y="11"/>
                </a:lnTo>
                <a:lnTo>
                  <a:pt x="417" y="11"/>
                </a:lnTo>
                <a:lnTo>
                  <a:pt x="417" y="9"/>
                </a:lnTo>
                <a:lnTo>
                  <a:pt x="415" y="9"/>
                </a:lnTo>
                <a:lnTo>
                  <a:pt x="415" y="11"/>
                </a:lnTo>
                <a:lnTo>
                  <a:pt x="415" y="9"/>
                </a:lnTo>
                <a:lnTo>
                  <a:pt x="409" y="9"/>
                </a:lnTo>
                <a:lnTo>
                  <a:pt x="403" y="11"/>
                </a:lnTo>
                <a:lnTo>
                  <a:pt x="402" y="11"/>
                </a:lnTo>
                <a:lnTo>
                  <a:pt x="398" y="11"/>
                </a:lnTo>
                <a:lnTo>
                  <a:pt x="394" y="11"/>
                </a:lnTo>
                <a:lnTo>
                  <a:pt x="396" y="11"/>
                </a:lnTo>
                <a:lnTo>
                  <a:pt x="398" y="13"/>
                </a:lnTo>
                <a:lnTo>
                  <a:pt x="384" y="15"/>
                </a:lnTo>
                <a:lnTo>
                  <a:pt x="371" y="17"/>
                </a:lnTo>
                <a:lnTo>
                  <a:pt x="375" y="15"/>
                </a:lnTo>
                <a:lnTo>
                  <a:pt x="371" y="15"/>
                </a:lnTo>
                <a:lnTo>
                  <a:pt x="369" y="17"/>
                </a:lnTo>
                <a:lnTo>
                  <a:pt x="367" y="17"/>
                </a:lnTo>
                <a:lnTo>
                  <a:pt x="367" y="17"/>
                </a:lnTo>
                <a:lnTo>
                  <a:pt x="365" y="15"/>
                </a:lnTo>
                <a:lnTo>
                  <a:pt x="327" y="26"/>
                </a:lnTo>
                <a:lnTo>
                  <a:pt x="293" y="40"/>
                </a:lnTo>
                <a:lnTo>
                  <a:pt x="261" y="57"/>
                </a:lnTo>
                <a:lnTo>
                  <a:pt x="255" y="61"/>
                </a:lnTo>
                <a:lnTo>
                  <a:pt x="251" y="65"/>
                </a:lnTo>
                <a:lnTo>
                  <a:pt x="230" y="80"/>
                </a:lnTo>
                <a:lnTo>
                  <a:pt x="209" y="97"/>
                </a:lnTo>
                <a:lnTo>
                  <a:pt x="204" y="103"/>
                </a:lnTo>
                <a:lnTo>
                  <a:pt x="196" y="106"/>
                </a:lnTo>
                <a:lnTo>
                  <a:pt x="190" y="112"/>
                </a:lnTo>
                <a:lnTo>
                  <a:pt x="122" y="192"/>
                </a:lnTo>
                <a:lnTo>
                  <a:pt x="112" y="209"/>
                </a:lnTo>
                <a:lnTo>
                  <a:pt x="103" y="230"/>
                </a:lnTo>
                <a:lnTo>
                  <a:pt x="93" y="228"/>
                </a:lnTo>
                <a:lnTo>
                  <a:pt x="84" y="226"/>
                </a:lnTo>
                <a:lnTo>
                  <a:pt x="78" y="221"/>
                </a:lnTo>
                <a:lnTo>
                  <a:pt x="70" y="217"/>
                </a:lnTo>
                <a:lnTo>
                  <a:pt x="63" y="213"/>
                </a:lnTo>
                <a:lnTo>
                  <a:pt x="55" y="209"/>
                </a:lnTo>
                <a:lnTo>
                  <a:pt x="51" y="245"/>
                </a:lnTo>
                <a:lnTo>
                  <a:pt x="47" y="282"/>
                </a:lnTo>
                <a:lnTo>
                  <a:pt x="78" y="301"/>
                </a:lnTo>
                <a:lnTo>
                  <a:pt x="105" y="320"/>
                </a:lnTo>
                <a:close/>
                <a:moveTo>
                  <a:pt x="379" y="0"/>
                </a:moveTo>
                <a:lnTo>
                  <a:pt x="423" y="0"/>
                </a:lnTo>
                <a:lnTo>
                  <a:pt x="466" y="2"/>
                </a:lnTo>
                <a:lnTo>
                  <a:pt x="508" y="9"/>
                </a:lnTo>
                <a:lnTo>
                  <a:pt x="542" y="21"/>
                </a:lnTo>
                <a:lnTo>
                  <a:pt x="544" y="17"/>
                </a:lnTo>
                <a:lnTo>
                  <a:pt x="546" y="13"/>
                </a:lnTo>
                <a:lnTo>
                  <a:pt x="548" y="13"/>
                </a:lnTo>
                <a:lnTo>
                  <a:pt x="552" y="13"/>
                </a:lnTo>
                <a:lnTo>
                  <a:pt x="552" y="13"/>
                </a:lnTo>
                <a:lnTo>
                  <a:pt x="556" y="17"/>
                </a:lnTo>
                <a:lnTo>
                  <a:pt x="558" y="23"/>
                </a:lnTo>
                <a:lnTo>
                  <a:pt x="556" y="26"/>
                </a:lnTo>
                <a:lnTo>
                  <a:pt x="554" y="30"/>
                </a:lnTo>
                <a:lnTo>
                  <a:pt x="554" y="34"/>
                </a:lnTo>
                <a:lnTo>
                  <a:pt x="554" y="40"/>
                </a:lnTo>
                <a:lnTo>
                  <a:pt x="552" y="38"/>
                </a:lnTo>
                <a:lnTo>
                  <a:pt x="552" y="40"/>
                </a:lnTo>
                <a:lnTo>
                  <a:pt x="550" y="42"/>
                </a:lnTo>
                <a:lnTo>
                  <a:pt x="539" y="89"/>
                </a:lnTo>
                <a:lnTo>
                  <a:pt x="525" y="135"/>
                </a:lnTo>
                <a:lnTo>
                  <a:pt x="525" y="141"/>
                </a:lnTo>
                <a:lnTo>
                  <a:pt x="523" y="146"/>
                </a:lnTo>
                <a:lnTo>
                  <a:pt x="520" y="152"/>
                </a:lnTo>
                <a:lnTo>
                  <a:pt x="522" y="150"/>
                </a:lnTo>
                <a:lnTo>
                  <a:pt x="525" y="150"/>
                </a:lnTo>
                <a:lnTo>
                  <a:pt x="527" y="150"/>
                </a:lnTo>
                <a:lnTo>
                  <a:pt x="531" y="148"/>
                </a:lnTo>
                <a:lnTo>
                  <a:pt x="537" y="146"/>
                </a:lnTo>
                <a:lnTo>
                  <a:pt x="541" y="146"/>
                </a:lnTo>
                <a:lnTo>
                  <a:pt x="544" y="148"/>
                </a:lnTo>
                <a:lnTo>
                  <a:pt x="546" y="152"/>
                </a:lnTo>
                <a:lnTo>
                  <a:pt x="544" y="152"/>
                </a:lnTo>
                <a:lnTo>
                  <a:pt x="529" y="162"/>
                </a:lnTo>
                <a:lnTo>
                  <a:pt x="514" y="169"/>
                </a:lnTo>
                <a:lnTo>
                  <a:pt x="514" y="171"/>
                </a:lnTo>
                <a:lnTo>
                  <a:pt x="512" y="173"/>
                </a:lnTo>
                <a:lnTo>
                  <a:pt x="512" y="175"/>
                </a:lnTo>
                <a:lnTo>
                  <a:pt x="510" y="177"/>
                </a:lnTo>
                <a:lnTo>
                  <a:pt x="508" y="175"/>
                </a:lnTo>
                <a:lnTo>
                  <a:pt x="504" y="175"/>
                </a:lnTo>
                <a:lnTo>
                  <a:pt x="503" y="175"/>
                </a:lnTo>
                <a:lnTo>
                  <a:pt x="499" y="177"/>
                </a:lnTo>
                <a:lnTo>
                  <a:pt x="493" y="179"/>
                </a:lnTo>
                <a:lnTo>
                  <a:pt x="489" y="183"/>
                </a:lnTo>
                <a:lnTo>
                  <a:pt x="482" y="185"/>
                </a:lnTo>
                <a:lnTo>
                  <a:pt x="476" y="190"/>
                </a:lnTo>
                <a:lnTo>
                  <a:pt x="476" y="190"/>
                </a:lnTo>
                <a:lnTo>
                  <a:pt x="476" y="190"/>
                </a:lnTo>
                <a:lnTo>
                  <a:pt x="474" y="190"/>
                </a:lnTo>
                <a:lnTo>
                  <a:pt x="470" y="194"/>
                </a:lnTo>
                <a:lnTo>
                  <a:pt x="466" y="198"/>
                </a:lnTo>
                <a:lnTo>
                  <a:pt x="457" y="200"/>
                </a:lnTo>
                <a:lnTo>
                  <a:pt x="455" y="198"/>
                </a:lnTo>
                <a:lnTo>
                  <a:pt x="453" y="198"/>
                </a:lnTo>
                <a:lnTo>
                  <a:pt x="451" y="194"/>
                </a:lnTo>
                <a:lnTo>
                  <a:pt x="447" y="188"/>
                </a:lnTo>
                <a:lnTo>
                  <a:pt x="447" y="188"/>
                </a:lnTo>
                <a:lnTo>
                  <a:pt x="443" y="188"/>
                </a:lnTo>
                <a:lnTo>
                  <a:pt x="442" y="188"/>
                </a:lnTo>
                <a:lnTo>
                  <a:pt x="438" y="188"/>
                </a:lnTo>
                <a:lnTo>
                  <a:pt x="432" y="186"/>
                </a:lnTo>
                <a:lnTo>
                  <a:pt x="426" y="186"/>
                </a:lnTo>
                <a:lnTo>
                  <a:pt x="424" y="185"/>
                </a:lnTo>
                <a:lnTo>
                  <a:pt x="424" y="185"/>
                </a:lnTo>
                <a:lnTo>
                  <a:pt x="423" y="183"/>
                </a:lnTo>
                <a:lnTo>
                  <a:pt x="421" y="185"/>
                </a:lnTo>
                <a:lnTo>
                  <a:pt x="421" y="185"/>
                </a:lnTo>
                <a:lnTo>
                  <a:pt x="419" y="186"/>
                </a:lnTo>
                <a:lnTo>
                  <a:pt x="417" y="186"/>
                </a:lnTo>
                <a:lnTo>
                  <a:pt x="417" y="186"/>
                </a:lnTo>
                <a:lnTo>
                  <a:pt x="415" y="185"/>
                </a:lnTo>
                <a:lnTo>
                  <a:pt x="411" y="185"/>
                </a:lnTo>
                <a:lnTo>
                  <a:pt x="407" y="185"/>
                </a:lnTo>
                <a:lnTo>
                  <a:pt x="407" y="188"/>
                </a:lnTo>
                <a:lnTo>
                  <a:pt x="403" y="192"/>
                </a:lnTo>
                <a:lnTo>
                  <a:pt x="403" y="190"/>
                </a:lnTo>
                <a:lnTo>
                  <a:pt x="402" y="190"/>
                </a:lnTo>
                <a:lnTo>
                  <a:pt x="402" y="188"/>
                </a:lnTo>
                <a:lnTo>
                  <a:pt x="402" y="185"/>
                </a:lnTo>
                <a:lnTo>
                  <a:pt x="398" y="185"/>
                </a:lnTo>
                <a:lnTo>
                  <a:pt x="394" y="186"/>
                </a:lnTo>
                <a:lnTo>
                  <a:pt x="392" y="186"/>
                </a:lnTo>
                <a:lnTo>
                  <a:pt x="392" y="188"/>
                </a:lnTo>
                <a:lnTo>
                  <a:pt x="392" y="188"/>
                </a:lnTo>
                <a:lnTo>
                  <a:pt x="390" y="186"/>
                </a:lnTo>
                <a:lnTo>
                  <a:pt x="384" y="188"/>
                </a:lnTo>
                <a:lnTo>
                  <a:pt x="381" y="190"/>
                </a:lnTo>
                <a:lnTo>
                  <a:pt x="381" y="192"/>
                </a:lnTo>
                <a:lnTo>
                  <a:pt x="379" y="192"/>
                </a:lnTo>
                <a:lnTo>
                  <a:pt x="377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2"/>
                </a:lnTo>
                <a:lnTo>
                  <a:pt x="373" y="190"/>
                </a:lnTo>
                <a:lnTo>
                  <a:pt x="343" y="204"/>
                </a:lnTo>
                <a:lnTo>
                  <a:pt x="316" y="219"/>
                </a:lnTo>
                <a:lnTo>
                  <a:pt x="287" y="245"/>
                </a:lnTo>
                <a:lnTo>
                  <a:pt x="261" y="276"/>
                </a:lnTo>
                <a:lnTo>
                  <a:pt x="238" y="306"/>
                </a:lnTo>
                <a:lnTo>
                  <a:pt x="232" y="314"/>
                </a:lnTo>
                <a:lnTo>
                  <a:pt x="226" y="322"/>
                </a:lnTo>
                <a:lnTo>
                  <a:pt x="230" y="323"/>
                </a:lnTo>
                <a:lnTo>
                  <a:pt x="234" y="325"/>
                </a:lnTo>
                <a:lnTo>
                  <a:pt x="238" y="325"/>
                </a:lnTo>
                <a:lnTo>
                  <a:pt x="238" y="323"/>
                </a:lnTo>
                <a:lnTo>
                  <a:pt x="240" y="322"/>
                </a:lnTo>
                <a:lnTo>
                  <a:pt x="242" y="320"/>
                </a:lnTo>
                <a:lnTo>
                  <a:pt x="242" y="316"/>
                </a:lnTo>
                <a:lnTo>
                  <a:pt x="244" y="314"/>
                </a:lnTo>
                <a:lnTo>
                  <a:pt x="245" y="301"/>
                </a:lnTo>
                <a:lnTo>
                  <a:pt x="247" y="299"/>
                </a:lnTo>
                <a:lnTo>
                  <a:pt x="249" y="299"/>
                </a:lnTo>
                <a:lnTo>
                  <a:pt x="251" y="299"/>
                </a:lnTo>
                <a:lnTo>
                  <a:pt x="251" y="301"/>
                </a:lnTo>
                <a:lnTo>
                  <a:pt x="251" y="303"/>
                </a:lnTo>
                <a:lnTo>
                  <a:pt x="249" y="306"/>
                </a:lnTo>
                <a:lnTo>
                  <a:pt x="249" y="310"/>
                </a:lnTo>
                <a:lnTo>
                  <a:pt x="247" y="314"/>
                </a:lnTo>
                <a:lnTo>
                  <a:pt x="247" y="322"/>
                </a:lnTo>
                <a:lnTo>
                  <a:pt x="245" y="331"/>
                </a:lnTo>
                <a:lnTo>
                  <a:pt x="244" y="337"/>
                </a:lnTo>
                <a:lnTo>
                  <a:pt x="244" y="339"/>
                </a:lnTo>
                <a:lnTo>
                  <a:pt x="244" y="341"/>
                </a:lnTo>
                <a:lnTo>
                  <a:pt x="245" y="343"/>
                </a:lnTo>
                <a:lnTo>
                  <a:pt x="245" y="344"/>
                </a:lnTo>
                <a:lnTo>
                  <a:pt x="245" y="344"/>
                </a:lnTo>
                <a:lnTo>
                  <a:pt x="245" y="346"/>
                </a:lnTo>
                <a:lnTo>
                  <a:pt x="245" y="348"/>
                </a:lnTo>
                <a:lnTo>
                  <a:pt x="255" y="356"/>
                </a:lnTo>
                <a:lnTo>
                  <a:pt x="264" y="363"/>
                </a:lnTo>
                <a:lnTo>
                  <a:pt x="264" y="365"/>
                </a:lnTo>
                <a:lnTo>
                  <a:pt x="263" y="367"/>
                </a:lnTo>
                <a:lnTo>
                  <a:pt x="261" y="367"/>
                </a:lnTo>
                <a:lnTo>
                  <a:pt x="255" y="363"/>
                </a:lnTo>
                <a:lnTo>
                  <a:pt x="251" y="360"/>
                </a:lnTo>
                <a:lnTo>
                  <a:pt x="244" y="356"/>
                </a:lnTo>
                <a:lnTo>
                  <a:pt x="234" y="400"/>
                </a:lnTo>
                <a:lnTo>
                  <a:pt x="230" y="402"/>
                </a:lnTo>
                <a:lnTo>
                  <a:pt x="228" y="403"/>
                </a:lnTo>
                <a:lnTo>
                  <a:pt x="224" y="405"/>
                </a:lnTo>
                <a:lnTo>
                  <a:pt x="224" y="405"/>
                </a:lnTo>
                <a:lnTo>
                  <a:pt x="223" y="403"/>
                </a:lnTo>
                <a:lnTo>
                  <a:pt x="223" y="402"/>
                </a:lnTo>
                <a:lnTo>
                  <a:pt x="223" y="400"/>
                </a:lnTo>
                <a:lnTo>
                  <a:pt x="221" y="398"/>
                </a:lnTo>
                <a:lnTo>
                  <a:pt x="221" y="398"/>
                </a:lnTo>
                <a:lnTo>
                  <a:pt x="219" y="398"/>
                </a:lnTo>
                <a:lnTo>
                  <a:pt x="217" y="398"/>
                </a:lnTo>
                <a:lnTo>
                  <a:pt x="186" y="407"/>
                </a:lnTo>
                <a:lnTo>
                  <a:pt x="156" y="419"/>
                </a:lnTo>
                <a:lnTo>
                  <a:pt x="156" y="421"/>
                </a:lnTo>
                <a:lnTo>
                  <a:pt x="156" y="423"/>
                </a:lnTo>
                <a:lnTo>
                  <a:pt x="154" y="424"/>
                </a:lnTo>
                <a:lnTo>
                  <a:pt x="152" y="423"/>
                </a:lnTo>
                <a:lnTo>
                  <a:pt x="150" y="423"/>
                </a:lnTo>
                <a:lnTo>
                  <a:pt x="148" y="421"/>
                </a:lnTo>
                <a:lnTo>
                  <a:pt x="148" y="423"/>
                </a:lnTo>
                <a:lnTo>
                  <a:pt x="146" y="424"/>
                </a:lnTo>
                <a:lnTo>
                  <a:pt x="146" y="426"/>
                </a:lnTo>
                <a:lnTo>
                  <a:pt x="146" y="428"/>
                </a:lnTo>
                <a:lnTo>
                  <a:pt x="146" y="430"/>
                </a:lnTo>
                <a:lnTo>
                  <a:pt x="143" y="430"/>
                </a:lnTo>
                <a:lnTo>
                  <a:pt x="141" y="428"/>
                </a:lnTo>
                <a:lnTo>
                  <a:pt x="139" y="426"/>
                </a:lnTo>
                <a:lnTo>
                  <a:pt x="127" y="430"/>
                </a:lnTo>
                <a:lnTo>
                  <a:pt x="118" y="432"/>
                </a:lnTo>
                <a:lnTo>
                  <a:pt x="118" y="434"/>
                </a:lnTo>
                <a:lnTo>
                  <a:pt x="118" y="436"/>
                </a:lnTo>
                <a:lnTo>
                  <a:pt x="116" y="436"/>
                </a:lnTo>
                <a:lnTo>
                  <a:pt x="114" y="438"/>
                </a:lnTo>
                <a:lnTo>
                  <a:pt x="112" y="436"/>
                </a:lnTo>
                <a:lnTo>
                  <a:pt x="110" y="436"/>
                </a:lnTo>
                <a:lnTo>
                  <a:pt x="108" y="436"/>
                </a:lnTo>
                <a:lnTo>
                  <a:pt x="80" y="445"/>
                </a:lnTo>
                <a:lnTo>
                  <a:pt x="84" y="449"/>
                </a:lnTo>
                <a:lnTo>
                  <a:pt x="85" y="453"/>
                </a:lnTo>
                <a:lnTo>
                  <a:pt x="89" y="457"/>
                </a:lnTo>
                <a:lnTo>
                  <a:pt x="87" y="457"/>
                </a:lnTo>
                <a:lnTo>
                  <a:pt x="85" y="457"/>
                </a:lnTo>
                <a:lnTo>
                  <a:pt x="85" y="455"/>
                </a:lnTo>
                <a:lnTo>
                  <a:pt x="84" y="455"/>
                </a:lnTo>
                <a:lnTo>
                  <a:pt x="84" y="457"/>
                </a:lnTo>
                <a:lnTo>
                  <a:pt x="84" y="457"/>
                </a:lnTo>
                <a:lnTo>
                  <a:pt x="84" y="457"/>
                </a:lnTo>
                <a:lnTo>
                  <a:pt x="82" y="455"/>
                </a:lnTo>
                <a:lnTo>
                  <a:pt x="80" y="455"/>
                </a:lnTo>
                <a:lnTo>
                  <a:pt x="80" y="453"/>
                </a:lnTo>
                <a:lnTo>
                  <a:pt x="80" y="451"/>
                </a:lnTo>
                <a:lnTo>
                  <a:pt x="78" y="451"/>
                </a:lnTo>
                <a:lnTo>
                  <a:pt x="76" y="453"/>
                </a:lnTo>
                <a:lnTo>
                  <a:pt x="74" y="453"/>
                </a:lnTo>
                <a:lnTo>
                  <a:pt x="72" y="453"/>
                </a:lnTo>
                <a:lnTo>
                  <a:pt x="68" y="451"/>
                </a:lnTo>
                <a:lnTo>
                  <a:pt x="66" y="449"/>
                </a:lnTo>
                <a:lnTo>
                  <a:pt x="63" y="449"/>
                </a:lnTo>
                <a:lnTo>
                  <a:pt x="59" y="451"/>
                </a:lnTo>
                <a:lnTo>
                  <a:pt x="57" y="449"/>
                </a:lnTo>
                <a:lnTo>
                  <a:pt x="55" y="447"/>
                </a:lnTo>
                <a:lnTo>
                  <a:pt x="53" y="445"/>
                </a:lnTo>
                <a:lnTo>
                  <a:pt x="51" y="445"/>
                </a:lnTo>
                <a:lnTo>
                  <a:pt x="49" y="445"/>
                </a:lnTo>
                <a:lnTo>
                  <a:pt x="47" y="443"/>
                </a:lnTo>
                <a:lnTo>
                  <a:pt x="47" y="442"/>
                </a:lnTo>
                <a:lnTo>
                  <a:pt x="47" y="440"/>
                </a:lnTo>
                <a:lnTo>
                  <a:pt x="47" y="440"/>
                </a:lnTo>
                <a:lnTo>
                  <a:pt x="32" y="430"/>
                </a:lnTo>
                <a:lnTo>
                  <a:pt x="32" y="434"/>
                </a:lnTo>
                <a:lnTo>
                  <a:pt x="32" y="438"/>
                </a:lnTo>
                <a:lnTo>
                  <a:pt x="30" y="442"/>
                </a:lnTo>
                <a:lnTo>
                  <a:pt x="28" y="443"/>
                </a:lnTo>
                <a:lnTo>
                  <a:pt x="26" y="442"/>
                </a:lnTo>
                <a:lnTo>
                  <a:pt x="26" y="440"/>
                </a:lnTo>
                <a:lnTo>
                  <a:pt x="25" y="438"/>
                </a:lnTo>
                <a:lnTo>
                  <a:pt x="25" y="434"/>
                </a:lnTo>
                <a:lnTo>
                  <a:pt x="25" y="434"/>
                </a:lnTo>
                <a:lnTo>
                  <a:pt x="23" y="426"/>
                </a:lnTo>
                <a:lnTo>
                  <a:pt x="21" y="421"/>
                </a:lnTo>
                <a:lnTo>
                  <a:pt x="19" y="413"/>
                </a:lnTo>
                <a:lnTo>
                  <a:pt x="17" y="409"/>
                </a:lnTo>
                <a:lnTo>
                  <a:pt x="15" y="405"/>
                </a:lnTo>
                <a:lnTo>
                  <a:pt x="11" y="402"/>
                </a:lnTo>
                <a:lnTo>
                  <a:pt x="7" y="398"/>
                </a:lnTo>
                <a:lnTo>
                  <a:pt x="4" y="396"/>
                </a:lnTo>
                <a:lnTo>
                  <a:pt x="2" y="394"/>
                </a:lnTo>
                <a:lnTo>
                  <a:pt x="0" y="392"/>
                </a:lnTo>
                <a:lnTo>
                  <a:pt x="0" y="390"/>
                </a:lnTo>
                <a:lnTo>
                  <a:pt x="0" y="388"/>
                </a:lnTo>
                <a:lnTo>
                  <a:pt x="2" y="388"/>
                </a:lnTo>
                <a:lnTo>
                  <a:pt x="5" y="388"/>
                </a:lnTo>
                <a:lnTo>
                  <a:pt x="9" y="388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17" y="367"/>
                </a:lnTo>
                <a:lnTo>
                  <a:pt x="15" y="341"/>
                </a:lnTo>
                <a:lnTo>
                  <a:pt x="15" y="339"/>
                </a:lnTo>
                <a:lnTo>
                  <a:pt x="13" y="337"/>
                </a:lnTo>
                <a:lnTo>
                  <a:pt x="11" y="335"/>
                </a:lnTo>
                <a:lnTo>
                  <a:pt x="11" y="333"/>
                </a:lnTo>
                <a:lnTo>
                  <a:pt x="13" y="331"/>
                </a:lnTo>
                <a:lnTo>
                  <a:pt x="15" y="331"/>
                </a:lnTo>
                <a:lnTo>
                  <a:pt x="17" y="333"/>
                </a:lnTo>
                <a:lnTo>
                  <a:pt x="17" y="327"/>
                </a:lnTo>
                <a:lnTo>
                  <a:pt x="17" y="322"/>
                </a:lnTo>
                <a:lnTo>
                  <a:pt x="17" y="322"/>
                </a:lnTo>
                <a:lnTo>
                  <a:pt x="15" y="320"/>
                </a:lnTo>
                <a:lnTo>
                  <a:pt x="15" y="318"/>
                </a:lnTo>
                <a:lnTo>
                  <a:pt x="15" y="316"/>
                </a:lnTo>
                <a:lnTo>
                  <a:pt x="17" y="316"/>
                </a:lnTo>
                <a:lnTo>
                  <a:pt x="19" y="291"/>
                </a:lnTo>
                <a:lnTo>
                  <a:pt x="19" y="289"/>
                </a:lnTo>
                <a:lnTo>
                  <a:pt x="19" y="289"/>
                </a:lnTo>
                <a:lnTo>
                  <a:pt x="19" y="289"/>
                </a:lnTo>
                <a:lnTo>
                  <a:pt x="23" y="245"/>
                </a:lnTo>
                <a:lnTo>
                  <a:pt x="23" y="202"/>
                </a:lnTo>
                <a:lnTo>
                  <a:pt x="23" y="200"/>
                </a:lnTo>
                <a:lnTo>
                  <a:pt x="25" y="198"/>
                </a:lnTo>
                <a:lnTo>
                  <a:pt x="26" y="198"/>
                </a:lnTo>
                <a:lnTo>
                  <a:pt x="28" y="198"/>
                </a:lnTo>
                <a:lnTo>
                  <a:pt x="30" y="200"/>
                </a:lnTo>
                <a:lnTo>
                  <a:pt x="30" y="198"/>
                </a:lnTo>
                <a:lnTo>
                  <a:pt x="32" y="196"/>
                </a:lnTo>
                <a:lnTo>
                  <a:pt x="34" y="194"/>
                </a:lnTo>
                <a:lnTo>
                  <a:pt x="34" y="192"/>
                </a:lnTo>
                <a:lnTo>
                  <a:pt x="34" y="190"/>
                </a:lnTo>
                <a:lnTo>
                  <a:pt x="34" y="186"/>
                </a:lnTo>
                <a:lnTo>
                  <a:pt x="34" y="185"/>
                </a:lnTo>
                <a:lnTo>
                  <a:pt x="34" y="181"/>
                </a:lnTo>
                <a:lnTo>
                  <a:pt x="36" y="175"/>
                </a:lnTo>
                <a:lnTo>
                  <a:pt x="36" y="167"/>
                </a:lnTo>
                <a:lnTo>
                  <a:pt x="38" y="162"/>
                </a:lnTo>
                <a:lnTo>
                  <a:pt x="38" y="162"/>
                </a:lnTo>
                <a:lnTo>
                  <a:pt x="38" y="162"/>
                </a:lnTo>
                <a:lnTo>
                  <a:pt x="40" y="162"/>
                </a:lnTo>
                <a:lnTo>
                  <a:pt x="42" y="162"/>
                </a:lnTo>
                <a:lnTo>
                  <a:pt x="44" y="148"/>
                </a:lnTo>
                <a:lnTo>
                  <a:pt x="47" y="137"/>
                </a:lnTo>
                <a:lnTo>
                  <a:pt x="47" y="137"/>
                </a:lnTo>
                <a:lnTo>
                  <a:pt x="49" y="137"/>
                </a:lnTo>
                <a:lnTo>
                  <a:pt x="49" y="139"/>
                </a:lnTo>
                <a:lnTo>
                  <a:pt x="49" y="145"/>
                </a:lnTo>
                <a:lnTo>
                  <a:pt x="51" y="148"/>
                </a:lnTo>
                <a:lnTo>
                  <a:pt x="51" y="150"/>
                </a:lnTo>
                <a:lnTo>
                  <a:pt x="51" y="152"/>
                </a:lnTo>
                <a:lnTo>
                  <a:pt x="51" y="156"/>
                </a:lnTo>
                <a:lnTo>
                  <a:pt x="51" y="162"/>
                </a:lnTo>
                <a:lnTo>
                  <a:pt x="51" y="165"/>
                </a:lnTo>
                <a:lnTo>
                  <a:pt x="57" y="150"/>
                </a:lnTo>
                <a:lnTo>
                  <a:pt x="59" y="133"/>
                </a:lnTo>
                <a:lnTo>
                  <a:pt x="61" y="131"/>
                </a:lnTo>
                <a:lnTo>
                  <a:pt x="61" y="131"/>
                </a:lnTo>
                <a:lnTo>
                  <a:pt x="63" y="131"/>
                </a:lnTo>
                <a:lnTo>
                  <a:pt x="63" y="133"/>
                </a:lnTo>
                <a:lnTo>
                  <a:pt x="63" y="141"/>
                </a:lnTo>
                <a:lnTo>
                  <a:pt x="63" y="148"/>
                </a:lnTo>
                <a:lnTo>
                  <a:pt x="61" y="156"/>
                </a:lnTo>
                <a:lnTo>
                  <a:pt x="59" y="194"/>
                </a:lnTo>
                <a:lnTo>
                  <a:pt x="59" y="196"/>
                </a:lnTo>
                <a:lnTo>
                  <a:pt x="59" y="196"/>
                </a:lnTo>
                <a:lnTo>
                  <a:pt x="59" y="198"/>
                </a:lnTo>
                <a:lnTo>
                  <a:pt x="72" y="205"/>
                </a:lnTo>
                <a:lnTo>
                  <a:pt x="85" y="215"/>
                </a:lnTo>
                <a:lnTo>
                  <a:pt x="87" y="215"/>
                </a:lnTo>
                <a:lnTo>
                  <a:pt x="87" y="213"/>
                </a:lnTo>
                <a:lnTo>
                  <a:pt x="89" y="211"/>
                </a:lnTo>
                <a:lnTo>
                  <a:pt x="89" y="209"/>
                </a:lnTo>
                <a:lnTo>
                  <a:pt x="106" y="188"/>
                </a:lnTo>
                <a:lnTo>
                  <a:pt x="106" y="188"/>
                </a:lnTo>
                <a:lnTo>
                  <a:pt x="108" y="186"/>
                </a:lnTo>
                <a:lnTo>
                  <a:pt x="108" y="186"/>
                </a:lnTo>
                <a:lnTo>
                  <a:pt x="118" y="177"/>
                </a:lnTo>
                <a:lnTo>
                  <a:pt x="127" y="165"/>
                </a:lnTo>
                <a:lnTo>
                  <a:pt x="127" y="164"/>
                </a:lnTo>
                <a:lnTo>
                  <a:pt x="127" y="164"/>
                </a:lnTo>
                <a:lnTo>
                  <a:pt x="129" y="164"/>
                </a:lnTo>
                <a:lnTo>
                  <a:pt x="146" y="139"/>
                </a:lnTo>
                <a:lnTo>
                  <a:pt x="165" y="116"/>
                </a:lnTo>
                <a:lnTo>
                  <a:pt x="194" y="86"/>
                </a:lnTo>
                <a:lnTo>
                  <a:pt x="194" y="84"/>
                </a:lnTo>
                <a:lnTo>
                  <a:pt x="196" y="84"/>
                </a:lnTo>
                <a:lnTo>
                  <a:pt x="196" y="84"/>
                </a:lnTo>
                <a:lnTo>
                  <a:pt x="219" y="63"/>
                </a:lnTo>
                <a:lnTo>
                  <a:pt x="242" y="46"/>
                </a:lnTo>
                <a:lnTo>
                  <a:pt x="270" y="30"/>
                </a:lnTo>
                <a:lnTo>
                  <a:pt x="303" y="15"/>
                </a:lnTo>
                <a:lnTo>
                  <a:pt x="337" y="6"/>
                </a:lnTo>
                <a:lnTo>
                  <a:pt x="375" y="0"/>
                </a:lnTo>
                <a:lnTo>
                  <a:pt x="377" y="0"/>
                </a:lnTo>
                <a:lnTo>
                  <a:pt x="379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sp>
        <p:nvSpPr>
          <p:cNvPr id="49" name="PA_任意多边形 140">
            <a:extLst>
              <a:ext uri="{FF2B5EF4-FFF2-40B4-BE49-F238E27FC236}">
                <a16:creationId xmlns:a16="http://schemas.microsoft.com/office/drawing/2014/main" id="{8920DAE1-BE6C-481F-B2BE-AB01F92476A7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652709" y="4083051"/>
            <a:ext cx="636091" cy="445758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162510" tIns="81255" rIns="162510" bIns="81255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 dirty="0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sp>
        <p:nvSpPr>
          <p:cNvPr id="50" name="PA_任意多边形 140">
            <a:extLst>
              <a:ext uri="{FF2B5EF4-FFF2-40B4-BE49-F238E27FC236}">
                <a16:creationId xmlns:a16="http://schemas.microsoft.com/office/drawing/2014/main" id="{7E06EA33-7321-486E-8178-72A60AFAB882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0304022" y="2323039"/>
            <a:ext cx="636091" cy="445758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162510" tIns="81255" rIns="162510" bIns="81255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sp>
        <p:nvSpPr>
          <p:cNvPr id="51" name="PA_任意多边形 140">
            <a:extLst>
              <a:ext uri="{FF2B5EF4-FFF2-40B4-BE49-F238E27FC236}">
                <a16:creationId xmlns:a16="http://schemas.microsoft.com/office/drawing/2014/main" id="{83A1D79D-137F-4D5E-98F6-8F0DC1CC96FA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0402109" y="5033275"/>
            <a:ext cx="636091" cy="445758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162510" tIns="81255" rIns="162510" bIns="81255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50038" y="5287963"/>
            <a:ext cx="5153025" cy="5651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國中學校老師集體報名系統上傳報名資料後，可於系統下載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「報名資料確認單」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確認報名人數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繳費金額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後，再點選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報名資料確認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dirty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報名費繳交說明（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5972175" y="3011488"/>
            <a:ext cx="3314700" cy="2009775"/>
          </a:xfrm>
          <a:prstGeom prst="rect">
            <a:avLst/>
          </a:prstGeom>
          <a:solidFill>
            <a:srgbClr val="FFEC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免試生報名作業費</a:t>
            </a:r>
            <a:endParaRPr lang="en-US" altLang="zh-TW" sz="3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報名人數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（依報名免試生人數計算）</a:t>
            </a:r>
          </a:p>
        </p:txBody>
      </p:sp>
      <p:grpSp>
        <p:nvGrpSpPr>
          <p:cNvPr id="40965" name="群組 22"/>
          <p:cNvGrpSpPr>
            <a:grpSpLocks/>
          </p:cNvGrpSpPr>
          <p:nvPr/>
        </p:nvGrpSpPr>
        <p:grpSpPr bwMode="auto">
          <a:xfrm>
            <a:off x="519113" y="2552700"/>
            <a:ext cx="4600575" cy="3798888"/>
            <a:chOff x="519112" y="3048000"/>
            <a:chExt cx="4600575" cy="1906208"/>
          </a:xfrm>
        </p:grpSpPr>
        <p:sp>
          <p:nvSpPr>
            <p:cNvPr id="10" name="矩形 9"/>
            <p:cNvSpPr/>
            <p:nvPr/>
          </p:nvSpPr>
          <p:spPr>
            <a:xfrm>
              <a:off x="519112" y="3048000"/>
              <a:ext cx="2152650" cy="91447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一般生</a:t>
              </a:r>
              <a:br>
                <a:rPr lang="en-US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（特殊境遇家庭）</a:t>
              </a:r>
              <a:endParaRPr lang="en-US" altLang="zh-TW" sz="1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檢附在報名期間內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有效之「特殊境遇家庭子女身分認定證明文件」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300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34987" y="4039738"/>
              <a:ext cx="2152650" cy="914470"/>
            </a:xfrm>
            <a:prstGeom prst="rect">
              <a:avLst/>
            </a:prstGeom>
            <a:solidFill>
              <a:srgbClr val="FFEB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低收入戶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檢附報名期間內有效之「低收入戶證明文件」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967037" y="3048000"/>
              <a:ext cx="2152650" cy="914470"/>
            </a:xfrm>
            <a:prstGeom prst="rect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中低收入戶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120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檢附報名期間內有效之「中低收入戶證明文件」</a:t>
              </a:r>
              <a:endParaRPr lang="en-US" altLang="zh-TW" sz="1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55924" y="4039738"/>
              <a:ext cx="2152650" cy="9144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失業戶子女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檢附報名期間內有效之「直系血親尊親屬支領失業給付證明文件」</a:t>
              </a:r>
            </a:p>
          </p:txBody>
        </p:sp>
      </p:grpSp>
      <p:sp>
        <p:nvSpPr>
          <p:cNvPr id="40966" name="文字方塊 16"/>
          <p:cNvSpPr txBox="1">
            <a:spLocks noChangeArrowheads="1"/>
          </p:cNvSpPr>
          <p:nvPr/>
        </p:nvSpPr>
        <p:spPr bwMode="auto">
          <a:xfrm>
            <a:off x="1158875" y="1592263"/>
            <a:ext cx="305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各繳費身分報名費</a:t>
            </a:r>
          </a:p>
        </p:txBody>
      </p:sp>
      <p:sp>
        <p:nvSpPr>
          <p:cNvPr id="40967" name="文字方塊 18"/>
          <p:cNvSpPr txBox="1">
            <a:spLocks noChangeArrowheads="1"/>
          </p:cNvSpPr>
          <p:nvPr/>
        </p:nvSpPr>
        <p:spPr bwMode="auto">
          <a:xfrm>
            <a:off x="9707563" y="1628775"/>
            <a:ext cx="2249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實繳報名費</a:t>
            </a:r>
          </a:p>
        </p:txBody>
      </p:sp>
      <p:sp>
        <p:nvSpPr>
          <p:cNvPr id="40968" name="文字方塊 19"/>
          <p:cNvSpPr txBox="1">
            <a:spLocks noChangeArrowheads="1"/>
          </p:cNvSpPr>
          <p:nvPr/>
        </p:nvSpPr>
        <p:spPr bwMode="auto">
          <a:xfrm>
            <a:off x="5210175" y="3552825"/>
            <a:ext cx="671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8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9" name="文字方塊 20"/>
          <p:cNvSpPr txBox="1">
            <a:spLocks noChangeArrowheads="1"/>
          </p:cNvSpPr>
          <p:nvPr/>
        </p:nvSpPr>
        <p:spPr bwMode="auto">
          <a:xfrm>
            <a:off x="9296400" y="3667125"/>
            <a:ext cx="825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500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</a:p>
        </p:txBody>
      </p:sp>
      <p:sp>
        <p:nvSpPr>
          <p:cNvPr id="40970" name="文字方塊 23"/>
          <p:cNvSpPr txBox="1">
            <a:spLocks noChangeArrowheads="1"/>
          </p:cNvSpPr>
          <p:nvPr/>
        </p:nvSpPr>
        <p:spPr bwMode="auto">
          <a:xfrm>
            <a:off x="5810250" y="1600200"/>
            <a:ext cx="341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國中學校自留作業費</a:t>
            </a:r>
          </a:p>
        </p:txBody>
      </p:sp>
      <p:sp>
        <p:nvSpPr>
          <p:cNvPr id="18" name="矩形 17"/>
          <p:cNvSpPr/>
          <p:nvPr/>
        </p:nvSpPr>
        <p:spPr>
          <a:xfrm>
            <a:off x="10004425" y="2982913"/>
            <a:ext cx="1914525" cy="2038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國中集體報名費</a:t>
            </a:r>
            <a:endParaRPr lang="en-US" altLang="zh-TW" sz="30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左中括弧 24"/>
          <p:cNvSpPr/>
          <p:nvPr/>
        </p:nvSpPr>
        <p:spPr>
          <a:xfrm rot="5400000">
            <a:off x="2643187" y="6351"/>
            <a:ext cx="276225" cy="462915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" name="左中括弧 25"/>
          <p:cNvSpPr/>
          <p:nvPr/>
        </p:nvSpPr>
        <p:spPr>
          <a:xfrm rot="5400000">
            <a:off x="7442994" y="553244"/>
            <a:ext cx="233362" cy="34925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7" name="左中括弧 26"/>
          <p:cNvSpPr/>
          <p:nvPr/>
        </p:nvSpPr>
        <p:spPr>
          <a:xfrm rot="5400000">
            <a:off x="10852944" y="1334294"/>
            <a:ext cx="233362" cy="19304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0975" name="矩形 1"/>
          <p:cNvSpPr>
            <a:spLocks noChangeArrowheads="1"/>
          </p:cNvSpPr>
          <p:nvPr/>
        </p:nvSpPr>
        <p:spPr bwMode="auto">
          <a:xfrm>
            <a:off x="614363" y="6445250"/>
            <a:ext cx="447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（報名費減免方式請參照招生簡章第</a:t>
            </a:r>
            <a:r>
              <a:rPr lang="en-US" altLang="zh-TW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endParaRPr lang="en-US" altLang="zh-TW" sz="180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76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51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FA77476-528F-4181-B282-4B8F4925C853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zh-TW" altLang="en-US" sz="2600" dirty="0"/>
          </a:p>
        </p:txBody>
      </p:sp>
      <p:grpSp>
        <p:nvGrpSpPr>
          <p:cNvPr id="41" name="组合 74">
            <a:extLst>
              <a:ext uri="{FF2B5EF4-FFF2-40B4-BE49-F238E27FC236}">
                <a16:creationId xmlns:a16="http://schemas.microsoft.com/office/drawing/2014/main" id="{D7BEC1A5-B2AF-4D59-8D6C-74141A53CC95}"/>
              </a:ext>
            </a:extLst>
          </p:cNvPr>
          <p:cNvGrpSpPr/>
          <p:nvPr/>
        </p:nvGrpSpPr>
        <p:grpSpPr>
          <a:xfrm>
            <a:off x="5582396" y="5131837"/>
            <a:ext cx="1266607" cy="1444254"/>
            <a:chOff x="4427538" y="954088"/>
            <a:chExt cx="3333750" cy="37290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B4F9844-6DBA-4BDD-BCE3-E6A2F467C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DEF0892-DBAC-4097-945B-9D7B8AACA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5CEA3ECF-4ACD-4C8D-9804-4E37C2C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105826E0-DB59-40FB-8AC3-AAA288DD3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BA224DF-3FA5-4C15-9665-CB6DE9330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B22356F-B221-4CF7-8359-DB747AC38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2D46365F-D58E-4B06-9DCD-A1D58A69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8D0F42A1-C3F9-4A37-A92A-22FCA928B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95DE1509-9612-4BC2-9973-31099655C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B21D3423-FC72-4F7C-952F-F8C880303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0246BC8E-C2FA-4BC8-B34A-22168779D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F4169AFB-426E-476C-B2F0-62B77512E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F66659AB-7F5C-4F5B-A1E9-9ADAD214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D0D460CA-FBA5-48BB-9CDE-66DAD1BE6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3711ECDB-AF41-481C-A45E-45C41107A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3E1F2635-A68A-4AB3-987B-7975D51B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8F7320A7-9BAD-4C3D-85F9-6B17DCD3C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C95B62C2-4E3B-4B11-92C8-11F067B16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B1F0B7D2-A069-4E1A-BD0B-C42D2A861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691E353A-1123-4E88-BDE7-6DE73655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65DEFFC6-E855-40C1-AF4A-10C4C232D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5FD0BE34-79D1-425D-85CE-92E0A895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15E2B323-0C38-4C50-A8EA-3AA8A22FB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E6A16469-2CE1-44C7-BAC5-15812980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80A4E85D-BC25-4253-9B18-01F875A37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8B4610C1-7D51-436B-8E2E-A41C63F16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DF29F0A2-3C1C-4CB8-A3D5-21885793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F5ADC762-F041-4285-9700-474D168D7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EDB4FC02-A2A1-494E-9368-0118A9335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50D9E1B7-023C-471A-83CB-ECF07BA2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532935B3-42A3-4CFF-B833-972A0B02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B35FB3FB-5041-4EBF-9EB8-DF984E75C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84CFAF54-7EDA-4360-8C23-1A19B34536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81DBE5CF-EEF4-43F0-A522-8368B0105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63B5678D-7E7E-4BDC-B16A-00DCE000F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F1FC3FD8-37D1-4046-B385-79B71C88A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EB2FD2E1-5E24-4427-BE0F-CBC7D6EBA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70FE2090-A3C5-4464-A175-7BC812678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5135305C-72B3-4DDB-B8F0-13151FEF5C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ECABC943-602E-49F3-A8AF-2FEFD27E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68F9F82A-A75A-4044-8A58-4F0C8EA4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4ECDE611-B709-4AB3-BDCB-B3A2E132E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050" y="1181100"/>
            <a:ext cx="11010900" cy="47815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完成學生報名檔案上傳國中集體報名系統後，列印報名表件</a:t>
            </a:r>
            <a:br>
              <a: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表一、報名人數統計表。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繳費證明影本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黏貼於此表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4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表二、集體通訊報名繳費清單。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表三、集體通訊免收報名費名冊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表四、報名學生名冊。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學校排列）</a:t>
            </a:r>
            <a:endParaRPr lang="zh-TW" altLang="zh-TW" sz="24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表五、集體通訊報名學生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超額比序項目積分列表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表六、報名資料袋封面。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（每招生學校一張）</a:t>
            </a:r>
            <a:b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報名表依學校分類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，放入大信封袋內（每校一袋）</a:t>
            </a:r>
            <a:b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「報名資料袋封面」黏貼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信封上或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夾於報名表首頁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做為封面以辦識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表七、報名招生學校資料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檢核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表。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67" name="標題 1"/>
          <p:cNvSpPr>
            <a:spLocks noGrp="1"/>
          </p:cNvSpPr>
          <p:nvPr>
            <p:ph type="title"/>
          </p:nvPr>
        </p:nvSpPr>
        <p:spPr>
          <a:xfrm>
            <a:off x="819150" y="1619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7/11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868" name="Picture 2" descr="http://www.zhico.com.tw/images/0/BS00136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168525"/>
            <a:ext cx="20018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65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3B665C6-100C-4809-A521-10D52B742AA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zh-TW" altLang="en-US" sz="2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535863" y="3876675"/>
            <a:ext cx="1854200" cy="50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Rectangle 10"/>
          <p:cNvSpPr txBox="1">
            <a:spLocks/>
          </p:cNvSpPr>
          <p:nvPr/>
        </p:nvSpPr>
        <p:spPr>
          <a:xfrm>
            <a:off x="1184275" y="1366838"/>
            <a:ext cx="10666413" cy="45386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714375" indent="-714375" eaLnBrk="1" fontAlgn="auto" hangingPunct="1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學生報名表件彙整順序　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4375" indent="-714375" eaLnBrk="1" fontAlgn="auto" hangingPunct="1">
              <a:spcAft>
                <a:spcPts val="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Step 1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依免試生報名學校分類</a:t>
            </a: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依報名學校代碼由小至大排序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168400" indent="-1168400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Step 2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依國中集體報名系統列印之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「報名學生名冊」（表四）</a:t>
            </a:r>
            <a:b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順序排序學生報名表。</a:t>
            </a:r>
          </a:p>
          <a:p>
            <a:pPr marL="1612900" lvl="2" indent="-44450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AutoNum type="circleNumWdWhitePlain"/>
              <a:tabLst>
                <a:tab pos="1524000" algn="l"/>
              </a:tabLst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先依序抽離「特種生」報名表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黃色報名表排放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612900" lvl="2" indent="-44450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再排放「一般生」報名表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白色報名表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714375" indent="-714375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Step 3 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由集體報名系統列印出之「</a:t>
            </a:r>
            <a:r>
              <a:rPr lang="zh-TW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報名資料袋封面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br>
              <a:rPr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（表六，每招生學校一張）置於第一份報名表前做為封面。</a:t>
            </a:r>
            <a:endParaRPr lang="en-US" altLang="zh-TW" sz="2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77075" y="4459288"/>
            <a:ext cx="1939925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6205538"/>
            <a:ext cx="12192000" cy="431800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　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報名表件彙整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請參照手冊第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國中集體報名作業要點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」五、報名表件彙整。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4" name="標題 1"/>
          <p:cNvSpPr>
            <a:spLocks noGrp="1"/>
          </p:cNvSpPr>
          <p:nvPr>
            <p:ph type="title"/>
          </p:nvPr>
        </p:nvSpPr>
        <p:spPr>
          <a:xfrm>
            <a:off x="819150" y="1270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8/11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7896" name="Picture 4" descr="http://www.tfif.org.tw/uploadfile/images/70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143000"/>
            <a:ext cx="968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706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11C145-BDD5-49C0-8524-14BD6CF8EF19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zh-TW" altLang="en-US" sz="2600"/>
          </a:p>
        </p:txBody>
      </p:sp>
      <p:grpSp>
        <p:nvGrpSpPr>
          <p:cNvPr id="26" name="组合 74">
            <a:extLst>
              <a:ext uri="{FF2B5EF4-FFF2-40B4-BE49-F238E27FC236}">
                <a16:creationId xmlns:a16="http://schemas.microsoft.com/office/drawing/2014/main" id="{487A5E6C-F733-4F11-82A1-229924662B31}"/>
              </a:ext>
            </a:extLst>
          </p:cNvPr>
          <p:cNvGrpSpPr/>
          <p:nvPr/>
        </p:nvGrpSpPr>
        <p:grpSpPr>
          <a:xfrm>
            <a:off x="477816" y="5898519"/>
            <a:ext cx="706459" cy="805543"/>
            <a:chOff x="4427538" y="954088"/>
            <a:chExt cx="3333750" cy="372903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45FB38E-D9B8-4A5A-AA30-DAED6885B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3D5C56F-4ED1-4F55-8984-15A0FA175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EFB72AF6-7388-403A-A4DE-42F2F678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5B14EE8-9738-493C-B613-33C6A3B7F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81D49E65-0214-49C2-B28D-35327EEA6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21A4A326-1EB9-4D06-9519-CB52A506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FB8DDCF0-DE94-4EF6-ABAA-97FE44CA8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8EEE700-9FFD-428F-B2AF-B53BA4D63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657985-9641-48D8-A51F-39927442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FC20A658-F514-4643-B6AF-DBDBA9D50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6CF5605-796A-4C79-8345-52C5A93A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1DA4F952-B3E2-44D3-A15A-84226FA16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20E36279-678F-4172-8D23-529B98A2E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4E91544D-EC28-47E1-95FA-F5B7EE9D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46C2BA48-D752-4AC6-A995-7F40C2451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863A8EBB-FA12-4059-8CE9-1128E1E59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4130D31E-E581-43E3-AE2A-DCC2EB07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7AE4ACDD-20CE-4E5E-AD1C-8CF8BFCD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80CB093D-20FF-44CA-9D82-1E4871E07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B010A3C4-463A-4BA6-8207-24ED5310E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F132ADE7-B308-41DC-B87E-8A858083C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4348817B-6CCF-467C-ABE9-2D4EFFAA4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BAAABE34-987E-47C2-AA24-65B7A9339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4B341A92-87E0-4C0D-979D-64C245FE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18E5A00B-FAC7-4237-AA49-EC1D0FE4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7FA92217-9F0B-4CF7-A2B1-09E28BCF3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FADD52DA-F7A6-44F9-A4BB-BDEDE02D5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F9F51CFC-F51F-4B3E-8880-68DBCD78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1AA89F0C-5280-4B27-B00C-0515E8E5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3E77387F-5D63-4443-93C1-228035B6E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3F532717-4350-4AB9-B6F8-01A02935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191D6D4B-CA5B-423E-9859-2EF49BF3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9E01C692-0C2A-4D1A-893C-3536EE9C4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BE185FDE-89F7-4989-BB7C-0374C03C8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5A862B41-8B0D-4E07-8104-15ECF64F5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B4EA920A-B8A9-4BEF-8C31-73BB0A2A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34A626EA-63E9-4158-83B6-E26AF25AC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E3473CE1-3339-4B6E-807D-3BD0EEBD5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9BADFE5D-37BA-450F-BFB6-DCE551024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5FE5A6D1-33C1-4746-A3E0-6C87F09BA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B067BA7A-F673-435E-8DAE-6CE68CBDF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96B15420-7832-4C8F-A358-B4C3D762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919118" y="2737960"/>
            <a:ext cx="1643062" cy="438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8916" name="標題 1"/>
          <p:cNvSpPr>
            <a:spLocks noGrp="1"/>
          </p:cNvSpPr>
          <p:nvPr>
            <p:ph type="title"/>
          </p:nvPr>
        </p:nvSpPr>
        <p:spPr>
          <a:xfrm>
            <a:off x="828675" y="158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9/11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6086475" y="2737960"/>
            <a:ext cx="1611312" cy="438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4377389" y="5011373"/>
            <a:ext cx="7370545" cy="523875"/>
            <a:chOff x="4343400" y="3467100"/>
            <a:chExt cx="7370545" cy="523875"/>
          </a:xfrm>
        </p:grpSpPr>
        <p:sp>
          <p:nvSpPr>
            <p:cNvPr id="11" name="文字方塊 10"/>
            <p:cNvSpPr txBox="1"/>
            <p:nvPr/>
          </p:nvSpPr>
          <p:spPr>
            <a:xfrm>
              <a:off x="4848225" y="3571875"/>
              <a:ext cx="6865720" cy="376129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glow rad="101600">
                      <a:srgbClr val="C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尚未取得身分證者，得以健保卡正面影印本或戶口名簿影印本代替</a:t>
              </a:r>
              <a:endParaRPr lang="zh-TW" altLang="en-US" dirty="0">
                <a:solidFill>
                  <a:schemeClr val="bg1"/>
                </a:solidFill>
                <a:effectLst>
                  <a:glow rad="1016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8919" name="Picture 5" descr="C:\Users\chou\AppData\Local\Microsoft\Windows\INetCache\IE\MS4IOX4J\15-Light-Bulb-icon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467100"/>
              <a:ext cx="466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20213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092FCC-85AE-4EA4-80B3-AA93D65D4612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zh-TW" altLang="en-US" sz="2600" dirty="0"/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32884" y="2169645"/>
            <a:ext cx="11501225" cy="4523255"/>
          </a:xfrm>
        </p:spPr>
        <p:txBody>
          <a:bodyPr rtlCol="0">
            <a:noAutofit/>
          </a:bodyPr>
          <a:lstStyle/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列印繳款通知單並完成繳費，繳費證明文件影印隨報名資料寄送本會。</a:t>
            </a: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報名身分類別（一般生及大陸長探生 白色報名表 、特種生 黃色報名表）。</a:t>
            </a: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免試生填寫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「招生學校名稱」與「學校代碼」是否相符。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免試生基本資料如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身分證統一編號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出生年月日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准考證號碼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及地址電話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是否書寫完整、清楚。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zh-TW" altLang="en-US" sz="24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確認與報名</a:t>
            </a:r>
            <a:r>
              <a:rPr lang="en-US" altLang="zh-TW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年度國中教育會考之</a:t>
            </a:r>
            <a:r>
              <a:rPr lang="zh-TW" altLang="en-US" sz="2000" b="1" u="sng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身分證統一編號</a:t>
            </a:r>
            <a:r>
              <a:rPr lang="zh-TW" altLang="en-US" sz="2000" b="1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b="1" u="sng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出生年月日</a:t>
            </a:r>
            <a:r>
              <a:rPr lang="zh-TW" altLang="en-US" sz="2000" b="1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b="1" u="sng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准考證號碼</a:t>
            </a:r>
            <a:r>
              <a:rPr lang="zh-TW" altLang="en-US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是否相同</a:t>
            </a:r>
            <a:r>
              <a:rPr lang="en-US" altLang="zh-TW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0" defTabSz="977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黏貼身分證正面影印本。</a:t>
            </a: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國中學校開立「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113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學年度五專入學專用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免試入學超額比序項目積分證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明單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正本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蓋妥學校戳章。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034892" y="1055526"/>
            <a:ext cx="5051583" cy="962086"/>
            <a:chOff x="1034892" y="1036354"/>
            <a:chExt cx="5051583" cy="962086"/>
          </a:xfrm>
        </p:grpSpPr>
        <p:sp>
          <p:nvSpPr>
            <p:cNvPr id="14" name="矩形 13"/>
            <p:cNvSpPr/>
            <p:nvPr/>
          </p:nvSpPr>
          <p:spPr>
            <a:xfrm>
              <a:off x="1798122" y="1341438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寄出報名表前檢查項目</a:t>
              </a:r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1034892" y="1036354"/>
              <a:ext cx="660058" cy="962086"/>
            </a:xfrm>
            <a:custGeom>
              <a:avLst/>
              <a:gdLst>
                <a:gd name="T0" fmla="*/ 183 w 191"/>
                <a:gd name="T1" fmla="*/ 20 h 278"/>
                <a:gd name="T2" fmla="*/ 145 w 191"/>
                <a:gd name="T3" fmla="*/ 20 h 278"/>
                <a:gd name="T4" fmla="*/ 133 w 191"/>
                <a:gd name="T5" fmla="*/ 15 h 278"/>
                <a:gd name="T6" fmla="*/ 116 w 191"/>
                <a:gd name="T7" fmla="*/ 15 h 278"/>
                <a:gd name="T8" fmla="*/ 116 w 191"/>
                <a:gd name="T9" fmla="*/ 12 h 278"/>
                <a:gd name="T10" fmla="*/ 99 w 191"/>
                <a:gd name="T11" fmla="*/ 0 h 278"/>
                <a:gd name="T12" fmla="*/ 81 w 191"/>
                <a:gd name="T13" fmla="*/ 12 h 278"/>
                <a:gd name="T14" fmla="*/ 81 w 191"/>
                <a:gd name="T15" fmla="*/ 15 h 278"/>
                <a:gd name="T16" fmla="*/ 65 w 191"/>
                <a:gd name="T17" fmla="*/ 15 h 278"/>
                <a:gd name="T18" fmla="*/ 52 w 191"/>
                <a:gd name="T19" fmla="*/ 20 h 278"/>
                <a:gd name="T20" fmla="*/ 8 w 191"/>
                <a:gd name="T21" fmla="*/ 20 h 278"/>
                <a:gd name="T22" fmla="*/ 0 w 191"/>
                <a:gd name="T23" fmla="*/ 28 h 278"/>
                <a:gd name="T24" fmla="*/ 0 w 191"/>
                <a:gd name="T25" fmla="*/ 270 h 278"/>
                <a:gd name="T26" fmla="*/ 8 w 191"/>
                <a:gd name="T27" fmla="*/ 278 h 278"/>
                <a:gd name="T28" fmla="*/ 183 w 191"/>
                <a:gd name="T29" fmla="*/ 278 h 278"/>
                <a:gd name="T30" fmla="*/ 191 w 191"/>
                <a:gd name="T31" fmla="*/ 270 h 278"/>
                <a:gd name="T32" fmla="*/ 191 w 191"/>
                <a:gd name="T33" fmla="*/ 28 h 278"/>
                <a:gd name="T34" fmla="*/ 183 w 191"/>
                <a:gd name="T35" fmla="*/ 20 h 278"/>
                <a:gd name="T36" fmla="*/ 175 w 191"/>
                <a:gd name="T37" fmla="*/ 261 h 278"/>
                <a:gd name="T38" fmla="*/ 16 w 191"/>
                <a:gd name="T39" fmla="*/ 261 h 278"/>
                <a:gd name="T40" fmla="*/ 16 w 191"/>
                <a:gd name="T41" fmla="*/ 37 h 278"/>
                <a:gd name="T42" fmla="*/ 49 w 191"/>
                <a:gd name="T43" fmla="*/ 37 h 278"/>
                <a:gd name="T44" fmla="*/ 65 w 191"/>
                <a:gd name="T45" fmla="*/ 48 h 278"/>
                <a:gd name="T46" fmla="*/ 133 w 191"/>
                <a:gd name="T47" fmla="*/ 48 h 278"/>
                <a:gd name="T48" fmla="*/ 148 w 191"/>
                <a:gd name="T49" fmla="*/ 37 h 278"/>
                <a:gd name="T50" fmla="*/ 175 w 191"/>
                <a:gd name="T51" fmla="*/ 37 h 278"/>
                <a:gd name="T52" fmla="*/ 175 w 191"/>
                <a:gd name="T53" fmla="*/ 261 h 278"/>
                <a:gd name="T54" fmla="*/ 175 w 191"/>
                <a:gd name="T55" fmla="*/ 261 h 278"/>
                <a:gd name="T56" fmla="*/ 38 w 191"/>
                <a:gd name="T57" fmla="*/ 87 h 278"/>
                <a:gd name="T58" fmla="*/ 159 w 191"/>
                <a:gd name="T59" fmla="*/ 87 h 278"/>
                <a:gd name="T60" fmla="*/ 159 w 191"/>
                <a:gd name="T61" fmla="*/ 92 h 278"/>
                <a:gd name="T62" fmla="*/ 38 w 191"/>
                <a:gd name="T63" fmla="*/ 92 h 278"/>
                <a:gd name="T64" fmla="*/ 38 w 191"/>
                <a:gd name="T65" fmla="*/ 87 h 278"/>
                <a:gd name="T66" fmla="*/ 38 w 191"/>
                <a:gd name="T67" fmla="*/ 106 h 278"/>
                <a:gd name="T68" fmla="*/ 159 w 191"/>
                <a:gd name="T69" fmla="*/ 106 h 278"/>
                <a:gd name="T70" fmla="*/ 159 w 191"/>
                <a:gd name="T71" fmla="*/ 112 h 278"/>
                <a:gd name="T72" fmla="*/ 38 w 191"/>
                <a:gd name="T73" fmla="*/ 112 h 278"/>
                <a:gd name="T74" fmla="*/ 38 w 191"/>
                <a:gd name="T75" fmla="*/ 106 h 278"/>
                <a:gd name="T76" fmla="*/ 38 w 191"/>
                <a:gd name="T77" fmla="*/ 127 h 278"/>
                <a:gd name="T78" fmla="*/ 159 w 191"/>
                <a:gd name="T79" fmla="*/ 127 h 278"/>
                <a:gd name="T80" fmla="*/ 159 w 191"/>
                <a:gd name="T81" fmla="*/ 132 h 278"/>
                <a:gd name="T82" fmla="*/ 38 w 191"/>
                <a:gd name="T83" fmla="*/ 132 h 278"/>
                <a:gd name="T84" fmla="*/ 38 w 191"/>
                <a:gd name="T85" fmla="*/ 127 h 278"/>
                <a:gd name="T86" fmla="*/ 38 w 191"/>
                <a:gd name="T87" fmla="*/ 146 h 278"/>
                <a:gd name="T88" fmla="*/ 159 w 191"/>
                <a:gd name="T89" fmla="*/ 146 h 278"/>
                <a:gd name="T90" fmla="*/ 159 w 191"/>
                <a:gd name="T91" fmla="*/ 152 h 278"/>
                <a:gd name="T92" fmla="*/ 38 w 191"/>
                <a:gd name="T93" fmla="*/ 152 h 278"/>
                <a:gd name="T94" fmla="*/ 38 w 191"/>
                <a:gd name="T95" fmla="*/ 146 h 278"/>
                <a:gd name="T96" fmla="*/ 141 w 191"/>
                <a:gd name="T97" fmla="*/ 184 h 278"/>
                <a:gd name="T98" fmla="*/ 92 w 191"/>
                <a:gd name="T99" fmla="*/ 235 h 278"/>
                <a:gd name="T100" fmla="*/ 80 w 191"/>
                <a:gd name="T101" fmla="*/ 238 h 278"/>
                <a:gd name="T102" fmla="*/ 57 w 191"/>
                <a:gd name="T103" fmla="*/ 209 h 278"/>
                <a:gd name="T104" fmla="*/ 73 w 191"/>
                <a:gd name="T105" fmla="*/ 196 h 278"/>
                <a:gd name="T106" fmla="*/ 88 w 191"/>
                <a:gd name="T107" fmla="*/ 217 h 278"/>
                <a:gd name="T108" fmla="*/ 133 w 191"/>
                <a:gd name="T109" fmla="*/ 171 h 278"/>
                <a:gd name="T110" fmla="*/ 141 w 191"/>
                <a:gd name="T11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" h="278">
                  <a:moveTo>
                    <a:pt x="183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2" y="17"/>
                    <a:pt x="138" y="15"/>
                    <a:pt x="133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08" y="0"/>
                    <a:pt x="99" y="0"/>
                  </a:cubicBezTo>
                  <a:cubicBezTo>
                    <a:pt x="89" y="0"/>
                    <a:pt x="81" y="6"/>
                    <a:pt x="81" y="12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0" y="15"/>
                    <a:pt x="55" y="17"/>
                    <a:pt x="5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4"/>
                    <a:pt x="3" y="278"/>
                    <a:pt x="8" y="278"/>
                  </a:cubicBezTo>
                  <a:cubicBezTo>
                    <a:pt x="183" y="278"/>
                    <a:pt x="183" y="278"/>
                    <a:pt x="183" y="278"/>
                  </a:cubicBezTo>
                  <a:cubicBezTo>
                    <a:pt x="187" y="278"/>
                    <a:pt x="191" y="274"/>
                    <a:pt x="191" y="270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4"/>
                    <a:pt x="187" y="20"/>
                    <a:pt x="183" y="20"/>
                  </a:cubicBezTo>
                  <a:close/>
                  <a:moveTo>
                    <a:pt x="175" y="261"/>
                  </a:moveTo>
                  <a:cubicBezTo>
                    <a:pt x="16" y="261"/>
                    <a:pt x="16" y="261"/>
                    <a:pt x="16" y="26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43"/>
                    <a:pt x="57" y="48"/>
                    <a:pt x="65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40" y="48"/>
                    <a:pt x="146" y="43"/>
                    <a:pt x="148" y="37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75" y="261"/>
                    <a:pt x="175" y="261"/>
                    <a:pt x="175" y="261"/>
                  </a:cubicBezTo>
                  <a:cubicBezTo>
                    <a:pt x="175" y="261"/>
                    <a:pt x="175" y="261"/>
                    <a:pt x="175" y="261"/>
                  </a:cubicBezTo>
                  <a:close/>
                  <a:moveTo>
                    <a:pt x="38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9" y="92"/>
                    <a:pt x="159" y="92"/>
                    <a:pt x="159" y="92"/>
                  </a:cubicBezTo>
                  <a:cubicBezTo>
                    <a:pt x="38" y="92"/>
                    <a:pt x="38" y="92"/>
                    <a:pt x="38" y="92"/>
                  </a:cubicBezTo>
                  <a:lnTo>
                    <a:pt x="38" y="87"/>
                  </a:lnTo>
                  <a:close/>
                  <a:moveTo>
                    <a:pt x="38" y="106"/>
                  </a:moveTo>
                  <a:cubicBezTo>
                    <a:pt x="159" y="106"/>
                    <a:pt x="159" y="106"/>
                    <a:pt x="159" y="106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38" y="112"/>
                    <a:pt x="38" y="112"/>
                    <a:pt x="38" y="112"/>
                  </a:cubicBezTo>
                  <a:lnTo>
                    <a:pt x="38" y="106"/>
                  </a:lnTo>
                  <a:close/>
                  <a:moveTo>
                    <a:pt x="38" y="127"/>
                  </a:moveTo>
                  <a:cubicBezTo>
                    <a:pt x="159" y="127"/>
                    <a:pt x="159" y="127"/>
                    <a:pt x="159" y="127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38" y="132"/>
                    <a:pt x="38" y="132"/>
                    <a:pt x="38" y="132"/>
                  </a:cubicBezTo>
                  <a:lnTo>
                    <a:pt x="38" y="127"/>
                  </a:lnTo>
                  <a:close/>
                  <a:moveTo>
                    <a:pt x="38" y="146"/>
                  </a:moveTo>
                  <a:cubicBezTo>
                    <a:pt x="159" y="146"/>
                    <a:pt x="159" y="146"/>
                    <a:pt x="159" y="146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38" y="152"/>
                    <a:pt x="38" y="152"/>
                    <a:pt x="38" y="152"/>
                  </a:cubicBezTo>
                  <a:lnTo>
                    <a:pt x="38" y="146"/>
                  </a:lnTo>
                  <a:close/>
                  <a:moveTo>
                    <a:pt x="141" y="184"/>
                  </a:moveTo>
                  <a:cubicBezTo>
                    <a:pt x="122" y="199"/>
                    <a:pt x="107" y="217"/>
                    <a:pt x="92" y="235"/>
                  </a:cubicBezTo>
                  <a:cubicBezTo>
                    <a:pt x="89" y="238"/>
                    <a:pt x="83" y="242"/>
                    <a:pt x="80" y="238"/>
                  </a:cubicBezTo>
                  <a:cubicBezTo>
                    <a:pt x="71" y="229"/>
                    <a:pt x="62" y="220"/>
                    <a:pt x="57" y="209"/>
                  </a:cubicBezTo>
                  <a:cubicBezTo>
                    <a:pt x="54" y="200"/>
                    <a:pt x="69" y="187"/>
                    <a:pt x="73" y="196"/>
                  </a:cubicBezTo>
                  <a:cubicBezTo>
                    <a:pt x="76" y="204"/>
                    <a:pt x="82" y="211"/>
                    <a:pt x="88" y="217"/>
                  </a:cubicBezTo>
                  <a:cubicBezTo>
                    <a:pt x="102" y="201"/>
                    <a:pt x="116" y="185"/>
                    <a:pt x="133" y="171"/>
                  </a:cubicBezTo>
                  <a:cubicBezTo>
                    <a:pt x="144" y="163"/>
                    <a:pt x="149" y="177"/>
                    <a:pt x="141" y="1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864108">
                <a:defRPr/>
              </a:pPr>
              <a:endParaRPr lang="zh-CN" altLang="en-US" sz="1701" kern="0">
                <a:solidFill>
                  <a:prstClr val="black"/>
                </a:solidFill>
                <a:latin typeface="Calibri Ligh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標題 1"/>
          <p:cNvSpPr>
            <a:spLocks noGrp="1"/>
          </p:cNvSpPr>
          <p:nvPr>
            <p:ph type="title"/>
          </p:nvPr>
        </p:nvSpPr>
        <p:spPr>
          <a:xfrm>
            <a:off x="828675" y="158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10/11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8920" name="Picture 2" descr="https://encrypted-tbn3.gstatic.com/images?q=tbn:ANd9GcRJwaL-T9nDN6ysicQXX-9XtguFWx84et1Z-lKpbLQlvmyzdmVy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>
            <a:fillRect/>
          </a:stretch>
        </p:blipFill>
        <p:spPr bwMode="auto">
          <a:xfrm>
            <a:off x="10137046" y="3753853"/>
            <a:ext cx="1828973" cy="24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20213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092FCC-85AE-4EA4-80B3-AA93D65D4612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zh-TW" altLang="en-US" sz="2600" dirty="0"/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516506" y="2454053"/>
            <a:ext cx="10827769" cy="3740267"/>
          </a:xfrm>
        </p:spPr>
        <p:txBody>
          <a:bodyPr rtlCol="0">
            <a:noAutofit/>
          </a:bodyPr>
          <a:lstStyle/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具弱勢身分免試生報名時須一併檢附身分證明文件，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請檢查證明文件</a:t>
            </a:r>
            <a:b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是否在報名期間內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(113.6.20~6.30)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b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低收入戶、中低收入戶、直系血親尊親屬支領失業給付及特殊境遇家庭子女身分者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0" defTabSz="977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北、中、南三區之報名表件須</a:t>
            </a:r>
            <a:r>
              <a:rPr lang="zh-TW" altLang="en-US" sz="2400" b="1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分別寄予各區招生委員會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en-US" altLang="zh-TW" sz="2400" b="1" dirty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 確認免試生及家長</a:t>
            </a:r>
            <a:r>
              <a:rPr lang="en-US" altLang="zh-TW" sz="2400" b="1" dirty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監護人</a:t>
            </a:r>
            <a:r>
              <a:rPr lang="en-US" altLang="zh-TW" sz="2400" b="1" dirty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皆已簽章。</a:t>
            </a:r>
            <a:endParaRPr lang="en-US" altLang="zh-TW" sz="2400" b="1" dirty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免試生報名之各項證明資料，是否皆已檢附並黏貼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或釘於報名表後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34892" y="1128490"/>
            <a:ext cx="5051583" cy="962086"/>
            <a:chOff x="1034892" y="1036354"/>
            <a:chExt cx="5051583" cy="962086"/>
          </a:xfrm>
        </p:grpSpPr>
        <p:sp>
          <p:nvSpPr>
            <p:cNvPr id="12" name="矩形 11"/>
            <p:cNvSpPr/>
            <p:nvPr/>
          </p:nvSpPr>
          <p:spPr>
            <a:xfrm>
              <a:off x="1798122" y="1341438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寄出報名表前檢查項目</a:t>
              </a:r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1034892" y="1036354"/>
              <a:ext cx="660058" cy="962086"/>
            </a:xfrm>
            <a:custGeom>
              <a:avLst/>
              <a:gdLst>
                <a:gd name="T0" fmla="*/ 183 w 191"/>
                <a:gd name="T1" fmla="*/ 20 h 278"/>
                <a:gd name="T2" fmla="*/ 145 w 191"/>
                <a:gd name="T3" fmla="*/ 20 h 278"/>
                <a:gd name="T4" fmla="*/ 133 w 191"/>
                <a:gd name="T5" fmla="*/ 15 h 278"/>
                <a:gd name="T6" fmla="*/ 116 w 191"/>
                <a:gd name="T7" fmla="*/ 15 h 278"/>
                <a:gd name="T8" fmla="*/ 116 w 191"/>
                <a:gd name="T9" fmla="*/ 12 h 278"/>
                <a:gd name="T10" fmla="*/ 99 w 191"/>
                <a:gd name="T11" fmla="*/ 0 h 278"/>
                <a:gd name="T12" fmla="*/ 81 w 191"/>
                <a:gd name="T13" fmla="*/ 12 h 278"/>
                <a:gd name="T14" fmla="*/ 81 w 191"/>
                <a:gd name="T15" fmla="*/ 15 h 278"/>
                <a:gd name="T16" fmla="*/ 65 w 191"/>
                <a:gd name="T17" fmla="*/ 15 h 278"/>
                <a:gd name="T18" fmla="*/ 52 w 191"/>
                <a:gd name="T19" fmla="*/ 20 h 278"/>
                <a:gd name="T20" fmla="*/ 8 w 191"/>
                <a:gd name="T21" fmla="*/ 20 h 278"/>
                <a:gd name="T22" fmla="*/ 0 w 191"/>
                <a:gd name="T23" fmla="*/ 28 h 278"/>
                <a:gd name="T24" fmla="*/ 0 w 191"/>
                <a:gd name="T25" fmla="*/ 270 h 278"/>
                <a:gd name="T26" fmla="*/ 8 w 191"/>
                <a:gd name="T27" fmla="*/ 278 h 278"/>
                <a:gd name="T28" fmla="*/ 183 w 191"/>
                <a:gd name="T29" fmla="*/ 278 h 278"/>
                <a:gd name="T30" fmla="*/ 191 w 191"/>
                <a:gd name="T31" fmla="*/ 270 h 278"/>
                <a:gd name="T32" fmla="*/ 191 w 191"/>
                <a:gd name="T33" fmla="*/ 28 h 278"/>
                <a:gd name="T34" fmla="*/ 183 w 191"/>
                <a:gd name="T35" fmla="*/ 20 h 278"/>
                <a:gd name="T36" fmla="*/ 175 w 191"/>
                <a:gd name="T37" fmla="*/ 261 h 278"/>
                <a:gd name="T38" fmla="*/ 16 w 191"/>
                <a:gd name="T39" fmla="*/ 261 h 278"/>
                <a:gd name="T40" fmla="*/ 16 w 191"/>
                <a:gd name="T41" fmla="*/ 37 h 278"/>
                <a:gd name="T42" fmla="*/ 49 w 191"/>
                <a:gd name="T43" fmla="*/ 37 h 278"/>
                <a:gd name="T44" fmla="*/ 65 w 191"/>
                <a:gd name="T45" fmla="*/ 48 h 278"/>
                <a:gd name="T46" fmla="*/ 133 w 191"/>
                <a:gd name="T47" fmla="*/ 48 h 278"/>
                <a:gd name="T48" fmla="*/ 148 w 191"/>
                <a:gd name="T49" fmla="*/ 37 h 278"/>
                <a:gd name="T50" fmla="*/ 175 w 191"/>
                <a:gd name="T51" fmla="*/ 37 h 278"/>
                <a:gd name="T52" fmla="*/ 175 w 191"/>
                <a:gd name="T53" fmla="*/ 261 h 278"/>
                <a:gd name="T54" fmla="*/ 175 w 191"/>
                <a:gd name="T55" fmla="*/ 261 h 278"/>
                <a:gd name="T56" fmla="*/ 38 w 191"/>
                <a:gd name="T57" fmla="*/ 87 h 278"/>
                <a:gd name="T58" fmla="*/ 159 w 191"/>
                <a:gd name="T59" fmla="*/ 87 h 278"/>
                <a:gd name="T60" fmla="*/ 159 w 191"/>
                <a:gd name="T61" fmla="*/ 92 h 278"/>
                <a:gd name="T62" fmla="*/ 38 w 191"/>
                <a:gd name="T63" fmla="*/ 92 h 278"/>
                <a:gd name="T64" fmla="*/ 38 w 191"/>
                <a:gd name="T65" fmla="*/ 87 h 278"/>
                <a:gd name="T66" fmla="*/ 38 w 191"/>
                <a:gd name="T67" fmla="*/ 106 h 278"/>
                <a:gd name="T68" fmla="*/ 159 w 191"/>
                <a:gd name="T69" fmla="*/ 106 h 278"/>
                <a:gd name="T70" fmla="*/ 159 w 191"/>
                <a:gd name="T71" fmla="*/ 112 h 278"/>
                <a:gd name="T72" fmla="*/ 38 w 191"/>
                <a:gd name="T73" fmla="*/ 112 h 278"/>
                <a:gd name="T74" fmla="*/ 38 w 191"/>
                <a:gd name="T75" fmla="*/ 106 h 278"/>
                <a:gd name="T76" fmla="*/ 38 w 191"/>
                <a:gd name="T77" fmla="*/ 127 h 278"/>
                <a:gd name="T78" fmla="*/ 159 w 191"/>
                <a:gd name="T79" fmla="*/ 127 h 278"/>
                <a:gd name="T80" fmla="*/ 159 w 191"/>
                <a:gd name="T81" fmla="*/ 132 h 278"/>
                <a:gd name="T82" fmla="*/ 38 w 191"/>
                <a:gd name="T83" fmla="*/ 132 h 278"/>
                <a:gd name="T84" fmla="*/ 38 w 191"/>
                <a:gd name="T85" fmla="*/ 127 h 278"/>
                <a:gd name="T86" fmla="*/ 38 w 191"/>
                <a:gd name="T87" fmla="*/ 146 h 278"/>
                <a:gd name="T88" fmla="*/ 159 w 191"/>
                <a:gd name="T89" fmla="*/ 146 h 278"/>
                <a:gd name="T90" fmla="*/ 159 w 191"/>
                <a:gd name="T91" fmla="*/ 152 h 278"/>
                <a:gd name="T92" fmla="*/ 38 w 191"/>
                <a:gd name="T93" fmla="*/ 152 h 278"/>
                <a:gd name="T94" fmla="*/ 38 w 191"/>
                <a:gd name="T95" fmla="*/ 146 h 278"/>
                <a:gd name="T96" fmla="*/ 141 w 191"/>
                <a:gd name="T97" fmla="*/ 184 h 278"/>
                <a:gd name="T98" fmla="*/ 92 w 191"/>
                <a:gd name="T99" fmla="*/ 235 h 278"/>
                <a:gd name="T100" fmla="*/ 80 w 191"/>
                <a:gd name="T101" fmla="*/ 238 h 278"/>
                <a:gd name="T102" fmla="*/ 57 w 191"/>
                <a:gd name="T103" fmla="*/ 209 h 278"/>
                <a:gd name="T104" fmla="*/ 73 w 191"/>
                <a:gd name="T105" fmla="*/ 196 h 278"/>
                <a:gd name="T106" fmla="*/ 88 w 191"/>
                <a:gd name="T107" fmla="*/ 217 h 278"/>
                <a:gd name="T108" fmla="*/ 133 w 191"/>
                <a:gd name="T109" fmla="*/ 171 h 278"/>
                <a:gd name="T110" fmla="*/ 141 w 191"/>
                <a:gd name="T11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" h="278">
                  <a:moveTo>
                    <a:pt x="183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2" y="17"/>
                    <a:pt x="138" y="15"/>
                    <a:pt x="133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08" y="0"/>
                    <a:pt x="99" y="0"/>
                  </a:cubicBezTo>
                  <a:cubicBezTo>
                    <a:pt x="89" y="0"/>
                    <a:pt x="81" y="6"/>
                    <a:pt x="81" y="12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0" y="15"/>
                    <a:pt x="55" y="17"/>
                    <a:pt x="5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4"/>
                    <a:pt x="3" y="278"/>
                    <a:pt x="8" y="278"/>
                  </a:cubicBezTo>
                  <a:cubicBezTo>
                    <a:pt x="183" y="278"/>
                    <a:pt x="183" y="278"/>
                    <a:pt x="183" y="278"/>
                  </a:cubicBezTo>
                  <a:cubicBezTo>
                    <a:pt x="187" y="278"/>
                    <a:pt x="191" y="274"/>
                    <a:pt x="191" y="270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4"/>
                    <a:pt x="187" y="20"/>
                    <a:pt x="183" y="20"/>
                  </a:cubicBezTo>
                  <a:close/>
                  <a:moveTo>
                    <a:pt x="175" y="261"/>
                  </a:moveTo>
                  <a:cubicBezTo>
                    <a:pt x="16" y="261"/>
                    <a:pt x="16" y="261"/>
                    <a:pt x="16" y="26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43"/>
                    <a:pt x="57" y="48"/>
                    <a:pt x="65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40" y="48"/>
                    <a:pt x="146" y="43"/>
                    <a:pt x="148" y="37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75" y="261"/>
                    <a:pt x="175" y="261"/>
                    <a:pt x="175" y="261"/>
                  </a:cubicBezTo>
                  <a:cubicBezTo>
                    <a:pt x="175" y="261"/>
                    <a:pt x="175" y="261"/>
                    <a:pt x="175" y="261"/>
                  </a:cubicBezTo>
                  <a:close/>
                  <a:moveTo>
                    <a:pt x="38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9" y="92"/>
                    <a:pt x="159" y="92"/>
                    <a:pt x="159" y="92"/>
                  </a:cubicBezTo>
                  <a:cubicBezTo>
                    <a:pt x="38" y="92"/>
                    <a:pt x="38" y="92"/>
                    <a:pt x="38" y="92"/>
                  </a:cubicBezTo>
                  <a:lnTo>
                    <a:pt x="38" y="87"/>
                  </a:lnTo>
                  <a:close/>
                  <a:moveTo>
                    <a:pt x="38" y="106"/>
                  </a:moveTo>
                  <a:cubicBezTo>
                    <a:pt x="159" y="106"/>
                    <a:pt x="159" y="106"/>
                    <a:pt x="159" y="106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38" y="112"/>
                    <a:pt x="38" y="112"/>
                    <a:pt x="38" y="112"/>
                  </a:cubicBezTo>
                  <a:lnTo>
                    <a:pt x="38" y="106"/>
                  </a:lnTo>
                  <a:close/>
                  <a:moveTo>
                    <a:pt x="38" y="127"/>
                  </a:moveTo>
                  <a:cubicBezTo>
                    <a:pt x="159" y="127"/>
                    <a:pt x="159" y="127"/>
                    <a:pt x="159" y="127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38" y="132"/>
                    <a:pt x="38" y="132"/>
                    <a:pt x="38" y="132"/>
                  </a:cubicBezTo>
                  <a:lnTo>
                    <a:pt x="38" y="127"/>
                  </a:lnTo>
                  <a:close/>
                  <a:moveTo>
                    <a:pt x="38" y="146"/>
                  </a:moveTo>
                  <a:cubicBezTo>
                    <a:pt x="159" y="146"/>
                    <a:pt x="159" y="146"/>
                    <a:pt x="159" y="146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38" y="152"/>
                    <a:pt x="38" y="152"/>
                    <a:pt x="38" y="152"/>
                  </a:cubicBezTo>
                  <a:lnTo>
                    <a:pt x="38" y="146"/>
                  </a:lnTo>
                  <a:close/>
                  <a:moveTo>
                    <a:pt x="141" y="184"/>
                  </a:moveTo>
                  <a:cubicBezTo>
                    <a:pt x="122" y="199"/>
                    <a:pt x="107" y="217"/>
                    <a:pt x="92" y="235"/>
                  </a:cubicBezTo>
                  <a:cubicBezTo>
                    <a:pt x="89" y="238"/>
                    <a:pt x="83" y="242"/>
                    <a:pt x="80" y="238"/>
                  </a:cubicBezTo>
                  <a:cubicBezTo>
                    <a:pt x="71" y="229"/>
                    <a:pt x="62" y="220"/>
                    <a:pt x="57" y="209"/>
                  </a:cubicBezTo>
                  <a:cubicBezTo>
                    <a:pt x="54" y="200"/>
                    <a:pt x="69" y="187"/>
                    <a:pt x="73" y="196"/>
                  </a:cubicBezTo>
                  <a:cubicBezTo>
                    <a:pt x="76" y="204"/>
                    <a:pt x="82" y="211"/>
                    <a:pt x="88" y="217"/>
                  </a:cubicBezTo>
                  <a:cubicBezTo>
                    <a:pt x="102" y="201"/>
                    <a:pt x="116" y="185"/>
                    <a:pt x="133" y="171"/>
                  </a:cubicBezTo>
                  <a:cubicBezTo>
                    <a:pt x="144" y="163"/>
                    <a:pt x="149" y="177"/>
                    <a:pt x="141" y="1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864108">
                <a:defRPr/>
              </a:pPr>
              <a:endParaRPr lang="zh-CN" altLang="en-US" sz="1701" kern="0">
                <a:solidFill>
                  <a:prstClr val="black"/>
                </a:solidFill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102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0" y="1366838"/>
            <a:ext cx="10566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714375" indent="-714375" eaLnBrk="1" fontAlgn="auto" hangingPunct="1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　　確認報名手續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本會訂於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10:00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12:00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前，開放查詢是否完成報名手續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，以確認各國中學校報名收件狀況。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報名進度查詢網址：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https://www.jctv.ntut.edu.tw/enter5/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，並點選國中學校作業系統。</a:t>
            </a:r>
          </a:p>
          <a:p>
            <a:pPr marL="342900" indent="-342900" algn="just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如報名資料已寄送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3-5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日後，經查詢系統顯示為「未完成報名手續」，請速電本會（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02-2772-5333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）。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標題 1"/>
          <p:cNvSpPr>
            <a:spLocks noGrp="1"/>
          </p:cNvSpPr>
          <p:nvPr>
            <p:ph type="title"/>
          </p:nvPr>
        </p:nvSpPr>
        <p:spPr>
          <a:xfrm>
            <a:off x="819150" y="2921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11/11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9940" name="Picture 2" descr="https://pixabay.com/static/uploads/photo/2013/07/12/12/40/check-14609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333500"/>
            <a:ext cx="936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「打電話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584825"/>
            <a:ext cx="16398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103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8F244A6-1B8C-40EE-A694-B1D8EB5081E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zh-TW" altLang="en-US" sz="2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79282"/>
              </p:ext>
            </p:extLst>
          </p:nvPr>
        </p:nvGraphicFramePr>
        <p:xfrm>
          <a:off x="173038" y="838200"/>
          <a:ext cx="11726862" cy="56873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主項目</a:t>
                      </a: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分項目（積分上限）</a:t>
                      </a: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主項目</a:t>
                      </a:r>
                      <a:br>
                        <a:rPr lang="en-US" altLang="zh-TW" sz="18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8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積分上限</a:t>
                      </a: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2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buNone/>
                      </a:pPr>
                      <a:endParaRPr lang="en-US" altLang="zh-TW" sz="22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競       賽         （</a:t>
                      </a:r>
                      <a:r>
                        <a:rPr lang="en-US" altLang="zh-TW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</a:t>
                      </a:r>
                      <a:endParaRPr lang="en-US" altLang="zh-TW" sz="1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服務學習        （</a:t>
                      </a:r>
                      <a:r>
                        <a:rPr lang="en-US" altLang="zh-TW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　　  </a:t>
                      </a:r>
                      <a:endParaRPr lang="en-US" altLang="zh-TW" sz="1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日常生活表現（</a:t>
                      </a:r>
                      <a:r>
                        <a:rPr lang="en-US" altLang="zh-TW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</a:t>
                      </a:r>
                      <a:endParaRPr lang="en-US" altLang="zh-TW" sz="1800" b="1" kern="1200" dirty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lvl="0" algn="l">
                        <a:buNone/>
                      </a:pP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體 適  能         （</a:t>
                      </a:r>
                      <a:r>
                        <a:rPr lang="en-US" altLang="zh-TW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</a:t>
                      </a:r>
                    </a:p>
                  </a:txBody>
                  <a:tcPr marL="91438" marR="91438" marT="45729" marB="45729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kumimoji="1" lang="en-US" altLang="zh-TW" sz="3000" b="1" kern="1200" spc="150" dirty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16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altLang="zh-TW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 </a:t>
                      </a:r>
                      <a:r>
                        <a:rPr lang="zh-TW" altLang="en-US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技藝優良 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1" kern="1200" baseline="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技藝課程成績（</a:t>
                      </a:r>
                      <a:r>
                        <a:rPr lang="zh-TW" altLang="en-US" sz="2200" b="1" kern="1200" baseline="0" dirty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/>
                            </a:glo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以單一學期之百分制成績擇優採計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en-US" altLang="zh-TW" sz="2200" b="1" kern="1200" dirty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3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 </a:t>
                      </a:r>
                      <a:r>
                        <a:rPr lang="zh-TW" altLang="en-US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弱勢身分</a:t>
                      </a:r>
                      <a:r>
                        <a:rPr lang="en-US" altLang="zh-TW" sz="2200" b="1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200" b="1" kern="1200" baseline="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en-US" altLang="zh-TW" sz="2200" b="1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1" kern="1200" baseline="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低收、中低收、失業戶子女及特殊境遇家庭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2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en-US" altLang="zh-TW" sz="2200" b="1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均衡學</a:t>
                      </a:r>
                      <a:r>
                        <a:rPr lang="zh-TW" altLang="en-US" sz="2200" b="1" kern="1200" baseline="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200" b="1" kern="1200" baseline="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健康與體育、藝術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或藝術與人文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、綜合活動、科技等領域五學期平均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6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 </a:t>
                      </a:r>
                      <a:r>
                        <a:rPr lang="zh-TW" altLang="en-US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適性輔導</a:t>
                      </a:r>
                      <a:r>
                        <a:rPr lang="zh-TW" altLang="en-US" sz="2200" b="1" kern="1200" baseline="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200" b="1" kern="1200" baseline="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家長、導師、輔導老師於生涯發展規劃書勾選「五專」項目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3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 </a:t>
                      </a:r>
                      <a:r>
                        <a:rPr lang="zh-TW" altLang="en-US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國中教育會考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－國文、英語、數學、社會、自然</a:t>
                      </a:r>
                      <a:r>
                        <a:rPr lang="zh-TW" altLang="en-US" sz="20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（精熟</a:t>
                      </a:r>
                      <a:r>
                        <a:rPr lang="en-US" altLang="zh-TW" sz="20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0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分、基礎</a:t>
                      </a:r>
                      <a:r>
                        <a:rPr lang="en-US" altLang="zh-TW" sz="20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0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分、待加強</a:t>
                      </a:r>
                      <a:r>
                        <a:rPr lang="en-US" altLang="zh-TW" sz="20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0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分）</a:t>
                      </a: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3000" b="1" kern="1200" spc="150" dirty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15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 </a:t>
                      </a:r>
                      <a:r>
                        <a:rPr lang="zh-TW" altLang="en-US" sz="22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學校自訂其他項目 </a:t>
                      </a:r>
                      <a:r>
                        <a:rPr lang="zh-TW" altLang="en-US" sz="18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（採計自國中就學期間至</a:t>
                      </a:r>
                      <a:r>
                        <a:rPr lang="en-US" altLang="zh-TW" sz="18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113</a:t>
                      </a:r>
                      <a:r>
                        <a:rPr lang="zh-TW" altLang="en-US" sz="18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sz="18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8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8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４日</a:t>
                      </a:r>
                      <a:r>
                        <a:rPr lang="zh-TW" altLang="en-US" sz="1800" b="1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（含）前取得</a:t>
                      </a:r>
                      <a:r>
                        <a:rPr lang="zh-TW" altLang="en-US" sz="1800" b="1" kern="1200" dirty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之證明文件為準）</a:t>
                      </a:r>
                      <a:endParaRPr lang="zh-TW" altLang="en-US" sz="1800" b="1" kern="1200" dirty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5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合                                           計</a:t>
                      </a: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50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800100" y="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柒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主項目及分項目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1/10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011" name="矩形 12"/>
          <p:cNvSpPr>
            <a:spLocks noChangeArrowheads="1"/>
          </p:cNvSpPr>
          <p:nvPr/>
        </p:nvSpPr>
        <p:spPr bwMode="auto">
          <a:xfrm>
            <a:off x="173038" y="6057132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11-13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2013" name="文字方塊 1"/>
          <p:cNvSpPr txBox="1">
            <a:spLocks noChangeArrowheads="1"/>
          </p:cNvSpPr>
          <p:nvPr/>
        </p:nvSpPr>
        <p:spPr bwMode="auto">
          <a:xfrm>
            <a:off x="76200" y="2014538"/>
            <a:ext cx="2343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 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014" name="矩形 1"/>
          <p:cNvSpPr>
            <a:spLocks noChangeArrowheads="1"/>
          </p:cNvSpPr>
          <p:nvPr/>
        </p:nvSpPr>
        <p:spPr bwMode="auto">
          <a:xfrm>
            <a:off x="11639550" y="6357938"/>
            <a:ext cx="5212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 dirty="0">
                <a:solidFill>
                  <a:srgbClr val="000000"/>
                </a:solidFill>
              </a:rPr>
              <a:t>29</a:t>
            </a:r>
            <a:endParaRPr lang="zh-TW" altLang="en-US" sz="18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020235F-710C-42A1-B99B-2ADE3079F08D}"/>
              </a:ext>
            </a:extLst>
          </p:cNvPr>
          <p:cNvGrpSpPr/>
          <p:nvPr/>
        </p:nvGrpSpPr>
        <p:grpSpPr>
          <a:xfrm>
            <a:off x="8755642" y="1786412"/>
            <a:ext cx="2021211" cy="1272112"/>
            <a:chOff x="8755642" y="1786412"/>
            <a:chExt cx="2021211" cy="1272112"/>
          </a:xfrm>
        </p:grpSpPr>
        <p:sp>
          <p:nvSpPr>
            <p:cNvPr id="5" name="文字方塊 4"/>
            <p:cNvSpPr txBox="1"/>
            <p:nvPr/>
          </p:nvSpPr>
          <p:spPr>
            <a:xfrm>
              <a:off x="8755642" y="1984673"/>
              <a:ext cx="2021211" cy="9233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積分採計至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113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４日（含）前取得為限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58C36E98-C968-4CDD-B80A-633E2B44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642" y="1786412"/>
              <a:ext cx="2021211" cy="1272112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15" name="Freeform 56">
            <a:extLst>
              <a:ext uri="{FF2B5EF4-FFF2-40B4-BE49-F238E27FC236}">
                <a16:creationId xmlns:a16="http://schemas.microsoft.com/office/drawing/2014/main" id="{04D20978-51F4-4F66-80BB-4AC9E009F698}"/>
              </a:ext>
            </a:extLst>
          </p:cNvPr>
          <p:cNvSpPr>
            <a:spLocks/>
          </p:cNvSpPr>
          <p:nvPr/>
        </p:nvSpPr>
        <p:spPr bwMode="auto">
          <a:xfrm>
            <a:off x="9331" y="1352253"/>
            <a:ext cx="8500187" cy="1941453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rgbClr val="0033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A372804-E234-49CC-974A-4C07B7820329}"/>
              </a:ext>
            </a:extLst>
          </p:cNvPr>
          <p:cNvSpPr/>
          <p:nvPr/>
        </p:nvSpPr>
        <p:spPr bwMode="auto">
          <a:xfrm rot="4767958" flipH="1" flipV="1">
            <a:off x="8630236" y="1056344"/>
            <a:ext cx="644973" cy="971480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0033CC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565"/>
            <a:endParaRPr lang="zh-CN" altLang="en-US" sz="180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637818" y="6216779"/>
            <a:ext cx="352982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fld id="{1575A170-62CF-4B00-B1AC-264206BA476D}" type="slidenum">
              <a:rPr lang="zh-TW" altLang="en-US" sz="26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 algn="l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 sz="2600" dirty="0">
              <a:solidFill>
                <a:schemeClr val="tx1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9920" y="317316"/>
            <a:ext cx="4613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學年度重要注意事項</a:t>
            </a:r>
            <a:endParaRPr lang="zh-TW" altLang="en-US" sz="32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BA3A8B7-A16C-4996-9037-AA2BF1202006}"/>
              </a:ext>
            </a:extLst>
          </p:cNvPr>
          <p:cNvGrpSpPr/>
          <p:nvPr/>
        </p:nvGrpSpPr>
        <p:grpSpPr>
          <a:xfrm>
            <a:off x="1148860" y="1005424"/>
            <a:ext cx="3786650" cy="487068"/>
            <a:chOff x="1204844" y="1531306"/>
            <a:chExt cx="3786650" cy="487068"/>
          </a:xfrm>
        </p:grpSpPr>
        <p:sp>
          <p:nvSpPr>
            <p:cNvPr id="6" name="梯形 5"/>
            <p:cNvSpPr/>
            <p:nvPr/>
          </p:nvSpPr>
          <p:spPr>
            <a:xfrm flipH="1">
              <a:off x="1204844" y="1531306"/>
              <a:ext cx="3786649" cy="468000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" name="组合 196"/>
            <p:cNvGrpSpPr/>
            <p:nvPr/>
          </p:nvGrpSpPr>
          <p:grpSpPr>
            <a:xfrm rot="16200000">
              <a:off x="1352698" y="1632607"/>
              <a:ext cx="216000" cy="288000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8" name="任意多边形 197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 198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E04949"/>
                  </a:gs>
                  <a:gs pos="100000">
                    <a:srgbClr val="E04949"/>
                  </a:gs>
                  <a:gs pos="0">
                    <a:srgbClr val="E04949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B8585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1596013" y="1556709"/>
              <a:ext cx="3395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多元學習表現</a:t>
              </a:r>
              <a:r>
                <a:rPr lang="en-US" altLang="zh-TW" sz="24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4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服務學習</a:t>
              </a:r>
              <a:endPara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1C47C342-AB91-4559-AD79-1BCAA6AAD6FB}"/>
              </a:ext>
            </a:extLst>
          </p:cNvPr>
          <p:cNvGrpSpPr/>
          <p:nvPr/>
        </p:nvGrpSpPr>
        <p:grpSpPr>
          <a:xfrm>
            <a:off x="669920" y="1707029"/>
            <a:ext cx="10216568" cy="4509750"/>
            <a:chOff x="1649890" y="1748826"/>
            <a:chExt cx="7175078" cy="1537928"/>
          </a:xfrm>
        </p:grpSpPr>
        <p:grpSp>
          <p:nvGrpSpPr>
            <p:cNvPr id="15" name="组合 7"/>
            <p:cNvGrpSpPr/>
            <p:nvPr/>
          </p:nvGrpSpPr>
          <p:grpSpPr>
            <a:xfrm>
              <a:off x="1649890" y="1748826"/>
              <a:ext cx="7175078" cy="1537928"/>
              <a:chOff x="0" y="194743"/>
              <a:chExt cx="5964632" cy="1042674"/>
            </a:xfrm>
          </p:grpSpPr>
          <p:sp>
            <p:nvSpPr>
              <p:cNvPr id="16" name="圆角矩形 8"/>
              <p:cNvSpPr/>
              <p:nvPr/>
            </p:nvSpPr>
            <p:spPr>
              <a:xfrm>
                <a:off x="173208" y="194743"/>
                <a:ext cx="5791424" cy="1042674"/>
              </a:xfrm>
              <a:prstGeom prst="roundRect">
                <a:avLst>
                  <a:gd name="adj" fmla="val 997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7" name="组合 9"/>
              <p:cNvGrpSpPr/>
              <p:nvPr/>
            </p:nvGrpSpPr>
            <p:grpSpPr>
              <a:xfrm>
                <a:off x="0" y="290669"/>
                <a:ext cx="424561" cy="355906"/>
                <a:chOff x="469900" y="728859"/>
                <a:chExt cx="424561" cy="355906"/>
              </a:xfrm>
            </p:grpSpPr>
            <p:sp>
              <p:nvSpPr>
                <p:cNvPr id="18" name="椭圆 10"/>
                <p:cNvSpPr/>
                <p:nvPr/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椭圆 11"/>
                <p:cNvSpPr/>
                <p:nvPr/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椭圆 12"/>
                <p:cNvSpPr/>
                <p:nvPr/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椭圆 13"/>
                <p:cNvSpPr/>
                <p:nvPr/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圆角矩形 14"/>
                <p:cNvSpPr/>
                <p:nvPr/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圆角矩形 15"/>
                <p:cNvSpPr/>
                <p:nvPr/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圆角矩形 16"/>
                <p:cNvSpPr/>
                <p:nvPr/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圆角矩形 17"/>
                <p:cNvSpPr/>
                <p:nvPr/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4" name="文字方塊 13"/>
            <p:cNvSpPr txBox="1"/>
            <p:nvPr/>
          </p:nvSpPr>
          <p:spPr>
            <a:xfrm>
              <a:off x="2175434" y="1818218"/>
              <a:ext cx="6502396" cy="1448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spcAft>
                  <a:spcPts val="1200"/>
                </a:spcAft>
                <a:buFont typeface="+mj-lt"/>
                <a:buAutoNum type="arabicPeriod"/>
              </a:pP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本會於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12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日技專招聯試字第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1102130189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號函知各國中學校，並於招生官網公告，因應疫情期間影響學生參加校內服務學習課程及活動，或於校外參加志工或社區服務，「多元學習表現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服務學習」積分採計原則，調整為服務時數每滿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小時得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積分上限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分，計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小時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。且僅適用參加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111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學年度及</a:t>
              </a:r>
              <a:r>
                <a:rPr lang="en-US" altLang="zh-TW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112</a:t>
              </a:r>
              <a:r>
                <a:rPr lang="zh-TW" altLang="en-US" sz="26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學年度五專聯合免試入學招生服務學習積分採計。</a:t>
              </a:r>
              <a:endParaRPr lang="en-US" altLang="zh-TW" sz="26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US" altLang="zh-TW" sz="2600" b="1" dirty="0">
                  <a:latin typeface="微軟正黑體" pitchFamily="34" charset="-120"/>
                  <a:ea typeface="微軟正黑體" pitchFamily="34" charset="-120"/>
                </a:rPr>
                <a:t>113</a:t>
              </a:r>
              <a:r>
                <a:rPr lang="zh-TW" altLang="en-US" sz="2600" b="1" dirty="0">
                  <a:latin typeface="微軟正黑體" pitchFamily="34" charset="-120"/>
                  <a:ea typeface="微軟正黑體" pitchFamily="34" charset="-120"/>
                </a:rPr>
                <a:t>學年度五專聯合免試入學招生之「多元學習表現</a:t>
              </a:r>
              <a:r>
                <a:rPr lang="en-US" altLang="zh-TW" sz="2600" b="1" dirty="0"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600" b="1" dirty="0">
                  <a:latin typeface="微軟正黑體" pitchFamily="34" charset="-120"/>
                  <a:ea typeface="微軟正黑體" pitchFamily="34" charset="-120"/>
                </a:rPr>
                <a:t>服務學習」積分</a:t>
              </a:r>
              <a:r>
                <a:rPr lang="zh-TW" alt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恢復</a:t>
              </a:r>
              <a:r>
                <a:rPr lang="zh-TW" altLang="en-US" sz="2600" b="1" dirty="0">
                  <a:latin typeface="微軟正黑體" pitchFamily="34" charset="-120"/>
                  <a:ea typeface="微軟正黑體" pitchFamily="34" charset="-120"/>
                </a:rPr>
                <a:t>原採計原則，服務時數</a:t>
              </a:r>
              <a:r>
                <a:rPr lang="zh-TW" altLang="en-US" sz="2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每滿</a:t>
              </a:r>
              <a:r>
                <a:rPr lang="en-US" altLang="zh-TW" sz="2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2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小時得</a:t>
              </a:r>
              <a:r>
                <a:rPr lang="en-US" altLang="zh-TW" sz="2600" b="1" u="sng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2600" b="1" u="sng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r>
                <a:rPr lang="en-US" altLang="zh-TW" sz="2600" b="1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600" b="1" dirty="0">
                  <a:latin typeface="微軟正黑體" pitchFamily="34" charset="-120"/>
                  <a:ea typeface="微軟正黑體" pitchFamily="34" charset="-120"/>
                </a:rPr>
                <a:t>積分上限</a:t>
              </a:r>
              <a:r>
                <a:rPr lang="en-US" altLang="zh-TW" sz="2600" b="1" dirty="0"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600" b="1" dirty="0">
                  <a:latin typeface="微軟正黑體" pitchFamily="34" charset="-120"/>
                  <a:ea typeface="微軟正黑體" pitchFamily="34" charset="-120"/>
                </a:rPr>
                <a:t>分，計</a:t>
              </a:r>
              <a:r>
                <a:rPr lang="en-US" altLang="zh-TW" sz="2600" b="1" dirty="0">
                  <a:latin typeface="微軟正黑體" pitchFamily="34" charset="-120"/>
                  <a:ea typeface="微軟正黑體" pitchFamily="34" charset="-120"/>
                </a:rPr>
                <a:t>56</a:t>
              </a:r>
              <a:r>
                <a:rPr lang="zh-TW" altLang="en-US" sz="2600" b="1" dirty="0">
                  <a:latin typeface="微軟正黑體" pitchFamily="34" charset="-120"/>
                  <a:ea typeface="微軟正黑體" pitchFamily="34" charset="-120"/>
                </a:rPr>
                <a:t>小時</a:t>
              </a:r>
              <a:r>
                <a:rPr lang="en-US" altLang="zh-TW" sz="2600" b="1" dirty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2600" b="1" dirty="0"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2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0" name="组合 19"/>
          <p:cNvGrpSpPr>
            <a:grpSpLocks/>
          </p:cNvGrpSpPr>
          <p:nvPr/>
        </p:nvGrpSpPr>
        <p:grpSpPr bwMode="auto">
          <a:xfrm flipH="1">
            <a:off x="10676978" y="4079408"/>
            <a:ext cx="1311275" cy="2143125"/>
            <a:chOff x="2674257" y="3463726"/>
            <a:chExt cx="1309692" cy="2143454"/>
          </a:xfrm>
        </p:grpSpPr>
        <p:grpSp>
          <p:nvGrpSpPr>
            <p:cNvPr id="51" name="组合 20"/>
            <p:cNvGrpSpPr>
              <a:grpSpLocks/>
            </p:cNvGrpSpPr>
            <p:nvPr/>
          </p:nvGrpSpPr>
          <p:grpSpPr bwMode="auto">
            <a:xfrm flipH="1">
              <a:off x="2674257" y="3463726"/>
              <a:ext cx="1309692" cy="2143454"/>
              <a:chOff x="5414605" y="3315582"/>
              <a:chExt cx="1497348" cy="2450573"/>
            </a:xfrm>
          </p:grpSpPr>
          <p:grpSp>
            <p:nvGrpSpPr>
              <p:cNvPr id="56" name="组合 25"/>
              <p:cNvGrpSpPr>
                <a:grpSpLocks/>
              </p:cNvGrpSpPr>
              <p:nvPr/>
            </p:nvGrpSpPr>
            <p:grpSpPr bwMode="auto">
              <a:xfrm>
                <a:off x="5414605" y="3315582"/>
                <a:ext cx="1497348" cy="1875586"/>
                <a:chOff x="6832585" y="3384071"/>
                <a:chExt cx="1803397" cy="2258944"/>
              </a:xfrm>
            </p:grpSpPr>
            <p:sp>
              <p:nvSpPr>
                <p:cNvPr id="62" name="椭圆 31"/>
                <p:cNvSpPr/>
                <p:nvPr/>
              </p:nvSpPr>
              <p:spPr>
                <a:xfrm flipH="1">
                  <a:off x="7343475" y="3384071"/>
                  <a:ext cx="1139677" cy="1029730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" fmla="*/ 328247 w 656494"/>
                    <a:gd name="connsiteY0" fmla="*/ 0 h 633046"/>
                    <a:gd name="connsiteX1" fmla="*/ 656494 w 656494"/>
                    <a:gd name="connsiteY1" fmla="*/ 316523 h 633046"/>
                    <a:gd name="connsiteX2" fmla="*/ 328247 w 656494"/>
                    <a:gd name="connsiteY2" fmla="*/ 633046 h 633046"/>
                    <a:gd name="connsiteX3" fmla="*/ 0 w 656494"/>
                    <a:gd name="connsiteY3" fmla="*/ 316523 h 633046"/>
                    <a:gd name="connsiteX4" fmla="*/ 419687 w 656494"/>
                    <a:gd name="connsiteY4" fmla="*/ 91440 h 633046"/>
                    <a:gd name="connsiteX0" fmla="*/ 402964 w 731211"/>
                    <a:gd name="connsiteY0" fmla="*/ 0 h 633046"/>
                    <a:gd name="connsiteX1" fmla="*/ 731211 w 731211"/>
                    <a:gd name="connsiteY1" fmla="*/ 316523 h 633046"/>
                    <a:gd name="connsiteX2" fmla="*/ 402964 w 731211"/>
                    <a:gd name="connsiteY2" fmla="*/ 633046 h 633046"/>
                    <a:gd name="connsiteX3" fmla="*/ 74717 w 731211"/>
                    <a:gd name="connsiteY3" fmla="*/ 316523 h 633046"/>
                    <a:gd name="connsiteX4" fmla="*/ 161895 w 731211"/>
                    <a:gd name="connsiteY4" fmla="*/ 152400 h 633046"/>
                    <a:gd name="connsiteX0" fmla="*/ 353700 w 681947"/>
                    <a:gd name="connsiteY0" fmla="*/ 0 h 633046"/>
                    <a:gd name="connsiteX1" fmla="*/ 681947 w 681947"/>
                    <a:gd name="connsiteY1" fmla="*/ 316523 h 633046"/>
                    <a:gd name="connsiteX2" fmla="*/ 353700 w 681947"/>
                    <a:gd name="connsiteY2" fmla="*/ 633046 h 633046"/>
                    <a:gd name="connsiteX3" fmla="*/ 25453 w 681947"/>
                    <a:gd name="connsiteY3" fmla="*/ 316523 h 633046"/>
                    <a:gd name="connsiteX4" fmla="*/ 112631 w 681947"/>
                    <a:gd name="connsiteY4" fmla="*/ 152400 h 633046"/>
                    <a:gd name="connsiteX0" fmla="*/ 341249 w 669496"/>
                    <a:gd name="connsiteY0" fmla="*/ 0 h 633046"/>
                    <a:gd name="connsiteX1" fmla="*/ 669496 w 669496"/>
                    <a:gd name="connsiteY1" fmla="*/ 316523 h 633046"/>
                    <a:gd name="connsiteX2" fmla="*/ 341249 w 669496"/>
                    <a:gd name="connsiteY2" fmla="*/ 633046 h 633046"/>
                    <a:gd name="connsiteX3" fmla="*/ 13002 w 669496"/>
                    <a:gd name="connsiteY3" fmla="*/ 316523 h 633046"/>
                    <a:gd name="connsiteX4" fmla="*/ 100180 w 669496"/>
                    <a:gd name="connsiteY4" fmla="*/ 152400 h 633046"/>
                    <a:gd name="connsiteX0" fmla="*/ 347951 w 676198"/>
                    <a:gd name="connsiteY0" fmla="*/ 0 h 633046"/>
                    <a:gd name="connsiteX1" fmla="*/ 676198 w 676198"/>
                    <a:gd name="connsiteY1" fmla="*/ 316523 h 633046"/>
                    <a:gd name="connsiteX2" fmla="*/ 347951 w 676198"/>
                    <a:gd name="connsiteY2" fmla="*/ 633046 h 633046"/>
                    <a:gd name="connsiteX3" fmla="*/ 19704 w 676198"/>
                    <a:gd name="connsiteY3" fmla="*/ 316523 h 633046"/>
                    <a:gd name="connsiteX4" fmla="*/ 79173 w 676198"/>
                    <a:gd name="connsiteY4" fmla="*/ 113607 h 633046"/>
                    <a:gd name="connsiteX0" fmla="*/ 333371 w 661618"/>
                    <a:gd name="connsiteY0" fmla="*/ 0 h 633046"/>
                    <a:gd name="connsiteX1" fmla="*/ 661618 w 661618"/>
                    <a:gd name="connsiteY1" fmla="*/ 316523 h 633046"/>
                    <a:gd name="connsiteX2" fmla="*/ 333371 w 661618"/>
                    <a:gd name="connsiteY2" fmla="*/ 633046 h 633046"/>
                    <a:gd name="connsiteX3" fmla="*/ 5124 w 661618"/>
                    <a:gd name="connsiteY3" fmla="*/ 316523 h 633046"/>
                    <a:gd name="connsiteX4" fmla="*/ 64593 w 661618"/>
                    <a:gd name="connsiteY4" fmla="*/ 113607 h 633046"/>
                    <a:gd name="connsiteX0" fmla="*/ 178200 w 661618"/>
                    <a:gd name="connsiteY0" fmla="*/ 0 h 583170"/>
                    <a:gd name="connsiteX1" fmla="*/ 661618 w 661618"/>
                    <a:gd name="connsiteY1" fmla="*/ 266647 h 583170"/>
                    <a:gd name="connsiteX2" fmla="*/ 333371 w 661618"/>
                    <a:gd name="connsiteY2" fmla="*/ 583170 h 583170"/>
                    <a:gd name="connsiteX3" fmla="*/ 5124 w 661618"/>
                    <a:gd name="connsiteY3" fmla="*/ 266647 h 583170"/>
                    <a:gd name="connsiteX4" fmla="*/ 64593 w 661618"/>
                    <a:gd name="connsiteY4" fmla="*/ 63731 h 583170"/>
                    <a:gd name="connsiteX0" fmla="*/ 178200 w 662133"/>
                    <a:gd name="connsiteY0" fmla="*/ 66578 h 649748"/>
                    <a:gd name="connsiteX1" fmla="*/ 412660 w 662133"/>
                    <a:gd name="connsiteY1" fmla="*/ 10947 h 649748"/>
                    <a:gd name="connsiteX2" fmla="*/ 661618 w 662133"/>
                    <a:gd name="connsiteY2" fmla="*/ 333225 h 649748"/>
                    <a:gd name="connsiteX3" fmla="*/ 333371 w 662133"/>
                    <a:gd name="connsiteY3" fmla="*/ 649748 h 649748"/>
                    <a:gd name="connsiteX4" fmla="*/ 5124 w 662133"/>
                    <a:gd name="connsiteY4" fmla="*/ 333225 h 649748"/>
                    <a:gd name="connsiteX5" fmla="*/ 64593 w 662133"/>
                    <a:gd name="connsiteY5" fmla="*/ 130309 h 649748"/>
                    <a:gd name="connsiteX0" fmla="*/ 178200 w 662148"/>
                    <a:gd name="connsiteY0" fmla="*/ 66578 h 649748"/>
                    <a:gd name="connsiteX1" fmla="*/ 412660 w 662148"/>
                    <a:gd name="connsiteY1" fmla="*/ 10947 h 649748"/>
                    <a:gd name="connsiteX2" fmla="*/ 661618 w 662148"/>
                    <a:gd name="connsiteY2" fmla="*/ 333225 h 649748"/>
                    <a:gd name="connsiteX3" fmla="*/ 333371 w 662148"/>
                    <a:gd name="connsiteY3" fmla="*/ 649748 h 649748"/>
                    <a:gd name="connsiteX4" fmla="*/ 5124 w 662148"/>
                    <a:gd name="connsiteY4" fmla="*/ 333225 h 649748"/>
                    <a:gd name="connsiteX5" fmla="*/ 64593 w 662148"/>
                    <a:gd name="connsiteY5" fmla="*/ 130309 h 649748"/>
                    <a:gd name="connsiteX0" fmla="*/ 178200 w 662148"/>
                    <a:gd name="connsiteY0" fmla="*/ 61032 h 644202"/>
                    <a:gd name="connsiteX1" fmla="*/ 412660 w 662148"/>
                    <a:gd name="connsiteY1" fmla="*/ 5401 h 644202"/>
                    <a:gd name="connsiteX2" fmla="*/ 661618 w 662148"/>
                    <a:gd name="connsiteY2" fmla="*/ 327679 h 644202"/>
                    <a:gd name="connsiteX3" fmla="*/ 333371 w 662148"/>
                    <a:gd name="connsiteY3" fmla="*/ 644202 h 644202"/>
                    <a:gd name="connsiteX4" fmla="*/ 5124 w 662148"/>
                    <a:gd name="connsiteY4" fmla="*/ 327679 h 644202"/>
                    <a:gd name="connsiteX5" fmla="*/ 64593 w 662148"/>
                    <a:gd name="connsiteY5" fmla="*/ 124763 h 644202"/>
                    <a:gd name="connsiteX0" fmla="*/ 178200 w 662148"/>
                    <a:gd name="connsiteY0" fmla="*/ 75865 h 659035"/>
                    <a:gd name="connsiteX1" fmla="*/ 168819 w 662148"/>
                    <a:gd name="connsiteY1" fmla="*/ 31317 h 659035"/>
                    <a:gd name="connsiteX2" fmla="*/ 412660 w 662148"/>
                    <a:gd name="connsiteY2" fmla="*/ 20234 h 659035"/>
                    <a:gd name="connsiteX3" fmla="*/ 661618 w 662148"/>
                    <a:gd name="connsiteY3" fmla="*/ 342512 h 659035"/>
                    <a:gd name="connsiteX4" fmla="*/ 333371 w 662148"/>
                    <a:gd name="connsiteY4" fmla="*/ 659035 h 659035"/>
                    <a:gd name="connsiteX5" fmla="*/ 5124 w 662148"/>
                    <a:gd name="connsiteY5" fmla="*/ 342512 h 659035"/>
                    <a:gd name="connsiteX6" fmla="*/ 64593 w 662148"/>
                    <a:gd name="connsiteY6" fmla="*/ 139596 h 659035"/>
                    <a:gd name="connsiteX0" fmla="*/ 178200 w 662148"/>
                    <a:gd name="connsiteY0" fmla="*/ 68901 h 652071"/>
                    <a:gd name="connsiteX1" fmla="*/ 130026 w 662148"/>
                    <a:gd name="connsiteY1" fmla="*/ 68688 h 652071"/>
                    <a:gd name="connsiteX2" fmla="*/ 412660 w 662148"/>
                    <a:gd name="connsiteY2" fmla="*/ 13270 h 652071"/>
                    <a:gd name="connsiteX3" fmla="*/ 661618 w 662148"/>
                    <a:gd name="connsiteY3" fmla="*/ 335548 h 652071"/>
                    <a:gd name="connsiteX4" fmla="*/ 333371 w 662148"/>
                    <a:gd name="connsiteY4" fmla="*/ 652071 h 652071"/>
                    <a:gd name="connsiteX5" fmla="*/ 5124 w 662148"/>
                    <a:gd name="connsiteY5" fmla="*/ 335548 h 652071"/>
                    <a:gd name="connsiteX6" fmla="*/ 64593 w 662148"/>
                    <a:gd name="connsiteY6" fmla="*/ 132632 h 652071"/>
                    <a:gd name="connsiteX0" fmla="*/ 178200 w 662220"/>
                    <a:gd name="connsiteY0" fmla="*/ 68901 h 652071"/>
                    <a:gd name="connsiteX1" fmla="*/ 130026 w 662220"/>
                    <a:gd name="connsiteY1" fmla="*/ 68688 h 652071"/>
                    <a:gd name="connsiteX2" fmla="*/ 412660 w 662220"/>
                    <a:gd name="connsiteY2" fmla="*/ 13270 h 652071"/>
                    <a:gd name="connsiteX3" fmla="*/ 661618 w 662220"/>
                    <a:gd name="connsiteY3" fmla="*/ 335548 h 652071"/>
                    <a:gd name="connsiteX4" fmla="*/ 333371 w 662220"/>
                    <a:gd name="connsiteY4" fmla="*/ 652071 h 652071"/>
                    <a:gd name="connsiteX5" fmla="*/ 5124 w 662220"/>
                    <a:gd name="connsiteY5" fmla="*/ 335548 h 652071"/>
                    <a:gd name="connsiteX6" fmla="*/ 64593 w 662220"/>
                    <a:gd name="connsiteY6" fmla="*/ 132632 h 652071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6252 w 660272"/>
                    <a:gd name="connsiteY0" fmla="*/ 58449 h 641619"/>
                    <a:gd name="connsiteX1" fmla="*/ 128078 w 660272"/>
                    <a:gd name="connsiteY1" fmla="*/ 58236 h 641619"/>
                    <a:gd name="connsiteX2" fmla="*/ 410712 w 660272"/>
                    <a:gd name="connsiteY2" fmla="*/ 2818 h 641619"/>
                    <a:gd name="connsiteX3" fmla="*/ 659670 w 660272"/>
                    <a:gd name="connsiteY3" fmla="*/ 325096 h 641619"/>
                    <a:gd name="connsiteX4" fmla="*/ 331423 w 660272"/>
                    <a:gd name="connsiteY4" fmla="*/ 641619 h 641619"/>
                    <a:gd name="connsiteX5" fmla="*/ 3176 w 660272"/>
                    <a:gd name="connsiteY5" fmla="*/ 325096 h 641619"/>
                    <a:gd name="connsiteX6" fmla="*/ 62645 w 660272"/>
                    <a:gd name="connsiteY6" fmla="*/ 122180 h 641619"/>
                    <a:gd name="connsiteX0" fmla="*/ 253837 w 660272"/>
                    <a:gd name="connsiteY0" fmla="*/ 30740 h 641619"/>
                    <a:gd name="connsiteX1" fmla="*/ 128078 w 660272"/>
                    <a:gd name="connsiteY1" fmla="*/ 58236 h 641619"/>
                    <a:gd name="connsiteX2" fmla="*/ 410712 w 660272"/>
                    <a:gd name="connsiteY2" fmla="*/ 2818 h 641619"/>
                    <a:gd name="connsiteX3" fmla="*/ 659670 w 660272"/>
                    <a:gd name="connsiteY3" fmla="*/ 325096 h 641619"/>
                    <a:gd name="connsiteX4" fmla="*/ 331423 w 660272"/>
                    <a:gd name="connsiteY4" fmla="*/ 641619 h 641619"/>
                    <a:gd name="connsiteX5" fmla="*/ 3176 w 660272"/>
                    <a:gd name="connsiteY5" fmla="*/ 325096 h 641619"/>
                    <a:gd name="connsiteX6" fmla="*/ 62645 w 660272"/>
                    <a:gd name="connsiteY6" fmla="*/ 122180 h 641619"/>
                    <a:gd name="connsiteX0" fmla="*/ 253837 w 660191"/>
                    <a:gd name="connsiteY0" fmla="*/ 41069 h 651948"/>
                    <a:gd name="connsiteX1" fmla="*/ 161329 w 660191"/>
                    <a:gd name="connsiteY1" fmla="*/ 63023 h 651948"/>
                    <a:gd name="connsiteX2" fmla="*/ 410712 w 660191"/>
                    <a:gd name="connsiteY2" fmla="*/ 13147 h 651948"/>
                    <a:gd name="connsiteX3" fmla="*/ 659670 w 660191"/>
                    <a:gd name="connsiteY3" fmla="*/ 335425 h 651948"/>
                    <a:gd name="connsiteX4" fmla="*/ 331423 w 660191"/>
                    <a:gd name="connsiteY4" fmla="*/ 651948 h 651948"/>
                    <a:gd name="connsiteX5" fmla="*/ 3176 w 660191"/>
                    <a:gd name="connsiteY5" fmla="*/ 335425 h 651948"/>
                    <a:gd name="connsiteX6" fmla="*/ 62645 w 660191"/>
                    <a:gd name="connsiteY6" fmla="*/ 132509 h 651948"/>
                    <a:gd name="connsiteX0" fmla="*/ 253837 w 660897"/>
                    <a:gd name="connsiteY0" fmla="*/ 45475 h 656354"/>
                    <a:gd name="connsiteX1" fmla="*/ 161329 w 660897"/>
                    <a:gd name="connsiteY1" fmla="*/ 67429 h 656354"/>
                    <a:gd name="connsiteX2" fmla="*/ 410712 w 660897"/>
                    <a:gd name="connsiteY2" fmla="*/ 17553 h 656354"/>
                    <a:gd name="connsiteX3" fmla="*/ 659670 w 660897"/>
                    <a:gd name="connsiteY3" fmla="*/ 339831 h 656354"/>
                    <a:gd name="connsiteX4" fmla="*/ 331423 w 660897"/>
                    <a:gd name="connsiteY4" fmla="*/ 656354 h 656354"/>
                    <a:gd name="connsiteX5" fmla="*/ 3176 w 660897"/>
                    <a:gd name="connsiteY5" fmla="*/ 339831 h 656354"/>
                    <a:gd name="connsiteX6" fmla="*/ 62645 w 660897"/>
                    <a:gd name="connsiteY6" fmla="*/ 136915 h 656354"/>
                    <a:gd name="connsiteX0" fmla="*/ 253837 w 660406"/>
                    <a:gd name="connsiteY0" fmla="*/ 41070 h 651949"/>
                    <a:gd name="connsiteX1" fmla="*/ 161329 w 660406"/>
                    <a:gd name="connsiteY1" fmla="*/ 63024 h 651949"/>
                    <a:gd name="connsiteX2" fmla="*/ 410712 w 660406"/>
                    <a:gd name="connsiteY2" fmla="*/ 13148 h 651949"/>
                    <a:gd name="connsiteX3" fmla="*/ 659670 w 660406"/>
                    <a:gd name="connsiteY3" fmla="*/ 335426 h 651949"/>
                    <a:gd name="connsiteX4" fmla="*/ 331423 w 660406"/>
                    <a:gd name="connsiteY4" fmla="*/ 651949 h 651949"/>
                    <a:gd name="connsiteX5" fmla="*/ 3176 w 660406"/>
                    <a:gd name="connsiteY5" fmla="*/ 335426 h 651949"/>
                    <a:gd name="connsiteX6" fmla="*/ 62645 w 660406"/>
                    <a:gd name="connsiteY6" fmla="*/ 132510 h 651949"/>
                    <a:gd name="connsiteX0" fmla="*/ 161329 w 660406"/>
                    <a:gd name="connsiteY0" fmla="*/ 63024 h 651949"/>
                    <a:gd name="connsiteX1" fmla="*/ 410712 w 660406"/>
                    <a:gd name="connsiteY1" fmla="*/ 13148 h 651949"/>
                    <a:gd name="connsiteX2" fmla="*/ 659670 w 660406"/>
                    <a:gd name="connsiteY2" fmla="*/ 335426 h 651949"/>
                    <a:gd name="connsiteX3" fmla="*/ 331423 w 660406"/>
                    <a:gd name="connsiteY3" fmla="*/ 651949 h 651949"/>
                    <a:gd name="connsiteX4" fmla="*/ 3176 w 660406"/>
                    <a:gd name="connsiteY4" fmla="*/ 335426 h 651949"/>
                    <a:gd name="connsiteX5" fmla="*/ 62645 w 660406"/>
                    <a:gd name="connsiteY5" fmla="*/ 132510 h 651949"/>
                    <a:gd name="connsiteX0" fmla="*/ 128078 w 660207"/>
                    <a:gd name="connsiteY0" fmla="*/ 63024 h 651949"/>
                    <a:gd name="connsiteX1" fmla="*/ 410712 w 660207"/>
                    <a:gd name="connsiteY1" fmla="*/ 13148 h 651949"/>
                    <a:gd name="connsiteX2" fmla="*/ 659670 w 660207"/>
                    <a:gd name="connsiteY2" fmla="*/ 335426 h 651949"/>
                    <a:gd name="connsiteX3" fmla="*/ 331423 w 660207"/>
                    <a:gd name="connsiteY3" fmla="*/ 651949 h 651949"/>
                    <a:gd name="connsiteX4" fmla="*/ 3176 w 660207"/>
                    <a:gd name="connsiteY4" fmla="*/ 335426 h 651949"/>
                    <a:gd name="connsiteX5" fmla="*/ 62645 w 660207"/>
                    <a:gd name="connsiteY5" fmla="*/ 132510 h 651949"/>
                    <a:gd name="connsiteX0" fmla="*/ 128078 w 660438"/>
                    <a:gd name="connsiteY0" fmla="*/ 60888 h 649813"/>
                    <a:gd name="connsiteX1" fmla="*/ 410712 w 660438"/>
                    <a:gd name="connsiteY1" fmla="*/ 11012 h 649813"/>
                    <a:gd name="connsiteX2" fmla="*/ 659670 w 660438"/>
                    <a:gd name="connsiteY2" fmla="*/ 333290 h 649813"/>
                    <a:gd name="connsiteX3" fmla="*/ 331423 w 660438"/>
                    <a:gd name="connsiteY3" fmla="*/ 649813 h 649813"/>
                    <a:gd name="connsiteX4" fmla="*/ 3176 w 660438"/>
                    <a:gd name="connsiteY4" fmla="*/ 333290 h 649813"/>
                    <a:gd name="connsiteX5" fmla="*/ 62645 w 660438"/>
                    <a:gd name="connsiteY5" fmla="*/ 130374 h 649813"/>
                    <a:gd name="connsiteX0" fmla="*/ 128078 w 660438"/>
                    <a:gd name="connsiteY0" fmla="*/ 64927 h 653852"/>
                    <a:gd name="connsiteX1" fmla="*/ 410712 w 660438"/>
                    <a:gd name="connsiteY1" fmla="*/ 15051 h 653852"/>
                    <a:gd name="connsiteX2" fmla="*/ 659670 w 660438"/>
                    <a:gd name="connsiteY2" fmla="*/ 337329 h 653852"/>
                    <a:gd name="connsiteX3" fmla="*/ 331423 w 660438"/>
                    <a:gd name="connsiteY3" fmla="*/ 653852 h 653852"/>
                    <a:gd name="connsiteX4" fmla="*/ 3176 w 660438"/>
                    <a:gd name="connsiteY4" fmla="*/ 337329 h 653852"/>
                    <a:gd name="connsiteX5" fmla="*/ 62645 w 660438"/>
                    <a:gd name="connsiteY5" fmla="*/ 134413 h 653852"/>
                    <a:gd name="connsiteX0" fmla="*/ 133071 w 665431"/>
                    <a:gd name="connsiteY0" fmla="*/ 64927 h 653852"/>
                    <a:gd name="connsiteX1" fmla="*/ 415705 w 665431"/>
                    <a:gd name="connsiteY1" fmla="*/ 15051 h 653852"/>
                    <a:gd name="connsiteX2" fmla="*/ 664663 w 665431"/>
                    <a:gd name="connsiteY2" fmla="*/ 337329 h 653852"/>
                    <a:gd name="connsiteX3" fmla="*/ 336416 w 665431"/>
                    <a:gd name="connsiteY3" fmla="*/ 653852 h 653852"/>
                    <a:gd name="connsiteX4" fmla="*/ 8169 w 665431"/>
                    <a:gd name="connsiteY4" fmla="*/ 337329 h 653852"/>
                    <a:gd name="connsiteX5" fmla="*/ 117402 w 665431"/>
                    <a:gd name="connsiteY5" fmla="*/ 53548 h 653852"/>
                    <a:gd name="connsiteX0" fmla="*/ 156601 w 688961"/>
                    <a:gd name="connsiteY0" fmla="*/ 64927 h 654319"/>
                    <a:gd name="connsiteX1" fmla="*/ 439235 w 688961"/>
                    <a:gd name="connsiteY1" fmla="*/ 15051 h 654319"/>
                    <a:gd name="connsiteX2" fmla="*/ 688193 w 688961"/>
                    <a:gd name="connsiteY2" fmla="*/ 337329 h 654319"/>
                    <a:gd name="connsiteX3" fmla="*/ 359946 w 688961"/>
                    <a:gd name="connsiteY3" fmla="*/ 653852 h 654319"/>
                    <a:gd name="connsiteX4" fmla="*/ 6817 w 688961"/>
                    <a:gd name="connsiteY4" fmla="*/ 399533 h 654319"/>
                    <a:gd name="connsiteX5" fmla="*/ 140932 w 688961"/>
                    <a:gd name="connsiteY5" fmla="*/ 53548 h 654319"/>
                    <a:gd name="connsiteX0" fmla="*/ 156601 w 688961"/>
                    <a:gd name="connsiteY0" fmla="*/ 64927 h 654612"/>
                    <a:gd name="connsiteX1" fmla="*/ 439235 w 688961"/>
                    <a:gd name="connsiteY1" fmla="*/ 15051 h 654612"/>
                    <a:gd name="connsiteX2" fmla="*/ 688193 w 688961"/>
                    <a:gd name="connsiteY2" fmla="*/ 337329 h 654612"/>
                    <a:gd name="connsiteX3" fmla="*/ 359946 w 688961"/>
                    <a:gd name="connsiteY3" fmla="*/ 653852 h 654612"/>
                    <a:gd name="connsiteX4" fmla="*/ 6817 w 688961"/>
                    <a:gd name="connsiteY4" fmla="*/ 399533 h 654612"/>
                    <a:gd name="connsiteX5" fmla="*/ 140932 w 688961"/>
                    <a:gd name="connsiteY5" fmla="*/ 53548 h 654612"/>
                    <a:gd name="connsiteX0" fmla="*/ 156601 w 688961"/>
                    <a:gd name="connsiteY0" fmla="*/ 64927 h 653870"/>
                    <a:gd name="connsiteX1" fmla="*/ 439235 w 688961"/>
                    <a:gd name="connsiteY1" fmla="*/ 15051 h 653870"/>
                    <a:gd name="connsiteX2" fmla="*/ 688193 w 688961"/>
                    <a:gd name="connsiteY2" fmla="*/ 337329 h 653870"/>
                    <a:gd name="connsiteX3" fmla="*/ 359946 w 688961"/>
                    <a:gd name="connsiteY3" fmla="*/ 653852 h 653870"/>
                    <a:gd name="connsiteX4" fmla="*/ 6817 w 688961"/>
                    <a:gd name="connsiteY4" fmla="*/ 399533 h 653870"/>
                    <a:gd name="connsiteX5" fmla="*/ 140932 w 688961"/>
                    <a:gd name="connsiteY5" fmla="*/ 53548 h 653870"/>
                    <a:gd name="connsiteX0" fmla="*/ 156907 w 689370"/>
                    <a:gd name="connsiteY0" fmla="*/ 64927 h 635207"/>
                    <a:gd name="connsiteX1" fmla="*/ 439541 w 689370"/>
                    <a:gd name="connsiteY1" fmla="*/ 15051 h 635207"/>
                    <a:gd name="connsiteX2" fmla="*/ 688499 w 689370"/>
                    <a:gd name="connsiteY2" fmla="*/ 337329 h 635207"/>
                    <a:gd name="connsiteX3" fmla="*/ 366473 w 689370"/>
                    <a:gd name="connsiteY3" fmla="*/ 635191 h 635207"/>
                    <a:gd name="connsiteX4" fmla="*/ 7123 w 689370"/>
                    <a:gd name="connsiteY4" fmla="*/ 399533 h 635207"/>
                    <a:gd name="connsiteX5" fmla="*/ 141238 w 689370"/>
                    <a:gd name="connsiteY5" fmla="*/ 53548 h 635207"/>
                    <a:gd name="connsiteX0" fmla="*/ 156907 w 690324"/>
                    <a:gd name="connsiteY0" fmla="*/ 64927 h 635215"/>
                    <a:gd name="connsiteX1" fmla="*/ 439541 w 690324"/>
                    <a:gd name="connsiteY1" fmla="*/ 15051 h 635215"/>
                    <a:gd name="connsiteX2" fmla="*/ 688499 w 690324"/>
                    <a:gd name="connsiteY2" fmla="*/ 337329 h 635215"/>
                    <a:gd name="connsiteX3" fmla="*/ 366473 w 690324"/>
                    <a:gd name="connsiteY3" fmla="*/ 635191 h 635215"/>
                    <a:gd name="connsiteX4" fmla="*/ 7123 w 690324"/>
                    <a:gd name="connsiteY4" fmla="*/ 399533 h 635215"/>
                    <a:gd name="connsiteX5" fmla="*/ 141238 w 690324"/>
                    <a:gd name="connsiteY5" fmla="*/ 53548 h 635215"/>
                    <a:gd name="connsiteX0" fmla="*/ 156907 w 690324"/>
                    <a:gd name="connsiteY0" fmla="*/ 64927 h 635215"/>
                    <a:gd name="connsiteX1" fmla="*/ 439541 w 690324"/>
                    <a:gd name="connsiteY1" fmla="*/ 15051 h 635215"/>
                    <a:gd name="connsiteX2" fmla="*/ 688499 w 690324"/>
                    <a:gd name="connsiteY2" fmla="*/ 337329 h 635215"/>
                    <a:gd name="connsiteX3" fmla="*/ 366473 w 690324"/>
                    <a:gd name="connsiteY3" fmla="*/ 635191 h 635215"/>
                    <a:gd name="connsiteX4" fmla="*/ 7123 w 690324"/>
                    <a:gd name="connsiteY4" fmla="*/ 399533 h 635215"/>
                    <a:gd name="connsiteX5" fmla="*/ 141238 w 690324"/>
                    <a:gd name="connsiteY5" fmla="*/ 53548 h 635215"/>
                    <a:gd name="connsiteX0" fmla="*/ 157842 w 691259"/>
                    <a:gd name="connsiteY0" fmla="*/ 64927 h 635215"/>
                    <a:gd name="connsiteX1" fmla="*/ 440476 w 691259"/>
                    <a:gd name="connsiteY1" fmla="*/ 15051 h 635215"/>
                    <a:gd name="connsiteX2" fmla="*/ 689434 w 691259"/>
                    <a:gd name="connsiteY2" fmla="*/ 337329 h 635215"/>
                    <a:gd name="connsiteX3" fmla="*/ 367408 w 691259"/>
                    <a:gd name="connsiteY3" fmla="*/ 635191 h 635215"/>
                    <a:gd name="connsiteX4" fmla="*/ 8058 w 691259"/>
                    <a:gd name="connsiteY4" fmla="*/ 399533 h 635215"/>
                    <a:gd name="connsiteX5" fmla="*/ 142173 w 691259"/>
                    <a:gd name="connsiteY5" fmla="*/ 53548 h 635215"/>
                    <a:gd name="connsiteX0" fmla="*/ 157842 w 691259"/>
                    <a:gd name="connsiteY0" fmla="*/ 54534 h 624822"/>
                    <a:gd name="connsiteX1" fmla="*/ 440476 w 691259"/>
                    <a:gd name="connsiteY1" fmla="*/ 4658 h 624822"/>
                    <a:gd name="connsiteX2" fmla="*/ 689434 w 691259"/>
                    <a:gd name="connsiteY2" fmla="*/ 326936 h 624822"/>
                    <a:gd name="connsiteX3" fmla="*/ 367408 w 691259"/>
                    <a:gd name="connsiteY3" fmla="*/ 624798 h 624822"/>
                    <a:gd name="connsiteX4" fmla="*/ 8058 w 691259"/>
                    <a:gd name="connsiteY4" fmla="*/ 389140 h 624822"/>
                    <a:gd name="connsiteX5" fmla="*/ 142173 w 691259"/>
                    <a:gd name="connsiteY5" fmla="*/ 43155 h 624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1259" h="624822">
                      <a:moveTo>
                        <a:pt x="157842" y="54534"/>
                      </a:moveTo>
                      <a:cubicBezTo>
                        <a:pt x="230170" y="12011"/>
                        <a:pt x="296458" y="-10318"/>
                        <a:pt x="440476" y="4658"/>
                      </a:cubicBezTo>
                      <a:cubicBezTo>
                        <a:pt x="584494" y="19634"/>
                        <a:pt x="707833" y="155154"/>
                        <a:pt x="689434" y="326936"/>
                      </a:cubicBezTo>
                      <a:cubicBezTo>
                        <a:pt x="671035" y="498718"/>
                        <a:pt x="518292" y="626872"/>
                        <a:pt x="367408" y="624798"/>
                      </a:cubicBezTo>
                      <a:cubicBezTo>
                        <a:pt x="216524" y="622724"/>
                        <a:pt x="45597" y="554505"/>
                        <a:pt x="8058" y="389140"/>
                      </a:cubicBezTo>
                      <a:cubicBezTo>
                        <a:pt x="-29481" y="223775"/>
                        <a:pt x="72457" y="99308"/>
                        <a:pt x="142173" y="43155"/>
                      </a:cubicBezTo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grpSp>
              <p:nvGrpSpPr>
                <p:cNvPr id="63" name="组合 32"/>
                <p:cNvGrpSpPr>
                  <a:grpSpLocks/>
                </p:cNvGrpSpPr>
                <p:nvPr/>
              </p:nvGrpSpPr>
              <p:grpSpPr bwMode="auto">
                <a:xfrm flipH="1">
                  <a:off x="7375417" y="4378438"/>
                  <a:ext cx="990781" cy="1264577"/>
                  <a:chOff x="2629760" y="2818396"/>
                  <a:chExt cx="959031" cy="912648"/>
                </a:xfrm>
              </p:grpSpPr>
              <p:sp>
                <p:nvSpPr>
                  <p:cNvPr id="73" name="任意多边形 42"/>
                  <p:cNvSpPr/>
                  <p:nvPr/>
                </p:nvSpPr>
                <p:spPr>
                  <a:xfrm>
                    <a:off x="2660261" y="2850229"/>
                    <a:ext cx="917183" cy="875695"/>
                  </a:xfrm>
                  <a:custGeom>
                    <a:avLst/>
                    <a:gdLst>
                      <a:gd name="connsiteX0" fmla="*/ 175696 w 939708"/>
                      <a:gd name="connsiteY0" fmla="*/ 77322 h 848052"/>
                      <a:gd name="connsiteX1" fmla="*/ 93503 w 939708"/>
                      <a:gd name="connsiteY1" fmla="*/ 313627 h 848052"/>
                      <a:gd name="connsiteX2" fmla="*/ 52406 w 939708"/>
                      <a:gd name="connsiteY2" fmla="*/ 775964 h 848052"/>
                      <a:gd name="connsiteX3" fmla="*/ 874339 w 939708"/>
                      <a:gd name="connsiteY3" fmla="*/ 786239 h 848052"/>
                      <a:gd name="connsiteX4" fmla="*/ 853791 w 939708"/>
                      <a:gd name="connsiteY4" fmla="*/ 190337 h 848052"/>
                      <a:gd name="connsiteX5" fmla="*/ 576388 w 939708"/>
                      <a:gd name="connsiteY5" fmla="*/ 5403 h 848052"/>
                      <a:gd name="connsiteX6" fmla="*/ 175696 w 939708"/>
                      <a:gd name="connsiteY6" fmla="*/ 77322 h 848052"/>
                      <a:gd name="connsiteX0" fmla="*/ 135695 w 899707"/>
                      <a:gd name="connsiteY0" fmla="*/ 77322 h 848052"/>
                      <a:gd name="connsiteX1" fmla="*/ 53502 w 899707"/>
                      <a:gd name="connsiteY1" fmla="*/ 313627 h 848052"/>
                      <a:gd name="connsiteX2" fmla="*/ 12405 w 899707"/>
                      <a:gd name="connsiteY2" fmla="*/ 775964 h 848052"/>
                      <a:gd name="connsiteX3" fmla="*/ 834338 w 899707"/>
                      <a:gd name="connsiteY3" fmla="*/ 786239 h 848052"/>
                      <a:gd name="connsiteX4" fmla="*/ 813790 w 899707"/>
                      <a:gd name="connsiteY4" fmla="*/ 190337 h 848052"/>
                      <a:gd name="connsiteX5" fmla="*/ 536387 w 899707"/>
                      <a:gd name="connsiteY5" fmla="*/ 5403 h 848052"/>
                      <a:gd name="connsiteX6" fmla="*/ 135695 w 899707"/>
                      <a:gd name="connsiteY6" fmla="*/ 77322 h 84805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59512 w 923524"/>
                      <a:gd name="connsiteY0" fmla="*/ 77919 h 837322"/>
                      <a:gd name="connsiteX1" fmla="*/ 15674 w 923524"/>
                      <a:gd name="connsiteY1" fmla="*/ 355320 h 837322"/>
                      <a:gd name="connsiteX2" fmla="*/ 36222 w 923524"/>
                      <a:gd name="connsiteY2" fmla="*/ 776561 h 837322"/>
                      <a:gd name="connsiteX3" fmla="*/ 858155 w 923524"/>
                      <a:gd name="connsiteY3" fmla="*/ 786836 h 837322"/>
                      <a:gd name="connsiteX4" fmla="*/ 837607 w 923524"/>
                      <a:gd name="connsiteY4" fmla="*/ 190934 h 837322"/>
                      <a:gd name="connsiteX5" fmla="*/ 560204 w 923524"/>
                      <a:gd name="connsiteY5" fmla="*/ 6000 h 837322"/>
                      <a:gd name="connsiteX6" fmla="*/ 159512 w 923524"/>
                      <a:gd name="connsiteY6" fmla="*/ 77919 h 837322"/>
                      <a:gd name="connsiteX0" fmla="*/ 159512 w 923524"/>
                      <a:gd name="connsiteY0" fmla="*/ 136669 h 896072"/>
                      <a:gd name="connsiteX1" fmla="*/ 15674 w 923524"/>
                      <a:gd name="connsiteY1" fmla="*/ 414070 h 896072"/>
                      <a:gd name="connsiteX2" fmla="*/ 36222 w 923524"/>
                      <a:gd name="connsiteY2" fmla="*/ 835311 h 896072"/>
                      <a:gd name="connsiteX3" fmla="*/ 858155 w 923524"/>
                      <a:gd name="connsiteY3" fmla="*/ 845586 h 896072"/>
                      <a:gd name="connsiteX4" fmla="*/ 837607 w 923524"/>
                      <a:gd name="connsiteY4" fmla="*/ 249684 h 896072"/>
                      <a:gd name="connsiteX5" fmla="*/ 436914 w 923524"/>
                      <a:gd name="connsiteY5" fmla="*/ 3105 h 896072"/>
                      <a:gd name="connsiteX6" fmla="*/ 159512 w 923524"/>
                      <a:gd name="connsiteY6" fmla="*/ 136669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528354 w 923524"/>
                      <a:gd name="connsiteY6" fmla="*/ 94545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620821 w 923524"/>
                      <a:gd name="connsiteY6" fmla="*/ 63722 h 89607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1839 w 920642"/>
                      <a:gd name="connsiteY0" fmla="*/ 2650 h 875069"/>
                      <a:gd name="connsiteX1" fmla="*/ 113646 w 920642"/>
                      <a:gd name="connsiteY1" fmla="*/ 150835 h 875069"/>
                      <a:gd name="connsiteX2" fmla="*/ 12792 w 920642"/>
                      <a:gd name="connsiteY2" fmla="*/ 393067 h 875069"/>
                      <a:gd name="connsiteX3" fmla="*/ 33340 w 920642"/>
                      <a:gd name="connsiteY3" fmla="*/ 814308 h 875069"/>
                      <a:gd name="connsiteX4" fmla="*/ 855273 w 920642"/>
                      <a:gd name="connsiteY4" fmla="*/ 824583 h 875069"/>
                      <a:gd name="connsiteX5" fmla="*/ 834725 w 920642"/>
                      <a:gd name="connsiteY5" fmla="*/ 228681 h 875069"/>
                      <a:gd name="connsiteX6" fmla="*/ 614031 w 920642"/>
                      <a:gd name="connsiteY6" fmla="*/ 7549 h 875069"/>
                      <a:gd name="connsiteX0" fmla="*/ 351839 w 920642"/>
                      <a:gd name="connsiteY0" fmla="*/ 3022 h 875441"/>
                      <a:gd name="connsiteX1" fmla="*/ 113646 w 920642"/>
                      <a:gd name="connsiteY1" fmla="*/ 151207 h 875441"/>
                      <a:gd name="connsiteX2" fmla="*/ 12792 w 920642"/>
                      <a:gd name="connsiteY2" fmla="*/ 393439 h 875441"/>
                      <a:gd name="connsiteX3" fmla="*/ 33340 w 920642"/>
                      <a:gd name="connsiteY3" fmla="*/ 814680 h 875441"/>
                      <a:gd name="connsiteX4" fmla="*/ 855273 w 920642"/>
                      <a:gd name="connsiteY4" fmla="*/ 824955 h 875441"/>
                      <a:gd name="connsiteX5" fmla="*/ 834725 w 920642"/>
                      <a:gd name="connsiteY5" fmla="*/ 229053 h 875441"/>
                      <a:gd name="connsiteX6" fmla="*/ 614031 w 920642"/>
                      <a:gd name="connsiteY6" fmla="*/ 7921 h 875441"/>
                      <a:gd name="connsiteX0" fmla="*/ 350820 w 919623"/>
                      <a:gd name="connsiteY0" fmla="*/ 2727 h 875146"/>
                      <a:gd name="connsiteX1" fmla="*/ 96996 w 919623"/>
                      <a:gd name="connsiteY1" fmla="*/ 162635 h 875146"/>
                      <a:gd name="connsiteX2" fmla="*/ 11773 w 919623"/>
                      <a:gd name="connsiteY2" fmla="*/ 393144 h 875146"/>
                      <a:gd name="connsiteX3" fmla="*/ 32321 w 919623"/>
                      <a:gd name="connsiteY3" fmla="*/ 814385 h 875146"/>
                      <a:gd name="connsiteX4" fmla="*/ 854254 w 919623"/>
                      <a:gd name="connsiteY4" fmla="*/ 824660 h 875146"/>
                      <a:gd name="connsiteX5" fmla="*/ 833706 w 919623"/>
                      <a:gd name="connsiteY5" fmla="*/ 228758 h 875146"/>
                      <a:gd name="connsiteX6" fmla="*/ 613012 w 919623"/>
                      <a:gd name="connsiteY6" fmla="*/ 7626 h 875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9623" h="875146">
                        <a:moveTo>
                          <a:pt x="350820" y="2727"/>
                        </a:moveTo>
                        <a:cubicBezTo>
                          <a:pt x="239516" y="-17821"/>
                          <a:pt x="137873" y="81934"/>
                          <a:pt x="96996" y="162635"/>
                        </a:cubicBezTo>
                        <a:cubicBezTo>
                          <a:pt x="56119" y="243336"/>
                          <a:pt x="22552" y="284519"/>
                          <a:pt x="11773" y="393144"/>
                        </a:cubicBezTo>
                        <a:cubicBezTo>
                          <a:pt x="994" y="501769"/>
                          <a:pt x="-15625" y="773288"/>
                          <a:pt x="32321" y="814385"/>
                        </a:cubicBezTo>
                        <a:cubicBezTo>
                          <a:pt x="80267" y="855482"/>
                          <a:pt x="720690" y="922264"/>
                          <a:pt x="854254" y="824660"/>
                        </a:cubicBezTo>
                        <a:cubicBezTo>
                          <a:pt x="987818" y="727056"/>
                          <a:pt x="883365" y="358897"/>
                          <a:pt x="833706" y="228758"/>
                        </a:cubicBezTo>
                        <a:cubicBezTo>
                          <a:pt x="784047" y="98619"/>
                          <a:pt x="734477" y="50057"/>
                          <a:pt x="613012" y="7626"/>
                        </a:cubicBezTo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74" name="任意多边形 43"/>
                  <p:cNvSpPr/>
                  <p:nvPr/>
                </p:nvSpPr>
                <p:spPr>
                  <a:xfrm>
                    <a:off x="2629760" y="2818396"/>
                    <a:ext cx="959031" cy="912648"/>
                  </a:xfrm>
                  <a:custGeom>
                    <a:avLst/>
                    <a:gdLst>
                      <a:gd name="connsiteX0" fmla="*/ 175696 w 939708"/>
                      <a:gd name="connsiteY0" fmla="*/ 77322 h 848052"/>
                      <a:gd name="connsiteX1" fmla="*/ 93503 w 939708"/>
                      <a:gd name="connsiteY1" fmla="*/ 313627 h 848052"/>
                      <a:gd name="connsiteX2" fmla="*/ 52406 w 939708"/>
                      <a:gd name="connsiteY2" fmla="*/ 775964 h 848052"/>
                      <a:gd name="connsiteX3" fmla="*/ 874339 w 939708"/>
                      <a:gd name="connsiteY3" fmla="*/ 786239 h 848052"/>
                      <a:gd name="connsiteX4" fmla="*/ 853791 w 939708"/>
                      <a:gd name="connsiteY4" fmla="*/ 190337 h 848052"/>
                      <a:gd name="connsiteX5" fmla="*/ 576388 w 939708"/>
                      <a:gd name="connsiteY5" fmla="*/ 5403 h 848052"/>
                      <a:gd name="connsiteX6" fmla="*/ 175696 w 939708"/>
                      <a:gd name="connsiteY6" fmla="*/ 77322 h 848052"/>
                      <a:gd name="connsiteX0" fmla="*/ 135695 w 899707"/>
                      <a:gd name="connsiteY0" fmla="*/ 77322 h 848052"/>
                      <a:gd name="connsiteX1" fmla="*/ 53502 w 899707"/>
                      <a:gd name="connsiteY1" fmla="*/ 313627 h 848052"/>
                      <a:gd name="connsiteX2" fmla="*/ 12405 w 899707"/>
                      <a:gd name="connsiteY2" fmla="*/ 775964 h 848052"/>
                      <a:gd name="connsiteX3" fmla="*/ 834338 w 899707"/>
                      <a:gd name="connsiteY3" fmla="*/ 786239 h 848052"/>
                      <a:gd name="connsiteX4" fmla="*/ 813790 w 899707"/>
                      <a:gd name="connsiteY4" fmla="*/ 190337 h 848052"/>
                      <a:gd name="connsiteX5" fmla="*/ 536387 w 899707"/>
                      <a:gd name="connsiteY5" fmla="*/ 5403 h 848052"/>
                      <a:gd name="connsiteX6" fmla="*/ 135695 w 899707"/>
                      <a:gd name="connsiteY6" fmla="*/ 77322 h 84805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59512 w 923524"/>
                      <a:gd name="connsiteY0" fmla="*/ 77919 h 837322"/>
                      <a:gd name="connsiteX1" fmla="*/ 15674 w 923524"/>
                      <a:gd name="connsiteY1" fmla="*/ 355320 h 837322"/>
                      <a:gd name="connsiteX2" fmla="*/ 36222 w 923524"/>
                      <a:gd name="connsiteY2" fmla="*/ 776561 h 837322"/>
                      <a:gd name="connsiteX3" fmla="*/ 858155 w 923524"/>
                      <a:gd name="connsiteY3" fmla="*/ 786836 h 837322"/>
                      <a:gd name="connsiteX4" fmla="*/ 837607 w 923524"/>
                      <a:gd name="connsiteY4" fmla="*/ 190934 h 837322"/>
                      <a:gd name="connsiteX5" fmla="*/ 560204 w 923524"/>
                      <a:gd name="connsiteY5" fmla="*/ 6000 h 837322"/>
                      <a:gd name="connsiteX6" fmla="*/ 159512 w 923524"/>
                      <a:gd name="connsiteY6" fmla="*/ 77919 h 837322"/>
                      <a:gd name="connsiteX0" fmla="*/ 159512 w 923524"/>
                      <a:gd name="connsiteY0" fmla="*/ 136669 h 896072"/>
                      <a:gd name="connsiteX1" fmla="*/ 15674 w 923524"/>
                      <a:gd name="connsiteY1" fmla="*/ 414070 h 896072"/>
                      <a:gd name="connsiteX2" fmla="*/ 36222 w 923524"/>
                      <a:gd name="connsiteY2" fmla="*/ 835311 h 896072"/>
                      <a:gd name="connsiteX3" fmla="*/ 858155 w 923524"/>
                      <a:gd name="connsiteY3" fmla="*/ 845586 h 896072"/>
                      <a:gd name="connsiteX4" fmla="*/ 837607 w 923524"/>
                      <a:gd name="connsiteY4" fmla="*/ 249684 h 896072"/>
                      <a:gd name="connsiteX5" fmla="*/ 436914 w 923524"/>
                      <a:gd name="connsiteY5" fmla="*/ 3105 h 896072"/>
                      <a:gd name="connsiteX6" fmla="*/ 159512 w 923524"/>
                      <a:gd name="connsiteY6" fmla="*/ 136669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528354 w 923524"/>
                      <a:gd name="connsiteY6" fmla="*/ 94545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620821 w 923524"/>
                      <a:gd name="connsiteY6" fmla="*/ 63722 h 89607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1839 w 920642"/>
                      <a:gd name="connsiteY0" fmla="*/ 2650 h 875069"/>
                      <a:gd name="connsiteX1" fmla="*/ 113646 w 920642"/>
                      <a:gd name="connsiteY1" fmla="*/ 150835 h 875069"/>
                      <a:gd name="connsiteX2" fmla="*/ 12792 w 920642"/>
                      <a:gd name="connsiteY2" fmla="*/ 393067 h 875069"/>
                      <a:gd name="connsiteX3" fmla="*/ 33340 w 920642"/>
                      <a:gd name="connsiteY3" fmla="*/ 814308 h 875069"/>
                      <a:gd name="connsiteX4" fmla="*/ 855273 w 920642"/>
                      <a:gd name="connsiteY4" fmla="*/ 824583 h 875069"/>
                      <a:gd name="connsiteX5" fmla="*/ 834725 w 920642"/>
                      <a:gd name="connsiteY5" fmla="*/ 228681 h 875069"/>
                      <a:gd name="connsiteX6" fmla="*/ 614031 w 920642"/>
                      <a:gd name="connsiteY6" fmla="*/ 7549 h 875069"/>
                      <a:gd name="connsiteX0" fmla="*/ 351839 w 920642"/>
                      <a:gd name="connsiteY0" fmla="*/ 3022 h 875441"/>
                      <a:gd name="connsiteX1" fmla="*/ 113646 w 920642"/>
                      <a:gd name="connsiteY1" fmla="*/ 151207 h 875441"/>
                      <a:gd name="connsiteX2" fmla="*/ 12792 w 920642"/>
                      <a:gd name="connsiteY2" fmla="*/ 393439 h 875441"/>
                      <a:gd name="connsiteX3" fmla="*/ 33340 w 920642"/>
                      <a:gd name="connsiteY3" fmla="*/ 814680 h 875441"/>
                      <a:gd name="connsiteX4" fmla="*/ 855273 w 920642"/>
                      <a:gd name="connsiteY4" fmla="*/ 824955 h 875441"/>
                      <a:gd name="connsiteX5" fmla="*/ 834725 w 920642"/>
                      <a:gd name="connsiteY5" fmla="*/ 229053 h 875441"/>
                      <a:gd name="connsiteX6" fmla="*/ 614031 w 920642"/>
                      <a:gd name="connsiteY6" fmla="*/ 7921 h 875441"/>
                      <a:gd name="connsiteX0" fmla="*/ 350820 w 919623"/>
                      <a:gd name="connsiteY0" fmla="*/ 2727 h 875146"/>
                      <a:gd name="connsiteX1" fmla="*/ 96996 w 919623"/>
                      <a:gd name="connsiteY1" fmla="*/ 162635 h 875146"/>
                      <a:gd name="connsiteX2" fmla="*/ 11773 w 919623"/>
                      <a:gd name="connsiteY2" fmla="*/ 393144 h 875146"/>
                      <a:gd name="connsiteX3" fmla="*/ 32321 w 919623"/>
                      <a:gd name="connsiteY3" fmla="*/ 814385 h 875146"/>
                      <a:gd name="connsiteX4" fmla="*/ 854254 w 919623"/>
                      <a:gd name="connsiteY4" fmla="*/ 824660 h 875146"/>
                      <a:gd name="connsiteX5" fmla="*/ 833706 w 919623"/>
                      <a:gd name="connsiteY5" fmla="*/ 228758 h 875146"/>
                      <a:gd name="connsiteX6" fmla="*/ 613012 w 919623"/>
                      <a:gd name="connsiteY6" fmla="*/ 7626 h 875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9623" h="875146">
                        <a:moveTo>
                          <a:pt x="350820" y="2727"/>
                        </a:moveTo>
                        <a:cubicBezTo>
                          <a:pt x="239516" y="-17821"/>
                          <a:pt x="137873" y="81934"/>
                          <a:pt x="96996" y="162635"/>
                        </a:cubicBezTo>
                        <a:cubicBezTo>
                          <a:pt x="56119" y="243336"/>
                          <a:pt x="22552" y="284519"/>
                          <a:pt x="11773" y="393144"/>
                        </a:cubicBezTo>
                        <a:cubicBezTo>
                          <a:pt x="994" y="501769"/>
                          <a:pt x="-15625" y="773288"/>
                          <a:pt x="32321" y="814385"/>
                        </a:cubicBezTo>
                        <a:cubicBezTo>
                          <a:pt x="80267" y="855482"/>
                          <a:pt x="720690" y="922264"/>
                          <a:pt x="854254" y="824660"/>
                        </a:cubicBezTo>
                        <a:cubicBezTo>
                          <a:pt x="987818" y="727056"/>
                          <a:pt x="883365" y="358897"/>
                          <a:pt x="833706" y="228758"/>
                        </a:cubicBezTo>
                        <a:cubicBezTo>
                          <a:pt x="784047" y="98619"/>
                          <a:pt x="734477" y="50057"/>
                          <a:pt x="613012" y="7626"/>
                        </a:cubicBezTo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 cap="rnd">
                    <a:solidFill>
                      <a:srgbClr val="FBA6A5"/>
                    </a:solidFill>
                    <a:round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  <a:ea typeface="SimSun" panose="02010600030101010101" pitchFamily="2" charset="-122"/>
                    </a:endParaRPr>
                  </a:p>
                </p:txBody>
              </p:sp>
            </p:grpSp>
            <p:sp>
              <p:nvSpPr>
                <p:cNvPr id="64" name="任意多边形 33"/>
                <p:cNvSpPr/>
                <p:nvPr/>
              </p:nvSpPr>
              <p:spPr>
                <a:xfrm>
                  <a:off x="8063960" y="3762295"/>
                  <a:ext cx="6551" cy="89636"/>
                </a:xfrm>
                <a:custGeom>
                  <a:avLst/>
                  <a:gdLst>
                    <a:gd name="connsiteX0" fmla="*/ 0 w 9525"/>
                    <a:gd name="connsiteY0" fmla="*/ 104775 h 104775"/>
                    <a:gd name="connsiteX1" fmla="*/ 9525 w 9525"/>
                    <a:gd name="connsiteY1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4775">
                      <a:moveTo>
                        <a:pt x="0" y="104775"/>
                      </a:moveTo>
                      <a:lnTo>
                        <a:pt x="9525" y="0"/>
                      </a:ln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5" name="任意多边形 34"/>
                <p:cNvSpPr/>
                <p:nvPr/>
              </p:nvSpPr>
              <p:spPr>
                <a:xfrm>
                  <a:off x="7625120" y="3771040"/>
                  <a:ext cx="4367" cy="89636"/>
                </a:xfrm>
                <a:custGeom>
                  <a:avLst/>
                  <a:gdLst>
                    <a:gd name="connsiteX0" fmla="*/ 0 w 9525"/>
                    <a:gd name="connsiteY0" fmla="*/ 104775 h 104775"/>
                    <a:gd name="connsiteX1" fmla="*/ 9525 w 9525"/>
                    <a:gd name="connsiteY1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4775">
                      <a:moveTo>
                        <a:pt x="0" y="104775"/>
                      </a:moveTo>
                      <a:lnTo>
                        <a:pt x="9525" y="0"/>
                      </a:ln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6" name="任意多边形 35"/>
                <p:cNvSpPr/>
                <p:nvPr/>
              </p:nvSpPr>
              <p:spPr>
                <a:xfrm flipH="1">
                  <a:off x="7771399" y="4116470"/>
                  <a:ext cx="198680" cy="100568"/>
                </a:xfrm>
                <a:custGeom>
                  <a:avLst/>
                  <a:gdLst>
                    <a:gd name="connsiteX0" fmla="*/ 3142 w 239042"/>
                    <a:gd name="connsiteY0" fmla="*/ 12699 h 157053"/>
                    <a:gd name="connsiteX1" fmla="*/ 229386 w 239042"/>
                    <a:gd name="connsiteY1" fmla="*/ 12699 h 157053"/>
                    <a:gd name="connsiteX2" fmla="*/ 182252 w 239042"/>
                    <a:gd name="connsiteY2" fmla="*/ 144674 h 157053"/>
                    <a:gd name="connsiteX3" fmla="*/ 43992 w 239042"/>
                    <a:gd name="connsiteY3" fmla="*/ 144674 h 157053"/>
                    <a:gd name="connsiteX4" fmla="*/ 0 w 239042"/>
                    <a:gd name="connsiteY4" fmla="*/ 84971 h 157053"/>
                    <a:gd name="connsiteX0" fmla="*/ 0 w 274258"/>
                    <a:gd name="connsiteY0" fmla="*/ 8739 h 161519"/>
                    <a:gd name="connsiteX1" fmla="*/ 262140 w 274258"/>
                    <a:gd name="connsiteY1" fmla="*/ 17165 h 161519"/>
                    <a:gd name="connsiteX2" fmla="*/ 215006 w 274258"/>
                    <a:gd name="connsiteY2" fmla="*/ 149140 h 161519"/>
                    <a:gd name="connsiteX3" fmla="*/ 76746 w 274258"/>
                    <a:gd name="connsiteY3" fmla="*/ 149140 h 161519"/>
                    <a:gd name="connsiteX4" fmla="*/ 32754 w 274258"/>
                    <a:gd name="connsiteY4" fmla="*/ 89437 h 16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8" h="161519">
                      <a:moveTo>
                        <a:pt x="0" y="8739"/>
                      </a:moveTo>
                      <a:cubicBezTo>
                        <a:pt x="98196" y="-2259"/>
                        <a:pt x="226306" y="-6235"/>
                        <a:pt x="262140" y="17165"/>
                      </a:cubicBezTo>
                      <a:cubicBezTo>
                        <a:pt x="297974" y="40565"/>
                        <a:pt x="245905" y="127144"/>
                        <a:pt x="215006" y="149140"/>
                      </a:cubicBezTo>
                      <a:cubicBezTo>
                        <a:pt x="184107" y="171136"/>
                        <a:pt x="107121" y="159090"/>
                        <a:pt x="76746" y="149140"/>
                      </a:cubicBezTo>
                      <a:cubicBezTo>
                        <a:pt x="46371" y="139190"/>
                        <a:pt x="39562" y="114313"/>
                        <a:pt x="32754" y="89437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7" name="任意多边形 36"/>
                <p:cNvSpPr/>
                <p:nvPr/>
              </p:nvSpPr>
              <p:spPr>
                <a:xfrm rot="767077" flipH="1">
                  <a:off x="6847869" y="4182057"/>
                  <a:ext cx="659353" cy="450370"/>
                </a:xfrm>
                <a:custGeom>
                  <a:avLst/>
                  <a:gdLst>
                    <a:gd name="connsiteX0" fmla="*/ 0 w 400050"/>
                    <a:gd name="connsiteY0" fmla="*/ 171450 h 273874"/>
                    <a:gd name="connsiteX1" fmla="*/ 285750 w 400050"/>
                    <a:gd name="connsiteY1" fmla="*/ 266700 h 273874"/>
                    <a:gd name="connsiteX2" fmla="*/ 400050 w 400050"/>
                    <a:gd name="connsiteY2" fmla="*/ 0 h 27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050" h="273874">
                      <a:moveTo>
                        <a:pt x="0" y="171450"/>
                      </a:moveTo>
                      <a:cubicBezTo>
                        <a:pt x="109537" y="233362"/>
                        <a:pt x="219075" y="295275"/>
                        <a:pt x="285750" y="266700"/>
                      </a:cubicBezTo>
                      <a:cubicBezTo>
                        <a:pt x="352425" y="238125"/>
                        <a:pt x="376237" y="119062"/>
                        <a:pt x="400050" y="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8" name="任意多边形 37"/>
                <p:cNvSpPr/>
                <p:nvPr/>
              </p:nvSpPr>
              <p:spPr>
                <a:xfrm flipH="1">
                  <a:off x="8223341" y="4549350"/>
                  <a:ext cx="329676" cy="894181"/>
                </a:xfrm>
                <a:custGeom>
                  <a:avLst/>
                  <a:gdLst>
                    <a:gd name="connsiteX0" fmla="*/ 381000 w 381000"/>
                    <a:gd name="connsiteY0" fmla="*/ 0 h 476250"/>
                    <a:gd name="connsiteX1" fmla="*/ 114300 w 381000"/>
                    <a:gd name="connsiteY1" fmla="*/ 142875 h 476250"/>
                    <a:gd name="connsiteX2" fmla="*/ 0 w 381000"/>
                    <a:gd name="connsiteY2" fmla="*/ 476250 h 476250"/>
                    <a:gd name="connsiteX0" fmla="*/ 278130 w 278130"/>
                    <a:gd name="connsiteY0" fmla="*/ 0 h 676275"/>
                    <a:gd name="connsiteX1" fmla="*/ 11430 w 278130"/>
                    <a:gd name="connsiteY1" fmla="*/ 142875 h 676275"/>
                    <a:gd name="connsiteX2" fmla="*/ 30480 w 278130"/>
                    <a:gd name="connsiteY2" fmla="*/ 676275 h 676275"/>
                    <a:gd name="connsiteX0" fmla="*/ 247650 w 247650"/>
                    <a:gd name="connsiteY0" fmla="*/ 0 h 676275"/>
                    <a:gd name="connsiteX1" fmla="*/ 76200 w 247650"/>
                    <a:gd name="connsiteY1" fmla="*/ 200025 h 676275"/>
                    <a:gd name="connsiteX2" fmla="*/ 0 w 247650"/>
                    <a:gd name="connsiteY2" fmla="*/ 676275 h 676275"/>
                    <a:gd name="connsiteX0" fmla="*/ 180048 w 180048"/>
                    <a:gd name="connsiteY0" fmla="*/ 0 h 676275"/>
                    <a:gd name="connsiteX1" fmla="*/ 8598 w 180048"/>
                    <a:gd name="connsiteY1" fmla="*/ 200025 h 676275"/>
                    <a:gd name="connsiteX2" fmla="*/ 8598 w 180048"/>
                    <a:gd name="connsiteY2" fmla="*/ 676275 h 676275"/>
                    <a:gd name="connsiteX0" fmla="*/ 171450 w 171450"/>
                    <a:gd name="connsiteY0" fmla="*/ 0 h 676275"/>
                    <a:gd name="connsiteX1" fmla="*/ 38100 w 171450"/>
                    <a:gd name="connsiteY1" fmla="*/ 238125 h 676275"/>
                    <a:gd name="connsiteX2" fmla="*/ 0 w 171450"/>
                    <a:gd name="connsiteY2" fmla="*/ 676275 h 676275"/>
                    <a:gd name="connsiteX0" fmla="*/ 171926 w 171926"/>
                    <a:gd name="connsiteY0" fmla="*/ 0 h 676275"/>
                    <a:gd name="connsiteX1" fmla="*/ 38576 w 171926"/>
                    <a:gd name="connsiteY1" fmla="*/ 238125 h 676275"/>
                    <a:gd name="connsiteX2" fmla="*/ 476 w 171926"/>
                    <a:gd name="connsiteY2" fmla="*/ 676275 h 676275"/>
                    <a:gd name="connsiteX0" fmla="*/ 200218 w 200218"/>
                    <a:gd name="connsiteY0" fmla="*/ 0 h 542925"/>
                    <a:gd name="connsiteX1" fmla="*/ 66868 w 200218"/>
                    <a:gd name="connsiteY1" fmla="*/ 238125 h 542925"/>
                    <a:gd name="connsiteX2" fmla="*/ 193 w 200218"/>
                    <a:gd name="connsiteY2" fmla="*/ 542925 h 542925"/>
                    <a:gd name="connsiteX0" fmla="*/ 200025 w 200025"/>
                    <a:gd name="connsiteY0" fmla="*/ 0 h 542925"/>
                    <a:gd name="connsiteX1" fmla="*/ 66675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32268 w 200025"/>
                    <a:gd name="connsiteY1" fmla="*/ 219463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025" h="542925">
                      <a:moveTo>
                        <a:pt x="200025" y="0"/>
                      </a:moveTo>
                      <a:cubicBezTo>
                        <a:pt x="77366" y="156093"/>
                        <a:pt x="23132" y="330848"/>
                        <a:pt x="0" y="542925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9" name="椭圆 45"/>
                <p:cNvSpPr/>
                <p:nvPr/>
              </p:nvSpPr>
              <p:spPr>
                <a:xfrm flipH="1">
                  <a:off x="8504985" y="5397619"/>
                  <a:ext cx="130997" cy="131176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grpSp>
              <p:nvGrpSpPr>
                <p:cNvPr id="70" name="组合 39"/>
                <p:cNvGrpSpPr>
                  <a:grpSpLocks/>
                </p:cNvGrpSpPr>
                <p:nvPr/>
              </p:nvGrpSpPr>
              <p:grpSpPr bwMode="auto">
                <a:xfrm>
                  <a:off x="6832585" y="3949191"/>
                  <a:ext cx="118574" cy="188887"/>
                  <a:chOff x="3918640" y="7122710"/>
                  <a:chExt cx="72000" cy="114695"/>
                </a:xfrm>
              </p:grpSpPr>
              <p:sp>
                <p:nvSpPr>
                  <p:cNvPr id="71" name="椭圆 45"/>
                  <p:cNvSpPr/>
                  <p:nvPr/>
                </p:nvSpPr>
                <p:spPr>
                  <a:xfrm rot="21321260">
                    <a:off x="3963715" y="7122064"/>
                    <a:ext cx="10606" cy="104875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72" name="椭圆 45"/>
                  <p:cNvSpPr/>
                  <p:nvPr/>
                </p:nvSpPr>
                <p:spPr>
                  <a:xfrm flipH="1">
                    <a:off x="3918640" y="7179148"/>
                    <a:ext cx="71589" cy="58411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</p:grpSp>
          </p:grpSp>
          <p:grpSp>
            <p:nvGrpSpPr>
              <p:cNvPr id="57" name="组合 26"/>
              <p:cNvGrpSpPr>
                <a:grpSpLocks/>
              </p:cNvGrpSpPr>
              <p:nvPr/>
            </p:nvGrpSpPr>
            <p:grpSpPr bwMode="auto">
              <a:xfrm>
                <a:off x="5974812" y="5199403"/>
                <a:ext cx="618251" cy="566752"/>
                <a:chOff x="7473076" y="3639423"/>
                <a:chExt cx="459691" cy="421400"/>
              </a:xfrm>
            </p:grpSpPr>
            <p:sp>
              <p:nvSpPr>
                <p:cNvPr id="58" name="任意多边形 27"/>
                <p:cNvSpPr/>
                <p:nvPr/>
              </p:nvSpPr>
              <p:spPr>
                <a:xfrm>
                  <a:off x="7576816" y="3639718"/>
                  <a:ext cx="26957" cy="373866"/>
                </a:xfrm>
                <a:custGeom>
                  <a:avLst/>
                  <a:gdLst>
                    <a:gd name="connsiteX0" fmla="*/ 123825 w 123825"/>
                    <a:gd name="connsiteY0" fmla="*/ 0 h 504574"/>
                    <a:gd name="connsiteX1" fmla="*/ 85725 w 123825"/>
                    <a:gd name="connsiteY1" fmla="*/ 438150 h 504574"/>
                    <a:gd name="connsiteX2" fmla="*/ 0 w 123825"/>
                    <a:gd name="connsiteY2" fmla="*/ 495300 h 504574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438150">
                      <a:moveTo>
                        <a:pt x="38100" y="0"/>
                      </a:moveTo>
                      <a:cubicBezTo>
                        <a:pt x="29368" y="177800"/>
                        <a:pt x="20637" y="355600"/>
                        <a:pt x="0" y="43815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59" name="任意多边形 28"/>
                <p:cNvSpPr/>
                <p:nvPr/>
              </p:nvSpPr>
              <p:spPr>
                <a:xfrm flipH="1">
                  <a:off x="7789777" y="3647816"/>
                  <a:ext cx="25610" cy="373866"/>
                </a:xfrm>
                <a:custGeom>
                  <a:avLst/>
                  <a:gdLst>
                    <a:gd name="connsiteX0" fmla="*/ 123825 w 123825"/>
                    <a:gd name="connsiteY0" fmla="*/ 0 h 504574"/>
                    <a:gd name="connsiteX1" fmla="*/ 85725 w 123825"/>
                    <a:gd name="connsiteY1" fmla="*/ 438150 h 504574"/>
                    <a:gd name="connsiteX2" fmla="*/ 0 w 123825"/>
                    <a:gd name="connsiteY2" fmla="*/ 495300 h 504574"/>
                    <a:gd name="connsiteX0" fmla="*/ 123825 w 123825"/>
                    <a:gd name="connsiteY0" fmla="*/ 0 h 498322"/>
                    <a:gd name="connsiteX1" fmla="*/ 85725 w 123825"/>
                    <a:gd name="connsiteY1" fmla="*/ 438150 h 498322"/>
                    <a:gd name="connsiteX2" fmla="*/ 0 w 123825"/>
                    <a:gd name="connsiteY2" fmla="*/ 495300 h 498322"/>
                    <a:gd name="connsiteX0" fmla="*/ 123825 w 123825"/>
                    <a:gd name="connsiteY0" fmla="*/ 0 h 490784"/>
                    <a:gd name="connsiteX1" fmla="*/ 85725 w 123825"/>
                    <a:gd name="connsiteY1" fmla="*/ 438150 h 490784"/>
                    <a:gd name="connsiteX2" fmla="*/ 0 w 123825"/>
                    <a:gd name="connsiteY2" fmla="*/ 474499 h 490784"/>
                    <a:gd name="connsiteX0" fmla="*/ 123825 w 123825"/>
                    <a:gd name="connsiteY0" fmla="*/ 0 h 490784"/>
                    <a:gd name="connsiteX1" fmla="*/ 85725 w 123825"/>
                    <a:gd name="connsiteY1" fmla="*/ 438150 h 490784"/>
                    <a:gd name="connsiteX2" fmla="*/ 0 w 123825"/>
                    <a:gd name="connsiteY2" fmla="*/ 474499 h 490784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438150">
                      <a:moveTo>
                        <a:pt x="38100" y="0"/>
                      </a:moveTo>
                      <a:cubicBezTo>
                        <a:pt x="29368" y="177800"/>
                        <a:pt x="20637" y="262488"/>
                        <a:pt x="0" y="43815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0" name="椭圆 45"/>
                <p:cNvSpPr/>
                <p:nvPr/>
              </p:nvSpPr>
              <p:spPr>
                <a:xfrm>
                  <a:off x="7473031" y="4012234"/>
                  <a:ext cx="125350" cy="47240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1" name="椭圆 45"/>
                <p:cNvSpPr/>
                <p:nvPr/>
              </p:nvSpPr>
              <p:spPr>
                <a:xfrm flipH="1">
                  <a:off x="7807300" y="4013584"/>
                  <a:ext cx="125350" cy="47239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</p:grpSp>
        </p:grpSp>
        <p:grpSp>
          <p:nvGrpSpPr>
            <p:cNvPr id="52" name="组合 21"/>
            <p:cNvGrpSpPr>
              <a:grpSpLocks/>
            </p:cNvGrpSpPr>
            <p:nvPr/>
          </p:nvGrpSpPr>
          <p:grpSpPr bwMode="auto">
            <a:xfrm>
              <a:off x="2836677" y="3621331"/>
              <a:ext cx="775620" cy="340965"/>
              <a:chOff x="4490322" y="2494299"/>
              <a:chExt cx="775620" cy="340965"/>
            </a:xfrm>
          </p:grpSpPr>
          <p:sp>
            <p:nvSpPr>
              <p:cNvPr id="53" name="任意多边形 22"/>
              <p:cNvSpPr/>
              <p:nvPr/>
            </p:nvSpPr>
            <p:spPr>
              <a:xfrm>
                <a:off x="4489631" y="2498644"/>
                <a:ext cx="348829" cy="336601"/>
              </a:xfrm>
              <a:custGeom>
                <a:avLst/>
                <a:gdLst>
                  <a:gd name="connsiteX0" fmla="*/ 24303 w 272541"/>
                  <a:gd name="connsiteY0" fmla="*/ 51878 h 241983"/>
                  <a:gd name="connsiteX1" fmla="*/ 30523 w 272541"/>
                  <a:gd name="connsiteY1" fmla="*/ 207388 h 241983"/>
                  <a:gd name="connsiteX2" fmla="*/ 242017 w 272541"/>
                  <a:gd name="connsiteY2" fmla="*/ 226049 h 241983"/>
                  <a:gd name="connsiteX3" fmla="*/ 248238 w 272541"/>
                  <a:gd name="connsiteY3" fmla="*/ 14556 h 241983"/>
                  <a:gd name="connsiteX4" fmla="*/ 24303 w 272541"/>
                  <a:gd name="connsiteY4" fmla="*/ 51878 h 241983"/>
                  <a:gd name="connsiteX0" fmla="*/ 22095 w 276972"/>
                  <a:gd name="connsiteY0" fmla="*/ 25283 h 254291"/>
                  <a:gd name="connsiteX1" fmla="*/ 34535 w 276972"/>
                  <a:gd name="connsiteY1" fmla="*/ 218115 h 254291"/>
                  <a:gd name="connsiteX2" fmla="*/ 246029 w 276972"/>
                  <a:gd name="connsiteY2" fmla="*/ 236776 h 254291"/>
                  <a:gd name="connsiteX3" fmla="*/ 252250 w 276972"/>
                  <a:gd name="connsiteY3" fmla="*/ 25283 h 254291"/>
                  <a:gd name="connsiteX4" fmla="*/ 22095 w 276972"/>
                  <a:gd name="connsiteY4" fmla="*/ 25283 h 25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972" h="254291">
                    <a:moveTo>
                      <a:pt x="22095" y="25283"/>
                    </a:moveTo>
                    <a:cubicBezTo>
                      <a:pt x="-14191" y="57422"/>
                      <a:pt x="-2787" y="182866"/>
                      <a:pt x="34535" y="218115"/>
                    </a:cubicBezTo>
                    <a:cubicBezTo>
                      <a:pt x="71857" y="253364"/>
                      <a:pt x="209743" y="268915"/>
                      <a:pt x="246029" y="236776"/>
                    </a:cubicBezTo>
                    <a:cubicBezTo>
                      <a:pt x="282315" y="204637"/>
                      <a:pt x="289572" y="60532"/>
                      <a:pt x="252250" y="25283"/>
                    </a:cubicBezTo>
                    <a:cubicBezTo>
                      <a:pt x="214928" y="-9966"/>
                      <a:pt x="58381" y="-6856"/>
                      <a:pt x="22095" y="2528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  <p:sp>
            <p:nvSpPr>
              <p:cNvPr id="54" name="任意多边形 23"/>
              <p:cNvSpPr/>
              <p:nvPr/>
            </p:nvSpPr>
            <p:spPr>
              <a:xfrm>
                <a:off x="4917739" y="2493881"/>
                <a:ext cx="348829" cy="336601"/>
              </a:xfrm>
              <a:custGeom>
                <a:avLst/>
                <a:gdLst>
                  <a:gd name="connsiteX0" fmla="*/ 24303 w 272541"/>
                  <a:gd name="connsiteY0" fmla="*/ 51878 h 241983"/>
                  <a:gd name="connsiteX1" fmla="*/ 30523 w 272541"/>
                  <a:gd name="connsiteY1" fmla="*/ 207388 h 241983"/>
                  <a:gd name="connsiteX2" fmla="*/ 242017 w 272541"/>
                  <a:gd name="connsiteY2" fmla="*/ 226049 h 241983"/>
                  <a:gd name="connsiteX3" fmla="*/ 248238 w 272541"/>
                  <a:gd name="connsiteY3" fmla="*/ 14556 h 241983"/>
                  <a:gd name="connsiteX4" fmla="*/ 24303 w 272541"/>
                  <a:gd name="connsiteY4" fmla="*/ 51878 h 241983"/>
                  <a:gd name="connsiteX0" fmla="*/ 22095 w 276972"/>
                  <a:gd name="connsiteY0" fmla="*/ 25283 h 254291"/>
                  <a:gd name="connsiteX1" fmla="*/ 34535 w 276972"/>
                  <a:gd name="connsiteY1" fmla="*/ 218115 h 254291"/>
                  <a:gd name="connsiteX2" fmla="*/ 246029 w 276972"/>
                  <a:gd name="connsiteY2" fmla="*/ 236776 h 254291"/>
                  <a:gd name="connsiteX3" fmla="*/ 252250 w 276972"/>
                  <a:gd name="connsiteY3" fmla="*/ 25283 h 254291"/>
                  <a:gd name="connsiteX4" fmla="*/ 22095 w 276972"/>
                  <a:gd name="connsiteY4" fmla="*/ 25283 h 25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972" h="254291">
                    <a:moveTo>
                      <a:pt x="22095" y="25283"/>
                    </a:moveTo>
                    <a:cubicBezTo>
                      <a:pt x="-14191" y="57422"/>
                      <a:pt x="-2787" y="182866"/>
                      <a:pt x="34535" y="218115"/>
                    </a:cubicBezTo>
                    <a:cubicBezTo>
                      <a:pt x="71857" y="253364"/>
                      <a:pt x="209743" y="268915"/>
                      <a:pt x="246029" y="236776"/>
                    </a:cubicBezTo>
                    <a:cubicBezTo>
                      <a:pt x="282315" y="204637"/>
                      <a:pt x="289572" y="60532"/>
                      <a:pt x="252250" y="25283"/>
                    </a:cubicBezTo>
                    <a:cubicBezTo>
                      <a:pt x="214928" y="-9966"/>
                      <a:pt x="58381" y="-6856"/>
                      <a:pt x="22095" y="2528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  <p:sp>
            <p:nvSpPr>
              <p:cNvPr id="55" name="任意多边形 24"/>
              <p:cNvSpPr/>
              <p:nvPr/>
            </p:nvSpPr>
            <p:spPr>
              <a:xfrm>
                <a:off x="4822604" y="2520872"/>
                <a:ext cx="101477" cy="7939"/>
              </a:xfrm>
              <a:custGeom>
                <a:avLst/>
                <a:gdLst>
                  <a:gd name="connsiteX0" fmla="*/ 0 w 80866"/>
                  <a:gd name="connsiteY0" fmla="*/ 0 h 6220"/>
                  <a:gd name="connsiteX1" fmla="*/ 80866 w 80866"/>
                  <a:gd name="connsiteY1" fmla="*/ 6220 h 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66" h="6220">
                    <a:moveTo>
                      <a:pt x="0" y="0"/>
                    </a:moveTo>
                    <a:lnTo>
                      <a:pt x="80866" y="6220"/>
                    </a:lnTo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50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55576" y="3135608"/>
            <a:ext cx="9574764" cy="124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3011" name="標題 1"/>
          <p:cNvSpPr>
            <a:spLocks noGrp="1"/>
          </p:cNvSpPr>
          <p:nvPr>
            <p:ph type="title"/>
          </p:nvPr>
        </p:nvSpPr>
        <p:spPr>
          <a:xfrm>
            <a:off x="575065" y="335043"/>
            <a:ext cx="10515600" cy="1157023"/>
          </a:xfrm>
        </p:spPr>
        <p:txBody>
          <a:bodyPr/>
          <a:lstStyle/>
          <a:p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2/10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b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3012" name="內容版面配置區 2"/>
          <p:cNvSpPr>
            <a:spLocks noGrp="1"/>
          </p:cNvSpPr>
          <p:nvPr>
            <p:ph idx="1"/>
          </p:nvPr>
        </p:nvSpPr>
        <p:spPr>
          <a:xfrm>
            <a:off x="661730" y="2611129"/>
            <a:ext cx="10394950" cy="190341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（上限７分）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競賽得獎應於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學期間</a:t>
            </a: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且至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（含）前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取得為限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國際性及全國性競賽項目以附錄七（簡章第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86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頁）所列項目為限。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區域及縣市競賽以縣市政府主辦者為限，且獲獎證明之落款人在縣市須為縣市長，在直轄市須為市長或其所屬一級機關首長</a:t>
            </a: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436350" y="6491288"/>
            <a:ext cx="669925" cy="184150"/>
          </a:xfrm>
        </p:spPr>
        <p:txBody>
          <a:bodyPr/>
          <a:lstStyle/>
          <a:p>
            <a:pPr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30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  <p:sp>
        <p:nvSpPr>
          <p:cNvPr id="43014" name="矩形 7"/>
          <p:cNvSpPr>
            <a:spLocks noChangeArrowheads="1"/>
          </p:cNvSpPr>
          <p:nvPr/>
        </p:nvSpPr>
        <p:spPr bwMode="auto">
          <a:xfrm>
            <a:off x="8918350" y="3105911"/>
            <a:ext cx="229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01694"/>
              </p:ext>
            </p:extLst>
          </p:nvPr>
        </p:nvGraphicFramePr>
        <p:xfrm>
          <a:off x="1455576" y="4465815"/>
          <a:ext cx="9574764" cy="23553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22577">
                  <a:extLst>
                    <a:ext uri="{9D8B030D-6E8A-4147-A177-3AD203B41FA5}">
                      <a16:colId xmlns:a16="http://schemas.microsoft.com/office/drawing/2014/main" val="3231260020"/>
                    </a:ext>
                  </a:extLst>
                </a:gridCol>
                <a:gridCol w="1061969">
                  <a:extLst>
                    <a:ext uri="{9D8B030D-6E8A-4147-A177-3AD203B41FA5}">
                      <a16:colId xmlns:a16="http://schemas.microsoft.com/office/drawing/2014/main" val="1503026309"/>
                    </a:ext>
                  </a:extLst>
                </a:gridCol>
                <a:gridCol w="515996">
                  <a:extLst>
                    <a:ext uri="{9D8B030D-6E8A-4147-A177-3AD203B41FA5}">
                      <a16:colId xmlns:a16="http://schemas.microsoft.com/office/drawing/2014/main" val="577062967"/>
                    </a:ext>
                  </a:extLst>
                </a:gridCol>
                <a:gridCol w="410099">
                  <a:extLst>
                    <a:ext uri="{9D8B030D-6E8A-4147-A177-3AD203B41FA5}">
                      <a16:colId xmlns:a16="http://schemas.microsoft.com/office/drawing/2014/main" val="1192485083"/>
                    </a:ext>
                  </a:extLst>
                </a:gridCol>
                <a:gridCol w="401390">
                  <a:extLst>
                    <a:ext uri="{9D8B030D-6E8A-4147-A177-3AD203B41FA5}">
                      <a16:colId xmlns:a16="http://schemas.microsoft.com/office/drawing/2014/main" val="4050055214"/>
                    </a:ext>
                  </a:extLst>
                </a:gridCol>
                <a:gridCol w="442178">
                  <a:extLst>
                    <a:ext uri="{9D8B030D-6E8A-4147-A177-3AD203B41FA5}">
                      <a16:colId xmlns:a16="http://schemas.microsoft.com/office/drawing/2014/main" val="105545397"/>
                    </a:ext>
                  </a:extLst>
                </a:gridCol>
                <a:gridCol w="1135711">
                  <a:extLst>
                    <a:ext uri="{9D8B030D-6E8A-4147-A177-3AD203B41FA5}">
                      <a16:colId xmlns:a16="http://schemas.microsoft.com/office/drawing/2014/main" val="1267422397"/>
                    </a:ext>
                  </a:extLst>
                </a:gridCol>
                <a:gridCol w="512070">
                  <a:extLst>
                    <a:ext uri="{9D8B030D-6E8A-4147-A177-3AD203B41FA5}">
                      <a16:colId xmlns:a16="http://schemas.microsoft.com/office/drawing/2014/main" val="665035454"/>
                    </a:ext>
                  </a:extLst>
                </a:gridCol>
                <a:gridCol w="152604">
                  <a:extLst>
                    <a:ext uri="{9D8B030D-6E8A-4147-A177-3AD203B41FA5}">
                      <a16:colId xmlns:a16="http://schemas.microsoft.com/office/drawing/2014/main" val="1676450122"/>
                    </a:ext>
                  </a:extLst>
                </a:gridCol>
                <a:gridCol w="237322">
                  <a:extLst>
                    <a:ext uri="{9D8B030D-6E8A-4147-A177-3AD203B41FA5}">
                      <a16:colId xmlns:a16="http://schemas.microsoft.com/office/drawing/2014/main" val="3864782683"/>
                    </a:ext>
                  </a:extLst>
                </a:gridCol>
                <a:gridCol w="903355">
                  <a:extLst>
                    <a:ext uri="{9D8B030D-6E8A-4147-A177-3AD203B41FA5}">
                      <a16:colId xmlns:a16="http://schemas.microsoft.com/office/drawing/2014/main" val="3354562876"/>
                    </a:ext>
                  </a:extLst>
                </a:gridCol>
                <a:gridCol w="918663">
                  <a:extLst>
                    <a:ext uri="{9D8B030D-6E8A-4147-A177-3AD203B41FA5}">
                      <a16:colId xmlns:a16="http://schemas.microsoft.com/office/drawing/2014/main" val="3167534831"/>
                    </a:ext>
                  </a:extLst>
                </a:gridCol>
                <a:gridCol w="2060830">
                  <a:extLst>
                    <a:ext uri="{9D8B030D-6E8A-4147-A177-3AD203B41FA5}">
                      <a16:colId xmlns:a16="http://schemas.microsoft.com/office/drawing/2014/main" val="2902158447"/>
                    </a:ext>
                  </a:extLst>
                </a:gridCol>
              </a:tblGrid>
              <a:tr h="3232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分項目</a:t>
                      </a:r>
                    </a:p>
                  </a:txBody>
                  <a:tcPr marL="66707" marR="66707" marT="33320" marB="3332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積分採計原則</a:t>
                      </a:r>
                    </a:p>
                  </a:txBody>
                  <a:tcPr marL="93956" marR="93956" marT="46978" marB="46978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36056"/>
                  </a:ext>
                </a:extLst>
              </a:tr>
              <a:tr h="291929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競　　賽</a:t>
                      </a:r>
                    </a:p>
                  </a:txBody>
                  <a:tcPr marL="93956" marR="93956" marT="46978" marB="46978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全國競賽（簡章第</a:t>
                      </a:r>
                      <a:r>
                        <a:rPr lang="en-US" altLang="zh-TW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87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頁）</a:t>
                      </a:r>
                    </a:p>
                  </a:txBody>
                  <a:tcPr marL="93956" marR="93956" marT="46978" marB="4697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區域及縣市競賽</a:t>
                      </a:r>
                    </a:p>
                  </a:txBody>
                  <a:tcPr marL="93956" marR="93956" marT="46978" marB="4697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77800" marR="0" indent="-17780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同學年度同項競賽擇優</a:t>
                      </a:r>
                      <a:r>
                        <a:rPr lang="en-US" altLang="zh-TW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次採計。</a:t>
                      </a:r>
                      <a:endParaRPr lang="en-US" altLang="zh-TW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參賽者</a:t>
                      </a:r>
                      <a:r>
                        <a:rPr lang="en-US" altLang="zh-TW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人以上為團體。團體賽依個人賽積分折半計算。</a:t>
                      </a:r>
                      <a:endParaRPr lang="en-US" altLang="zh-TW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3956" marR="93956" marT="46978" marB="46978" anchor="ctr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231968"/>
                  </a:ext>
                </a:extLst>
              </a:tr>
              <a:tr h="49550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</a:p>
                  </a:txBody>
                  <a:tcPr marL="66707" marR="66707" marT="33320" marB="333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</a:p>
                  </a:txBody>
                  <a:tcPr marL="93956" marR="93956" marT="46978" marB="4697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</a:p>
                  </a:txBody>
                  <a:tcPr marL="93956" marR="93956" marT="46978" marB="4697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第四～六名</a:t>
                      </a:r>
                    </a:p>
                  </a:txBody>
                  <a:tcPr marL="66707" marR="66707" marT="33320" marB="333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</a:p>
                  </a:txBody>
                  <a:tcPr marL="93956" marR="93956" marT="46978" marB="4697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</a:p>
                  </a:txBody>
                  <a:tcPr marL="66707" marR="66707" marT="33320" marB="333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</a:p>
                  </a:txBody>
                  <a:tcPr marL="66707" marR="66707" marT="33320" marB="333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44231"/>
                  </a:ext>
                </a:extLst>
              </a:tr>
              <a:tr h="2919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66707" marR="66707" marT="33320" marB="3332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3956" marR="93956" marT="46978" marB="4697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3956" marR="93956" marT="46978" marB="4697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66707" marR="66707" marT="33320" marB="3332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3956" marR="93956" marT="46978" marB="4697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66707" marR="66707" marT="33320" marB="333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3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66707" marR="66707" marT="33320" marB="3332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89528"/>
                  </a:ext>
                </a:extLst>
              </a:tr>
              <a:tr h="291929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國際科技展覽及國際運動會（簡章第</a:t>
                      </a:r>
                      <a:r>
                        <a:rPr lang="en-US" altLang="zh-TW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86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頁）</a:t>
                      </a:r>
                    </a:p>
                  </a:txBody>
                  <a:tcPr marL="93956" marR="93956" marT="46978" marB="4697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528667"/>
                  </a:ext>
                </a:extLst>
              </a:tr>
              <a:tr h="2919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</a:p>
                  </a:txBody>
                  <a:tcPr marL="93956" marR="93956" marT="46978" marB="46978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</a:p>
                  </a:txBody>
                  <a:tcPr marL="93956" marR="93956" marT="46978" marB="46978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</a:p>
                  </a:txBody>
                  <a:tcPr marL="93956" marR="93956" marT="46978" marB="4697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11484"/>
                  </a:ext>
                </a:extLst>
              </a:tr>
              <a:tr h="291929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3956" marR="93956" marT="46978" marB="46978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3956" marR="93956" marT="46978" marB="46978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3956" marR="93956" marT="46978" marB="46978" anchor="ctr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00337"/>
                  </a:ext>
                </a:extLst>
              </a:tr>
            </a:tbl>
          </a:graphicData>
        </a:graphic>
      </p:graphicFrame>
      <p:grpSp>
        <p:nvGrpSpPr>
          <p:cNvPr id="3" name="群組 2">
            <a:extLst>
              <a:ext uri="{FF2B5EF4-FFF2-40B4-BE49-F238E27FC236}">
                <a16:creationId xmlns:a16="http://schemas.microsoft.com/office/drawing/2014/main" id="{172DA2EE-BFD0-4CC2-AC99-BD88E3FB59AC}"/>
              </a:ext>
            </a:extLst>
          </p:cNvPr>
          <p:cNvGrpSpPr/>
          <p:nvPr/>
        </p:nvGrpSpPr>
        <p:grpSpPr>
          <a:xfrm>
            <a:off x="1718885" y="1620619"/>
            <a:ext cx="8227960" cy="830997"/>
            <a:chOff x="1828098" y="1363253"/>
            <a:chExt cx="8227960" cy="830997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6DA44C9C-1B3A-4565-AE1C-7462DD85F0ED}"/>
                </a:ext>
              </a:extLst>
            </p:cNvPr>
            <p:cNvGrpSpPr/>
            <p:nvPr/>
          </p:nvGrpSpPr>
          <p:grpSpPr>
            <a:xfrm>
              <a:off x="1828098" y="1369746"/>
              <a:ext cx="8227960" cy="805465"/>
              <a:chOff x="491173" y="1120925"/>
              <a:chExt cx="8227960" cy="805465"/>
            </a:xfrm>
          </p:grpSpPr>
          <p:sp>
            <p:nvSpPr>
              <p:cNvPr id="9" name="PA_任意多边形 5">
                <a:extLst>
                  <a:ext uri="{FF2B5EF4-FFF2-40B4-BE49-F238E27FC236}">
                    <a16:creationId xmlns:a16="http://schemas.microsoft.com/office/drawing/2014/main" id="{02D329A8-115F-4809-987F-CE22089F1B2D}"/>
                  </a:ext>
                </a:extLst>
              </p:cNvPr>
              <p:cNvSpPr>
                <a:spLocks noEditPoints="1"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91173" y="1128390"/>
                <a:ext cx="2056990" cy="798000"/>
              </a:xfrm>
              <a:custGeom>
                <a:avLst/>
                <a:gdLst>
                  <a:gd name="T0" fmla="*/ 342 w 2787"/>
                  <a:gd name="T1" fmla="*/ 280 h 1349"/>
                  <a:gd name="T2" fmla="*/ 170 w 2787"/>
                  <a:gd name="T3" fmla="*/ 344 h 1349"/>
                  <a:gd name="T4" fmla="*/ 143 w 2787"/>
                  <a:gd name="T5" fmla="*/ 698 h 1349"/>
                  <a:gd name="T6" fmla="*/ 214 w 2787"/>
                  <a:gd name="T7" fmla="*/ 912 h 1349"/>
                  <a:gd name="T8" fmla="*/ 230 w 2787"/>
                  <a:gd name="T9" fmla="*/ 1199 h 1349"/>
                  <a:gd name="T10" fmla="*/ 506 w 2787"/>
                  <a:gd name="T11" fmla="*/ 1115 h 1349"/>
                  <a:gd name="T12" fmla="*/ 727 w 2787"/>
                  <a:gd name="T13" fmla="*/ 1124 h 1349"/>
                  <a:gd name="T14" fmla="*/ 944 w 2787"/>
                  <a:gd name="T15" fmla="*/ 1141 h 1349"/>
                  <a:gd name="T16" fmla="*/ 1129 w 2787"/>
                  <a:gd name="T17" fmla="*/ 1226 h 1349"/>
                  <a:gd name="T18" fmla="*/ 1335 w 2787"/>
                  <a:gd name="T19" fmla="*/ 1185 h 1349"/>
                  <a:gd name="T20" fmla="*/ 1521 w 2787"/>
                  <a:gd name="T21" fmla="*/ 1247 h 1349"/>
                  <a:gd name="T22" fmla="*/ 1690 w 2787"/>
                  <a:gd name="T23" fmla="*/ 1203 h 1349"/>
                  <a:gd name="T24" fmla="*/ 1912 w 2787"/>
                  <a:gd name="T25" fmla="*/ 1176 h 1349"/>
                  <a:gd name="T26" fmla="*/ 2077 w 2787"/>
                  <a:gd name="T27" fmla="*/ 1212 h 1349"/>
                  <a:gd name="T28" fmla="*/ 2177 w 2787"/>
                  <a:gd name="T29" fmla="*/ 1253 h 1349"/>
                  <a:gd name="T30" fmla="*/ 2397 w 2787"/>
                  <a:gd name="T31" fmla="*/ 1269 h 1349"/>
                  <a:gd name="T32" fmla="*/ 2570 w 2787"/>
                  <a:gd name="T33" fmla="*/ 1313 h 1349"/>
                  <a:gd name="T34" fmla="*/ 2721 w 2787"/>
                  <a:gd name="T35" fmla="*/ 1127 h 1349"/>
                  <a:gd name="T36" fmla="*/ 2731 w 2787"/>
                  <a:gd name="T37" fmla="*/ 940 h 1349"/>
                  <a:gd name="T38" fmla="*/ 2713 w 2787"/>
                  <a:gd name="T39" fmla="*/ 775 h 1349"/>
                  <a:gd name="T40" fmla="*/ 2754 w 2787"/>
                  <a:gd name="T41" fmla="*/ 619 h 1349"/>
                  <a:gd name="T42" fmla="*/ 2679 w 2787"/>
                  <a:gd name="T43" fmla="*/ 606 h 1349"/>
                  <a:gd name="T44" fmla="*/ 2628 w 2787"/>
                  <a:gd name="T45" fmla="*/ 456 h 1349"/>
                  <a:gd name="T46" fmla="*/ 2656 w 2787"/>
                  <a:gd name="T47" fmla="*/ 409 h 1349"/>
                  <a:gd name="T48" fmla="*/ 2663 w 2787"/>
                  <a:gd name="T49" fmla="*/ 320 h 1349"/>
                  <a:gd name="T50" fmla="*/ 2553 w 2787"/>
                  <a:gd name="T51" fmla="*/ 287 h 1349"/>
                  <a:gd name="T52" fmla="*/ 2432 w 2787"/>
                  <a:gd name="T53" fmla="*/ 203 h 1349"/>
                  <a:gd name="T54" fmla="*/ 2270 w 2787"/>
                  <a:gd name="T55" fmla="*/ 177 h 1349"/>
                  <a:gd name="T56" fmla="*/ 2019 w 2787"/>
                  <a:gd name="T57" fmla="*/ 176 h 1349"/>
                  <a:gd name="T58" fmla="*/ 1872 w 2787"/>
                  <a:gd name="T59" fmla="*/ 84 h 1349"/>
                  <a:gd name="T60" fmla="*/ 1773 w 2787"/>
                  <a:gd name="T61" fmla="*/ 58 h 1349"/>
                  <a:gd name="T62" fmla="*/ 1403 w 2787"/>
                  <a:gd name="T63" fmla="*/ 190 h 1349"/>
                  <a:gd name="T64" fmla="*/ 1482 w 2787"/>
                  <a:gd name="T65" fmla="*/ 56 h 1349"/>
                  <a:gd name="T66" fmla="*/ 922 w 2787"/>
                  <a:gd name="T67" fmla="*/ 148 h 1349"/>
                  <a:gd name="T68" fmla="*/ 311 w 2787"/>
                  <a:gd name="T69" fmla="*/ 791 h 1349"/>
                  <a:gd name="T70" fmla="*/ 784 w 2787"/>
                  <a:gd name="T71" fmla="*/ 160 h 1349"/>
                  <a:gd name="T72" fmla="*/ 404 w 2787"/>
                  <a:gd name="T73" fmla="*/ 437 h 1349"/>
                  <a:gd name="T74" fmla="*/ 758 w 2787"/>
                  <a:gd name="T75" fmla="*/ 62 h 1349"/>
                  <a:gd name="T76" fmla="*/ 1093 w 2787"/>
                  <a:gd name="T77" fmla="*/ 148 h 1349"/>
                  <a:gd name="T78" fmla="*/ 1230 w 2787"/>
                  <a:gd name="T79" fmla="*/ 120 h 1349"/>
                  <a:gd name="T80" fmla="*/ 494 w 2787"/>
                  <a:gd name="T81" fmla="*/ 771 h 1349"/>
                  <a:gd name="T82" fmla="*/ 665 w 2787"/>
                  <a:gd name="T83" fmla="*/ 689 h 1349"/>
                  <a:gd name="T84" fmla="*/ 633 w 2787"/>
                  <a:gd name="T85" fmla="*/ 1098 h 1349"/>
                  <a:gd name="T86" fmla="*/ 1051 w 2787"/>
                  <a:gd name="T87" fmla="*/ 834 h 1349"/>
                  <a:gd name="T88" fmla="*/ 1129 w 2787"/>
                  <a:gd name="T89" fmla="*/ 605 h 1349"/>
                  <a:gd name="T90" fmla="*/ 1207 w 2787"/>
                  <a:gd name="T91" fmla="*/ 805 h 1349"/>
                  <a:gd name="T92" fmla="*/ 1880 w 2787"/>
                  <a:gd name="T93" fmla="*/ 220 h 1349"/>
                  <a:gd name="T94" fmla="*/ 1469 w 2787"/>
                  <a:gd name="T95" fmla="*/ 729 h 1349"/>
                  <a:gd name="T96" fmla="*/ 1829 w 2787"/>
                  <a:gd name="T97" fmla="*/ 257 h 1349"/>
                  <a:gd name="T98" fmla="*/ 1600 w 2787"/>
                  <a:gd name="T99" fmla="*/ 706 h 1349"/>
                  <a:gd name="T100" fmla="*/ 2342 w 2787"/>
                  <a:gd name="T101" fmla="*/ 327 h 1349"/>
                  <a:gd name="T102" fmla="*/ 2264 w 2787"/>
                  <a:gd name="T103" fmla="*/ 375 h 1349"/>
                  <a:gd name="T104" fmla="*/ 1893 w 2787"/>
                  <a:gd name="T105" fmla="*/ 989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7" h="1349">
                    <a:moveTo>
                      <a:pt x="573" y="70"/>
                    </a:moveTo>
                    <a:cubicBezTo>
                      <a:pt x="569" y="74"/>
                      <a:pt x="565" y="78"/>
                      <a:pt x="561" y="82"/>
                    </a:cubicBezTo>
                    <a:cubicBezTo>
                      <a:pt x="556" y="85"/>
                      <a:pt x="552" y="88"/>
                      <a:pt x="548" y="92"/>
                    </a:cubicBezTo>
                    <a:cubicBezTo>
                      <a:pt x="537" y="102"/>
                      <a:pt x="527" y="112"/>
                      <a:pt x="517" y="123"/>
                    </a:cubicBezTo>
                    <a:cubicBezTo>
                      <a:pt x="494" y="144"/>
                      <a:pt x="472" y="163"/>
                      <a:pt x="450" y="183"/>
                    </a:cubicBezTo>
                    <a:cubicBezTo>
                      <a:pt x="415" y="213"/>
                      <a:pt x="379" y="245"/>
                      <a:pt x="342" y="280"/>
                    </a:cubicBezTo>
                    <a:cubicBezTo>
                      <a:pt x="387" y="230"/>
                      <a:pt x="436" y="183"/>
                      <a:pt x="486" y="135"/>
                    </a:cubicBezTo>
                    <a:cubicBezTo>
                      <a:pt x="495" y="127"/>
                      <a:pt x="500" y="115"/>
                      <a:pt x="500" y="103"/>
                    </a:cubicBezTo>
                    <a:cubicBezTo>
                      <a:pt x="500" y="92"/>
                      <a:pt x="496" y="81"/>
                      <a:pt x="488" y="72"/>
                    </a:cubicBezTo>
                    <a:cubicBezTo>
                      <a:pt x="471" y="54"/>
                      <a:pt x="442" y="53"/>
                      <a:pt x="424" y="70"/>
                    </a:cubicBezTo>
                    <a:cubicBezTo>
                      <a:pt x="345" y="144"/>
                      <a:pt x="270" y="218"/>
                      <a:pt x="206" y="304"/>
                    </a:cubicBezTo>
                    <a:cubicBezTo>
                      <a:pt x="200" y="312"/>
                      <a:pt x="185" y="328"/>
                      <a:pt x="170" y="344"/>
                    </a:cubicBezTo>
                    <a:cubicBezTo>
                      <a:pt x="98" y="420"/>
                      <a:pt x="0" y="524"/>
                      <a:pt x="52" y="605"/>
                    </a:cubicBezTo>
                    <a:cubicBezTo>
                      <a:pt x="60" y="617"/>
                      <a:pt x="74" y="625"/>
                      <a:pt x="89" y="626"/>
                    </a:cubicBezTo>
                    <a:cubicBezTo>
                      <a:pt x="136" y="627"/>
                      <a:pt x="166" y="586"/>
                      <a:pt x="186" y="558"/>
                    </a:cubicBezTo>
                    <a:cubicBezTo>
                      <a:pt x="190" y="552"/>
                      <a:pt x="194" y="547"/>
                      <a:pt x="197" y="544"/>
                    </a:cubicBezTo>
                    <a:cubicBezTo>
                      <a:pt x="216" y="522"/>
                      <a:pt x="237" y="501"/>
                      <a:pt x="259" y="479"/>
                    </a:cubicBezTo>
                    <a:cubicBezTo>
                      <a:pt x="211" y="547"/>
                      <a:pt x="167" y="621"/>
                      <a:pt x="143" y="698"/>
                    </a:cubicBezTo>
                    <a:cubicBezTo>
                      <a:pt x="142" y="703"/>
                      <a:pt x="138" y="712"/>
                      <a:pt x="134" y="720"/>
                    </a:cubicBezTo>
                    <a:cubicBezTo>
                      <a:pt x="122" y="746"/>
                      <a:pt x="105" y="785"/>
                      <a:pt x="105" y="822"/>
                    </a:cubicBezTo>
                    <a:cubicBezTo>
                      <a:pt x="105" y="847"/>
                      <a:pt x="113" y="872"/>
                      <a:pt x="136" y="890"/>
                    </a:cubicBezTo>
                    <a:cubicBezTo>
                      <a:pt x="151" y="901"/>
                      <a:pt x="168" y="905"/>
                      <a:pt x="187" y="901"/>
                    </a:cubicBezTo>
                    <a:cubicBezTo>
                      <a:pt x="191" y="900"/>
                      <a:pt x="196" y="899"/>
                      <a:pt x="200" y="897"/>
                    </a:cubicBezTo>
                    <a:cubicBezTo>
                      <a:pt x="204" y="903"/>
                      <a:pt x="208" y="908"/>
                      <a:pt x="214" y="912"/>
                    </a:cubicBezTo>
                    <a:cubicBezTo>
                      <a:pt x="229" y="924"/>
                      <a:pt x="247" y="929"/>
                      <a:pt x="267" y="926"/>
                    </a:cubicBezTo>
                    <a:cubicBezTo>
                      <a:pt x="273" y="925"/>
                      <a:pt x="280" y="924"/>
                      <a:pt x="287" y="921"/>
                    </a:cubicBezTo>
                    <a:cubicBezTo>
                      <a:pt x="274" y="955"/>
                      <a:pt x="262" y="989"/>
                      <a:pt x="251" y="1024"/>
                    </a:cubicBezTo>
                    <a:cubicBezTo>
                      <a:pt x="251" y="1024"/>
                      <a:pt x="244" y="1044"/>
                      <a:pt x="244" y="1044"/>
                    </a:cubicBezTo>
                    <a:cubicBezTo>
                      <a:pt x="233" y="1075"/>
                      <a:pt x="219" y="1115"/>
                      <a:pt x="219" y="1151"/>
                    </a:cubicBezTo>
                    <a:cubicBezTo>
                      <a:pt x="219" y="1168"/>
                      <a:pt x="222" y="1184"/>
                      <a:pt x="230" y="1199"/>
                    </a:cubicBezTo>
                    <a:cubicBezTo>
                      <a:pt x="236" y="1209"/>
                      <a:pt x="246" y="1216"/>
                      <a:pt x="258" y="1219"/>
                    </a:cubicBezTo>
                    <a:cubicBezTo>
                      <a:pt x="270" y="1222"/>
                      <a:pt x="282" y="1220"/>
                      <a:pt x="293" y="1214"/>
                    </a:cubicBezTo>
                    <a:cubicBezTo>
                      <a:pt x="310" y="1203"/>
                      <a:pt x="326" y="1188"/>
                      <a:pt x="340" y="1172"/>
                    </a:cubicBezTo>
                    <a:cubicBezTo>
                      <a:pt x="340" y="1180"/>
                      <a:pt x="342" y="1188"/>
                      <a:pt x="345" y="1196"/>
                    </a:cubicBezTo>
                    <a:cubicBezTo>
                      <a:pt x="353" y="1216"/>
                      <a:pt x="374" y="1228"/>
                      <a:pt x="396" y="1223"/>
                    </a:cubicBezTo>
                    <a:cubicBezTo>
                      <a:pt x="447" y="1213"/>
                      <a:pt x="481" y="1156"/>
                      <a:pt x="506" y="1115"/>
                    </a:cubicBezTo>
                    <a:cubicBezTo>
                      <a:pt x="506" y="1115"/>
                      <a:pt x="508" y="1112"/>
                      <a:pt x="508" y="1111"/>
                    </a:cubicBezTo>
                    <a:cubicBezTo>
                      <a:pt x="514" y="1118"/>
                      <a:pt x="521" y="1124"/>
                      <a:pt x="529" y="1127"/>
                    </a:cubicBezTo>
                    <a:cubicBezTo>
                      <a:pt x="526" y="1142"/>
                      <a:pt x="524" y="1156"/>
                      <a:pt x="524" y="1169"/>
                    </a:cubicBezTo>
                    <a:cubicBezTo>
                      <a:pt x="524" y="1195"/>
                      <a:pt x="531" y="1216"/>
                      <a:pt x="549" y="1231"/>
                    </a:cubicBezTo>
                    <a:cubicBezTo>
                      <a:pt x="560" y="1241"/>
                      <a:pt x="575" y="1244"/>
                      <a:pt x="590" y="1241"/>
                    </a:cubicBezTo>
                    <a:cubicBezTo>
                      <a:pt x="649" y="1225"/>
                      <a:pt x="694" y="1167"/>
                      <a:pt x="727" y="1124"/>
                    </a:cubicBezTo>
                    <a:cubicBezTo>
                      <a:pt x="740" y="1107"/>
                      <a:pt x="740" y="1107"/>
                      <a:pt x="740" y="1107"/>
                    </a:cubicBezTo>
                    <a:cubicBezTo>
                      <a:pt x="763" y="1079"/>
                      <a:pt x="784" y="1050"/>
                      <a:pt x="806" y="1021"/>
                    </a:cubicBezTo>
                    <a:cubicBezTo>
                      <a:pt x="790" y="1064"/>
                      <a:pt x="778" y="1106"/>
                      <a:pt x="778" y="1142"/>
                    </a:cubicBezTo>
                    <a:cubicBezTo>
                      <a:pt x="778" y="1166"/>
                      <a:pt x="783" y="1187"/>
                      <a:pt x="796" y="1204"/>
                    </a:cubicBezTo>
                    <a:cubicBezTo>
                      <a:pt x="807" y="1217"/>
                      <a:pt x="824" y="1223"/>
                      <a:pt x="840" y="1220"/>
                    </a:cubicBezTo>
                    <a:cubicBezTo>
                      <a:pt x="883" y="1212"/>
                      <a:pt x="917" y="1176"/>
                      <a:pt x="944" y="1141"/>
                    </a:cubicBezTo>
                    <a:cubicBezTo>
                      <a:pt x="944" y="1156"/>
                      <a:pt x="947" y="1169"/>
                      <a:pt x="952" y="1181"/>
                    </a:cubicBezTo>
                    <a:cubicBezTo>
                      <a:pt x="959" y="1199"/>
                      <a:pt x="977" y="1210"/>
                      <a:pt x="997" y="1208"/>
                    </a:cubicBezTo>
                    <a:cubicBezTo>
                      <a:pt x="1015" y="1207"/>
                      <a:pt x="1032" y="1200"/>
                      <a:pt x="1046" y="1190"/>
                    </a:cubicBezTo>
                    <a:cubicBezTo>
                      <a:pt x="1051" y="1191"/>
                      <a:pt x="1056" y="1191"/>
                      <a:pt x="1062" y="1191"/>
                    </a:cubicBezTo>
                    <a:cubicBezTo>
                      <a:pt x="1075" y="1190"/>
                      <a:pt x="1088" y="1186"/>
                      <a:pt x="1100" y="1180"/>
                    </a:cubicBezTo>
                    <a:cubicBezTo>
                      <a:pt x="1103" y="1199"/>
                      <a:pt x="1112" y="1215"/>
                      <a:pt x="1129" y="1226"/>
                    </a:cubicBezTo>
                    <a:cubicBezTo>
                      <a:pt x="1146" y="1237"/>
                      <a:pt x="1163" y="1238"/>
                      <a:pt x="1180" y="1233"/>
                    </a:cubicBezTo>
                    <a:cubicBezTo>
                      <a:pt x="1182" y="1239"/>
                      <a:pt x="1185" y="1244"/>
                      <a:pt x="1190" y="1248"/>
                    </a:cubicBezTo>
                    <a:cubicBezTo>
                      <a:pt x="1200" y="1258"/>
                      <a:pt x="1214" y="1262"/>
                      <a:pt x="1228" y="1260"/>
                    </a:cubicBezTo>
                    <a:cubicBezTo>
                      <a:pt x="1275" y="1253"/>
                      <a:pt x="1308" y="1210"/>
                      <a:pt x="1331" y="1179"/>
                    </a:cubicBezTo>
                    <a:cubicBezTo>
                      <a:pt x="1331" y="1179"/>
                      <a:pt x="1332" y="1179"/>
                      <a:pt x="1332" y="1179"/>
                    </a:cubicBezTo>
                    <a:cubicBezTo>
                      <a:pt x="1333" y="1181"/>
                      <a:pt x="1334" y="1183"/>
                      <a:pt x="1335" y="1185"/>
                    </a:cubicBezTo>
                    <a:cubicBezTo>
                      <a:pt x="1339" y="1190"/>
                      <a:pt x="1343" y="1194"/>
                      <a:pt x="1349" y="1198"/>
                    </a:cubicBezTo>
                    <a:cubicBezTo>
                      <a:pt x="1343" y="1218"/>
                      <a:pt x="1339" y="1238"/>
                      <a:pt x="1339" y="1258"/>
                    </a:cubicBezTo>
                    <a:cubicBezTo>
                      <a:pt x="1339" y="1259"/>
                      <a:pt x="1339" y="1260"/>
                      <a:pt x="1339" y="1262"/>
                    </a:cubicBezTo>
                    <a:cubicBezTo>
                      <a:pt x="1340" y="1284"/>
                      <a:pt x="1357" y="1303"/>
                      <a:pt x="1379" y="1305"/>
                    </a:cubicBezTo>
                    <a:cubicBezTo>
                      <a:pt x="1426" y="1311"/>
                      <a:pt x="1465" y="1273"/>
                      <a:pt x="1506" y="1222"/>
                    </a:cubicBezTo>
                    <a:cubicBezTo>
                      <a:pt x="1508" y="1232"/>
                      <a:pt x="1513" y="1240"/>
                      <a:pt x="1521" y="1247"/>
                    </a:cubicBezTo>
                    <a:cubicBezTo>
                      <a:pt x="1532" y="1256"/>
                      <a:pt x="1547" y="1259"/>
                      <a:pt x="1561" y="1256"/>
                    </a:cubicBezTo>
                    <a:cubicBezTo>
                      <a:pt x="1597" y="1246"/>
                      <a:pt x="1622" y="1213"/>
                      <a:pt x="1639" y="1189"/>
                    </a:cubicBezTo>
                    <a:cubicBezTo>
                      <a:pt x="1648" y="1177"/>
                      <a:pt x="1648" y="1177"/>
                      <a:pt x="1648" y="1177"/>
                    </a:cubicBezTo>
                    <a:cubicBezTo>
                      <a:pt x="1673" y="1147"/>
                      <a:pt x="1698" y="1117"/>
                      <a:pt x="1722" y="1088"/>
                    </a:cubicBezTo>
                    <a:cubicBezTo>
                      <a:pt x="1722" y="1089"/>
                      <a:pt x="1721" y="1091"/>
                      <a:pt x="1721" y="1092"/>
                    </a:cubicBezTo>
                    <a:cubicBezTo>
                      <a:pt x="1707" y="1126"/>
                      <a:pt x="1690" y="1166"/>
                      <a:pt x="1690" y="1203"/>
                    </a:cubicBezTo>
                    <a:cubicBezTo>
                      <a:pt x="1690" y="1217"/>
                      <a:pt x="1692" y="1230"/>
                      <a:pt x="1698" y="1243"/>
                    </a:cubicBezTo>
                    <a:cubicBezTo>
                      <a:pt x="1703" y="1255"/>
                      <a:pt x="1713" y="1264"/>
                      <a:pt x="1726" y="1268"/>
                    </a:cubicBezTo>
                    <a:cubicBezTo>
                      <a:pt x="1738" y="1272"/>
                      <a:pt x="1752" y="1270"/>
                      <a:pt x="1763" y="1263"/>
                    </a:cubicBezTo>
                    <a:cubicBezTo>
                      <a:pt x="1784" y="1249"/>
                      <a:pt x="1803" y="1231"/>
                      <a:pt x="1821" y="1211"/>
                    </a:cubicBezTo>
                    <a:cubicBezTo>
                      <a:pt x="1823" y="1212"/>
                      <a:pt x="1826" y="1212"/>
                      <a:pt x="1829" y="1213"/>
                    </a:cubicBezTo>
                    <a:cubicBezTo>
                      <a:pt x="1862" y="1216"/>
                      <a:pt x="1889" y="1196"/>
                      <a:pt x="1912" y="1176"/>
                    </a:cubicBezTo>
                    <a:cubicBezTo>
                      <a:pt x="1913" y="1183"/>
                      <a:pt x="1916" y="1190"/>
                      <a:pt x="1921" y="1196"/>
                    </a:cubicBezTo>
                    <a:cubicBezTo>
                      <a:pt x="1933" y="1210"/>
                      <a:pt x="1952" y="1216"/>
                      <a:pt x="1969" y="1210"/>
                    </a:cubicBezTo>
                    <a:cubicBezTo>
                      <a:pt x="1992" y="1203"/>
                      <a:pt x="2012" y="1188"/>
                      <a:pt x="2029" y="1172"/>
                    </a:cubicBezTo>
                    <a:cubicBezTo>
                      <a:pt x="2038" y="1184"/>
                      <a:pt x="2052" y="1191"/>
                      <a:pt x="2067" y="1190"/>
                    </a:cubicBezTo>
                    <a:cubicBezTo>
                      <a:pt x="2072" y="1190"/>
                      <a:pt x="2078" y="1189"/>
                      <a:pt x="2083" y="1188"/>
                    </a:cubicBezTo>
                    <a:cubicBezTo>
                      <a:pt x="2080" y="1196"/>
                      <a:pt x="2078" y="1204"/>
                      <a:pt x="2077" y="1212"/>
                    </a:cubicBezTo>
                    <a:cubicBezTo>
                      <a:pt x="2077" y="1214"/>
                      <a:pt x="2077" y="1215"/>
                      <a:pt x="2077" y="1216"/>
                    </a:cubicBezTo>
                    <a:cubicBezTo>
                      <a:pt x="2077" y="1231"/>
                      <a:pt x="2084" y="1245"/>
                      <a:pt x="2096" y="1253"/>
                    </a:cubicBezTo>
                    <a:cubicBezTo>
                      <a:pt x="2110" y="1263"/>
                      <a:pt x="2127" y="1264"/>
                      <a:pt x="2142" y="1257"/>
                    </a:cubicBezTo>
                    <a:cubicBezTo>
                      <a:pt x="2157" y="1249"/>
                      <a:pt x="2171" y="1240"/>
                      <a:pt x="2183" y="1229"/>
                    </a:cubicBezTo>
                    <a:cubicBezTo>
                      <a:pt x="2181" y="1233"/>
                      <a:pt x="2180" y="1237"/>
                      <a:pt x="2179" y="1241"/>
                    </a:cubicBezTo>
                    <a:cubicBezTo>
                      <a:pt x="2178" y="1245"/>
                      <a:pt x="2177" y="1249"/>
                      <a:pt x="2177" y="1253"/>
                    </a:cubicBezTo>
                    <a:cubicBezTo>
                      <a:pt x="2177" y="1264"/>
                      <a:pt x="2182" y="1276"/>
                      <a:pt x="2190" y="1284"/>
                    </a:cubicBezTo>
                    <a:cubicBezTo>
                      <a:pt x="2201" y="1296"/>
                      <a:pt x="2218" y="1300"/>
                      <a:pt x="2233" y="1296"/>
                    </a:cubicBezTo>
                    <a:cubicBezTo>
                      <a:pt x="2235" y="1296"/>
                      <a:pt x="2237" y="1295"/>
                      <a:pt x="2239" y="1295"/>
                    </a:cubicBezTo>
                    <a:cubicBezTo>
                      <a:pt x="2239" y="1297"/>
                      <a:pt x="2240" y="1300"/>
                      <a:pt x="2242" y="1303"/>
                    </a:cubicBezTo>
                    <a:cubicBezTo>
                      <a:pt x="2250" y="1317"/>
                      <a:pt x="2264" y="1325"/>
                      <a:pt x="2280" y="1326"/>
                    </a:cubicBezTo>
                    <a:cubicBezTo>
                      <a:pt x="2319" y="1326"/>
                      <a:pt x="2357" y="1304"/>
                      <a:pt x="2397" y="1269"/>
                    </a:cubicBezTo>
                    <a:cubicBezTo>
                      <a:pt x="2397" y="1281"/>
                      <a:pt x="2402" y="1292"/>
                      <a:pt x="2411" y="1301"/>
                    </a:cubicBezTo>
                    <a:cubicBezTo>
                      <a:pt x="2428" y="1316"/>
                      <a:pt x="2454" y="1316"/>
                      <a:pt x="2471" y="1301"/>
                    </a:cubicBezTo>
                    <a:cubicBezTo>
                      <a:pt x="2472" y="1301"/>
                      <a:pt x="2473" y="1300"/>
                      <a:pt x="2473" y="1300"/>
                    </a:cubicBezTo>
                    <a:cubicBezTo>
                      <a:pt x="2473" y="1311"/>
                      <a:pt x="2477" y="1322"/>
                      <a:pt x="2485" y="1330"/>
                    </a:cubicBezTo>
                    <a:cubicBezTo>
                      <a:pt x="2502" y="1348"/>
                      <a:pt x="2530" y="1349"/>
                      <a:pt x="2548" y="1333"/>
                    </a:cubicBezTo>
                    <a:cubicBezTo>
                      <a:pt x="2570" y="1313"/>
                      <a:pt x="2570" y="1313"/>
                      <a:pt x="2570" y="1313"/>
                    </a:cubicBezTo>
                    <a:cubicBezTo>
                      <a:pt x="2595" y="1290"/>
                      <a:pt x="2628" y="1260"/>
                      <a:pt x="2660" y="1239"/>
                    </a:cubicBezTo>
                    <a:cubicBezTo>
                      <a:pt x="2675" y="1254"/>
                      <a:pt x="2698" y="1258"/>
                      <a:pt x="2716" y="1247"/>
                    </a:cubicBezTo>
                    <a:cubicBezTo>
                      <a:pt x="2744" y="1230"/>
                      <a:pt x="2762" y="1203"/>
                      <a:pt x="2763" y="1174"/>
                    </a:cubicBezTo>
                    <a:cubicBezTo>
                      <a:pt x="2763" y="1174"/>
                      <a:pt x="2763" y="1173"/>
                      <a:pt x="2763" y="1172"/>
                    </a:cubicBezTo>
                    <a:cubicBezTo>
                      <a:pt x="2763" y="1160"/>
                      <a:pt x="2759" y="1149"/>
                      <a:pt x="2751" y="1140"/>
                    </a:cubicBezTo>
                    <a:cubicBezTo>
                      <a:pt x="2743" y="1132"/>
                      <a:pt x="2732" y="1127"/>
                      <a:pt x="2721" y="1127"/>
                    </a:cubicBezTo>
                    <a:cubicBezTo>
                      <a:pt x="2741" y="1097"/>
                      <a:pt x="2759" y="1065"/>
                      <a:pt x="2766" y="1032"/>
                    </a:cubicBezTo>
                    <a:cubicBezTo>
                      <a:pt x="2766" y="1029"/>
                      <a:pt x="2767" y="1025"/>
                      <a:pt x="2767" y="1022"/>
                    </a:cubicBezTo>
                    <a:cubicBezTo>
                      <a:pt x="2767" y="1011"/>
                      <a:pt x="2763" y="1001"/>
                      <a:pt x="2755" y="992"/>
                    </a:cubicBezTo>
                    <a:cubicBezTo>
                      <a:pt x="2747" y="984"/>
                      <a:pt x="2737" y="979"/>
                      <a:pt x="2725" y="978"/>
                    </a:cubicBezTo>
                    <a:cubicBezTo>
                      <a:pt x="2729" y="967"/>
                      <a:pt x="2731" y="956"/>
                      <a:pt x="2731" y="945"/>
                    </a:cubicBezTo>
                    <a:cubicBezTo>
                      <a:pt x="2731" y="944"/>
                      <a:pt x="2731" y="942"/>
                      <a:pt x="2731" y="940"/>
                    </a:cubicBezTo>
                    <a:cubicBezTo>
                      <a:pt x="2731" y="928"/>
                      <a:pt x="2725" y="917"/>
                      <a:pt x="2716" y="909"/>
                    </a:cubicBezTo>
                    <a:cubicBezTo>
                      <a:pt x="2716" y="909"/>
                      <a:pt x="2716" y="909"/>
                      <a:pt x="2715" y="909"/>
                    </a:cubicBezTo>
                    <a:cubicBezTo>
                      <a:pt x="2737" y="885"/>
                      <a:pt x="2758" y="862"/>
                      <a:pt x="2777" y="837"/>
                    </a:cubicBezTo>
                    <a:cubicBezTo>
                      <a:pt x="2784" y="829"/>
                      <a:pt x="2787" y="819"/>
                      <a:pt x="2787" y="809"/>
                    </a:cubicBezTo>
                    <a:cubicBezTo>
                      <a:pt x="2787" y="797"/>
                      <a:pt x="2783" y="785"/>
                      <a:pt x="2774" y="777"/>
                    </a:cubicBezTo>
                    <a:cubicBezTo>
                      <a:pt x="2757" y="760"/>
                      <a:pt x="2731" y="760"/>
                      <a:pt x="2713" y="775"/>
                    </a:cubicBezTo>
                    <a:cubicBezTo>
                      <a:pt x="2663" y="818"/>
                      <a:pt x="2609" y="858"/>
                      <a:pt x="2556" y="896"/>
                    </a:cubicBezTo>
                    <a:cubicBezTo>
                      <a:pt x="2552" y="899"/>
                      <a:pt x="2548" y="902"/>
                      <a:pt x="2544" y="905"/>
                    </a:cubicBezTo>
                    <a:cubicBezTo>
                      <a:pt x="2595" y="839"/>
                      <a:pt x="2648" y="771"/>
                      <a:pt x="2709" y="715"/>
                    </a:cubicBezTo>
                    <a:cubicBezTo>
                      <a:pt x="2722" y="704"/>
                      <a:pt x="2735" y="693"/>
                      <a:pt x="2748" y="682"/>
                    </a:cubicBezTo>
                    <a:cubicBezTo>
                      <a:pt x="2759" y="673"/>
                      <a:pt x="2764" y="660"/>
                      <a:pt x="2764" y="647"/>
                    </a:cubicBezTo>
                    <a:cubicBezTo>
                      <a:pt x="2764" y="637"/>
                      <a:pt x="2761" y="627"/>
                      <a:pt x="2754" y="619"/>
                    </a:cubicBezTo>
                    <a:cubicBezTo>
                      <a:pt x="2738" y="600"/>
                      <a:pt x="2711" y="597"/>
                      <a:pt x="2691" y="612"/>
                    </a:cubicBezTo>
                    <a:cubicBezTo>
                      <a:pt x="2691" y="612"/>
                      <a:pt x="2690" y="613"/>
                      <a:pt x="2690" y="613"/>
                    </a:cubicBezTo>
                    <a:cubicBezTo>
                      <a:pt x="2690" y="613"/>
                      <a:pt x="2690" y="613"/>
                      <a:pt x="2690" y="613"/>
                    </a:cubicBezTo>
                    <a:cubicBezTo>
                      <a:pt x="2690" y="614"/>
                      <a:pt x="2689" y="614"/>
                      <a:pt x="2689" y="614"/>
                    </a:cubicBezTo>
                    <a:cubicBezTo>
                      <a:pt x="2684" y="618"/>
                      <a:pt x="2678" y="623"/>
                      <a:pt x="2673" y="627"/>
                    </a:cubicBezTo>
                    <a:cubicBezTo>
                      <a:pt x="2677" y="621"/>
                      <a:pt x="2679" y="614"/>
                      <a:pt x="2679" y="606"/>
                    </a:cubicBezTo>
                    <a:cubicBezTo>
                      <a:pt x="2679" y="598"/>
                      <a:pt x="2676" y="589"/>
                      <a:pt x="2671" y="582"/>
                    </a:cubicBezTo>
                    <a:cubicBezTo>
                      <a:pt x="2662" y="568"/>
                      <a:pt x="2647" y="561"/>
                      <a:pt x="2631" y="562"/>
                    </a:cubicBezTo>
                    <a:cubicBezTo>
                      <a:pt x="2645" y="551"/>
                      <a:pt x="2660" y="542"/>
                      <a:pt x="2674" y="533"/>
                    </a:cubicBezTo>
                    <a:cubicBezTo>
                      <a:pt x="2688" y="524"/>
                      <a:pt x="2696" y="509"/>
                      <a:pt x="2696" y="494"/>
                    </a:cubicBezTo>
                    <a:cubicBezTo>
                      <a:pt x="2696" y="486"/>
                      <a:pt x="2694" y="478"/>
                      <a:pt x="2689" y="471"/>
                    </a:cubicBezTo>
                    <a:cubicBezTo>
                      <a:pt x="2676" y="450"/>
                      <a:pt x="2649" y="443"/>
                      <a:pt x="2628" y="456"/>
                    </a:cubicBezTo>
                    <a:cubicBezTo>
                      <a:pt x="2628" y="456"/>
                      <a:pt x="2627" y="456"/>
                      <a:pt x="2627" y="456"/>
                    </a:cubicBezTo>
                    <a:cubicBezTo>
                      <a:pt x="2627" y="456"/>
                      <a:pt x="2627" y="456"/>
                      <a:pt x="2627" y="456"/>
                    </a:cubicBezTo>
                    <a:cubicBezTo>
                      <a:pt x="2627" y="456"/>
                      <a:pt x="2627" y="456"/>
                      <a:pt x="2627" y="456"/>
                    </a:cubicBezTo>
                    <a:cubicBezTo>
                      <a:pt x="2624" y="458"/>
                      <a:pt x="2620" y="460"/>
                      <a:pt x="2617" y="462"/>
                    </a:cubicBezTo>
                    <a:cubicBezTo>
                      <a:pt x="2625" y="456"/>
                      <a:pt x="2632" y="450"/>
                      <a:pt x="2640" y="443"/>
                    </a:cubicBezTo>
                    <a:cubicBezTo>
                      <a:pt x="2650" y="435"/>
                      <a:pt x="2656" y="422"/>
                      <a:pt x="2656" y="409"/>
                    </a:cubicBezTo>
                    <a:cubicBezTo>
                      <a:pt x="2656" y="400"/>
                      <a:pt x="2654" y="392"/>
                      <a:pt x="2649" y="384"/>
                    </a:cubicBezTo>
                    <a:cubicBezTo>
                      <a:pt x="2644" y="376"/>
                      <a:pt x="2636" y="371"/>
                      <a:pt x="2628" y="367"/>
                    </a:cubicBezTo>
                    <a:cubicBezTo>
                      <a:pt x="2633" y="364"/>
                      <a:pt x="2638" y="360"/>
                      <a:pt x="2643" y="357"/>
                    </a:cubicBezTo>
                    <a:cubicBezTo>
                      <a:pt x="2643" y="357"/>
                      <a:pt x="2642" y="357"/>
                      <a:pt x="2642" y="358"/>
                    </a:cubicBezTo>
                    <a:cubicBezTo>
                      <a:pt x="2643" y="357"/>
                      <a:pt x="2644" y="357"/>
                      <a:pt x="2644" y="356"/>
                    </a:cubicBezTo>
                    <a:cubicBezTo>
                      <a:pt x="2657" y="348"/>
                      <a:pt x="2663" y="334"/>
                      <a:pt x="2663" y="320"/>
                    </a:cubicBezTo>
                    <a:cubicBezTo>
                      <a:pt x="2663" y="311"/>
                      <a:pt x="2661" y="302"/>
                      <a:pt x="2656" y="294"/>
                    </a:cubicBezTo>
                    <a:cubicBezTo>
                      <a:pt x="2642" y="274"/>
                      <a:pt x="2614" y="269"/>
                      <a:pt x="2594" y="282"/>
                    </a:cubicBezTo>
                    <a:cubicBezTo>
                      <a:pt x="2593" y="282"/>
                      <a:pt x="2593" y="283"/>
                      <a:pt x="2592" y="283"/>
                    </a:cubicBezTo>
                    <a:cubicBezTo>
                      <a:pt x="2572" y="298"/>
                      <a:pt x="2547" y="309"/>
                      <a:pt x="2521" y="321"/>
                    </a:cubicBezTo>
                    <a:cubicBezTo>
                      <a:pt x="2516" y="323"/>
                      <a:pt x="2512" y="325"/>
                      <a:pt x="2508" y="327"/>
                    </a:cubicBezTo>
                    <a:cubicBezTo>
                      <a:pt x="2524" y="315"/>
                      <a:pt x="2540" y="302"/>
                      <a:pt x="2553" y="287"/>
                    </a:cubicBezTo>
                    <a:cubicBezTo>
                      <a:pt x="2561" y="278"/>
                      <a:pt x="2566" y="267"/>
                      <a:pt x="2566" y="256"/>
                    </a:cubicBezTo>
                    <a:cubicBezTo>
                      <a:pt x="2566" y="249"/>
                      <a:pt x="2564" y="241"/>
                      <a:pt x="2560" y="234"/>
                    </a:cubicBezTo>
                    <a:cubicBezTo>
                      <a:pt x="2550" y="217"/>
                      <a:pt x="2531" y="208"/>
                      <a:pt x="2512" y="212"/>
                    </a:cubicBezTo>
                    <a:cubicBezTo>
                      <a:pt x="2484" y="218"/>
                      <a:pt x="2457" y="232"/>
                      <a:pt x="2431" y="249"/>
                    </a:cubicBezTo>
                    <a:cubicBezTo>
                      <a:pt x="2436" y="242"/>
                      <a:pt x="2438" y="234"/>
                      <a:pt x="2438" y="226"/>
                    </a:cubicBezTo>
                    <a:cubicBezTo>
                      <a:pt x="2438" y="218"/>
                      <a:pt x="2436" y="210"/>
                      <a:pt x="2432" y="203"/>
                    </a:cubicBezTo>
                    <a:cubicBezTo>
                      <a:pt x="2421" y="184"/>
                      <a:pt x="2399" y="176"/>
                      <a:pt x="2378" y="183"/>
                    </a:cubicBezTo>
                    <a:cubicBezTo>
                      <a:pt x="2301" y="211"/>
                      <a:pt x="2231" y="266"/>
                      <a:pt x="2175" y="310"/>
                    </a:cubicBezTo>
                    <a:cubicBezTo>
                      <a:pt x="2086" y="380"/>
                      <a:pt x="2003" y="462"/>
                      <a:pt x="1913" y="568"/>
                    </a:cubicBezTo>
                    <a:cubicBezTo>
                      <a:pt x="1982" y="478"/>
                      <a:pt x="2056" y="390"/>
                      <a:pt x="2141" y="311"/>
                    </a:cubicBezTo>
                    <a:cubicBezTo>
                      <a:pt x="2148" y="305"/>
                      <a:pt x="2159" y="296"/>
                      <a:pt x="2172" y="286"/>
                    </a:cubicBezTo>
                    <a:cubicBezTo>
                      <a:pt x="2213" y="255"/>
                      <a:pt x="2259" y="219"/>
                      <a:pt x="2270" y="177"/>
                    </a:cubicBezTo>
                    <a:cubicBezTo>
                      <a:pt x="2271" y="174"/>
                      <a:pt x="2271" y="170"/>
                      <a:pt x="2271" y="166"/>
                    </a:cubicBezTo>
                    <a:cubicBezTo>
                      <a:pt x="2271" y="154"/>
                      <a:pt x="2266" y="142"/>
                      <a:pt x="2257" y="133"/>
                    </a:cubicBezTo>
                    <a:cubicBezTo>
                      <a:pt x="2246" y="122"/>
                      <a:pt x="2228" y="118"/>
                      <a:pt x="2213" y="123"/>
                    </a:cubicBezTo>
                    <a:cubicBezTo>
                      <a:pt x="2201" y="127"/>
                      <a:pt x="2189" y="132"/>
                      <a:pt x="2177" y="138"/>
                    </a:cubicBezTo>
                    <a:cubicBezTo>
                      <a:pt x="2175" y="136"/>
                      <a:pt x="2173" y="135"/>
                      <a:pt x="2170" y="135"/>
                    </a:cubicBezTo>
                    <a:cubicBezTo>
                      <a:pt x="2126" y="119"/>
                      <a:pt x="2074" y="143"/>
                      <a:pt x="2019" y="176"/>
                    </a:cubicBezTo>
                    <a:cubicBezTo>
                      <a:pt x="2025" y="160"/>
                      <a:pt x="2029" y="145"/>
                      <a:pt x="2029" y="130"/>
                    </a:cubicBezTo>
                    <a:cubicBezTo>
                      <a:pt x="2029" y="126"/>
                      <a:pt x="2028" y="122"/>
                      <a:pt x="2028" y="119"/>
                    </a:cubicBezTo>
                    <a:cubicBezTo>
                      <a:pt x="2025" y="98"/>
                      <a:pt x="2009" y="82"/>
                      <a:pt x="1988" y="80"/>
                    </a:cubicBezTo>
                    <a:cubicBezTo>
                      <a:pt x="1970" y="78"/>
                      <a:pt x="1952" y="81"/>
                      <a:pt x="1934" y="86"/>
                    </a:cubicBezTo>
                    <a:cubicBezTo>
                      <a:pt x="1934" y="86"/>
                      <a:pt x="1934" y="86"/>
                      <a:pt x="1934" y="86"/>
                    </a:cubicBezTo>
                    <a:cubicBezTo>
                      <a:pt x="1918" y="69"/>
                      <a:pt x="1890" y="68"/>
                      <a:pt x="1872" y="84"/>
                    </a:cubicBezTo>
                    <a:cubicBezTo>
                      <a:pt x="1866" y="88"/>
                      <a:pt x="1861" y="94"/>
                      <a:pt x="1856" y="99"/>
                    </a:cubicBezTo>
                    <a:cubicBezTo>
                      <a:pt x="1845" y="108"/>
                      <a:pt x="1833" y="117"/>
                      <a:pt x="1821" y="126"/>
                    </a:cubicBezTo>
                    <a:cubicBezTo>
                      <a:pt x="1823" y="121"/>
                      <a:pt x="1824" y="115"/>
                      <a:pt x="1825" y="109"/>
                    </a:cubicBezTo>
                    <a:cubicBezTo>
                      <a:pt x="1825" y="107"/>
                      <a:pt x="1825" y="105"/>
                      <a:pt x="1825" y="102"/>
                    </a:cubicBezTo>
                    <a:cubicBezTo>
                      <a:pt x="1825" y="90"/>
                      <a:pt x="1821" y="79"/>
                      <a:pt x="1812" y="70"/>
                    </a:cubicBezTo>
                    <a:cubicBezTo>
                      <a:pt x="1802" y="60"/>
                      <a:pt x="1787" y="56"/>
                      <a:pt x="1773" y="58"/>
                    </a:cubicBezTo>
                    <a:cubicBezTo>
                      <a:pt x="1714" y="68"/>
                      <a:pt x="1657" y="106"/>
                      <a:pt x="1611" y="136"/>
                    </a:cubicBezTo>
                    <a:cubicBezTo>
                      <a:pt x="1611" y="136"/>
                      <a:pt x="1610" y="137"/>
                      <a:pt x="1610" y="137"/>
                    </a:cubicBezTo>
                    <a:cubicBezTo>
                      <a:pt x="1610" y="135"/>
                      <a:pt x="1610" y="134"/>
                      <a:pt x="1610" y="132"/>
                    </a:cubicBezTo>
                    <a:cubicBezTo>
                      <a:pt x="1610" y="124"/>
                      <a:pt x="1608" y="116"/>
                      <a:pt x="1603" y="109"/>
                    </a:cubicBezTo>
                    <a:cubicBezTo>
                      <a:pt x="1593" y="91"/>
                      <a:pt x="1571" y="83"/>
                      <a:pt x="1551" y="89"/>
                    </a:cubicBezTo>
                    <a:cubicBezTo>
                      <a:pt x="1495" y="108"/>
                      <a:pt x="1446" y="151"/>
                      <a:pt x="1403" y="190"/>
                    </a:cubicBezTo>
                    <a:cubicBezTo>
                      <a:pt x="1405" y="183"/>
                      <a:pt x="1407" y="176"/>
                      <a:pt x="1408" y="169"/>
                    </a:cubicBezTo>
                    <a:cubicBezTo>
                      <a:pt x="1408" y="167"/>
                      <a:pt x="1408" y="165"/>
                      <a:pt x="1408" y="163"/>
                    </a:cubicBezTo>
                    <a:cubicBezTo>
                      <a:pt x="1408" y="162"/>
                      <a:pt x="1408" y="160"/>
                      <a:pt x="1408" y="159"/>
                    </a:cubicBezTo>
                    <a:cubicBezTo>
                      <a:pt x="1429" y="143"/>
                      <a:pt x="1450" y="127"/>
                      <a:pt x="1470" y="110"/>
                    </a:cubicBezTo>
                    <a:cubicBezTo>
                      <a:pt x="1481" y="101"/>
                      <a:pt x="1486" y="88"/>
                      <a:pt x="1486" y="76"/>
                    </a:cubicBezTo>
                    <a:cubicBezTo>
                      <a:pt x="1486" y="69"/>
                      <a:pt x="1485" y="62"/>
                      <a:pt x="1482" y="56"/>
                    </a:cubicBezTo>
                    <a:cubicBezTo>
                      <a:pt x="1472" y="37"/>
                      <a:pt x="1452" y="27"/>
                      <a:pt x="1431" y="32"/>
                    </a:cubicBezTo>
                    <a:cubicBezTo>
                      <a:pt x="1397" y="39"/>
                      <a:pt x="1365" y="56"/>
                      <a:pt x="1334" y="77"/>
                    </a:cubicBezTo>
                    <a:cubicBezTo>
                      <a:pt x="1321" y="43"/>
                      <a:pt x="1293" y="22"/>
                      <a:pt x="1254" y="17"/>
                    </a:cubicBezTo>
                    <a:cubicBezTo>
                      <a:pt x="1228" y="13"/>
                      <a:pt x="1202" y="17"/>
                      <a:pt x="1180" y="21"/>
                    </a:cubicBezTo>
                    <a:cubicBezTo>
                      <a:pt x="1084" y="39"/>
                      <a:pt x="1001" y="92"/>
                      <a:pt x="927" y="156"/>
                    </a:cubicBezTo>
                    <a:cubicBezTo>
                      <a:pt x="926" y="153"/>
                      <a:pt x="924" y="151"/>
                      <a:pt x="922" y="148"/>
                    </a:cubicBezTo>
                    <a:cubicBezTo>
                      <a:pt x="911" y="134"/>
                      <a:pt x="892" y="128"/>
                      <a:pt x="874" y="133"/>
                    </a:cubicBezTo>
                    <a:cubicBezTo>
                      <a:pt x="800" y="155"/>
                      <a:pt x="699" y="288"/>
                      <a:pt x="540" y="502"/>
                    </a:cubicBezTo>
                    <a:cubicBezTo>
                      <a:pt x="538" y="506"/>
                      <a:pt x="535" y="509"/>
                      <a:pt x="533" y="512"/>
                    </a:cubicBezTo>
                    <a:cubicBezTo>
                      <a:pt x="510" y="542"/>
                      <a:pt x="487" y="573"/>
                      <a:pt x="466" y="603"/>
                    </a:cubicBezTo>
                    <a:cubicBezTo>
                      <a:pt x="430" y="651"/>
                      <a:pt x="394" y="696"/>
                      <a:pt x="363" y="734"/>
                    </a:cubicBezTo>
                    <a:cubicBezTo>
                      <a:pt x="342" y="758"/>
                      <a:pt x="325" y="777"/>
                      <a:pt x="311" y="791"/>
                    </a:cubicBezTo>
                    <a:cubicBezTo>
                      <a:pt x="353" y="736"/>
                      <a:pt x="406" y="656"/>
                      <a:pt x="474" y="545"/>
                    </a:cubicBezTo>
                    <a:cubicBezTo>
                      <a:pt x="490" y="519"/>
                      <a:pt x="505" y="495"/>
                      <a:pt x="509" y="489"/>
                    </a:cubicBezTo>
                    <a:cubicBezTo>
                      <a:pt x="576" y="398"/>
                      <a:pt x="634" y="324"/>
                      <a:pt x="705" y="260"/>
                    </a:cubicBezTo>
                    <a:cubicBezTo>
                      <a:pt x="717" y="249"/>
                      <a:pt x="717" y="249"/>
                      <a:pt x="717" y="249"/>
                    </a:cubicBezTo>
                    <a:cubicBezTo>
                      <a:pt x="739" y="231"/>
                      <a:pt x="763" y="210"/>
                      <a:pt x="778" y="182"/>
                    </a:cubicBezTo>
                    <a:cubicBezTo>
                      <a:pt x="782" y="175"/>
                      <a:pt x="784" y="167"/>
                      <a:pt x="784" y="160"/>
                    </a:cubicBezTo>
                    <a:cubicBezTo>
                      <a:pt x="784" y="148"/>
                      <a:pt x="779" y="136"/>
                      <a:pt x="770" y="127"/>
                    </a:cubicBezTo>
                    <a:cubicBezTo>
                      <a:pt x="755" y="113"/>
                      <a:pt x="732" y="111"/>
                      <a:pt x="715" y="122"/>
                    </a:cubicBezTo>
                    <a:cubicBezTo>
                      <a:pt x="605" y="192"/>
                      <a:pt x="514" y="303"/>
                      <a:pt x="433" y="402"/>
                    </a:cubicBezTo>
                    <a:cubicBezTo>
                      <a:pt x="420" y="418"/>
                      <a:pt x="420" y="418"/>
                      <a:pt x="420" y="418"/>
                    </a:cubicBezTo>
                    <a:cubicBezTo>
                      <a:pt x="376" y="472"/>
                      <a:pt x="332" y="529"/>
                      <a:pt x="293" y="590"/>
                    </a:cubicBezTo>
                    <a:cubicBezTo>
                      <a:pt x="327" y="536"/>
                      <a:pt x="367" y="484"/>
                      <a:pt x="404" y="437"/>
                    </a:cubicBezTo>
                    <a:cubicBezTo>
                      <a:pt x="433" y="400"/>
                      <a:pt x="459" y="360"/>
                      <a:pt x="484" y="321"/>
                    </a:cubicBezTo>
                    <a:cubicBezTo>
                      <a:pt x="515" y="272"/>
                      <a:pt x="545" y="226"/>
                      <a:pt x="580" y="187"/>
                    </a:cubicBezTo>
                    <a:cubicBezTo>
                      <a:pt x="592" y="177"/>
                      <a:pt x="603" y="166"/>
                      <a:pt x="615" y="155"/>
                    </a:cubicBezTo>
                    <a:cubicBezTo>
                      <a:pt x="625" y="150"/>
                      <a:pt x="640" y="146"/>
                      <a:pt x="651" y="143"/>
                    </a:cubicBezTo>
                    <a:cubicBezTo>
                      <a:pt x="687" y="134"/>
                      <a:pt x="732" y="122"/>
                      <a:pt x="753" y="82"/>
                    </a:cubicBezTo>
                    <a:cubicBezTo>
                      <a:pt x="756" y="76"/>
                      <a:pt x="758" y="69"/>
                      <a:pt x="758" y="62"/>
                    </a:cubicBezTo>
                    <a:cubicBezTo>
                      <a:pt x="758" y="56"/>
                      <a:pt x="757" y="50"/>
                      <a:pt x="754" y="44"/>
                    </a:cubicBezTo>
                    <a:cubicBezTo>
                      <a:pt x="749" y="32"/>
                      <a:pt x="739" y="23"/>
                      <a:pt x="726" y="19"/>
                    </a:cubicBezTo>
                    <a:cubicBezTo>
                      <a:pt x="669" y="0"/>
                      <a:pt x="594" y="50"/>
                      <a:pt x="573" y="70"/>
                    </a:cubicBezTo>
                    <a:close/>
                    <a:moveTo>
                      <a:pt x="1117" y="136"/>
                    </a:moveTo>
                    <a:cubicBezTo>
                      <a:pt x="1109" y="140"/>
                      <a:pt x="1102" y="144"/>
                      <a:pt x="1095" y="149"/>
                    </a:cubicBezTo>
                    <a:cubicBezTo>
                      <a:pt x="1094" y="149"/>
                      <a:pt x="1094" y="148"/>
                      <a:pt x="1093" y="148"/>
                    </a:cubicBezTo>
                    <a:cubicBezTo>
                      <a:pt x="1101" y="143"/>
                      <a:pt x="1109" y="139"/>
                      <a:pt x="1117" y="136"/>
                    </a:cubicBezTo>
                    <a:close/>
                    <a:moveTo>
                      <a:pt x="1249" y="107"/>
                    </a:moveTo>
                    <a:cubicBezTo>
                      <a:pt x="1250" y="108"/>
                      <a:pt x="1250" y="108"/>
                      <a:pt x="1250" y="108"/>
                    </a:cubicBezTo>
                    <a:cubicBezTo>
                      <a:pt x="1250" y="108"/>
                      <a:pt x="1250" y="109"/>
                      <a:pt x="1250" y="110"/>
                    </a:cubicBezTo>
                    <a:cubicBezTo>
                      <a:pt x="1250" y="115"/>
                      <a:pt x="1249" y="125"/>
                      <a:pt x="1240" y="146"/>
                    </a:cubicBezTo>
                    <a:cubicBezTo>
                      <a:pt x="1239" y="137"/>
                      <a:pt x="1236" y="128"/>
                      <a:pt x="1230" y="120"/>
                    </a:cubicBezTo>
                    <a:cubicBezTo>
                      <a:pt x="1225" y="114"/>
                      <a:pt x="1218" y="110"/>
                      <a:pt x="1211" y="107"/>
                    </a:cubicBezTo>
                    <a:cubicBezTo>
                      <a:pt x="1237" y="104"/>
                      <a:pt x="1246" y="105"/>
                      <a:pt x="1249" y="107"/>
                    </a:cubicBezTo>
                    <a:close/>
                    <a:moveTo>
                      <a:pt x="590" y="586"/>
                    </a:moveTo>
                    <a:cubicBezTo>
                      <a:pt x="580" y="605"/>
                      <a:pt x="569" y="624"/>
                      <a:pt x="559" y="643"/>
                    </a:cubicBezTo>
                    <a:cubicBezTo>
                      <a:pt x="543" y="673"/>
                      <a:pt x="543" y="673"/>
                      <a:pt x="543" y="673"/>
                    </a:cubicBezTo>
                    <a:cubicBezTo>
                      <a:pt x="527" y="702"/>
                      <a:pt x="509" y="735"/>
                      <a:pt x="494" y="771"/>
                    </a:cubicBezTo>
                    <a:cubicBezTo>
                      <a:pt x="473" y="803"/>
                      <a:pt x="452" y="836"/>
                      <a:pt x="432" y="869"/>
                    </a:cubicBezTo>
                    <a:cubicBezTo>
                      <a:pt x="409" y="905"/>
                      <a:pt x="385" y="942"/>
                      <a:pt x="361" y="979"/>
                    </a:cubicBezTo>
                    <a:cubicBezTo>
                      <a:pt x="395" y="888"/>
                      <a:pt x="440" y="801"/>
                      <a:pt x="496" y="717"/>
                    </a:cubicBezTo>
                    <a:cubicBezTo>
                      <a:pt x="510" y="695"/>
                      <a:pt x="526" y="674"/>
                      <a:pt x="541" y="652"/>
                    </a:cubicBezTo>
                    <a:cubicBezTo>
                      <a:pt x="557" y="631"/>
                      <a:pt x="573" y="609"/>
                      <a:pt x="590" y="586"/>
                    </a:cubicBezTo>
                    <a:close/>
                    <a:moveTo>
                      <a:pt x="665" y="689"/>
                    </a:moveTo>
                    <a:cubicBezTo>
                      <a:pt x="675" y="674"/>
                      <a:pt x="684" y="659"/>
                      <a:pt x="694" y="645"/>
                    </a:cubicBezTo>
                    <a:cubicBezTo>
                      <a:pt x="667" y="690"/>
                      <a:pt x="642" y="734"/>
                      <a:pt x="620" y="775"/>
                    </a:cubicBezTo>
                    <a:cubicBezTo>
                      <a:pt x="615" y="779"/>
                      <a:pt x="611" y="783"/>
                      <a:pt x="606" y="787"/>
                    </a:cubicBezTo>
                    <a:cubicBezTo>
                      <a:pt x="625" y="755"/>
                      <a:pt x="645" y="722"/>
                      <a:pt x="665" y="689"/>
                    </a:cubicBezTo>
                    <a:close/>
                    <a:moveTo>
                      <a:pt x="636" y="1095"/>
                    </a:moveTo>
                    <a:cubicBezTo>
                      <a:pt x="635" y="1096"/>
                      <a:pt x="634" y="1097"/>
                      <a:pt x="633" y="1098"/>
                    </a:cubicBezTo>
                    <a:cubicBezTo>
                      <a:pt x="633" y="1098"/>
                      <a:pt x="633" y="1097"/>
                      <a:pt x="633" y="1097"/>
                    </a:cubicBezTo>
                    <a:cubicBezTo>
                      <a:pt x="634" y="1096"/>
                      <a:pt x="635" y="1095"/>
                      <a:pt x="636" y="1095"/>
                    </a:cubicBezTo>
                    <a:close/>
                    <a:moveTo>
                      <a:pt x="1275" y="453"/>
                    </a:moveTo>
                    <a:cubicBezTo>
                      <a:pt x="1244" y="495"/>
                      <a:pt x="1217" y="535"/>
                      <a:pt x="1196" y="569"/>
                    </a:cubicBezTo>
                    <a:cubicBezTo>
                      <a:pt x="1154" y="636"/>
                      <a:pt x="1115" y="711"/>
                      <a:pt x="1074" y="800"/>
                    </a:cubicBezTo>
                    <a:cubicBezTo>
                      <a:pt x="1066" y="811"/>
                      <a:pt x="1059" y="823"/>
                      <a:pt x="1051" y="834"/>
                    </a:cubicBezTo>
                    <a:cubicBezTo>
                      <a:pt x="1004" y="903"/>
                      <a:pt x="956" y="975"/>
                      <a:pt x="905" y="1042"/>
                    </a:cubicBezTo>
                    <a:cubicBezTo>
                      <a:pt x="891" y="1061"/>
                      <a:pt x="891" y="1061"/>
                      <a:pt x="891" y="1061"/>
                    </a:cubicBezTo>
                    <a:cubicBezTo>
                      <a:pt x="889" y="1064"/>
                      <a:pt x="886" y="1068"/>
                      <a:pt x="882" y="1073"/>
                    </a:cubicBezTo>
                    <a:cubicBezTo>
                      <a:pt x="893" y="1042"/>
                      <a:pt x="906" y="1011"/>
                      <a:pt x="916" y="988"/>
                    </a:cubicBezTo>
                    <a:cubicBezTo>
                      <a:pt x="926" y="964"/>
                      <a:pt x="926" y="964"/>
                      <a:pt x="926" y="964"/>
                    </a:cubicBezTo>
                    <a:cubicBezTo>
                      <a:pt x="974" y="842"/>
                      <a:pt x="1042" y="721"/>
                      <a:pt x="1129" y="605"/>
                    </a:cubicBezTo>
                    <a:cubicBezTo>
                      <a:pt x="1145" y="584"/>
                      <a:pt x="1162" y="563"/>
                      <a:pt x="1179" y="542"/>
                    </a:cubicBezTo>
                    <a:cubicBezTo>
                      <a:pt x="1210" y="511"/>
                      <a:pt x="1242" y="482"/>
                      <a:pt x="1275" y="453"/>
                    </a:cubicBezTo>
                    <a:close/>
                    <a:moveTo>
                      <a:pt x="1253" y="701"/>
                    </a:moveTo>
                    <a:cubicBezTo>
                      <a:pt x="1290" y="652"/>
                      <a:pt x="1332" y="597"/>
                      <a:pt x="1378" y="541"/>
                    </a:cubicBezTo>
                    <a:cubicBezTo>
                      <a:pt x="1360" y="567"/>
                      <a:pt x="1341" y="594"/>
                      <a:pt x="1322" y="623"/>
                    </a:cubicBezTo>
                    <a:cubicBezTo>
                      <a:pt x="1282" y="683"/>
                      <a:pt x="1244" y="745"/>
                      <a:pt x="1207" y="805"/>
                    </a:cubicBezTo>
                    <a:cubicBezTo>
                      <a:pt x="1198" y="820"/>
                      <a:pt x="1188" y="836"/>
                      <a:pt x="1179" y="851"/>
                    </a:cubicBezTo>
                    <a:cubicBezTo>
                      <a:pt x="1190" y="819"/>
                      <a:pt x="1202" y="787"/>
                      <a:pt x="1214" y="755"/>
                    </a:cubicBezTo>
                    <a:cubicBezTo>
                      <a:pt x="1227" y="737"/>
                      <a:pt x="1240" y="719"/>
                      <a:pt x="1253" y="701"/>
                    </a:cubicBezTo>
                    <a:close/>
                    <a:moveTo>
                      <a:pt x="1852" y="240"/>
                    </a:moveTo>
                    <a:cubicBezTo>
                      <a:pt x="1872" y="226"/>
                      <a:pt x="1872" y="226"/>
                      <a:pt x="1872" y="226"/>
                    </a:cubicBezTo>
                    <a:cubicBezTo>
                      <a:pt x="1874" y="224"/>
                      <a:pt x="1877" y="222"/>
                      <a:pt x="1880" y="220"/>
                    </a:cubicBezTo>
                    <a:cubicBezTo>
                      <a:pt x="1866" y="236"/>
                      <a:pt x="1852" y="251"/>
                      <a:pt x="1839" y="264"/>
                    </a:cubicBezTo>
                    <a:cubicBezTo>
                      <a:pt x="1825" y="279"/>
                      <a:pt x="1813" y="292"/>
                      <a:pt x="1805" y="302"/>
                    </a:cubicBezTo>
                    <a:cubicBezTo>
                      <a:pt x="1788" y="323"/>
                      <a:pt x="1771" y="345"/>
                      <a:pt x="1753" y="367"/>
                    </a:cubicBezTo>
                    <a:cubicBezTo>
                      <a:pt x="1683" y="431"/>
                      <a:pt x="1622" y="502"/>
                      <a:pt x="1572" y="578"/>
                    </a:cubicBezTo>
                    <a:cubicBezTo>
                      <a:pt x="1555" y="603"/>
                      <a:pt x="1539" y="629"/>
                      <a:pt x="1525" y="656"/>
                    </a:cubicBezTo>
                    <a:cubicBezTo>
                      <a:pt x="1506" y="680"/>
                      <a:pt x="1487" y="704"/>
                      <a:pt x="1469" y="729"/>
                    </a:cubicBezTo>
                    <a:cubicBezTo>
                      <a:pt x="1449" y="756"/>
                      <a:pt x="1429" y="783"/>
                      <a:pt x="1410" y="811"/>
                    </a:cubicBezTo>
                    <a:cubicBezTo>
                      <a:pt x="1419" y="788"/>
                      <a:pt x="1428" y="766"/>
                      <a:pt x="1438" y="743"/>
                    </a:cubicBezTo>
                    <a:cubicBezTo>
                      <a:pt x="1444" y="735"/>
                      <a:pt x="1450" y="727"/>
                      <a:pt x="1455" y="719"/>
                    </a:cubicBezTo>
                    <a:cubicBezTo>
                      <a:pt x="1549" y="587"/>
                      <a:pt x="1647" y="462"/>
                      <a:pt x="1749" y="349"/>
                    </a:cubicBezTo>
                    <a:cubicBezTo>
                      <a:pt x="1749" y="349"/>
                      <a:pt x="1797" y="294"/>
                      <a:pt x="1797" y="294"/>
                    </a:cubicBezTo>
                    <a:cubicBezTo>
                      <a:pt x="1807" y="281"/>
                      <a:pt x="1818" y="269"/>
                      <a:pt x="1829" y="257"/>
                    </a:cubicBezTo>
                    <a:cubicBezTo>
                      <a:pt x="1837" y="251"/>
                      <a:pt x="1844" y="245"/>
                      <a:pt x="1852" y="240"/>
                    </a:cubicBezTo>
                    <a:close/>
                    <a:moveTo>
                      <a:pt x="1894" y="365"/>
                    </a:moveTo>
                    <a:cubicBezTo>
                      <a:pt x="1808" y="450"/>
                      <a:pt x="1732" y="541"/>
                      <a:pt x="1666" y="637"/>
                    </a:cubicBezTo>
                    <a:cubicBezTo>
                      <a:pt x="1654" y="654"/>
                      <a:pt x="1643" y="672"/>
                      <a:pt x="1632" y="689"/>
                    </a:cubicBezTo>
                    <a:cubicBezTo>
                      <a:pt x="1613" y="709"/>
                      <a:pt x="1595" y="729"/>
                      <a:pt x="1577" y="748"/>
                    </a:cubicBezTo>
                    <a:cubicBezTo>
                      <a:pt x="1584" y="734"/>
                      <a:pt x="1592" y="720"/>
                      <a:pt x="1600" y="706"/>
                    </a:cubicBezTo>
                    <a:cubicBezTo>
                      <a:pt x="1674" y="609"/>
                      <a:pt x="1749" y="515"/>
                      <a:pt x="1818" y="429"/>
                    </a:cubicBezTo>
                    <a:cubicBezTo>
                      <a:pt x="1842" y="407"/>
                      <a:pt x="1868" y="386"/>
                      <a:pt x="1894" y="365"/>
                    </a:cubicBezTo>
                    <a:close/>
                    <a:moveTo>
                      <a:pt x="2264" y="375"/>
                    </a:moveTo>
                    <a:cubicBezTo>
                      <a:pt x="2282" y="361"/>
                      <a:pt x="2301" y="348"/>
                      <a:pt x="2321" y="335"/>
                    </a:cubicBezTo>
                    <a:cubicBezTo>
                      <a:pt x="2335" y="325"/>
                      <a:pt x="2350" y="315"/>
                      <a:pt x="2364" y="305"/>
                    </a:cubicBezTo>
                    <a:cubicBezTo>
                      <a:pt x="2357" y="312"/>
                      <a:pt x="2349" y="320"/>
                      <a:pt x="2342" y="327"/>
                    </a:cubicBezTo>
                    <a:cubicBezTo>
                      <a:pt x="2336" y="331"/>
                      <a:pt x="2329" y="335"/>
                      <a:pt x="2323" y="340"/>
                    </a:cubicBezTo>
                    <a:cubicBezTo>
                      <a:pt x="2134" y="479"/>
                      <a:pt x="1989" y="622"/>
                      <a:pt x="1879" y="775"/>
                    </a:cubicBezTo>
                    <a:cubicBezTo>
                      <a:pt x="1873" y="785"/>
                      <a:pt x="1866" y="795"/>
                      <a:pt x="1859" y="805"/>
                    </a:cubicBezTo>
                    <a:cubicBezTo>
                      <a:pt x="1837" y="827"/>
                      <a:pt x="1816" y="850"/>
                      <a:pt x="1794" y="873"/>
                    </a:cubicBezTo>
                    <a:cubicBezTo>
                      <a:pt x="1822" y="832"/>
                      <a:pt x="1852" y="791"/>
                      <a:pt x="1883" y="751"/>
                    </a:cubicBezTo>
                    <a:cubicBezTo>
                      <a:pt x="1979" y="634"/>
                      <a:pt x="2107" y="491"/>
                      <a:pt x="2264" y="375"/>
                    </a:cubicBezTo>
                    <a:close/>
                    <a:moveTo>
                      <a:pt x="1932" y="859"/>
                    </a:moveTo>
                    <a:cubicBezTo>
                      <a:pt x="2029" y="762"/>
                      <a:pt x="2029" y="762"/>
                      <a:pt x="2029" y="762"/>
                    </a:cubicBezTo>
                    <a:cubicBezTo>
                      <a:pt x="2033" y="757"/>
                      <a:pt x="2038" y="752"/>
                      <a:pt x="2043" y="748"/>
                    </a:cubicBezTo>
                    <a:cubicBezTo>
                      <a:pt x="2009" y="799"/>
                      <a:pt x="1977" y="852"/>
                      <a:pt x="1946" y="903"/>
                    </a:cubicBezTo>
                    <a:cubicBezTo>
                      <a:pt x="1923" y="943"/>
                      <a:pt x="1923" y="943"/>
                      <a:pt x="1923" y="943"/>
                    </a:cubicBezTo>
                    <a:cubicBezTo>
                      <a:pt x="1914" y="958"/>
                      <a:pt x="1903" y="973"/>
                      <a:pt x="1893" y="989"/>
                    </a:cubicBezTo>
                    <a:cubicBezTo>
                      <a:pt x="1871" y="1013"/>
                      <a:pt x="1849" y="1037"/>
                      <a:pt x="1829" y="1060"/>
                    </a:cubicBezTo>
                    <a:cubicBezTo>
                      <a:pt x="1856" y="989"/>
                      <a:pt x="1889" y="923"/>
                      <a:pt x="1929" y="862"/>
                    </a:cubicBezTo>
                    <a:cubicBezTo>
                      <a:pt x="1930" y="861"/>
                      <a:pt x="1931" y="860"/>
                      <a:pt x="1932" y="859"/>
                    </a:cubicBezTo>
                    <a:close/>
                  </a:path>
                </a:pathLst>
              </a:custGeom>
              <a:solidFill>
                <a:srgbClr val="FFDDD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1218565"/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10" name="PA_任意多边形 5">
                <a:extLst>
                  <a:ext uri="{FF2B5EF4-FFF2-40B4-BE49-F238E27FC236}">
                    <a16:creationId xmlns:a16="http://schemas.microsoft.com/office/drawing/2014/main" id="{7B459F60-B10E-4E9C-A2F0-791EC9FFA91A}"/>
                  </a:ext>
                </a:extLst>
              </p:cNvPr>
              <p:cNvSpPr>
                <a:spLocks noEditPoints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545939" y="1128390"/>
                <a:ext cx="2056990" cy="798000"/>
              </a:xfrm>
              <a:custGeom>
                <a:avLst/>
                <a:gdLst>
                  <a:gd name="T0" fmla="*/ 342 w 2787"/>
                  <a:gd name="T1" fmla="*/ 280 h 1349"/>
                  <a:gd name="T2" fmla="*/ 170 w 2787"/>
                  <a:gd name="T3" fmla="*/ 344 h 1349"/>
                  <a:gd name="T4" fmla="*/ 143 w 2787"/>
                  <a:gd name="T5" fmla="*/ 698 h 1349"/>
                  <a:gd name="T6" fmla="*/ 214 w 2787"/>
                  <a:gd name="T7" fmla="*/ 912 h 1349"/>
                  <a:gd name="T8" fmla="*/ 230 w 2787"/>
                  <a:gd name="T9" fmla="*/ 1199 h 1349"/>
                  <a:gd name="T10" fmla="*/ 506 w 2787"/>
                  <a:gd name="T11" fmla="*/ 1115 h 1349"/>
                  <a:gd name="T12" fmla="*/ 727 w 2787"/>
                  <a:gd name="T13" fmla="*/ 1124 h 1349"/>
                  <a:gd name="T14" fmla="*/ 944 w 2787"/>
                  <a:gd name="T15" fmla="*/ 1141 h 1349"/>
                  <a:gd name="T16" fmla="*/ 1129 w 2787"/>
                  <a:gd name="T17" fmla="*/ 1226 h 1349"/>
                  <a:gd name="T18" fmla="*/ 1335 w 2787"/>
                  <a:gd name="T19" fmla="*/ 1185 h 1349"/>
                  <a:gd name="T20" fmla="*/ 1521 w 2787"/>
                  <a:gd name="T21" fmla="*/ 1247 h 1349"/>
                  <a:gd name="T22" fmla="*/ 1690 w 2787"/>
                  <a:gd name="T23" fmla="*/ 1203 h 1349"/>
                  <a:gd name="T24" fmla="*/ 1912 w 2787"/>
                  <a:gd name="T25" fmla="*/ 1176 h 1349"/>
                  <a:gd name="T26" fmla="*/ 2077 w 2787"/>
                  <a:gd name="T27" fmla="*/ 1212 h 1349"/>
                  <a:gd name="T28" fmla="*/ 2177 w 2787"/>
                  <a:gd name="T29" fmla="*/ 1253 h 1349"/>
                  <a:gd name="T30" fmla="*/ 2397 w 2787"/>
                  <a:gd name="T31" fmla="*/ 1269 h 1349"/>
                  <a:gd name="T32" fmla="*/ 2570 w 2787"/>
                  <a:gd name="T33" fmla="*/ 1313 h 1349"/>
                  <a:gd name="T34" fmla="*/ 2721 w 2787"/>
                  <a:gd name="T35" fmla="*/ 1127 h 1349"/>
                  <a:gd name="T36" fmla="*/ 2731 w 2787"/>
                  <a:gd name="T37" fmla="*/ 940 h 1349"/>
                  <a:gd name="T38" fmla="*/ 2713 w 2787"/>
                  <a:gd name="T39" fmla="*/ 775 h 1349"/>
                  <a:gd name="T40" fmla="*/ 2754 w 2787"/>
                  <a:gd name="T41" fmla="*/ 619 h 1349"/>
                  <a:gd name="T42" fmla="*/ 2679 w 2787"/>
                  <a:gd name="T43" fmla="*/ 606 h 1349"/>
                  <a:gd name="T44" fmla="*/ 2628 w 2787"/>
                  <a:gd name="T45" fmla="*/ 456 h 1349"/>
                  <a:gd name="T46" fmla="*/ 2656 w 2787"/>
                  <a:gd name="T47" fmla="*/ 409 h 1349"/>
                  <a:gd name="T48" fmla="*/ 2663 w 2787"/>
                  <a:gd name="T49" fmla="*/ 320 h 1349"/>
                  <a:gd name="T50" fmla="*/ 2553 w 2787"/>
                  <a:gd name="T51" fmla="*/ 287 h 1349"/>
                  <a:gd name="T52" fmla="*/ 2432 w 2787"/>
                  <a:gd name="T53" fmla="*/ 203 h 1349"/>
                  <a:gd name="T54" fmla="*/ 2270 w 2787"/>
                  <a:gd name="T55" fmla="*/ 177 h 1349"/>
                  <a:gd name="T56" fmla="*/ 2019 w 2787"/>
                  <a:gd name="T57" fmla="*/ 176 h 1349"/>
                  <a:gd name="T58" fmla="*/ 1872 w 2787"/>
                  <a:gd name="T59" fmla="*/ 84 h 1349"/>
                  <a:gd name="T60" fmla="*/ 1773 w 2787"/>
                  <a:gd name="T61" fmla="*/ 58 h 1349"/>
                  <a:gd name="T62" fmla="*/ 1403 w 2787"/>
                  <a:gd name="T63" fmla="*/ 190 h 1349"/>
                  <a:gd name="T64" fmla="*/ 1482 w 2787"/>
                  <a:gd name="T65" fmla="*/ 56 h 1349"/>
                  <a:gd name="T66" fmla="*/ 922 w 2787"/>
                  <a:gd name="T67" fmla="*/ 148 h 1349"/>
                  <a:gd name="T68" fmla="*/ 311 w 2787"/>
                  <a:gd name="T69" fmla="*/ 791 h 1349"/>
                  <a:gd name="T70" fmla="*/ 784 w 2787"/>
                  <a:gd name="T71" fmla="*/ 160 h 1349"/>
                  <a:gd name="T72" fmla="*/ 404 w 2787"/>
                  <a:gd name="T73" fmla="*/ 437 h 1349"/>
                  <a:gd name="T74" fmla="*/ 758 w 2787"/>
                  <a:gd name="T75" fmla="*/ 62 h 1349"/>
                  <a:gd name="T76" fmla="*/ 1093 w 2787"/>
                  <a:gd name="T77" fmla="*/ 148 h 1349"/>
                  <a:gd name="T78" fmla="*/ 1230 w 2787"/>
                  <a:gd name="T79" fmla="*/ 120 h 1349"/>
                  <a:gd name="T80" fmla="*/ 494 w 2787"/>
                  <a:gd name="T81" fmla="*/ 771 h 1349"/>
                  <a:gd name="T82" fmla="*/ 665 w 2787"/>
                  <a:gd name="T83" fmla="*/ 689 h 1349"/>
                  <a:gd name="T84" fmla="*/ 633 w 2787"/>
                  <a:gd name="T85" fmla="*/ 1098 h 1349"/>
                  <a:gd name="T86" fmla="*/ 1051 w 2787"/>
                  <a:gd name="T87" fmla="*/ 834 h 1349"/>
                  <a:gd name="T88" fmla="*/ 1129 w 2787"/>
                  <a:gd name="T89" fmla="*/ 605 h 1349"/>
                  <a:gd name="T90" fmla="*/ 1207 w 2787"/>
                  <a:gd name="T91" fmla="*/ 805 h 1349"/>
                  <a:gd name="T92" fmla="*/ 1880 w 2787"/>
                  <a:gd name="T93" fmla="*/ 220 h 1349"/>
                  <a:gd name="T94" fmla="*/ 1469 w 2787"/>
                  <a:gd name="T95" fmla="*/ 729 h 1349"/>
                  <a:gd name="T96" fmla="*/ 1829 w 2787"/>
                  <a:gd name="T97" fmla="*/ 257 h 1349"/>
                  <a:gd name="T98" fmla="*/ 1600 w 2787"/>
                  <a:gd name="T99" fmla="*/ 706 h 1349"/>
                  <a:gd name="T100" fmla="*/ 2342 w 2787"/>
                  <a:gd name="T101" fmla="*/ 327 h 1349"/>
                  <a:gd name="T102" fmla="*/ 2264 w 2787"/>
                  <a:gd name="T103" fmla="*/ 375 h 1349"/>
                  <a:gd name="T104" fmla="*/ 1893 w 2787"/>
                  <a:gd name="T105" fmla="*/ 989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7" h="1349">
                    <a:moveTo>
                      <a:pt x="573" y="70"/>
                    </a:moveTo>
                    <a:cubicBezTo>
                      <a:pt x="569" y="74"/>
                      <a:pt x="565" y="78"/>
                      <a:pt x="561" y="82"/>
                    </a:cubicBezTo>
                    <a:cubicBezTo>
                      <a:pt x="556" y="85"/>
                      <a:pt x="552" y="88"/>
                      <a:pt x="548" y="92"/>
                    </a:cubicBezTo>
                    <a:cubicBezTo>
                      <a:pt x="537" y="102"/>
                      <a:pt x="527" y="112"/>
                      <a:pt x="517" y="123"/>
                    </a:cubicBezTo>
                    <a:cubicBezTo>
                      <a:pt x="494" y="144"/>
                      <a:pt x="472" y="163"/>
                      <a:pt x="450" y="183"/>
                    </a:cubicBezTo>
                    <a:cubicBezTo>
                      <a:pt x="415" y="213"/>
                      <a:pt x="379" y="245"/>
                      <a:pt x="342" y="280"/>
                    </a:cubicBezTo>
                    <a:cubicBezTo>
                      <a:pt x="387" y="230"/>
                      <a:pt x="436" y="183"/>
                      <a:pt x="486" y="135"/>
                    </a:cubicBezTo>
                    <a:cubicBezTo>
                      <a:pt x="495" y="127"/>
                      <a:pt x="500" y="115"/>
                      <a:pt x="500" y="103"/>
                    </a:cubicBezTo>
                    <a:cubicBezTo>
                      <a:pt x="500" y="92"/>
                      <a:pt x="496" y="81"/>
                      <a:pt x="488" y="72"/>
                    </a:cubicBezTo>
                    <a:cubicBezTo>
                      <a:pt x="471" y="54"/>
                      <a:pt x="442" y="53"/>
                      <a:pt x="424" y="70"/>
                    </a:cubicBezTo>
                    <a:cubicBezTo>
                      <a:pt x="345" y="144"/>
                      <a:pt x="270" y="218"/>
                      <a:pt x="206" y="304"/>
                    </a:cubicBezTo>
                    <a:cubicBezTo>
                      <a:pt x="200" y="312"/>
                      <a:pt x="185" y="328"/>
                      <a:pt x="170" y="344"/>
                    </a:cubicBezTo>
                    <a:cubicBezTo>
                      <a:pt x="98" y="420"/>
                      <a:pt x="0" y="524"/>
                      <a:pt x="52" y="605"/>
                    </a:cubicBezTo>
                    <a:cubicBezTo>
                      <a:pt x="60" y="617"/>
                      <a:pt x="74" y="625"/>
                      <a:pt x="89" y="626"/>
                    </a:cubicBezTo>
                    <a:cubicBezTo>
                      <a:pt x="136" y="627"/>
                      <a:pt x="166" y="586"/>
                      <a:pt x="186" y="558"/>
                    </a:cubicBezTo>
                    <a:cubicBezTo>
                      <a:pt x="190" y="552"/>
                      <a:pt x="194" y="547"/>
                      <a:pt x="197" y="544"/>
                    </a:cubicBezTo>
                    <a:cubicBezTo>
                      <a:pt x="216" y="522"/>
                      <a:pt x="237" y="501"/>
                      <a:pt x="259" y="479"/>
                    </a:cubicBezTo>
                    <a:cubicBezTo>
                      <a:pt x="211" y="547"/>
                      <a:pt x="167" y="621"/>
                      <a:pt x="143" y="698"/>
                    </a:cubicBezTo>
                    <a:cubicBezTo>
                      <a:pt x="142" y="703"/>
                      <a:pt x="138" y="712"/>
                      <a:pt x="134" y="720"/>
                    </a:cubicBezTo>
                    <a:cubicBezTo>
                      <a:pt x="122" y="746"/>
                      <a:pt x="105" y="785"/>
                      <a:pt x="105" y="822"/>
                    </a:cubicBezTo>
                    <a:cubicBezTo>
                      <a:pt x="105" y="847"/>
                      <a:pt x="113" y="872"/>
                      <a:pt x="136" y="890"/>
                    </a:cubicBezTo>
                    <a:cubicBezTo>
                      <a:pt x="151" y="901"/>
                      <a:pt x="168" y="905"/>
                      <a:pt x="187" y="901"/>
                    </a:cubicBezTo>
                    <a:cubicBezTo>
                      <a:pt x="191" y="900"/>
                      <a:pt x="196" y="899"/>
                      <a:pt x="200" y="897"/>
                    </a:cubicBezTo>
                    <a:cubicBezTo>
                      <a:pt x="204" y="903"/>
                      <a:pt x="208" y="908"/>
                      <a:pt x="214" y="912"/>
                    </a:cubicBezTo>
                    <a:cubicBezTo>
                      <a:pt x="229" y="924"/>
                      <a:pt x="247" y="929"/>
                      <a:pt x="267" y="926"/>
                    </a:cubicBezTo>
                    <a:cubicBezTo>
                      <a:pt x="273" y="925"/>
                      <a:pt x="280" y="924"/>
                      <a:pt x="287" y="921"/>
                    </a:cubicBezTo>
                    <a:cubicBezTo>
                      <a:pt x="274" y="955"/>
                      <a:pt x="262" y="989"/>
                      <a:pt x="251" y="1024"/>
                    </a:cubicBezTo>
                    <a:cubicBezTo>
                      <a:pt x="251" y="1024"/>
                      <a:pt x="244" y="1044"/>
                      <a:pt x="244" y="1044"/>
                    </a:cubicBezTo>
                    <a:cubicBezTo>
                      <a:pt x="233" y="1075"/>
                      <a:pt x="219" y="1115"/>
                      <a:pt x="219" y="1151"/>
                    </a:cubicBezTo>
                    <a:cubicBezTo>
                      <a:pt x="219" y="1168"/>
                      <a:pt x="222" y="1184"/>
                      <a:pt x="230" y="1199"/>
                    </a:cubicBezTo>
                    <a:cubicBezTo>
                      <a:pt x="236" y="1209"/>
                      <a:pt x="246" y="1216"/>
                      <a:pt x="258" y="1219"/>
                    </a:cubicBezTo>
                    <a:cubicBezTo>
                      <a:pt x="270" y="1222"/>
                      <a:pt x="282" y="1220"/>
                      <a:pt x="293" y="1214"/>
                    </a:cubicBezTo>
                    <a:cubicBezTo>
                      <a:pt x="310" y="1203"/>
                      <a:pt x="326" y="1188"/>
                      <a:pt x="340" y="1172"/>
                    </a:cubicBezTo>
                    <a:cubicBezTo>
                      <a:pt x="340" y="1180"/>
                      <a:pt x="342" y="1188"/>
                      <a:pt x="345" y="1196"/>
                    </a:cubicBezTo>
                    <a:cubicBezTo>
                      <a:pt x="353" y="1216"/>
                      <a:pt x="374" y="1228"/>
                      <a:pt x="396" y="1223"/>
                    </a:cubicBezTo>
                    <a:cubicBezTo>
                      <a:pt x="447" y="1213"/>
                      <a:pt x="481" y="1156"/>
                      <a:pt x="506" y="1115"/>
                    </a:cubicBezTo>
                    <a:cubicBezTo>
                      <a:pt x="506" y="1115"/>
                      <a:pt x="508" y="1112"/>
                      <a:pt x="508" y="1111"/>
                    </a:cubicBezTo>
                    <a:cubicBezTo>
                      <a:pt x="514" y="1118"/>
                      <a:pt x="521" y="1124"/>
                      <a:pt x="529" y="1127"/>
                    </a:cubicBezTo>
                    <a:cubicBezTo>
                      <a:pt x="526" y="1142"/>
                      <a:pt x="524" y="1156"/>
                      <a:pt x="524" y="1169"/>
                    </a:cubicBezTo>
                    <a:cubicBezTo>
                      <a:pt x="524" y="1195"/>
                      <a:pt x="531" y="1216"/>
                      <a:pt x="549" y="1231"/>
                    </a:cubicBezTo>
                    <a:cubicBezTo>
                      <a:pt x="560" y="1241"/>
                      <a:pt x="575" y="1244"/>
                      <a:pt x="590" y="1241"/>
                    </a:cubicBezTo>
                    <a:cubicBezTo>
                      <a:pt x="649" y="1225"/>
                      <a:pt x="694" y="1167"/>
                      <a:pt x="727" y="1124"/>
                    </a:cubicBezTo>
                    <a:cubicBezTo>
                      <a:pt x="740" y="1107"/>
                      <a:pt x="740" y="1107"/>
                      <a:pt x="740" y="1107"/>
                    </a:cubicBezTo>
                    <a:cubicBezTo>
                      <a:pt x="763" y="1079"/>
                      <a:pt x="784" y="1050"/>
                      <a:pt x="806" y="1021"/>
                    </a:cubicBezTo>
                    <a:cubicBezTo>
                      <a:pt x="790" y="1064"/>
                      <a:pt x="778" y="1106"/>
                      <a:pt x="778" y="1142"/>
                    </a:cubicBezTo>
                    <a:cubicBezTo>
                      <a:pt x="778" y="1166"/>
                      <a:pt x="783" y="1187"/>
                      <a:pt x="796" y="1204"/>
                    </a:cubicBezTo>
                    <a:cubicBezTo>
                      <a:pt x="807" y="1217"/>
                      <a:pt x="824" y="1223"/>
                      <a:pt x="840" y="1220"/>
                    </a:cubicBezTo>
                    <a:cubicBezTo>
                      <a:pt x="883" y="1212"/>
                      <a:pt x="917" y="1176"/>
                      <a:pt x="944" y="1141"/>
                    </a:cubicBezTo>
                    <a:cubicBezTo>
                      <a:pt x="944" y="1156"/>
                      <a:pt x="947" y="1169"/>
                      <a:pt x="952" y="1181"/>
                    </a:cubicBezTo>
                    <a:cubicBezTo>
                      <a:pt x="959" y="1199"/>
                      <a:pt x="977" y="1210"/>
                      <a:pt x="997" y="1208"/>
                    </a:cubicBezTo>
                    <a:cubicBezTo>
                      <a:pt x="1015" y="1207"/>
                      <a:pt x="1032" y="1200"/>
                      <a:pt x="1046" y="1190"/>
                    </a:cubicBezTo>
                    <a:cubicBezTo>
                      <a:pt x="1051" y="1191"/>
                      <a:pt x="1056" y="1191"/>
                      <a:pt x="1062" y="1191"/>
                    </a:cubicBezTo>
                    <a:cubicBezTo>
                      <a:pt x="1075" y="1190"/>
                      <a:pt x="1088" y="1186"/>
                      <a:pt x="1100" y="1180"/>
                    </a:cubicBezTo>
                    <a:cubicBezTo>
                      <a:pt x="1103" y="1199"/>
                      <a:pt x="1112" y="1215"/>
                      <a:pt x="1129" y="1226"/>
                    </a:cubicBezTo>
                    <a:cubicBezTo>
                      <a:pt x="1146" y="1237"/>
                      <a:pt x="1163" y="1238"/>
                      <a:pt x="1180" y="1233"/>
                    </a:cubicBezTo>
                    <a:cubicBezTo>
                      <a:pt x="1182" y="1239"/>
                      <a:pt x="1185" y="1244"/>
                      <a:pt x="1190" y="1248"/>
                    </a:cubicBezTo>
                    <a:cubicBezTo>
                      <a:pt x="1200" y="1258"/>
                      <a:pt x="1214" y="1262"/>
                      <a:pt x="1228" y="1260"/>
                    </a:cubicBezTo>
                    <a:cubicBezTo>
                      <a:pt x="1275" y="1253"/>
                      <a:pt x="1308" y="1210"/>
                      <a:pt x="1331" y="1179"/>
                    </a:cubicBezTo>
                    <a:cubicBezTo>
                      <a:pt x="1331" y="1179"/>
                      <a:pt x="1332" y="1179"/>
                      <a:pt x="1332" y="1179"/>
                    </a:cubicBezTo>
                    <a:cubicBezTo>
                      <a:pt x="1333" y="1181"/>
                      <a:pt x="1334" y="1183"/>
                      <a:pt x="1335" y="1185"/>
                    </a:cubicBezTo>
                    <a:cubicBezTo>
                      <a:pt x="1339" y="1190"/>
                      <a:pt x="1343" y="1194"/>
                      <a:pt x="1349" y="1198"/>
                    </a:cubicBezTo>
                    <a:cubicBezTo>
                      <a:pt x="1343" y="1218"/>
                      <a:pt x="1339" y="1238"/>
                      <a:pt x="1339" y="1258"/>
                    </a:cubicBezTo>
                    <a:cubicBezTo>
                      <a:pt x="1339" y="1259"/>
                      <a:pt x="1339" y="1260"/>
                      <a:pt x="1339" y="1262"/>
                    </a:cubicBezTo>
                    <a:cubicBezTo>
                      <a:pt x="1340" y="1284"/>
                      <a:pt x="1357" y="1303"/>
                      <a:pt x="1379" y="1305"/>
                    </a:cubicBezTo>
                    <a:cubicBezTo>
                      <a:pt x="1426" y="1311"/>
                      <a:pt x="1465" y="1273"/>
                      <a:pt x="1506" y="1222"/>
                    </a:cubicBezTo>
                    <a:cubicBezTo>
                      <a:pt x="1508" y="1232"/>
                      <a:pt x="1513" y="1240"/>
                      <a:pt x="1521" y="1247"/>
                    </a:cubicBezTo>
                    <a:cubicBezTo>
                      <a:pt x="1532" y="1256"/>
                      <a:pt x="1547" y="1259"/>
                      <a:pt x="1561" y="1256"/>
                    </a:cubicBezTo>
                    <a:cubicBezTo>
                      <a:pt x="1597" y="1246"/>
                      <a:pt x="1622" y="1213"/>
                      <a:pt x="1639" y="1189"/>
                    </a:cubicBezTo>
                    <a:cubicBezTo>
                      <a:pt x="1648" y="1177"/>
                      <a:pt x="1648" y="1177"/>
                      <a:pt x="1648" y="1177"/>
                    </a:cubicBezTo>
                    <a:cubicBezTo>
                      <a:pt x="1673" y="1147"/>
                      <a:pt x="1698" y="1117"/>
                      <a:pt x="1722" y="1088"/>
                    </a:cubicBezTo>
                    <a:cubicBezTo>
                      <a:pt x="1722" y="1089"/>
                      <a:pt x="1721" y="1091"/>
                      <a:pt x="1721" y="1092"/>
                    </a:cubicBezTo>
                    <a:cubicBezTo>
                      <a:pt x="1707" y="1126"/>
                      <a:pt x="1690" y="1166"/>
                      <a:pt x="1690" y="1203"/>
                    </a:cubicBezTo>
                    <a:cubicBezTo>
                      <a:pt x="1690" y="1217"/>
                      <a:pt x="1692" y="1230"/>
                      <a:pt x="1698" y="1243"/>
                    </a:cubicBezTo>
                    <a:cubicBezTo>
                      <a:pt x="1703" y="1255"/>
                      <a:pt x="1713" y="1264"/>
                      <a:pt x="1726" y="1268"/>
                    </a:cubicBezTo>
                    <a:cubicBezTo>
                      <a:pt x="1738" y="1272"/>
                      <a:pt x="1752" y="1270"/>
                      <a:pt x="1763" y="1263"/>
                    </a:cubicBezTo>
                    <a:cubicBezTo>
                      <a:pt x="1784" y="1249"/>
                      <a:pt x="1803" y="1231"/>
                      <a:pt x="1821" y="1211"/>
                    </a:cubicBezTo>
                    <a:cubicBezTo>
                      <a:pt x="1823" y="1212"/>
                      <a:pt x="1826" y="1212"/>
                      <a:pt x="1829" y="1213"/>
                    </a:cubicBezTo>
                    <a:cubicBezTo>
                      <a:pt x="1862" y="1216"/>
                      <a:pt x="1889" y="1196"/>
                      <a:pt x="1912" y="1176"/>
                    </a:cubicBezTo>
                    <a:cubicBezTo>
                      <a:pt x="1913" y="1183"/>
                      <a:pt x="1916" y="1190"/>
                      <a:pt x="1921" y="1196"/>
                    </a:cubicBezTo>
                    <a:cubicBezTo>
                      <a:pt x="1933" y="1210"/>
                      <a:pt x="1952" y="1216"/>
                      <a:pt x="1969" y="1210"/>
                    </a:cubicBezTo>
                    <a:cubicBezTo>
                      <a:pt x="1992" y="1203"/>
                      <a:pt x="2012" y="1188"/>
                      <a:pt x="2029" y="1172"/>
                    </a:cubicBezTo>
                    <a:cubicBezTo>
                      <a:pt x="2038" y="1184"/>
                      <a:pt x="2052" y="1191"/>
                      <a:pt x="2067" y="1190"/>
                    </a:cubicBezTo>
                    <a:cubicBezTo>
                      <a:pt x="2072" y="1190"/>
                      <a:pt x="2078" y="1189"/>
                      <a:pt x="2083" y="1188"/>
                    </a:cubicBezTo>
                    <a:cubicBezTo>
                      <a:pt x="2080" y="1196"/>
                      <a:pt x="2078" y="1204"/>
                      <a:pt x="2077" y="1212"/>
                    </a:cubicBezTo>
                    <a:cubicBezTo>
                      <a:pt x="2077" y="1214"/>
                      <a:pt x="2077" y="1215"/>
                      <a:pt x="2077" y="1216"/>
                    </a:cubicBezTo>
                    <a:cubicBezTo>
                      <a:pt x="2077" y="1231"/>
                      <a:pt x="2084" y="1245"/>
                      <a:pt x="2096" y="1253"/>
                    </a:cubicBezTo>
                    <a:cubicBezTo>
                      <a:pt x="2110" y="1263"/>
                      <a:pt x="2127" y="1264"/>
                      <a:pt x="2142" y="1257"/>
                    </a:cubicBezTo>
                    <a:cubicBezTo>
                      <a:pt x="2157" y="1249"/>
                      <a:pt x="2171" y="1240"/>
                      <a:pt x="2183" y="1229"/>
                    </a:cubicBezTo>
                    <a:cubicBezTo>
                      <a:pt x="2181" y="1233"/>
                      <a:pt x="2180" y="1237"/>
                      <a:pt x="2179" y="1241"/>
                    </a:cubicBezTo>
                    <a:cubicBezTo>
                      <a:pt x="2178" y="1245"/>
                      <a:pt x="2177" y="1249"/>
                      <a:pt x="2177" y="1253"/>
                    </a:cubicBezTo>
                    <a:cubicBezTo>
                      <a:pt x="2177" y="1264"/>
                      <a:pt x="2182" y="1276"/>
                      <a:pt x="2190" y="1284"/>
                    </a:cubicBezTo>
                    <a:cubicBezTo>
                      <a:pt x="2201" y="1296"/>
                      <a:pt x="2218" y="1300"/>
                      <a:pt x="2233" y="1296"/>
                    </a:cubicBezTo>
                    <a:cubicBezTo>
                      <a:pt x="2235" y="1296"/>
                      <a:pt x="2237" y="1295"/>
                      <a:pt x="2239" y="1295"/>
                    </a:cubicBezTo>
                    <a:cubicBezTo>
                      <a:pt x="2239" y="1297"/>
                      <a:pt x="2240" y="1300"/>
                      <a:pt x="2242" y="1303"/>
                    </a:cubicBezTo>
                    <a:cubicBezTo>
                      <a:pt x="2250" y="1317"/>
                      <a:pt x="2264" y="1325"/>
                      <a:pt x="2280" y="1326"/>
                    </a:cubicBezTo>
                    <a:cubicBezTo>
                      <a:pt x="2319" y="1326"/>
                      <a:pt x="2357" y="1304"/>
                      <a:pt x="2397" y="1269"/>
                    </a:cubicBezTo>
                    <a:cubicBezTo>
                      <a:pt x="2397" y="1281"/>
                      <a:pt x="2402" y="1292"/>
                      <a:pt x="2411" y="1301"/>
                    </a:cubicBezTo>
                    <a:cubicBezTo>
                      <a:pt x="2428" y="1316"/>
                      <a:pt x="2454" y="1316"/>
                      <a:pt x="2471" y="1301"/>
                    </a:cubicBezTo>
                    <a:cubicBezTo>
                      <a:pt x="2472" y="1301"/>
                      <a:pt x="2473" y="1300"/>
                      <a:pt x="2473" y="1300"/>
                    </a:cubicBezTo>
                    <a:cubicBezTo>
                      <a:pt x="2473" y="1311"/>
                      <a:pt x="2477" y="1322"/>
                      <a:pt x="2485" y="1330"/>
                    </a:cubicBezTo>
                    <a:cubicBezTo>
                      <a:pt x="2502" y="1348"/>
                      <a:pt x="2530" y="1349"/>
                      <a:pt x="2548" y="1333"/>
                    </a:cubicBezTo>
                    <a:cubicBezTo>
                      <a:pt x="2570" y="1313"/>
                      <a:pt x="2570" y="1313"/>
                      <a:pt x="2570" y="1313"/>
                    </a:cubicBezTo>
                    <a:cubicBezTo>
                      <a:pt x="2595" y="1290"/>
                      <a:pt x="2628" y="1260"/>
                      <a:pt x="2660" y="1239"/>
                    </a:cubicBezTo>
                    <a:cubicBezTo>
                      <a:pt x="2675" y="1254"/>
                      <a:pt x="2698" y="1258"/>
                      <a:pt x="2716" y="1247"/>
                    </a:cubicBezTo>
                    <a:cubicBezTo>
                      <a:pt x="2744" y="1230"/>
                      <a:pt x="2762" y="1203"/>
                      <a:pt x="2763" y="1174"/>
                    </a:cubicBezTo>
                    <a:cubicBezTo>
                      <a:pt x="2763" y="1174"/>
                      <a:pt x="2763" y="1173"/>
                      <a:pt x="2763" y="1172"/>
                    </a:cubicBezTo>
                    <a:cubicBezTo>
                      <a:pt x="2763" y="1160"/>
                      <a:pt x="2759" y="1149"/>
                      <a:pt x="2751" y="1140"/>
                    </a:cubicBezTo>
                    <a:cubicBezTo>
                      <a:pt x="2743" y="1132"/>
                      <a:pt x="2732" y="1127"/>
                      <a:pt x="2721" y="1127"/>
                    </a:cubicBezTo>
                    <a:cubicBezTo>
                      <a:pt x="2741" y="1097"/>
                      <a:pt x="2759" y="1065"/>
                      <a:pt x="2766" y="1032"/>
                    </a:cubicBezTo>
                    <a:cubicBezTo>
                      <a:pt x="2766" y="1029"/>
                      <a:pt x="2767" y="1025"/>
                      <a:pt x="2767" y="1022"/>
                    </a:cubicBezTo>
                    <a:cubicBezTo>
                      <a:pt x="2767" y="1011"/>
                      <a:pt x="2763" y="1001"/>
                      <a:pt x="2755" y="992"/>
                    </a:cubicBezTo>
                    <a:cubicBezTo>
                      <a:pt x="2747" y="984"/>
                      <a:pt x="2737" y="979"/>
                      <a:pt x="2725" y="978"/>
                    </a:cubicBezTo>
                    <a:cubicBezTo>
                      <a:pt x="2729" y="967"/>
                      <a:pt x="2731" y="956"/>
                      <a:pt x="2731" y="945"/>
                    </a:cubicBezTo>
                    <a:cubicBezTo>
                      <a:pt x="2731" y="944"/>
                      <a:pt x="2731" y="942"/>
                      <a:pt x="2731" y="940"/>
                    </a:cubicBezTo>
                    <a:cubicBezTo>
                      <a:pt x="2731" y="928"/>
                      <a:pt x="2725" y="917"/>
                      <a:pt x="2716" y="909"/>
                    </a:cubicBezTo>
                    <a:cubicBezTo>
                      <a:pt x="2716" y="909"/>
                      <a:pt x="2716" y="909"/>
                      <a:pt x="2715" y="909"/>
                    </a:cubicBezTo>
                    <a:cubicBezTo>
                      <a:pt x="2737" y="885"/>
                      <a:pt x="2758" y="862"/>
                      <a:pt x="2777" y="837"/>
                    </a:cubicBezTo>
                    <a:cubicBezTo>
                      <a:pt x="2784" y="829"/>
                      <a:pt x="2787" y="819"/>
                      <a:pt x="2787" y="809"/>
                    </a:cubicBezTo>
                    <a:cubicBezTo>
                      <a:pt x="2787" y="797"/>
                      <a:pt x="2783" y="785"/>
                      <a:pt x="2774" y="777"/>
                    </a:cubicBezTo>
                    <a:cubicBezTo>
                      <a:pt x="2757" y="760"/>
                      <a:pt x="2731" y="760"/>
                      <a:pt x="2713" y="775"/>
                    </a:cubicBezTo>
                    <a:cubicBezTo>
                      <a:pt x="2663" y="818"/>
                      <a:pt x="2609" y="858"/>
                      <a:pt x="2556" y="896"/>
                    </a:cubicBezTo>
                    <a:cubicBezTo>
                      <a:pt x="2552" y="899"/>
                      <a:pt x="2548" y="902"/>
                      <a:pt x="2544" y="905"/>
                    </a:cubicBezTo>
                    <a:cubicBezTo>
                      <a:pt x="2595" y="839"/>
                      <a:pt x="2648" y="771"/>
                      <a:pt x="2709" y="715"/>
                    </a:cubicBezTo>
                    <a:cubicBezTo>
                      <a:pt x="2722" y="704"/>
                      <a:pt x="2735" y="693"/>
                      <a:pt x="2748" y="682"/>
                    </a:cubicBezTo>
                    <a:cubicBezTo>
                      <a:pt x="2759" y="673"/>
                      <a:pt x="2764" y="660"/>
                      <a:pt x="2764" y="647"/>
                    </a:cubicBezTo>
                    <a:cubicBezTo>
                      <a:pt x="2764" y="637"/>
                      <a:pt x="2761" y="627"/>
                      <a:pt x="2754" y="619"/>
                    </a:cubicBezTo>
                    <a:cubicBezTo>
                      <a:pt x="2738" y="600"/>
                      <a:pt x="2711" y="597"/>
                      <a:pt x="2691" y="612"/>
                    </a:cubicBezTo>
                    <a:cubicBezTo>
                      <a:pt x="2691" y="612"/>
                      <a:pt x="2690" y="613"/>
                      <a:pt x="2690" y="613"/>
                    </a:cubicBezTo>
                    <a:cubicBezTo>
                      <a:pt x="2690" y="613"/>
                      <a:pt x="2690" y="613"/>
                      <a:pt x="2690" y="613"/>
                    </a:cubicBezTo>
                    <a:cubicBezTo>
                      <a:pt x="2690" y="614"/>
                      <a:pt x="2689" y="614"/>
                      <a:pt x="2689" y="614"/>
                    </a:cubicBezTo>
                    <a:cubicBezTo>
                      <a:pt x="2684" y="618"/>
                      <a:pt x="2678" y="623"/>
                      <a:pt x="2673" y="627"/>
                    </a:cubicBezTo>
                    <a:cubicBezTo>
                      <a:pt x="2677" y="621"/>
                      <a:pt x="2679" y="614"/>
                      <a:pt x="2679" y="606"/>
                    </a:cubicBezTo>
                    <a:cubicBezTo>
                      <a:pt x="2679" y="598"/>
                      <a:pt x="2676" y="589"/>
                      <a:pt x="2671" y="582"/>
                    </a:cubicBezTo>
                    <a:cubicBezTo>
                      <a:pt x="2662" y="568"/>
                      <a:pt x="2647" y="561"/>
                      <a:pt x="2631" y="562"/>
                    </a:cubicBezTo>
                    <a:cubicBezTo>
                      <a:pt x="2645" y="551"/>
                      <a:pt x="2660" y="542"/>
                      <a:pt x="2674" y="533"/>
                    </a:cubicBezTo>
                    <a:cubicBezTo>
                      <a:pt x="2688" y="524"/>
                      <a:pt x="2696" y="509"/>
                      <a:pt x="2696" y="494"/>
                    </a:cubicBezTo>
                    <a:cubicBezTo>
                      <a:pt x="2696" y="486"/>
                      <a:pt x="2694" y="478"/>
                      <a:pt x="2689" y="471"/>
                    </a:cubicBezTo>
                    <a:cubicBezTo>
                      <a:pt x="2676" y="450"/>
                      <a:pt x="2649" y="443"/>
                      <a:pt x="2628" y="456"/>
                    </a:cubicBezTo>
                    <a:cubicBezTo>
                      <a:pt x="2628" y="456"/>
                      <a:pt x="2627" y="456"/>
                      <a:pt x="2627" y="456"/>
                    </a:cubicBezTo>
                    <a:cubicBezTo>
                      <a:pt x="2627" y="456"/>
                      <a:pt x="2627" y="456"/>
                      <a:pt x="2627" y="456"/>
                    </a:cubicBezTo>
                    <a:cubicBezTo>
                      <a:pt x="2627" y="456"/>
                      <a:pt x="2627" y="456"/>
                      <a:pt x="2627" y="456"/>
                    </a:cubicBezTo>
                    <a:cubicBezTo>
                      <a:pt x="2624" y="458"/>
                      <a:pt x="2620" y="460"/>
                      <a:pt x="2617" y="462"/>
                    </a:cubicBezTo>
                    <a:cubicBezTo>
                      <a:pt x="2625" y="456"/>
                      <a:pt x="2632" y="450"/>
                      <a:pt x="2640" y="443"/>
                    </a:cubicBezTo>
                    <a:cubicBezTo>
                      <a:pt x="2650" y="435"/>
                      <a:pt x="2656" y="422"/>
                      <a:pt x="2656" y="409"/>
                    </a:cubicBezTo>
                    <a:cubicBezTo>
                      <a:pt x="2656" y="400"/>
                      <a:pt x="2654" y="392"/>
                      <a:pt x="2649" y="384"/>
                    </a:cubicBezTo>
                    <a:cubicBezTo>
                      <a:pt x="2644" y="376"/>
                      <a:pt x="2636" y="371"/>
                      <a:pt x="2628" y="367"/>
                    </a:cubicBezTo>
                    <a:cubicBezTo>
                      <a:pt x="2633" y="364"/>
                      <a:pt x="2638" y="360"/>
                      <a:pt x="2643" y="357"/>
                    </a:cubicBezTo>
                    <a:cubicBezTo>
                      <a:pt x="2643" y="357"/>
                      <a:pt x="2642" y="357"/>
                      <a:pt x="2642" y="358"/>
                    </a:cubicBezTo>
                    <a:cubicBezTo>
                      <a:pt x="2643" y="357"/>
                      <a:pt x="2644" y="357"/>
                      <a:pt x="2644" y="356"/>
                    </a:cubicBezTo>
                    <a:cubicBezTo>
                      <a:pt x="2657" y="348"/>
                      <a:pt x="2663" y="334"/>
                      <a:pt x="2663" y="320"/>
                    </a:cubicBezTo>
                    <a:cubicBezTo>
                      <a:pt x="2663" y="311"/>
                      <a:pt x="2661" y="302"/>
                      <a:pt x="2656" y="294"/>
                    </a:cubicBezTo>
                    <a:cubicBezTo>
                      <a:pt x="2642" y="274"/>
                      <a:pt x="2614" y="269"/>
                      <a:pt x="2594" y="282"/>
                    </a:cubicBezTo>
                    <a:cubicBezTo>
                      <a:pt x="2593" y="282"/>
                      <a:pt x="2593" y="283"/>
                      <a:pt x="2592" y="283"/>
                    </a:cubicBezTo>
                    <a:cubicBezTo>
                      <a:pt x="2572" y="298"/>
                      <a:pt x="2547" y="309"/>
                      <a:pt x="2521" y="321"/>
                    </a:cubicBezTo>
                    <a:cubicBezTo>
                      <a:pt x="2516" y="323"/>
                      <a:pt x="2512" y="325"/>
                      <a:pt x="2508" y="327"/>
                    </a:cubicBezTo>
                    <a:cubicBezTo>
                      <a:pt x="2524" y="315"/>
                      <a:pt x="2540" y="302"/>
                      <a:pt x="2553" y="287"/>
                    </a:cubicBezTo>
                    <a:cubicBezTo>
                      <a:pt x="2561" y="278"/>
                      <a:pt x="2566" y="267"/>
                      <a:pt x="2566" y="256"/>
                    </a:cubicBezTo>
                    <a:cubicBezTo>
                      <a:pt x="2566" y="249"/>
                      <a:pt x="2564" y="241"/>
                      <a:pt x="2560" y="234"/>
                    </a:cubicBezTo>
                    <a:cubicBezTo>
                      <a:pt x="2550" y="217"/>
                      <a:pt x="2531" y="208"/>
                      <a:pt x="2512" y="212"/>
                    </a:cubicBezTo>
                    <a:cubicBezTo>
                      <a:pt x="2484" y="218"/>
                      <a:pt x="2457" y="232"/>
                      <a:pt x="2431" y="249"/>
                    </a:cubicBezTo>
                    <a:cubicBezTo>
                      <a:pt x="2436" y="242"/>
                      <a:pt x="2438" y="234"/>
                      <a:pt x="2438" y="226"/>
                    </a:cubicBezTo>
                    <a:cubicBezTo>
                      <a:pt x="2438" y="218"/>
                      <a:pt x="2436" y="210"/>
                      <a:pt x="2432" y="203"/>
                    </a:cubicBezTo>
                    <a:cubicBezTo>
                      <a:pt x="2421" y="184"/>
                      <a:pt x="2399" y="176"/>
                      <a:pt x="2378" y="183"/>
                    </a:cubicBezTo>
                    <a:cubicBezTo>
                      <a:pt x="2301" y="211"/>
                      <a:pt x="2231" y="266"/>
                      <a:pt x="2175" y="310"/>
                    </a:cubicBezTo>
                    <a:cubicBezTo>
                      <a:pt x="2086" y="380"/>
                      <a:pt x="2003" y="462"/>
                      <a:pt x="1913" y="568"/>
                    </a:cubicBezTo>
                    <a:cubicBezTo>
                      <a:pt x="1982" y="478"/>
                      <a:pt x="2056" y="390"/>
                      <a:pt x="2141" y="311"/>
                    </a:cubicBezTo>
                    <a:cubicBezTo>
                      <a:pt x="2148" y="305"/>
                      <a:pt x="2159" y="296"/>
                      <a:pt x="2172" y="286"/>
                    </a:cubicBezTo>
                    <a:cubicBezTo>
                      <a:pt x="2213" y="255"/>
                      <a:pt x="2259" y="219"/>
                      <a:pt x="2270" y="177"/>
                    </a:cubicBezTo>
                    <a:cubicBezTo>
                      <a:pt x="2271" y="174"/>
                      <a:pt x="2271" y="170"/>
                      <a:pt x="2271" y="166"/>
                    </a:cubicBezTo>
                    <a:cubicBezTo>
                      <a:pt x="2271" y="154"/>
                      <a:pt x="2266" y="142"/>
                      <a:pt x="2257" y="133"/>
                    </a:cubicBezTo>
                    <a:cubicBezTo>
                      <a:pt x="2246" y="122"/>
                      <a:pt x="2228" y="118"/>
                      <a:pt x="2213" y="123"/>
                    </a:cubicBezTo>
                    <a:cubicBezTo>
                      <a:pt x="2201" y="127"/>
                      <a:pt x="2189" y="132"/>
                      <a:pt x="2177" y="138"/>
                    </a:cubicBezTo>
                    <a:cubicBezTo>
                      <a:pt x="2175" y="136"/>
                      <a:pt x="2173" y="135"/>
                      <a:pt x="2170" y="135"/>
                    </a:cubicBezTo>
                    <a:cubicBezTo>
                      <a:pt x="2126" y="119"/>
                      <a:pt x="2074" y="143"/>
                      <a:pt x="2019" y="176"/>
                    </a:cubicBezTo>
                    <a:cubicBezTo>
                      <a:pt x="2025" y="160"/>
                      <a:pt x="2029" y="145"/>
                      <a:pt x="2029" y="130"/>
                    </a:cubicBezTo>
                    <a:cubicBezTo>
                      <a:pt x="2029" y="126"/>
                      <a:pt x="2028" y="122"/>
                      <a:pt x="2028" y="119"/>
                    </a:cubicBezTo>
                    <a:cubicBezTo>
                      <a:pt x="2025" y="98"/>
                      <a:pt x="2009" y="82"/>
                      <a:pt x="1988" y="80"/>
                    </a:cubicBezTo>
                    <a:cubicBezTo>
                      <a:pt x="1970" y="78"/>
                      <a:pt x="1952" y="81"/>
                      <a:pt x="1934" y="86"/>
                    </a:cubicBezTo>
                    <a:cubicBezTo>
                      <a:pt x="1934" y="86"/>
                      <a:pt x="1934" y="86"/>
                      <a:pt x="1934" y="86"/>
                    </a:cubicBezTo>
                    <a:cubicBezTo>
                      <a:pt x="1918" y="69"/>
                      <a:pt x="1890" y="68"/>
                      <a:pt x="1872" y="84"/>
                    </a:cubicBezTo>
                    <a:cubicBezTo>
                      <a:pt x="1866" y="88"/>
                      <a:pt x="1861" y="94"/>
                      <a:pt x="1856" y="99"/>
                    </a:cubicBezTo>
                    <a:cubicBezTo>
                      <a:pt x="1845" y="108"/>
                      <a:pt x="1833" y="117"/>
                      <a:pt x="1821" y="126"/>
                    </a:cubicBezTo>
                    <a:cubicBezTo>
                      <a:pt x="1823" y="121"/>
                      <a:pt x="1824" y="115"/>
                      <a:pt x="1825" y="109"/>
                    </a:cubicBezTo>
                    <a:cubicBezTo>
                      <a:pt x="1825" y="107"/>
                      <a:pt x="1825" y="105"/>
                      <a:pt x="1825" y="102"/>
                    </a:cubicBezTo>
                    <a:cubicBezTo>
                      <a:pt x="1825" y="90"/>
                      <a:pt x="1821" y="79"/>
                      <a:pt x="1812" y="70"/>
                    </a:cubicBezTo>
                    <a:cubicBezTo>
                      <a:pt x="1802" y="60"/>
                      <a:pt x="1787" y="56"/>
                      <a:pt x="1773" y="58"/>
                    </a:cubicBezTo>
                    <a:cubicBezTo>
                      <a:pt x="1714" y="68"/>
                      <a:pt x="1657" y="106"/>
                      <a:pt x="1611" y="136"/>
                    </a:cubicBezTo>
                    <a:cubicBezTo>
                      <a:pt x="1611" y="136"/>
                      <a:pt x="1610" y="137"/>
                      <a:pt x="1610" y="137"/>
                    </a:cubicBezTo>
                    <a:cubicBezTo>
                      <a:pt x="1610" y="135"/>
                      <a:pt x="1610" y="134"/>
                      <a:pt x="1610" y="132"/>
                    </a:cubicBezTo>
                    <a:cubicBezTo>
                      <a:pt x="1610" y="124"/>
                      <a:pt x="1608" y="116"/>
                      <a:pt x="1603" y="109"/>
                    </a:cubicBezTo>
                    <a:cubicBezTo>
                      <a:pt x="1593" y="91"/>
                      <a:pt x="1571" y="83"/>
                      <a:pt x="1551" y="89"/>
                    </a:cubicBezTo>
                    <a:cubicBezTo>
                      <a:pt x="1495" y="108"/>
                      <a:pt x="1446" y="151"/>
                      <a:pt x="1403" y="190"/>
                    </a:cubicBezTo>
                    <a:cubicBezTo>
                      <a:pt x="1405" y="183"/>
                      <a:pt x="1407" y="176"/>
                      <a:pt x="1408" y="169"/>
                    </a:cubicBezTo>
                    <a:cubicBezTo>
                      <a:pt x="1408" y="167"/>
                      <a:pt x="1408" y="165"/>
                      <a:pt x="1408" y="163"/>
                    </a:cubicBezTo>
                    <a:cubicBezTo>
                      <a:pt x="1408" y="162"/>
                      <a:pt x="1408" y="160"/>
                      <a:pt x="1408" y="159"/>
                    </a:cubicBezTo>
                    <a:cubicBezTo>
                      <a:pt x="1429" y="143"/>
                      <a:pt x="1450" y="127"/>
                      <a:pt x="1470" y="110"/>
                    </a:cubicBezTo>
                    <a:cubicBezTo>
                      <a:pt x="1481" y="101"/>
                      <a:pt x="1486" y="88"/>
                      <a:pt x="1486" y="76"/>
                    </a:cubicBezTo>
                    <a:cubicBezTo>
                      <a:pt x="1486" y="69"/>
                      <a:pt x="1485" y="62"/>
                      <a:pt x="1482" y="56"/>
                    </a:cubicBezTo>
                    <a:cubicBezTo>
                      <a:pt x="1472" y="37"/>
                      <a:pt x="1452" y="27"/>
                      <a:pt x="1431" y="32"/>
                    </a:cubicBezTo>
                    <a:cubicBezTo>
                      <a:pt x="1397" y="39"/>
                      <a:pt x="1365" y="56"/>
                      <a:pt x="1334" y="77"/>
                    </a:cubicBezTo>
                    <a:cubicBezTo>
                      <a:pt x="1321" y="43"/>
                      <a:pt x="1293" y="22"/>
                      <a:pt x="1254" y="17"/>
                    </a:cubicBezTo>
                    <a:cubicBezTo>
                      <a:pt x="1228" y="13"/>
                      <a:pt x="1202" y="17"/>
                      <a:pt x="1180" y="21"/>
                    </a:cubicBezTo>
                    <a:cubicBezTo>
                      <a:pt x="1084" y="39"/>
                      <a:pt x="1001" y="92"/>
                      <a:pt x="927" y="156"/>
                    </a:cubicBezTo>
                    <a:cubicBezTo>
                      <a:pt x="926" y="153"/>
                      <a:pt x="924" y="151"/>
                      <a:pt x="922" y="148"/>
                    </a:cubicBezTo>
                    <a:cubicBezTo>
                      <a:pt x="911" y="134"/>
                      <a:pt x="892" y="128"/>
                      <a:pt x="874" y="133"/>
                    </a:cubicBezTo>
                    <a:cubicBezTo>
                      <a:pt x="800" y="155"/>
                      <a:pt x="699" y="288"/>
                      <a:pt x="540" y="502"/>
                    </a:cubicBezTo>
                    <a:cubicBezTo>
                      <a:pt x="538" y="506"/>
                      <a:pt x="535" y="509"/>
                      <a:pt x="533" y="512"/>
                    </a:cubicBezTo>
                    <a:cubicBezTo>
                      <a:pt x="510" y="542"/>
                      <a:pt x="487" y="573"/>
                      <a:pt x="466" y="603"/>
                    </a:cubicBezTo>
                    <a:cubicBezTo>
                      <a:pt x="430" y="651"/>
                      <a:pt x="394" y="696"/>
                      <a:pt x="363" y="734"/>
                    </a:cubicBezTo>
                    <a:cubicBezTo>
                      <a:pt x="342" y="758"/>
                      <a:pt x="325" y="777"/>
                      <a:pt x="311" y="791"/>
                    </a:cubicBezTo>
                    <a:cubicBezTo>
                      <a:pt x="353" y="736"/>
                      <a:pt x="406" y="656"/>
                      <a:pt x="474" y="545"/>
                    </a:cubicBezTo>
                    <a:cubicBezTo>
                      <a:pt x="490" y="519"/>
                      <a:pt x="505" y="495"/>
                      <a:pt x="509" y="489"/>
                    </a:cubicBezTo>
                    <a:cubicBezTo>
                      <a:pt x="576" y="398"/>
                      <a:pt x="634" y="324"/>
                      <a:pt x="705" y="260"/>
                    </a:cubicBezTo>
                    <a:cubicBezTo>
                      <a:pt x="717" y="249"/>
                      <a:pt x="717" y="249"/>
                      <a:pt x="717" y="249"/>
                    </a:cubicBezTo>
                    <a:cubicBezTo>
                      <a:pt x="739" y="231"/>
                      <a:pt x="763" y="210"/>
                      <a:pt x="778" y="182"/>
                    </a:cubicBezTo>
                    <a:cubicBezTo>
                      <a:pt x="782" y="175"/>
                      <a:pt x="784" y="167"/>
                      <a:pt x="784" y="160"/>
                    </a:cubicBezTo>
                    <a:cubicBezTo>
                      <a:pt x="784" y="148"/>
                      <a:pt x="779" y="136"/>
                      <a:pt x="770" y="127"/>
                    </a:cubicBezTo>
                    <a:cubicBezTo>
                      <a:pt x="755" y="113"/>
                      <a:pt x="732" y="111"/>
                      <a:pt x="715" y="122"/>
                    </a:cubicBezTo>
                    <a:cubicBezTo>
                      <a:pt x="605" y="192"/>
                      <a:pt x="514" y="303"/>
                      <a:pt x="433" y="402"/>
                    </a:cubicBezTo>
                    <a:cubicBezTo>
                      <a:pt x="420" y="418"/>
                      <a:pt x="420" y="418"/>
                      <a:pt x="420" y="418"/>
                    </a:cubicBezTo>
                    <a:cubicBezTo>
                      <a:pt x="376" y="472"/>
                      <a:pt x="332" y="529"/>
                      <a:pt x="293" y="590"/>
                    </a:cubicBezTo>
                    <a:cubicBezTo>
                      <a:pt x="327" y="536"/>
                      <a:pt x="367" y="484"/>
                      <a:pt x="404" y="437"/>
                    </a:cubicBezTo>
                    <a:cubicBezTo>
                      <a:pt x="433" y="400"/>
                      <a:pt x="459" y="360"/>
                      <a:pt x="484" y="321"/>
                    </a:cubicBezTo>
                    <a:cubicBezTo>
                      <a:pt x="515" y="272"/>
                      <a:pt x="545" y="226"/>
                      <a:pt x="580" y="187"/>
                    </a:cubicBezTo>
                    <a:cubicBezTo>
                      <a:pt x="592" y="177"/>
                      <a:pt x="603" y="166"/>
                      <a:pt x="615" y="155"/>
                    </a:cubicBezTo>
                    <a:cubicBezTo>
                      <a:pt x="625" y="150"/>
                      <a:pt x="640" y="146"/>
                      <a:pt x="651" y="143"/>
                    </a:cubicBezTo>
                    <a:cubicBezTo>
                      <a:pt x="687" y="134"/>
                      <a:pt x="732" y="122"/>
                      <a:pt x="753" y="82"/>
                    </a:cubicBezTo>
                    <a:cubicBezTo>
                      <a:pt x="756" y="76"/>
                      <a:pt x="758" y="69"/>
                      <a:pt x="758" y="62"/>
                    </a:cubicBezTo>
                    <a:cubicBezTo>
                      <a:pt x="758" y="56"/>
                      <a:pt x="757" y="50"/>
                      <a:pt x="754" y="44"/>
                    </a:cubicBezTo>
                    <a:cubicBezTo>
                      <a:pt x="749" y="32"/>
                      <a:pt x="739" y="23"/>
                      <a:pt x="726" y="19"/>
                    </a:cubicBezTo>
                    <a:cubicBezTo>
                      <a:pt x="669" y="0"/>
                      <a:pt x="594" y="50"/>
                      <a:pt x="573" y="70"/>
                    </a:cubicBezTo>
                    <a:close/>
                    <a:moveTo>
                      <a:pt x="1117" y="136"/>
                    </a:moveTo>
                    <a:cubicBezTo>
                      <a:pt x="1109" y="140"/>
                      <a:pt x="1102" y="144"/>
                      <a:pt x="1095" y="149"/>
                    </a:cubicBezTo>
                    <a:cubicBezTo>
                      <a:pt x="1094" y="149"/>
                      <a:pt x="1094" y="148"/>
                      <a:pt x="1093" y="148"/>
                    </a:cubicBezTo>
                    <a:cubicBezTo>
                      <a:pt x="1101" y="143"/>
                      <a:pt x="1109" y="139"/>
                      <a:pt x="1117" y="136"/>
                    </a:cubicBezTo>
                    <a:close/>
                    <a:moveTo>
                      <a:pt x="1249" y="107"/>
                    </a:moveTo>
                    <a:cubicBezTo>
                      <a:pt x="1250" y="108"/>
                      <a:pt x="1250" y="108"/>
                      <a:pt x="1250" y="108"/>
                    </a:cubicBezTo>
                    <a:cubicBezTo>
                      <a:pt x="1250" y="108"/>
                      <a:pt x="1250" y="109"/>
                      <a:pt x="1250" y="110"/>
                    </a:cubicBezTo>
                    <a:cubicBezTo>
                      <a:pt x="1250" y="115"/>
                      <a:pt x="1249" y="125"/>
                      <a:pt x="1240" y="146"/>
                    </a:cubicBezTo>
                    <a:cubicBezTo>
                      <a:pt x="1239" y="137"/>
                      <a:pt x="1236" y="128"/>
                      <a:pt x="1230" y="120"/>
                    </a:cubicBezTo>
                    <a:cubicBezTo>
                      <a:pt x="1225" y="114"/>
                      <a:pt x="1218" y="110"/>
                      <a:pt x="1211" y="107"/>
                    </a:cubicBezTo>
                    <a:cubicBezTo>
                      <a:pt x="1237" y="104"/>
                      <a:pt x="1246" y="105"/>
                      <a:pt x="1249" y="107"/>
                    </a:cubicBezTo>
                    <a:close/>
                    <a:moveTo>
                      <a:pt x="590" y="586"/>
                    </a:moveTo>
                    <a:cubicBezTo>
                      <a:pt x="580" y="605"/>
                      <a:pt x="569" y="624"/>
                      <a:pt x="559" y="643"/>
                    </a:cubicBezTo>
                    <a:cubicBezTo>
                      <a:pt x="543" y="673"/>
                      <a:pt x="543" y="673"/>
                      <a:pt x="543" y="673"/>
                    </a:cubicBezTo>
                    <a:cubicBezTo>
                      <a:pt x="527" y="702"/>
                      <a:pt x="509" y="735"/>
                      <a:pt x="494" y="771"/>
                    </a:cubicBezTo>
                    <a:cubicBezTo>
                      <a:pt x="473" y="803"/>
                      <a:pt x="452" y="836"/>
                      <a:pt x="432" y="869"/>
                    </a:cubicBezTo>
                    <a:cubicBezTo>
                      <a:pt x="409" y="905"/>
                      <a:pt x="385" y="942"/>
                      <a:pt x="361" y="979"/>
                    </a:cubicBezTo>
                    <a:cubicBezTo>
                      <a:pt x="395" y="888"/>
                      <a:pt x="440" y="801"/>
                      <a:pt x="496" y="717"/>
                    </a:cubicBezTo>
                    <a:cubicBezTo>
                      <a:pt x="510" y="695"/>
                      <a:pt x="526" y="674"/>
                      <a:pt x="541" y="652"/>
                    </a:cubicBezTo>
                    <a:cubicBezTo>
                      <a:pt x="557" y="631"/>
                      <a:pt x="573" y="609"/>
                      <a:pt x="590" y="586"/>
                    </a:cubicBezTo>
                    <a:close/>
                    <a:moveTo>
                      <a:pt x="665" y="689"/>
                    </a:moveTo>
                    <a:cubicBezTo>
                      <a:pt x="675" y="674"/>
                      <a:pt x="684" y="659"/>
                      <a:pt x="694" y="645"/>
                    </a:cubicBezTo>
                    <a:cubicBezTo>
                      <a:pt x="667" y="690"/>
                      <a:pt x="642" y="734"/>
                      <a:pt x="620" y="775"/>
                    </a:cubicBezTo>
                    <a:cubicBezTo>
                      <a:pt x="615" y="779"/>
                      <a:pt x="611" y="783"/>
                      <a:pt x="606" y="787"/>
                    </a:cubicBezTo>
                    <a:cubicBezTo>
                      <a:pt x="625" y="755"/>
                      <a:pt x="645" y="722"/>
                      <a:pt x="665" y="689"/>
                    </a:cubicBezTo>
                    <a:close/>
                    <a:moveTo>
                      <a:pt x="636" y="1095"/>
                    </a:moveTo>
                    <a:cubicBezTo>
                      <a:pt x="635" y="1096"/>
                      <a:pt x="634" y="1097"/>
                      <a:pt x="633" y="1098"/>
                    </a:cubicBezTo>
                    <a:cubicBezTo>
                      <a:pt x="633" y="1098"/>
                      <a:pt x="633" y="1097"/>
                      <a:pt x="633" y="1097"/>
                    </a:cubicBezTo>
                    <a:cubicBezTo>
                      <a:pt x="634" y="1096"/>
                      <a:pt x="635" y="1095"/>
                      <a:pt x="636" y="1095"/>
                    </a:cubicBezTo>
                    <a:close/>
                    <a:moveTo>
                      <a:pt x="1275" y="453"/>
                    </a:moveTo>
                    <a:cubicBezTo>
                      <a:pt x="1244" y="495"/>
                      <a:pt x="1217" y="535"/>
                      <a:pt x="1196" y="569"/>
                    </a:cubicBezTo>
                    <a:cubicBezTo>
                      <a:pt x="1154" y="636"/>
                      <a:pt x="1115" y="711"/>
                      <a:pt x="1074" y="800"/>
                    </a:cubicBezTo>
                    <a:cubicBezTo>
                      <a:pt x="1066" y="811"/>
                      <a:pt x="1059" y="823"/>
                      <a:pt x="1051" y="834"/>
                    </a:cubicBezTo>
                    <a:cubicBezTo>
                      <a:pt x="1004" y="903"/>
                      <a:pt x="956" y="975"/>
                      <a:pt x="905" y="1042"/>
                    </a:cubicBezTo>
                    <a:cubicBezTo>
                      <a:pt x="891" y="1061"/>
                      <a:pt x="891" y="1061"/>
                      <a:pt x="891" y="1061"/>
                    </a:cubicBezTo>
                    <a:cubicBezTo>
                      <a:pt x="889" y="1064"/>
                      <a:pt x="886" y="1068"/>
                      <a:pt x="882" y="1073"/>
                    </a:cubicBezTo>
                    <a:cubicBezTo>
                      <a:pt x="893" y="1042"/>
                      <a:pt x="906" y="1011"/>
                      <a:pt x="916" y="988"/>
                    </a:cubicBezTo>
                    <a:cubicBezTo>
                      <a:pt x="926" y="964"/>
                      <a:pt x="926" y="964"/>
                      <a:pt x="926" y="964"/>
                    </a:cubicBezTo>
                    <a:cubicBezTo>
                      <a:pt x="974" y="842"/>
                      <a:pt x="1042" y="721"/>
                      <a:pt x="1129" y="605"/>
                    </a:cubicBezTo>
                    <a:cubicBezTo>
                      <a:pt x="1145" y="584"/>
                      <a:pt x="1162" y="563"/>
                      <a:pt x="1179" y="542"/>
                    </a:cubicBezTo>
                    <a:cubicBezTo>
                      <a:pt x="1210" y="511"/>
                      <a:pt x="1242" y="482"/>
                      <a:pt x="1275" y="453"/>
                    </a:cubicBezTo>
                    <a:close/>
                    <a:moveTo>
                      <a:pt x="1253" y="701"/>
                    </a:moveTo>
                    <a:cubicBezTo>
                      <a:pt x="1290" y="652"/>
                      <a:pt x="1332" y="597"/>
                      <a:pt x="1378" y="541"/>
                    </a:cubicBezTo>
                    <a:cubicBezTo>
                      <a:pt x="1360" y="567"/>
                      <a:pt x="1341" y="594"/>
                      <a:pt x="1322" y="623"/>
                    </a:cubicBezTo>
                    <a:cubicBezTo>
                      <a:pt x="1282" y="683"/>
                      <a:pt x="1244" y="745"/>
                      <a:pt x="1207" y="805"/>
                    </a:cubicBezTo>
                    <a:cubicBezTo>
                      <a:pt x="1198" y="820"/>
                      <a:pt x="1188" y="836"/>
                      <a:pt x="1179" y="851"/>
                    </a:cubicBezTo>
                    <a:cubicBezTo>
                      <a:pt x="1190" y="819"/>
                      <a:pt x="1202" y="787"/>
                      <a:pt x="1214" y="755"/>
                    </a:cubicBezTo>
                    <a:cubicBezTo>
                      <a:pt x="1227" y="737"/>
                      <a:pt x="1240" y="719"/>
                      <a:pt x="1253" y="701"/>
                    </a:cubicBezTo>
                    <a:close/>
                    <a:moveTo>
                      <a:pt x="1852" y="240"/>
                    </a:moveTo>
                    <a:cubicBezTo>
                      <a:pt x="1872" y="226"/>
                      <a:pt x="1872" y="226"/>
                      <a:pt x="1872" y="226"/>
                    </a:cubicBezTo>
                    <a:cubicBezTo>
                      <a:pt x="1874" y="224"/>
                      <a:pt x="1877" y="222"/>
                      <a:pt x="1880" y="220"/>
                    </a:cubicBezTo>
                    <a:cubicBezTo>
                      <a:pt x="1866" y="236"/>
                      <a:pt x="1852" y="251"/>
                      <a:pt x="1839" y="264"/>
                    </a:cubicBezTo>
                    <a:cubicBezTo>
                      <a:pt x="1825" y="279"/>
                      <a:pt x="1813" y="292"/>
                      <a:pt x="1805" y="302"/>
                    </a:cubicBezTo>
                    <a:cubicBezTo>
                      <a:pt x="1788" y="323"/>
                      <a:pt x="1771" y="345"/>
                      <a:pt x="1753" y="367"/>
                    </a:cubicBezTo>
                    <a:cubicBezTo>
                      <a:pt x="1683" y="431"/>
                      <a:pt x="1622" y="502"/>
                      <a:pt x="1572" y="578"/>
                    </a:cubicBezTo>
                    <a:cubicBezTo>
                      <a:pt x="1555" y="603"/>
                      <a:pt x="1539" y="629"/>
                      <a:pt x="1525" y="656"/>
                    </a:cubicBezTo>
                    <a:cubicBezTo>
                      <a:pt x="1506" y="680"/>
                      <a:pt x="1487" y="704"/>
                      <a:pt x="1469" y="729"/>
                    </a:cubicBezTo>
                    <a:cubicBezTo>
                      <a:pt x="1449" y="756"/>
                      <a:pt x="1429" y="783"/>
                      <a:pt x="1410" y="811"/>
                    </a:cubicBezTo>
                    <a:cubicBezTo>
                      <a:pt x="1419" y="788"/>
                      <a:pt x="1428" y="766"/>
                      <a:pt x="1438" y="743"/>
                    </a:cubicBezTo>
                    <a:cubicBezTo>
                      <a:pt x="1444" y="735"/>
                      <a:pt x="1450" y="727"/>
                      <a:pt x="1455" y="719"/>
                    </a:cubicBezTo>
                    <a:cubicBezTo>
                      <a:pt x="1549" y="587"/>
                      <a:pt x="1647" y="462"/>
                      <a:pt x="1749" y="349"/>
                    </a:cubicBezTo>
                    <a:cubicBezTo>
                      <a:pt x="1749" y="349"/>
                      <a:pt x="1797" y="294"/>
                      <a:pt x="1797" y="294"/>
                    </a:cubicBezTo>
                    <a:cubicBezTo>
                      <a:pt x="1807" y="281"/>
                      <a:pt x="1818" y="269"/>
                      <a:pt x="1829" y="257"/>
                    </a:cubicBezTo>
                    <a:cubicBezTo>
                      <a:pt x="1837" y="251"/>
                      <a:pt x="1844" y="245"/>
                      <a:pt x="1852" y="240"/>
                    </a:cubicBezTo>
                    <a:close/>
                    <a:moveTo>
                      <a:pt x="1894" y="365"/>
                    </a:moveTo>
                    <a:cubicBezTo>
                      <a:pt x="1808" y="450"/>
                      <a:pt x="1732" y="541"/>
                      <a:pt x="1666" y="637"/>
                    </a:cubicBezTo>
                    <a:cubicBezTo>
                      <a:pt x="1654" y="654"/>
                      <a:pt x="1643" y="672"/>
                      <a:pt x="1632" y="689"/>
                    </a:cubicBezTo>
                    <a:cubicBezTo>
                      <a:pt x="1613" y="709"/>
                      <a:pt x="1595" y="729"/>
                      <a:pt x="1577" y="748"/>
                    </a:cubicBezTo>
                    <a:cubicBezTo>
                      <a:pt x="1584" y="734"/>
                      <a:pt x="1592" y="720"/>
                      <a:pt x="1600" y="706"/>
                    </a:cubicBezTo>
                    <a:cubicBezTo>
                      <a:pt x="1674" y="609"/>
                      <a:pt x="1749" y="515"/>
                      <a:pt x="1818" y="429"/>
                    </a:cubicBezTo>
                    <a:cubicBezTo>
                      <a:pt x="1842" y="407"/>
                      <a:pt x="1868" y="386"/>
                      <a:pt x="1894" y="365"/>
                    </a:cubicBezTo>
                    <a:close/>
                    <a:moveTo>
                      <a:pt x="2264" y="375"/>
                    </a:moveTo>
                    <a:cubicBezTo>
                      <a:pt x="2282" y="361"/>
                      <a:pt x="2301" y="348"/>
                      <a:pt x="2321" y="335"/>
                    </a:cubicBezTo>
                    <a:cubicBezTo>
                      <a:pt x="2335" y="325"/>
                      <a:pt x="2350" y="315"/>
                      <a:pt x="2364" y="305"/>
                    </a:cubicBezTo>
                    <a:cubicBezTo>
                      <a:pt x="2357" y="312"/>
                      <a:pt x="2349" y="320"/>
                      <a:pt x="2342" y="327"/>
                    </a:cubicBezTo>
                    <a:cubicBezTo>
                      <a:pt x="2336" y="331"/>
                      <a:pt x="2329" y="335"/>
                      <a:pt x="2323" y="340"/>
                    </a:cubicBezTo>
                    <a:cubicBezTo>
                      <a:pt x="2134" y="479"/>
                      <a:pt x="1989" y="622"/>
                      <a:pt x="1879" y="775"/>
                    </a:cubicBezTo>
                    <a:cubicBezTo>
                      <a:pt x="1873" y="785"/>
                      <a:pt x="1866" y="795"/>
                      <a:pt x="1859" y="805"/>
                    </a:cubicBezTo>
                    <a:cubicBezTo>
                      <a:pt x="1837" y="827"/>
                      <a:pt x="1816" y="850"/>
                      <a:pt x="1794" y="873"/>
                    </a:cubicBezTo>
                    <a:cubicBezTo>
                      <a:pt x="1822" y="832"/>
                      <a:pt x="1852" y="791"/>
                      <a:pt x="1883" y="751"/>
                    </a:cubicBezTo>
                    <a:cubicBezTo>
                      <a:pt x="1979" y="634"/>
                      <a:pt x="2107" y="491"/>
                      <a:pt x="2264" y="375"/>
                    </a:cubicBezTo>
                    <a:close/>
                    <a:moveTo>
                      <a:pt x="1932" y="859"/>
                    </a:moveTo>
                    <a:cubicBezTo>
                      <a:pt x="2029" y="762"/>
                      <a:pt x="2029" y="762"/>
                      <a:pt x="2029" y="762"/>
                    </a:cubicBezTo>
                    <a:cubicBezTo>
                      <a:pt x="2033" y="757"/>
                      <a:pt x="2038" y="752"/>
                      <a:pt x="2043" y="748"/>
                    </a:cubicBezTo>
                    <a:cubicBezTo>
                      <a:pt x="2009" y="799"/>
                      <a:pt x="1977" y="852"/>
                      <a:pt x="1946" y="903"/>
                    </a:cubicBezTo>
                    <a:cubicBezTo>
                      <a:pt x="1923" y="943"/>
                      <a:pt x="1923" y="943"/>
                      <a:pt x="1923" y="943"/>
                    </a:cubicBezTo>
                    <a:cubicBezTo>
                      <a:pt x="1914" y="958"/>
                      <a:pt x="1903" y="973"/>
                      <a:pt x="1893" y="989"/>
                    </a:cubicBezTo>
                    <a:cubicBezTo>
                      <a:pt x="1871" y="1013"/>
                      <a:pt x="1849" y="1037"/>
                      <a:pt x="1829" y="1060"/>
                    </a:cubicBezTo>
                    <a:cubicBezTo>
                      <a:pt x="1856" y="989"/>
                      <a:pt x="1889" y="923"/>
                      <a:pt x="1929" y="862"/>
                    </a:cubicBezTo>
                    <a:cubicBezTo>
                      <a:pt x="1930" y="861"/>
                      <a:pt x="1931" y="860"/>
                      <a:pt x="1932" y="85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1218565"/>
                <a:endParaRPr lang="zh-CN" altLang="en-US" sz="240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11" name="PA_任意多边形 5">
                <a:extLst>
                  <a:ext uri="{FF2B5EF4-FFF2-40B4-BE49-F238E27FC236}">
                    <a16:creationId xmlns:a16="http://schemas.microsoft.com/office/drawing/2014/main" id="{5CB0A4EC-8FF2-4383-BAF7-1E61FBF81799}"/>
                  </a:ext>
                </a:extLst>
              </p:cNvPr>
              <p:cNvSpPr>
                <a:spLocks noEditPoints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602929" y="1120925"/>
                <a:ext cx="2056990" cy="798000"/>
              </a:xfrm>
              <a:custGeom>
                <a:avLst/>
                <a:gdLst>
                  <a:gd name="T0" fmla="*/ 342 w 2787"/>
                  <a:gd name="T1" fmla="*/ 280 h 1349"/>
                  <a:gd name="T2" fmla="*/ 170 w 2787"/>
                  <a:gd name="T3" fmla="*/ 344 h 1349"/>
                  <a:gd name="T4" fmla="*/ 143 w 2787"/>
                  <a:gd name="T5" fmla="*/ 698 h 1349"/>
                  <a:gd name="T6" fmla="*/ 214 w 2787"/>
                  <a:gd name="T7" fmla="*/ 912 h 1349"/>
                  <a:gd name="T8" fmla="*/ 230 w 2787"/>
                  <a:gd name="T9" fmla="*/ 1199 h 1349"/>
                  <a:gd name="T10" fmla="*/ 506 w 2787"/>
                  <a:gd name="T11" fmla="*/ 1115 h 1349"/>
                  <a:gd name="T12" fmla="*/ 727 w 2787"/>
                  <a:gd name="T13" fmla="*/ 1124 h 1349"/>
                  <a:gd name="T14" fmla="*/ 944 w 2787"/>
                  <a:gd name="T15" fmla="*/ 1141 h 1349"/>
                  <a:gd name="T16" fmla="*/ 1129 w 2787"/>
                  <a:gd name="T17" fmla="*/ 1226 h 1349"/>
                  <a:gd name="T18" fmla="*/ 1335 w 2787"/>
                  <a:gd name="T19" fmla="*/ 1185 h 1349"/>
                  <a:gd name="T20" fmla="*/ 1521 w 2787"/>
                  <a:gd name="T21" fmla="*/ 1247 h 1349"/>
                  <a:gd name="T22" fmla="*/ 1690 w 2787"/>
                  <a:gd name="T23" fmla="*/ 1203 h 1349"/>
                  <a:gd name="T24" fmla="*/ 1912 w 2787"/>
                  <a:gd name="T25" fmla="*/ 1176 h 1349"/>
                  <a:gd name="T26" fmla="*/ 2077 w 2787"/>
                  <a:gd name="T27" fmla="*/ 1212 h 1349"/>
                  <a:gd name="T28" fmla="*/ 2177 w 2787"/>
                  <a:gd name="T29" fmla="*/ 1253 h 1349"/>
                  <a:gd name="T30" fmla="*/ 2397 w 2787"/>
                  <a:gd name="T31" fmla="*/ 1269 h 1349"/>
                  <a:gd name="T32" fmla="*/ 2570 w 2787"/>
                  <a:gd name="T33" fmla="*/ 1313 h 1349"/>
                  <a:gd name="T34" fmla="*/ 2721 w 2787"/>
                  <a:gd name="T35" fmla="*/ 1127 h 1349"/>
                  <a:gd name="T36" fmla="*/ 2731 w 2787"/>
                  <a:gd name="T37" fmla="*/ 940 h 1349"/>
                  <a:gd name="T38" fmla="*/ 2713 w 2787"/>
                  <a:gd name="T39" fmla="*/ 775 h 1349"/>
                  <a:gd name="T40" fmla="*/ 2754 w 2787"/>
                  <a:gd name="T41" fmla="*/ 619 h 1349"/>
                  <a:gd name="T42" fmla="*/ 2679 w 2787"/>
                  <a:gd name="T43" fmla="*/ 606 h 1349"/>
                  <a:gd name="T44" fmla="*/ 2628 w 2787"/>
                  <a:gd name="T45" fmla="*/ 456 h 1349"/>
                  <a:gd name="T46" fmla="*/ 2656 w 2787"/>
                  <a:gd name="T47" fmla="*/ 409 h 1349"/>
                  <a:gd name="T48" fmla="*/ 2663 w 2787"/>
                  <a:gd name="T49" fmla="*/ 320 h 1349"/>
                  <a:gd name="T50" fmla="*/ 2553 w 2787"/>
                  <a:gd name="T51" fmla="*/ 287 h 1349"/>
                  <a:gd name="T52" fmla="*/ 2432 w 2787"/>
                  <a:gd name="T53" fmla="*/ 203 h 1349"/>
                  <a:gd name="T54" fmla="*/ 2270 w 2787"/>
                  <a:gd name="T55" fmla="*/ 177 h 1349"/>
                  <a:gd name="T56" fmla="*/ 2019 w 2787"/>
                  <a:gd name="T57" fmla="*/ 176 h 1349"/>
                  <a:gd name="T58" fmla="*/ 1872 w 2787"/>
                  <a:gd name="T59" fmla="*/ 84 h 1349"/>
                  <a:gd name="T60" fmla="*/ 1773 w 2787"/>
                  <a:gd name="T61" fmla="*/ 58 h 1349"/>
                  <a:gd name="T62" fmla="*/ 1403 w 2787"/>
                  <a:gd name="T63" fmla="*/ 190 h 1349"/>
                  <a:gd name="T64" fmla="*/ 1482 w 2787"/>
                  <a:gd name="T65" fmla="*/ 56 h 1349"/>
                  <a:gd name="T66" fmla="*/ 922 w 2787"/>
                  <a:gd name="T67" fmla="*/ 148 h 1349"/>
                  <a:gd name="T68" fmla="*/ 311 w 2787"/>
                  <a:gd name="T69" fmla="*/ 791 h 1349"/>
                  <a:gd name="T70" fmla="*/ 784 w 2787"/>
                  <a:gd name="T71" fmla="*/ 160 h 1349"/>
                  <a:gd name="T72" fmla="*/ 404 w 2787"/>
                  <a:gd name="T73" fmla="*/ 437 h 1349"/>
                  <a:gd name="T74" fmla="*/ 758 w 2787"/>
                  <a:gd name="T75" fmla="*/ 62 h 1349"/>
                  <a:gd name="T76" fmla="*/ 1093 w 2787"/>
                  <a:gd name="T77" fmla="*/ 148 h 1349"/>
                  <a:gd name="T78" fmla="*/ 1230 w 2787"/>
                  <a:gd name="T79" fmla="*/ 120 h 1349"/>
                  <a:gd name="T80" fmla="*/ 494 w 2787"/>
                  <a:gd name="T81" fmla="*/ 771 h 1349"/>
                  <a:gd name="T82" fmla="*/ 665 w 2787"/>
                  <a:gd name="T83" fmla="*/ 689 h 1349"/>
                  <a:gd name="T84" fmla="*/ 633 w 2787"/>
                  <a:gd name="T85" fmla="*/ 1098 h 1349"/>
                  <a:gd name="T86" fmla="*/ 1051 w 2787"/>
                  <a:gd name="T87" fmla="*/ 834 h 1349"/>
                  <a:gd name="T88" fmla="*/ 1129 w 2787"/>
                  <a:gd name="T89" fmla="*/ 605 h 1349"/>
                  <a:gd name="T90" fmla="*/ 1207 w 2787"/>
                  <a:gd name="T91" fmla="*/ 805 h 1349"/>
                  <a:gd name="T92" fmla="*/ 1880 w 2787"/>
                  <a:gd name="T93" fmla="*/ 220 h 1349"/>
                  <a:gd name="T94" fmla="*/ 1469 w 2787"/>
                  <a:gd name="T95" fmla="*/ 729 h 1349"/>
                  <a:gd name="T96" fmla="*/ 1829 w 2787"/>
                  <a:gd name="T97" fmla="*/ 257 h 1349"/>
                  <a:gd name="T98" fmla="*/ 1600 w 2787"/>
                  <a:gd name="T99" fmla="*/ 706 h 1349"/>
                  <a:gd name="T100" fmla="*/ 2342 w 2787"/>
                  <a:gd name="T101" fmla="*/ 327 h 1349"/>
                  <a:gd name="T102" fmla="*/ 2264 w 2787"/>
                  <a:gd name="T103" fmla="*/ 375 h 1349"/>
                  <a:gd name="T104" fmla="*/ 1893 w 2787"/>
                  <a:gd name="T105" fmla="*/ 989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7" h="1349">
                    <a:moveTo>
                      <a:pt x="573" y="70"/>
                    </a:moveTo>
                    <a:cubicBezTo>
                      <a:pt x="569" y="74"/>
                      <a:pt x="565" y="78"/>
                      <a:pt x="561" y="82"/>
                    </a:cubicBezTo>
                    <a:cubicBezTo>
                      <a:pt x="556" y="85"/>
                      <a:pt x="552" y="88"/>
                      <a:pt x="548" y="92"/>
                    </a:cubicBezTo>
                    <a:cubicBezTo>
                      <a:pt x="537" y="102"/>
                      <a:pt x="527" y="112"/>
                      <a:pt x="517" y="123"/>
                    </a:cubicBezTo>
                    <a:cubicBezTo>
                      <a:pt x="494" y="144"/>
                      <a:pt x="472" y="163"/>
                      <a:pt x="450" y="183"/>
                    </a:cubicBezTo>
                    <a:cubicBezTo>
                      <a:pt x="415" y="213"/>
                      <a:pt x="379" y="245"/>
                      <a:pt x="342" y="280"/>
                    </a:cubicBezTo>
                    <a:cubicBezTo>
                      <a:pt x="387" y="230"/>
                      <a:pt x="436" y="183"/>
                      <a:pt x="486" y="135"/>
                    </a:cubicBezTo>
                    <a:cubicBezTo>
                      <a:pt x="495" y="127"/>
                      <a:pt x="500" y="115"/>
                      <a:pt x="500" y="103"/>
                    </a:cubicBezTo>
                    <a:cubicBezTo>
                      <a:pt x="500" y="92"/>
                      <a:pt x="496" y="81"/>
                      <a:pt x="488" y="72"/>
                    </a:cubicBezTo>
                    <a:cubicBezTo>
                      <a:pt x="471" y="54"/>
                      <a:pt x="442" y="53"/>
                      <a:pt x="424" y="70"/>
                    </a:cubicBezTo>
                    <a:cubicBezTo>
                      <a:pt x="345" y="144"/>
                      <a:pt x="270" y="218"/>
                      <a:pt x="206" y="304"/>
                    </a:cubicBezTo>
                    <a:cubicBezTo>
                      <a:pt x="200" y="312"/>
                      <a:pt x="185" y="328"/>
                      <a:pt x="170" y="344"/>
                    </a:cubicBezTo>
                    <a:cubicBezTo>
                      <a:pt x="98" y="420"/>
                      <a:pt x="0" y="524"/>
                      <a:pt x="52" y="605"/>
                    </a:cubicBezTo>
                    <a:cubicBezTo>
                      <a:pt x="60" y="617"/>
                      <a:pt x="74" y="625"/>
                      <a:pt x="89" y="626"/>
                    </a:cubicBezTo>
                    <a:cubicBezTo>
                      <a:pt x="136" y="627"/>
                      <a:pt x="166" y="586"/>
                      <a:pt x="186" y="558"/>
                    </a:cubicBezTo>
                    <a:cubicBezTo>
                      <a:pt x="190" y="552"/>
                      <a:pt x="194" y="547"/>
                      <a:pt x="197" y="544"/>
                    </a:cubicBezTo>
                    <a:cubicBezTo>
                      <a:pt x="216" y="522"/>
                      <a:pt x="237" y="501"/>
                      <a:pt x="259" y="479"/>
                    </a:cubicBezTo>
                    <a:cubicBezTo>
                      <a:pt x="211" y="547"/>
                      <a:pt x="167" y="621"/>
                      <a:pt x="143" y="698"/>
                    </a:cubicBezTo>
                    <a:cubicBezTo>
                      <a:pt x="142" y="703"/>
                      <a:pt x="138" y="712"/>
                      <a:pt x="134" y="720"/>
                    </a:cubicBezTo>
                    <a:cubicBezTo>
                      <a:pt x="122" y="746"/>
                      <a:pt x="105" y="785"/>
                      <a:pt x="105" y="822"/>
                    </a:cubicBezTo>
                    <a:cubicBezTo>
                      <a:pt x="105" y="847"/>
                      <a:pt x="113" y="872"/>
                      <a:pt x="136" y="890"/>
                    </a:cubicBezTo>
                    <a:cubicBezTo>
                      <a:pt x="151" y="901"/>
                      <a:pt x="168" y="905"/>
                      <a:pt x="187" y="901"/>
                    </a:cubicBezTo>
                    <a:cubicBezTo>
                      <a:pt x="191" y="900"/>
                      <a:pt x="196" y="899"/>
                      <a:pt x="200" y="897"/>
                    </a:cubicBezTo>
                    <a:cubicBezTo>
                      <a:pt x="204" y="903"/>
                      <a:pt x="208" y="908"/>
                      <a:pt x="214" y="912"/>
                    </a:cubicBezTo>
                    <a:cubicBezTo>
                      <a:pt x="229" y="924"/>
                      <a:pt x="247" y="929"/>
                      <a:pt x="267" y="926"/>
                    </a:cubicBezTo>
                    <a:cubicBezTo>
                      <a:pt x="273" y="925"/>
                      <a:pt x="280" y="924"/>
                      <a:pt x="287" y="921"/>
                    </a:cubicBezTo>
                    <a:cubicBezTo>
                      <a:pt x="274" y="955"/>
                      <a:pt x="262" y="989"/>
                      <a:pt x="251" y="1024"/>
                    </a:cubicBezTo>
                    <a:cubicBezTo>
                      <a:pt x="251" y="1024"/>
                      <a:pt x="244" y="1044"/>
                      <a:pt x="244" y="1044"/>
                    </a:cubicBezTo>
                    <a:cubicBezTo>
                      <a:pt x="233" y="1075"/>
                      <a:pt x="219" y="1115"/>
                      <a:pt x="219" y="1151"/>
                    </a:cubicBezTo>
                    <a:cubicBezTo>
                      <a:pt x="219" y="1168"/>
                      <a:pt x="222" y="1184"/>
                      <a:pt x="230" y="1199"/>
                    </a:cubicBezTo>
                    <a:cubicBezTo>
                      <a:pt x="236" y="1209"/>
                      <a:pt x="246" y="1216"/>
                      <a:pt x="258" y="1219"/>
                    </a:cubicBezTo>
                    <a:cubicBezTo>
                      <a:pt x="270" y="1222"/>
                      <a:pt x="282" y="1220"/>
                      <a:pt x="293" y="1214"/>
                    </a:cubicBezTo>
                    <a:cubicBezTo>
                      <a:pt x="310" y="1203"/>
                      <a:pt x="326" y="1188"/>
                      <a:pt x="340" y="1172"/>
                    </a:cubicBezTo>
                    <a:cubicBezTo>
                      <a:pt x="340" y="1180"/>
                      <a:pt x="342" y="1188"/>
                      <a:pt x="345" y="1196"/>
                    </a:cubicBezTo>
                    <a:cubicBezTo>
                      <a:pt x="353" y="1216"/>
                      <a:pt x="374" y="1228"/>
                      <a:pt x="396" y="1223"/>
                    </a:cubicBezTo>
                    <a:cubicBezTo>
                      <a:pt x="447" y="1213"/>
                      <a:pt x="481" y="1156"/>
                      <a:pt x="506" y="1115"/>
                    </a:cubicBezTo>
                    <a:cubicBezTo>
                      <a:pt x="506" y="1115"/>
                      <a:pt x="508" y="1112"/>
                      <a:pt x="508" y="1111"/>
                    </a:cubicBezTo>
                    <a:cubicBezTo>
                      <a:pt x="514" y="1118"/>
                      <a:pt x="521" y="1124"/>
                      <a:pt x="529" y="1127"/>
                    </a:cubicBezTo>
                    <a:cubicBezTo>
                      <a:pt x="526" y="1142"/>
                      <a:pt x="524" y="1156"/>
                      <a:pt x="524" y="1169"/>
                    </a:cubicBezTo>
                    <a:cubicBezTo>
                      <a:pt x="524" y="1195"/>
                      <a:pt x="531" y="1216"/>
                      <a:pt x="549" y="1231"/>
                    </a:cubicBezTo>
                    <a:cubicBezTo>
                      <a:pt x="560" y="1241"/>
                      <a:pt x="575" y="1244"/>
                      <a:pt x="590" y="1241"/>
                    </a:cubicBezTo>
                    <a:cubicBezTo>
                      <a:pt x="649" y="1225"/>
                      <a:pt x="694" y="1167"/>
                      <a:pt x="727" y="1124"/>
                    </a:cubicBezTo>
                    <a:cubicBezTo>
                      <a:pt x="740" y="1107"/>
                      <a:pt x="740" y="1107"/>
                      <a:pt x="740" y="1107"/>
                    </a:cubicBezTo>
                    <a:cubicBezTo>
                      <a:pt x="763" y="1079"/>
                      <a:pt x="784" y="1050"/>
                      <a:pt x="806" y="1021"/>
                    </a:cubicBezTo>
                    <a:cubicBezTo>
                      <a:pt x="790" y="1064"/>
                      <a:pt x="778" y="1106"/>
                      <a:pt x="778" y="1142"/>
                    </a:cubicBezTo>
                    <a:cubicBezTo>
                      <a:pt x="778" y="1166"/>
                      <a:pt x="783" y="1187"/>
                      <a:pt x="796" y="1204"/>
                    </a:cubicBezTo>
                    <a:cubicBezTo>
                      <a:pt x="807" y="1217"/>
                      <a:pt x="824" y="1223"/>
                      <a:pt x="840" y="1220"/>
                    </a:cubicBezTo>
                    <a:cubicBezTo>
                      <a:pt x="883" y="1212"/>
                      <a:pt x="917" y="1176"/>
                      <a:pt x="944" y="1141"/>
                    </a:cubicBezTo>
                    <a:cubicBezTo>
                      <a:pt x="944" y="1156"/>
                      <a:pt x="947" y="1169"/>
                      <a:pt x="952" y="1181"/>
                    </a:cubicBezTo>
                    <a:cubicBezTo>
                      <a:pt x="959" y="1199"/>
                      <a:pt x="977" y="1210"/>
                      <a:pt x="997" y="1208"/>
                    </a:cubicBezTo>
                    <a:cubicBezTo>
                      <a:pt x="1015" y="1207"/>
                      <a:pt x="1032" y="1200"/>
                      <a:pt x="1046" y="1190"/>
                    </a:cubicBezTo>
                    <a:cubicBezTo>
                      <a:pt x="1051" y="1191"/>
                      <a:pt x="1056" y="1191"/>
                      <a:pt x="1062" y="1191"/>
                    </a:cubicBezTo>
                    <a:cubicBezTo>
                      <a:pt x="1075" y="1190"/>
                      <a:pt x="1088" y="1186"/>
                      <a:pt x="1100" y="1180"/>
                    </a:cubicBezTo>
                    <a:cubicBezTo>
                      <a:pt x="1103" y="1199"/>
                      <a:pt x="1112" y="1215"/>
                      <a:pt x="1129" y="1226"/>
                    </a:cubicBezTo>
                    <a:cubicBezTo>
                      <a:pt x="1146" y="1237"/>
                      <a:pt x="1163" y="1238"/>
                      <a:pt x="1180" y="1233"/>
                    </a:cubicBezTo>
                    <a:cubicBezTo>
                      <a:pt x="1182" y="1239"/>
                      <a:pt x="1185" y="1244"/>
                      <a:pt x="1190" y="1248"/>
                    </a:cubicBezTo>
                    <a:cubicBezTo>
                      <a:pt x="1200" y="1258"/>
                      <a:pt x="1214" y="1262"/>
                      <a:pt x="1228" y="1260"/>
                    </a:cubicBezTo>
                    <a:cubicBezTo>
                      <a:pt x="1275" y="1253"/>
                      <a:pt x="1308" y="1210"/>
                      <a:pt x="1331" y="1179"/>
                    </a:cubicBezTo>
                    <a:cubicBezTo>
                      <a:pt x="1331" y="1179"/>
                      <a:pt x="1332" y="1179"/>
                      <a:pt x="1332" y="1179"/>
                    </a:cubicBezTo>
                    <a:cubicBezTo>
                      <a:pt x="1333" y="1181"/>
                      <a:pt x="1334" y="1183"/>
                      <a:pt x="1335" y="1185"/>
                    </a:cubicBezTo>
                    <a:cubicBezTo>
                      <a:pt x="1339" y="1190"/>
                      <a:pt x="1343" y="1194"/>
                      <a:pt x="1349" y="1198"/>
                    </a:cubicBezTo>
                    <a:cubicBezTo>
                      <a:pt x="1343" y="1218"/>
                      <a:pt x="1339" y="1238"/>
                      <a:pt x="1339" y="1258"/>
                    </a:cubicBezTo>
                    <a:cubicBezTo>
                      <a:pt x="1339" y="1259"/>
                      <a:pt x="1339" y="1260"/>
                      <a:pt x="1339" y="1262"/>
                    </a:cubicBezTo>
                    <a:cubicBezTo>
                      <a:pt x="1340" y="1284"/>
                      <a:pt x="1357" y="1303"/>
                      <a:pt x="1379" y="1305"/>
                    </a:cubicBezTo>
                    <a:cubicBezTo>
                      <a:pt x="1426" y="1311"/>
                      <a:pt x="1465" y="1273"/>
                      <a:pt x="1506" y="1222"/>
                    </a:cubicBezTo>
                    <a:cubicBezTo>
                      <a:pt x="1508" y="1232"/>
                      <a:pt x="1513" y="1240"/>
                      <a:pt x="1521" y="1247"/>
                    </a:cubicBezTo>
                    <a:cubicBezTo>
                      <a:pt x="1532" y="1256"/>
                      <a:pt x="1547" y="1259"/>
                      <a:pt x="1561" y="1256"/>
                    </a:cubicBezTo>
                    <a:cubicBezTo>
                      <a:pt x="1597" y="1246"/>
                      <a:pt x="1622" y="1213"/>
                      <a:pt x="1639" y="1189"/>
                    </a:cubicBezTo>
                    <a:cubicBezTo>
                      <a:pt x="1648" y="1177"/>
                      <a:pt x="1648" y="1177"/>
                      <a:pt x="1648" y="1177"/>
                    </a:cubicBezTo>
                    <a:cubicBezTo>
                      <a:pt x="1673" y="1147"/>
                      <a:pt x="1698" y="1117"/>
                      <a:pt x="1722" y="1088"/>
                    </a:cubicBezTo>
                    <a:cubicBezTo>
                      <a:pt x="1722" y="1089"/>
                      <a:pt x="1721" y="1091"/>
                      <a:pt x="1721" y="1092"/>
                    </a:cubicBezTo>
                    <a:cubicBezTo>
                      <a:pt x="1707" y="1126"/>
                      <a:pt x="1690" y="1166"/>
                      <a:pt x="1690" y="1203"/>
                    </a:cubicBezTo>
                    <a:cubicBezTo>
                      <a:pt x="1690" y="1217"/>
                      <a:pt x="1692" y="1230"/>
                      <a:pt x="1698" y="1243"/>
                    </a:cubicBezTo>
                    <a:cubicBezTo>
                      <a:pt x="1703" y="1255"/>
                      <a:pt x="1713" y="1264"/>
                      <a:pt x="1726" y="1268"/>
                    </a:cubicBezTo>
                    <a:cubicBezTo>
                      <a:pt x="1738" y="1272"/>
                      <a:pt x="1752" y="1270"/>
                      <a:pt x="1763" y="1263"/>
                    </a:cubicBezTo>
                    <a:cubicBezTo>
                      <a:pt x="1784" y="1249"/>
                      <a:pt x="1803" y="1231"/>
                      <a:pt x="1821" y="1211"/>
                    </a:cubicBezTo>
                    <a:cubicBezTo>
                      <a:pt x="1823" y="1212"/>
                      <a:pt x="1826" y="1212"/>
                      <a:pt x="1829" y="1213"/>
                    </a:cubicBezTo>
                    <a:cubicBezTo>
                      <a:pt x="1862" y="1216"/>
                      <a:pt x="1889" y="1196"/>
                      <a:pt x="1912" y="1176"/>
                    </a:cubicBezTo>
                    <a:cubicBezTo>
                      <a:pt x="1913" y="1183"/>
                      <a:pt x="1916" y="1190"/>
                      <a:pt x="1921" y="1196"/>
                    </a:cubicBezTo>
                    <a:cubicBezTo>
                      <a:pt x="1933" y="1210"/>
                      <a:pt x="1952" y="1216"/>
                      <a:pt x="1969" y="1210"/>
                    </a:cubicBezTo>
                    <a:cubicBezTo>
                      <a:pt x="1992" y="1203"/>
                      <a:pt x="2012" y="1188"/>
                      <a:pt x="2029" y="1172"/>
                    </a:cubicBezTo>
                    <a:cubicBezTo>
                      <a:pt x="2038" y="1184"/>
                      <a:pt x="2052" y="1191"/>
                      <a:pt x="2067" y="1190"/>
                    </a:cubicBezTo>
                    <a:cubicBezTo>
                      <a:pt x="2072" y="1190"/>
                      <a:pt x="2078" y="1189"/>
                      <a:pt x="2083" y="1188"/>
                    </a:cubicBezTo>
                    <a:cubicBezTo>
                      <a:pt x="2080" y="1196"/>
                      <a:pt x="2078" y="1204"/>
                      <a:pt x="2077" y="1212"/>
                    </a:cubicBezTo>
                    <a:cubicBezTo>
                      <a:pt x="2077" y="1214"/>
                      <a:pt x="2077" y="1215"/>
                      <a:pt x="2077" y="1216"/>
                    </a:cubicBezTo>
                    <a:cubicBezTo>
                      <a:pt x="2077" y="1231"/>
                      <a:pt x="2084" y="1245"/>
                      <a:pt x="2096" y="1253"/>
                    </a:cubicBezTo>
                    <a:cubicBezTo>
                      <a:pt x="2110" y="1263"/>
                      <a:pt x="2127" y="1264"/>
                      <a:pt x="2142" y="1257"/>
                    </a:cubicBezTo>
                    <a:cubicBezTo>
                      <a:pt x="2157" y="1249"/>
                      <a:pt x="2171" y="1240"/>
                      <a:pt x="2183" y="1229"/>
                    </a:cubicBezTo>
                    <a:cubicBezTo>
                      <a:pt x="2181" y="1233"/>
                      <a:pt x="2180" y="1237"/>
                      <a:pt x="2179" y="1241"/>
                    </a:cubicBezTo>
                    <a:cubicBezTo>
                      <a:pt x="2178" y="1245"/>
                      <a:pt x="2177" y="1249"/>
                      <a:pt x="2177" y="1253"/>
                    </a:cubicBezTo>
                    <a:cubicBezTo>
                      <a:pt x="2177" y="1264"/>
                      <a:pt x="2182" y="1276"/>
                      <a:pt x="2190" y="1284"/>
                    </a:cubicBezTo>
                    <a:cubicBezTo>
                      <a:pt x="2201" y="1296"/>
                      <a:pt x="2218" y="1300"/>
                      <a:pt x="2233" y="1296"/>
                    </a:cubicBezTo>
                    <a:cubicBezTo>
                      <a:pt x="2235" y="1296"/>
                      <a:pt x="2237" y="1295"/>
                      <a:pt x="2239" y="1295"/>
                    </a:cubicBezTo>
                    <a:cubicBezTo>
                      <a:pt x="2239" y="1297"/>
                      <a:pt x="2240" y="1300"/>
                      <a:pt x="2242" y="1303"/>
                    </a:cubicBezTo>
                    <a:cubicBezTo>
                      <a:pt x="2250" y="1317"/>
                      <a:pt x="2264" y="1325"/>
                      <a:pt x="2280" y="1326"/>
                    </a:cubicBezTo>
                    <a:cubicBezTo>
                      <a:pt x="2319" y="1326"/>
                      <a:pt x="2357" y="1304"/>
                      <a:pt x="2397" y="1269"/>
                    </a:cubicBezTo>
                    <a:cubicBezTo>
                      <a:pt x="2397" y="1281"/>
                      <a:pt x="2402" y="1292"/>
                      <a:pt x="2411" y="1301"/>
                    </a:cubicBezTo>
                    <a:cubicBezTo>
                      <a:pt x="2428" y="1316"/>
                      <a:pt x="2454" y="1316"/>
                      <a:pt x="2471" y="1301"/>
                    </a:cubicBezTo>
                    <a:cubicBezTo>
                      <a:pt x="2472" y="1301"/>
                      <a:pt x="2473" y="1300"/>
                      <a:pt x="2473" y="1300"/>
                    </a:cubicBezTo>
                    <a:cubicBezTo>
                      <a:pt x="2473" y="1311"/>
                      <a:pt x="2477" y="1322"/>
                      <a:pt x="2485" y="1330"/>
                    </a:cubicBezTo>
                    <a:cubicBezTo>
                      <a:pt x="2502" y="1348"/>
                      <a:pt x="2530" y="1349"/>
                      <a:pt x="2548" y="1333"/>
                    </a:cubicBezTo>
                    <a:cubicBezTo>
                      <a:pt x="2570" y="1313"/>
                      <a:pt x="2570" y="1313"/>
                      <a:pt x="2570" y="1313"/>
                    </a:cubicBezTo>
                    <a:cubicBezTo>
                      <a:pt x="2595" y="1290"/>
                      <a:pt x="2628" y="1260"/>
                      <a:pt x="2660" y="1239"/>
                    </a:cubicBezTo>
                    <a:cubicBezTo>
                      <a:pt x="2675" y="1254"/>
                      <a:pt x="2698" y="1258"/>
                      <a:pt x="2716" y="1247"/>
                    </a:cubicBezTo>
                    <a:cubicBezTo>
                      <a:pt x="2744" y="1230"/>
                      <a:pt x="2762" y="1203"/>
                      <a:pt x="2763" y="1174"/>
                    </a:cubicBezTo>
                    <a:cubicBezTo>
                      <a:pt x="2763" y="1174"/>
                      <a:pt x="2763" y="1173"/>
                      <a:pt x="2763" y="1172"/>
                    </a:cubicBezTo>
                    <a:cubicBezTo>
                      <a:pt x="2763" y="1160"/>
                      <a:pt x="2759" y="1149"/>
                      <a:pt x="2751" y="1140"/>
                    </a:cubicBezTo>
                    <a:cubicBezTo>
                      <a:pt x="2743" y="1132"/>
                      <a:pt x="2732" y="1127"/>
                      <a:pt x="2721" y="1127"/>
                    </a:cubicBezTo>
                    <a:cubicBezTo>
                      <a:pt x="2741" y="1097"/>
                      <a:pt x="2759" y="1065"/>
                      <a:pt x="2766" y="1032"/>
                    </a:cubicBezTo>
                    <a:cubicBezTo>
                      <a:pt x="2766" y="1029"/>
                      <a:pt x="2767" y="1025"/>
                      <a:pt x="2767" y="1022"/>
                    </a:cubicBezTo>
                    <a:cubicBezTo>
                      <a:pt x="2767" y="1011"/>
                      <a:pt x="2763" y="1001"/>
                      <a:pt x="2755" y="992"/>
                    </a:cubicBezTo>
                    <a:cubicBezTo>
                      <a:pt x="2747" y="984"/>
                      <a:pt x="2737" y="979"/>
                      <a:pt x="2725" y="978"/>
                    </a:cubicBezTo>
                    <a:cubicBezTo>
                      <a:pt x="2729" y="967"/>
                      <a:pt x="2731" y="956"/>
                      <a:pt x="2731" y="945"/>
                    </a:cubicBezTo>
                    <a:cubicBezTo>
                      <a:pt x="2731" y="944"/>
                      <a:pt x="2731" y="942"/>
                      <a:pt x="2731" y="940"/>
                    </a:cubicBezTo>
                    <a:cubicBezTo>
                      <a:pt x="2731" y="928"/>
                      <a:pt x="2725" y="917"/>
                      <a:pt x="2716" y="909"/>
                    </a:cubicBezTo>
                    <a:cubicBezTo>
                      <a:pt x="2716" y="909"/>
                      <a:pt x="2716" y="909"/>
                      <a:pt x="2715" y="909"/>
                    </a:cubicBezTo>
                    <a:cubicBezTo>
                      <a:pt x="2737" y="885"/>
                      <a:pt x="2758" y="862"/>
                      <a:pt x="2777" y="837"/>
                    </a:cubicBezTo>
                    <a:cubicBezTo>
                      <a:pt x="2784" y="829"/>
                      <a:pt x="2787" y="819"/>
                      <a:pt x="2787" y="809"/>
                    </a:cubicBezTo>
                    <a:cubicBezTo>
                      <a:pt x="2787" y="797"/>
                      <a:pt x="2783" y="785"/>
                      <a:pt x="2774" y="777"/>
                    </a:cubicBezTo>
                    <a:cubicBezTo>
                      <a:pt x="2757" y="760"/>
                      <a:pt x="2731" y="760"/>
                      <a:pt x="2713" y="775"/>
                    </a:cubicBezTo>
                    <a:cubicBezTo>
                      <a:pt x="2663" y="818"/>
                      <a:pt x="2609" y="858"/>
                      <a:pt x="2556" y="896"/>
                    </a:cubicBezTo>
                    <a:cubicBezTo>
                      <a:pt x="2552" y="899"/>
                      <a:pt x="2548" y="902"/>
                      <a:pt x="2544" y="905"/>
                    </a:cubicBezTo>
                    <a:cubicBezTo>
                      <a:pt x="2595" y="839"/>
                      <a:pt x="2648" y="771"/>
                      <a:pt x="2709" y="715"/>
                    </a:cubicBezTo>
                    <a:cubicBezTo>
                      <a:pt x="2722" y="704"/>
                      <a:pt x="2735" y="693"/>
                      <a:pt x="2748" y="682"/>
                    </a:cubicBezTo>
                    <a:cubicBezTo>
                      <a:pt x="2759" y="673"/>
                      <a:pt x="2764" y="660"/>
                      <a:pt x="2764" y="647"/>
                    </a:cubicBezTo>
                    <a:cubicBezTo>
                      <a:pt x="2764" y="637"/>
                      <a:pt x="2761" y="627"/>
                      <a:pt x="2754" y="619"/>
                    </a:cubicBezTo>
                    <a:cubicBezTo>
                      <a:pt x="2738" y="600"/>
                      <a:pt x="2711" y="597"/>
                      <a:pt x="2691" y="612"/>
                    </a:cubicBezTo>
                    <a:cubicBezTo>
                      <a:pt x="2691" y="612"/>
                      <a:pt x="2690" y="613"/>
                      <a:pt x="2690" y="613"/>
                    </a:cubicBezTo>
                    <a:cubicBezTo>
                      <a:pt x="2690" y="613"/>
                      <a:pt x="2690" y="613"/>
                      <a:pt x="2690" y="613"/>
                    </a:cubicBezTo>
                    <a:cubicBezTo>
                      <a:pt x="2690" y="614"/>
                      <a:pt x="2689" y="614"/>
                      <a:pt x="2689" y="614"/>
                    </a:cubicBezTo>
                    <a:cubicBezTo>
                      <a:pt x="2684" y="618"/>
                      <a:pt x="2678" y="623"/>
                      <a:pt x="2673" y="627"/>
                    </a:cubicBezTo>
                    <a:cubicBezTo>
                      <a:pt x="2677" y="621"/>
                      <a:pt x="2679" y="614"/>
                      <a:pt x="2679" y="606"/>
                    </a:cubicBezTo>
                    <a:cubicBezTo>
                      <a:pt x="2679" y="598"/>
                      <a:pt x="2676" y="589"/>
                      <a:pt x="2671" y="582"/>
                    </a:cubicBezTo>
                    <a:cubicBezTo>
                      <a:pt x="2662" y="568"/>
                      <a:pt x="2647" y="561"/>
                      <a:pt x="2631" y="562"/>
                    </a:cubicBezTo>
                    <a:cubicBezTo>
                      <a:pt x="2645" y="551"/>
                      <a:pt x="2660" y="542"/>
                      <a:pt x="2674" y="533"/>
                    </a:cubicBezTo>
                    <a:cubicBezTo>
                      <a:pt x="2688" y="524"/>
                      <a:pt x="2696" y="509"/>
                      <a:pt x="2696" y="494"/>
                    </a:cubicBezTo>
                    <a:cubicBezTo>
                      <a:pt x="2696" y="486"/>
                      <a:pt x="2694" y="478"/>
                      <a:pt x="2689" y="471"/>
                    </a:cubicBezTo>
                    <a:cubicBezTo>
                      <a:pt x="2676" y="450"/>
                      <a:pt x="2649" y="443"/>
                      <a:pt x="2628" y="456"/>
                    </a:cubicBezTo>
                    <a:cubicBezTo>
                      <a:pt x="2628" y="456"/>
                      <a:pt x="2627" y="456"/>
                      <a:pt x="2627" y="456"/>
                    </a:cubicBezTo>
                    <a:cubicBezTo>
                      <a:pt x="2627" y="456"/>
                      <a:pt x="2627" y="456"/>
                      <a:pt x="2627" y="456"/>
                    </a:cubicBezTo>
                    <a:cubicBezTo>
                      <a:pt x="2627" y="456"/>
                      <a:pt x="2627" y="456"/>
                      <a:pt x="2627" y="456"/>
                    </a:cubicBezTo>
                    <a:cubicBezTo>
                      <a:pt x="2624" y="458"/>
                      <a:pt x="2620" y="460"/>
                      <a:pt x="2617" y="462"/>
                    </a:cubicBezTo>
                    <a:cubicBezTo>
                      <a:pt x="2625" y="456"/>
                      <a:pt x="2632" y="450"/>
                      <a:pt x="2640" y="443"/>
                    </a:cubicBezTo>
                    <a:cubicBezTo>
                      <a:pt x="2650" y="435"/>
                      <a:pt x="2656" y="422"/>
                      <a:pt x="2656" y="409"/>
                    </a:cubicBezTo>
                    <a:cubicBezTo>
                      <a:pt x="2656" y="400"/>
                      <a:pt x="2654" y="392"/>
                      <a:pt x="2649" y="384"/>
                    </a:cubicBezTo>
                    <a:cubicBezTo>
                      <a:pt x="2644" y="376"/>
                      <a:pt x="2636" y="371"/>
                      <a:pt x="2628" y="367"/>
                    </a:cubicBezTo>
                    <a:cubicBezTo>
                      <a:pt x="2633" y="364"/>
                      <a:pt x="2638" y="360"/>
                      <a:pt x="2643" y="357"/>
                    </a:cubicBezTo>
                    <a:cubicBezTo>
                      <a:pt x="2643" y="357"/>
                      <a:pt x="2642" y="357"/>
                      <a:pt x="2642" y="358"/>
                    </a:cubicBezTo>
                    <a:cubicBezTo>
                      <a:pt x="2643" y="357"/>
                      <a:pt x="2644" y="357"/>
                      <a:pt x="2644" y="356"/>
                    </a:cubicBezTo>
                    <a:cubicBezTo>
                      <a:pt x="2657" y="348"/>
                      <a:pt x="2663" y="334"/>
                      <a:pt x="2663" y="320"/>
                    </a:cubicBezTo>
                    <a:cubicBezTo>
                      <a:pt x="2663" y="311"/>
                      <a:pt x="2661" y="302"/>
                      <a:pt x="2656" y="294"/>
                    </a:cubicBezTo>
                    <a:cubicBezTo>
                      <a:pt x="2642" y="274"/>
                      <a:pt x="2614" y="269"/>
                      <a:pt x="2594" y="282"/>
                    </a:cubicBezTo>
                    <a:cubicBezTo>
                      <a:pt x="2593" y="282"/>
                      <a:pt x="2593" y="283"/>
                      <a:pt x="2592" y="283"/>
                    </a:cubicBezTo>
                    <a:cubicBezTo>
                      <a:pt x="2572" y="298"/>
                      <a:pt x="2547" y="309"/>
                      <a:pt x="2521" y="321"/>
                    </a:cubicBezTo>
                    <a:cubicBezTo>
                      <a:pt x="2516" y="323"/>
                      <a:pt x="2512" y="325"/>
                      <a:pt x="2508" y="327"/>
                    </a:cubicBezTo>
                    <a:cubicBezTo>
                      <a:pt x="2524" y="315"/>
                      <a:pt x="2540" y="302"/>
                      <a:pt x="2553" y="287"/>
                    </a:cubicBezTo>
                    <a:cubicBezTo>
                      <a:pt x="2561" y="278"/>
                      <a:pt x="2566" y="267"/>
                      <a:pt x="2566" y="256"/>
                    </a:cubicBezTo>
                    <a:cubicBezTo>
                      <a:pt x="2566" y="249"/>
                      <a:pt x="2564" y="241"/>
                      <a:pt x="2560" y="234"/>
                    </a:cubicBezTo>
                    <a:cubicBezTo>
                      <a:pt x="2550" y="217"/>
                      <a:pt x="2531" y="208"/>
                      <a:pt x="2512" y="212"/>
                    </a:cubicBezTo>
                    <a:cubicBezTo>
                      <a:pt x="2484" y="218"/>
                      <a:pt x="2457" y="232"/>
                      <a:pt x="2431" y="249"/>
                    </a:cubicBezTo>
                    <a:cubicBezTo>
                      <a:pt x="2436" y="242"/>
                      <a:pt x="2438" y="234"/>
                      <a:pt x="2438" y="226"/>
                    </a:cubicBezTo>
                    <a:cubicBezTo>
                      <a:pt x="2438" y="218"/>
                      <a:pt x="2436" y="210"/>
                      <a:pt x="2432" y="203"/>
                    </a:cubicBezTo>
                    <a:cubicBezTo>
                      <a:pt x="2421" y="184"/>
                      <a:pt x="2399" y="176"/>
                      <a:pt x="2378" y="183"/>
                    </a:cubicBezTo>
                    <a:cubicBezTo>
                      <a:pt x="2301" y="211"/>
                      <a:pt x="2231" y="266"/>
                      <a:pt x="2175" y="310"/>
                    </a:cubicBezTo>
                    <a:cubicBezTo>
                      <a:pt x="2086" y="380"/>
                      <a:pt x="2003" y="462"/>
                      <a:pt x="1913" y="568"/>
                    </a:cubicBezTo>
                    <a:cubicBezTo>
                      <a:pt x="1982" y="478"/>
                      <a:pt x="2056" y="390"/>
                      <a:pt x="2141" y="311"/>
                    </a:cubicBezTo>
                    <a:cubicBezTo>
                      <a:pt x="2148" y="305"/>
                      <a:pt x="2159" y="296"/>
                      <a:pt x="2172" y="286"/>
                    </a:cubicBezTo>
                    <a:cubicBezTo>
                      <a:pt x="2213" y="255"/>
                      <a:pt x="2259" y="219"/>
                      <a:pt x="2270" y="177"/>
                    </a:cubicBezTo>
                    <a:cubicBezTo>
                      <a:pt x="2271" y="174"/>
                      <a:pt x="2271" y="170"/>
                      <a:pt x="2271" y="166"/>
                    </a:cubicBezTo>
                    <a:cubicBezTo>
                      <a:pt x="2271" y="154"/>
                      <a:pt x="2266" y="142"/>
                      <a:pt x="2257" y="133"/>
                    </a:cubicBezTo>
                    <a:cubicBezTo>
                      <a:pt x="2246" y="122"/>
                      <a:pt x="2228" y="118"/>
                      <a:pt x="2213" y="123"/>
                    </a:cubicBezTo>
                    <a:cubicBezTo>
                      <a:pt x="2201" y="127"/>
                      <a:pt x="2189" y="132"/>
                      <a:pt x="2177" y="138"/>
                    </a:cubicBezTo>
                    <a:cubicBezTo>
                      <a:pt x="2175" y="136"/>
                      <a:pt x="2173" y="135"/>
                      <a:pt x="2170" y="135"/>
                    </a:cubicBezTo>
                    <a:cubicBezTo>
                      <a:pt x="2126" y="119"/>
                      <a:pt x="2074" y="143"/>
                      <a:pt x="2019" y="176"/>
                    </a:cubicBezTo>
                    <a:cubicBezTo>
                      <a:pt x="2025" y="160"/>
                      <a:pt x="2029" y="145"/>
                      <a:pt x="2029" y="130"/>
                    </a:cubicBezTo>
                    <a:cubicBezTo>
                      <a:pt x="2029" y="126"/>
                      <a:pt x="2028" y="122"/>
                      <a:pt x="2028" y="119"/>
                    </a:cubicBezTo>
                    <a:cubicBezTo>
                      <a:pt x="2025" y="98"/>
                      <a:pt x="2009" y="82"/>
                      <a:pt x="1988" y="80"/>
                    </a:cubicBezTo>
                    <a:cubicBezTo>
                      <a:pt x="1970" y="78"/>
                      <a:pt x="1952" y="81"/>
                      <a:pt x="1934" y="86"/>
                    </a:cubicBezTo>
                    <a:cubicBezTo>
                      <a:pt x="1934" y="86"/>
                      <a:pt x="1934" y="86"/>
                      <a:pt x="1934" y="86"/>
                    </a:cubicBezTo>
                    <a:cubicBezTo>
                      <a:pt x="1918" y="69"/>
                      <a:pt x="1890" y="68"/>
                      <a:pt x="1872" y="84"/>
                    </a:cubicBezTo>
                    <a:cubicBezTo>
                      <a:pt x="1866" y="88"/>
                      <a:pt x="1861" y="94"/>
                      <a:pt x="1856" y="99"/>
                    </a:cubicBezTo>
                    <a:cubicBezTo>
                      <a:pt x="1845" y="108"/>
                      <a:pt x="1833" y="117"/>
                      <a:pt x="1821" y="126"/>
                    </a:cubicBezTo>
                    <a:cubicBezTo>
                      <a:pt x="1823" y="121"/>
                      <a:pt x="1824" y="115"/>
                      <a:pt x="1825" y="109"/>
                    </a:cubicBezTo>
                    <a:cubicBezTo>
                      <a:pt x="1825" y="107"/>
                      <a:pt x="1825" y="105"/>
                      <a:pt x="1825" y="102"/>
                    </a:cubicBezTo>
                    <a:cubicBezTo>
                      <a:pt x="1825" y="90"/>
                      <a:pt x="1821" y="79"/>
                      <a:pt x="1812" y="70"/>
                    </a:cubicBezTo>
                    <a:cubicBezTo>
                      <a:pt x="1802" y="60"/>
                      <a:pt x="1787" y="56"/>
                      <a:pt x="1773" y="58"/>
                    </a:cubicBezTo>
                    <a:cubicBezTo>
                      <a:pt x="1714" y="68"/>
                      <a:pt x="1657" y="106"/>
                      <a:pt x="1611" y="136"/>
                    </a:cubicBezTo>
                    <a:cubicBezTo>
                      <a:pt x="1611" y="136"/>
                      <a:pt x="1610" y="137"/>
                      <a:pt x="1610" y="137"/>
                    </a:cubicBezTo>
                    <a:cubicBezTo>
                      <a:pt x="1610" y="135"/>
                      <a:pt x="1610" y="134"/>
                      <a:pt x="1610" y="132"/>
                    </a:cubicBezTo>
                    <a:cubicBezTo>
                      <a:pt x="1610" y="124"/>
                      <a:pt x="1608" y="116"/>
                      <a:pt x="1603" y="109"/>
                    </a:cubicBezTo>
                    <a:cubicBezTo>
                      <a:pt x="1593" y="91"/>
                      <a:pt x="1571" y="83"/>
                      <a:pt x="1551" y="89"/>
                    </a:cubicBezTo>
                    <a:cubicBezTo>
                      <a:pt x="1495" y="108"/>
                      <a:pt x="1446" y="151"/>
                      <a:pt x="1403" y="190"/>
                    </a:cubicBezTo>
                    <a:cubicBezTo>
                      <a:pt x="1405" y="183"/>
                      <a:pt x="1407" y="176"/>
                      <a:pt x="1408" y="169"/>
                    </a:cubicBezTo>
                    <a:cubicBezTo>
                      <a:pt x="1408" y="167"/>
                      <a:pt x="1408" y="165"/>
                      <a:pt x="1408" y="163"/>
                    </a:cubicBezTo>
                    <a:cubicBezTo>
                      <a:pt x="1408" y="162"/>
                      <a:pt x="1408" y="160"/>
                      <a:pt x="1408" y="159"/>
                    </a:cubicBezTo>
                    <a:cubicBezTo>
                      <a:pt x="1429" y="143"/>
                      <a:pt x="1450" y="127"/>
                      <a:pt x="1470" y="110"/>
                    </a:cubicBezTo>
                    <a:cubicBezTo>
                      <a:pt x="1481" y="101"/>
                      <a:pt x="1486" y="88"/>
                      <a:pt x="1486" y="76"/>
                    </a:cubicBezTo>
                    <a:cubicBezTo>
                      <a:pt x="1486" y="69"/>
                      <a:pt x="1485" y="62"/>
                      <a:pt x="1482" y="56"/>
                    </a:cubicBezTo>
                    <a:cubicBezTo>
                      <a:pt x="1472" y="37"/>
                      <a:pt x="1452" y="27"/>
                      <a:pt x="1431" y="32"/>
                    </a:cubicBezTo>
                    <a:cubicBezTo>
                      <a:pt x="1397" y="39"/>
                      <a:pt x="1365" y="56"/>
                      <a:pt x="1334" y="77"/>
                    </a:cubicBezTo>
                    <a:cubicBezTo>
                      <a:pt x="1321" y="43"/>
                      <a:pt x="1293" y="22"/>
                      <a:pt x="1254" y="17"/>
                    </a:cubicBezTo>
                    <a:cubicBezTo>
                      <a:pt x="1228" y="13"/>
                      <a:pt x="1202" y="17"/>
                      <a:pt x="1180" y="21"/>
                    </a:cubicBezTo>
                    <a:cubicBezTo>
                      <a:pt x="1084" y="39"/>
                      <a:pt x="1001" y="92"/>
                      <a:pt x="927" y="156"/>
                    </a:cubicBezTo>
                    <a:cubicBezTo>
                      <a:pt x="926" y="153"/>
                      <a:pt x="924" y="151"/>
                      <a:pt x="922" y="148"/>
                    </a:cubicBezTo>
                    <a:cubicBezTo>
                      <a:pt x="911" y="134"/>
                      <a:pt x="892" y="128"/>
                      <a:pt x="874" y="133"/>
                    </a:cubicBezTo>
                    <a:cubicBezTo>
                      <a:pt x="800" y="155"/>
                      <a:pt x="699" y="288"/>
                      <a:pt x="540" y="502"/>
                    </a:cubicBezTo>
                    <a:cubicBezTo>
                      <a:pt x="538" y="506"/>
                      <a:pt x="535" y="509"/>
                      <a:pt x="533" y="512"/>
                    </a:cubicBezTo>
                    <a:cubicBezTo>
                      <a:pt x="510" y="542"/>
                      <a:pt x="487" y="573"/>
                      <a:pt x="466" y="603"/>
                    </a:cubicBezTo>
                    <a:cubicBezTo>
                      <a:pt x="430" y="651"/>
                      <a:pt x="394" y="696"/>
                      <a:pt x="363" y="734"/>
                    </a:cubicBezTo>
                    <a:cubicBezTo>
                      <a:pt x="342" y="758"/>
                      <a:pt x="325" y="777"/>
                      <a:pt x="311" y="791"/>
                    </a:cubicBezTo>
                    <a:cubicBezTo>
                      <a:pt x="353" y="736"/>
                      <a:pt x="406" y="656"/>
                      <a:pt x="474" y="545"/>
                    </a:cubicBezTo>
                    <a:cubicBezTo>
                      <a:pt x="490" y="519"/>
                      <a:pt x="505" y="495"/>
                      <a:pt x="509" y="489"/>
                    </a:cubicBezTo>
                    <a:cubicBezTo>
                      <a:pt x="576" y="398"/>
                      <a:pt x="634" y="324"/>
                      <a:pt x="705" y="260"/>
                    </a:cubicBezTo>
                    <a:cubicBezTo>
                      <a:pt x="717" y="249"/>
                      <a:pt x="717" y="249"/>
                      <a:pt x="717" y="249"/>
                    </a:cubicBezTo>
                    <a:cubicBezTo>
                      <a:pt x="739" y="231"/>
                      <a:pt x="763" y="210"/>
                      <a:pt x="778" y="182"/>
                    </a:cubicBezTo>
                    <a:cubicBezTo>
                      <a:pt x="782" y="175"/>
                      <a:pt x="784" y="167"/>
                      <a:pt x="784" y="160"/>
                    </a:cubicBezTo>
                    <a:cubicBezTo>
                      <a:pt x="784" y="148"/>
                      <a:pt x="779" y="136"/>
                      <a:pt x="770" y="127"/>
                    </a:cubicBezTo>
                    <a:cubicBezTo>
                      <a:pt x="755" y="113"/>
                      <a:pt x="732" y="111"/>
                      <a:pt x="715" y="122"/>
                    </a:cubicBezTo>
                    <a:cubicBezTo>
                      <a:pt x="605" y="192"/>
                      <a:pt x="514" y="303"/>
                      <a:pt x="433" y="402"/>
                    </a:cubicBezTo>
                    <a:cubicBezTo>
                      <a:pt x="420" y="418"/>
                      <a:pt x="420" y="418"/>
                      <a:pt x="420" y="418"/>
                    </a:cubicBezTo>
                    <a:cubicBezTo>
                      <a:pt x="376" y="472"/>
                      <a:pt x="332" y="529"/>
                      <a:pt x="293" y="590"/>
                    </a:cubicBezTo>
                    <a:cubicBezTo>
                      <a:pt x="327" y="536"/>
                      <a:pt x="367" y="484"/>
                      <a:pt x="404" y="437"/>
                    </a:cubicBezTo>
                    <a:cubicBezTo>
                      <a:pt x="433" y="400"/>
                      <a:pt x="459" y="360"/>
                      <a:pt x="484" y="321"/>
                    </a:cubicBezTo>
                    <a:cubicBezTo>
                      <a:pt x="515" y="272"/>
                      <a:pt x="545" y="226"/>
                      <a:pt x="580" y="187"/>
                    </a:cubicBezTo>
                    <a:cubicBezTo>
                      <a:pt x="592" y="177"/>
                      <a:pt x="603" y="166"/>
                      <a:pt x="615" y="155"/>
                    </a:cubicBezTo>
                    <a:cubicBezTo>
                      <a:pt x="625" y="150"/>
                      <a:pt x="640" y="146"/>
                      <a:pt x="651" y="143"/>
                    </a:cubicBezTo>
                    <a:cubicBezTo>
                      <a:pt x="687" y="134"/>
                      <a:pt x="732" y="122"/>
                      <a:pt x="753" y="82"/>
                    </a:cubicBezTo>
                    <a:cubicBezTo>
                      <a:pt x="756" y="76"/>
                      <a:pt x="758" y="69"/>
                      <a:pt x="758" y="62"/>
                    </a:cubicBezTo>
                    <a:cubicBezTo>
                      <a:pt x="758" y="56"/>
                      <a:pt x="757" y="50"/>
                      <a:pt x="754" y="44"/>
                    </a:cubicBezTo>
                    <a:cubicBezTo>
                      <a:pt x="749" y="32"/>
                      <a:pt x="739" y="23"/>
                      <a:pt x="726" y="19"/>
                    </a:cubicBezTo>
                    <a:cubicBezTo>
                      <a:pt x="669" y="0"/>
                      <a:pt x="594" y="50"/>
                      <a:pt x="573" y="70"/>
                    </a:cubicBezTo>
                    <a:close/>
                    <a:moveTo>
                      <a:pt x="1117" y="136"/>
                    </a:moveTo>
                    <a:cubicBezTo>
                      <a:pt x="1109" y="140"/>
                      <a:pt x="1102" y="144"/>
                      <a:pt x="1095" y="149"/>
                    </a:cubicBezTo>
                    <a:cubicBezTo>
                      <a:pt x="1094" y="149"/>
                      <a:pt x="1094" y="148"/>
                      <a:pt x="1093" y="148"/>
                    </a:cubicBezTo>
                    <a:cubicBezTo>
                      <a:pt x="1101" y="143"/>
                      <a:pt x="1109" y="139"/>
                      <a:pt x="1117" y="136"/>
                    </a:cubicBezTo>
                    <a:close/>
                    <a:moveTo>
                      <a:pt x="1249" y="107"/>
                    </a:moveTo>
                    <a:cubicBezTo>
                      <a:pt x="1250" y="108"/>
                      <a:pt x="1250" y="108"/>
                      <a:pt x="1250" y="108"/>
                    </a:cubicBezTo>
                    <a:cubicBezTo>
                      <a:pt x="1250" y="108"/>
                      <a:pt x="1250" y="109"/>
                      <a:pt x="1250" y="110"/>
                    </a:cubicBezTo>
                    <a:cubicBezTo>
                      <a:pt x="1250" y="115"/>
                      <a:pt x="1249" y="125"/>
                      <a:pt x="1240" y="146"/>
                    </a:cubicBezTo>
                    <a:cubicBezTo>
                      <a:pt x="1239" y="137"/>
                      <a:pt x="1236" y="128"/>
                      <a:pt x="1230" y="120"/>
                    </a:cubicBezTo>
                    <a:cubicBezTo>
                      <a:pt x="1225" y="114"/>
                      <a:pt x="1218" y="110"/>
                      <a:pt x="1211" y="107"/>
                    </a:cubicBezTo>
                    <a:cubicBezTo>
                      <a:pt x="1237" y="104"/>
                      <a:pt x="1246" y="105"/>
                      <a:pt x="1249" y="107"/>
                    </a:cubicBezTo>
                    <a:close/>
                    <a:moveTo>
                      <a:pt x="590" y="586"/>
                    </a:moveTo>
                    <a:cubicBezTo>
                      <a:pt x="580" y="605"/>
                      <a:pt x="569" y="624"/>
                      <a:pt x="559" y="643"/>
                    </a:cubicBezTo>
                    <a:cubicBezTo>
                      <a:pt x="543" y="673"/>
                      <a:pt x="543" y="673"/>
                      <a:pt x="543" y="673"/>
                    </a:cubicBezTo>
                    <a:cubicBezTo>
                      <a:pt x="527" y="702"/>
                      <a:pt x="509" y="735"/>
                      <a:pt x="494" y="771"/>
                    </a:cubicBezTo>
                    <a:cubicBezTo>
                      <a:pt x="473" y="803"/>
                      <a:pt x="452" y="836"/>
                      <a:pt x="432" y="869"/>
                    </a:cubicBezTo>
                    <a:cubicBezTo>
                      <a:pt x="409" y="905"/>
                      <a:pt x="385" y="942"/>
                      <a:pt x="361" y="979"/>
                    </a:cubicBezTo>
                    <a:cubicBezTo>
                      <a:pt x="395" y="888"/>
                      <a:pt x="440" y="801"/>
                      <a:pt x="496" y="717"/>
                    </a:cubicBezTo>
                    <a:cubicBezTo>
                      <a:pt x="510" y="695"/>
                      <a:pt x="526" y="674"/>
                      <a:pt x="541" y="652"/>
                    </a:cubicBezTo>
                    <a:cubicBezTo>
                      <a:pt x="557" y="631"/>
                      <a:pt x="573" y="609"/>
                      <a:pt x="590" y="586"/>
                    </a:cubicBezTo>
                    <a:close/>
                    <a:moveTo>
                      <a:pt x="665" y="689"/>
                    </a:moveTo>
                    <a:cubicBezTo>
                      <a:pt x="675" y="674"/>
                      <a:pt x="684" y="659"/>
                      <a:pt x="694" y="645"/>
                    </a:cubicBezTo>
                    <a:cubicBezTo>
                      <a:pt x="667" y="690"/>
                      <a:pt x="642" y="734"/>
                      <a:pt x="620" y="775"/>
                    </a:cubicBezTo>
                    <a:cubicBezTo>
                      <a:pt x="615" y="779"/>
                      <a:pt x="611" y="783"/>
                      <a:pt x="606" y="787"/>
                    </a:cubicBezTo>
                    <a:cubicBezTo>
                      <a:pt x="625" y="755"/>
                      <a:pt x="645" y="722"/>
                      <a:pt x="665" y="689"/>
                    </a:cubicBezTo>
                    <a:close/>
                    <a:moveTo>
                      <a:pt x="636" y="1095"/>
                    </a:moveTo>
                    <a:cubicBezTo>
                      <a:pt x="635" y="1096"/>
                      <a:pt x="634" y="1097"/>
                      <a:pt x="633" y="1098"/>
                    </a:cubicBezTo>
                    <a:cubicBezTo>
                      <a:pt x="633" y="1098"/>
                      <a:pt x="633" y="1097"/>
                      <a:pt x="633" y="1097"/>
                    </a:cubicBezTo>
                    <a:cubicBezTo>
                      <a:pt x="634" y="1096"/>
                      <a:pt x="635" y="1095"/>
                      <a:pt x="636" y="1095"/>
                    </a:cubicBezTo>
                    <a:close/>
                    <a:moveTo>
                      <a:pt x="1275" y="453"/>
                    </a:moveTo>
                    <a:cubicBezTo>
                      <a:pt x="1244" y="495"/>
                      <a:pt x="1217" y="535"/>
                      <a:pt x="1196" y="569"/>
                    </a:cubicBezTo>
                    <a:cubicBezTo>
                      <a:pt x="1154" y="636"/>
                      <a:pt x="1115" y="711"/>
                      <a:pt x="1074" y="800"/>
                    </a:cubicBezTo>
                    <a:cubicBezTo>
                      <a:pt x="1066" y="811"/>
                      <a:pt x="1059" y="823"/>
                      <a:pt x="1051" y="834"/>
                    </a:cubicBezTo>
                    <a:cubicBezTo>
                      <a:pt x="1004" y="903"/>
                      <a:pt x="956" y="975"/>
                      <a:pt x="905" y="1042"/>
                    </a:cubicBezTo>
                    <a:cubicBezTo>
                      <a:pt x="891" y="1061"/>
                      <a:pt x="891" y="1061"/>
                      <a:pt x="891" y="1061"/>
                    </a:cubicBezTo>
                    <a:cubicBezTo>
                      <a:pt x="889" y="1064"/>
                      <a:pt x="886" y="1068"/>
                      <a:pt x="882" y="1073"/>
                    </a:cubicBezTo>
                    <a:cubicBezTo>
                      <a:pt x="893" y="1042"/>
                      <a:pt x="906" y="1011"/>
                      <a:pt x="916" y="988"/>
                    </a:cubicBezTo>
                    <a:cubicBezTo>
                      <a:pt x="926" y="964"/>
                      <a:pt x="926" y="964"/>
                      <a:pt x="926" y="964"/>
                    </a:cubicBezTo>
                    <a:cubicBezTo>
                      <a:pt x="974" y="842"/>
                      <a:pt x="1042" y="721"/>
                      <a:pt x="1129" y="605"/>
                    </a:cubicBezTo>
                    <a:cubicBezTo>
                      <a:pt x="1145" y="584"/>
                      <a:pt x="1162" y="563"/>
                      <a:pt x="1179" y="542"/>
                    </a:cubicBezTo>
                    <a:cubicBezTo>
                      <a:pt x="1210" y="511"/>
                      <a:pt x="1242" y="482"/>
                      <a:pt x="1275" y="453"/>
                    </a:cubicBezTo>
                    <a:close/>
                    <a:moveTo>
                      <a:pt x="1253" y="701"/>
                    </a:moveTo>
                    <a:cubicBezTo>
                      <a:pt x="1290" y="652"/>
                      <a:pt x="1332" y="597"/>
                      <a:pt x="1378" y="541"/>
                    </a:cubicBezTo>
                    <a:cubicBezTo>
                      <a:pt x="1360" y="567"/>
                      <a:pt x="1341" y="594"/>
                      <a:pt x="1322" y="623"/>
                    </a:cubicBezTo>
                    <a:cubicBezTo>
                      <a:pt x="1282" y="683"/>
                      <a:pt x="1244" y="745"/>
                      <a:pt x="1207" y="805"/>
                    </a:cubicBezTo>
                    <a:cubicBezTo>
                      <a:pt x="1198" y="820"/>
                      <a:pt x="1188" y="836"/>
                      <a:pt x="1179" y="851"/>
                    </a:cubicBezTo>
                    <a:cubicBezTo>
                      <a:pt x="1190" y="819"/>
                      <a:pt x="1202" y="787"/>
                      <a:pt x="1214" y="755"/>
                    </a:cubicBezTo>
                    <a:cubicBezTo>
                      <a:pt x="1227" y="737"/>
                      <a:pt x="1240" y="719"/>
                      <a:pt x="1253" y="701"/>
                    </a:cubicBezTo>
                    <a:close/>
                    <a:moveTo>
                      <a:pt x="1852" y="240"/>
                    </a:moveTo>
                    <a:cubicBezTo>
                      <a:pt x="1872" y="226"/>
                      <a:pt x="1872" y="226"/>
                      <a:pt x="1872" y="226"/>
                    </a:cubicBezTo>
                    <a:cubicBezTo>
                      <a:pt x="1874" y="224"/>
                      <a:pt x="1877" y="222"/>
                      <a:pt x="1880" y="220"/>
                    </a:cubicBezTo>
                    <a:cubicBezTo>
                      <a:pt x="1866" y="236"/>
                      <a:pt x="1852" y="251"/>
                      <a:pt x="1839" y="264"/>
                    </a:cubicBezTo>
                    <a:cubicBezTo>
                      <a:pt x="1825" y="279"/>
                      <a:pt x="1813" y="292"/>
                      <a:pt x="1805" y="302"/>
                    </a:cubicBezTo>
                    <a:cubicBezTo>
                      <a:pt x="1788" y="323"/>
                      <a:pt x="1771" y="345"/>
                      <a:pt x="1753" y="367"/>
                    </a:cubicBezTo>
                    <a:cubicBezTo>
                      <a:pt x="1683" y="431"/>
                      <a:pt x="1622" y="502"/>
                      <a:pt x="1572" y="578"/>
                    </a:cubicBezTo>
                    <a:cubicBezTo>
                      <a:pt x="1555" y="603"/>
                      <a:pt x="1539" y="629"/>
                      <a:pt x="1525" y="656"/>
                    </a:cubicBezTo>
                    <a:cubicBezTo>
                      <a:pt x="1506" y="680"/>
                      <a:pt x="1487" y="704"/>
                      <a:pt x="1469" y="729"/>
                    </a:cubicBezTo>
                    <a:cubicBezTo>
                      <a:pt x="1449" y="756"/>
                      <a:pt x="1429" y="783"/>
                      <a:pt x="1410" y="811"/>
                    </a:cubicBezTo>
                    <a:cubicBezTo>
                      <a:pt x="1419" y="788"/>
                      <a:pt x="1428" y="766"/>
                      <a:pt x="1438" y="743"/>
                    </a:cubicBezTo>
                    <a:cubicBezTo>
                      <a:pt x="1444" y="735"/>
                      <a:pt x="1450" y="727"/>
                      <a:pt x="1455" y="719"/>
                    </a:cubicBezTo>
                    <a:cubicBezTo>
                      <a:pt x="1549" y="587"/>
                      <a:pt x="1647" y="462"/>
                      <a:pt x="1749" y="349"/>
                    </a:cubicBezTo>
                    <a:cubicBezTo>
                      <a:pt x="1749" y="349"/>
                      <a:pt x="1797" y="294"/>
                      <a:pt x="1797" y="294"/>
                    </a:cubicBezTo>
                    <a:cubicBezTo>
                      <a:pt x="1807" y="281"/>
                      <a:pt x="1818" y="269"/>
                      <a:pt x="1829" y="257"/>
                    </a:cubicBezTo>
                    <a:cubicBezTo>
                      <a:pt x="1837" y="251"/>
                      <a:pt x="1844" y="245"/>
                      <a:pt x="1852" y="240"/>
                    </a:cubicBezTo>
                    <a:close/>
                    <a:moveTo>
                      <a:pt x="1894" y="365"/>
                    </a:moveTo>
                    <a:cubicBezTo>
                      <a:pt x="1808" y="450"/>
                      <a:pt x="1732" y="541"/>
                      <a:pt x="1666" y="637"/>
                    </a:cubicBezTo>
                    <a:cubicBezTo>
                      <a:pt x="1654" y="654"/>
                      <a:pt x="1643" y="672"/>
                      <a:pt x="1632" y="689"/>
                    </a:cubicBezTo>
                    <a:cubicBezTo>
                      <a:pt x="1613" y="709"/>
                      <a:pt x="1595" y="729"/>
                      <a:pt x="1577" y="748"/>
                    </a:cubicBezTo>
                    <a:cubicBezTo>
                      <a:pt x="1584" y="734"/>
                      <a:pt x="1592" y="720"/>
                      <a:pt x="1600" y="706"/>
                    </a:cubicBezTo>
                    <a:cubicBezTo>
                      <a:pt x="1674" y="609"/>
                      <a:pt x="1749" y="515"/>
                      <a:pt x="1818" y="429"/>
                    </a:cubicBezTo>
                    <a:cubicBezTo>
                      <a:pt x="1842" y="407"/>
                      <a:pt x="1868" y="386"/>
                      <a:pt x="1894" y="365"/>
                    </a:cubicBezTo>
                    <a:close/>
                    <a:moveTo>
                      <a:pt x="2264" y="375"/>
                    </a:moveTo>
                    <a:cubicBezTo>
                      <a:pt x="2282" y="361"/>
                      <a:pt x="2301" y="348"/>
                      <a:pt x="2321" y="335"/>
                    </a:cubicBezTo>
                    <a:cubicBezTo>
                      <a:pt x="2335" y="325"/>
                      <a:pt x="2350" y="315"/>
                      <a:pt x="2364" y="305"/>
                    </a:cubicBezTo>
                    <a:cubicBezTo>
                      <a:pt x="2357" y="312"/>
                      <a:pt x="2349" y="320"/>
                      <a:pt x="2342" y="327"/>
                    </a:cubicBezTo>
                    <a:cubicBezTo>
                      <a:pt x="2336" y="331"/>
                      <a:pt x="2329" y="335"/>
                      <a:pt x="2323" y="340"/>
                    </a:cubicBezTo>
                    <a:cubicBezTo>
                      <a:pt x="2134" y="479"/>
                      <a:pt x="1989" y="622"/>
                      <a:pt x="1879" y="775"/>
                    </a:cubicBezTo>
                    <a:cubicBezTo>
                      <a:pt x="1873" y="785"/>
                      <a:pt x="1866" y="795"/>
                      <a:pt x="1859" y="805"/>
                    </a:cubicBezTo>
                    <a:cubicBezTo>
                      <a:pt x="1837" y="827"/>
                      <a:pt x="1816" y="850"/>
                      <a:pt x="1794" y="873"/>
                    </a:cubicBezTo>
                    <a:cubicBezTo>
                      <a:pt x="1822" y="832"/>
                      <a:pt x="1852" y="791"/>
                      <a:pt x="1883" y="751"/>
                    </a:cubicBezTo>
                    <a:cubicBezTo>
                      <a:pt x="1979" y="634"/>
                      <a:pt x="2107" y="491"/>
                      <a:pt x="2264" y="375"/>
                    </a:cubicBezTo>
                    <a:close/>
                    <a:moveTo>
                      <a:pt x="1932" y="859"/>
                    </a:moveTo>
                    <a:cubicBezTo>
                      <a:pt x="2029" y="762"/>
                      <a:pt x="2029" y="762"/>
                      <a:pt x="2029" y="762"/>
                    </a:cubicBezTo>
                    <a:cubicBezTo>
                      <a:pt x="2033" y="757"/>
                      <a:pt x="2038" y="752"/>
                      <a:pt x="2043" y="748"/>
                    </a:cubicBezTo>
                    <a:cubicBezTo>
                      <a:pt x="2009" y="799"/>
                      <a:pt x="1977" y="852"/>
                      <a:pt x="1946" y="903"/>
                    </a:cubicBezTo>
                    <a:cubicBezTo>
                      <a:pt x="1923" y="943"/>
                      <a:pt x="1923" y="943"/>
                      <a:pt x="1923" y="943"/>
                    </a:cubicBezTo>
                    <a:cubicBezTo>
                      <a:pt x="1914" y="958"/>
                      <a:pt x="1903" y="973"/>
                      <a:pt x="1893" y="989"/>
                    </a:cubicBezTo>
                    <a:cubicBezTo>
                      <a:pt x="1871" y="1013"/>
                      <a:pt x="1849" y="1037"/>
                      <a:pt x="1829" y="1060"/>
                    </a:cubicBezTo>
                    <a:cubicBezTo>
                      <a:pt x="1856" y="989"/>
                      <a:pt x="1889" y="923"/>
                      <a:pt x="1929" y="862"/>
                    </a:cubicBezTo>
                    <a:cubicBezTo>
                      <a:pt x="1930" y="861"/>
                      <a:pt x="1931" y="860"/>
                      <a:pt x="1932" y="85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1218565"/>
                <a:endParaRPr lang="zh-CN" altLang="en-US" sz="240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12" name="PA_任意多边形 5">
                <a:extLst>
                  <a:ext uri="{FF2B5EF4-FFF2-40B4-BE49-F238E27FC236}">
                    <a16:creationId xmlns:a16="http://schemas.microsoft.com/office/drawing/2014/main" id="{D3E09656-B637-45E9-9314-5316B3320BCF}"/>
                  </a:ext>
                </a:extLst>
              </p:cNvPr>
              <p:cNvSpPr>
                <a:spLocks noEditPoints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662143" y="1124038"/>
                <a:ext cx="2056990" cy="798000"/>
              </a:xfrm>
              <a:custGeom>
                <a:avLst/>
                <a:gdLst>
                  <a:gd name="T0" fmla="*/ 342 w 2787"/>
                  <a:gd name="T1" fmla="*/ 280 h 1349"/>
                  <a:gd name="T2" fmla="*/ 170 w 2787"/>
                  <a:gd name="T3" fmla="*/ 344 h 1349"/>
                  <a:gd name="T4" fmla="*/ 143 w 2787"/>
                  <a:gd name="T5" fmla="*/ 698 h 1349"/>
                  <a:gd name="T6" fmla="*/ 214 w 2787"/>
                  <a:gd name="T7" fmla="*/ 912 h 1349"/>
                  <a:gd name="T8" fmla="*/ 230 w 2787"/>
                  <a:gd name="T9" fmla="*/ 1199 h 1349"/>
                  <a:gd name="T10" fmla="*/ 506 w 2787"/>
                  <a:gd name="T11" fmla="*/ 1115 h 1349"/>
                  <a:gd name="T12" fmla="*/ 727 w 2787"/>
                  <a:gd name="T13" fmla="*/ 1124 h 1349"/>
                  <a:gd name="T14" fmla="*/ 944 w 2787"/>
                  <a:gd name="T15" fmla="*/ 1141 h 1349"/>
                  <a:gd name="T16" fmla="*/ 1129 w 2787"/>
                  <a:gd name="T17" fmla="*/ 1226 h 1349"/>
                  <a:gd name="T18" fmla="*/ 1335 w 2787"/>
                  <a:gd name="T19" fmla="*/ 1185 h 1349"/>
                  <a:gd name="T20" fmla="*/ 1521 w 2787"/>
                  <a:gd name="T21" fmla="*/ 1247 h 1349"/>
                  <a:gd name="T22" fmla="*/ 1690 w 2787"/>
                  <a:gd name="T23" fmla="*/ 1203 h 1349"/>
                  <a:gd name="T24" fmla="*/ 1912 w 2787"/>
                  <a:gd name="T25" fmla="*/ 1176 h 1349"/>
                  <a:gd name="T26" fmla="*/ 2077 w 2787"/>
                  <a:gd name="T27" fmla="*/ 1212 h 1349"/>
                  <a:gd name="T28" fmla="*/ 2177 w 2787"/>
                  <a:gd name="T29" fmla="*/ 1253 h 1349"/>
                  <a:gd name="T30" fmla="*/ 2397 w 2787"/>
                  <a:gd name="T31" fmla="*/ 1269 h 1349"/>
                  <a:gd name="T32" fmla="*/ 2570 w 2787"/>
                  <a:gd name="T33" fmla="*/ 1313 h 1349"/>
                  <a:gd name="T34" fmla="*/ 2721 w 2787"/>
                  <a:gd name="T35" fmla="*/ 1127 h 1349"/>
                  <a:gd name="T36" fmla="*/ 2731 w 2787"/>
                  <a:gd name="T37" fmla="*/ 940 h 1349"/>
                  <a:gd name="T38" fmla="*/ 2713 w 2787"/>
                  <a:gd name="T39" fmla="*/ 775 h 1349"/>
                  <a:gd name="T40" fmla="*/ 2754 w 2787"/>
                  <a:gd name="T41" fmla="*/ 619 h 1349"/>
                  <a:gd name="T42" fmla="*/ 2679 w 2787"/>
                  <a:gd name="T43" fmla="*/ 606 h 1349"/>
                  <a:gd name="T44" fmla="*/ 2628 w 2787"/>
                  <a:gd name="T45" fmla="*/ 456 h 1349"/>
                  <a:gd name="T46" fmla="*/ 2656 w 2787"/>
                  <a:gd name="T47" fmla="*/ 409 h 1349"/>
                  <a:gd name="T48" fmla="*/ 2663 w 2787"/>
                  <a:gd name="T49" fmla="*/ 320 h 1349"/>
                  <a:gd name="T50" fmla="*/ 2553 w 2787"/>
                  <a:gd name="T51" fmla="*/ 287 h 1349"/>
                  <a:gd name="T52" fmla="*/ 2432 w 2787"/>
                  <a:gd name="T53" fmla="*/ 203 h 1349"/>
                  <a:gd name="T54" fmla="*/ 2270 w 2787"/>
                  <a:gd name="T55" fmla="*/ 177 h 1349"/>
                  <a:gd name="T56" fmla="*/ 2019 w 2787"/>
                  <a:gd name="T57" fmla="*/ 176 h 1349"/>
                  <a:gd name="T58" fmla="*/ 1872 w 2787"/>
                  <a:gd name="T59" fmla="*/ 84 h 1349"/>
                  <a:gd name="T60" fmla="*/ 1773 w 2787"/>
                  <a:gd name="T61" fmla="*/ 58 h 1349"/>
                  <a:gd name="T62" fmla="*/ 1403 w 2787"/>
                  <a:gd name="T63" fmla="*/ 190 h 1349"/>
                  <a:gd name="T64" fmla="*/ 1482 w 2787"/>
                  <a:gd name="T65" fmla="*/ 56 h 1349"/>
                  <a:gd name="T66" fmla="*/ 922 w 2787"/>
                  <a:gd name="T67" fmla="*/ 148 h 1349"/>
                  <a:gd name="T68" fmla="*/ 311 w 2787"/>
                  <a:gd name="T69" fmla="*/ 791 h 1349"/>
                  <a:gd name="T70" fmla="*/ 784 w 2787"/>
                  <a:gd name="T71" fmla="*/ 160 h 1349"/>
                  <a:gd name="T72" fmla="*/ 404 w 2787"/>
                  <a:gd name="T73" fmla="*/ 437 h 1349"/>
                  <a:gd name="T74" fmla="*/ 758 w 2787"/>
                  <a:gd name="T75" fmla="*/ 62 h 1349"/>
                  <a:gd name="T76" fmla="*/ 1093 w 2787"/>
                  <a:gd name="T77" fmla="*/ 148 h 1349"/>
                  <a:gd name="T78" fmla="*/ 1230 w 2787"/>
                  <a:gd name="T79" fmla="*/ 120 h 1349"/>
                  <a:gd name="T80" fmla="*/ 494 w 2787"/>
                  <a:gd name="T81" fmla="*/ 771 h 1349"/>
                  <a:gd name="T82" fmla="*/ 665 w 2787"/>
                  <a:gd name="T83" fmla="*/ 689 h 1349"/>
                  <a:gd name="T84" fmla="*/ 633 w 2787"/>
                  <a:gd name="T85" fmla="*/ 1098 h 1349"/>
                  <a:gd name="T86" fmla="*/ 1051 w 2787"/>
                  <a:gd name="T87" fmla="*/ 834 h 1349"/>
                  <a:gd name="T88" fmla="*/ 1129 w 2787"/>
                  <a:gd name="T89" fmla="*/ 605 h 1349"/>
                  <a:gd name="T90" fmla="*/ 1207 w 2787"/>
                  <a:gd name="T91" fmla="*/ 805 h 1349"/>
                  <a:gd name="T92" fmla="*/ 1880 w 2787"/>
                  <a:gd name="T93" fmla="*/ 220 h 1349"/>
                  <a:gd name="T94" fmla="*/ 1469 w 2787"/>
                  <a:gd name="T95" fmla="*/ 729 h 1349"/>
                  <a:gd name="T96" fmla="*/ 1829 w 2787"/>
                  <a:gd name="T97" fmla="*/ 257 h 1349"/>
                  <a:gd name="T98" fmla="*/ 1600 w 2787"/>
                  <a:gd name="T99" fmla="*/ 706 h 1349"/>
                  <a:gd name="T100" fmla="*/ 2342 w 2787"/>
                  <a:gd name="T101" fmla="*/ 327 h 1349"/>
                  <a:gd name="T102" fmla="*/ 2264 w 2787"/>
                  <a:gd name="T103" fmla="*/ 375 h 1349"/>
                  <a:gd name="T104" fmla="*/ 1893 w 2787"/>
                  <a:gd name="T105" fmla="*/ 989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7" h="1349">
                    <a:moveTo>
                      <a:pt x="573" y="70"/>
                    </a:moveTo>
                    <a:cubicBezTo>
                      <a:pt x="569" y="74"/>
                      <a:pt x="565" y="78"/>
                      <a:pt x="561" y="82"/>
                    </a:cubicBezTo>
                    <a:cubicBezTo>
                      <a:pt x="556" y="85"/>
                      <a:pt x="552" y="88"/>
                      <a:pt x="548" y="92"/>
                    </a:cubicBezTo>
                    <a:cubicBezTo>
                      <a:pt x="537" y="102"/>
                      <a:pt x="527" y="112"/>
                      <a:pt x="517" y="123"/>
                    </a:cubicBezTo>
                    <a:cubicBezTo>
                      <a:pt x="494" y="144"/>
                      <a:pt x="472" y="163"/>
                      <a:pt x="450" y="183"/>
                    </a:cubicBezTo>
                    <a:cubicBezTo>
                      <a:pt x="415" y="213"/>
                      <a:pt x="379" y="245"/>
                      <a:pt x="342" y="280"/>
                    </a:cubicBezTo>
                    <a:cubicBezTo>
                      <a:pt x="387" y="230"/>
                      <a:pt x="436" y="183"/>
                      <a:pt x="486" y="135"/>
                    </a:cubicBezTo>
                    <a:cubicBezTo>
                      <a:pt x="495" y="127"/>
                      <a:pt x="500" y="115"/>
                      <a:pt x="500" y="103"/>
                    </a:cubicBezTo>
                    <a:cubicBezTo>
                      <a:pt x="500" y="92"/>
                      <a:pt x="496" y="81"/>
                      <a:pt x="488" y="72"/>
                    </a:cubicBezTo>
                    <a:cubicBezTo>
                      <a:pt x="471" y="54"/>
                      <a:pt x="442" y="53"/>
                      <a:pt x="424" y="70"/>
                    </a:cubicBezTo>
                    <a:cubicBezTo>
                      <a:pt x="345" y="144"/>
                      <a:pt x="270" y="218"/>
                      <a:pt x="206" y="304"/>
                    </a:cubicBezTo>
                    <a:cubicBezTo>
                      <a:pt x="200" y="312"/>
                      <a:pt x="185" y="328"/>
                      <a:pt x="170" y="344"/>
                    </a:cubicBezTo>
                    <a:cubicBezTo>
                      <a:pt x="98" y="420"/>
                      <a:pt x="0" y="524"/>
                      <a:pt x="52" y="605"/>
                    </a:cubicBezTo>
                    <a:cubicBezTo>
                      <a:pt x="60" y="617"/>
                      <a:pt x="74" y="625"/>
                      <a:pt x="89" y="626"/>
                    </a:cubicBezTo>
                    <a:cubicBezTo>
                      <a:pt x="136" y="627"/>
                      <a:pt x="166" y="586"/>
                      <a:pt x="186" y="558"/>
                    </a:cubicBezTo>
                    <a:cubicBezTo>
                      <a:pt x="190" y="552"/>
                      <a:pt x="194" y="547"/>
                      <a:pt x="197" y="544"/>
                    </a:cubicBezTo>
                    <a:cubicBezTo>
                      <a:pt x="216" y="522"/>
                      <a:pt x="237" y="501"/>
                      <a:pt x="259" y="479"/>
                    </a:cubicBezTo>
                    <a:cubicBezTo>
                      <a:pt x="211" y="547"/>
                      <a:pt x="167" y="621"/>
                      <a:pt x="143" y="698"/>
                    </a:cubicBezTo>
                    <a:cubicBezTo>
                      <a:pt x="142" y="703"/>
                      <a:pt x="138" y="712"/>
                      <a:pt x="134" y="720"/>
                    </a:cubicBezTo>
                    <a:cubicBezTo>
                      <a:pt x="122" y="746"/>
                      <a:pt x="105" y="785"/>
                      <a:pt x="105" y="822"/>
                    </a:cubicBezTo>
                    <a:cubicBezTo>
                      <a:pt x="105" y="847"/>
                      <a:pt x="113" y="872"/>
                      <a:pt x="136" y="890"/>
                    </a:cubicBezTo>
                    <a:cubicBezTo>
                      <a:pt x="151" y="901"/>
                      <a:pt x="168" y="905"/>
                      <a:pt x="187" y="901"/>
                    </a:cubicBezTo>
                    <a:cubicBezTo>
                      <a:pt x="191" y="900"/>
                      <a:pt x="196" y="899"/>
                      <a:pt x="200" y="897"/>
                    </a:cubicBezTo>
                    <a:cubicBezTo>
                      <a:pt x="204" y="903"/>
                      <a:pt x="208" y="908"/>
                      <a:pt x="214" y="912"/>
                    </a:cubicBezTo>
                    <a:cubicBezTo>
                      <a:pt x="229" y="924"/>
                      <a:pt x="247" y="929"/>
                      <a:pt x="267" y="926"/>
                    </a:cubicBezTo>
                    <a:cubicBezTo>
                      <a:pt x="273" y="925"/>
                      <a:pt x="280" y="924"/>
                      <a:pt x="287" y="921"/>
                    </a:cubicBezTo>
                    <a:cubicBezTo>
                      <a:pt x="274" y="955"/>
                      <a:pt x="262" y="989"/>
                      <a:pt x="251" y="1024"/>
                    </a:cubicBezTo>
                    <a:cubicBezTo>
                      <a:pt x="251" y="1024"/>
                      <a:pt x="244" y="1044"/>
                      <a:pt x="244" y="1044"/>
                    </a:cubicBezTo>
                    <a:cubicBezTo>
                      <a:pt x="233" y="1075"/>
                      <a:pt x="219" y="1115"/>
                      <a:pt x="219" y="1151"/>
                    </a:cubicBezTo>
                    <a:cubicBezTo>
                      <a:pt x="219" y="1168"/>
                      <a:pt x="222" y="1184"/>
                      <a:pt x="230" y="1199"/>
                    </a:cubicBezTo>
                    <a:cubicBezTo>
                      <a:pt x="236" y="1209"/>
                      <a:pt x="246" y="1216"/>
                      <a:pt x="258" y="1219"/>
                    </a:cubicBezTo>
                    <a:cubicBezTo>
                      <a:pt x="270" y="1222"/>
                      <a:pt x="282" y="1220"/>
                      <a:pt x="293" y="1214"/>
                    </a:cubicBezTo>
                    <a:cubicBezTo>
                      <a:pt x="310" y="1203"/>
                      <a:pt x="326" y="1188"/>
                      <a:pt x="340" y="1172"/>
                    </a:cubicBezTo>
                    <a:cubicBezTo>
                      <a:pt x="340" y="1180"/>
                      <a:pt x="342" y="1188"/>
                      <a:pt x="345" y="1196"/>
                    </a:cubicBezTo>
                    <a:cubicBezTo>
                      <a:pt x="353" y="1216"/>
                      <a:pt x="374" y="1228"/>
                      <a:pt x="396" y="1223"/>
                    </a:cubicBezTo>
                    <a:cubicBezTo>
                      <a:pt x="447" y="1213"/>
                      <a:pt x="481" y="1156"/>
                      <a:pt x="506" y="1115"/>
                    </a:cubicBezTo>
                    <a:cubicBezTo>
                      <a:pt x="506" y="1115"/>
                      <a:pt x="508" y="1112"/>
                      <a:pt x="508" y="1111"/>
                    </a:cubicBezTo>
                    <a:cubicBezTo>
                      <a:pt x="514" y="1118"/>
                      <a:pt x="521" y="1124"/>
                      <a:pt x="529" y="1127"/>
                    </a:cubicBezTo>
                    <a:cubicBezTo>
                      <a:pt x="526" y="1142"/>
                      <a:pt x="524" y="1156"/>
                      <a:pt x="524" y="1169"/>
                    </a:cubicBezTo>
                    <a:cubicBezTo>
                      <a:pt x="524" y="1195"/>
                      <a:pt x="531" y="1216"/>
                      <a:pt x="549" y="1231"/>
                    </a:cubicBezTo>
                    <a:cubicBezTo>
                      <a:pt x="560" y="1241"/>
                      <a:pt x="575" y="1244"/>
                      <a:pt x="590" y="1241"/>
                    </a:cubicBezTo>
                    <a:cubicBezTo>
                      <a:pt x="649" y="1225"/>
                      <a:pt x="694" y="1167"/>
                      <a:pt x="727" y="1124"/>
                    </a:cubicBezTo>
                    <a:cubicBezTo>
                      <a:pt x="740" y="1107"/>
                      <a:pt x="740" y="1107"/>
                      <a:pt x="740" y="1107"/>
                    </a:cubicBezTo>
                    <a:cubicBezTo>
                      <a:pt x="763" y="1079"/>
                      <a:pt x="784" y="1050"/>
                      <a:pt x="806" y="1021"/>
                    </a:cubicBezTo>
                    <a:cubicBezTo>
                      <a:pt x="790" y="1064"/>
                      <a:pt x="778" y="1106"/>
                      <a:pt x="778" y="1142"/>
                    </a:cubicBezTo>
                    <a:cubicBezTo>
                      <a:pt x="778" y="1166"/>
                      <a:pt x="783" y="1187"/>
                      <a:pt x="796" y="1204"/>
                    </a:cubicBezTo>
                    <a:cubicBezTo>
                      <a:pt x="807" y="1217"/>
                      <a:pt x="824" y="1223"/>
                      <a:pt x="840" y="1220"/>
                    </a:cubicBezTo>
                    <a:cubicBezTo>
                      <a:pt x="883" y="1212"/>
                      <a:pt x="917" y="1176"/>
                      <a:pt x="944" y="1141"/>
                    </a:cubicBezTo>
                    <a:cubicBezTo>
                      <a:pt x="944" y="1156"/>
                      <a:pt x="947" y="1169"/>
                      <a:pt x="952" y="1181"/>
                    </a:cubicBezTo>
                    <a:cubicBezTo>
                      <a:pt x="959" y="1199"/>
                      <a:pt x="977" y="1210"/>
                      <a:pt x="997" y="1208"/>
                    </a:cubicBezTo>
                    <a:cubicBezTo>
                      <a:pt x="1015" y="1207"/>
                      <a:pt x="1032" y="1200"/>
                      <a:pt x="1046" y="1190"/>
                    </a:cubicBezTo>
                    <a:cubicBezTo>
                      <a:pt x="1051" y="1191"/>
                      <a:pt x="1056" y="1191"/>
                      <a:pt x="1062" y="1191"/>
                    </a:cubicBezTo>
                    <a:cubicBezTo>
                      <a:pt x="1075" y="1190"/>
                      <a:pt x="1088" y="1186"/>
                      <a:pt x="1100" y="1180"/>
                    </a:cubicBezTo>
                    <a:cubicBezTo>
                      <a:pt x="1103" y="1199"/>
                      <a:pt x="1112" y="1215"/>
                      <a:pt x="1129" y="1226"/>
                    </a:cubicBezTo>
                    <a:cubicBezTo>
                      <a:pt x="1146" y="1237"/>
                      <a:pt x="1163" y="1238"/>
                      <a:pt x="1180" y="1233"/>
                    </a:cubicBezTo>
                    <a:cubicBezTo>
                      <a:pt x="1182" y="1239"/>
                      <a:pt x="1185" y="1244"/>
                      <a:pt x="1190" y="1248"/>
                    </a:cubicBezTo>
                    <a:cubicBezTo>
                      <a:pt x="1200" y="1258"/>
                      <a:pt x="1214" y="1262"/>
                      <a:pt x="1228" y="1260"/>
                    </a:cubicBezTo>
                    <a:cubicBezTo>
                      <a:pt x="1275" y="1253"/>
                      <a:pt x="1308" y="1210"/>
                      <a:pt x="1331" y="1179"/>
                    </a:cubicBezTo>
                    <a:cubicBezTo>
                      <a:pt x="1331" y="1179"/>
                      <a:pt x="1332" y="1179"/>
                      <a:pt x="1332" y="1179"/>
                    </a:cubicBezTo>
                    <a:cubicBezTo>
                      <a:pt x="1333" y="1181"/>
                      <a:pt x="1334" y="1183"/>
                      <a:pt x="1335" y="1185"/>
                    </a:cubicBezTo>
                    <a:cubicBezTo>
                      <a:pt x="1339" y="1190"/>
                      <a:pt x="1343" y="1194"/>
                      <a:pt x="1349" y="1198"/>
                    </a:cubicBezTo>
                    <a:cubicBezTo>
                      <a:pt x="1343" y="1218"/>
                      <a:pt x="1339" y="1238"/>
                      <a:pt x="1339" y="1258"/>
                    </a:cubicBezTo>
                    <a:cubicBezTo>
                      <a:pt x="1339" y="1259"/>
                      <a:pt x="1339" y="1260"/>
                      <a:pt x="1339" y="1262"/>
                    </a:cubicBezTo>
                    <a:cubicBezTo>
                      <a:pt x="1340" y="1284"/>
                      <a:pt x="1357" y="1303"/>
                      <a:pt x="1379" y="1305"/>
                    </a:cubicBezTo>
                    <a:cubicBezTo>
                      <a:pt x="1426" y="1311"/>
                      <a:pt x="1465" y="1273"/>
                      <a:pt x="1506" y="1222"/>
                    </a:cubicBezTo>
                    <a:cubicBezTo>
                      <a:pt x="1508" y="1232"/>
                      <a:pt x="1513" y="1240"/>
                      <a:pt x="1521" y="1247"/>
                    </a:cubicBezTo>
                    <a:cubicBezTo>
                      <a:pt x="1532" y="1256"/>
                      <a:pt x="1547" y="1259"/>
                      <a:pt x="1561" y="1256"/>
                    </a:cubicBezTo>
                    <a:cubicBezTo>
                      <a:pt x="1597" y="1246"/>
                      <a:pt x="1622" y="1213"/>
                      <a:pt x="1639" y="1189"/>
                    </a:cubicBezTo>
                    <a:cubicBezTo>
                      <a:pt x="1648" y="1177"/>
                      <a:pt x="1648" y="1177"/>
                      <a:pt x="1648" y="1177"/>
                    </a:cubicBezTo>
                    <a:cubicBezTo>
                      <a:pt x="1673" y="1147"/>
                      <a:pt x="1698" y="1117"/>
                      <a:pt x="1722" y="1088"/>
                    </a:cubicBezTo>
                    <a:cubicBezTo>
                      <a:pt x="1722" y="1089"/>
                      <a:pt x="1721" y="1091"/>
                      <a:pt x="1721" y="1092"/>
                    </a:cubicBezTo>
                    <a:cubicBezTo>
                      <a:pt x="1707" y="1126"/>
                      <a:pt x="1690" y="1166"/>
                      <a:pt x="1690" y="1203"/>
                    </a:cubicBezTo>
                    <a:cubicBezTo>
                      <a:pt x="1690" y="1217"/>
                      <a:pt x="1692" y="1230"/>
                      <a:pt x="1698" y="1243"/>
                    </a:cubicBezTo>
                    <a:cubicBezTo>
                      <a:pt x="1703" y="1255"/>
                      <a:pt x="1713" y="1264"/>
                      <a:pt x="1726" y="1268"/>
                    </a:cubicBezTo>
                    <a:cubicBezTo>
                      <a:pt x="1738" y="1272"/>
                      <a:pt x="1752" y="1270"/>
                      <a:pt x="1763" y="1263"/>
                    </a:cubicBezTo>
                    <a:cubicBezTo>
                      <a:pt x="1784" y="1249"/>
                      <a:pt x="1803" y="1231"/>
                      <a:pt x="1821" y="1211"/>
                    </a:cubicBezTo>
                    <a:cubicBezTo>
                      <a:pt x="1823" y="1212"/>
                      <a:pt x="1826" y="1212"/>
                      <a:pt x="1829" y="1213"/>
                    </a:cubicBezTo>
                    <a:cubicBezTo>
                      <a:pt x="1862" y="1216"/>
                      <a:pt x="1889" y="1196"/>
                      <a:pt x="1912" y="1176"/>
                    </a:cubicBezTo>
                    <a:cubicBezTo>
                      <a:pt x="1913" y="1183"/>
                      <a:pt x="1916" y="1190"/>
                      <a:pt x="1921" y="1196"/>
                    </a:cubicBezTo>
                    <a:cubicBezTo>
                      <a:pt x="1933" y="1210"/>
                      <a:pt x="1952" y="1216"/>
                      <a:pt x="1969" y="1210"/>
                    </a:cubicBezTo>
                    <a:cubicBezTo>
                      <a:pt x="1992" y="1203"/>
                      <a:pt x="2012" y="1188"/>
                      <a:pt x="2029" y="1172"/>
                    </a:cubicBezTo>
                    <a:cubicBezTo>
                      <a:pt x="2038" y="1184"/>
                      <a:pt x="2052" y="1191"/>
                      <a:pt x="2067" y="1190"/>
                    </a:cubicBezTo>
                    <a:cubicBezTo>
                      <a:pt x="2072" y="1190"/>
                      <a:pt x="2078" y="1189"/>
                      <a:pt x="2083" y="1188"/>
                    </a:cubicBezTo>
                    <a:cubicBezTo>
                      <a:pt x="2080" y="1196"/>
                      <a:pt x="2078" y="1204"/>
                      <a:pt x="2077" y="1212"/>
                    </a:cubicBezTo>
                    <a:cubicBezTo>
                      <a:pt x="2077" y="1214"/>
                      <a:pt x="2077" y="1215"/>
                      <a:pt x="2077" y="1216"/>
                    </a:cubicBezTo>
                    <a:cubicBezTo>
                      <a:pt x="2077" y="1231"/>
                      <a:pt x="2084" y="1245"/>
                      <a:pt x="2096" y="1253"/>
                    </a:cubicBezTo>
                    <a:cubicBezTo>
                      <a:pt x="2110" y="1263"/>
                      <a:pt x="2127" y="1264"/>
                      <a:pt x="2142" y="1257"/>
                    </a:cubicBezTo>
                    <a:cubicBezTo>
                      <a:pt x="2157" y="1249"/>
                      <a:pt x="2171" y="1240"/>
                      <a:pt x="2183" y="1229"/>
                    </a:cubicBezTo>
                    <a:cubicBezTo>
                      <a:pt x="2181" y="1233"/>
                      <a:pt x="2180" y="1237"/>
                      <a:pt x="2179" y="1241"/>
                    </a:cubicBezTo>
                    <a:cubicBezTo>
                      <a:pt x="2178" y="1245"/>
                      <a:pt x="2177" y="1249"/>
                      <a:pt x="2177" y="1253"/>
                    </a:cubicBezTo>
                    <a:cubicBezTo>
                      <a:pt x="2177" y="1264"/>
                      <a:pt x="2182" y="1276"/>
                      <a:pt x="2190" y="1284"/>
                    </a:cubicBezTo>
                    <a:cubicBezTo>
                      <a:pt x="2201" y="1296"/>
                      <a:pt x="2218" y="1300"/>
                      <a:pt x="2233" y="1296"/>
                    </a:cubicBezTo>
                    <a:cubicBezTo>
                      <a:pt x="2235" y="1296"/>
                      <a:pt x="2237" y="1295"/>
                      <a:pt x="2239" y="1295"/>
                    </a:cubicBezTo>
                    <a:cubicBezTo>
                      <a:pt x="2239" y="1297"/>
                      <a:pt x="2240" y="1300"/>
                      <a:pt x="2242" y="1303"/>
                    </a:cubicBezTo>
                    <a:cubicBezTo>
                      <a:pt x="2250" y="1317"/>
                      <a:pt x="2264" y="1325"/>
                      <a:pt x="2280" y="1326"/>
                    </a:cubicBezTo>
                    <a:cubicBezTo>
                      <a:pt x="2319" y="1326"/>
                      <a:pt x="2357" y="1304"/>
                      <a:pt x="2397" y="1269"/>
                    </a:cubicBezTo>
                    <a:cubicBezTo>
                      <a:pt x="2397" y="1281"/>
                      <a:pt x="2402" y="1292"/>
                      <a:pt x="2411" y="1301"/>
                    </a:cubicBezTo>
                    <a:cubicBezTo>
                      <a:pt x="2428" y="1316"/>
                      <a:pt x="2454" y="1316"/>
                      <a:pt x="2471" y="1301"/>
                    </a:cubicBezTo>
                    <a:cubicBezTo>
                      <a:pt x="2472" y="1301"/>
                      <a:pt x="2473" y="1300"/>
                      <a:pt x="2473" y="1300"/>
                    </a:cubicBezTo>
                    <a:cubicBezTo>
                      <a:pt x="2473" y="1311"/>
                      <a:pt x="2477" y="1322"/>
                      <a:pt x="2485" y="1330"/>
                    </a:cubicBezTo>
                    <a:cubicBezTo>
                      <a:pt x="2502" y="1348"/>
                      <a:pt x="2530" y="1349"/>
                      <a:pt x="2548" y="1333"/>
                    </a:cubicBezTo>
                    <a:cubicBezTo>
                      <a:pt x="2570" y="1313"/>
                      <a:pt x="2570" y="1313"/>
                      <a:pt x="2570" y="1313"/>
                    </a:cubicBezTo>
                    <a:cubicBezTo>
                      <a:pt x="2595" y="1290"/>
                      <a:pt x="2628" y="1260"/>
                      <a:pt x="2660" y="1239"/>
                    </a:cubicBezTo>
                    <a:cubicBezTo>
                      <a:pt x="2675" y="1254"/>
                      <a:pt x="2698" y="1258"/>
                      <a:pt x="2716" y="1247"/>
                    </a:cubicBezTo>
                    <a:cubicBezTo>
                      <a:pt x="2744" y="1230"/>
                      <a:pt x="2762" y="1203"/>
                      <a:pt x="2763" y="1174"/>
                    </a:cubicBezTo>
                    <a:cubicBezTo>
                      <a:pt x="2763" y="1174"/>
                      <a:pt x="2763" y="1173"/>
                      <a:pt x="2763" y="1172"/>
                    </a:cubicBezTo>
                    <a:cubicBezTo>
                      <a:pt x="2763" y="1160"/>
                      <a:pt x="2759" y="1149"/>
                      <a:pt x="2751" y="1140"/>
                    </a:cubicBezTo>
                    <a:cubicBezTo>
                      <a:pt x="2743" y="1132"/>
                      <a:pt x="2732" y="1127"/>
                      <a:pt x="2721" y="1127"/>
                    </a:cubicBezTo>
                    <a:cubicBezTo>
                      <a:pt x="2741" y="1097"/>
                      <a:pt x="2759" y="1065"/>
                      <a:pt x="2766" y="1032"/>
                    </a:cubicBezTo>
                    <a:cubicBezTo>
                      <a:pt x="2766" y="1029"/>
                      <a:pt x="2767" y="1025"/>
                      <a:pt x="2767" y="1022"/>
                    </a:cubicBezTo>
                    <a:cubicBezTo>
                      <a:pt x="2767" y="1011"/>
                      <a:pt x="2763" y="1001"/>
                      <a:pt x="2755" y="992"/>
                    </a:cubicBezTo>
                    <a:cubicBezTo>
                      <a:pt x="2747" y="984"/>
                      <a:pt x="2737" y="979"/>
                      <a:pt x="2725" y="978"/>
                    </a:cubicBezTo>
                    <a:cubicBezTo>
                      <a:pt x="2729" y="967"/>
                      <a:pt x="2731" y="956"/>
                      <a:pt x="2731" y="945"/>
                    </a:cubicBezTo>
                    <a:cubicBezTo>
                      <a:pt x="2731" y="944"/>
                      <a:pt x="2731" y="942"/>
                      <a:pt x="2731" y="940"/>
                    </a:cubicBezTo>
                    <a:cubicBezTo>
                      <a:pt x="2731" y="928"/>
                      <a:pt x="2725" y="917"/>
                      <a:pt x="2716" y="909"/>
                    </a:cubicBezTo>
                    <a:cubicBezTo>
                      <a:pt x="2716" y="909"/>
                      <a:pt x="2716" y="909"/>
                      <a:pt x="2715" y="909"/>
                    </a:cubicBezTo>
                    <a:cubicBezTo>
                      <a:pt x="2737" y="885"/>
                      <a:pt x="2758" y="862"/>
                      <a:pt x="2777" y="837"/>
                    </a:cubicBezTo>
                    <a:cubicBezTo>
                      <a:pt x="2784" y="829"/>
                      <a:pt x="2787" y="819"/>
                      <a:pt x="2787" y="809"/>
                    </a:cubicBezTo>
                    <a:cubicBezTo>
                      <a:pt x="2787" y="797"/>
                      <a:pt x="2783" y="785"/>
                      <a:pt x="2774" y="777"/>
                    </a:cubicBezTo>
                    <a:cubicBezTo>
                      <a:pt x="2757" y="760"/>
                      <a:pt x="2731" y="760"/>
                      <a:pt x="2713" y="775"/>
                    </a:cubicBezTo>
                    <a:cubicBezTo>
                      <a:pt x="2663" y="818"/>
                      <a:pt x="2609" y="858"/>
                      <a:pt x="2556" y="896"/>
                    </a:cubicBezTo>
                    <a:cubicBezTo>
                      <a:pt x="2552" y="899"/>
                      <a:pt x="2548" y="902"/>
                      <a:pt x="2544" y="905"/>
                    </a:cubicBezTo>
                    <a:cubicBezTo>
                      <a:pt x="2595" y="839"/>
                      <a:pt x="2648" y="771"/>
                      <a:pt x="2709" y="715"/>
                    </a:cubicBezTo>
                    <a:cubicBezTo>
                      <a:pt x="2722" y="704"/>
                      <a:pt x="2735" y="693"/>
                      <a:pt x="2748" y="682"/>
                    </a:cubicBezTo>
                    <a:cubicBezTo>
                      <a:pt x="2759" y="673"/>
                      <a:pt x="2764" y="660"/>
                      <a:pt x="2764" y="647"/>
                    </a:cubicBezTo>
                    <a:cubicBezTo>
                      <a:pt x="2764" y="637"/>
                      <a:pt x="2761" y="627"/>
                      <a:pt x="2754" y="619"/>
                    </a:cubicBezTo>
                    <a:cubicBezTo>
                      <a:pt x="2738" y="600"/>
                      <a:pt x="2711" y="597"/>
                      <a:pt x="2691" y="612"/>
                    </a:cubicBezTo>
                    <a:cubicBezTo>
                      <a:pt x="2691" y="612"/>
                      <a:pt x="2690" y="613"/>
                      <a:pt x="2690" y="613"/>
                    </a:cubicBezTo>
                    <a:cubicBezTo>
                      <a:pt x="2690" y="613"/>
                      <a:pt x="2690" y="613"/>
                      <a:pt x="2690" y="613"/>
                    </a:cubicBezTo>
                    <a:cubicBezTo>
                      <a:pt x="2690" y="614"/>
                      <a:pt x="2689" y="614"/>
                      <a:pt x="2689" y="614"/>
                    </a:cubicBezTo>
                    <a:cubicBezTo>
                      <a:pt x="2684" y="618"/>
                      <a:pt x="2678" y="623"/>
                      <a:pt x="2673" y="627"/>
                    </a:cubicBezTo>
                    <a:cubicBezTo>
                      <a:pt x="2677" y="621"/>
                      <a:pt x="2679" y="614"/>
                      <a:pt x="2679" y="606"/>
                    </a:cubicBezTo>
                    <a:cubicBezTo>
                      <a:pt x="2679" y="598"/>
                      <a:pt x="2676" y="589"/>
                      <a:pt x="2671" y="582"/>
                    </a:cubicBezTo>
                    <a:cubicBezTo>
                      <a:pt x="2662" y="568"/>
                      <a:pt x="2647" y="561"/>
                      <a:pt x="2631" y="562"/>
                    </a:cubicBezTo>
                    <a:cubicBezTo>
                      <a:pt x="2645" y="551"/>
                      <a:pt x="2660" y="542"/>
                      <a:pt x="2674" y="533"/>
                    </a:cubicBezTo>
                    <a:cubicBezTo>
                      <a:pt x="2688" y="524"/>
                      <a:pt x="2696" y="509"/>
                      <a:pt x="2696" y="494"/>
                    </a:cubicBezTo>
                    <a:cubicBezTo>
                      <a:pt x="2696" y="486"/>
                      <a:pt x="2694" y="478"/>
                      <a:pt x="2689" y="471"/>
                    </a:cubicBezTo>
                    <a:cubicBezTo>
                      <a:pt x="2676" y="450"/>
                      <a:pt x="2649" y="443"/>
                      <a:pt x="2628" y="456"/>
                    </a:cubicBezTo>
                    <a:cubicBezTo>
                      <a:pt x="2628" y="456"/>
                      <a:pt x="2627" y="456"/>
                      <a:pt x="2627" y="456"/>
                    </a:cubicBezTo>
                    <a:cubicBezTo>
                      <a:pt x="2627" y="456"/>
                      <a:pt x="2627" y="456"/>
                      <a:pt x="2627" y="456"/>
                    </a:cubicBezTo>
                    <a:cubicBezTo>
                      <a:pt x="2627" y="456"/>
                      <a:pt x="2627" y="456"/>
                      <a:pt x="2627" y="456"/>
                    </a:cubicBezTo>
                    <a:cubicBezTo>
                      <a:pt x="2624" y="458"/>
                      <a:pt x="2620" y="460"/>
                      <a:pt x="2617" y="462"/>
                    </a:cubicBezTo>
                    <a:cubicBezTo>
                      <a:pt x="2625" y="456"/>
                      <a:pt x="2632" y="450"/>
                      <a:pt x="2640" y="443"/>
                    </a:cubicBezTo>
                    <a:cubicBezTo>
                      <a:pt x="2650" y="435"/>
                      <a:pt x="2656" y="422"/>
                      <a:pt x="2656" y="409"/>
                    </a:cubicBezTo>
                    <a:cubicBezTo>
                      <a:pt x="2656" y="400"/>
                      <a:pt x="2654" y="392"/>
                      <a:pt x="2649" y="384"/>
                    </a:cubicBezTo>
                    <a:cubicBezTo>
                      <a:pt x="2644" y="376"/>
                      <a:pt x="2636" y="371"/>
                      <a:pt x="2628" y="367"/>
                    </a:cubicBezTo>
                    <a:cubicBezTo>
                      <a:pt x="2633" y="364"/>
                      <a:pt x="2638" y="360"/>
                      <a:pt x="2643" y="357"/>
                    </a:cubicBezTo>
                    <a:cubicBezTo>
                      <a:pt x="2643" y="357"/>
                      <a:pt x="2642" y="357"/>
                      <a:pt x="2642" y="358"/>
                    </a:cubicBezTo>
                    <a:cubicBezTo>
                      <a:pt x="2643" y="357"/>
                      <a:pt x="2644" y="357"/>
                      <a:pt x="2644" y="356"/>
                    </a:cubicBezTo>
                    <a:cubicBezTo>
                      <a:pt x="2657" y="348"/>
                      <a:pt x="2663" y="334"/>
                      <a:pt x="2663" y="320"/>
                    </a:cubicBezTo>
                    <a:cubicBezTo>
                      <a:pt x="2663" y="311"/>
                      <a:pt x="2661" y="302"/>
                      <a:pt x="2656" y="294"/>
                    </a:cubicBezTo>
                    <a:cubicBezTo>
                      <a:pt x="2642" y="274"/>
                      <a:pt x="2614" y="269"/>
                      <a:pt x="2594" y="282"/>
                    </a:cubicBezTo>
                    <a:cubicBezTo>
                      <a:pt x="2593" y="282"/>
                      <a:pt x="2593" y="283"/>
                      <a:pt x="2592" y="283"/>
                    </a:cubicBezTo>
                    <a:cubicBezTo>
                      <a:pt x="2572" y="298"/>
                      <a:pt x="2547" y="309"/>
                      <a:pt x="2521" y="321"/>
                    </a:cubicBezTo>
                    <a:cubicBezTo>
                      <a:pt x="2516" y="323"/>
                      <a:pt x="2512" y="325"/>
                      <a:pt x="2508" y="327"/>
                    </a:cubicBezTo>
                    <a:cubicBezTo>
                      <a:pt x="2524" y="315"/>
                      <a:pt x="2540" y="302"/>
                      <a:pt x="2553" y="287"/>
                    </a:cubicBezTo>
                    <a:cubicBezTo>
                      <a:pt x="2561" y="278"/>
                      <a:pt x="2566" y="267"/>
                      <a:pt x="2566" y="256"/>
                    </a:cubicBezTo>
                    <a:cubicBezTo>
                      <a:pt x="2566" y="249"/>
                      <a:pt x="2564" y="241"/>
                      <a:pt x="2560" y="234"/>
                    </a:cubicBezTo>
                    <a:cubicBezTo>
                      <a:pt x="2550" y="217"/>
                      <a:pt x="2531" y="208"/>
                      <a:pt x="2512" y="212"/>
                    </a:cubicBezTo>
                    <a:cubicBezTo>
                      <a:pt x="2484" y="218"/>
                      <a:pt x="2457" y="232"/>
                      <a:pt x="2431" y="249"/>
                    </a:cubicBezTo>
                    <a:cubicBezTo>
                      <a:pt x="2436" y="242"/>
                      <a:pt x="2438" y="234"/>
                      <a:pt x="2438" y="226"/>
                    </a:cubicBezTo>
                    <a:cubicBezTo>
                      <a:pt x="2438" y="218"/>
                      <a:pt x="2436" y="210"/>
                      <a:pt x="2432" y="203"/>
                    </a:cubicBezTo>
                    <a:cubicBezTo>
                      <a:pt x="2421" y="184"/>
                      <a:pt x="2399" y="176"/>
                      <a:pt x="2378" y="183"/>
                    </a:cubicBezTo>
                    <a:cubicBezTo>
                      <a:pt x="2301" y="211"/>
                      <a:pt x="2231" y="266"/>
                      <a:pt x="2175" y="310"/>
                    </a:cubicBezTo>
                    <a:cubicBezTo>
                      <a:pt x="2086" y="380"/>
                      <a:pt x="2003" y="462"/>
                      <a:pt x="1913" y="568"/>
                    </a:cubicBezTo>
                    <a:cubicBezTo>
                      <a:pt x="1982" y="478"/>
                      <a:pt x="2056" y="390"/>
                      <a:pt x="2141" y="311"/>
                    </a:cubicBezTo>
                    <a:cubicBezTo>
                      <a:pt x="2148" y="305"/>
                      <a:pt x="2159" y="296"/>
                      <a:pt x="2172" y="286"/>
                    </a:cubicBezTo>
                    <a:cubicBezTo>
                      <a:pt x="2213" y="255"/>
                      <a:pt x="2259" y="219"/>
                      <a:pt x="2270" y="177"/>
                    </a:cubicBezTo>
                    <a:cubicBezTo>
                      <a:pt x="2271" y="174"/>
                      <a:pt x="2271" y="170"/>
                      <a:pt x="2271" y="166"/>
                    </a:cubicBezTo>
                    <a:cubicBezTo>
                      <a:pt x="2271" y="154"/>
                      <a:pt x="2266" y="142"/>
                      <a:pt x="2257" y="133"/>
                    </a:cubicBezTo>
                    <a:cubicBezTo>
                      <a:pt x="2246" y="122"/>
                      <a:pt x="2228" y="118"/>
                      <a:pt x="2213" y="123"/>
                    </a:cubicBezTo>
                    <a:cubicBezTo>
                      <a:pt x="2201" y="127"/>
                      <a:pt x="2189" y="132"/>
                      <a:pt x="2177" y="138"/>
                    </a:cubicBezTo>
                    <a:cubicBezTo>
                      <a:pt x="2175" y="136"/>
                      <a:pt x="2173" y="135"/>
                      <a:pt x="2170" y="135"/>
                    </a:cubicBezTo>
                    <a:cubicBezTo>
                      <a:pt x="2126" y="119"/>
                      <a:pt x="2074" y="143"/>
                      <a:pt x="2019" y="176"/>
                    </a:cubicBezTo>
                    <a:cubicBezTo>
                      <a:pt x="2025" y="160"/>
                      <a:pt x="2029" y="145"/>
                      <a:pt x="2029" y="130"/>
                    </a:cubicBezTo>
                    <a:cubicBezTo>
                      <a:pt x="2029" y="126"/>
                      <a:pt x="2028" y="122"/>
                      <a:pt x="2028" y="119"/>
                    </a:cubicBezTo>
                    <a:cubicBezTo>
                      <a:pt x="2025" y="98"/>
                      <a:pt x="2009" y="82"/>
                      <a:pt x="1988" y="80"/>
                    </a:cubicBezTo>
                    <a:cubicBezTo>
                      <a:pt x="1970" y="78"/>
                      <a:pt x="1952" y="81"/>
                      <a:pt x="1934" y="86"/>
                    </a:cubicBezTo>
                    <a:cubicBezTo>
                      <a:pt x="1934" y="86"/>
                      <a:pt x="1934" y="86"/>
                      <a:pt x="1934" y="86"/>
                    </a:cubicBezTo>
                    <a:cubicBezTo>
                      <a:pt x="1918" y="69"/>
                      <a:pt x="1890" y="68"/>
                      <a:pt x="1872" y="84"/>
                    </a:cubicBezTo>
                    <a:cubicBezTo>
                      <a:pt x="1866" y="88"/>
                      <a:pt x="1861" y="94"/>
                      <a:pt x="1856" y="99"/>
                    </a:cubicBezTo>
                    <a:cubicBezTo>
                      <a:pt x="1845" y="108"/>
                      <a:pt x="1833" y="117"/>
                      <a:pt x="1821" y="126"/>
                    </a:cubicBezTo>
                    <a:cubicBezTo>
                      <a:pt x="1823" y="121"/>
                      <a:pt x="1824" y="115"/>
                      <a:pt x="1825" y="109"/>
                    </a:cubicBezTo>
                    <a:cubicBezTo>
                      <a:pt x="1825" y="107"/>
                      <a:pt x="1825" y="105"/>
                      <a:pt x="1825" y="102"/>
                    </a:cubicBezTo>
                    <a:cubicBezTo>
                      <a:pt x="1825" y="90"/>
                      <a:pt x="1821" y="79"/>
                      <a:pt x="1812" y="70"/>
                    </a:cubicBezTo>
                    <a:cubicBezTo>
                      <a:pt x="1802" y="60"/>
                      <a:pt x="1787" y="56"/>
                      <a:pt x="1773" y="58"/>
                    </a:cubicBezTo>
                    <a:cubicBezTo>
                      <a:pt x="1714" y="68"/>
                      <a:pt x="1657" y="106"/>
                      <a:pt x="1611" y="136"/>
                    </a:cubicBezTo>
                    <a:cubicBezTo>
                      <a:pt x="1611" y="136"/>
                      <a:pt x="1610" y="137"/>
                      <a:pt x="1610" y="137"/>
                    </a:cubicBezTo>
                    <a:cubicBezTo>
                      <a:pt x="1610" y="135"/>
                      <a:pt x="1610" y="134"/>
                      <a:pt x="1610" y="132"/>
                    </a:cubicBezTo>
                    <a:cubicBezTo>
                      <a:pt x="1610" y="124"/>
                      <a:pt x="1608" y="116"/>
                      <a:pt x="1603" y="109"/>
                    </a:cubicBezTo>
                    <a:cubicBezTo>
                      <a:pt x="1593" y="91"/>
                      <a:pt x="1571" y="83"/>
                      <a:pt x="1551" y="89"/>
                    </a:cubicBezTo>
                    <a:cubicBezTo>
                      <a:pt x="1495" y="108"/>
                      <a:pt x="1446" y="151"/>
                      <a:pt x="1403" y="190"/>
                    </a:cubicBezTo>
                    <a:cubicBezTo>
                      <a:pt x="1405" y="183"/>
                      <a:pt x="1407" y="176"/>
                      <a:pt x="1408" y="169"/>
                    </a:cubicBezTo>
                    <a:cubicBezTo>
                      <a:pt x="1408" y="167"/>
                      <a:pt x="1408" y="165"/>
                      <a:pt x="1408" y="163"/>
                    </a:cubicBezTo>
                    <a:cubicBezTo>
                      <a:pt x="1408" y="162"/>
                      <a:pt x="1408" y="160"/>
                      <a:pt x="1408" y="159"/>
                    </a:cubicBezTo>
                    <a:cubicBezTo>
                      <a:pt x="1429" y="143"/>
                      <a:pt x="1450" y="127"/>
                      <a:pt x="1470" y="110"/>
                    </a:cubicBezTo>
                    <a:cubicBezTo>
                      <a:pt x="1481" y="101"/>
                      <a:pt x="1486" y="88"/>
                      <a:pt x="1486" y="76"/>
                    </a:cubicBezTo>
                    <a:cubicBezTo>
                      <a:pt x="1486" y="69"/>
                      <a:pt x="1485" y="62"/>
                      <a:pt x="1482" y="56"/>
                    </a:cubicBezTo>
                    <a:cubicBezTo>
                      <a:pt x="1472" y="37"/>
                      <a:pt x="1452" y="27"/>
                      <a:pt x="1431" y="32"/>
                    </a:cubicBezTo>
                    <a:cubicBezTo>
                      <a:pt x="1397" y="39"/>
                      <a:pt x="1365" y="56"/>
                      <a:pt x="1334" y="77"/>
                    </a:cubicBezTo>
                    <a:cubicBezTo>
                      <a:pt x="1321" y="43"/>
                      <a:pt x="1293" y="22"/>
                      <a:pt x="1254" y="17"/>
                    </a:cubicBezTo>
                    <a:cubicBezTo>
                      <a:pt x="1228" y="13"/>
                      <a:pt x="1202" y="17"/>
                      <a:pt x="1180" y="21"/>
                    </a:cubicBezTo>
                    <a:cubicBezTo>
                      <a:pt x="1084" y="39"/>
                      <a:pt x="1001" y="92"/>
                      <a:pt x="927" y="156"/>
                    </a:cubicBezTo>
                    <a:cubicBezTo>
                      <a:pt x="926" y="153"/>
                      <a:pt x="924" y="151"/>
                      <a:pt x="922" y="148"/>
                    </a:cubicBezTo>
                    <a:cubicBezTo>
                      <a:pt x="911" y="134"/>
                      <a:pt x="892" y="128"/>
                      <a:pt x="874" y="133"/>
                    </a:cubicBezTo>
                    <a:cubicBezTo>
                      <a:pt x="800" y="155"/>
                      <a:pt x="699" y="288"/>
                      <a:pt x="540" y="502"/>
                    </a:cubicBezTo>
                    <a:cubicBezTo>
                      <a:pt x="538" y="506"/>
                      <a:pt x="535" y="509"/>
                      <a:pt x="533" y="512"/>
                    </a:cubicBezTo>
                    <a:cubicBezTo>
                      <a:pt x="510" y="542"/>
                      <a:pt x="487" y="573"/>
                      <a:pt x="466" y="603"/>
                    </a:cubicBezTo>
                    <a:cubicBezTo>
                      <a:pt x="430" y="651"/>
                      <a:pt x="394" y="696"/>
                      <a:pt x="363" y="734"/>
                    </a:cubicBezTo>
                    <a:cubicBezTo>
                      <a:pt x="342" y="758"/>
                      <a:pt x="325" y="777"/>
                      <a:pt x="311" y="791"/>
                    </a:cubicBezTo>
                    <a:cubicBezTo>
                      <a:pt x="353" y="736"/>
                      <a:pt x="406" y="656"/>
                      <a:pt x="474" y="545"/>
                    </a:cubicBezTo>
                    <a:cubicBezTo>
                      <a:pt x="490" y="519"/>
                      <a:pt x="505" y="495"/>
                      <a:pt x="509" y="489"/>
                    </a:cubicBezTo>
                    <a:cubicBezTo>
                      <a:pt x="576" y="398"/>
                      <a:pt x="634" y="324"/>
                      <a:pt x="705" y="260"/>
                    </a:cubicBezTo>
                    <a:cubicBezTo>
                      <a:pt x="717" y="249"/>
                      <a:pt x="717" y="249"/>
                      <a:pt x="717" y="249"/>
                    </a:cubicBezTo>
                    <a:cubicBezTo>
                      <a:pt x="739" y="231"/>
                      <a:pt x="763" y="210"/>
                      <a:pt x="778" y="182"/>
                    </a:cubicBezTo>
                    <a:cubicBezTo>
                      <a:pt x="782" y="175"/>
                      <a:pt x="784" y="167"/>
                      <a:pt x="784" y="160"/>
                    </a:cubicBezTo>
                    <a:cubicBezTo>
                      <a:pt x="784" y="148"/>
                      <a:pt x="779" y="136"/>
                      <a:pt x="770" y="127"/>
                    </a:cubicBezTo>
                    <a:cubicBezTo>
                      <a:pt x="755" y="113"/>
                      <a:pt x="732" y="111"/>
                      <a:pt x="715" y="122"/>
                    </a:cubicBezTo>
                    <a:cubicBezTo>
                      <a:pt x="605" y="192"/>
                      <a:pt x="514" y="303"/>
                      <a:pt x="433" y="402"/>
                    </a:cubicBezTo>
                    <a:cubicBezTo>
                      <a:pt x="420" y="418"/>
                      <a:pt x="420" y="418"/>
                      <a:pt x="420" y="418"/>
                    </a:cubicBezTo>
                    <a:cubicBezTo>
                      <a:pt x="376" y="472"/>
                      <a:pt x="332" y="529"/>
                      <a:pt x="293" y="590"/>
                    </a:cubicBezTo>
                    <a:cubicBezTo>
                      <a:pt x="327" y="536"/>
                      <a:pt x="367" y="484"/>
                      <a:pt x="404" y="437"/>
                    </a:cubicBezTo>
                    <a:cubicBezTo>
                      <a:pt x="433" y="400"/>
                      <a:pt x="459" y="360"/>
                      <a:pt x="484" y="321"/>
                    </a:cubicBezTo>
                    <a:cubicBezTo>
                      <a:pt x="515" y="272"/>
                      <a:pt x="545" y="226"/>
                      <a:pt x="580" y="187"/>
                    </a:cubicBezTo>
                    <a:cubicBezTo>
                      <a:pt x="592" y="177"/>
                      <a:pt x="603" y="166"/>
                      <a:pt x="615" y="155"/>
                    </a:cubicBezTo>
                    <a:cubicBezTo>
                      <a:pt x="625" y="150"/>
                      <a:pt x="640" y="146"/>
                      <a:pt x="651" y="143"/>
                    </a:cubicBezTo>
                    <a:cubicBezTo>
                      <a:pt x="687" y="134"/>
                      <a:pt x="732" y="122"/>
                      <a:pt x="753" y="82"/>
                    </a:cubicBezTo>
                    <a:cubicBezTo>
                      <a:pt x="756" y="76"/>
                      <a:pt x="758" y="69"/>
                      <a:pt x="758" y="62"/>
                    </a:cubicBezTo>
                    <a:cubicBezTo>
                      <a:pt x="758" y="56"/>
                      <a:pt x="757" y="50"/>
                      <a:pt x="754" y="44"/>
                    </a:cubicBezTo>
                    <a:cubicBezTo>
                      <a:pt x="749" y="32"/>
                      <a:pt x="739" y="23"/>
                      <a:pt x="726" y="19"/>
                    </a:cubicBezTo>
                    <a:cubicBezTo>
                      <a:pt x="669" y="0"/>
                      <a:pt x="594" y="50"/>
                      <a:pt x="573" y="70"/>
                    </a:cubicBezTo>
                    <a:close/>
                    <a:moveTo>
                      <a:pt x="1117" y="136"/>
                    </a:moveTo>
                    <a:cubicBezTo>
                      <a:pt x="1109" y="140"/>
                      <a:pt x="1102" y="144"/>
                      <a:pt x="1095" y="149"/>
                    </a:cubicBezTo>
                    <a:cubicBezTo>
                      <a:pt x="1094" y="149"/>
                      <a:pt x="1094" y="148"/>
                      <a:pt x="1093" y="148"/>
                    </a:cubicBezTo>
                    <a:cubicBezTo>
                      <a:pt x="1101" y="143"/>
                      <a:pt x="1109" y="139"/>
                      <a:pt x="1117" y="136"/>
                    </a:cubicBezTo>
                    <a:close/>
                    <a:moveTo>
                      <a:pt x="1249" y="107"/>
                    </a:moveTo>
                    <a:cubicBezTo>
                      <a:pt x="1250" y="108"/>
                      <a:pt x="1250" y="108"/>
                      <a:pt x="1250" y="108"/>
                    </a:cubicBezTo>
                    <a:cubicBezTo>
                      <a:pt x="1250" y="108"/>
                      <a:pt x="1250" y="109"/>
                      <a:pt x="1250" y="110"/>
                    </a:cubicBezTo>
                    <a:cubicBezTo>
                      <a:pt x="1250" y="115"/>
                      <a:pt x="1249" y="125"/>
                      <a:pt x="1240" y="146"/>
                    </a:cubicBezTo>
                    <a:cubicBezTo>
                      <a:pt x="1239" y="137"/>
                      <a:pt x="1236" y="128"/>
                      <a:pt x="1230" y="120"/>
                    </a:cubicBezTo>
                    <a:cubicBezTo>
                      <a:pt x="1225" y="114"/>
                      <a:pt x="1218" y="110"/>
                      <a:pt x="1211" y="107"/>
                    </a:cubicBezTo>
                    <a:cubicBezTo>
                      <a:pt x="1237" y="104"/>
                      <a:pt x="1246" y="105"/>
                      <a:pt x="1249" y="107"/>
                    </a:cubicBezTo>
                    <a:close/>
                    <a:moveTo>
                      <a:pt x="590" y="586"/>
                    </a:moveTo>
                    <a:cubicBezTo>
                      <a:pt x="580" y="605"/>
                      <a:pt x="569" y="624"/>
                      <a:pt x="559" y="643"/>
                    </a:cubicBezTo>
                    <a:cubicBezTo>
                      <a:pt x="543" y="673"/>
                      <a:pt x="543" y="673"/>
                      <a:pt x="543" y="673"/>
                    </a:cubicBezTo>
                    <a:cubicBezTo>
                      <a:pt x="527" y="702"/>
                      <a:pt x="509" y="735"/>
                      <a:pt x="494" y="771"/>
                    </a:cubicBezTo>
                    <a:cubicBezTo>
                      <a:pt x="473" y="803"/>
                      <a:pt x="452" y="836"/>
                      <a:pt x="432" y="869"/>
                    </a:cubicBezTo>
                    <a:cubicBezTo>
                      <a:pt x="409" y="905"/>
                      <a:pt x="385" y="942"/>
                      <a:pt x="361" y="979"/>
                    </a:cubicBezTo>
                    <a:cubicBezTo>
                      <a:pt x="395" y="888"/>
                      <a:pt x="440" y="801"/>
                      <a:pt x="496" y="717"/>
                    </a:cubicBezTo>
                    <a:cubicBezTo>
                      <a:pt x="510" y="695"/>
                      <a:pt x="526" y="674"/>
                      <a:pt x="541" y="652"/>
                    </a:cubicBezTo>
                    <a:cubicBezTo>
                      <a:pt x="557" y="631"/>
                      <a:pt x="573" y="609"/>
                      <a:pt x="590" y="586"/>
                    </a:cubicBezTo>
                    <a:close/>
                    <a:moveTo>
                      <a:pt x="665" y="689"/>
                    </a:moveTo>
                    <a:cubicBezTo>
                      <a:pt x="675" y="674"/>
                      <a:pt x="684" y="659"/>
                      <a:pt x="694" y="645"/>
                    </a:cubicBezTo>
                    <a:cubicBezTo>
                      <a:pt x="667" y="690"/>
                      <a:pt x="642" y="734"/>
                      <a:pt x="620" y="775"/>
                    </a:cubicBezTo>
                    <a:cubicBezTo>
                      <a:pt x="615" y="779"/>
                      <a:pt x="611" y="783"/>
                      <a:pt x="606" y="787"/>
                    </a:cubicBezTo>
                    <a:cubicBezTo>
                      <a:pt x="625" y="755"/>
                      <a:pt x="645" y="722"/>
                      <a:pt x="665" y="689"/>
                    </a:cubicBezTo>
                    <a:close/>
                    <a:moveTo>
                      <a:pt x="636" y="1095"/>
                    </a:moveTo>
                    <a:cubicBezTo>
                      <a:pt x="635" y="1096"/>
                      <a:pt x="634" y="1097"/>
                      <a:pt x="633" y="1098"/>
                    </a:cubicBezTo>
                    <a:cubicBezTo>
                      <a:pt x="633" y="1098"/>
                      <a:pt x="633" y="1097"/>
                      <a:pt x="633" y="1097"/>
                    </a:cubicBezTo>
                    <a:cubicBezTo>
                      <a:pt x="634" y="1096"/>
                      <a:pt x="635" y="1095"/>
                      <a:pt x="636" y="1095"/>
                    </a:cubicBezTo>
                    <a:close/>
                    <a:moveTo>
                      <a:pt x="1275" y="453"/>
                    </a:moveTo>
                    <a:cubicBezTo>
                      <a:pt x="1244" y="495"/>
                      <a:pt x="1217" y="535"/>
                      <a:pt x="1196" y="569"/>
                    </a:cubicBezTo>
                    <a:cubicBezTo>
                      <a:pt x="1154" y="636"/>
                      <a:pt x="1115" y="711"/>
                      <a:pt x="1074" y="800"/>
                    </a:cubicBezTo>
                    <a:cubicBezTo>
                      <a:pt x="1066" y="811"/>
                      <a:pt x="1059" y="823"/>
                      <a:pt x="1051" y="834"/>
                    </a:cubicBezTo>
                    <a:cubicBezTo>
                      <a:pt x="1004" y="903"/>
                      <a:pt x="956" y="975"/>
                      <a:pt x="905" y="1042"/>
                    </a:cubicBezTo>
                    <a:cubicBezTo>
                      <a:pt x="891" y="1061"/>
                      <a:pt x="891" y="1061"/>
                      <a:pt x="891" y="1061"/>
                    </a:cubicBezTo>
                    <a:cubicBezTo>
                      <a:pt x="889" y="1064"/>
                      <a:pt x="886" y="1068"/>
                      <a:pt x="882" y="1073"/>
                    </a:cubicBezTo>
                    <a:cubicBezTo>
                      <a:pt x="893" y="1042"/>
                      <a:pt x="906" y="1011"/>
                      <a:pt x="916" y="988"/>
                    </a:cubicBezTo>
                    <a:cubicBezTo>
                      <a:pt x="926" y="964"/>
                      <a:pt x="926" y="964"/>
                      <a:pt x="926" y="964"/>
                    </a:cubicBezTo>
                    <a:cubicBezTo>
                      <a:pt x="974" y="842"/>
                      <a:pt x="1042" y="721"/>
                      <a:pt x="1129" y="605"/>
                    </a:cubicBezTo>
                    <a:cubicBezTo>
                      <a:pt x="1145" y="584"/>
                      <a:pt x="1162" y="563"/>
                      <a:pt x="1179" y="542"/>
                    </a:cubicBezTo>
                    <a:cubicBezTo>
                      <a:pt x="1210" y="511"/>
                      <a:pt x="1242" y="482"/>
                      <a:pt x="1275" y="453"/>
                    </a:cubicBezTo>
                    <a:close/>
                    <a:moveTo>
                      <a:pt x="1253" y="701"/>
                    </a:moveTo>
                    <a:cubicBezTo>
                      <a:pt x="1290" y="652"/>
                      <a:pt x="1332" y="597"/>
                      <a:pt x="1378" y="541"/>
                    </a:cubicBezTo>
                    <a:cubicBezTo>
                      <a:pt x="1360" y="567"/>
                      <a:pt x="1341" y="594"/>
                      <a:pt x="1322" y="623"/>
                    </a:cubicBezTo>
                    <a:cubicBezTo>
                      <a:pt x="1282" y="683"/>
                      <a:pt x="1244" y="745"/>
                      <a:pt x="1207" y="805"/>
                    </a:cubicBezTo>
                    <a:cubicBezTo>
                      <a:pt x="1198" y="820"/>
                      <a:pt x="1188" y="836"/>
                      <a:pt x="1179" y="851"/>
                    </a:cubicBezTo>
                    <a:cubicBezTo>
                      <a:pt x="1190" y="819"/>
                      <a:pt x="1202" y="787"/>
                      <a:pt x="1214" y="755"/>
                    </a:cubicBezTo>
                    <a:cubicBezTo>
                      <a:pt x="1227" y="737"/>
                      <a:pt x="1240" y="719"/>
                      <a:pt x="1253" y="701"/>
                    </a:cubicBezTo>
                    <a:close/>
                    <a:moveTo>
                      <a:pt x="1852" y="240"/>
                    </a:moveTo>
                    <a:cubicBezTo>
                      <a:pt x="1872" y="226"/>
                      <a:pt x="1872" y="226"/>
                      <a:pt x="1872" y="226"/>
                    </a:cubicBezTo>
                    <a:cubicBezTo>
                      <a:pt x="1874" y="224"/>
                      <a:pt x="1877" y="222"/>
                      <a:pt x="1880" y="220"/>
                    </a:cubicBezTo>
                    <a:cubicBezTo>
                      <a:pt x="1866" y="236"/>
                      <a:pt x="1852" y="251"/>
                      <a:pt x="1839" y="264"/>
                    </a:cubicBezTo>
                    <a:cubicBezTo>
                      <a:pt x="1825" y="279"/>
                      <a:pt x="1813" y="292"/>
                      <a:pt x="1805" y="302"/>
                    </a:cubicBezTo>
                    <a:cubicBezTo>
                      <a:pt x="1788" y="323"/>
                      <a:pt x="1771" y="345"/>
                      <a:pt x="1753" y="367"/>
                    </a:cubicBezTo>
                    <a:cubicBezTo>
                      <a:pt x="1683" y="431"/>
                      <a:pt x="1622" y="502"/>
                      <a:pt x="1572" y="578"/>
                    </a:cubicBezTo>
                    <a:cubicBezTo>
                      <a:pt x="1555" y="603"/>
                      <a:pt x="1539" y="629"/>
                      <a:pt x="1525" y="656"/>
                    </a:cubicBezTo>
                    <a:cubicBezTo>
                      <a:pt x="1506" y="680"/>
                      <a:pt x="1487" y="704"/>
                      <a:pt x="1469" y="729"/>
                    </a:cubicBezTo>
                    <a:cubicBezTo>
                      <a:pt x="1449" y="756"/>
                      <a:pt x="1429" y="783"/>
                      <a:pt x="1410" y="811"/>
                    </a:cubicBezTo>
                    <a:cubicBezTo>
                      <a:pt x="1419" y="788"/>
                      <a:pt x="1428" y="766"/>
                      <a:pt x="1438" y="743"/>
                    </a:cubicBezTo>
                    <a:cubicBezTo>
                      <a:pt x="1444" y="735"/>
                      <a:pt x="1450" y="727"/>
                      <a:pt x="1455" y="719"/>
                    </a:cubicBezTo>
                    <a:cubicBezTo>
                      <a:pt x="1549" y="587"/>
                      <a:pt x="1647" y="462"/>
                      <a:pt x="1749" y="349"/>
                    </a:cubicBezTo>
                    <a:cubicBezTo>
                      <a:pt x="1749" y="349"/>
                      <a:pt x="1797" y="294"/>
                      <a:pt x="1797" y="294"/>
                    </a:cubicBezTo>
                    <a:cubicBezTo>
                      <a:pt x="1807" y="281"/>
                      <a:pt x="1818" y="269"/>
                      <a:pt x="1829" y="257"/>
                    </a:cubicBezTo>
                    <a:cubicBezTo>
                      <a:pt x="1837" y="251"/>
                      <a:pt x="1844" y="245"/>
                      <a:pt x="1852" y="240"/>
                    </a:cubicBezTo>
                    <a:close/>
                    <a:moveTo>
                      <a:pt x="1894" y="365"/>
                    </a:moveTo>
                    <a:cubicBezTo>
                      <a:pt x="1808" y="450"/>
                      <a:pt x="1732" y="541"/>
                      <a:pt x="1666" y="637"/>
                    </a:cubicBezTo>
                    <a:cubicBezTo>
                      <a:pt x="1654" y="654"/>
                      <a:pt x="1643" y="672"/>
                      <a:pt x="1632" y="689"/>
                    </a:cubicBezTo>
                    <a:cubicBezTo>
                      <a:pt x="1613" y="709"/>
                      <a:pt x="1595" y="729"/>
                      <a:pt x="1577" y="748"/>
                    </a:cubicBezTo>
                    <a:cubicBezTo>
                      <a:pt x="1584" y="734"/>
                      <a:pt x="1592" y="720"/>
                      <a:pt x="1600" y="706"/>
                    </a:cubicBezTo>
                    <a:cubicBezTo>
                      <a:pt x="1674" y="609"/>
                      <a:pt x="1749" y="515"/>
                      <a:pt x="1818" y="429"/>
                    </a:cubicBezTo>
                    <a:cubicBezTo>
                      <a:pt x="1842" y="407"/>
                      <a:pt x="1868" y="386"/>
                      <a:pt x="1894" y="365"/>
                    </a:cubicBezTo>
                    <a:close/>
                    <a:moveTo>
                      <a:pt x="2264" y="375"/>
                    </a:moveTo>
                    <a:cubicBezTo>
                      <a:pt x="2282" y="361"/>
                      <a:pt x="2301" y="348"/>
                      <a:pt x="2321" y="335"/>
                    </a:cubicBezTo>
                    <a:cubicBezTo>
                      <a:pt x="2335" y="325"/>
                      <a:pt x="2350" y="315"/>
                      <a:pt x="2364" y="305"/>
                    </a:cubicBezTo>
                    <a:cubicBezTo>
                      <a:pt x="2357" y="312"/>
                      <a:pt x="2349" y="320"/>
                      <a:pt x="2342" y="327"/>
                    </a:cubicBezTo>
                    <a:cubicBezTo>
                      <a:pt x="2336" y="331"/>
                      <a:pt x="2329" y="335"/>
                      <a:pt x="2323" y="340"/>
                    </a:cubicBezTo>
                    <a:cubicBezTo>
                      <a:pt x="2134" y="479"/>
                      <a:pt x="1989" y="622"/>
                      <a:pt x="1879" y="775"/>
                    </a:cubicBezTo>
                    <a:cubicBezTo>
                      <a:pt x="1873" y="785"/>
                      <a:pt x="1866" y="795"/>
                      <a:pt x="1859" y="805"/>
                    </a:cubicBezTo>
                    <a:cubicBezTo>
                      <a:pt x="1837" y="827"/>
                      <a:pt x="1816" y="850"/>
                      <a:pt x="1794" y="873"/>
                    </a:cubicBezTo>
                    <a:cubicBezTo>
                      <a:pt x="1822" y="832"/>
                      <a:pt x="1852" y="791"/>
                      <a:pt x="1883" y="751"/>
                    </a:cubicBezTo>
                    <a:cubicBezTo>
                      <a:pt x="1979" y="634"/>
                      <a:pt x="2107" y="491"/>
                      <a:pt x="2264" y="375"/>
                    </a:cubicBezTo>
                    <a:close/>
                    <a:moveTo>
                      <a:pt x="1932" y="859"/>
                    </a:moveTo>
                    <a:cubicBezTo>
                      <a:pt x="2029" y="762"/>
                      <a:pt x="2029" y="762"/>
                      <a:pt x="2029" y="762"/>
                    </a:cubicBezTo>
                    <a:cubicBezTo>
                      <a:pt x="2033" y="757"/>
                      <a:pt x="2038" y="752"/>
                      <a:pt x="2043" y="748"/>
                    </a:cubicBezTo>
                    <a:cubicBezTo>
                      <a:pt x="2009" y="799"/>
                      <a:pt x="1977" y="852"/>
                      <a:pt x="1946" y="903"/>
                    </a:cubicBezTo>
                    <a:cubicBezTo>
                      <a:pt x="1923" y="943"/>
                      <a:pt x="1923" y="943"/>
                      <a:pt x="1923" y="943"/>
                    </a:cubicBezTo>
                    <a:cubicBezTo>
                      <a:pt x="1914" y="958"/>
                      <a:pt x="1903" y="973"/>
                      <a:pt x="1893" y="989"/>
                    </a:cubicBezTo>
                    <a:cubicBezTo>
                      <a:pt x="1871" y="1013"/>
                      <a:pt x="1849" y="1037"/>
                      <a:pt x="1829" y="1060"/>
                    </a:cubicBezTo>
                    <a:cubicBezTo>
                      <a:pt x="1856" y="989"/>
                      <a:pt x="1889" y="923"/>
                      <a:pt x="1929" y="862"/>
                    </a:cubicBezTo>
                    <a:cubicBezTo>
                      <a:pt x="1930" y="861"/>
                      <a:pt x="1931" y="860"/>
                      <a:pt x="1932" y="859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1218565"/>
                <a:endParaRPr lang="zh-CN" altLang="en-US" sz="240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0ED5254-E478-4846-B5D6-FE32672B664C}"/>
                </a:ext>
              </a:extLst>
            </p:cNvPr>
            <p:cNvSpPr/>
            <p:nvPr/>
          </p:nvSpPr>
          <p:spPr>
            <a:xfrm>
              <a:off x="2187984" y="1510249"/>
              <a:ext cx="1337218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TW" altLang="en-US" sz="2800" b="1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競 賽</a:t>
              </a:r>
              <a:endParaRPr lang="zh-CN" altLang="en-US" sz="2800" b="1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7AAC43A-0FCF-408E-ADF6-AA946922F2A1}"/>
                </a:ext>
              </a:extLst>
            </p:cNvPr>
            <p:cNvSpPr/>
            <p:nvPr/>
          </p:nvSpPr>
          <p:spPr>
            <a:xfrm>
              <a:off x="4156227" y="1532272"/>
              <a:ext cx="15264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TW" altLang="en-US" sz="2400" b="1" spc="100" dirty="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服務學習</a:t>
              </a:r>
              <a:endParaRPr lang="zh-CN" altLang="en-US" sz="2400" b="1" spc="10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88DC269-6348-4352-9155-B2B91ED9CDBE}"/>
                </a:ext>
              </a:extLst>
            </p:cNvPr>
            <p:cNvSpPr/>
            <p:nvPr/>
          </p:nvSpPr>
          <p:spPr>
            <a:xfrm>
              <a:off x="6297516" y="1363253"/>
              <a:ext cx="1439919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TW" altLang="en-US" sz="2300" b="1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日常生活</a:t>
              </a:r>
              <a:endParaRPr lang="en-US" altLang="zh-TW" sz="2300" b="1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TW" altLang="en-US" sz="2300" b="1" dirty="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表現評量</a:t>
              </a:r>
              <a:endParaRPr lang="zh-CN" altLang="en-US" sz="2300" b="1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D4C9A09-E10D-4741-A796-69D9337FF4C0}"/>
                </a:ext>
              </a:extLst>
            </p:cNvPr>
            <p:cNvSpPr/>
            <p:nvPr/>
          </p:nvSpPr>
          <p:spPr>
            <a:xfrm>
              <a:off x="8358954" y="1525383"/>
              <a:ext cx="1337218" cy="4924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TW" altLang="en-US" sz="2600" b="1" spc="10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體適能</a:t>
              </a:r>
              <a:endParaRPr lang="zh-CN" altLang="en-US" sz="2600" b="1" spc="10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2CD8641-9351-464A-B195-7B711BA03861}"/>
              </a:ext>
            </a:extLst>
          </p:cNvPr>
          <p:cNvSpPr/>
          <p:nvPr/>
        </p:nvSpPr>
        <p:spPr bwMode="auto">
          <a:xfrm>
            <a:off x="826981" y="981268"/>
            <a:ext cx="9492950" cy="549605"/>
          </a:xfrm>
          <a:prstGeom prst="rect">
            <a:avLst/>
          </a:prstGeom>
          <a:solidFill>
            <a:srgbClr val="FFF2CC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3200" b="1" spc="200" dirty="0">
                <a:solidFill>
                  <a:srgbClr val="C00000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多元學習表現   積分上限為</a:t>
            </a:r>
            <a:r>
              <a:rPr lang="en-US" altLang="zh-TW" sz="3200" b="1" spc="200" dirty="0">
                <a:solidFill>
                  <a:srgbClr val="C00000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16</a:t>
            </a:r>
            <a:r>
              <a:rPr lang="zh-TW" altLang="en-US" sz="3200" b="1" spc="200" dirty="0">
                <a:solidFill>
                  <a:srgbClr val="C00000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分，為四個分項目</a:t>
            </a:r>
            <a:endParaRPr kumimoji="0" lang="zh-CN" altLang="en-US" sz="3200" b="1" i="0" u="none" strike="noStrike" kern="1200" cap="none" spc="20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90650" y="2103438"/>
            <a:ext cx="9834563" cy="2276475"/>
          </a:xfrm>
          <a:prstGeom prst="rect">
            <a:avLst/>
          </a:prstGeom>
          <a:solidFill>
            <a:srgbClr val="EBF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838200" y="1548600"/>
            <a:ext cx="10280650" cy="3122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zh-TW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服務學習</a:t>
            </a: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（上限７分）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採計學校服務表現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擔任班級幹部、小老師或社團幹部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任滿一學期得</a:t>
            </a:r>
            <a:r>
              <a:rPr lang="en-US" altLang="zh-TW" sz="1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同一學期同時擔任班級幹部、小老師或社團幹部，仍以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採計。除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副班長</a:t>
            </a: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副社長</a:t>
            </a: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其餘副級幹部皆不採計。</a:t>
            </a:r>
            <a:endParaRPr lang="en-US" altLang="zh-TW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校外服務學習時數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參加校內服務學習課程及活動，或於校外參加志工服務或社區服務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小時得</a:t>
            </a:r>
            <a:r>
              <a:rPr lang="en-US" altLang="zh-TW" sz="1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以同等學力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項身分別報名者，採計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期間為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（含）前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取得之服務學習積分。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88510"/>
              </p:ext>
            </p:extLst>
          </p:nvPr>
        </p:nvGraphicFramePr>
        <p:xfrm>
          <a:off x="1390650" y="4891088"/>
          <a:ext cx="9834563" cy="12827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74944">
                  <a:extLst>
                    <a:ext uri="{9D8B030D-6E8A-4147-A177-3AD203B41FA5}">
                      <a16:colId xmlns:a16="http://schemas.microsoft.com/office/drawing/2014/main" val="3049607640"/>
                    </a:ext>
                  </a:extLst>
                </a:gridCol>
                <a:gridCol w="507450">
                  <a:extLst>
                    <a:ext uri="{9D8B030D-6E8A-4147-A177-3AD203B41FA5}">
                      <a16:colId xmlns:a16="http://schemas.microsoft.com/office/drawing/2014/main" val="345586935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308002969"/>
                    </a:ext>
                  </a:extLst>
                </a:gridCol>
                <a:gridCol w="6486237">
                  <a:extLst>
                    <a:ext uri="{9D8B030D-6E8A-4147-A177-3AD203B41FA5}">
                      <a16:colId xmlns:a16="http://schemas.microsoft.com/office/drawing/2014/main" val="1017229445"/>
                    </a:ext>
                  </a:extLst>
                </a:gridCol>
              </a:tblGrid>
              <a:tr h="64135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服務學習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學校服務表現</a:t>
                      </a: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班級幹部、小老師或社團幹部任滿一學期得</a:t>
                      </a:r>
                      <a: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分，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每學期至多</a:t>
                      </a:r>
                      <a:r>
                        <a:rPr lang="en-US" altLang="zh-TW" sz="16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3732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服務學習時數</a:t>
                      </a: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參加校內或校外（須服務證明）志工或社區服務，</a:t>
                      </a:r>
                      <a:r>
                        <a:rPr lang="zh-TW" altLang="en-US" sz="16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累積</a:t>
                      </a:r>
                      <a:r>
                        <a:rPr lang="en-US" altLang="zh-TW" sz="16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</a:t>
                      </a:r>
                      <a:r>
                        <a:rPr lang="zh-TW" altLang="en-US" sz="16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小時得</a:t>
                      </a:r>
                      <a:r>
                        <a:rPr lang="en-US" altLang="zh-TW" sz="16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6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83114"/>
                  </a:ext>
                </a:extLst>
              </a:tr>
            </a:tbl>
          </a:graphicData>
        </a:graphic>
      </p:graphicFrame>
      <p:sp>
        <p:nvSpPr>
          <p:cNvPr id="44045" name="標題 1"/>
          <p:cNvSpPr>
            <a:spLocks noGrp="1"/>
          </p:cNvSpPr>
          <p:nvPr>
            <p:ph type="title"/>
          </p:nvPr>
        </p:nvSpPr>
        <p:spPr>
          <a:xfrm>
            <a:off x="838200" y="955675"/>
            <a:ext cx="10515600" cy="669925"/>
          </a:xfrm>
        </p:spPr>
        <p:txBody>
          <a:bodyPr/>
          <a:lstStyle/>
          <a:p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3/10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b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44046" name="矩形 7"/>
          <p:cNvSpPr>
            <a:spLocks noChangeArrowheads="1"/>
          </p:cNvSpPr>
          <p:nvPr/>
        </p:nvSpPr>
        <p:spPr bwMode="auto">
          <a:xfrm>
            <a:off x="9028113" y="6497638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11-12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4047" name="矩形 1"/>
          <p:cNvSpPr>
            <a:spLocks noChangeArrowheads="1"/>
          </p:cNvSpPr>
          <p:nvPr/>
        </p:nvSpPr>
        <p:spPr bwMode="auto">
          <a:xfrm>
            <a:off x="11591925" y="6365875"/>
            <a:ext cx="5212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 dirty="0">
                <a:solidFill>
                  <a:srgbClr val="000000"/>
                </a:solidFill>
              </a:rPr>
              <a:t>31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99873" y="1647825"/>
            <a:ext cx="9915525" cy="3424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698235" y="1193800"/>
            <a:ext cx="9996488" cy="49831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日常生活表現評量</a:t>
            </a: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獎懲相抵後無任何懲處紀錄者得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記功嘉獎累進原則：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嘉獎折算為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小功折算為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大功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獎懲相抵原則：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嘉獎（警告）累計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次，以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次小功（過）計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小功（過）累計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次，以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次大功（過）計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4/10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51837"/>
              </p:ext>
            </p:extLst>
          </p:nvPr>
        </p:nvGraphicFramePr>
        <p:xfrm>
          <a:off x="1099873" y="5118100"/>
          <a:ext cx="9915524" cy="13096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6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31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704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5443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日常生活</a:t>
                      </a:r>
                      <a:b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表現</a:t>
                      </a:r>
                    </a:p>
                  </a:txBody>
                  <a:tcPr marL="91434" marR="91434" marT="45563" marB="4556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無記小過以上處分紀錄，並經獎懲相抵後</a:t>
                      </a:r>
                    </a:p>
                  </a:txBody>
                  <a:tcPr marL="91434" marR="91434" marT="45563" marB="455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次大功</a:t>
                      </a:r>
                      <a:b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次小功</a:t>
                      </a:r>
                      <a:b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次嘉獎</a:t>
                      </a:r>
                      <a:b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無任何獎懲處紀錄</a:t>
                      </a: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91434" marR="91434" marT="45563" marB="4556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85" name="矩形 7"/>
          <p:cNvSpPr>
            <a:spLocks noChangeArrowheads="1"/>
          </p:cNvSpPr>
          <p:nvPr/>
        </p:nvSpPr>
        <p:spPr bwMode="auto">
          <a:xfrm>
            <a:off x="53164" y="6427788"/>
            <a:ext cx="229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508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547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32</a:t>
            </a:r>
            <a:endParaRPr lang="zh-TW" altLang="en-US" sz="2600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B99C5B55-429F-49CE-9B88-331CFBEC0D66}"/>
              </a:ext>
            </a:extLst>
          </p:cNvPr>
          <p:cNvGrpSpPr/>
          <p:nvPr/>
        </p:nvGrpSpPr>
        <p:grpSpPr>
          <a:xfrm>
            <a:off x="7178196" y="1048188"/>
            <a:ext cx="4746327" cy="3910156"/>
            <a:chOff x="7178196" y="1076180"/>
            <a:chExt cx="4746327" cy="3910156"/>
          </a:xfrm>
        </p:grpSpPr>
        <p:sp>
          <p:nvSpPr>
            <p:cNvPr id="34" name="Shape 2529">
              <a:extLst>
                <a:ext uri="{FF2B5EF4-FFF2-40B4-BE49-F238E27FC236}">
                  <a16:creationId xmlns:a16="http://schemas.microsoft.com/office/drawing/2014/main" id="{10172554-3ED6-4F39-B9EB-80F8FB8387CB}"/>
                </a:ext>
              </a:extLst>
            </p:cNvPr>
            <p:cNvSpPr/>
            <p:nvPr/>
          </p:nvSpPr>
          <p:spPr>
            <a:xfrm>
              <a:off x="7305303" y="1453759"/>
              <a:ext cx="4527024" cy="353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5495" y="20936"/>
                    <a:pt x="0" y="21216"/>
                  </a:cubicBezTo>
                  <a:lnTo>
                    <a:pt x="0" y="0"/>
                  </a:lnTo>
                  <a:lnTo>
                    <a:pt x="21600" y="0"/>
                  </a:lnTo>
                  <a:lnTo>
                    <a:pt x="21600" y="12584"/>
                  </a:lnTo>
                  <a:cubicBezTo>
                    <a:pt x="21600" y="13905"/>
                    <a:pt x="21433" y="17557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5" name="Shape 2530">
              <a:extLst>
                <a:ext uri="{FF2B5EF4-FFF2-40B4-BE49-F238E27FC236}">
                  <a16:creationId xmlns:a16="http://schemas.microsoft.com/office/drawing/2014/main" id="{8A53F32E-F4D1-4CDA-9115-FBE68EE7D958}"/>
                </a:ext>
              </a:extLst>
            </p:cNvPr>
            <p:cNvSpPr/>
            <p:nvPr/>
          </p:nvSpPr>
          <p:spPr>
            <a:xfrm>
              <a:off x="7178196" y="1393758"/>
              <a:ext cx="4741656" cy="354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2135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248" y="21112"/>
                  </a:lnTo>
                  <a:cubicBezTo>
                    <a:pt x="9248" y="21112"/>
                    <a:pt x="12110" y="20879"/>
                    <a:pt x="14781" y="20017"/>
                  </a:cubicBezTo>
                  <a:cubicBezTo>
                    <a:pt x="17461" y="19152"/>
                    <a:pt x="19950" y="17658"/>
                    <a:pt x="20015" y="17566"/>
                  </a:cubicBezTo>
                  <a:cubicBezTo>
                    <a:pt x="21600" y="15335"/>
                    <a:pt x="21358" y="0"/>
                    <a:pt x="21358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" name="Shape 2531">
              <a:extLst>
                <a:ext uri="{FF2B5EF4-FFF2-40B4-BE49-F238E27FC236}">
                  <a16:creationId xmlns:a16="http://schemas.microsoft.com/office/drawing/2014/main" id="{355A8B4C-EBF9-4DA1-9D12-FDF16BE3B80E}"/>
                </a:ext>
              </a:extLst>
            </p:cNvPr>
            <p:cNvSpPr/>
            <p:nvPr/>
          </p:nvSpPr>
          <p:spPr>
            <a:xfrm>
              <a:off x="9138858" y="4161452"/>
              <a:ext cx="2530914" cy="69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7"/>
                  </a:moveTo>
                  <a:cubicBezTo>
                    <a:pt x="21600" y="1127"/>
                    <a:pt x="15259" y="7326"/>
                    <a:pt x="10803" y="0"/>
                  </a:cubicBezTo>
                  <a:cubicBezTo>
                    <a:pt x="10803" y="0"/>
                    <a:pt x="11275" y="17844"/>
                    <a:pt x="0" y="21600"/>
                  </a:cubicBezTo>
                  <a:cubicBezTo>
                    <a:pt x="0" y="21600"/>
                    <a:pt x="9934" y="19456"/>
                    <a:pt x="14448" y="14651"/>
                  </a:cubicBezTo>
                  <a:cubicBezTo>
                    <a:pt x="19917" y="8828"/>
                    <a:pt x="21600" y="1127"/>
                    <a:pt x="21600" y="1127"/>
                  </a:cubicBezTo>
                  <a:close/>
                </a:path>
              </a:pathLst>
            </a:custGeom>
            <a:solidFill>
              <a:srgbClr val="DCE1E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" name="Shape 2532">
              <a:extLst>
                <a:ext uri="{FF2B5EF4-FFF2-40B4-BE49-F238E27FC236}">
                  <a16:creationId xmlns:a16="http://schemas.microsoft.com/office/drawing/2014/main" id="{915A5033-C88D-435A-A63E-B78695A97585}"/>
                </a:ext>
              </a:extLst>
            </p:cNvPr>
            <p:cNvSpPr/>
            <p:nvPr/>
          </p:nvSpPr>
          <p:spPr>
            <a:xfrm>
              <a:off x="7178196" y="1393758"/>
              <a:ext cx="4746327" cy="105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1152"/>
                    <a:pt x="21600" y="1152"/>
                  </a:cubicBezTo>
                  <a:close/>
                </a:path>
              </a:pathLst>
            </a:custGeom>
            <a:solidFill>
              <a:srgbClr val="C1C6CA">
                <a:alpha val="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ED49F0E7-B5F4-483F-9FFB-716D775963FD}"/>
                </a:ext>
              </a:extLst>
            </p:cNvPr>
            <p:cNvGrpSpPr/>
            <p:nvPr/>
          </p:nvGrpSpPr>
          <p:grpSpPr>
            <a:xfrm>
              <a:off x="9685242" y="1076180"/>
              <a:ext cx="320883" cy="585689"/>
              <a:chOff x="9696979" y="1076180"/>
              <a:chExt cx="382252" cy="585689"/>
            </a:xfrm>
          </p:grpSpPr>
          <p:sp>
            <p:nvSpPr>
              <p:cNvPr id="38" name="Shape 2533">
                <a:extLst>
                  <a:ext uri="{FF2B5EF4-FFF2-40B4-BE49-F238E27FC236}">
                    <a16:creationId xmlns:a16="http://schemas.microsoft.com/office/drawing/2014/main" id="{4BEA1A72-4F10-4B57-8C82-1CDD003411C6}"/>
                  </a:ext>
                </a:extLst>
              </p:cNvPr>
              <p:cNvSpPr/>
              <p:nvPr/>
            </p:nvSpPr>
            <p:spPr>
              <a:xfrm>
                <a:off x="9737970" y="1079185"/>
                <a:ext cx="341261" cy="582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3" h="21600" extrusionOk="0">
                    <a:moveTo>
                      <a:pt x="21391" y="17954"/>
                    </a:moveTo>
                    <a:lnTo>
                      <a:pt x="21391" y="4312"/>
                    </a:lnTo>
                    <a:cubicBezTo>
                      <a:pt x="21391" y="1572"/>
                      <a:pt x="18120" y="0"/>
                      <a:pt x="12416" y="0"/>
                    </a:cubicBezTo>
                    <a:cubicBezTo>
                      <a:pt x="6906" y="0"/>
                      <a:pt x="4637" y="1784"/>
                      <a:pt x="4208" y="2728"/>
                    </a:cubicBezTo>
                    <a:lnTo>
                      <a:pt x="4197" y="7089"/>
                    </a:lnTo>
                    <a:lnTo>
                      <a:pt x="6880" y="7089"/>
                    </a:lnTo>
                    <a:lnTo>
                      <a:pt x="6880" y="2868"/>
                    </a:lnTo>
                    <a:cubicBezTo>
                      <a:pt x="7040" y="2591"/>
                      <a:pt x="8129" y="1035"/>
                      <a:pt x="12416" y="1035"/>
                    </a:cubicBezTo>
                    <a:cubicBezTo>
                      <a:pt x="16584" y="1035"/>
                      <a:pt x="18699" y="2138"/>
                      <a:pt x="18699" y="4312"/>
                    </a:cubicBezTo>
                    <a:lnTo>
                      <a:pt x="18699" y="17977"/>
                    </a:lnTo>
                    <a:lnTo>
                      <a:pt x="18706" y="18032"/>
                    </a:lnTo>
                    <a:cubicBezTo>
                      <a:pt x="18708" y="18042"/>
                      <a:pt x="18958" y="19074"/>
                      <a:pt x="17258" y="19796"/>
                    </a:cubicBezTo>
                    <a:cubicBezTo>
                      <a:pt x="16060" y="20306"/>
                      <a:pt x="14128" y="20565"/>
                      <a:pt x="11518" y="20565"/>
                    </a:cubicBezTo>
                    <a:cubicBezTo>
                      <a:pt x="4058" y="20565"/>
                      <a:pt x="2693" y="18628"/>
                      <a:pt x="2693" y="14815"/>
                    </a:cubicBezTo>
                    <a:lnTo>
                      <a:pt x="2693" y="6811"/>
                    </a:lnTo>
                    <a:cubicBezTo>
                      <a:pt x="2693" y="6525"/>
                      <a:pt x="2091" y="6294"/>
                      <a:pt x="1346" y="6294"/>
                    </a:cubicBezTo>
                    <a:cubicBezTo>
                      <a:pt x="602" y="6294"/>
                      <a:pt x="0" y="6525"/>
                      <a:pt x="0" y="6811"/>
                    </a:cubicBezTo>
                    <a:lnTo>
                      <a:pt x="0" y="14815"/>
                    </a:lnTo>
                    <a:cubicBezTo>
                      <a:pt x="0" y="17353"/>
                      <a:pt x="0" y="21600"/>
                      <a:pt x="11518" y="21600"/>
                    </a:cubicBezTo>
                    <a:cubicBezTo>
                      <a:pt x="14939" y="21600"/>
                      <a:pt x="17550" y="21222"/>
                      <a:pt x="19281" y="20480"/>
                    </a:cubicBezTo>
                    <a:cubicBezTo>
                      <a:pt x="21600" y="19484"/>
                      <a:pt x="21440" y="18185"/>
                      <a:pt x="21391" y="17954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9" name="Shape 2534">
                <a:extLst>
                  <a:ext uri="{FF2B5EF4-FFF2-40B4-BE49-F238E27FC236}">
                    <a16:creationId xmlns:a16="http://schemas.microsoft.com/office/drawing/2014/main" id="{37715ECF-3F08-4C16-864A-041E6D3A8E22}"/>
                  </a:ext>
                </a:extLst>
              </p:cNvPr>
              <p:cNvSpPr/>
              <p:nvPr/>
            </p:nvSpPr>
            <p:spPr>
              <a:xfrm>
                <a:off x="9941846" y="1320751"/>
                <a:ext cx="72257" cy="72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88"/>
                    </a:moveTo>
                    <a:cubicBezTo>
                      <a:pt x="21600" y="3133"/>
                      <a:pt x="16767" y="0"/>
                      <a:pt x="10800" y="0"/>
                    </a:cubicBezTo>
                    <a:cubicBezTo>
                      <a:pt x="4833" y="0"/>
                      <a:pt x="0" y="3133"/>
                      <a:pt x="0" y="6988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6988"/>
                      <a:pt x="21600" y="6988"/>
                    </a:cubicBezTo>
                    <a:close/>
                  </a:path>
                </a:pathLst>
              </a:custGeom>
              <a:solidFill>
                <a:srgbClr val="0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0" name="Shape 2535">
                <a:extLst>
                  <a:ext uri="{FF2B5EF4-FFF2-40B4-BE49-F238E27FC236}">
                    <a16:creationId xmlns:a16="http://schemas.microsoft.com/office/drawing/2014/main" id="{1D8DF489-869B-4E91-ACA6-93D72F9A0076}"/>
                  </a:ext>
                </a:extLst>
              </p:cNvPr>
              <p:cNvSpPr/>
              <p:nvPr/>
            </p:nvSpPr>
            <p:spPr>
              <a:xfrm>
                <a:off x="9696979" y="1076180"/>
                <a:ext cx="341253" cy="582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4" h="21600" extrusionOk="0">
                    <a:moveTo>
                      <a:pt x="21391" y="17955"/>
                    </a:moveTo>
                    <a:lnTo>
                      <a:pt x="21391" y="4313"/>
                    </a:lnTo>
                    <a:cubicBezTo>
                      <a:pt x="21391" y="1572"/>
                      <a:pt x="18120" y="0"/>
                      <a:pt x="12415" y="0"/>
                    </a:cubicBezTo>
                    <a:cubicBezTo>
                      <a:pt x="6905" y="0"/>
                      <a:pt x="4637" y="1785"/>
                      <a:pt x="4207" y="2729"/>
                    </a:cubicBezTo>
                    <a:lnTo>
                      <a:pt x="4197" y="7090"/>
                    </a:lnTo>
                    <a:lnTo>
                      <a:pt x="6880" y="7090"/>
                    </a:lnTo>
                    <a:lnTo>
                      <a:pt x="6880" y="2870"/>
                    </a:lnTo>
                    <a:cubicBezTo>
                      <a:pt x="7040" y="2592"/>
                      <a:pt x="8129" y="1035"/>
                      <a:pt x="12415" y="1035"/>
                    </a:cubicBezTo>
                    <a:cubicBezTo>
                      <a:pt x="16584" y="1035"/>
                      <a:pt x="18698" y="2138"/>
                      <a:pt x="18698" y="4313"/>
                    </a:cubicBezTo>
                    <a:lnTo>
                      <a:pt x="18698" y="17977"/>
                    </a:lnTo>
                    <a:lnTo>
                      <a:pt x="18706" y="18033"/>
                    </a:lnTo>
                    <a:cubicBezTo>
                      <a:pt x="18708" y="18043"/>
                      <a:pt x="18958" y="19075"/>
                      <a:pt x="17259" y="19797"/>
                    </a:cubicBezTo>
                    <a:cubicBezTo>
                      <a:pt x="16060" y="20307"/>
                      <a:pt x="14128" y="20565"/>
                      <a:pt x="11518" y="20565"/>
                    </a:cubicBezTo>
                    <a:cubicBezTo>
                      <a:pt x="4058" y="20565"/>
                      <a:pt x="2693" y="18629"/>
                      <a:pt x="2693" y="14816"/>
                    </a:cubicBezTo>
                    <a:lnTo>
                      <a:pt x="2693" y="6812"/>
                    </a:lnTo>
                    <a:cubicBezTo>
                      <a:pt x="2693" y="6526"/>
                      <a:pt x="2090" y="6294"/>
                      <a:pt x="1346" y="6294"/>
                    </a:cubicBezTo>
                    <a:cubicBezTo>
                      <a:pt x="602" y="6294"/>
                      <a:pt x="0" y="6526"/>
                      <a:pt x="0" y="6812"/>
                    </a:cubicBezTo>
                    <a:lnTo>
                      <a:pt x="0" y="14816"/>
                    </a:lnTo>
                    <a:cubicBezTo>
                      <a:pt x="0" y="17353"/>
                      <a:pt x="0" y="21600"/>
                      <a:pt x="11518" y="21600"/>
                    </a:cubicBezTo>
                    <a:cubicBezTo>
                      <a:pt x="14939" y="21600"/>
                      <a:pt x="17550" y="21224"/>
                      <a:pt x="19281" y="20480"/>
                    </a:cubicBezTo>
                    <a:cubicBezTo>
                      <a:pt x="21600" y="19485"/>
                      <a:pt x="21441" y="18185"/>
                      <a:pt x="21391" y="17955"/>
                    </a:cubicBezTo>
                    <a:close/>
                  </a:path>
                </a:pathLst>
              </a:custGeom>
              <a:solidFill>
                <a:srgbClr val="0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AB42EF65-125F-415A-ABFC-7919846518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27058" y="2082218"/>
              <a:ext cx="4142714" cy="257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zh-TW" altLang="en-US" sz="17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甲生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en-US" altLang="zh-TW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次嘉獎、</a:t>
              </a:r>
              <a:r>
                <a:rPr lang="en-US" altLang="zh-TW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次小過，經過獎懲相抵結果雖然為一次嘉獎，但因為並不符合</a:t>
              </a:r>
              <a:r>
                <a:rPr lang="zh-TW" altLang="en-US" sz="17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「無記小過以上處分紀錄」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，故僅符合獎懲相抵後無任何懲處紀錄之結果，因此所得積分仍為</a:t>
              </a:r>
              <a:r>
                <a:rPr lang="en-US" altLang="zh-TW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分。</a:t>
              </a:r>
              <a:endParaRPr lang="en-US" altLang="zh-TW" sz="1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>
                <a:lnSpc>
                  <a:spcPct val="120000"/>
                </a:lnSpc>
                <a:buNone/>
              </a:pPr>
              <a:r>
                <a:rPr lang="zh-TW" altLang="en-US" sz="17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乙生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en-US" altLang="zh-TW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次嘉獎、</a:t>
              </a:r>
              <a:r>
                <a:rPr lang="en-US" altLang="zh-TW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次警告，並無記小過以上處分紀錄，且經過獎懲相抵結果為</a:t>
              </a:r>
              <a:r>
                <a:rPr lang="en-US" altLang="zh-TW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次嘉獎，故所得積分為</a:t>
              </a:r>
              <a:r>
                <a:rPr lang="en-US" altLang="zh-TW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分。</a:t>
              </a:r>
              <a:endParaRPr lang="en-US" altLang="zh-TW" sz="17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74636BFF-2B3D-4F17-A339-71916C920D27}"/>
                </a:ext>
              </a:extLst>
            </p:cNvPr>
            <p:cNvGrpSpPr/>
            <p:nvPr/>
          </p:nvGrpSpPr>
          <p:grpSpPr>
            <a:xfrm>
              <a:off x="7367702" y="1507525"/>
              <a:ext cx="1771156" cy="582684"/>
              <a:chOff x="7367702" y="1507525"/>
              <a:chExt cx="1771156" cy="582684"/>
            </a:xfrm>
          </p:grpSpPr>
          <p:grpSp>
            <p:nvGrpSpPr>
              <p:cNvPr id="42" name="Group 2593">
                <a:extLst>
                  <a:ext uri="{FF2B5EF4-FFF2-40B4-BE49-F238E27FC236}">
                    <a16:creationId xmlns:a16="http://schemas.microsoft.com/office/drawing/2014/main" id="{5209E609-7831-4042-81D9-3AD630ED63D3}"/>
                  </a:ext>
                </a:extLst>
              </p:cNvPr>
              <p:cNvGrpSpPr/>
              <p:nvPr/>
            </p:nvGrpSpPr>
            <p:grpSpPr>
              <a:xfrm>
                <a:off x="7367702" y="1507525"/>
                <a:ext cx="555527" cy="582684"/>
                <a:chOff x="0" y="0"/>
                <a:chExt cx="987107" cy="1035365"/>
              </a:xfrm>
            </p:grpSpPr>
            <p:grpSp>
              <p:nvGrpSpPr>
                <p:cNvPr id="43" name="Group 2589">
                  <a:extLst>
                    <a:ext uri="{FF2B5EF4-FFF2-40B4-BE49-F238E27FC236}">
                      <a16:creationId xmlns:a16="http://schemas.microsoft.com/office/drawing/2014/main" id="{8D2E7926-C9C2-4F75-9554-5AA17F1E1934}"/>
                    </a:ext>
                  </a:extLst>
                </p:cNvPr>
                <p:cNvGrpSpPr/>
                <p:nvPr/>
              </p:nvGrpSpPr>
              <p:grpSpPr>
                <a:xfrm>
                  <a:off x="-1" y="0"/>
                  <a:ext cx="987109" cy="1035366"/>
                  <a:chOff x="0" y="0"/>
                  <a:chExt cx="987107" cy="1035365"/>
                </a:xfrm>
              </p:grpSpPr>
              <p:sp>
                <p:nvSpPr>
                  <p:cNvPr id="47" name="Shape 2586">
                    <a:extLst>
                      <a:ext uri="{FF2B5EF4-FFF2-40B4-BE49-F238E27FC236}">
                        <a16:creationId xmlns:a16="http://schemas.microsoft.com/office/drawing/2014/main" id="{17AFC745-DA73-4D63-8D58-DEEB166FC77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87108" cy="10353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67" y="15546"/>
                        </a:moveTo>
                        <a:cubicBezTo>
                          <a:pt x="1733" y="15695"/>
                          <a:pt x="1802" y="15841"/>
                          <a:pt x="1875" y="15986"/>
                        </a:cubicBezTo>
                        <a:cubicBezTo>
                          <a:pt x="3548" y="19307"/>
                          <a:pt x="7108" y="21600"/>
                          <a:pt x="11229" y="21600"/>
                        </a:cubicBezTo>
                        <a:cubicBezTo>
                          <a:pt x="16957" y="21600"/>
                          <a:pt x="21600" y="17171"/>
                          <a:pt x="21600" y="11709"/>
                        </a:cubicBezTo>
                        <a:cubicBezTo>
                          <a:pt x="21600" y="10341"/>
                          <a:pt x="21309" y="9038"/>
                          <a:pt x="20783" y="7853"/>
                        </a:cubicBezTo>
                        <a:lnTo>
                          <a:pt x="19725" y="5614"/>
                        </a:lnTo>
                        <a:cubicBezTo>
                          <a:pt x="18052" y="2293"/>
                          <a:pt x="14492" y="0"/>
                          <a:pt x="10371" y="0"/>
                        </a:cubicBezTo>
                        <a:cubicBezTo>
                          <a:pt x="4643" y="0"/>
                          <a:pt x="0" y="4429"/>
                          <a:pt x="0" y="9891"/>
                        </a:cubicBezTo>
                        <a:cubicBezTo>
                          <a:pt x="0" y="11261"/>
                          <a:pt x="292" y="12566"/>
                          <a:pt x="820" y="13752"/>
                        </a:cubicBezTo>
                        <a:cubicBezTo>
                          <a:pt x="820" y="13752"/>
                          <a:pt x="1667" y="15546"/>
                          <a:pt x="1667" y="15546"/>
                        </a:cubicBezTo>
                        <a:close/>
                      </a:path>
                    </a:pathLst>
                  </a:custGeom>
                  <a:solidFill>
                    <a:srgbClr val="00988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17145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48" name="Shape 2587">
                    <a:extLst>
                      <a:ext uri="{FF2B5EF4-FFF2-40B4-BE49-F238E27FC236}">
                        <a16:creationId xmlns:a16="http://schemas.microsoft.com/office/drawing/2014/main" id="{9E0F6D68-0CBD-4614-9068-21D881FCD37A}"/>
                      </a:ext>
                    </a:extLst>
                  </p:cNvPr>
                  <p:cNvSpPr/>
                  <p:nvPr/>
                </p:nvSpPr>
                <p:spPr>
                  <a:xfrm>
                    <a:off x="37056" y="290385"/>
                    <a:ext cx="917657" cy="6652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253" y="2123"/>
                        </a:moveTo>
                        <a:lnTo>
                          <a:pt x="20560" y="0"/>
                        </a:lnTo>
                        <a:cubicBezTo>
                          <a:pt x="21121" y="1837"/>
                          <a:pt x="21431" y="3854"/>
                          <a:pt x="21431" y="5972"/>
                        </a:cubicBezTo>
                        <a:cubicBezTo>
                          <a:pt x="21431" y="14474"/>
                          <a:pt x="16436" y="21366"/>
                          <a:pt x="10275" y="21366"/>
                        </a:cubicBezTo>
                        <a:cubicBezTo>
                          <a:pt x="5658" y="21366"/>
                          <a:pt x="1696" y="17496"/>
                          <a:pt x="0" y="11978"/>
                        </a:cubicBezTo>
                        <a:cubicBezTo>
                          <a:pt x="0" y="11979"/>
                          <a:pt x="0" y="11979"/>
                          <a:pt x="0" y="11980"/>
                        </a:cubicBezTo>
                        <a:lnTo>
                          <a:pt x="905" y="14750"/>
                        </a:lnTo>
                        <a:cubicBezTo>
                          <a:pt x="2942" y="18884"/>
                          <a:pt x="6379" y="21600"/>
                          <a:pt x="10275" y="21600"/>
                        </a:cubicBezTo>
                        <a:cubicBezTo>
                          <a:pt x="16530" y="21600"/>
                          <a:pt x="21600" y="14603"/>
                          <a:pt x="21600" y="5972"/>
                        </a:cubicBezTo>
                        <a:cubicBezTo>
                          <a:pt x="21600" y="4644"/>
                          <a:pt x="21479" y="3354"/>
                          <a:pt x="21253" y="2123"/>
                        </a:cubicBezTo>
                        <a:close/>
                      </a:path>
                    </a:pathLst>
                  </a:custGeom>
                  <a:solidFill>
                    <a:srgbClr val="8EEAD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17145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49" name="Shape 2588">
                    <a:extLst>
                      <a:ext uri="{FF2B5EF4-FFF2-40B4-BE49-F238E27FC236}">
                        <a16:creationId xmlns:a16="http://schemas.microsoft.com/office/drawing/2014/main" id="{B478367A-770E-481F-8277-A96DAFA5904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7907" cy="9482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00BA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17145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4" name="Group 2592">
                  <a:extLst>
                    <a:ext uri="{FF2B5EF4-FFF2-40B4-BE49-F238E27FC236}">
                      <a16:creationId xmlns:a16="http://schemas.microsoft.com/office/drawing/2014/main" id="{5AA2473B-9522-442F-BA4B-F32DFBBA4C58}"/>
                    </a:ext>
                  </a:extLst>
                </p:cNvPr>
                <p:cNvGrpSpPr/>
                <p:nvPr/>
              </p:nvGrpSpPr>
              <p:grpSpPr>
                <a:xfrm>
                  <a:off x="227302" y="266704"/>
                  <a:ext cx="495272" cy="415910"/>
                  <a:chOff x="0" y="0"/>
                  <a:chExt cx="495271" cy="415908"/>
                </a:xfrm>
              </p:grpSpPr>
              <p:sp>
                <p:nvSpPr>
                  <p:cNvPr id="45" name="Shape 2590">
                    <a:extLst>
                      <a:ext uri="{FF2B5EF4-FFF2-40B4-BE49-F238E27FC236}">
                        <a16:creationId xmlns:a16="http://schemas.microsoft.com/office/drawing/2014/main" id="{6962368B-4672-45A4-B0B3-321F5148905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95272" cy="3507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043" y="3010"/>
                        </a:moveTo>
                        <a:cubicBezTo>
                          <a:pt x="19179" y="3010"/>
                          <a:pt x="18482" y="4084"/>
                          <a:pt x="18482" y="5406"/>
                        </a:cubicBezTo>
                        <a:cubicBezTo>
                          <a:pt x="18482" y="6269"/>
                          <a:pt x="18776" y="7017"/>
                          <a:pt x="19220" y="7438"/>
                        </a:cubicBezTo>
                        <a:cubicBezTo>
                          <a:pt x="18279" y="9426"/>
                          <a:pt x="16957" y="11740"/>
                          <a:pt x="15594" y="12404"/>
                        </a:cubicBezTo>
                        <a:cubicBezTo>
                          <a:pt x="13798" y="13286"/>
                          <a:pt x="12123" y="7873"/>
                          <a:pt x="11301" y="4659"/>
                        </a:cubicBezTo>
                        <a:cubicBezTo>
                          <a:pt x="11911" y="4334"/>
                          <a:pt x="12355" y="3444"/>
                          <a:pt x="12355" y="2397"/>
                        </a:cubicBezTo>
                        <a:cubicBezTo>
                          <a:pt x="12355" y="1074"/>
                          <a:pt x="11658" y="0"/>
                          <a:pt x="10798" y="0"/>
                        </a:cubicBezTo>
                        <a:cubicBezTo>
                          <a:pt x="9938" y="0"/>
                          <a:pt x="9242" y="1074"/>
                          <a:pt x="9242" y="2397"/>
                        </a:cubicBezTo>
                        <a:cubicBezTo>
                          <a:pt x="9242" y="3444"/>
                          <a:pt x="9684" y="4334"/>
                          <a:pt x="10295" y="4659"/>
                        </a:cubicBezTo>
                        <a:cubicBezTo>
                          <a:pt x="9472" y="7873"/>
                          <a:pt x="7801" y="13286"/>
                          <a:pt x="6006" y="12404"/>
                        </a:cubicBezTo>
                        <a:cubicBezTo>
                          <a:pt x="4643" y="11740"/>
                          <a:pt x="3317" y="9426"/>
                          <a:pt x="2381" y="7438"/>
                        </a:cubicBezTo>
                        <a:cubicBezTo>
                          <a:pt x="2820" y="7017"/>
                          <a:pt x="3117" y="6269"/>
                          <a:pt x="3117" y="5406"/>
                        </a:cubicBezTo>
                        <a:cubicBezTo>
                          <a:pt x="3117" y="4084"/>
                          <a:pt x="2417" y="3010"/>
                          <a:pt x="1557" y="3010"/>
                        </a:cubicBezTo>
                        <a:cubicBezTo>
                          <a:pt x="698" y="3010"/>
                          <a:pt x="0" y="4084"/>
                          <a:pt x="0" y="5406"/>
                        </a:cubicBezTo>
                        <a:cubicBezTo>
                          <a:pt x="0" y="6729"/>
                          <a:pt x="698" y="7803"/>
                          <a:pt x="1557" y="7803"/>
                        </a:cubicBezTo>
                        <a:cubicBezTo>
                          <a:pt x="1574" y="7803"/>
                          <a:pt x="1589" y="7797"/>
                          <a:pt x="1602" y="7797"/>
                        </a:cubicBezTo>
                        <a:lnTo>
                          <a:pt x="3707" y="21600"/>
                        </a:lnTo>
                        <a:lnTo>
                          <a:pt x="17889" y="21600"/>
                        </a:lnTo>
                        <a:lnTo>
                          <a:pt x="19993" y="7797"/>
                        </a:lnTo>
                        <a:cubicBezTo>
                          <a:pt x="20012" y="7797"/>
                          <a:pt x="20025" y="7803"/>
                          <a:pt x="20043" y="7803"/>
                        </a:cubicBezTo>
                        <a:cubicBezTo>
                          <a:pt x="20899" y="7803"/>
                          <a:pt x="21600" y="6729"/>
                          <a:pt x="21600" y="5406"/>
                        </a:cubicBezTo>
                        <a:cubicBezTo>
                          <a:pt x="21596" y="4084"/>
                          <a:pt x="20899" y="3010"/>
                          <a:pt x="20043" y="30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17145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46" name="Shape 2591">
                    <a:extLst>
                      <a:ext uri="{FF2B5EF4-FFF2-40B4-BE49-F238E27FC236}">
                        <a16:creationId xmlns:a16="http://schemas.microsoft.com/office/drawing/2014/main" id="{A0D1E3CF-566A-4B52-9A4C-CEFAE265EF2B}"/>
                      </a:ext>
                    </a:extLst>
                  </p:cNvPr>
                  <p:cNvSpPr/>
                  <p:nvPr/>
                </p:nvSpPr>
                <p:spPr>
                  <a:xfrm>
                    <a:off x="91158" y="372228"/>
                    <a:ext cx="321880" cy="43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17145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50" name="Shape 2605">
                <a:extLst>
                  <a:ext uri="{FF2B5EF4-FFF2-40B4-BE49-F238E27FC236}">
                    <a16:creationId xmlns:a16="http://schemas.microsoft.com/office/drawing/2014/main" id="{6490D8A3-3E32-430D-8331-CE423CEC8BAA}"/>
                  </a:ext>
                </a:extLst>
              </p:cNvPr>
              <p:cNvSpPr/>
              <p:nvPr/>
            </p:nvSpPr>
            <p:spPr>
              <a:xfrm>
                <a:off x="7836184" y="1539928"/>
                <a:ext cx="1302674" cy="5141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 anchor="b">
                <a:noAutofit/>
              </a:bodyPr>
              <a:lstStyle>
                <a:lvl1pPr algn="l">
                  <a:lnSpc>
                    <a:spcPct val="80000"/>
                  </a:lnSpc>
                  <a:spcBef>
                    <a:spcPts val="500"/>
                  </a:spcBef>
                  <a:defRPr sz="2500">
                    <a:solidFill>
                      <a:srgbClr val="00BAA7"/>
                    </a:solidFill>
                    <a:latin typeface="Arimo"/>
                    <a:ea typeface="Arimo"/>
                    <a:cs typeface="Arimo"/>
                    <a:sym typeface="Arimo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TW" altLang="en-US" sz="32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範  例</a:t>
                </a:r>
                <a:endParaRPr sz="3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8325" y="1628775"/>
            <a:ext cx="10990263" cy="1049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68325" y="14605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5/10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6084" name="矩形 7"/>
          <p:cNvSpPr>
            <a:spLocks noChangeArrowheads="1"/>
          </p:cNvSpPr>
          <p:nvPr/>
        </p:nvSpPr>
        <p:spPr bwMode="auto">
          <a:xfrm>
            <a:off x="9448800" y="6462713"/>
            <a:ext cx="229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608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7213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33</a:t>
            </a:r>
            <a:endParaRPr lang="zh-TW" altLang="en-US" sz="2600" dirty="0"/>
          </a:p>
        </p:txBody>
      </p:sp>
      <p:sp>
        <p:nvSpPr>
          <p:cNvPr id="46086" name="內容版面配置區 2"/>
          <p:cNvSpPr>
            <a:spLocks noGrp="1"/>
          </p:cNvSpPr>
          <p:nvPr>
            <p:ph idx="1"/>
          </p:nvPr>
        </p:nvSpPr>
        <p:spPr>
          <a:xfrm>
            <a:off x="349250" y="4086225"/>
            <a:ext cx="11285538" cy="2452688"/>
          </a:xfrm>
        </p:spPr>
        <p:txBody>
          <a:bodyPr/>
          <a:lstStyle/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持有各級主管機關特殊教育學生鑑定及就學輔導會鑑定為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身心障礙學生之證明，或領有身心障礙證明者，或持有公立醫院證明為重大傷病、體弱學生，考量學生身心發展差異及就學權益，比照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項達門檻標準者得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體適能檢測門檻之標準（即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以上），請參考教育部體育署體適能網站說明。（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http://www.fitness.org.tw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體適能檢測成績採計體適能檢測護照或體適能檢測站成績，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應擇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檢測成績完整使用。</a:t>
            </a:r>
          </a:p>
          <a:p>
            <a:pPr eaLnBrk="1" hangingPunct="1">
              <a:defRPr/>
            </a:pPr>
            <a:endParaRPr lang="zh-TW" altLang="en-US" sz="2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795338" y="1228725"/>
            <a:ext cx="99599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肌耐力（一分鐘屈膝仰臥起坐）　   二、柔軟度（坐姿體前彎）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三、瞬發力（立定跳遠）　　                     四、心肺耐力（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800/1600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公尺跑走）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68325" y="2836863"/>
          <a:ext cx="10990261" cy="11430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58772">
                  <a:extLst>
                    <a:ext uri="{9D8B030D-6E8A-4147-A177-3AD203B41FA5}">
                      <a16:colId xmlns:a16="http://schemas.microsoft.com/office/drawing/2014/main" val="2616671244"/>
                    </a:ext>
                  </a:extLst>
                </a:gridCol>
                <a:gridCol w="2445688">
                  <a:extLst>
                    <a:ext uri="{9D8B030D-6E8A-4147-A177-3AD203B41FA5}">
                      <a16:colId xmlns:a16="http://schemas.microsoft.com/office/drawing/2014/main" val="3487491786"/>
                    </a:ext>
                  </a:extLst>
                </a:gridCol>
                <a:gridCol w="2533977">
                  <a:extLst>
                    <a:ext uri="{9D8B030D-6E8A-4147-A177-3AD203B41FA5}">
                      <a16:colId xmlns:a16="http://schemas.microsoft.com/office/drawing/2014/main" val="1637444257"/>
                    </a:ext>
                  </a:extLst>
                </a:gridCol>
                <a:gridCol w="2375053">
                  <a:extLst>
                    <a:ext uri="{9D8B030D-6E8A-4147-A177-3AD203B41FA5}">
                      <a16:colId xmlns:a16="http://schemas.microsoft.com/office/drawing/2014/main" val="2193115680"/>
                    </a:ext>
                  </a:extLst>
                </a:gridCol>
                <a:gridCol w="2376771">
                  <a:extLst>
                    <a:ext uri="{9D8B030D-6E8A-4147-A177-3AD203B41FA5}">
                      <a16:colId xmlns:a16="http://schemas.microsoft.com/office/drawing/2014/main" val="3569218601"/>
                    </a:ext>
                  </a:extLst>
                </a:gridCol>
              </a:tblGrid>
              <a:tr h="77723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體適能</a:t>
                      </a:r>
                      <a:endParaRPr lang="en-US" alt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  <a:t>持公立醫院證明為重大傷病或體弱及持有身心障礙證明</a:t>
                      </a: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84998"/>
                  </a:ext>
                </a:extLst>
              </a:tr>
              <a:tr h="365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359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4188" y="2844412"/>
            <a:ext cx="11576050" cy="796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12763" y="1491915"/>
            <a:ext cx="11547475" cy="755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2763" y="4977327"/>
            <a:ext cx="7466580" cy="796925"/>
          </a:xfrm>
          <a:prstGeom prst="rect">
            <a:avLst/>
          </a:prstGeom>
          <a:solidFill>
            <a:srgbClr val="FF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25500" y="55986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其他主項目（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6/10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7110" name="矩形 8"/>
          <p:cNvSpPr>
            <a:spLocks noChangeArrowheads="1"/>
          </p:cNvSpPr>
          <p:nvPr/>
        </p:nvSpPr>
        <p:spPr bwMode="auto">
          <a:xfrm>
            <a:off x="8577263" y="6464113"/>
            <a:ext cx="266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711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34513" y="63293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34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5" y="877701"/>
            <a:ext cx="11359228" cy="558641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技藝優良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技藝教育課程成績達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分以上者得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分以上未滿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分者得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分以上未滿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分者得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以單一學期之百分制成績擇優採計，百分制成績小數點以後無條件捨去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弱勢身分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報名時具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低收入戶、中低收入戶、直系血親尊親屬支領失業給付</a:t>
            </a:r>
            <a:b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及特殊境遇家庭子女身分者給予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，若免試生同時具備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種以上資格者僅得</a:t>
            </a:r>
            <a:r>
              <a:rPr lang="zh-TW" altLang="zh-TW" sz="20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擇一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計分。</a:t>
            </a: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均衡學習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藝術與人文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等五</a:t>
            </a:r>
            <a:r>
              <a:rPr lang="zh-TW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大學習領域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七年級上、下學期、八年級上、下學期及九年級上學期等五學期成績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每１項可採計學習領域「５學期平均成績」達 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分以上得 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平均成績小數點無條件捨去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資賦優異縮短修業年限學生以其實際就讀學期數進行平均成績計算。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免試生繳交之積分證明文件中，科目名稱與採計學習領域名稱不同者，不予採計。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8900EF44-E273-451E-A0CC-1D3E17914FF6}"/>
              </a:ext>
            </a:extLst>
          </p:cNvPr>
          <p:cNvSpPr/>
          <p:nvPr/>
        </p:nvSpPr>
        <p:spPr>
          <a:xfrm>
            <a:off x="793750" y="2178610"/>
            <a:ext cx="8980420" cy="2285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其他主項目（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7/10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8133" name="矩形 7"/>
          <p:cNvSpPr>
            <a:spLocks noChangeArrowheads="1"/>
          </p:cNvSpPr>
          <p:nvPr/>
        </p:nvSpPr>
        <p:spPr bwMode="auto">
          <a:xfrm>
            <a:off x="9101138" y="6326188"/>
            <a:ext cx="229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813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91650" y="63261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35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2650" y="1584325"/>
            <a:ext cx="10515600" cy="435133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適性輔導（上限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家長意見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導師意見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輔導老師意見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皆勾選「五專」者，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者勾選「五專」者，得</a:t>
            </a:r>
            <a:r>
              <a:rPr lang="en-US" altLang="zh-TW" sz="2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5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者勾選「五專」者，得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非應屆畢業之免試生，積分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以同等學力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項身分別</a:t>
            </a: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報名者，積分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62660C-1371-4DF0-A4CC-AD90F910F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184" y="2914844"/>
            <a:ext cx="4828309" cy="3318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reeform 33">
            <a:extLst>
              <a:ext uri="{FF2B5EF4-FFF2-40B4-BE49-F238E27FC236}">
                <a16:creationId xmlns:a16="http://schemas.microsoft.com/office/drawing/2014/main" id="{401F6F04-1F4A-4D5F-8870-7409BA96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71" y="3429000"/>
            <a:ext cx="192067" cy="201768"/>
          </a:xfrm>
          <a:custGeom>
            <a:avLst/>
            <a:gdLst>
              <a:gd name="T0" fmla="*/ 148999 w 338"/>
              <a:gd name="T1" fmla="*/ 426043 h 356"/>
              <a:gd name="T2" fmla="*/ 148999 w 338"/>
              <a:gd name="T3" fmla="*/ 426043 h 356"/>
              <a:gd name="T4" fmla="*/ 117757 w 338"/>
              <a:gd name="T5" fmla="*/ 404441 h 356"/>
              <a:gd name="T6" fmla="*/ 10814 w 338"/>
              <a:gd name="T7" fmla="*/ 266427 h 356"/>
              <a:gd name="T8" fmla="*/ 21629 w 338"/>
              <a:gd name="T9" fmla="*/ 213622 h 356"/>
              <a:gd name="T10" fmla="*/ 74499 w 338"/>
              <a:gd name="T11" fmla="*/ 213622 h 356"/>
              <a:gd name="T12" fmla="*/ 148999 w 338"/>
              <a:gd name="T13" fmla="*/ 309631 h 356"/>
              <a:gd name="T14" fmla="*/ 319627 w 338"/>
              <a:gd name="T15" fmla="*/ 32403 h 356"/>
              <a:gd name="T16" fmla="*/ 383312 w 338"/>
              <a:gd name="T17" fmla="*/ 10801 h 356"/>
              <a:gd name="T18" fmla="*/ 394126 w 338"/>
              <a:gd name="T19" fmla="*/ 74407 h 356"/>
              <a:gd name="T20" fmla="*/ 192257 w 338"/>
              <a:gd name="T21" fmla="*/ 404441 h 356"/>
              <a:gd name="T22" fmla="*/ 148999 w 338"/>
              <a:gd name="T23" fmla="*/ 426043 h 3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/>
        </p:spPr>
        <p:txBody>
          <a:bodyPr wrap="none" lIns="43204" tIns="21602" rIns="43204" bIns="21602" anchor="ctr"/>
          <a:lstStyle/>
          <a:p>
            <a:pPr defTabSz="1152144">
              <a:defRPr/>
            </a:pPr>
            <a:endParaRPr lang="zh-CN" altLang="en-US" sz="2268" kern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1" name="Freeform 33">
            <a:extLst>
              <a:ext uri="{FF2B5EF4-FFF2-40B4-BE49-F238E27FC236}">
                <a16:creationId xmlns:a16="http://schemas.microsoft.com/office/drawing/2014/main" id="{1A93105F-84ED-4D5B-990D-6594680DE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644" y="4482695"/>
            <a:ext cx="192067" cy="201768"/>
          </a:xfrm>
          <a:custGeom>
            <a:avLst/>
            <a:gdLst>
              <a:gd name="T0" fmla="*/ 148999 w 338"/>
              <a:gd name="T1" fmla="*/ 426043 h 356"/>
              <a:gd name="T2" fmla="*/ 148999 w 338"/>
              <a:gd name="T3" fmla="*/ 426043 h 356"/>
              <a:gd name="T4" fmla="*/ 117757 w 338"/>
              <a:gd name="T5" fmla="*/ 404441 h 356"/>
              <a:gd name="T6" fmla="*/ 10814 w 338"/>
              <a:gd name="T7" fmla="*/ 266427 h 356"/>
              <a:gd name="T8" fmla="*/ 21629 w 338"/>
              <a:gd name="T9" fmla="*/ 213622 h 356"/>
              <a:gd name="T10" fmla="*/ 74499 w 338"/>
              <a:gd name="T11" fmla="*/ 213622 h 356"/>
              <a:gd name="T12" fmla="*/ 148999 w 338"/>
              <a:gd name="T13" fmla="*/ 309631 h 356"/>
              <a:gd name="T14" fmla="*/ 319627 w 338"/>
              <a:gd name="T15" fmla="*/ 32403 h 356"/>
              <a:gd name="T16" fmla="*/ 383312 w 338"/>
              <a:gd name="T17" fmla="*/ 10801 h 356"/>
              <a:gd name="T18" fmla="*/ 394126 w 338"/>
              <a:gd name="T19" fmla="*/ 74407 h 356"/>
              <a:gd name="T20" fmla="*/ 192257 w 338"/>
              <a:gd name="T21" fmla="*/ 404441 h 356"/>
              <a:gd name="T22" fmla="*/ 148999 w 338"/>
              <a:gd name="T23" fmla="*/ 426043 h 3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/>
        </p:spPr>
        <p:txBody>
          <a:bodyPr wrap="none" lIns="43204" tIns="21602" rIns="43204" bIns="21602" anchor="ctr"/>
          <a:lstStyle/>
          <a:p>
            <a:pPr defTabSz="1152144">
              <a:defRPr/>
            </a:pPr>
            <a:endParaRPr lang="zh-CN" altLang="en-US" sz="2268" kern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7C31B45A-83C4-4A9B-B42C-6964CA333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763" y="5614810"/>
            <a:ext cx="192067" cy="201768"/>
          </a:xfrm>
          <a:custGeom>
            <a:avLst/>
            <a:gdLst>
              <a:gd name="T0" fmla="*/ 148999 w 338"/>
              <a:gd name="T1" fmla="*/ 426043 h 356"/>
              <a:gd name="T2" fmla="*/ 148999 w 338"/>
              <a:gd name="T3" fmla="*/ 426043 h 356"/>
              <a:gd name="T4" fmla="*/ 117757 w 338"/>
              <a:gd name="T5" fmla="*/ 404441 h 356"/>
              <a:gd name="T6" fmla="*/ 10814 w 338"/>
              <a:gd name="T7" fmla="*/ 266427 h 356"/>
              <a:gd name="T8" fmla="*/ 21629 w 338"/>
              <a:gd name="T9" fmla="*/ 213622 h 356"/>
              <a:gd name="T10" fmla="*/ 74499 w 338"/>
              <a:gd name="T11" fmla="*/ 213622 h 356"/>
              <a:gd name="T12" fmla="*/ 148999 w 338"/>
              <a:gd name="T13" fmla="*/ 309631 h 356"/>
              <a:gd name="T14" fmla="*/ 319627 w 338"/>
              <a:gd name="T15" fmla="*/ 32403 h 356"/>
              <a:gd name="T16" fmla="*/ 383312 w 338"/>
              <a:gd name="T17" fmla="*/ 10801 h 356"/>
              <a:gd name="T18" fmla="*/ 394126 w 338"/>
              <a:gd name="T19" fmla="*/ 74407 h 356"/>
              <a:gd name="T20" fmla="*/ 192257 w 338"/>
              <a:gd name="T21" fmla="*/ 404441 h 356"/>
              <a:gd name="T22" fmla="*/ 148999 w 338"/>
              <a:gd name="T23" fmla="*/ 426043 h 3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/>
        </p:spPr>
        <p:txBody>
          <a:bodyPr wrap="none" lIns="43204" tIns="21602" rIns="43204" bIns="21602" anchor="ctr"/>
          <a:lstStyle/>
          <a:p>
            <a:pPr defTabSz="1152144">
              <a:defRPr/>
            </a:pPr>
            <a:endParaRPr lang="zh-CN" altLang="en-US" sz="2268" kern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AD5211-AB29-483D-9EE0-EEB110778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7212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" name="物件 7">
            <a:extLst>
              <a:ext uri="{FF2B5EF4-FFF2-40B4-BE49-F238E27FC236}">
                <a16:creationId xmlns:a16="http://schemas.microsoft.com/office/drawing/2014/main" id="{EE057778-81F1-4F9C-9B8F-0E2EBDD68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24704"/>
              </p:ext>
            </p:extLst>
          </p:nvPr>
        </p:nvGraphicFramePr>
        <p:xfrm>
          <a:off x="10727212" y="3429000"/>
          <a:ext cx="8096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點陣圖影像" r:id="rId4" imgW="1905266" imgH="609524" progId="Paint.Picture">
                  <p:embed/>
                </p:oleObj>
              </mc:Choice>
              <mc:Fallback>
                <p:oleObj name="點陣圖影像" r:id="rId4" imgW="1905266" imgH="6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7212" y="3429000"/>
                        <a:ext cx="8096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FFD29CB5-06FC-44BC-B6A1-C364546FA59D}"/>
              </a:ext>
            </a:extLst>
          </p:cNvPr>
          <p:cNvSpPr txBox="1"/>
          <p:nvPr/>
        </p:nvSpPr>
        <p:spPr>
          <a:xfrm>
            <a:off x="10791596" y="4583579"/>
            <a:ext cx="8096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 章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3490707-843D-4166-99A5-61511DD70CFC}"/>
              </a:ext>
            </a:extLst>
          </p:cNvPr>
          <p:cNvSpPr txBox="1"/>
          <p:nvPr/>
        </p:nvSpPr>
        <p:spPr>
          <a:xfrm>
            <a:off x="10787396" y="5515015"/>
            <a:ext cx="8096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 章</a:t>
            </a:r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id="{5B800681-5597-40C5-AB40-C987D82C7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70" y="1150560"/>
            <a:ext cx="1778202" cy="172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84538" y="2554288"/>
            <a:ext cx="4554537" cy="1808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8/10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813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4" t="7251" b="49590"/>
          <a:stretch>
            <a:fillRect/>
          </a:stretch>
        </p:blipFill>
        <p:spPr bwMode="auto">
          <a:xfrm>
            <a:off x="1422400" y="2606675"/>
            <a:ext cx="16065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矩形 7"/>
          <p:cNvSpPr>
            <a:spLocks noChangeArrowheads="1"/>
          </p:cNvSpPr>
          <p:nvPr/>
        </p:nvSpPr>
        <p:spPr bwMode="auto">
          <a:xfrm>
            <a:off x="9101138" y="6326188"/>
            <a:ext cx="229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813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91650" y="63261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36</a:t>
            </a:r>
            <a:endParaRPr lang="zh-TW" altLang="en-US" sz="2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4100" y="1384085"/>
            <a:ext cx="10515600" cy="435133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分項目為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「國文」、「英語」、「數學」、「自然」及「社會」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「精熟」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科目每科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「基礎」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科目每科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「待加強」科目每科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若違反國中教育會考試場規則，該各科目依違規情節不予列計等級或扣點，而該科目積分則不予計分或每扣一點扣該科目積分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0.15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分，扣至該科目零分為止。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國中教育會考成績採計以</a:t>
            </a:r>
            <a:r>
              <a:rPr lang="en-US" altLang="zh-TW" sz="2400" u="sng" spc="100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sz="2400" u="sng" spc="100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取得之成績為準。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5475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66637"/>
              </p:ext>
            </p:extLst>
          </p:nvPr>
        </p:nvGraphicFramePr>
        <p:xfrm>
          <a:off x="596900" y="1208088"/>
          <a:ext cx="10769600" cy="52879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7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6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國中教育會考</a:t>
                      </a:r>
                      <a:endParaRPr lang="en-US" altLang="zh-TW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精熟</a:t>
                      </a:r>
                      <a:endParaRPr lang="en-US" altLang="zh-TW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基礎</a:t>
                      </a:r>
                      <a:endParaRPr lang="en-US" altLang="zh-TW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待加強</a:t>
                      </a:r>
                      <a:endParaRPr lang="en-US" altLang="zh-TW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積分上限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　文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英　文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數　學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　然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社　會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寫　作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分數不列積分計算，但列入同分比序項目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0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合           計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1.</a:t>
                      </a:r>
                      <a:r>
                        <a:rPr lang="zh-TW" altLang="en-US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 國中教育會考成績採計以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113</a:t>
                      </a:r>
                      <a:r>
                        <a:rPr lang="zh-TW" altLang="en-US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年度成績為主。</a:t>
                      </a:r>
                      <a:endParaRPr lang="en-US" altLang="zh-TW" sz="2000" b="1" kern="1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2.</a:t>
                      </a:r>
                      <a:r>
                        <a:rPr lang="zh-TW" altLang="en-US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 各科目若有違規，依違規情節，判定「不予計分」</a:t>
                      </a:r>
                      <a:br>
                        <a:rPr lang="en-US" altLang="zh-TW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</a:br>
                      <a:r>
                        <a:rPr lang="zh-TW" altLang="en-US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　 或「扣該科積分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0.15</a:t>
                      </a:r>
                      <a:r>
                        <a:rPr lang="zh-TW" altLang="en-US" sz="2000" b="1" kern="1200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分」，扣至該科目為零為止。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0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0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0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zh-TW" altLang="en-US" sz="28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分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198" name="矩形 5"/>
          <p:cNvSpPr>
            <a:spLocks noChangeArrowheads="1"/>
          </p:cNvSpPr>
          <p:nvPr/>
        </p:nvSpPr>
        <p:spPr bwMode="auto">
          <a:xfrm>
            <a:off x="9091613" y="6508750"/>
            <a:ext cx="2297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中教育會考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9/10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9200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37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0" y="1449388"/>
            <a:ext cx="10515600" cy="4351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招生學校自訂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請參閱附錄一、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學年度北區五專聯合免試入學各招生學校招生科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名額、積分採計項目權重與同分比序項目順序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（簡章第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招生學自訂</a:t>
            </a:r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：英語能力檢定分級對照表（範例）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其他（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10/10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0181" name="Picture 2" descr="http://image.cache.storm.mg/styles/smg-800xauto-er/s3/media/image/2015/08/28/20150828-065240_U1004_M83588_5407.jpg?itok=n1PIEmXn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0"/>
            <a:ext cx="29559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矩形 6"/>
          <p:cNvSpPr>
            <a:spLocks noChangeArrowheads="1"/>
          </p:cNvSpPr>
          <p:nvPr/>
        </p:nvSpPr>
        <p:spPr bwMode="auto">
          <a:xfrm>
            <a:off x="5716127" y="1599381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0183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2769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38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59" y="4578121"/>
            <a:ext cx="6723882" cy="2160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0250" y="1150938"/>
            <a:ext cx="10920413" cy="3090862"/>
          </a:xfrm>
          <a:prstGeom prst="rect">
            <a:avLst/>
          </a:prstGeom>
          <a:solidFill>
            <a:srgbClr val="FF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800" y="1150938"/>
            <a:ext cx="10515600" cy="5078412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分發順位排序，先將免試生的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「超額比序主項目積分」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乘上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報名學校所訂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「積分採計項目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權重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加總後，得到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「一般生超額比序總積分」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作第一比序，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再依報名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學校訂定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同分比序項目順序」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（簡章第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24~40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進行比序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取得「分發順位」作為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免試生現場登記分發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撕榜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just" eaLnBrk="1" fontAlgn="auto" hangingPunct="1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「大陸長期探親子女」併入</a:t>
            </a: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rgbClr val="7030A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分發順位比序作業中合併辦理。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分發順位依免試生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-457200" eaLnBrk="1" fontAlgn="auto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一般生分發順位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（第一階段分發）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-457200" eaLnBrk="1" fontAlgn="auto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特種身分生分發順位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（第二階段分發）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30250" y="288925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1205" name="Picture 2" descr="http://img2.hackhome.com/img/20131/201301307087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1" b="66290"/>
          <a:stretch>
            <a:fillRect/>
          </a:stretch>
        </p:blipFill>
        <p:spPr bwMode="auto">
          <a:xfrm>
            <a:off x="8651875" y="155575"/>
            <a:ext cx="3067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矩形 6"/>
          <p:cNvSpPr>
            <a:spLocks noChangeArrowheads="1"/>
          </p:cNvSpPr>
          <p:nvPr/>
        </p:nvSpPr>
        <p:spPr bwMode="auto">
          <a:xfrm>
            <a:off x="8869363" y="6230938"/>
            <a:ext cx="266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1207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27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39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570038"/>
            <a:ext cx="12192000" cy="3455987"/>
          </a:xfrm>
          <a:prstGeom prst="rect">
            <a:avLst/>
          </a:prstGeom>
          <a:solidFill>
            <a:srgbClr val="EB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pic>
        <p:nvPicPr>
          <p:cNvPr id="23" name="Picture 2" descr="圖像裡可能有4 個人、微笑的人、大家站著">
            <a:extLst>
              <a:ext uri="{FF2B5EF4-FFF2-40B4-BE49-F238E27FC236}">
                <a16:creationId xmlns:a16="http://schemas.microsoft.com/office/drawing/2014/main" id="{02158A80-E6EF-40E9-B36E-DCE1C72F44F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049" y="5026025"/>
            <a:ext cx="2333839" cy="1785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群組 2"/>
          <p:cNvGrpSpPr/>
          <p:nvPr/>
        </p:nvGrpSpPr>
        <p:grpSpPr>
          <a:xfrm>
            <a:off x="33525" y="921211"/>
            <a:ext cx="3593725" cy="3019647"/>
            <a:chOff x="1440557" y="863997"/>
            <a:chExt cx="8712968" cy="7321120"/>
          </a:xfrm>
        </p:grpSpPr>
        <p:pic>
          <p:nvPicPr>
            <p:cNvPr id="20" name="Picture 3" descr="C:\Users\Administrator\Desktop\QQ图片2016080815145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557" y="863997"/>
              <a:ext cx="8712968" cy="732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 rot="375273">
              <a:off x="3486516" y="3193910"/>
              <a:ext cx="3979469" cy="2285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3500"/>
                </a:lnSpc>
              </a:pPr>
              <a:r>
                <a:rPr lang="zh-TW" altLang="en-US" sz="2200" b="1" spc="70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教學資源</a:t>
              </a:r>
              <a:endParaRPr lang="en-US" altLang="zh-TW" sz="2200" b="1" spc="7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 defTabSz="914400">
                <a:lnSpc>
                  <a:spcPts val="3500"/>
                </a:lnSpc>
              </a:pPr>
              <a:r>
                <a:rPr lang="zh-TW" altLang="en-US" sz="2200" b="1" spc="70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同科技校院</a:t>
              </a:r>
              <a:endParaRPr lang="en-US" altLang="zh-TW" sz="2200" b="1" spc="7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sp>
        <p:nvSpPr>
          <p:cNvPr id="11" name="AutoShape 15"/>
          <p:cNvSpPr>
            <a:spLocks noChangeArrowheads="1"/>
          </p:cNvSpPr>
          <p:nvPr/>
        </p:nvSpPr>
        <p:spPr bwMode="gray">
          <a:xfrm>
            <a:off x="3613150" y="1023938"/>
            <a:ext cx="5508625" cy="8636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五專教學特色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148013" y="3752850"/>
            <a:ext cx="6438900" cy="1076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五專前三年</a:t>
            </a:r>
            <a:r>
              <a:rPr lang="en-US" altLang="zh-TW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u="sng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免學費</a:t>
            </a: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享有大學師資與教學設備</a:t>
            </a:r>
            <a:endParaRPr lang="en-US" altLang="zh-TW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9" name="Rectangle 3"/>
          <p:cNvSpPr txBox="1">
            <a:spLocks noChangeArrowheads="1"/>
          </p:cNvSpPr>
          <p:nvPr/>
        </p:nvSpPr>
        <p:spPr bwMode="auto">
          <a:xfrm>
            <a:off x="3565525" y="2068513"/>
            <a:ext cx="60420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人力需求觀點：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中階人力需求增加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教育投資觀點：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五年一貫完整課程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學生家長觀點：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升學與就業兩相宜</a:t>
            </a:r>
          </a:p>
        </p:txBody>
      </p:sp>
      <p:sp>
        <p:nvSpPr>
          <p:cNvPr id="10251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(1/7)</a:t>
            </a:r>
            <a:endParaRPr lang="en-US" altLang="ja-JP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52" name="矩形 16"/>
          <p:cNvSpPr>
            <a:spLocks noChangeArrowheads="1"/>
          </p:cNvSpPr>
          <p:nvPr/>
        </p:nvSpPr>
        <p:spPr bwMode="auto">
          <a:xfrm>
            <a:off x="11576050" y="6199188"/>
            <a:ext cx="3529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 dirty="0"/>
              <a:t>4</a:t>
            </a:r>
            <a:endParaRPr lang="zh-TW" altLang="en-US" sz="1800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AF98F8D-7452-442C-9E71-40A60F2798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49" y="5048077"/>
            <a:ext cx="2337229" cy="1718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6" descr="DSCN9361">
            <a:extLst>
              <a:ext uri="{FF2B5EF4-FFF2-40B4-BE49-F238E27FC236}">
                <a16:creationId xmlns:a16="http://schemas.microsoft.com/office/drawing/2014/main" id="{1CD90518-35F5-4BA6-8AFF-7A0B1FB2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07480" y="5048078"/>
            <a:ext cx="2332941" cy="1769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5481171-A133-4EF4-AA33-C7F8F8FE46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23" y="5048077"/>
            <a:ext cx="2291481" cy="1742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61844A9E-0949-4367-8539-5FCF5ADCED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00" y="5026256"/>
            <a:ext cx="2356148" cy="1764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2438" y="2406650"/>
            <a:ext cx="11493500" cy="4008438"/>
          </a:xfrm>
          <a:prstGeom prst="rect">
            <a:avLst/>
          </a:prstGeom>
          <a:solidFill>
            <a:srgbClr val="EBF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725" y="1465263"/>
            <a:ext cx="11612563" cy="4351337"/>
          </a:xfrm>
        </p:spPr>
        <p:txBody>
          <a:bodyPr rtlCol="0">
            <a:noAutofit/>
          </a:bodyPr>
          <a:lstStyle/>
          <a:p>
            <a:pPr marL="0" lvl="1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一般生與特種身分生先以「一般生超額比序總積分」作為第一比序項目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依總積分由大至小排列為「一般生分發順位」。</a:t>
            </a: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一般生超額比序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相同時，則依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報名招生學校訂定之同分比序項目順序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，先進行主項目加權積分之比序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主項目加權積分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仍相同，再進行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分項目積分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之比序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再相同者，則依招生學校自訂之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國中教育會考各科目比序順序項目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標示進行比序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又再相同時，再依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寫作測驗級分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進行同分比序，如仍同分者則列為相同之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「一般生分發順位」。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2438" y="301625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2229" name="Picture 4" descr="http://img2.hackhome.com/img/20131/201301307087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8" b="36163"/>
          <a:stretch>
            <a:fillRect/>
          </a:stretch>
        </p:blipFill>
        <p:spPr bwMode="auto">
          <a:xfrm>
            <a:off x="7918450" y="5816600"/>
            <a:ext cx="38671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矩形 8"/>
          <p:cNvSpPr>
            <a:spLocks noChangeArrowheads="1"/>
          </p:cNvSpPr>
          <p:nvPr/>
        </p:nvSpPr>
        <p:spPr bwMode="auto">
          <a:xfrm>
            <a:off x="315913" y="6416675"/>
            <a:ext cx="2662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14-15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223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39275" y="63642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40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985838"/>
            <a:ext cx="11982450" cy="2830512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6250" y="141288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3252" name="Picture 4" descr="http://img2.hackhome.com/img/20131/2013013070871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8" b="36163"/>
          <a:stretch>
            <a:fillRect/>
          </a:stretch>
        </p:blipFill>
        <p:spPr bwMode="auto">
          <a:xfrm>
            <a:off x="8574088" y="184150"/>
            <a:ext cx="34131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809625" y="340201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2" name="圓角化對角線角落矩形 1"/>
          <p:cNvSpPr/>
          <p:nvPr/>
        </p:nvSpPr>
        <p:spPr>
          <a:xfrm>
            <a:off x="673100" y="3944938"/>
            <a:ext cx="11309350" cy="2782887"/>
          </a:xfrm>
          <a:prstGeom prst="round2Diag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2425" y="985838"/>
            <a:ext cx="11630025" cy="52847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以下簡稱特種生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具有「一般生」及「特種身分生」二種分發順位</a:t>
            </a:r>
            <a:endParaRPr lang="en-US" altLang="zh-TW" sz="2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0088" indent="-342900" eaLnBrk="1" fontAlgn="auto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一般生分發順位：</a:t>
            </a:r>
            <a:r>
              <a:rPr lang="zh-TW" altLang="en-US" sz="2500" b="1" dirty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en-US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以「一般生超額比序總積分」排序取得「一般生分</a:t>
            </a:r>
            <a:br>
              <a:rPr lang="en-US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en-US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發順位。</a:t>
            </a:r>
            <a:r>
              <a:rPr lang="en-US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14375" indent="-357188" eaLnBrk="1" fontAlgn="auto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特種生分發順位：</a:t>
            </a:r>
            <a:r>
              <a:rPr lang="zh-TW" altLang="en-US" sz="2500" b="1" dirty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特種生之</a:t>
            </a:r>
            <a:r>
              <a:rPr lang="zh-TW" altLang="en-US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各項比序積分依特種生加分比率進行加分，取得</a:t>
            </a:r>
            <a:br>
              <a:rPr lang="en-US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「特種身分生超額比序總積分」</a:t>
            </a:r>
            <a:r>
              <a:rPr lang="zh-TW" altLang="en-US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後排序取得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「特種身分</a:t>
            </a:r>
            <a:br>
              <a:rPr lang="en-US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生分發順位」。</a:t>
            </a:r>
            <a:endParaRPr lang="en-US" altLang="zh-TW" sz="2500" b="1" dirty="0">
              <a:solidFill>
                <a:srgbClr val="2F559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特種生超額比序總積分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相同時，依報名招生學校訂定之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同分比序項目順序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先進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主項目特種生積分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各主項目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，再進行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分項目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之比序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特種生之主項目及分項目積分比序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再相同者，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依招生學校自訂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國中教育會考各科目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」之順序及三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標示進行比序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再相同時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寫作測驗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進行同分比序，如仍同分者則列為相同「特種身分生分發順位」。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7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zh-TW" altLang="zh-TW" sz="2600" b="1" dirty="0">
              <a:solidFill>
                <a:srgbClr val="2F559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56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27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41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320800"/>
            <a:ext cx="641032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9" name="群組 23"/>
          <p:cNvGrpSpPr>
            <a:grpSpLocks/>
          </p:cNvGrpSpPr>
          <p:nvPr/>
        </p:nvGrpSpPr>
        <p:grpSpPr bwMode="auto">
          <a:xfrm>
            <a:off x="6834188" y="954088"/>
            <a:ext cx="4754562" cy="5303837"/>
            <a:chOff x="6535954" y="1189195"/>
            <a:chExt cx="4753717" cy="5303887"/>
          </a:xfrm>
        </p:grpSpPr>
        <p:sp>
          <p:nvSpPr>
            <p:cNvPr id="9" name="文字方塊 7"/>
            <p:cNvSpPr txBox="1">
              <a:spLocks noChangeArrowheads="1"/>
            </p:cNvSpPr>
            <p:nvPr/>
          </p:nvSpPr>
          <p:spPr bwMode="auto">
            <a:xfrm>
              <a:off x="6535954" y="5292921"/>
              <a:ext cx="4753717" cy="12001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marL="635000" indent="-434975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10350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3779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7208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637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209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81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353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925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indent="0"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660066"/>
                </a:buClr>
                <a:defRPr/>
              </a:pPr>
              <a:r>
                <a:rPr lang="zh-TW" altLang="en-US" sz="2400" b="1" u="sng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同分者</a:t>
              </a:r>
              <a:r>
                <a:rPr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依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②</a:t>
              </a:r>
              <a:r>
                <a:rPr lang="zh-TW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「同分比序項目順序」</a:t>
              </a:r>
              <a:r>
                <a:rPr lang="zh-TW" altLang="zh-TW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進行比序以取得</a:t>
              </a:r>
              <a:r>
                <a:rPr lang="zh-TW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「分發順位」</a:t>
              </a:r>
              <a:r>
                <a:rPr lang="zh-TW" altLang="zh-TW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作為分發順序依據。</a:t>
              </a:r>
              <a:endPara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35954" y="1189195"/>
              <a:ext cx="4717211" cy="120016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660066"/>
                </a:buClr>
                <a:defRPr/>
              </a:pPr>
              <a:r>
                <a:rPr kumimoji="1"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免試生主項目積分依各校訂定</a:t>
              </a:r>
              <a:br>
                <a:rPr kumimoji="1" lang="en-US" altLang="zh-TW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①「積分採計項目與權重」</a:t>
              </a:r>
              <a:r>
                <a:rPr kumimoji="1"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加權後加總得到</a:t>
              </a: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「超額比序總積分」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535954" y="3433941"/>
              <a:ext cx="4645786" cy="8318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免試生依</a:t>
              </a: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「超額比序總積分」</a:t>
              </a:r>
              <a:br>
                <a:rPr kumimoji="1"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kumimoji="1"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進行比序</a:t>
              </a:r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1006475" y="115888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7868719" y="645318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19050" algn="just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660066"/>
              </a:buClr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（招生簡章第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24-40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頁）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5302" name="矩形 14"/>
          <p:cNvSpPr>
            <a:spLocks noChangeArrowheads="1"/>
          </p:cNvSpPr>
          <p:nvPr/>
        </p:nvSpPr>
        <p:spPr bwMode="auto">
          <a:xfrm>
            <a:off x="244475" y="350361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5303" name="矩形 15"/>
          <p:cNvSpPr>
            <a:spLocks noChangeArrowheads="1"/>
          </p:cNvSpPr>
          <p:nvPr/>
        </p:nvSpPr>
        <p:spPr bwMode="auto">
          <a:xfrm>
            <a:off x="2117725" y="3505200"/>
            <a:ext cx="650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②</a:t>
            </a:r>
            <a:endParaRPr lang="zh-TW" altLang="en-US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5304" name="文字方塊 18"/>
          <p:cNvSpPr txBox="1">
            <a:spLocks noChangeArrowheads="1"/>
          </p:cNvSpPr>
          <p:nvPr/>
        </p:nvSpPr>
        <p:spPr bwMode="auto">
          <a:xfrm>
            <a:off x="7994650" y="2700338"/>
            <a:ext cx="288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進行第一比序項目</a:t>
            </a:r>
          </a:p>
        </p:txBody>
      </p:sp>
      <p:sp>
        <p:nvSpPr>
          <p:cNvPr id="55305" name="文字方塊 19"/>
          <p:cNvSpPr txBox="1">
            <a:spLocks noChangeArrowheads="1"/>
          </p:cNvSpPr>
          <p:nvPr/>
        </p:nvSpPr>
        <p:spPr bwMode="auto">
          <a:xfrm>
            <a:off x="7964488" y="4613275"/>
            <a:ext cx="277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進行同分比序項目</a:t>
            </a:r>
          </a:p>
        </p:txBody>
      </p:sp>
      <p:sp>
        <p:nvSpPr>
          <p:cNvPr id="55306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37688" y="62880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42</a:t>
            </a:r>
            <a:endParaRPr lang="zh-TW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244475" y="3198813"/>
            <a:ext cx="1908175" cy="2925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30488" y="3195638"/>
            <a:ext cx="4016375" cy="292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KSO_Shape"/>
          <p:cNvSpPr>
            <a:spLocks/>
          </p:cNvSpPr>
          <p:nvPr/>
        </p:nvSpPr>
        <p:spPr bwMode="auto">
          <a:xfrm rot="5400000">
            <a:off x="8946591" y="2302895"/>
            <a:ext cx="544845" cy="340528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KSO_Shape"/>
          <p:cNvSpPr>
            <a:spLocks/>
          </p:cNvSpPr>
          <p:nvPr/>
        </p:nvSpPr>
        <p:spPr bwMode="auto">
          <a:xfrm rot="5400000">
            <a:off x="8947958" y="4217420"/>
            <a:ext cx="544845" cy="340528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97" y="3996624"/>
            <a:ext cx="7787629" cy="2649538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433388" y="1017588"/>
            <a:ext cx="10306050" cy="846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免試生超額比序總積分計算範例（招生簡章第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頁）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4-2 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陳同學國中教育會考成績與採計積分表</a:t>
            </a:r>
            <a:endParaRPr lang="zh-TW" altLang="en-US" sz="22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33388" y="3517900"/>
            <a:ext cx="6919912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4-3 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報名○○科科技大學比序項目積分採計表</a:t>
            </a:r>
          </a:p>
        </p:txBody>
      </p:sp>
      <p:sp>
        <p:nvSpPr>
          <p:cNvPr id="56325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xfrm>
            <a:off x="9367838" y="63373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43</a:t>
            </a:r>
            <a:endParaRPr lang="zh-TW" altLang="en-US" sz="2600" dirty="0"/>
          </a:p>
        </p:txBody>
      </p:sp>
      <p:pic>
        <p:nvPicPr>
          <p:cNvPr id="563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82775"/>
            <a:ext cx="73564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00150" y="2957513"/>
            <a:ext cx="6399213" cy="449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200150" y="6194425"/>
            <a:ext cx="7669213" cy="439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7" y="1558725"/>
            <a:ext cx="11450638" cy="366159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22275" y="1001713"/>
            <a:ext cx="11523663" cy="5762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4-4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一般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57349" name="矩形 9"/>
          <p:cNvSpPr>
            <a:spLocks noChangeArrowheads="1"/>
          </p:cNvSpPr>
          <p:nvPr/>
        </p:nvSpPr>
        <p:spPr bwMode="auto">
          <a:xfrm>
            <a:off x="1928813" y="4278313"/>
            <a:ext cx="5699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①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57350" name="矩形 10"/>
          <p:cNvSpPr>
            <a:spLocks noChangeArrowheads="1"/>
          </p:cNvSpPr>
          <p:nvPr/>
        </p:nvSpPr>
        <p:spPr bwMode="auto">
          <a:xfrm>
            <a:off x="730250" y="2555875"/>
            <a:ext cx="569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②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4813" y="5284788"/>
            <a:ext cx="11468100" cy="1169987"/>
          </a:xfrm>
          <a:prstGeom prst="rect">
            <a:avLst/>
          </a:prstGeom>
          <a:solidFill>
            <a:srgbClr val="FFFF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特種身分生之「一般生分發順位」為</a:t>
            </a:r>
            <a:r>
              <a:rPr lang="zh-TW" altLang="en-US" sz="2400" b="1" dirty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「主項目加權積分」加總後取得</a:t>
            </a:r>
            <a:r>
              <a:rPr kumimoji="1" lang="zh-TW" altLang="en-US" sz="2400" b="1" dirty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kumimoji="1" lang="zh-TW" altLang="en-US" sz="22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一般生超額比序總積分</a:t>
            </a:r>
            <a:r>
              <a:rPr kumimoji="1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kumimoji="1"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，依此作第一比序項目，</a:t>
            </a:r>
            <a:r>
              <a:rPr kumimoji="1" lang="zh-TW" altLang="en-US" sz="22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同分時</a:t>
            </a:r>
            <a:r>
              <a:rPr kumimoji="1"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再依</a:t>
            </a:r>
            <a:r>
              <a:rPr lang="zh-TW" altLang="en-US" sz="2400" b="1" dirty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②</a:t>
            </a:r>
            <a:r>
              <a:rPr kumimoji="1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「同分比序項目之順序」</a:t>
            </a:r>
            <a:r>
              <a:rPr kumimoji="1"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作比序項目，以取得「一般生分發順位」。</a:t>
            </a:r>
            <a:endParaRPr kumimoji="1" lang="en-US" altLang="zh-TW" sz="2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35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44</a:t>
            </a:r>
            <a:endParaRPr lang="zh-TW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457200" y="1577975"/>
            <a:ext cx="11415713" cy="277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57200" y="4352925"/>
            <a:ext cx="4616450" cy="844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508559"/>
            <a:ext cx="8823325" cy="3615411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57175" y="982663"/>
            <a:ext cx="11757025" cy="5762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4-5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分生同分比序積分項目順序採計表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7/8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6" name="矩形 15"/>
          <p:cNvSpPr/>
          <p:nvPr/>
        </p:nvSpPr>
        <p:spPr>
          <a:xfrm>
            <a:off x="8982075" y="6492875"/>
            <a:ext cx="29813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660066"/>
              </a:buClr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（招生簡章第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13-15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頁）</a:t>
            </a:r>
            <a:endParaRPr lang="en-US" altLang="zh-TW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063" y="5207000"/>
            <a:ext cx="11895137" cy="1247775"/>
          </a:xfrm>
          <a:prstGeom prst="rect">
            <a:avLst/>
          </a:prstGeom>
          <a:solidFill>
            <a:srgbClr val="FFFF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特種生之「特種身分生分發順位」為「主項目加權積分」依特種生之</a:t>
            </a:r>
            <a:r>
              <a:rPr kumimoji="1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「加分優待比率」乘上「主項目加權積分」加分後，</a:t>
            </a:r>
            <a:r>
              <a:rPr kumimoji="1"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加總得到</a:t>
            </a:r>
            <a:r>
              <a:rPr kumimoji="1" lang="zh-TW" altLang="en-US" sz="2400" b="1" dirty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kumimoji="1" lang="zh-TW" altLang="en-US" sz="22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特種身分生超額比序總積分</a:t>
            </a:r>
            <a:r>
              <a:rPr kumimoji="1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kumimoji="1"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作為第一比序項目，</a:t>
            </a:r>
            <a:r>
              <a:rPr kumimoji="1"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1"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再依總積分大小排序取得「特種身分生分發順位」</a:t>
            </a:r>
            <a:r>
              <a:rPr kumimoji="1" lang="zh-TW" altLang="en-US" sz="2200" b="1" dirty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1" lang="en-US" altLang="zh-TW" sz="2200" b="1" dirty="0">
              <a:solidFill>
                <a:srgbClr val="00539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8375" name="矩形 11"/>
          <p:cNvSpPr>
            <a:spLocks noChangeArrowheads="1"/>
          </p:cNvSpPr>
          <p:nvPr/>
        </p:nvSpPr>
        <p:spPr bwMode="auto">
          <a:xfrm>
            <a:off x="2374900" y="4268788"/>
            <a:ext cx="569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①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6000" y="1490663"/>
            <a:ext cx="8823325" cy="28527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16000" y="4360863"/>
            <a:ext cx="3529013" cy="700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37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74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45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492250"/>
            <a:ext cx="105838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1152525" y="5513388"/>
            <a:ext cx="9415463" cy="120015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635000" indent="-434975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10350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3779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208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37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342900" indent="-342900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「特種生超額比序總積分」經比序後同分者，再以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加分後之特種生之「主項目及分項目積分」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依據報名學校所訂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② 「同分比序項目順序」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做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比序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，以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取得「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特種生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分發順位」。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27" name="圖案 26"/>
          <p:cNvCxnSpPr/>
          <p:nvPr/>
        </p:nvCxnSpPr>
        <p:spPr>
          <a:xfrm flipV="1">
            <a:off x="10567988" y="3573463"/>
            <a:ext cx="557212" cy="2540000"/>
          </a:xfrm>
          <a:prstGeom prst="bentConnector3">
            <a:avLst>
              <a:gd name="adj1" fmla="val 141069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矩形 25"/>
          <p:cNvSpPr>
            <a:spLocks noChangeArrowheads="1"/>
          </p:cNvSpPr>
          <p:nvPr/>
        </p:nvSpPr>
        <p:spPr bwMode="auto">
          <a:xfrm>
            <a:off x="806450" y="2306638"/>
            <a:ext cx="58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②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57175" y="917575"/>
            <a:ext cx="11850688" cy="5746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4-5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之特種身分生同分比序積分項目順序採計表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5940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37688" y="6348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46</a:t>
            </a:r>
            <a:endParaRPr lang="zh-TW" altLang="en-US" sz="2600" dirty="0"/>
          </a:p>
        </p:txBody>
      </p:sp>
      <p:cxnSp>
        <p:nvCxnSpPr>
          <p:cNvPr id="28" name="圖案 26"/>
          <p:cNvCxnSpPr/>
          <p:nvPr/>
        </p:nvCxnSpPr>
        <p:spPr>
          <a:xfrm rot="16200000" flipV="1">
            <a:off x="-567531" y="4591844"/>
            <a:ext cx="2800350" cy="582612"/>
          </a:xfrm>
          <a:prstGeom prst="bentConnector4">
            <a:avLst>
              <a:gd name="adj1" fmla="val 1136"/>
              <a:gd name="adj2" fmla="val 153217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41338" y="1492250"/>
            <a:ext cx="10583862" cy="3278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http://www.itouchchina.com/wp-content/uploads/2013/05/723280_16491957733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8"/>
          <a:stretch>
            <a:fillRect/>
          </a:stretch>
        </p:blipFill>
        <p:spPr bwMode="auto">
          <a:xfrm>
            <a:off x="8970963" y="0"/>
            <a:ext cx="32210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073150" y="1003299"/>
            <a:ext cx="106902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60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現場登記分發</a:t>
            </a:r>
            <a:r>
              <a:rPr kumimoji="0"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日期：</a:t>
            </a:r>
            <a:r>
              <a:rPr kumimoji="0" lang="en-US" altLang="zh-TW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kumimoji="0" lang="zh-TW" altLang="zh-TW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zh-TW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kumimoji="0" lang="zh-TW" altLang="zh-TW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日（星期</a:t>
            </a:r>
            <a:r>
              <a:rPr kumimoji="0" lang="zh-TW" altLang="en-US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kumimoji="0" lang="zh-TW" altLang="zh-TW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）</a:t>
            </a:r>
            <a:endParaRPr kumimoji="0" lang="zh-TW" altLang="en-US" sz="2800" b="1" dirty="0">
              <a:solidFill>
                <a:schemeClr val="bg1"/>
              </a:solidFill>
              <a:effectLst>
                <a:glow rad="114300">
                  <a:srgbClr val="C00000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800"/>
              </a:spcBef>
              <a:spcAft>
                <a:spcPts val="60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分發</a:t>
            </a:r>
            <a:r>
              <a:rPr kumimoji="0"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地點：</a:t>
            </a:r>
            <a:r>
              <a:rPr kumimoji="0"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各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kumimoji="0"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endParaRPr kumimoji="0" lang="zh-TW" altLang="en-US" sz="20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spcBef>
                <a:spcPts val="800"/>
              </a:spcBef>
              <a:spcAft>
                <a:spcPts val="600"/>
              </a:spcAft>
              <a:defRPr/>
            </a:pPr>
            <a:r>
              <a:rPr kumimoji="0"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免試生</a:t>
            </a:r>
            <a:r>
              <a:rPr kumimoji="0"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「聯合</a:t>
            </a: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免試入學成績暨現場登記分發報到通知單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指定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之梯次、</a:t>
            </a:r>
            <a:r>
              <a:rPr kumimoji="0"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kumimoji="0"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kumimoji="0"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，前往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招生學校</a:t>
            </a:r>
            <a:r>
              <a:rPr kumimoji="0"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辦理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「現場</a:t>
            </a:r>
            <a:r>
              <a:rPr kumimoji="0"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登記分發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60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現場登記分發應帶資料：</a:t>
            </a:r>
            <a:endParaRPr kumimoji="0"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fontAlgn="auto" hangingPunct="1">
              <a:lnSpc>
                <a:spcPts val="2800"/>
              </a:lnSpc>
              <a:spcBef>
                <a:spcPts val="8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kumimoji="0"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kumimoji="0"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免試入學成績暨現場登記分發報到通知單</a:t>
            </a:r>
            <a:r>
              <a:rPr kumimoji="0" lang="zh-TW" altLang="en-US" sz="28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正本</a:t>
            </a:r>
            <a:endParaRPr kumimoji="0" lang="en-US" altLang="zh-TW" sz="28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fontAlgn="auto" hangingPunct="1">
              <a:lnSpc>
                <a:spcPts val="2800"/>
              </a:lnSpc>
              <a:spcBef>
                <a:spcPts val="8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kumimoji="0"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身分證明文件</a:t>
            </a:r>
            <a:r>
              <a:rPr kumimoji="0" lang="zh-TW" altLang="zh-TW" sz="28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正本</a:t>
            </a:r>
            <a:endParaRPr kumimoji="0" lang="en-US" altLang="zh-TW" sz="28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fontAlgn="auto" hangingPunct="1">
              <a:lnSpc>
                <a:spcPts val="2800"/>
              </a:lnSpc>
              <a:spcBef>
                <a:spcPts val="8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kumimoji="0"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國中學歷</a:t>
            </a:r>
            <a:r>
              <a:rPr kumimoji="0"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力</a:t>
            </a:r>
            <a:r>
              <a:rPr kumimoji="0"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證件</a:t>
            </a:r>
            <a:r>
              <a:rPr kumimoji="0" lang="zh-TW" altLang="zh-TW" sz="28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正本</a:t>
            </a:r>
            <a:endParaRPr kumimoji="0" lang="en-US" altLang="zh-TW" sz="28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lnSpc>
                <a:spcPts val="3000"/>
              </a:lnSpc>
              <a:spcBef>
                <a:spcPts val="800"/>
              </a:spcBef>
              <a:spcAft>
                <a:spcPts val="60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無法親自參加者，可委託代理人參加分發，除持有上列免試生文件正本外，受託人須攜帶雙方簽妥之「代理現場登記分發報到委託書」及委託人與受託人身分證明文件</a:t>
            </a:r>
            <a:r>
              <a:rPr kumimoji="0" lang="zh-TW" altLang="en-US" sz="2800" b="1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正本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供查驗。</a:t>
            </a:r>
            <a:r>
              <a:rPr kumimoji="0"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簡章第</a:t>
            </a:r>
            <a:r>
              <a:rPr kumimoji="0"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kumimoji="0"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kumimoji="0"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 eaLnBrk="1" fontAlgn="auto" hangingPunct="1">
              <a:lnSpc>
                <a:spcPts val="3000"/>
              </a:lnSpc>
              <a:spcBef>
                <a:spcPts val="800"/>
              </a:spcBef>
              <a:spcAft>
                <a:spcPts val="600"/>
              </a:spcAft>
              <a:defRPr/>
            </a:pPr>
            <a:endParaRPr kumimoji="0" lang="en-US" altLang="zh-TW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420" name="標題 1"/>
          <p:cNvSpPr>
            <a:spLocks noGrp="1"/>
          </p:cNvSpPr>
          <p:nvPr>
            <p:ph type="title"/>
          </p:nvPr>
        </p:nvSpPr>
        <p:spPr>
          <a:xfrm>
            <a:off x="644525" y="-100572"/>
            <a:ext cx="10515600" cy="1335180"/>
          </a:xfrm>
        </p:spPr>
        <p:txBody>
          <a:bodyPr/>
          <a:lstStyle/>
          <a:p>
            <a:pPr eaLnBrk="1" hangingPunct="1"/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1/6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6042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785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47</a:t>
            </a:r>
            <a:endParaRPr lang="zh-TW" altLang="en-US" sz="2600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385AD807-DC63-466B-9250-4DD93FDF91F0}"/>
              </a:ext>
            </a:extLst>
          </p:cNvPr>
          <p:cNvGrpSpPr/>
          <p:nvPr/>
        </p:nvGrpSpPr>
        <p:grpSpPr>
          <a:xfrm>
            <a:off x="539796" y="953925"/>
            <a:ext cx="561365" cy="561365"/>
            <a:chOff x="2114313" y="1870759"/>
            <a:chExt cx="608575" cy="608575"/>
          </a:xfrm>
        </p:grpSpPr>
        <p:sp>
          <p:nvSpPr>
            <p:cNvPr id="23" name="Oval 315">
              <a:extLst>
                <a:ext uri="{FF2B5EF4-FFF2-40B4-BE49-F238E27FC236}">
                  <a16:creationId xmlns:a16="http://schemas.microsoft.com/office/drawing/2014/main" id="{D48BF028-42DE-439F-A5E5-054051E00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316">
              <a:extLst>
                <a:ext uri="{FF2B5EF4-FFF2-40B4-BE49-F238E27FC236}">
                  <a16:creationId xmlns:a16="http://schemas.microsoft.com/office/drawing/2014/main" id="{BD91739A-3556-4F4C-A1CF-E5E2323B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317">
              <a:extLst>
                <a:ext uri="{FF2B5EF4-FFF2-40B4-BE49-F238E27FC236}">
                  <a16:creationId xmlns:a16="http://schemas.microsoft.com/office/drawing/2014/main" id="{D542C048-07B0-4A09-95E8-65D6ABB4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6AD77BF-2D11-4170-94DF-412674A66EB6}"/>
              </a:ext>
            </a:extLst>
          </p:cNvPr>
          <p:cNvGrpSpPr/>
          <p:nvPr/>
        </p:nvGrpSpPr>
        <p:grpSpPr>
          <a:xfrm>
            <a:off x="539796" y="2191307"/>
            <a:ext cx="561365" cy="561365"/>
            <a:chOff x="2114313" y="1870759"/>
            <a:chExt cx="608575" cy="608575"/>
          </a:xfrm>
        </p:grpSpPr>
        <p:sp>
          <p:nvSpPr>
            <p:cNvPr id="27" name="Oval 315">
              <a:extLst>
                <a:ext uri="{FF2B5EF4-FFF2-40B4-BE49-F238E27FC236}">
                  <a16:creationId xmlns:a16="http://schemas.microsoft.com/office/drawing/2014/main" id="{A85DBDB8-371A-42EC-9BFF-DB1114000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16">
              <a:extLst>
                <a:ext uri="{FF2B5EF4-FFF2-40B4-BE49-F238E27FC236}">
                  <a16:creationId xmlns:a16="http://schemas.microsoft.com/office/drawing/2014/main" id="{680597C5-145E-4347-A139-2F45D7B7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7">
              <a:extLst>
                <a:ext uri="{FF2B5EF4-FFF2-40B4-BE49-F238E27FC236}">
                  <a16:creationId xmlns:a16="http://schemas.microsoft.com/office/drawing/2014/main" id="{481D26E7-57A7-4856-AF20-B50C0E6A3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39D1CD5C-A55F-400D-BF04-7302CD4AB4A3}"/>
              </a:ext>
            </a:extLst>
          </p:cNvPr>
          <p:cNvGrpSpPr/>
          <p:nvPr/>
        </p:nvGrpSpPr>
        <p:grpSpPr>
          <a:xfrm>
            <a:off x="533124" y="3237109"/>
            <a:ext cx="561365" cy="561365"/>
            <a:chOff x="2114313" y="1870759"/>
            <a:chExt cx="608575" cy="608575"/>
          </a:xfrm>
        </p:grpSpPr>
        <p:sp>
          <p:nvSpPr>
            <p:cNvPr id="31" name="Oval 315">
              <a:extLst>
                <a:ext uri="{FF2B5EF4-FFF2-40B4-BE49-F238E27FC236}">
                  <a16:creationId xmlns:a16="http://schemas.microsoft.com/office/drawing/2014/main" id="{97463524-B708-4F7A-A77B-11CD5F8FF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16">
              <a:extLst>
                <a:ext uri="{FF2B5EF4-FFF2-40B4-BE49-F238E27FC236}">
                  <a16:creationId xmlns:a16="http://schemas.microsoft.com/office/drawing/2014/main" id="{C91D0B37-F25C-45CF-8335-62F0382FF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17">
              <a:extLst>
                <a:ext uri="{FF2B5EF4-FFF2-40B4-BE49-F238E27FC236}">
                  <a16:creationId xmlns:a16="http://schemas.microsoft.com/office/drawing/2014/main" id="{FE34D4D5-5B88-4851-A7D8-B31FE468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E06D5371-3EE6-44D9-B954-B0341CFB51DA}"/>
              </a:ext>
            </a:extLst>
          </p:cNvPr>
          <p:cNvGrpSpPr/>
          <p:nvPr/>
        </p:nvGrpSpPr>
        <p:grpSpPr>
          <a:xfrm>
            <a:off x="500870" y="5396660"/>
            <a:ext cx="561365" cy="561365"/>
            <a:chOff x="2114313" y="1870759"/>
            <a:chExt cx="608575" cy="608575"/>
          </a:xfrm>
        </p:grpSpPr>
        <p:sp>
          <p:nvSpPr>
            <p:cNvPr id="35" name="Oval 315">
              <a:extLst>
                <a:ext uri="{FF2B5EF4-FFF2-40B4-BE49-F238E27FC236}">
                  <a16:creationId xmlns:a16="http://schemas.microsoft.com/office/drawing/2014/main" id="{03D51E93-C411-456F-9C98-228675EF4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16">
              <a:extLst>
                <a:ext uri="{FF2B5EF4-FFF2-40B4-BE49-F238E27FC236}">
                  <a16:creationId xmlns:a16="http://schemas.microsoft.com/office/drawing/2014/main" id="{7E920D45-E026-451A-B2D4-D1B8A8F7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17">
              <a:extLst>
                <a:ext uri="{FF2B5EF4-FFF2-40B4-BE49-F238E27FC236}">
                  <a16:creationId xmlns:a16="http://schemas.microsoft.com/office/drawing/2014/main" id="{0F11766A-C16D-45C9-82FC-5D5A70DE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78422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2/6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790575" y="979488"/>
            <a:ext cx="10809288" cy="2124075"/>
          </a:xfrm>
          <a:prstGeom prst="rect">
            <a:avLst/>
          </a:prstGeom>
          <a:solidFill>
            <a:srgbClr val="FFEB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第一階段參加現場登記分發人數計算方式：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fontAlgn="auto" hangingPunct="1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各招生學校通知參加現場登記分發人數之計算，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依據各招生學校訂定</a:t>
            </a:r>
            <a:b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「招生名額與登記分發人數倍率」乘以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一般生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招生名額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（小數點後無條件捨去）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，有關各校規定請參閱簡章附錄一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頁至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頁）</a:t>
            </a:r>
            <a:endParaRPr lang="zh-TW" altLang="en-US" sz="20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90575" y="3281363"/>
            <a:ext cx="10809288" cy="3208337"/>
          </a:xfrm>
          <a:prstGeom prst="rect">
            <a:avLst/>
          </a:prstGeom>
          <a:solidFill>
            <a:srgbClr val="FFFF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-28575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  以○○科技大學為例：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  <a:p>
            <a:pPr indent="-285750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003366"/>
              </a:buClr>
              <a:defRPr/>
            </a:pP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一般生招生名額為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273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名，登記分發人數倍率為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2.6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倍，通知參加現場登記分發人數為：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pPr indent="-285750" algn="ctr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003366"/>
              </a:buClr>
              <a:defRPr/>
            </a:pPr>
            <a:r>
              <a:rPr lang="en-US" altLang="zh-TW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273×2.6</a:t>
            </a:r>
            <a:r>
              <a:rPr lang="zh-TW" altLang="en-US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＝</a:t>
            </a:r>
            <a:r>
              <a:rPr lang="en-US" altLang="zh-TW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709.8</a:t>
            </a:r>
            <a:r>
              <a:rPr lang="zh-TW" altLang="en-US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（小數點後無條件捨去為</a:t>
            </a:r>
            <a:r>
              <a:rPr lang="en-US" altLang="zh-TW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709</a:t>
            </a:r>
            <a:r>
              <a:rPr lang="zh-TW" altLang="en-US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人）</a:t>
            </a:r>
          </a:p>
          <a:p>
            <a:pPr indent="-285750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003366"/>
              </a:buClr>
              <a:defRPr/>
            </a:pP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★若報名免試生總人數在</a:t>
            </a: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709</a:t>
            </a: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名（含）以下，則全部報名免試生皆可參加現場登記分發。</a:t>
            </a:r>
            <a:endParaRPr lang="en-US" altLang="zh-TW" sz="22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-285750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003366"/>
              </a:buClr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免試生被通知參加現場登記分發報到，並不表示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一定能被分發錄取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，必須</a:t>
            </a:r>
            <a:r>
              <a:rPr lang="zh-TW" altLang="en-US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依現場</a:t>
            </a:r>
            <a:br>
              <a:rPr lang="en-US" altLang="zh-TW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「招生</a:t>
            </a:r>
            <a:r>
              <a:rPr lang="zh-TW" altLang="zh-TW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名額</a:t>
            </a:r>
            <a:r>
              <a:rPr lang="zh-TW" altLang="en-US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分發</a:t>
            </a:r>
            <a:r>
              <a:rPr lang="zh-TW" altLang="en-US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情形</a:t>
            </a:r>
            <a:r>
              <a:rPr lang="zh-TW" altLang="zh-TW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而定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4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071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48</a:t>
            </a:r>
            <a:endParaRPr lang="zh-TW" altLang="en-US" sz="26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BAE2158-4069-479A-BFB9-FBC8882134FF}"/>
              </a:ext>
            </a:extLst>
          </p:cNvPr>
          <p:cNvGrpSpPr/>
          <p:nvPr/>
        </p:nvGrpSpPr>
        <p:grpSpPr>
          <a:xfrm>
            <a:off x="10999118" y="766712"/>
            <a:ext cx="607095" cy="608576"/>
            <a:chOff x="7816566" y="5674728"/>
            <a:chExt cx="607095" cy="608576"/>
          </a:xfrm>
        </p:grpSpPr>
        <p:sp>
          <p:nvSpPr>
            <p:cNvPr id="52" name="Oval 65">
              <a:extLst>
                <a:ext uri="{FF2B5EF4-FFF2-40B4-BE49-F238E27FC236}">
                  <a16:creationId xmlns:a16="http://schemas.microsoft.com/office/drawing/2014/main" id="{B24EA055-FDAF-46C9-9A2E-C85858A6E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6566" y="5674728"/>
              <a:ext cx="607095" cy="608575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8C23F4C6-36BC-4A69-8577-B7068F82C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310" y="5858338"/>
              <a:ext cx="466427" cy="424966"/>
            </a:xfrm>
            <a:custGeom>
              <a:avLst/>
              <a:gdLst>
                <a:gd name="T0" fmla="*/ 57 w 196"/>
                <a:gd name="T1" fmla="*/ 178 h 179"/>
                <a:gd name="T2" fmla="*/ 71 w 196"/>
                <a:gd name="T3" fmla="*/ 179 h 179"/>
                <a:gd name="T4" fmla="*/ 196 w 196"/>
                <a:gd name="T5" fmla="*/ 76 h 179"/>
                <a:gd name="T6" fmla="*/ 120 w 196"/>
                <a:gd name="T7" fmla="*/ 0 h 179"/>
                <a:gd name="T8" fmla="*/ 0 w 196"/>
                <a:gd name="T9" fmla="*/ 121 h 179"/>
                <a:gd name="T10" fmla="*/ 57 w 196"/>
                <a:gd name="T11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79">
                  <a:moveTo>
                    <a:pt x="57" y="178"/>
                  </a:moveTo>
                  <a:cubicBezTo>
                    <a:pt x="62" y="179"/>
                    <a:pt x="66" y="179"/>
                    <a:pt x="71" y="179"/>
                  </a:cubicBezTo>
                  <a:cubicBezTo>
                    <a:pt x="133" y="179"/>
                    <a:pt x="185" y="135"/>
                    <a:pt x="196" y="7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57" y="178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1AE22990-2415-4B00-896A-BDE6435E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311" y="6031581"/>
              <a:ext cx="142149" cy="114016"/>
            </a:xfrm>
            <a:custGeom>
              <a:avLst/>
              <a:gdLst>
                <a:gd name="T0" fmla="*/ 77 w 96"/>
                <a:gd name="T1" fmla="*/ 0 h 77"/>
                <a:gd name="T2" fmla="*/ 0 w 96"/>
                <a:gd name="T3" fmla="*/ 77 h 77"/>
                <a:gd name="T4" fmla="*/ 39 w 96"/>
                <a:gd name="T5" fmla="*/ 77 h 77"/>
                <a:gd name="T6" fmla="*/ 96 w 96"/>
                <a:gd name="T7" fmla="*/ 19 h 77"/>
                <a:gd name="T8" fmla="*/ 77 w 9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7">
                  <a:moveTo>
                    <a:pt x="77" y="0"/>
                  </a:moveTo>
                  <a:lnTo>
                    <a:pt x="0" y="77"/>
                  </a:lnTo>
                  <a:lnTo>
                    <a:pt x="39" y="77"/>
                  </a:lnTo>
                  <a:lnTo>
                    <a:pt x="96" y="1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7329C08E-7851-4A95-8C7A-E994490B0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40" y="5810954"/>
              <a:ext cx="302066" cy="303548"/>
            </a:xfrm>
            <a:custGeom>
              <a:avLst/>
              <a:gdLst>
                <a:gd name="T0" fmla="*/ 124 w 127"/>
                <a:gd name="T1" fmla="*/ 49 h 128"/>
                <a:gd name="T2" fmla="*/ 79 w 127"/>
                <a:gd name="T3" fmla="*/ 4 h 128"/>
                <a:gd name="T4" fmla="*/ 67 w 127"/>
                <a:gd name="T5" fmla="*/ 4 h 128"/>
                <a:gd name="T6" fmla="*/ 67 w 127"/>
                <a:gd name="T7" fmla="*/ 16 h 128"/>
                <a:gd name="T8" fmla="*/ 69 w 127"/>
                <a:gd name="T9" fmla="*/ 18 h 128"/>
                <a:gd name="T10" fmla="*/ 31 w 127"/>
                <a:gd name="T11" fmla="*/ 56 h 128"/>
                <a:gd name="T12" fmla="*/ 6 w 127"/>
                <a:gd name="T13" fmla="*/ 56 h 128"/>
                <a:gd name="T14" fmla="*/ 6 w 127"/>
                <a:gd name="T15" fmla="*/ 81 h 128"/>
                <a:gd name="T16" fmla="*/ 47 w 127"/>
                <a:gd name="T17" fmla="*/ 122 h 128"/>
                <a:gd name="T18" fmla="*/ 72 w 127"/>
                <a:gd name="T19" fmla="*/ 122 h 128"/>
                <a:gd name="T20" fmla="*/ 72 w 127"/>
                <a:gd name="T21" fmla="*/ 97 h 128"/>
                <a:gd name="T22" fmla="*/ 72 w 127"/>
                <a:gd name="T23" fmla="*/ 97 h 128"/>
                <a:gd name="T24" fmla="*/ 110 w 127"/>
                <a:gd name="T25" fmla="*/ 59 h 128"/>
                <a:gd name="T26" fmla="*/ 112 w 127"/>
                <a:gd name="T27" fmla="*/ 61 h 128"/>
                <a:gd name="T28" fmla="*/ 124 w 127"/>
                <a:gd name="T29" fmla="*/ 61 h 128"/>
                <a:gd name="T30" fmla="*/ 124 w 127"/>
                <a:gd name="T31" fmla="*/ 4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28">
                  <a:moveTo>
                    <a:pt x="124" y="49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5" y="0"/>
                    <a:pt x="70" y="0"/>
                    <a:pt x="67" y="4"/>
                  </a:cubicBezTo>
                  <a:cubicBezTo>
                    <a:pt x="63" y="7"/>
                    <a:pt x="63" y="13"/>
                    <a:pt x="67" y="16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4" y="49"/>
                    <a:pt x="13" y="49"/>
                    <a:pt x="6" y="56"/>
                  </a:cubicBezTo>
                  <a:cubicBezTo>
                    <a:pt x="0" y="63"/>
                    <a:pt x="0" y="74"/>
                    <a:pt x="6" y="81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4" y="128"/>
                    <a:pt x="65" y="128"/>
                    <a:pt x="72" y="122"/>
                  </a:cubicBezTo>
                  <a:cubicBezTo>
                    <a:pt x="79" y="115"/>
                    <a:pt x="79" y="104"/>
                    <a:pt x="72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5" y="65"/>
                    <a:pt x="121" y="65"/>
                    <a:pt x="124" y="61"/>
                  </a:cubicBezTo>
                  <a:cubicBezTo>
                    <a:pt x="127" y="58"/>
                    <a:pt x="127" y="52"/>
                    <a:pt x="124" y="49"/>
                  </a:cubicBez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01214E8D-E0C6-4352-BEBD-5F04D9169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4576" y="5853895"/>
              <a:ext cx="188052" cy="186570"/>
            </a:xfrm>
            <a:custGeom>
              <a:avLst/>
              <a:gdLst>
                <a:gd name="T0" fmla="*/ 66 w 127"/>
                <a:gd name="T1" fmla="*/ 126 h 126"/>
                <a:gd name="T2" fmla="*/ 0 w 127"/>
                <a:gd name="T3" fmla="*/ 61 h 126"/>
                <a:gd name="T4" fmla="*/ 61 w 127"/>
                <a:gd name="T5" fmla="*/ 0 h 126"/>
                <a:gd name="T6" fmla="*/ 127 w 127"/>
                <a:gd name="T7" fmla="*/ 65 h 126"/>
                <a:gd name="T8" fmla="*/ 66 w 127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6">
                  <a:moveTo>
                    <a:pt x="66" y="126"/>
                  </a:moveTo>
                  <a:lnTo>
                    <a:pt x="0" y="61"/>
                  </a:lnTo>
                  <a:lnTo>
                    <a:pt x="61" y="0"/>
                  </a:lnTo>
                  <a:lnTo>
                    <a:pt x="127" y="65"/>
                  </a:lnTo>
                  <a:lnTo>
                    <a:pt x="66" y="126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4DFF6AA6-CD82-4538-A53E-BC0DE52AA470}"/>
              </a:ext>
            </a:extLst>
          </p:cNvPr>
          <p:cNvGrpSpPr/>
          <p:nvPr/>
        </p:nvGrpSpPr>
        <p:grpSpPr>
          <a:xfrm>
            <a:off x="11040577" y="3145862"/>
            <a:ext cx="607095" cy="608576"/>
            <a:chOff x="7816566" y="5674728"/>
            <a:chExt cx="607095" cy="608576"/>
          </a:xfrm>
        </p:grpSpPr>
        <p:sp>
          <p:nvSpPr>
            <p:cNvPr id="59" name="Oval 65">
              <a:extLst>
                <a:ext uri="{FF2B5EF4-FFF2-40B4-BE49-F238E27FC236}">
                  <a16:creationId xmlns:a16="http://schemas.microsoft.com/office/drawing/2014/main" id="{2C6796DA-AE33-4FBC-BA8D-7A6697BD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6566" y="5674728"/>
              <a:ext cx="607095" cy="608575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984527B9-F0D3-4EF7-8E71-2EA130329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310" y="5858338"/>
              <a:ext cx="466427" cy="424966"/>
            </a:xfrm>
            <a:custGeom>
              <a:avLst/>
              <a:gdLst>
                <a:gd name="T0" fmla="*/ 57 w 196"/>
                <a:gd name="T1" fmla="*/ 178 h 179"/>
                <a:gd name="T2" fmla="*/ 71 w 196"/>
                <a:gd name="T3" fmla="*/ 179 h 179"/>
                <a:gd name="T4" fmla="*/ 196 w 196"/>
                <a:gd name="T5" fmla="*/ 76 h 179"/>
                <a:gd name="T6" fmla="*/ 120 w 196"/>
                <a:gd name="T7" fmla="*/ 0 h 179"/>
                <a:gd name="T8" fmla="*/ 0 w 196"/>
                <a:gd name="T9" fmla="*/ 121 h 179"/>
                <a:gd name="T10" fmla="*/ 57 w 196"/>
                <a:gd name="T11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79">
                  <a:moveTo>
                    <a:pt x="57" y="178"/>
                  </a:moveTo>
                  <a:cubicBezTo>
                    <a:pt x="62" y="179"/>
                    <a:pt x="66" y="179"/>
                    <a:pt x="71" y="179"/>
                  </a:cubicBezTo>
                  <a:cubicBezTo>
                    <a:pt x="133" y="179"/>
                    <a:pt x="185" y="135"/>
                    <a:pt x="196" y="7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57" y="178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243458ED-E07B-4D90-9CAC-004A4DAA6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311" y="6031581"/>
              <a:ext cx="142149" cy="114016"/>
            </a:xfrm>
            <a:custGeom>
              <a:avLst/>
              <a:gdLst>
                <a:gd name="T0" fmla="*/ 77 w 96"/>
                <a:gd name="T1" fmla="*/ 0 h 77"/>
                <a:gd name="T2" fmla="*/ 0 w 96"/>
                <a:gd name="T3" fmla="*/ 77 h 77"/>
                <a:gd name="T4" fmla="*/ 39 w 96"/>
                <a:gd name="T5" fmla="*/ 77 h 77"/>
                <a:gd name="T6" fmla="*/ 96 w 96"/>
                <a:gd name="T7" fmla="*/ 19 h 77"/>
                <a:gd name="T8" fmla="*/ 77 w 9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7">
                  <a:moveTo>
                    <a:pt x="77" y="0"/>
                  </a:moveTo>
                  <a:lnTo>
                    <a:pt x="0" y="77"/>
                  </a:lnTo>
                  <a:lnTo>
                    <a:pt x="39" y="77"/>
                  </a:lnTo>
                  <a:lnTo>
                    <a:pt x="96" y="1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B4ED60B6-9D2B-4100-BE76-F1514B0B8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40" y="5810954"/>
              <a:ext cx="302066" cy="303548"/>
            </a:xfrm>
            <a:custGeom>
              <a:avLst/>
              <a:gdLst>
                <a:gd name="T0" fmla="*/ 124 w 127"/>
                <a:gd name="T1" fmla="*/ 49 h 128"/>
                <a:gd name="T2" fmla="*/ 79 w 127"/>
                <a:gd name="T3" fmla="*/ 4 h 128"/>
                <a:gd name="T4" fmla="*/ 67 w 127"/>
                <a:gd name="T5" fmla="*/ 4 h 128"/>
                <a:gd name="T6" fmla="*/ 67 w 127"/>
                <a:gd name="T7" fmla="*/ 16 h 128"/>
                <a:gd name="T8" fmla="*/ 69 w 127"/>
                <a:gd name="T9" fmla="*/ 18 h 128"/>
                <a:gd name="T10" fmla="*/ 31 w 127"/>
                <a:gd name="T11" fmla="*/ 56 h 128"/>
                <a:gd name="T12" fmla="*/ 6 w 127"/>
                <a:gd name="T13" fmla="*/ 56 h 128"/>
                <a:gd name="T14" fmla="*/ 6 w 127"/>
                <a:gd name="T15" fmla="*/ 81 h 128"/>
                <a:gd name="T16" fmla="*/ 47 w 127"/>
                <a:gd name="T17" fmla="*/ 122 h 128"/>
                <a:gd name="T18" fmla="*/ 72 w 127"/>
                <a:gd name="T19" fmla="*/ 122 h 128"/>
                <a:gd name="T20" fmla="*/ 72 w 127"/>
                <a:gd name="T21" fmla="*/ 97 h 128"/>
                <a:gd name="T22" fmla="*/ 72 w 127"/>
                <a:gd name="T23" fmla="*/ 97 h 128"/>
                <a:gd name="T24" fmla="*/ 110 w 127"/>
                <a:gd name="T25" fmla="*/ 59 h 128"/>
                <a:gd name="T26" fmla="*/ 112 w 127"/>
                <a:gd name="T27" fmla="*/ 61 h 128"/>
                <a:gd name="T28" fmla="*/ 124 w 127"/>
                <a:gd name="T29" fmla="*/ 61 h 128"/>
                <a:gd name="T30" fmla="*/ 124 w 127"/>
                <a:gd name="T31" fmla="*/ 4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28">
                  <a:moveTo>
                    <a:pt x="124" y="49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5" y="0"/>
                    <a:pt x="70" y="0"/>
                    <a:pt x="67" y="4"/>
                  </a:cubicBezTo>
                  <a:cubicBezTo>
                    <a:pt x="63" y="7"/>
                    <a:pt x="63" y="13"/>
                    <a:pt x="67" y="16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4" y="49"/>
                    <a:pt x="13" y="49"/>
                    <a:pt x="6" y="56"/>
                  </a:cubicBezTo>
                  <a:cubicBezTo>
                    <a:pt x="0" y="63"/>
                    <a:pt x="0" y="74"/>
                    <a:pt x="6" y="81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4" y="128"/>
                    <a:pt x="65" y="128"/>
                    <a:pt x="72" y="122"/>
                  </a:cubicBezTo>
                  <a:cubicBezTo>
                    <a:pt x="79" y="115"/>
                    <a:pt x="79" y="104"/>
                    <a:pt x="72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5" y="65"/>
                    <a:pt x="121" y="65"/>
                    <a:pt x="124" y="61"/>
                  </a:cubicBezTo>
                  <a:cubicBezTo>
                    <a:pt x="127" y="58"/>
                    <a:pt x="127" y="52"/>
                    <a:pt x="124" y="49"/>
                  </a:cubicBez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1D112788-B33C-41B1-875A-7B0E5D6C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4576" y="5853895"/>
              <a:ext cx="188052" cy="186570"/>
            </a:xfrm>
            <a:custGeom>
              <a:avLst/>
              <a:gdLst>
                <a:gd name="T0" fmla="*/ 66 w 127"/>
                <a:gd name="T1" fmla="*/ 126 h 126"/>
                <a:gd name="T2" fmla="*/ 0 w 127"/>
                <a:gd name="T3" fmla="*/ 61 h 126"/>
                <a:gd name="T4" fmla="*/ 61 w 127"/>
                <a:gd name="T5" fmla="*/ 0 h 126"/>
                <a:gd name="T6" fmla="*/ 127 w 127"/>
                <a:gd name="T7" fmla="*/ 65 h 126"/>
                <a:gd name="T8" fmla="*/ 66 w 127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6">
                  <a:moveTo>
                    <a:pt x="66" y="126"/>
                  </a:moveTo>
                  <a:lnTo>
                    <a:pt x="0" y="61"/>
                  </a:lnTo>
                  <a:lnTo>
                    <a:pt x="61" y="0"/>
                  </a:lnTo>
                  <a:lnTo>
                    <a:pt x="127" y="65"/>
                  </a:lnTo>
                  <a:lnTo>
                    <a:pt x="66" y="126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3" y="1501846"/>
            <a:ext cx="10773278" cy="5168828"/>
          </a:xfrm>
          <a:prstGeom prst="rect">
            <a:avLst/>
          </a:prstGeom>
        </p:spPr>
      </p:pic>
      <p:sp>
        <p:nvSpPr>
          <p:cNvPr id="49165" name="文字方塊 14"/>
          <p:cNvSpPr txBox="1">
            <a:spLocks noChangeArrowheads="1"/>
          </p:cNvSpPr>
          <p:nvPr/>
        </p:nvSpPr>
        <p:spPr bwMode="auto">
          <a:xfrm>
            <a:off x="0" y="917575"/>
            <a:ext cx="12192000" cy="43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分發報到通知單標記免試生超額比序總積分、分發順位及通知登記分發報到總人數</a:t>
            </a:r>
          </a:p>
        </p:txBody>
      </p:sp>
      <p:sp>
        <p:nvSpPr>
          <p:cNvPr id="62467" name="標題 1"/>
          <p:cNvSpPr txBox="1">
            <a:spLocks/>
          </p:cNvSpPr>
          <p:nvPr/>
        </p:nvSpPr>
        <p:spPr bwMode="auto">
          <a:xfrm>
            <a:off x="8207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3/6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6246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9231313" y="63055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b="1" u="sng" dirty="0"/>
              <a:t>49</a:t>
            </a:r>
            <a:endParaRPr lang="zh-TW" altLang="en-US" sz="2600" b="1" u="sng" dirty="0"/>
          </a:p>
        </p:txBody>
      </p:sp>
      <p:grpSp>
        <p:nvGrpSpPr>
          <p:cNvPr id="7" name="群組 6"/>
          <p:cNvGrpSpPr/>
          <p:nvPr/>
        </p:nvGrpSpPr>
        <p:grpSpPr>
          <a:xfrm>
            <a:off x="495717" y="2565725"/>
            <a:ext cx="10654064" cy="4054288"/>
            <a:chOff x="495717" y="2565725"/>
            <a:chExt cx="10654064" cy="4054288"/>
          </a:xfrm>
        </p:grpSpPr>
        <p:pic>
          <p:nvPicPr>
            <p:cNvPr id="62474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3" t="45406" r="75575" b="38704"/>
            <a:stretch>
              <a:fillRect/>
            </a:stretch>
          </p:blipFill>
          <p:spPr bwMode="auto">
            <a:xfrm rot="1719662">
              <a:off x="10280749" y="4762855"/>
              <a:ext cx="487410" cy="3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10564856" y="2565725"/>
              <a:ext cx="584925" cy="2370069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95717" y="5394264"/>
              <a:ext cx="1889125" cy="650875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795661" y="5407387"/>
              <a:ext cx="1749733" cy="629619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pic>
          <p:nvPicPr>
            <p:cNvPr id="62478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3" t="45406" r="75575" b="38704"/>
            <a:stretch>
              <a:fillRect/>
            </a:stretch>
          </p:blipFill>
          <p:spPr bwMode="auto">
            <a:xfrm rot="1719662">
              <a:off x="2321871" y="5385318"/>
              <a:ext cx="487410" cy="3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9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3" t="45406" r="75575" b="38704"/>
            <a:stretch>
              <a:fillRect/>
            </a:stretch>
          </p:blipFill>
          <p:spPr bwMode="auto">
            <a:xfrm rot="1719662">
              <a:off x="5438610" y="5345627"/>
              <a:ext cx="485822" cy="3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 bwMode="auto">
            <a:xfrm>
              <a:off x="540774" y="2579895"/>
              <a:ext cx="10609007" cy="28146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2188804" y="6057968"/>
              <a:ext cx="4244975" cy="5620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992597" y="1824638"/>
            <a:ext cx="6115143" cy="637133"/>
            <a:chOff x="1992597" y="1824638"/>
            <a:chExt cx="6115143" cy="637133"/>
          </a:xfrm>
        </p:grpSpPr>
        <p:sp>
          <p:nvSpPr>
            <p:cNvPr id="16" name="矩形 15"/>
            <p:cNvSpPr/>
            <p:nvPr/>
          </p:nvSpPr>
          <p:spPr bwMode="auto">
            <a:xfrm>
              <a:off x="7292920" y="2195071"/>
              <a:ext cx="814820" cy="2667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1992597" y="1824638"/>
              <a:ext cx="2044700" cy="2667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E57ADF94-1F69-4A48-ACCE-D2E0A850CCBD}"/>
              </a:ext>
            </a:extLst>
          </p:cNvPr>
          <p:cNvSpPr txBox="1"/>
          <p:nvPr/>
        </p:nvSpPr>
        <p:spPr>
          <a:xfrm>
            <a:off x="2384842" y="1456483"/>
            <a:ext cx="5510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09" name="矩形 21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 dirty="0"/>
              <a:t>5</a:t>
            </a:r>
            <a:endParaRPr lang="zh-TW" altLang="en-US" sz="18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DF25950-2FDE-44C3-BA80-29B146BB3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35391" r="13169" b="21886"/>
          <a:stretch/>
        </p:blipFill>
        <p:spPr>
          <a:xfrm>
            <a:off x="1946347" y="4022424"/>
            <a:ext cx="7405807" cy="2952985"/>
          </a:xfrm>
          <a:prstGeom prst="rect">
            <a:avLst/>
          </a:prstGeom>
        </p:spPr>
      </p:pic>
      <p:grpSp>
        <p:nvGrpSpPr>
          <p:cNvPr id="32" name="群組 31">
            <a:extLst>
              <a:ext uri="{FF2B5EF4-FFF2-40B4-BE49-F238E27FC236}">
                <a16:creationId xmlns:a16="http://schemas.microsoft.com/office/drawing/2014/main" id="{DC52E56C-FDE0-4CB9-98D8-9DA63A6F436D}"/>
              </a:ext>
            </a:extLst>
          </p:cNvPr>
          <p:cNvGrpSpPr/>
          <p:nvPr/>
        </p:nvGrpSpPr>
        <p:grpSpPr>
          <a:xfrm>
            <a:off x="1547900" y="977900"/>
            <a:ext cx="3581537" cy="5025526"/>
            <a:chOff x="-59573" y="1863088"/>
            <a:chExt cx="3159412" cy="4583825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D830F4FD-B3A2-44FA-8CA4-728CD9087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573" y="1863088"/>
              <a:ext cx="3159412" cy="4583825"/>
            </a:xfrm>
            <a:prstGeom prst="rect">
              <a:avLst/>
            </a:prstGeom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D05618CB-DA38-4A09-9A70-08043ABF21EE}"/>
                </a:ext>
              </a:extLst>
            </p:cNvPr>
            <p:cNvSpPr txBox="1"/>
            <p:nvPr/>
          </p:nvSpPr>
          <p:spPr>
            <a:xfrm>
              <a:off x="821041" y="2309806"/>
              <a:ext cx="1361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二技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2EAA0DF7-D54E-499B-A384-CA5304FBE07F}"/>
                </a:ext>
              </a:extLst>
            </p:cNvPr>
            <p:cNvSpPr txBox="1"/>
            <p:nvPr/>
          </p:nvSpPr>
          <p:spPr>
            <a:xfrm>
              <a:off x="615617" y="2849291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dist">
                <a:defRPr sz="2400" b="1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插大</a:t>
              </a:r>
              <a:r>
                <a:rPr lang="en-US" altLang="zh-TW" dirty="0"/>
                <a:t>(</a:t>
              </a:r>
              <a:r>
                <a:rPr lang="zh-TW" altLang="en-US" dirty="0"/>
                <a:t>轉四技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BEB29FA-2C52-42AF-9644-178CB0E60098}"/>
                </a:ext>
              </a:extLst>
            </p:cNvPr>
            <p:cNvSpPr txBox="1"/>
            <p:nvPr/>
          </p:nvSpPr>
          <p:spPr>
            <a:xfrm>
              <a:off x="543129" y="3404221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報考研究所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CC26C1CC-9864-4F55-A3FB-746B558676BC}"/>
                </a:ext>
              </a:extLst>
            </p:cNvPr>
            <p:cNvSpPr txBox="1"/>
            <p:nvPr/>
          </p:nvSpPr>
          <p:spPr>
            <a:xfrm>
              <a:off x="524539" y="3944075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出國留學</a:t>
              </a:r>
            </a:p>
          </p:txBody>
        </p:sp>
      </p:grpSp>
      <p:pic>
        <p:nvPicPr>
          <p:cNvPr id="36886" name="Picture 2" descr="D:\種子教師研習及文宣品\多元入學進路指南手冊\image001.jpg"/>
          <p:cNvPicPr>
            <a:picLocks noChangeAspect="1" noChangeArrowheads="1"/>
          </p:cNvPicPr>
          <p:nvPr/>
        </p:nvPicPr>
        <p:blipFill>
          <a:blip r:embed="rId6"/>
          <a:srcRect l="6805" t="16032" r="4439" b="8362"/>
          <a:stretch>
            <a:fillRect/>
          </a:stretch>
        </p:blipFill>
        <p:spPr bwMode="auto">
          <a:xfrm>
            <a:off x="9411466" y="4022424"/>
            <a:ext cx="2613540" cy="16438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6747C7D4-930A-40AD-AB58-33D83C050018}"/>
              </a:ext>
            </a:extLst>
          </p:cNvPr>
          <p:cNvGrpSpPr/>
          <p:nvPr/>
        </p:nvGrpSpPr>
        <p:grpSpPr>
          <a:xfrm>
            <a:off x="6584450" y="857176"/>
            <a:ext cx="3980025" cy="5060947"/>
            <a:chOff x="-59573" y="1823726"/>
            <a:chExt cx="3159412" cy="4583825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04EB5391-1603-4014-9CC5-6E576D58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573" y="1823726"/>
              <a:ext cx="3159412" cy="4583825"/>
            </a:xfrm>
            <a:prstGeom prst="rect">
              <a:avLst/>
            </a:prstGeom>
          </p:spPr>
        </p:pic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9CA384E4-4084-44DE-9091-A29D5FD08CAD}"/>
                </a:ext>
              </a:extLst>
            </p:cNvPr>
            <p:cNvSpPr txBox="1"/>
            <p:nvPr/>
          </p:nvSpPr>
          <p:spPr>
            <a:xfrm>
              <a:off x="574959" y="2264769"/>
              <a:ext cx="1853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公職考試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A7752BF5-A5FF-439E-AE05-2545BB4391B6}"/>
                </a:ext>
              </a:extLst>
            </p:cNvPr>
            <p:cNvSpPr txBox="1"/>
            <p:nvPr/>
          </p:nvSpPr>
          <p:spPr>
            <a:xfrm>
              <a:off x="543128" y="2798675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醫療機構</a:t>
              </a: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BB87767F-51AA-4AB1-B084-D79695A86DC3}"/>
                </a:ext>
              </a:extLst>
            </p:cNvPr>
            <p:cNvSpPr txBox="1"/>
            <p:nvPr/>
          </p:nvSpPr>
          <p:spPr>
            <a:xfrm>
              <a:off x="524540" y="3380337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公民營企業</a:t>
              </a: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D933C38E-3F15-4272-A2E7-CE8DC3C4C023}"/>
                </a:ext>
              </a:extLst>
            </p:cNvPr>
            <p:cNvSpPr txBox="1"/>
            <p:nvPr/>
          </p:nvSpPr>
          <p:spPr>
            <a:xfrm>
              <a:off x="531873" y="3904712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自行創業</a:t>
              </a:r>
            </a:p>
          </p:txBody>
        </p:sp>
      </p:grpSp>
      <p:sp>
        <p:nvSpPr>
          <p:cNvPr id="36866" name="文字方塊 1"/>
          <p:cNvSpPr txBox="1">
            <a:spLocks noChangeArrowheads="1"/>
          </p:cNvSpPr>
          <p:nvPr/>
        </p:nvSpPr>
        <p:spPr bwMode="auto">
          <a:xfrm>
            <a:off x="2724036" y="5764347"/>
            <a:ext cx="58504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4000" b="1" spc="150" dirty="0">
                <a:ln w="11430"/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標楷體" pitchFamily="65" charset="-120"/>
              </a:rPr>
              <a:t>五 專 畢 業 生 進 路</a:t>
            </a:r>
            <a:endParaRPr lang="zh-TW" altLang="en-US" sz="4000" b="1" dirty="0">
              <a:solidFill>
                <a:schemeClr val="bg1"/>
              </a:solidFill>
              <a:effectLst>
                <a:glow rad="127000">
                  <a:srgbClr val="C0000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id="{543476D0-7231-4FA4-BD65-086E624FB7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6" y="3387650"/>
            <a:ext cx="2752909" cy="2752909"/>
          </a:xfrm>
          <a:prstGeom prst="rect">
            <a:avLst/>
          </a:prstGeom>
        </p:spPr>
      </p:pic>
      <p:grpSp>
        <p:nvGrpSpPr>
          <p:cNvPr id="20" name="Group 82"/>
          <p:cNvGrpSpPr/>
          <p:nvPr/>
        </p:nvGrpSpPr>
        <p:grpSpPr>
          <a:xfrm>
            <a:off x="6411301" y="1306248"/>
            <a:ext cx="452531" cy="452531"/>
            <a:chOff x="8216107" y="1647825"/>
            <a:chExt cx="464344" cy="464344"/>
          </a:xfrm>
          <a:solidFill>
            <a:srgbClr val="FF0000"/>
          </a:solidFill>
        </p:grpSpPr>
        <p:sp>
          <p:nvSpPr>
            <p:cNvPr id="21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4" name="Group 82"/>
          <p:cNvGrpSpPr/>
          <p:nvPr/>
        </p:nvGrpSpPr>
        <p:grpSpPr>
          <a:xfrm>
            <a:off x="10376466" y="1845744"/>
            <a:ext cx="452531" cy="452531"/>
            <a:chOff x="8216107" y="1647825"/>
            <a:chExt cx="464344" cy="464344"/>
          </a:xfrm>
          <a:solidFill>
            <a:srgbClr val="FF0000"/>
          </a:solidFill>
        </p:grpSpPr>
        <p:sp>
          <p:nvSpPr>
            <p:cNvPr id="25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7" name="Group 82"/>
          <p:cNvGrpSpPr/>
          <p:nvPr/>
        </p:nvGrpSpPr>
        <p:grpSpPr>
          <a:xfrm>
            <a:off x="6311348" y="2512607"/>
            <a:ext cx="452531" cy="452531"/>
            <a:chOff x="8216107" y="1647825"/>
            <a:chExt cx="464344" cy="464344"/>
          </a:xfrm>
          <a:solidFill>
            <a:srgbClr val="FF0000"/>
          </a:solidFill>
        </p:grpSpPr>
        <p:sp>
          <p:nvSpPr>
            <p:cNvPr id="28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" name="Group 82">
            <a:extLst>
              <a:ext uri="{FF2B5EF4-FFF2-40B4-BE49-F238E27FC236}">
                <a16:creationId xmlns:a16="http://schemas.microsoft.com/office/drawing/2014/main" id="{47FFFA71-0B47-4120-A4D6-1FF54F1A7B4C}"/>
              </a:ext>
            </a:extLst>
          </p:cNvPr>
          <p:cNvGrpSpPr/>
          <p:nvPr/>
        </p:nvGrpSpPr>
        <p:grpSpPr>
          <a:xfrm>
            <a:off x="1360762" y="1370187"/>
            <a:ext cx="452531" cy="452531"/>
            <a:chOff x="8216107" y="1647825"/>
            <a:chExt cx="464344" cy="464344"/>
          </a:xfrm>
          <a:solidFill>
            <a:srgbClr val="FF0000"/>
          </a:solidFill>
        </p:grpSpPr>
        <p:sp>
          <p:nvSpPr>
            <p:cNvPr id="31" name="AutoShape 81">
              <a:extLst>
                <a:ext uri="{FF2B5EF4-FFF2-40B4-BE49-F238E27FC236}">
                  <a16:creationId xmlns:a16="http://schemas.microsoft.com/office/drawing/2014/main" id="{653018F3-4E69-4431-8903-23F982CCD96A}"/>
                </a:ext>
              </a:extLst>
            </p:cNvPr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8" name="AutoShape 82">
              <a:extLst>
                <a:ext uri="{FF2B5EF4-FFF2-40B4-BE49-F238E27FC236}">
                  <a16:creationId xmlns:a16="http://schemas.microsoft.com/office/drawing/2014/main" id="{5C08B973-224C-44D3-8339-46B4E53BF939}"/>
                </a:ext>
              </a:extLst>
            </p:cNvPr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F51FA5B-B2FA-43AE-860A-975D2FB0E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516" y="1323542"/>
            <a:ext cx="4782807" cy="547456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01775" y="3206750"/>
            <a:ext cx="2808288" cy="676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　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已達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登記分發人數倍率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或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未達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登記分發人數倍率</a:t>
            </a:r>
          </a:p>
        </p:txBody>
      </p:sp>
      <p:sp>
        <p:nvSpPr>
          <p:cNvPr id="41" name="矩形 40"/>
          <p:cNvSpPr/>
          <p:nvPr/>
        </p:nvSpPr>
        <p:spPr>
          <a:xfrm>
            <a:off x="365125" y="4030663"/>
            <a:ext cx="4305198" cy="1016000"/>
          </a:xfrm>
          <a:prstGeom prst="rect">
            <a:avLst/>
          </a:prstGeom>
          <a:solidFill>
            <a:srgbClr val="F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　特種身分生將收到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一般生</a:t>
            </a:r>
            <a:r>
              <a:rPr lang="en-US" altLang="zh-TW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含大陸長期探親子女</a:t>
            </a:r>
            <a:r>
              <a:rPr lang="en-US" altLang="zh-TW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及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特種身分生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二張現場登記分發報到單</a:t>
            </a:r>
          </a:p>
        </p:txBody>
      </p:sp>
      <p:sp>
        <p:nvSpPr>
          <p:cNvPr id="57" name="文字方塊 5"/>
          <p:cNvSpPr txBox="1">
            <a:spLocks noChangeArrowheads="1"/>
          </p:cNvSpPr>
          <p:nvPr/>
        </p:nvSpPr>
        <p:spPr bwMode="auto">
          <a:xfrm>
            <a:off x="2119024" y="6318250"/>
            <a:ext cx="2191039" cy="369888"/>
          </a:xfrm>
          <a:prstGeom prst="rect">
            <a:avLst/>
          </a:prstGeom>
          <a:solidFill>
            <a:srgbClr val="FFEFEF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複查成績聯絡資訊</a:t>
            </a:r>
          </a:p>
        </p:txBody>
      </p:sp>
      <p:cxnSp>
        <p:nvCxnSpPr>
          <p:cNvPr id="9" name="直線單箭頭接點 8"/>
          <p:cNvCxnSpPr>
            <a:cxnSpLocks/>
            <a:stCxn id="17" idx="3"/>
            <a:endCxn id="14" idx="1"/>
          </p:cNvCxnSpPr>
          <p:nvPr/>
        </p:nvCxnSpPr>
        <p:spPr bwMode="auto">
          <a:xfrm flipV="1">
            <a:off x="4319588" y="4491081"/>
            <a:ext cx="1876233" cy="1154069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15" idx="3"/>
            <a:endCxn id="4" idx="1"/>
          </p:cNvCxnSpPr>
          <p:nvPr/>
        </p:nvCxnSpPr>
        <p:spPr bwMode="auto">
          <a:xfrm flipV="1">
            <a:off x="4310063" y="3315382"/>
            <a:ext cx="1766373" cy="229506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41" idx="3"/>
            <a:endCxn id="12" idx="1"/>
          </p:cNvCxnSpPr>
          <p:nvPr/>
        </p:nvCxnSpPr>
        <p:spPr bwMode="auto">
          <a:xfrm flipV="1">
            <a:off x="4670323" y="3663637"/>
            <a:ext cx="2094764" cy="87502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stCxn id="57" idx="3"/>
            <a:endCxn id="19" idx="1"/>
          </p:cNvCxnSpPr>
          <p:nvPr/>
        </p:nvCxnSpPr>
        <p:spPr bwMode="auto">
          <a:xfrm flipV="1">
            <a:off x="4310063" y="5799431"/>
            <a:ext cx="1865926" cy="70376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4" name="矩形 33"/>
          <p:cNvSpPr>
            <a:spLocks noChangeArrowheads="1"/>
          </p:cNvSpPr>
          <p:nvPr/>
        </p:nvSpPr>
        <p:spPr bwMode="auto">
          <a:xfrm>
            <a:off x="0" y="815975"/>
            <a:ext cx="12192000" cy="4302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成績暨現場登記分發報到通知單</a:t>
            </a:r>
          </a:p>
        </p:txBody>
      </p:sp>
      <p:sp>
        <p:nvSpPr>
          <p:cNvPr id="17" name="矩形 16"/>
          <p:cNvSpPr/>
          <p:nvPr/>
        </p:nvSpPr>
        <p:spPr>
          <a:xfrm>
            <a:off x="1511300" y="5191125"/>
            <a:ext cx="2808288" cy="908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7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免試生現場登記分發日期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</a:t>
            </a:r>
            <a:b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地點、梯次、時間等訊息</a:t>
            </a:r>
            <a:endParaRPr lang="en-US" altLang="zh-TW" sz="17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113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年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7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日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星期三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</a:p>
        </p:txBody>
      </p:sp>
      <p:pic>
        <p:nvPicPr>
          <p:cNvPr id="64524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150938" y="5070475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848806" y="6148388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309563" y="3890963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316038" y="3041650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8" name="標題 1"/>
          <p:cNvSpPr txBox="1">
            <a:spLocks/>
          </p:cNvSpPr>
          <p:nvPr/>
        </p:nvSpPr>
        <p:spPr bwMode="auto">
          <a:xfrm>
            <a:off x="8207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4/6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12725" y="1465263"/>
            <a:ext cx="5779146" cy="14824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日（星期五）</a:t>
            </a: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各五專招生學校寄送免試生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1000"/>
              </a:spcAft>
              <a:defRPr/>
            </a:pP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「成績暨現場登記分發報到通知單」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285750" eaLnBrk="1" fontAlgn="auto" hangingPunct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未收到通知單的免試生，請於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b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（星期一）向報名五專學校詢問</a:t>
            </a:r>
          </a:p>
        </p:txBody>
      </p:sp>
      <p:sp>
        <p:nvSpPr>
          <p:cNvPr id="6453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9207500" y="63182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b="1" u="sng" dirty="0"/>
              <a:t>50</a:t>
            </a:r>
            <a:endParaRPr lang="zh-TW" altLang="en-US" sz="2600" b="1" u="sng" dirty="0"/>
          </a:p>
        </p:txBody>
      </p:sp>
      <p:sp>
        <p:nvSpPr>
          <p:cNvPr id="4" name="矩形 3"/>
          <p:cNvSpPr/>
          <p:nvPr/>
        </p:nvSpPr>
        <p:spPr>
          <a:xfrm>
            <a:off x="6076436" y="3060227"/>
            <a:ext cx="3012145" cy="510310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765087" y="3604346"/>
            <a:ext cx="3287713" cy="118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195821" y="3935499"/>
            <a:ext cx="4502196" cy="1111164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175989" y="5588293"/>
            <a:ext cx="4621320" cy="422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矩形 38"/>
          <p:cNvSpPr/>
          <p:nvPr/>
        </p:nvSpPr>
        <p:spPr bwMode="auto">
          <a:xfrm>
            <a:off x="6789951" y="1472631"/>
            <a:ext cx="814820" cy="1008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矩形 39"/>
          <p:cNvSpPr/>
          <p:nvPr/>
        </p:nvSpPr>
        <p:spPr bwMode="auto">
          <a:xfrm>
            <a:off x="8681171" y="1674873"/>
            <a:ext cx="814820" cy="1008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29"/>
          <p:cNvSpPr/>
          <p:nvPr/>
        </p:nvSpPr>
        <p:spPr bwMode="auto">
          <a:xfrm>
            <a:off x="6970347" y="1642218"/>
            <a:ext cx="666811" cy="1161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820738" y="-14128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5/6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8132763" y="1151599"/>
            <a:ext cx="3715935" cy="1143193"/>
            <a:chOff x="1649730" y="3187700"/>
            <a:chExt cx="3918149" cy="8472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圓角矩形 5"/>
            <p:cNvSpPr/>
            <p:nvPr/>
          </p:nvSpPr>
          <p:spPr>
            <a:xfrm>
              <a:off x="1649730" y="3202012"/>
              <a:ext cx="2121767" cy="832919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effectLst>
                    <a:glow rad="127000">
                      <a:schemeClr val="tx1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第二階段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771496" y="3187700"/>
              <a:ext cx="1796383" cy="839584"/>
            </a:xfrm>
            <a:prstGeom prst="rect">
              <a:avLst/>
            </a:prstGeom>
            <a:solidFill>
              <a:srgbClr val="FFFFC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特種</a:t>
              </a:r>
              <a:br>
                <a:rPr lang="en-US" altLang="zh-TW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身分生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8591550" y="3151188"/>
            <a:ext cx="1882775" cy="1293812"/>
          </a:xfrm>
          <a:prstGeom prst="rect">
            <a:avLst/>
          </a:prstGeom>
          <a:solidFill>
            <a:srgbClr val="F1F8EC"/>
          </a:solidFill>
          <a:ln>
            <a:solidFill>
              <a:srgbClr val="00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特種身分生</a:t>
            </a:r>
            <a:endParaRPr lang="en-US" altLang="zh-TW" sz="21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分發順位</a:t>
            </a:r>
            <a:endParaRPr lang="en-US" altLang="zh-TW" sz="21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進場撕榜</a:t>
            </a:r>
          </a:p>
        </p:txBody>
      </p:sp>
      <p:grpSp>
        <p:nvGrpSpPr>
          <p:cNvPr id="65541" name="群組 62"/>
          <p:cNvGrpSpPr>
            <a:grpSpLocks/>
          </p:cNvGrpSpPr>
          <p:nvPr/>
        </p:nvGrpSpPr>
        <p:grpSpPr bwMode="auto">
          <a:xfrm>
            <a:off x="82550" y="1109663"/>
            <a:ext cx="4243388" cy="5422900"/>
            <a:chOff x="237093" y="1109004"/>
            <a:chExt cx="4242450" cy="5423117"/>
          </a:xfrm>
        </p:grpSpPr>
        <p:grpSp>
          <p:nvGrpSpPr>
            <p:cNvPr id="65580" name="群組 11"/>
            <p:cNvGrpSpPr>
              <a:grpSpLocks/>
            </p:cNvGrpSpPr>
            <p:nvPr/>
          </p:nvGrpSpPr>
          <p:grpSpPr bwMode="auto">
            <a:xfrm>
              <a:off x="840093" y="1198480"/>
              <a:ext cx="3639450" cy="1092044"/>
              <a:chOff x="360259" y="971263"/>
              <a:chExt cx="3639450" cy="1092044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360259" y="989371"/>
                <a:ext cx="2073245" cy="1068808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3200" b="1" dirty="0">
                    <a:effectLst>
                      <a:glow rad="127000">
                        <a:schemeClr val="tx1"/>
                      </a:glow>
                    </a:effectLst>
                    <a:latin typeface="微軟正黑體" pitchFamily="34" charset="-120"/>
                    <a:ea typeface="微軟正黑體" pitchFamily="34" charset="-120"/>
                  </a:rPr>
                  <a:t>第一階段</a:t>
                </a:r>
                <a:r>
                  <a:rPr lang="zh-TW" altLang="en-US" sz="3200" b="1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361039" y="971263"/>
                <a:ext cx="1638670" cy="1092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30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一般生</a:t>
                </a:r>
                <a:br>
                  <a:rPr lang="en-US" altLang="zh-TW" sz="32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含大陸長期</a:t>
                </a:r>
                <a:b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探親子女</a:t>
                </a:r>
                <a: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65581" name="Picture 2" descr="http://cc.wfes.tp.edu.tw/g41-word/%E6%95%99%E5%B8%AB%E5%B0%88%E7%94%A8%E6%AA%94/%E5%AD%B8%E7%94%9F%E7%AF%84%E4%BE%8B%E7%B7%B4%E7%BF%92%E6%AA%94/%E5%9C%96%E7%89%87/06-%E5%8D%A1%E9%80%9A%E5%85%AC%E4%BB%9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51"/>
            <a:stretch>
              <a:fillRect/>
            </a:stretch>
          </p:blipFill>
          <p:spPr bwMode="auto">
            <a:xfrm>
              <a:off x="237093" y="1109004"/>
              <a:ext cx="70730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82" name="群組 61"/>
            <p:cNvGrpSpPr>
              <a:grpSpLocks/>
            </p:cNvGrpSpPr>
            <p:nvPr/>
          </p:nvGrpSpPr>
          <p:grpSpPr bwMode="auto">
            <a:xfrm>
              <a:off x="1951851" y="3159661"/>
              <a:ext cx="1984022" cy="3372460"/>
              <a:chOff x="1951851" y="3159661"/>
              <a:chExt cx="1984022" cy="337246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951214" y="3160136"/>
                <a:ext cx="1983936" cy="16558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依</a:t>
                </a:r>
                <a:r>
                  <a:rPr lang="zh-TW" altLang="en-US" sz="2200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一般生</a:t>
                </a:r>
                <a:endParaRPr lang="en-US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分發順位</a:t>
                </a:r>
                <a:endParaRPr lang="en-US" altLang="zh-TW" sz="2200" b="1" dirty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進場撕榜</a:t>
                </a:r>
                <a:endParaRPr lang="en-US" altLang="zh-TW" sz="2200" b="1" dirty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大陸長探生須達該科一般生錄取標準，撕取大陸長探生榜單</a:t>
                </a:r>
                <a:r>
                  <a:rPr lang="en-US" altLang="zh-TW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951214" y="5201743"/>
                <a:ext cx="1983936" cy="1330378"/>
              </a:xfrm>
              <a:prstGeom prst="rect">
                <a:avLst/>
              </a:prstGeom>
              <a:solidFill>
                <a:srgbClr val="F1F8EC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撕榜後完成</a:t>
                </a:r>
                <a:b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sz="2200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一般生名額</a:t>
                </a:r>
                <a:b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錄取與報到</a:t>
                </a: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8574088" y="5176838"/>
            <a:ext cx="1927225" cy="1350962"/>
          </a:xfrm>
          <a:prstGeom prst="rect">
            <a:avLst/>
          </a:prstGeom>
          <a:solidFill>
            <a:srgbClr val="EFF9FF"/>
          </a:solidFill>
          <a:ln>
            <a:solidFill>
              <a:srgbClr val="00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撕榜後完成</a:t>
            </a:r>
            <a:br>
              <a:rPr lang="en-US" altLang="zh-TW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特種身分生名額</a:t>
            </a:r>
            <a:br>
              <a:rPr lang="en-US" altLang="zh-TW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錄取與報到</a:t>
            </a:r>
          </a:p>
        </p:txBody>
      </p:sp>
      <p:sp>
        <p:nvSpPr>
          <p:cNvPr id="32" name="矩形 31"/>
          <p:cNvSpPr/>
          <p:nvPr/>
        </p:nvSpPr>
        <p:spPr>
          <a:xfrm>
            <a:off x="4200525" y="2651125"/>
            <a:ext cx="1911350" cy="415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一般生分發資格</a:t>
            </a:r>
          </a:p>
        </p:txBody>
      </p:sp>
      <p:sp>
        <p:nvSpPr>
          <p:cNvPr id="33" name="矩形 32"/>
          <p:cNvSpPr/>
          <p:nvPr/>
        </p:nvSpPr>
        <p:spPr>
          <a:xfrm>
            <a:off x="6181725" y="2651125"/>
            <a:ext cx="1930400" cy="415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特種身分生分發資格</a:t>
            </a:r>
          </a:p>
        </p:txBody>
      </p:sp>
      <p:cxnSp>
        <p:nvCxnSpPr>
          <p:cNvPr id="35" name="圖案 34"/>
          <p:cNvCxnSpPr/>
          <p:nvPr/>
        </p:nvCxnSpPr>
        <p:spPr>
          <a:xfrm rot="5400000">
            <a:off x="4035425" y="2771775"/>
            <a:ext cx="815975" cy="142557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6" name="矩形 40"/>
          <p:cNvSpPr>
            <a:spLocks noChangeArrowheads="1"/>
          </p:cNvSpPr>
          <p:nvPr/>
        </p:nvSpPr>
        <p:spPr bwMode="auto">
          <a:xfrm>
            <a:off x="4408488" y="4054475"/>
            <a:ext cx="1638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特種生持</a:t>
            </a: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en-US" sz="150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分發通知單參加</a:t>
            </a: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第一階段分發</a:t>
            </a:r>
            <a:endParaRPr lang="en-US" altLang="zh-TW" sz="15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547" name="群組 63"/>
          <p:cNvGrpSpPr>
            <a:grpSpLocks/>
          </p:cNvGrpSpPr>
          <p:nvPr/>
        </p:nvGrpSpPr>
        <p:grpSpPr bwMode="auto">
          <a:xfrm>
            <a:off x="3844925" y="5175250"/>
            <a:ext cx="3044825" cy="1485900"/>
            <a:chOff x="5438088" y="4931096"/>
            <a:chExt cx="3044356" cy="1486258"/>
          </a:xfrm>
        </p:grpSpPr>
        <p:sp>
          <p:nvSpPr>
            <p:cNvPr id="65577" name="文字方塊 37"/>
            <p:cNvSpPr txBox="1">
              <a:spLocks noChangeArrowheads="1"/>
            </p:cNvSpPr>
            <p:nvPr/>
          </p:nvSpPr>
          <p:spPr bwMode="auto">
            <a:xfrm>
              <a:off x="5984104" y="5401109"/>
              <a:ext cx="2498340" cy="1016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5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特種生錄取一般生名額且完成報到後，</a:t>
              </a:r>
              <a:r>
                <a:rPr lang="zh-TW" altLang="en-US" sz="15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不得</a:t>
              </a:r>
              <a:r>
                <a:rPr lang="zh-TW" altLang="en-US" sz="15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再參加第二階段登記分發，</a:t>
              </a:r>
              <a:r>
                <a:rPr lang="zh-TW" altLang="en-US" sz="15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除非辦理「放棄一般生錄取資格」</a:t>
              </a:r>
              <a:endParaRPr lang="en-US" altLang="zh-TW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5578" name="Picture 4" descr="http://cc.wfes.tp.edu.tw/g41-word/%E6%95%99%E5%B8%AB%E5%B0%88%E7%94%A8%E6%AA%94/%E5%AD%B8%E7%94%9F%E7%AF%84%E4%BE%8B%E7%B7%B4%E7%BF%92%E6%AA%94/%E5%9C%96%E7%89%87/06-%E5%8D%A1%E9%80%9A%E5%85%AC%E4%BB%9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4"/>
            <a:stretch>
              <a:fillRect/>
            </a:stretch>
          </p:blipFill>
          <p:spPr bwMode="auto">
            <a:xfrm>
              <a:off x="5438088" y="5518283"/>
              <a:ext cx="545600" cy="84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9" name="Picture 6" descr="http://gamerboom.com/wp-content/uploads/2011/11/tick-crossfrom-takeinitiati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7" r="49342" b="18883"/>
            <a:stretch>
              <a:fillRect/>
            </a:stretch>
          </p:blipFill>
          <p:spPr bwMode="auto">
            <a:xfrm>
              <a:off x="5549775" y="4931096"/>
              <a:ext cx="606583" cy="55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7" name="圖案 66"/>
          <p:cNvCxnSpPr>
            <a:endCxn id="82" idx="1"/>
          </p:cNvCxnSpPr>
          <p:nvPr/>
        </p:nvCxnSpPr>
        <p:spPr>
          <a:xfrm rot="5400000" flipH="1" flipV="1">
            <a:off x="5507832" y="4364831"/>
            <a:ext cx="1817688" cy="70802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49" name="群組 123"/>
          <p:cNvGrpSpPr>
            <a:grpSpLocks/>
          </p:cNvGrpSpPr>
          <p:nvPr/>
        </p:nvGrpSpPr>
        <p:grpSpPr bwMode="auto">
          <a:xfrm>
            <a:off x="6770688" y="3436938"/>
            <a:ext cx="1184275" cy="2217737"/>
            <a:chOff x="6749363" y="3545940"/>
            <a:chExt cx="1184652" cy="2217425"/>
          </a:xfrm>
        </p:grpSpPr>
        <p:sp>
          <p:nvSpPr>
            <p:cNvPr id="82" name="矩形 81"/>
            <p:cNvSpPr/>
            <p:nvPr/>
          </p:nvSpPr>
          <p:spPr>
            <a:xfrm>
              <a:off x="6749363" y="3545940"/>
              <a:ext cx="1152892" cy="746020"/>
            </a:xfrm>
            <a:prstGeom prst="rect">
              <a:avLst/>
            </a:prstGeom>
            <a:solidFill>
              <a:srgbClr val="FFEBEB"/>
            </a:solidFill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放棄一般生錄取資格</a:t>
              </a:r>
            </a:p>
          </p:txBody>
        </p:sp>
        <p:cxnSp>
          <p:nvCxnSpPr>
            <p:cNvPr id="84" name="直線單箭頭接點 83"/>
            <p:cNvCxnSpPr/>
            <p:nvPr/>
          </p:nvCxnSpPr>
          <p:spPr>
            <a:xfrm>
              <a:off x="7324221" y="4298309"/>
              <a:ext cx="1588" cy="682529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6781123" y="5017345"/>
              <a:ext cx="1152892" cy="746020"/>
            </a:xfrm>
            <a:prstGeom prst="rect">
              <a:avLst/>
            </a:prstGeom>
            <a:solidFill>
              <a:srgbClr val="FFEBEB"/>
            </a:solidFill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不得參加</a:t>
              </a:r>
              <a:b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第二階段</a:t>
              </a:r>
              <a:b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登記分發</a:t>
              </a:r>
            </a:p>
          </p:txBody>
        </p:sp>
        <p:sp>
          <p:nvSpPr>
            <p:cNvPr id="65576" name="文字方塊 91"/>
            <p:cNvSpPr txBox="1">
              <a:spLocks noChangeArrowheads="1"/>
            </p:cNvSpPr>
            <p:nvPr/>
          </p:nvSpPr>
          <p:spPr bwMode="auto">
            <a:xfrm>
              <a:off x="7336574" y="4514719"/>
              <a:ext cx="37702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5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</a:p>
          </p:txBody>
        </p:sp>
      </p:grpSp>
      <p:sp>
        <p:nvSpPr>
          <p:cNvPr id="65550" name="矩形 92"/>
          <p:cNvSpPr>
            <a:spLocks noChangeArrowheads="1"/>
          </p:cNvSpPr>
          <p:nvPr/>
        </p:nvSpPr>
        <p:spPr bwMode="auto">
          <a:xfrm>
            <a:off x="8069263" y="3830638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94" name="矩形 93"/>
          <p:cNvSpPr/>
          <p:nvPr/>
        </p:nvSpPr>
        <p:spPr>
          <a:xfrm>
            <a:off x="4683919" y="1006475"/>
            <a:ext cx="2725738" cy="1250950"/>
          </a:xfrm>
          <a:prstGeom prst="rect">
            <a:avLst/>
          </a:prstGeom>
          <a:solidFill>
            <a:srgbClr val="EBF0F9"/>
          </a:solidFill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特種生同時具有一般生及特種生分發資格，可先以</a:t>
            </a:r>
            <a:r>
              <a:rPr lang="zh-TW" altLang="en-US" sz="1500" b="1" u="sng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一般生</a:t>
            </a: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身分</a:t>
            </a:r>
            <a:r>
              <a:rPr lang="zh-TW" altLang="en-US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（不加分）</a:t>
            </a: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參加第一階段現場登記分發（一般生名額），或直接參加</a:t>
            </a:r>
            <a:r>
              <a:rPr lang="zh-TW" altLang="en-US" sz="1500" b="1" u="sng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特種生</a:t>
            </a: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分發。</a:t>
            </a:r>
            <a:endParaRPr lang="zh-TW" altLang="en-US" sz="1500" b="1" dirty="0">
              <a:solidFill>
                <a:srgbClr val="0033CC"/>
              </a:solidFill>
            </a:endParaRPr>
          </a:p>
        </p:txBody>
      </p:sp>
      <p:pic>
        <p:nvPicPr>
          <p:cNvPr id="65552" name="Picture 4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/>
          <a:stretch>
            <a:fillRect/>
          </a:stretch>
        </p:blipFill>
        <p:spPr bwMode="auto">
          <a:xfrm>
            <a:off x="7583514" y="1189038"/>
            <a:ext cx="698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圖案 96"/>
          <p:cNvCxnSpPr/>
          <p:nvPr/>
        </p:nvCxnSpPr>
        <p:spPr>
          <a:xfrm rot="5400000">
            <a:off x="5462825" y="2018506"/>
            <a:ext cx="393700" cy="890588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圖案 96"/>
          <p:cNvCxnSpPr/>
          <p:nvPr/>
        </p:nvCxnSpPr>
        <p:spPr>
          <a:xfrm>
            <a:off x="6092825" y="2463900"/>
            <a:ext cx="1054100" cy="19685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圖案 111"/>
          <p:cNvCxnSpPr>
            <a:stCxn id="71" idx="2"/>
            <a:endCxn id="26" idx="1"/>
          </p:cNvCxnSpPr>
          <p:nvPr/>
        </p:nvCxnSpPr>
        <p:spPr>
          <a:xfrm rot="16200000" flipH="1">
            <a:off x="636588" y="4705350"/>
            <a:ext cx="1289050" cy="103505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160338" y="5137150"/>
            <a:ext cx="1341437" cy="33178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增額錄取</a:t>
            </a:r>
          </a:p>
        </p:txBody>
      </p:sp>
      <p:cxnSp>
        <p:nvCxnSpPr>
          <p:cNvPr id="116" name="圖案 115"/>
          <p:cNvCxnSpPr>
            <a:stCxn id="120" idx="2"/>
            <a:endCxn id="30" idx="3"/>
          </p:cNvCxnSpPr>
          <p:nvPr/>
        </p:nvCxnSpPr>
        <p:spPr>
          <a:xfrm rot="5400000">
            <a:off x="10193338" y="4689475"/>
            <a:ext cx="1470025" cy="85407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矩形 119"/>
          <p:cNvSpPr/>
          <p:nvPr/>
        </p:nvSpPr>
        <p:spPr>
          <a:xfrm>
            <a:off x="10647363" y="3205163"/>
            <a:ext cx="1417637" cy="117633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當免試生分發順位相同，且皆選擇同一科</a:t>
            </a:r>
            <a:r>
              <a:rPr lang="zh-TW" altLang="en-US" sz="1400" b="1" spc="-3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組最後一個名額</a:t>
            </a:r>
          </a:p>
        </p:txBody>
      </p:sp>
      <p:sp>
        <p:nvSpPr>
          <p:cNvPr id="121" name="矩形 120"/>
          <p:cNvSpPr/>
          <p:nvPr/>
        </p:nvSpPr>
        <p:spPr>
          <a:xfrm>
            <a:off x="10737850" y="5137150"/>
            <a:ext cx="1276350" cy="33178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增額錄取</a:t>
            </a:r>
          </a:p>
        </p:txBody>
      </p:sp>
      <p:cxnSp>
        <p:nvCxnSpPr>
          <p:cNvPr id="174" name="圖案 173"/>
          <p:cNvCxnSpPr>
            <a:stCxn id="82" idx="3"/>
            <a:endCxn id="22" idx="1"/>
          </p:cNvCxnSpPr>
          <p:nvPr/>
        </p:nvCxnSpPr>
        <p:spPr>
          <a:xfrm flipV="1">
            <a:off x="7923213" y="3797300"/>
            <a:ext cx="668337" cy="1270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/>
          <p:cNvCxnSpPr/>
          <p:nvPr/>
        </p:nvCxnSpPr>
        <p:spPr>
          <a:xfrm flipH="1">
            <a:off x="2789238" y="2284413"/>
            <a:ext cx="6350" cy="874712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/>
          <p:cNvCxnSpPr/>
          <p:nvPr/>
        </p:nvCxnSpPr>
        <p:spPr>
          <a:xfrm>
            <a:off x="2795588" y="4816475"/>
            <a:ext cx="0" cy="3841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單箭頭接點 190"/>
          <p:cNvCxnSpPr>
            <a:stCxn id="22" idx="2"/>
            <a:endCxn id="30" idx="0"/>
          </p:cNvCxnSpPr>
          <p:nvPr/>
        </p:nvCxnSpPr>
        <p:spPr>
          <a:xfrm>
            <a:off x="9532938" y="4445000"/>
            <a:ext cx="4762" cy="73183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21" idx="1"/>
            <a:endCxn id="71" idx="3"/>
          </p:cNvCxnSpPr>
          <p:nvPr/>
        </p:nvCxnSpPr>
        <p:spPr>
          <a:xfrm flipH="1">
            <a:off x="1484313" y="3987800"/>
            <a:ext cx="314325" cy="158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22" idx="3"/>
            <a:endCxn id="120" idx="1"/>
          </p:cNvCxnSpPr>
          <p:nvPr/>
        </p:nvCxnSpPr>
        <p:spPr>
          <a:xfrm flipV="1">
            <a:off x="10474325" y="3794125"/>
            <a:ext cx="173038" cy="31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42863" y="3400425"/>
            <a:ext cx="1441450" cy="11779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當免試生分發順位相同，且皆選擇同一科組最後一個名額</a:t>
            </a:r>
          </a:p>
        </p:txBody>
      </p:sp>
      <p:cxnSp>
        <p:nvCxnSpPr>
          <p:cNvPr id="75" name="圖案 96"/>
          <p:cNvCxnSpPr>
            <a:stCxn id="33" idx="3"/>
            <a:endCxn id="22" idx="0"/>
          </p:cNvCxnSpPr>
          <p:nvPr/>
        </p:nvCxnSpPr>
        <p:spPr>
          <a:xfrm>
            <a:off x="8112125" y="2859088"/>
            <a:ext cx="1420813" cy="29210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8" name="文字方塊 78"/>
          <p:cNvSpPr txBox="1">
            <a:spLocks noChangeArrowheads="1"/>
          </p:cNvSpPr>
          <p:nvPr/>
        </p:nvSpPr>
        <p:spPr bwMode="auto">
          <a:xfrm>
            <a:off x="10723563" y="2768600"/>
            <a:ext cx="126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同分發順位名額</a:t>
            </a:r>
            <a:endParaRPr lang="en-US" altLang="zh-TW" sz="12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不足分配</a:t>
            </a:r>
          </a:p>
        </p:txBody>
      </p:sp>
      <p:sp>
        <p:nvSpPr>
          <p:cNvPr id="65569" name="文字方塊 82"/>
          <p:cNvSpPr txBox="1">
            <a:spLocks noChangeArrowheads="1"/>
          </p:cNvSpPr>
          <p:nvPr/>
        </p:nvSpPr>
        <p:spPr bwMode="auto">
          <a:xfrm>
            <a:off x="109538" y="2930525"/>
            <a:ext cx="1262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同分發順位名額</a:t>
            </a:r>
            <a:endParaRPr lang="en-US" altLang="zh-TW" sz="12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不足分配</a:t>
            </a:r>
          </a:p>
        </p:txBody>
      </p:sp>
      <p:sp>
        <p:nvSpPr>
          <p:cNvPr id="65570" name="文字方塊 6"/>
          <p:cNvSpPr txBox="1">
            <a:spLocks noChangeArrowheads="1"/>
          </p:cNvSpPr>
          <p:nvPr/>
        </p:nvSpPr>
        <p:spPr bwMode="auto">
          <a:xfrm>
            <a:off x="8132763" y="2517775"/>
            <a:ext cx="2109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未參加第一階段分發者</a:t>
            </a:r>
          </a:p>
        </p:txBody>
      </p:sp>
      <p:sp>
        <p:nvSpPr>
          <p:cNvPr id="6557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66250" y="63452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51</a:t>
            </a:r>
            <a:endParaRPr lang="zh-TW" altLang="en-US" sz="2600" dirty="0"/>
          </a:p>
        </p:txBody>
      </p:sp>
      <p:pic>
        <p:nvPicPr>
          <p:cNvPr id="65572" name="Picture 2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1"/>
          <a:stretch>
            <a:fillRect/>
          </a:stretch>
        </p:blipFill>
        <p:spPr bwMode="auto">
          <a:xfrm>
            <a:off x="3844925" y="3952875"/>
            <a:ext cx="6270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 txBox="1">
            <a:spLocks/>
          </p:cNvSpPr>
          <p:nvPr/>
        </p:nvSpPr>
        <p:spPr bwMode="auto">
          <a:xfrm>
            <a:off x="1031875" y="1293813"/>
            <a:ext cx="9732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第二階段「特種身分生」現場登記分發</a:t>
            </a:r>
            <a:r>
              <a:rPr lang="zh-TW" altLang="en-US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TW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32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1366838" y="1997075"/>
            <a:ext cx="10366375" cy="1990725"/>
          </a:xfrm>
          <a:prstGeom prst="rect">
            <a:avLst/>
          </a:prstGeom>
          <a:solidFill>
            <a:srgbClr val="FFFDD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特種身分生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已先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參加第一階段現場登記分發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，且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完成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報到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者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br>
              <a:rPr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600" b="1" u="sng" dirty="0">
                <a:solidFill>
                  <a:schemeClr val="bg1"/>
                </a:solidFill>
                <a:effectLst>
                  <a:glow rad="1270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再參加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第二階段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特種生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現場登記分發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」，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若要參加第二階段特種生分發，</a:t>
            </a:r>
            <a:r>
              <a:rPr lang="zh-TW" altLang="en-US" sz="2600" b="1" u="sng" dirty="0">
                <a:latin typeface="微軟正黑體" pitchFamily="34" charset="-120"/>
                <a:ea typeface="微軟正黑體" pitchFamily="34" charset="-120"/>
              </a:rPr>
              <a:t>須於第二階段現場登記分發前，辦理放</a:t>
            </a:r>
            <a:r>
              <a:rPr lang="zh-TW" altLang="zh-TW" sz="2600" b="1" u="sng" dirty="0">
                <a:latin typeface="微軟正黑體" pitchFamily="34" charset="-120"/>
                <a:ea typeface="微軟正黑體" pitchFamily="34" charset="-120"/>
              </a:rPr>
              <a:t>棄第一階段</a:t>
            </a:r>
            <a:r>
              <a:rPr lang="zh-TW" altLang="en-US" sz="2600" b="1" u="sng" dirty="0">
                <a:latin typeface="微軟正黑體" pitchFamily="34" charset="-120"/>
                <a:ea typeface="微軟正黑體" pitchFamily="34" charset="-120"/>
              </a:rPr>
              <a:t>分發的錄取資格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，才能參加第二階段特種生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現場登記分發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600" dirty="0">
              <a:latin typeface="+mn-lt"/>
              <a:ea typeface="+mn-ea"/>
            </a:endParaRPr>
          </a:p>
        </p:txBody>
      </p:sp>
      <p:sp>
        <p:nvSpPr>
          <p:cNvPr id="66564" name="標題 1"/>
          <p:cNvSpPr>
            <a:spLocks noGrp="1"/>
          </p:cNvSpPr>
          <p:nvPr>
            <p:ph type="title"/>
          </p:nvPr>
        </p:nvSpPr>
        <p:spPr>
          <a:xfrm>
            <a:off x="820738" y="111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6/6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66567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/>
          <a:stretch>
            <a:fillRect/>
          </a:stretch>
        </p:blipFill>
        <p:spPr bwMode="auto">
          <a:xfrm>
            <a:off x="9820275" y="5595938"/>
            <a:ext cx="2371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5713413" y="5595938"/>
            <a:ext cx="28590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8515350" y="5595938"/>
            <a:ext cx="1304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3892550" y="5600700"/>
            <a:ext cx="21637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2141538" y="5600700"/>
            <a:ext cx="17907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6" r="12164"/>
          <a:stretch>
            <a:fillRect/>
          </a:stretch>
        </p:blipFill>
        <p:spPr bwMode="auto">
          <a:xfrm>
            <a:off x="0" y="5600700"/>
            <a:ext cx="2209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338263" y="4374180"/>
            <a:ext cx="10394950" cy="1555750"/>
          </a:xfrm>
          <a:prstGeom prst="rect">
            <a:avLst/>
          </a:prstGeom>
          <a:solidFill>
            <a:srgbClr val="FDF0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已放棄第一階段現場登記分發的特種生，若參加第二階段特種生現場登記分發</a:t>
            </a:r>
            <a:r>
              <a:rPr lang="zh-TW" altLang="zh-TW" sz="2800" b="1" u="sng" dirty="0">
                <a:latin typeface="微軟正黑體" pitchFamily="34" charset="-120"/>
                <a:ea typeface="微軟正黑體" pitchFamily="34" charset="-120"/>
              </a:rPr>
              <a:t>未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要求回復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已放棄的第一階段一般生分發錄取資格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6657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>
                <a:solidFill>
                  <a:schemeClr val="bg1"/>
                </a:solidFill>
              </a:rPr>
              <a:t>52</a:t>
            </a:r>
            <a:endParaRPr lang="zh-TW" altLang="en-US" sz="2600" dirty="0">
              <a:solidFill>
                <a:schemeClr val="bg1"/>
              </a:solidFill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7B8BCF0-E01D-44F5-BE41-B14DA24DC5AD}"/>
              </a:ext>
            </a:extLst>
          </p:cNvPr>
          <p:cNvGrpSpPr/>
          <p:nvPr/>
        </p:nvGrpSpPr>
        <p:grpSpPr>
          <a:xfrm>
            <a:off x="733525" y="1940865"/>
            <a:ext cx="561365" cy="561365"/>
            <a:chOff x="2114313" y="1870759"/>
            <a:chExt cx="608575" cy="608575"/>
          </a:xfrm>
        </p:grpSpPr>
        <p:sp>
          <p:nvSpPr>
            <p:cNvPr id="17" name="Oval 315">
              <a:extLst>
                <a:ext uri="{FF2B5EF4-FFF2-40B4-BE49-F238E27FC236}">
                  <a16:creationId xmlns:a16="http://schemas.microsoft.com/office/drawing/2014/main" id="{579D1E71-507A-40AE-83B9-292B7837B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16">
              <a:extLst>
                <a:ext uri="{FF2B5EF4-FFF2-40B4-BE49-F238E27FC236}">
                  <a16:creationId xmlns:a16="http://schemas.microsoft.com/office/drawing/2014/main" id="{5556AA5F-7F53-40E1-8A96-AA6B5F1F5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317">
              <a:extLst>
                <a:ext uri="{FF2B5EF4-FFF2-40B4-BE49-F238E27FC236}">
                  <a16:creationId xmlns:a16="http://schemas.microsoft.com/office/drawing/2014/main" id="{7F21CCF7-A615-4194-9025-EC32C39C6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3C72989-CFCC-454D-A50D-A7FF8CCD93B5}"/>
              </a:ext>
            </a:extLst>
          </p:cNvPr>
          <p:cNvGrpSpPr/>
          <p:nvPr/>
        </p:nvGrpSpPr>
        <p:grpSpPr>
          <a:xfrm>
            <a:off x="694599" y="4265400"/>
            <a:ext cx="561365" cy="561365"/>
            <a:chOff x="2114313" y="1870759"/>
            <a:chExt cx="608575" cy="608575"/>
          </a:xfrm>
        </p:grpSpPr>
        <p:sp>
          <p:nvSpPr>
            <p:cNvPr id="21" name="Oval 315">
              <a:extLst>
                <a:ext uri="{FF2B5EF4-FFF2-40B4-BE49-F238E27FC236}">
                  <a16:creationId xmlns:a16="http://schemas.microsoft.com/office/drawing/2014/main" id="{19C4351F-2171-4B0C-945E-190ED63C8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0048E767-7E45-440B-8CEC-8CD49FEF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317">
              <a:extLst>
                <a:ext uri="{FF2B5EF4-FFF2-40B4-BE49-F238E27FC236}">
                  <a16:creationId xmlns:a16="http://schemas.microsoft.com/office/drawing/2014/main" id="{922E9FCB-11A7-42FC-91A3-C4293189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接點 22"/>
          <p:cNvCxnSpPr/>
          <p:nvPr/>
        </p:nvCxnSpPr>
        <p:spPr>
          <a:xfrm>
            <a:off x="887413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標題 1"/>
          <p:cNvSpPr txBox="1">
            <a:spLocks/>
          </p:cNvSpPr>
          <p:nvPr/>
        </p:nvSpPr>
        <p:spPr>
          <a:xfrm>
            <a:off x="1360488" y="441325"/>
            <a:ext cx="7124700" cy="936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、註冊及放棄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201738" y="2138363"/>
            <a:ext cx="104584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92100" indent="-2921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271463" indent="0" algn="just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已現場報到錄取之免試生，請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招生學校規定時間辦理註冊。</a:t>
            </a:r>
          </a:p>
          <a:p>
            <a:pPr marL="271463" indent="0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如欲放棄錄取資格者，應填寫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「聯合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免試入學錄取生放棄錄取資格聲明書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kumimoji="0" lang="zh-TW" altLang="en-US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（附表二；簡章第</a:t>
            </a:r>
            <a:r>
              <a:rPr kumimoji="0" lang="en-US" altLang="zh-TW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93</a:t>
            </a:r>
            <a:r>
              <a:rPr kumimoji="0" lang="zh-TW" altLang="en-US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頁）</a:t>
            </a:r>
            <a:r>
              <a:rPr kumimoji="0"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，於</a:t>
            </a:r>
            <a:r>
              <a:rPr kumimoji="0"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sz="2800" b="1" u="heavy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2800" b="1" u="heavy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sz="2800" b="1" u="heavy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kumimoji="0" lang="zh-TW" altLang="en-US" sz="2800" b="1" u="heavy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（星期一）</a:t>
            </a:r>
            <a:r>
              <a:rPr kumimoji="0"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12:00</a:t>
            </a:r>
            <a:r>
              <a:rPr kumimoji="0"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傳真並以掛號郵寄</a:t>
            </a:r>
            <a:r>
              <a:rPr kumimoji="0" lang="zh-TW" altLang="en-US" sz="2800" b="1" u="sng" dirty="0">
                <a:solidFill>
                  <a:schemeClr val="bg1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向錄取學校</a:t>
            </a:r>
            <a:r>
              <a:rPr kumimoji="0" lang="zh-TW" altLang="en-US" sz="28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辦理放棄錄取資格</a:t>
            </a:r>
            <a:r>
              <a:rPr kumimoji="0" lang="zh-TW" altLang="en-US" sz="2800" b="1" dirty="0">
                <a:solidFill>
                  <a:srgbClr val="002060"/>
                </a:solidFill>
                <a:effectLst/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800" b="1" dirty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271463" indent="0" algn="just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凡經錄取且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未聲明放棄錄取資格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者，不得參加當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年度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高中職學校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及五專各項招生管道入學。</a:t>
            </a:r>
            <a:endParaRPr kumimoji="0"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8613" name="群組 20"/>
          <p:cNvGrpSpPr>
            <a:grpSpLocks/>
          </p:cNvGrpSpPr>
          <p:nvPr/>
        </p:nvGrpSpPr>
        <p:grpSpPr bwMode="auto">
          <a:xfrm>
            <a:off x="296863" y="1735138"/>
            <a:ext cx="1114425" cy="4176712"/>
            <a:chOff x="350468" y="1200639"/>
            <a:chExt cx="1115714" cy="4177698"/>
          </a:xfrm>
        </p:grpSpPr>
        <p:grpSp>
          <p:nvGrpSpPr>
            <p:cNvPr id="68619" name="群組 17"/>
            <p:cNvGrpSpPr>
              <a:grpSpLocks/>
            </p:cNvGrpSpPr>
            <p:nvPr/>
          </p:nvGrpSpPr>
          <p:grpSpPr bwMode="auto">
            <a:xfrm>
              <a:off x="350468" y="2756332"/>
              <a:ext cx="1052877" cy="1077363"/>
              <a:chOff x="311245" y="2692957"/>
              <a:chExt cx="1052877" cy="1077363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11245" y="2693381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6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7" name="文字方塊 11"/>
              <p:cNvSpPr txBox="1">
                <a:spLocks noChangeArrowheads="1"/>
              </p:cNvSpPr>
              <p:nvPr/>
            </p:nvSpPr>
            <p:spPr bwMode="auto">
              <a:xfrm>
                <a:off x="360630" y="2954639"/>
                <a:ext cx="9541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30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放棄</a:t>
                </a:r>
              </a:p>
            </p:txBody>
          </p:sp>
        </p:grpSp>
        <p:grpSp>
          <p:nvGrpSpPr>
            <p:cNvPr id="68620" name="群組 18"/>
            <p:cNvGrpSpPr>
              <a:grpSpLocks/>
            </p:cNvGrpSpPr>
            <p:nvPr/>
          </p:nvGrpSpPr>
          <p:grpSpPr bwMode="auto">
            <a:xfrm>
              <a:off x="350468" y="1200639"/>
              <a:ext cx="1052877" cy="1077363"/>
              <a:chOff x="276540" y="1101051"/>
              <a:chExt cx="1052877" cy="1077363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276540" y="1101051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5" name="文字方塊 13"/>
              <p:cNvSpPr txBox="1">
                <a:spLocks noChangeArrowheads="1"/>
              </p:cNvSpPr>
              <p:nvPr/>
            </p:nvSpPr>
            <p:spPr bwMode="auto">
              <a:xfrm>
                <a:off x="325925" y="1362733"/>
                <a:ext cx="9541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30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註冊</a:t>
                </a:r>
              </a:p>
            </p:txBody>
          </p:sp>
        </p:grpSp>
        <p:grpSp>
          <p:nvGrpSpPr>
            <p:cNvPr id="68621" name="群組 16"/>
            <p:cNvGrpSpPr>
              <a:grpSpLocks/>
            </p:cNvGrpSpPr>
            <p:nvPr/>
          </p:nvGrpSpPr>
          <p:grpSpPr bwMode="auto">
            <a:xfrm>
              <a:off x="358186" y="4300974"/>
              <a:ext cx="1107996" cy="1077363"/>
              <a:chOff x="358186" y="4147066"/>
              <a:chExt cx="1107996" cy="1077363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382255" y="4147850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6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3" name="文字方塊 15"/>
              <p:cNvSpPr txBox="1">
                <a:spLocks noChangeArrowheads="1"/>
              </p:cNvSpPr>
              <p:nvPr/>
            </p:nvSpPr>
            <p:spPr bwMode="auto">
              <a:xfrm>
                <a:off x="358186" y="4454914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未放棄</a:t>
                </a:r>
              </a:p>
            </p:txBody>
          </p:sp>
        </p:grpSp>
      </p:grpSp>
      <p:grpSp>
        <p:nvGrpSpPr>
          <p:cNvPr id="68614" name="群組 27"/>
          <p:cNvGrpSpPr>
            <a:grpSpLocks/>
          </p:cNvGrpSpPr>
          <p:nvPr/>
        </p:nvGrpSpPr>
        <p:grpSpPr bwMode="auto">
          <a:xfrm>
            <a:off x="625475" y="588963"/>
            <a:ext cx="506413" cy="506412"/>
            <a:chOff x="1973655" y="5640309"/>
            <a:chExt cx="760492" cy="760492"/>
          </a:xfrm>
        </p:grpSpPr>
        <p:sp>
          <p:nvSpPr>
            <p:cNvPr id="26" name="橢圓 25"/>
            <p:cNvSpPr/>
            <p:nvPr/>
          </p:nvSpPr>
          <p:spPr>
            <a:xfrm>
              <a:off x="1973655" y="5640309"/>
              <a:ext cx="760492" cy="76049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2216821" y="5847716"/>
              <a:ext cx="355215" cy="3456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pic>
        <p:nvPicPr>
          <p:cNvPr id="68615" name="Picture 2" descr="http://image.cache.storm.mg/styles/smg-800xauto-er/s3/media/image/2015/08/28/20150828-065240_U1004_M83588_5407.jpg?itok=n1PIEmXn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8" y="0"/>
            <a:ext cx="32559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47200" y="63182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53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673100" y="1898650"/>
            <a:ext cx="10140950" cy="14700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拾壹</a:t>
            </a:r>
            <a:r>
              <a:rPr lang="en-US" altLang="zh-TW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r>
              <a:rPr lang="zh-TW" altLang="en-US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、報名表件填寫範例</a:t>
            </a:r>
            <a:endParaRPr lang="zh-TW" altLang="en-US" sz="5000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0" y="5910263"/>
            <a:ext cx="11487150" cy="368300"/>
          </a:xfrm>
          <a:prstGeom prst="rect">
            <a:avLst/>
          </a:prstGeom>
          <a:solidFill>
            <a:srgbClr val="B7F0FB"/>
          </a:solidFill>
        </p:spPr>
        <p:txBody>
          <a:bodyPr>
            <a:normAutofit fontScale="85000" lnSpcReduction="20000"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9636" name="Picture 1" descr="F:\檢測\聯合會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3988"/>
            <a:ext cx="4305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7" name="群組 5"/>
          <p:cNvGrpSpPr>
            <a:grpSpLocks/>
          </p:cNvGrpSpPr>
          <p:nvPr/>
        </p:nvGrpSpPr>
        <p:grpSpPr bwMode="auto">
          <a:xfrm>
            <a:off x="-12700" y="3505200"/>
            <a:ext cx="5305425" cy="3373438"/>
            <a:chOff x="129389" y="1189848"/>
            <a:chExt cx="9778054" cy="5628804"/>
          </a:xfrm>
        </p:grpSpPr>
        <p:pic>
          <p:nvPicPr>
            <p:cNvPr id="6964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" t="3008" r="2423" b="-89"/>
            <a:stretch>
              <a:fillRect/>
            </a:stretch>
          </p:blipFill>
          <p:spPr bwMode="auto">
            <a:xfrm>
              <a:off x="129389" y="3020089"/>
              <a:ext cx="9778054" cy="379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3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4" b="23056"/>
            <a:stretch>
              <a:fillRect/>
            </a:stretch>
          </p:blipFill>
          <p:spPr bwMode="auto">
            <a:xfrm>
              <a:off x="1847690" y="1189848"/>
              <a:ext cx="2500018" cy="226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638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41139"/>
          <a:stretch>
            <a:fillRect/>
          </a:stretch>
        </p:blipFill>
        <p:spPr bwMode="auto">
          <a:xfrm>
            <a:off x="5148263" y="3506788"/>
            <a:ext cx="70437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840163"/>
            <a:ext cx="2341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465638"/>
            <a:ext cx="126841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66250" y="63547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54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19260A0-2432-4742-AC3F-655ED1E4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54" y="192571"/>
            <a:ext cx="5038725" cy="658177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694488" y="5468754"/>
            <a:ext cx="3871912" cy="709613"/>
          </a:xfrm>
          <a:prstGeom prst="rect">
            <a:avLst/>
          </a:prstGeom>
          <a:solidFill>
            <a:srgbClr val="FFCCCC"/>
          </a:solidFill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0660" name="矩形 18"/>
          <p:cNvSpPr>
            <a:spLocks noChangeArrowheads="1"/>
          </p:cNvSpPr>
          <p:nvPr/>
        </p:nvSpPr>
        <p:spPr bwMode="auto">
          <a:xfrm>
            <a:off x="6556375" y="5600517"/>
            <a:ext cx="412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檢附正本</a:t>
            </a:r>
            <a:r>
              <a:rPr lang="zh-TW" altLang="en-US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務必蓋學校戳章</a:t>
            </a:r>
            <a:endParaRPr lang="en-US" altLang="zh-TW" sz="24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6721" y="1422061"/>
            <a:ext cx="5469539" cy="1583773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17663" y="3727316"/>
            <a:ext cx="5380275" cy="1122363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0663" name="文字方塊 17"/>
          <p:cNvSpPr txBox="1">
            <a:spLocks noChangeArrowheads="1"/>
          </p:cNvSpPr>
          <p:nvPr/>
        </p:nvSpPr>
        <p:spPr bwMode="auto">
          <a:xfrm>
            <a:off x="6340475" y="241300"/>
            <a:ext cx="5546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超額比序項目積分證明單</a:t>
            </a:r>
            <a:endParaRPr lang="en-US" altLang="zh-TW" sz="3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 dirty="0"/>
          </a:p>
        </p:txBody>
      </p:sp>
      <p:sp>
        <p:nvSpPr>
          <p:cNvPr id="70664" name="矩形 5"/>
          <p:cNvSpPr>
            <a:spLocks noChangeArrowheads="1"/>
          </p:cNvSpPr>
          <p:nvPr/>
        </p:nvSpPr>
        <p:spPr bwMode="auto">
          <a:xfrm>
            <a:off x="6457782" y="1461919"/>
            <a:ext cx="546953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競賽項目請填寫完整競賽年度、名稱、名次，檢附得獎證明（獎狀）影本以利查核。</a:t>
            </a:r>
            <a:endParaRPr lang="en-US" altLang="zh-TW" sz="24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spc="-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提醒：若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團體賽制為雙人或三人比賽，請註明</a:t>
            </a:r>
          </a:p>
        </p:txBody>
      </p:sp>
      <p:sp>
        <p:nvSpPr>
          <p:cNvPr id="70665" name="矩形 6"/>
          <p:cNvSpPr>
            <a:spLocks noChangeArrowheads="1"/>
          </p:cNvSpPr>
          <p:nvPr/>
        </p:nvSpPr>
        <p:spPr bwMode="auto">
          <a:xfrm>
            <a:off x="6114440" y="3698741"/>
            <a:ext cx="565687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具弱勢身分者，須檢附有效期間之</a:t>
            </a:r>
            <a:b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身分證明文件，浮貼於報名表，以利</a:t>
            </a:r>
            <a:b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審查及辦理報名費減免。</a:t>
            </a:r>
            <a:endParaRPr lang="en-US" altLang="zh-TW" sz="24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單箭頭接點 25"/>
          <p:cNvCxnSpPr>
            <a:cxnSpLocks/>
            <a:endCxn id="3" idx="3"/>
          </p:cNvCxnSpPr>
          <p:nvPr/>
        </p:nvCxnSpPr>
        <p:spPr>
          <a:xfrm flipH="1" flipV="1">
            <a:off x="4721289" y="1473199"/>
            <a:ext cx="1384094" cy="2142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/>
            <a:stCxn id="45" idx="3"/>
            <a:endCxn id="7" idx="3"/>
          </p:cNvCxnSpPr>
          <p:nvPr/>
        </p:nvCxnSpPr>
        <p:spPr>
          <a:xfrm flipH="1">
            <a:off x="4721290" y="3881716"/>
            <a:ext cx="1410509" cy="19137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52" idx="3"/>
            <a:endCxn id="11" idx="3"/>
          </p:cNvCxnSpPr>
          <p:nvPr/>
        </p:nvCxnSpPr>
        <p:spPr>
          <a:xfrm flipH="1">
            <a:off x="3388455" y="5610663"/>
            <a:ext cx="3044350" cy="8067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2" name="矩形 23"/>
          <p:cNvSpPr>
            <a:spLocks noChangeArrowheads="1"/>
          </p:cNvSpPr>
          <p:nvPr/>
        </p:nvSpPr>
        <p:spPr bwMode="auto">
          <a:xfrm>
            <a:off x="8464550" y="6457950"/>
            <a:ext cx="275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頁範例）</a:t>
            </a:r>
          </a:p>
        </p:txBody>
      </p:sp>
      <p:sp>
        <p:nvSpPr>
          <p:cNvPr id="70673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61488" y="63611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55</a:t>
            </a:r>
            <a:endParaRPr lang="zh-TW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1231924" y="1169235"/>
            <a:ext cx="3489365" cy="607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31925" y="3903226"/>
            <a:ext cx="3489365" cy="339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849214" y="6062479"/>
            <a:ext cx="1539241" cy="709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5990190" y="1169235"/>
            <a:ext cx="607929" cy="607929"/>
            <a:chOff x="10642014" y="2911097"/>
            <a:chExt cx="607929" cy="607929"/>
          </a:xfrm>
        </p:grpSpPr>
        <p:sp>
          <p:nvSpPr>
            <p:cNvPr id="38" name="Oval 305"/>
            <p:cNvSpPr>
              <a:spLocks noChangeArrowheads="1"/>
            </p:cNvSpPr>
            <p:nvPr/>
          </p:nvSpPr>
          <p:spPr bwMode="auto">
            <a:xfrm>
              <a:off x="10642014" y="2911097"/>
              <a:ext cx="607929" cy="607929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06"/>
            <p:cNvSpPr>
              <a:spLocks/>
            </p:cNvSpPr>
            <p:nvPr/>
          </p:nvSpPr>
          <p:spPr bwMode="auto">
            <a:xfrm>
              <a:off x="10772179" y="3079718"/>
              <a:ext cx="474806" cy="439306"/>
            </a:xfrm>
            <a:custGeom>
              <a:avLst/>
              <a:gdLst>
                <a:gd name="T0" fmla="*/ 53 w 200"/>
                <a:gd name="T1" fmla="*/ 183 h 185"/>
                <a:gd name="T2" fmla="*/ 73 w 200"/>
                <a:gd name="T3" fmla="*/ 185 h 185"/>
                <a:gd name="T4" fmla="*/ 200 w 200"/>
                <a:gd name="T5" fmla="*/ 70 h 185"/>
                <a:gd name="T6" fmla="*/ 130 w 200"/>
                <a:gd name="T7" fmla="*/ 0 h 185"/>
                <a:gd name="T8" fmla="*/ 0 w 200"/>
                <a:gd name="T9" fmla="*/ 130 h 185"/>
                <a:gd name="T10" fmla="*/ 53 w 200"/>
                <a:gd name="T11" fmla="*/ 18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85">
                  <a:moveTo>
                    <a:pt x="53" y="183"/>
                  </a:moveTo>
                  <a:cubicBezTo>
                    <a:pt x="59" y="184"/>
                    <a:pt x="66" y="185"/>
                    <a:pt x="73" y="185"/>
                  </a:cubicBezTo>
                  <a:cubicBezTo>
                    <a:pt x="139" y="185"/>
                    <a:pt x="194" y="135"/>
                    <a:pt x="20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53" y="183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307"/>
            <p:cNvSpPr>
              <a:spLocks/>
            </p:cNvSpPr>
            <p:nvPr/>
          </p:nvSpPr>
          <p:spPr bwMode="auto">
            <a:xfrm>
              <a:off x="10849094" y="3060490"/>
              <a:ext cx="251454" cy="251454"/>
            </a:xfrm>
            <a:custGeom>
              <a:avLst/>
              <a:gdLst>
                <a:gd name="T0" fmla="*/ 87 w 106"/>
                <a:gd name="T1" fmla="*/ 88 h 106"/>
                <a:gd name="T2" fmla="*/ 19 w 106"/>
                <a:gd name="T3" fmla="*/ 88 h 106"/>
                <a:gd name="T4" fmla="*/ 19 w 106"/>
                <a:gd name="T5" fmla="*/ 19 h 106"/>
                <a:gd name="T6" fmla="*/ 87 w 106"/>
                <a:gd name="T7" fmla="*/ 19 h 106"/>
                <a:gd name="T8" fmla="*/ 87 w 106"/>
                <a:gd name="T9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87" y="88"/>
                  </a:moveTo>
                  <a:cubicBezTo>
                    <a:pt x="68" y="106"/>
                    <a:pt x="38" y="106"/>
                    <a:pt x="19" y="88"/>
                  </a:cubicBezTo>
                  <a:cubicBezTo>
                    <a:pt x="0" y="69"/>
                    <a:pt x="0" y="38"/>
                    <a:pt x="19" y="19"/>
                  </a:cubicBez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6" y="69"/>
                    <a:pt x="87" y="8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308"/>
            <p:cNvSpPr>
              <a:spLocks/>
            </p:cNvSpPr>
            <p:nvPr/>
          </p:nvSpPr>
          <p:spPr bwMode="auto">
            <a:xfrm>
              <a:off x="10766263" y="3274967"/>
              <a:ext cx="119810" cy="121289"/>
            </a:xfrm>
            <a:custGeom>
              <a:avLst/>
              <a:gdLst>
                <a:gd name="T0" fmla="*/ 39 w 51"/>
                <a:gd name="T1" fmla="*/ 0 h 51"/>
                <a:gd name="T2" fmla="*/ 3 w 51"/>
                <a:gd name="T3" fmla="*/ 36 h 51"/>
                <a:gd name="T4" fmla="*/ 3 w 51"/>
                <a:gd name="T5" fmla="*/ 36 h 51"/>
                <a:gd name="T6" fmla="*/ 0 w 51"/>
                <a:gd name="T7" fmla="*/ 42 h 51"/>
                <a:gd name="T8" fmla="*/ 9 w 51"/>
                <a:gd name="T9" fmla="*/ 51 h 51"/>
                <a:gd name="T10" fmla="*/ 15 w 51"/>
                <a:gd name="T11" fmla="*/ 48 h 51"/>
                <a:gd name="T12" fmla="*/ 51 w 51"/>
                <a:gd name="T13" fmla="*/ 12 h 51"/>
                <a:gd name="T14" fmla="*/ 39 w 5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39" y="0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7"/>
                    <a:pt x="4" y="51"/>
                    <a:pt x="9" y="51"/>
                  </a:cubicBezTo>
                  <a:cubicBezTo>
                    <a:pt x="11" y="51"/>
                    <a:pt x="13" y="50"/>
                    <a:pt x="15" y="48"/>
                  </a:cubicBezTo>
                  <a:cubicBezTo>
                    <a:pt x="51" y="12"/>
                    <a:pt x="51" y="12"/>
                    <a:pt x="51" y="1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309"/>
            <p:cNvSpPr>
              <a:spLocks/>
            </p:cNvSpPr>
            <p:nvPr/>
          </p:nvSpPr>
          <p:spPr bwMode="auto">
            <a:xfrm>
              <a:off x="10880156" y="3091552"/>
              <a:ext cx="189331" cy="190810"/>
            </a:xfrm>
            <a:custGeom>
              <a:avLst/>
              <a:gdLst>
                <a:gd name="T0" fmla="*/ 77 w 80"/>
                <a:gd name="T1" fmla="*/ 25 h 80"/>
                <a:gd name="T2" fmla="*/ 68 w 80"/>
                <a:gd name="T3" fmla="*/ 12 h 80"/>
                <a:gd name="T4" fmla="*/ 55 w 80"/>
                <a:gd name="T5" fmla="*/ 4 h 80"/>
                <a:gd name="T6" fmla="*/ 40 w 80"/>
                <a:gd name="T7" fmla="*/ 0 h 80"/>
                <a:gd name="T8" fmla="*/ 24 w 80"/>
                <a:gd name="T9" fmla="*/ 4 h 80"/>
                <a:gd name="T10" fmla="*/ 12 w 80"/>
                <a:gd name="T11" fmla="*/ 12 h 80"/>
                <a:gd name="T12" fmla="*/ 3 w 80"/>
                <a:gd name="T13" fmla="*/ 25 h 80"/>
                <a:gd name="T14" fmla="*/ 0 w 80"/>
                <a:gd name="T15" fmla="*/ 40 h 80"/>
                <a:gd name="T16" fmla="*/ 3 w 80"/>
                <a:gd name="T17" fmla="*/ 56 h 80"/>
                <a:gd name="T18" fmla="*/ 12 w 80"/>
                <a:gd name="T19" fmla="*/ 69 h 80"/>
                <a:gd name="T20" fmla="*/ 24 w 80"/>
                <a:gd name="T21" fmla="*/ 77 h 80"/>
                <a:gd name="T22" fmla="*/ 40 w 80"/>
                <a:gd name="T23" fmla="*/ 80 h 80"/>
                <a:gd name="T24" fmla="*/ 55 w 80"/>
                <a:gd name="T25" fmla="*/ 77 h 80"/>
                <a:gd name="T26" fmla="*/ 68 w 80"/>
                <a:gd name="T27" fmla="*/ 69 h 80"/>
                <a:gd name="T28" fmla="*/ 77 w 80"/>
                <a:gd name="T29" fmla="*/ 56 h 80"/>
                <a:gd name="T30" fmla="*/ 80 w 80"/>
                <a:gd name="T31" fmla="*/ 40 h 80"/>
                <a:gd name="T32" fmla="*/ 77 w 80"/>
                <a:gd name="T3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77" y="25"/>
                  </a:moveTo>
                  <a:cubicBezTo>
                    <a:pt x="75" y="20"/>
                    <a:pt x="72" y="16"/>
                    <a:pt x="68" y="12"/>
                  </a:cubicBezTo>
                  <a:cubicBezTo>
                    <a:pt x="64" y="8"/>
                    <a:pt x="60" y="6"/>
                    <a:pt x="55" y="4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34" y="0"/>
                    <a:pt x="29" y="1"/>
                    <a:pt x="24" y="4"/>
                  </a:cubicBezTo>
                  <a:cubicBezTo>
                    <a:pt x="20" y="6"/>
                    <a:pt x="15" y="8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5"/>
                    <a:pt x="0" y="40"/>
                  </a:cubicBezTo>
                  <a:cubicBezTo>
                    <a:pt x="0" y="46"/>
                    <a:pt x="1" y="51"/>
                    <a:pt x="3" y="56"/>
                  </a:cubicBezTo>
                  <a:cubicBezTo>
                    <a:pt x="5" y="61"/>
                    <a:pt x="8" y="65"/>
                    <a:pt x="12" y="69"/>
                  </a:cubicBezTo>
                  <a:cubicBezTo>
                    <a:pt x="15" y="72"/>
                    <a:pt x="20" y="75"/>
                    <a:pt x="24" y="77"/>
                  </a:cubicBezTo>
                  <a:cubicBezTo>
                    <a:pt x="29" y="79"/>
                    <a:pt x="34" y="80"/>
                    <a:pt x="40" y="80"/>
                  </a:cubicBezTo>
                  <a:cubicBezTo>
                    <a:pt x="45" y="80"/>
                    <a:pt x="50" y="79"/>
                    <a:pt x="55" y="77"/>
                  </a:cubicBezTo>
                  <a:cubicBezTo>
                    <a:pt x="60" y="75"/>
                    <a:pt x="64" y="72"/>
                    <a:pt x="68" y="69"/>
                  </a:cubicBezTo>
                  <a:cubicBezTo>
                    <a:pt x="72" y="65"/>
                    <a:pt x="75" y="61"/>
                    <a:pt x="77" y="56"/>
                  </a:cubicBezTo>
                  <a:cubicBezTo>
                    <a:pt x="79" y="51"/>
                    <a:pt x="80" y="46"/>
                    <a:pt x="80" y="40"/>
                  </a:cubicBezTo>
                  <a:cubicBezTo>
                    <a:pt x="80" y="35"/>
                    <a:pt x="79" y="30"/>
                    <a:pt x="77" y="25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310"/>
            <p:cNvSpPr>
              <a:spLocks noEditPoints="1"/>
            </p:cNvSpPr>
            <p:nvPr/>
          </p:nvSpPr>
          <p:spPr bwMode="auto">
            <a:xfrm>
              <a:off x="10822470" y="3035345"/>
              <a:ext cx="303224" cy="303224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11 h 128"/>
                <a:gd name="T12" fmla="*/ 17 w 128"/>
                <a:gd name="T13" fmla="*/ 64 h 128"/>
                <a:gd name="T14" fmla="*/ 64 w 128"/>
                <a:gd name="T15" fmla="*/ 18 h 128"/>
                <a:gd name="T16" fmla="*/ 110 w 128"/>
                <a:gd name="T17" fmla="*/ 64 h 128"/>
                <a:gd name="T18" fmla="*/ 64 w 128"/>
                <a:gd name="T1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100"/>
                    <a:pt x="28" y="128"/>
                    <a:pt x="64" y="128"/>
                  </a:cubicBezTo>
                  <a:cubicBezTo>
                    <a:pt x="99" y="128"/>
                    <a:pt x="128" y="100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11"/>
                  </a:moveTo>
                  <a:cubicBezTo>
                    <a:pt x="38" y="111"/>
                    <a:pt x="17" y="90"/>
                    <a:pt x="17" y="64"/>
                  </a:cubicBezTo>
                  <a:cubicBezTo>
                    <a:pt x="17" y="39"/>
                    <a:pt x="38" y="18"/>
                    <a:pt x="64" y="18"/>
                  </a:cubicBezTo>
                  <a:cubicBezTo>
                    <a:pt x="90" y="18"/>
                    <a:pt x="110" y="39"/>
                    <a:pt x="110" y="64"/>
                  </a:cubicBezTo>
                  <a:cubicBezTo>
                    <a:pt x="110" y="90"/>
                    <a:pt x="90" y="111"/>
                    <a:pt x="64" y="111"/>
                  </a:cubicBezTo>
                  <a:close/>
                </a:path>
              </a:pathLst>
            </a:custGeom>
            <a:solidFill>
              <a:srgbClr val="67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6042770" y="3362816"/>
            <a:ext cx="607929" cy="607929"/>
            <a:chOff x="10642014" y="2911097"/>
            <a:chExt cx="607929" cy="607929"/>
          </a:xfrm>
        </p:grpSpPr>
        <p:sp>
          <p:nvSpPr>
            <p:cNvPr id="45" name="Oval 305"/>
            <p:cNvSpPr>
              <a:spLocks noChangeArrowheads="1"/>
            </p:cNvSpPr>
            <p:nvPr/>
          </p:nvSpPr>
          <p:spPr bwMode="auto">
            <a:xfrm>
              <a:off x="10642014" y="2911097"/>
              <a:ext cx="607929" cy="607929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306"/>
            <p:cNvSpPr>
              <a:spLocks/>
            </p:cNvSpPr>
            <p:nvPr/>
          </p:nvSpPr>
          <p:spPr bwMode="auto">
            <a:xfrm>
              <a:off x="10772179" y="3079718"/>
              <a:ext cx="474806" cy="439306"/>
            </a:xfrm>
            <a:custGeom>
              <a:avLst/>
              <a:gdLst>
                <a:gd name="T0" fmla="*/ 53 w 200"/>
                <a:gd name="T1" fmla="*/ 183 h 185"/>
                <a:gd name="T2" fmla="*/ 73 w 200"/>
                <a:gd name="T3" fmla="*/ 185 h 185"/>
                <a:gd name="T4" fmla="*/ 200 w 200"/>
                <a:gd name="T5" fmla="*/ 70 h 185"/>
                <a:gd name="T6" fmla="*/ 130 w 200"/>
                <a:gd name="T7" fmla="*/ 0 h 185"/>
                <a:gd name="T8" fmla="*/ 0 w 200"/>
                <a:gd name="T9" fmla="*/ 130 h 185"/>
                <a:gd name="T10" fmla="*/ 53 w 200"/>
                <a:gd name="T11" fmla="*/ 18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85">
                  <a:moveTo>
                    <a:pt x="53" y="183"/>
                  </a:moveTo>
                  <a:cubicBezTo>
                    <a:pt x="59" y="184"/>
                    <a:pt x="66" y="185"/>
                    <a:pt x="73" y="185"/>
                  </a:cubicBezTo>
                  <a:cubicBezTo>
                    <a:pt x="139" y="185"/>
                    <a:pt x="194" y="135"/>
                    <a:pt x="20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53" y="183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307"/>
            <p:cNvSpPr>
              <a:spLocks/>
            </p:cNvSpPr>
            <p:nvPr/>
          </p:nvSpPr>
          <p:spPr bwMode="auto">
            <a:xfrm>
              <a:off x="10849094" y="3060490"/>
              <a:ext cx="251454" cy="251454"/>
            </a:xfrm>
            <a:custGeom>
              <a:avLst/>
              <a:gdLst>
                <a:gd name="T0" fmla="*/ 87 w 106"/>
                <a:gd name="T1" fmla="*/ 88 h 106"/>
                <a:gd name="T2" fmla="*/ 19 w 106"/>
                <a:gd name="T3" fmla="*/ 88 h 106"/>
                <a:gd name="T4" fmla="*/ 19 w 106"/>
                <a:gd name="T5" fmla="*/ 19 h 106"/>
                <a:gd name="T6" fmla="*/ 87 w 106"/>
                <a:gd name="T7" fmla="*/ 19 h 106"/>
                <a:gd name="T8" fmla="*/ 87 w 106"/>
                <a:gd name="T9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87" y="88"/>
                  </a:moveTo>
                  <a:cubicBezTo>
                    <a:pt x="68" y="106"/>
                    <a:pt x="38" y="106"/>
                    <a:pt x="19" y="88"/>
                  </a:cubicBezTo>
                  <a:cubicBezTo>
                    <a:pt x="0" y="69"/>
                    <a:pt x="0" y="38"/>
                    <a:pt x="19" y="19"/>
                  </a:cubicBez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6" y="69"/>
                    <a:pt x="87" y="8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308"/>
            <p:cNvSpPr>
              <a:spLocks/>
            </p:cNvSpPr>
            <p:nvPr/>
          </p:nvSpPr>
          <p:spPr bwMode="auto">
            <a:xfrm>
              <a:off x="10766263" y="3274967"/>
              <a:ext cx="119810" cy="121289"/>
            </a:xfrm>
            <a:custGeom>
              <a:avLst/>
              <a:gdLst>
                <a:gd name="T0" fmla="*/ 39 w 51"/>
                <a:gd name="T1" fmla="*/ 0 h 51"/>
                <a:gd name="T2" fmla="*/ 3 w 51"/>
                <a:gd name="T3" fmla="*/ 36 h 51"/>
                <a:gd name="T4" fmla="*/ 3 w 51"/>
                <a:gd name="T5" fmla="*/ 36 h 51"/>
                <a:gd name="T6" fmla="*/ 0 w 51"/>
                <a:gd name="T7" fmla="*/ 42 h 51"/>
                <a:gd name="T8" fmla="*/ 9 w 51"/>
                <a:gd name="T9" fmla="*/ 51 h 51"/>
                <a:gd name="T10" fmla="*/ 15 w 51"/>
                <a:gd name="T11" fmla="*/ 48 h 51"/>
                <a:gd name="T12" fmla="*/ 51 w 51"/>
                <a:gd name="T13" fmla="*/ 12 h 51"/>
                <a:gd name="T14" fmla="*/ 39 w 5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39" y="0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7"/>
                    <a:pt x="4" y="51"/>
                    <a:pt x="9" y="51"/>
                  </a:cubicBezTo>
                  <a:cubicBezTo>
                    <a:pt x="11" y="51"/>
                    <a:pt x="13" y="50"/>
                    <a:pt x="15" y="48"/>
                  </a:cubicBezTo>
                  <a:cubicBezTo>
                    <a:pt x="51" y="12"/>
                    <a:pt x="51" y="12"/>
                    <a:pt x="51" y="1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309"/>
            <p:cNvSpPr>
              <a:spLocks/>
            </p:cNvSpPr>
            <p:nvPr/>
          </p:nvSpPr>
          <p:spPr bwMode="auto">
            <a:xfrm>
              <a:off x="10880156" y="3091552"/>
              <a:ext cx="189331" cy="190810"/>
            </a:xfrm>
            <a:custGeom>
              <a:avLst/>
              <a:gdLst>
                <a:gd name="T0" fmla="*/ 77 w 80"/>
                <a:gd name="T1" fmla="*/ 25 h 80"/>
                <a:gd name="T2" fmla="*/ 68 w 80"/>
                <a:gd name="T3" fmla="*/ 12 h 80"/>
                <a:gd name="T4" fmla="*/ 55 w 80"/>
                <a:gd name="T5" fmla="*/ 4 h 80"/>
                <a:gd name="T6" fmla="*/ 40 w 80"/>
                <a:gd name="T7" fmla="*/ 0 h 80"/>
                <a:gd name="T8" fmla="*/ 24 w 80"/>
                <a:gd name="T9" fmla="*/ 4 h 80"/>
                <a:gd name="T10" fmla="*/ 12 w 80"/>
                <a:gd name="T11" fmla="*/ 12 h 80"/>
                <a:gd name="T12" fmla="*/ 3 w 80"/>
                <a:gd name="T13" fmla="*/ 25 h 80"/>
                <a:gd name="T14" fmla="*/ 0 w 80"/>
                <a:gd name="T15" fmla="*/ 40 h 80"/>
                <a:gd name="T16" fmla="*/ 3 w 80"/>
                <a:gd name="T17" fmla="*/ 56 h 80"/>
                <a:gd name="T18" fmla="*/ 12 w 80"/>
                <a:gd name="T19" fmla="*/ 69 h 80"/>
                <a:gd name="T20" fmla="*/ 24 w 80"/>
                <a:gd name="T21" fmla="*/ 77 h 80"/>
                <a:gd name="T22" fmla="*/ 40 w 80"/>
                <a:gd name="T23" fmla="*/ 80 h 80"/>
                <a:gd name="T24" fmla="*/ 55 w 80"/>
                <a:gd name="T25" fmla="*/ 77 h 80"/>
                <a:gd name="T26" fmla="*/ 68 w 80"/>
                <a:gd name="T27" fmla="*/ 69 h 80"/>
                <a:gd name="T28" fmla="*/ 77 w 80"/>
                <a:gd name="T29" fmla="*/ 56 h 80"/>
                <a:gd name="T30" fmla="*/ 80 w 80"/>
                <a:gd name="T31" fmla="*/ 40 h 80"/>
                <a:gd name="T32" fmla="*/ 77 w 80"/>
                <a:gd name="T3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77" y="25"/>
                  </a:moveTo>
                  <a:cubicBezTo>
                    <a:pt x="75" y="20"/>
                    <a:pt x="72" y="16"/>
                    <a:pt x="68" y="12"/>
                  </a:cubicBezTo>
                  <a:cubicBezTo>
                    <a:pt x="64" y="8"/>
                    <a:pt x="60" y="6"/>
                    <a:pt x="55" y="4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34" y="0"/>
                    <a:pt x="29" y="1"/>
                    <a:pt x="24" y="4"/>
                  </a:cubicBezTo>
                  <a:cubicBezTo>
                    <a:pt x="20" y="6"/>
                    <a:pt x="15" y="8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5"/>
                    <a:pt x="0" y="40"/>
                  </a:cubicBezTo>
                  <a:cubicBezTo>
                    <a:pt x="0" y="46"/>
                    <a:pt x="1" y="51"/>
                    <a:pt x="3" y="56"/>
                  </a:cubicBezTo>
                  <a:cubicBezTo>
                    <a:pt x="5" y="61"/>
                    <a:pt x="8" y="65"/>
                    <a:pt x="12" y="69"/>
                  </a:cubicBezTo>
                  <a:cubicBezTo>
                    <a:pt x="15" y="72"/>
                    <a:pt x="20" y="75"/>
                    <a:pt x="24" y="77"/>
                  </a:cubicBezTo>
                  <a:cubicBezTo>
                    <a:pt x="29" y="79"/>
                    <a:pt x="34" y="80"/>
                    <a:pt x="40" y="80"/>
                  </a:cubicBezTo>
                  <a:cubicBezTo>
                    <a:pt x="45" y="80"/>
                    <a:pt x="50" y="79"/>
                    <a:pt x="55" y="77"/>
                  </a:cubicBezTo>
                  <a:cubicBezTo>
                    <a:pt x="60" y="75"/>
                    <a:pt x="64" y="72"/>
                    <a:pt x="68" y="69"/>
                  </a:cubicBezTo>
                  <a:cubicBezTo>
                    <a:pt x="72" y="65"/>
                    <a:pt x="75" y="61"/>
                    <a:pt x="77" y="56"/>
                  </a:cubicBezTo>
                  <a:cubicBezTo>
                    <a:pt x="79" y="51"/>
                    <a:pt x="80" y="46"/>
                    <a:pt x="80" y="40"/>
                  </a:cubicBezTo>
                  <a:cubicBezTo>
                    <a:pt x="80" y="35"/>
                    <a:pt x="79" y="30"/>
                    <a:pt x="77" y="25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310"/>
            <p:cNvSpPr>
              <a:spLocks noEditPoints="1"/>
            </p:cNvSpPr>
            <p:nvPr/>
          </p:nvSpPr>
          <p:spPr bwMode="auto">
            <a:xfrm>
              <a:off x="10822470" y="3035345"/>
              <a:ext cx="303224" cy="303224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11 h 128"/>
                <a:gd name="T12" fmla="*/ 17 w 128"/>
                <a:gd name="T13" fmla="*/ 64 h 128"/>
                <a:gd name="T14" fmla="*/ 64 w 128"/>
                <a:gd name="T15" fmla="*/ 18 h 128"/>
                <a:gd name="T16" fmla="*/ 110 w 128"/>
                <a:gd name="T17" fmla="*/ 64 h 128"/>
                <a:gd name="T18" fmla="*/ 64 w 128"/>
                <a:gd name="T1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100"/>
                    <a:pt x="28" y="128"/>
                    <a:pt x="64" y="128"/>
                  </a:cubicBezTo>
                  <a:cubicBezTo>
                    <a:pt x="99" y="128"/>
                    <a:pt x="128" y="100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11"/>
                  </a:moveTo>
                  <a:cubicBezTo>
                    <a:pt x="38" y="111"/>
                    <a:pt x="17" y="90"/>
                    <a:pt x="17" y="64"/>
                  </a:cubicBezTo>
                  <a:cubicBezTo>
                    <a:pt x="17" y="39"/>
                    <a:pt x="38" y="18"/>
                    <a:pt x="64" y="18"/>
                  </a:cubicBezTo>
                  <a:cubicBezTo>
                    <a:pt x="90" y="18"/>
                    <a:pt x="110" y="39"/>
                    <a:pt x="110" y="64"/>
                  </a:cubicBezTo>
                  <a:cubicBezTo>
                    <a:pt x="110" y="90"/>
                    <a:pt x="90" y="111"/>
                    <a:pt x="64" y="111"/>
                  </a:cubicBezTo>
                  <a:close/>
                </a:path>
              </a:pathLst>
            </a:custGeom>
            <a:solidFill>
              <a:srgbClr val="67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6343776" y="5091763"/>
            <a:ext cx="607929" cy="607929"/>
            <a:chOff x="10642014" y="2911097"/>
            <a:chExt cx="607929" cy="607929"/>
          </a:xfrm>
        </p:grpSpPr>
        <p:sp>
          <p:nvSpPr>
            <p:cNvPr id="52" name="Oval 305"/>
            <p:cNvSpPr>
              <a:spLocks noChangeArrowheads="1"/>
            </p:cNvSpPr>
            <p:nvPr/>
          </p:nvSpPr>
          <p:spPr bwMode="auto">
            <a:xfrm>
              <a:off x="10642014" y="2911097"/>
              <a:ext cx="607929" cy="607929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306"/>
            <p:cNvSpPr>
              <a:spLocks/>
            </p:cNvSpPr>
            <p:nvPr/>
          </p:nvSpPr>
          <p:spPr bwMode="auto">
            <a:xfrm>
              <a:off x="10772179" y="3079718"/>
              <a:ext cx="474806" cy="439306"/>
            </a:xfrm>
            <a:custGeom>
              <a:avLst/>
              <a:gdLst>
                <a:gd name="T0" fmla="*/ 53 w 200"/>
                <a:gd name="T1" fmla="*/ 183 h 185"/>
                <a:gd name="T2" fmla="*/ 73 w 200"/>
                <a:gd name="T3" fmla="*/ 185 h 185"/>
                <a:gd name="T4" fmla="*/ 200 w 200"/>
                <a:gd name="T5" fmla="*/ 70 h 185"/>
                <a:gd name="T6" fmla="*/ 130 w 200"/>
                <a:gd name="T7" fmla="*/ 0 h 185"/>
                <a:gd name="T8" fmla="*/ 0 w 200"/>
                <a:gd name="T9" fmla="*/ 130 h 185"/>
                <a:gd name="T10" fmla="*/ 53 w 200"/>
                <a:gd name="T11" fmla="*/ 18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85">
                  <a:moveTo>
                    <a:pt x="53" y="183"/>
                  </a:moveTo>
                  <a:cubicBezTo>
                    <a:pt x="59" y="184"/>
                    <a:pt x="66" y="185"/>
                    <a:pt x="73" y="185"/>
                  </a:cubicBezTo>
                  <a:cubicBezTo>
                    <a:pt x="139" y="185"/>
                    <a:pt x="194" y="135"/>
                    <a:pt x="20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53" y="183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307"/>
            <p:cNvSpPr>
              <a:spLocks/>
            </p:cNvSpPr>
            <p:nvPr/>
          </p:nvSpPr>
          <p:spPr bwMode="auto">
            <a:xfrm>
              <a:off x="10849094" y="3060490"/>
              <a:ext cx="251454" cy="251454"/>
            </a:xfrm>
            <a:custGeom>
              <a:avLst/>
              <a:gdLst>
                <a:gd name="T0" fmla="*/ 87 w 106"/>
                <a:gd name="T1" fmla="*/ 88 h 106"/>
                <a:gd name="T2" fmla="*/ 19 w 106"/>
                <a:gd name="T3" fmla="*/ 88 h 106"/>
                <a:gd name="T4" fmla="*/ 19 w 106"/>
                <a:gd name="T5" fmla="*/ 19 h 106"/>
                <a:gd name="T6" fmla="*/ 87 w 106"/>
                <a:gd name="T7" fmla="*/ 19 h 106"/>
                <a:gd name="T8" fmla="*/ 87 w 106"/>
                <a:gd name="T9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87" y="88"/>
                  </a:moveTo>
                  <a:cubicBezTo>
                    <a:pt x="68" y="106"/>
                    <a:pt x="38" y="106"/>
                    <a:pt x="19" y="88"/>
                  </a:cubicBezTo>
                  <a:cubicBezTo>
                    <a:pt x="0" y="69"/>
                    <a:pt x="0" y="38"/>
                    <a:pt x="19" y="19"/>
                  </a:cubicBez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6" y="69"/>
                    <a:pt x="87" y="8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308"/>
            <p:cNvSpPr>
              <a:spLocks/>
            </p:cNvSpPr>
            <p:nvPr/>
          </p:nvSpPr>
          <p:spPr bwMode="auto">
            <a:xfrm>
              <a:off x="10766263" y="3274967"/>
              <a:ext cx="119810" cy="121289"/>
            </a:xfrm>
            <a:custGeom>
              <a:avLst/>
              <a:gdLst>
                <a:gd name="T0" fmla="*/ 39 w 51"/>
                <a:gd name="T1" fmla="*/ 0 h 51"/>
                <a:gd name="T2" fmla="*/ 3 w 51"/>
                <a:gd name="T3" fmla="*/ 36 h 51"/>
                <a:gd name="T4" fmla="*/ 3 w 51"/>
                <a:gd name="T5" fmla="*/ 36 h 51"/>
                <a:gd name="T6" fmla="*/ 0 w 51"/>
                <a:gd name="T7" fmla="*/ 42 h 51"/>
                <a:gd name="T8" fmla="*/ 9 w 51"/>
                <a:gd name="T9" fmla="*/ 51 h 51"/>
                <a:gd name="T10" fmla="*/ 15 w 51"/>
                <a:gd name="T11" fmla="*/ 48 h 51"/>
                <a:gd name="T12" fmla="*/ 51 w 51"/>
                <a:gd name="T13" fmla="*/ 12 h 51"/>
                <a:gd name="T14" fmla="*/ 39 w 5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39" y="0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7"/>
                    <a:pt x="4" y="51"/>
                    <a:pt x="9" y="51"/>
                  </a:cubicBezTo>
                  <a:cubicBezTo>
                    <a:pt x="11" y="51"/>
                    <a:pt x="13" y="50"/>
                    <a:pt x="15" y="48"/>
                  </a:cubicBezTo>
                  <a:cubicBezTo>
                    <a:pt x="51" y="12"/>
                    <a:pt x="51" y="12"/>
                    <a:pt x="51" y="1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309"/>
            <p:cNvSpPr>
              <a:spLocks/>
            </p:cNvSpPr>
            <p:nvPr/>
          </p:nvSpPr>
          <p:spPr bwMode="auto">
            <a:xfrm>
              <a:off x="10880156" y="3091552"/>
              <a:ext cx="189331" cy="190810"/>
            </a:xfrm>
            <a:custGeom>
              <a:avLst/>
              <a:gdLst>
                <a:gd name="T0" fmla="*/ 77 w 80"/>
                <a:gd name="T1" fmla="*/ 25 h 80"/>
                <a:gd name="T2" fmla="*/ 68 w 80"/>
                <a:gd name="T3" fmla="*/ 12 h 80"/>
                <a:gd name="T4" fmla="*/ 55 w 80"/>
                <a:gd name="T5" fmla="*/ 4 h 80"/>
                <a:gd name="T6" fmla="*/ 40 w 80"/>
                <a:gd name="T7" fmla="*/ 0 h 80"/>
                <a:gd name="T8" fmla="*/ 24 w 80"/>
                <a:gd name="T9" fmla="*/ 4 h 80"/>
                <a:gd name="T10" fmla="*/ 12 w 80"/>
                <a:gd name="T11" fmla="*/ 12 h 80"/>
                <a:gd name="T12" fmla="*/ 3 w 80"/>
                <a:gd name="T13" fmla="*/ 25 h 80"/>
                <a:gd name="T14" fmla="*/ 0 w 80"/>
                <a:gd name="T15" fmla="*/ 40 h 80"/>
                <a:gd name="T16" fmla="*/ 3 w 80"/>
                <a:gd name="T17" fmla="*/ 56 h 80"/>
                <a:gd name="T18" fmla="*/ 12 w 80"/>
                <a:gd name="T19" fmla="*/ 69 h 80"/>
                <a:gd name="T20" fmla="*/ 24 w 80"/>
                <a:gd name="T21" fmla="*/ 77 h 80"/>
                <a:gd name="T22" fmla="*/ 40 w 80"/>
                <a:gd name="T23" fmla="*/ 80 h 80"/>
                <a:gd name="T24" fmla="*/ 55 w 80"/>
                <a:gd name="T25" fmla="*/ 77 h 80"/>
                <a:gd name="T26" fmla="*/ 68 w 80"/>
                <a:gd name="T27" fmla="*/ 69 h 80"/>
                <a:gd name="T28" fmla="*/ 77 w 80"/>
                <a:gd name="T29" fmla="*/ 56 h 80"/>
                <a:gd name="T30" fmla="*/ 80 w 80"/>
                <a:gd name="T31" fmla="*/ 40 h 80"/>
                <a:gd name="T32" fmla="*/ 77 w 80"/>
                <a:gd name="T3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77" y="25"/>
                  </a:moveTo>
                  <a:cubicBezTo>
                    <a:pt x="75" y="20"/>
                    <a:pt x="72" y="16"/>
                    <a:pt x="68" y="12"/>
                  </a:cubicBezTo>
                  <a:cubicBezTo>
                    <a:pt x="64" y="8"/>
                    <a:pt x="60" y="6"/>
                    <a:pt x="55" y="4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34" y="0"/>
                    <a:pt x="29" y="1"/>
                    <a:pt x="24" y="4"/>
                  </a:cubicBezTo>
                  <a:cubicBezTo>
                    <a:pt x="20" y="6"/>
                    <a:pt x="15" y="8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5"/>
                    <a:pt x="0" y="40"/>
                  </a:cubicBezTo>
                  <a:cubicBezTo>
                    <a:pt x="0" y="46"/>
                    <a:pt x="1" y="51"/>
                    <a:pt x="3" y="56"/>
                  </a:cubicBezTo>
                  <a:cubicBezTo>
                    <a:pt x="5" y="61"/>
                    <a:pt x="8" y="65"/>
                    <a:pt x="12" y="69"/>
                  </a:cubicBezTo>
                  <a:cubicBezTo>
                    <a:pt x="15" y="72"/>
                    <a:pt x="20" y="75"/>
                    <a:pt x="24" y="77"/>
                  </a:cubicBezTo>
                  <a:cubicBezTo>
                    <a:pt x="29" y="79"/>
                    <a:pt x="34" y="80"/>
                    <a:pt x="40" y="80"/>
                  </a:cubicBezTo>
                  <a:cubicBezTo>
                    <a:pt x="45" y="80"/>
                    <a:pt x="50" y="79"/>
                    <a:pt x="55" y="77"/>
                  </a:cubicBezTo>
                  <a:cubicBezTo>
                    <a:pt x="60" y="75"/>
                    <a:pt x="64" y="72"/>
                    <a:pt x="68" y="69"/>
                  </a:cubicBezTo>
                  <a:cubicBezTo>
                    <a:pt x="72" y="65"/>
                    <a:pt x="75" y="61"/>
                    <a:pt x="77" y="56"/>
                  </a:cubicBezTo>
                  <a:cubicBezTo>
                    <a:pt x="79" y="51"/>
                    <a:pt x="80" y="46"/>
                    <a:pt x="80" y="40"/>
                  </a:cubicBezTo>
                  <a:cubicBezTo>
                    <a:pt x="80" y="35"/>
                    <a:pt x="79" y="30"/>
                    <a:pt x="77" y="25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310"/>
            <p:cNvSpPr>
              <a:spLocks noEditPoints="1"/>
            </p:cNvSpPr>
            <p:nvPr/>
          </p:nvSpPr>
          <p:spPr bwMode="auto">
            <a:xfrm>
              <a:off x="10822470" y="3035345"/>
              <a:ext cx="303224" cy="303224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11 h 128"/>
                <a:gd name="T12" fmla="*/ 17 w 128"/>
                <a:gd name="T13" fmla="*/ 64 h 128"/>
                <a:gd name="T14" fmla="*/ 64 w 128"/>
                <a:gd name="T15" fmla="*/ 18 h 128"/>
                <a:gd name="T16" fmla="*/ 110 w 128"/>
                <a:gd name="T17" fmla="*/ 64 h 128"/>
                <a:gd name="T18" fmla="*/ 64 w 128"/>
                <a:gd name="T1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100"/>
                    <a:pt x="28" y="128"/>
                    <a:pt x="64" y="128"/>
                  </a:cubicBezTo>
                  <a:cubicBezTo>
                    <a:pt x="99" y="128"/>
                    <a:pt x="128" y="100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11"/>
                  </a:moveTo>
                  <a:cubicBezTo>
                    <a:pt x="38" y="111"/>
                    <a:pt x="17" y="90"/>
                    <a:pt x="17" y="64"/>
                  </a:cubicBezTo>
                  <a:cubicBezTo>
                    <a:pt x="17" y="39"/>
                    <a:pt x="38" y="18"/>
                    <a:pt x="64" y="18"/>
                  </a:cubicBezTo>
                  <a:cubicBezTo>
                    <a:pt x="90" y="18"/>
                    <a:pt x="110" y="39"/>
                    <a:pt x="110" y="64"/>
                  </a:cubicBezTo>
                  <a:cubicBezTo>
                    <a:pt x="110" y="90"/>
                    <a:pt x="90" y="111"/>
                    <a:pt x="64" y="111"/>
                  </a:cubicBezTo>
                  <a:close/>
                </a:path>
              </a:pathLst>
            </a:custGeom>
            <a:solidFill>
              <a:srgbClr val="67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57F61D1-C354-413E-91EC-6C281DD2C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82" y="90196"/>
            <a:ext cx="4849868" cy="6750731"/>
          </a:xfrm>
          <a:prstGeom prst="rect">
            <a:avLst/>
          </a:prstGeom>
        </p:spPr>
      </p:pic>
      <p:pic>
        <p:nvPicPr>
          <p:cNvPr id="71682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49" y="4183761"/>
            <a:ext cx="32162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直線單箭頭接點 102"/>
          <p:cNvCxnSpPr>
            <a:cxnSpLocks/>
            <a:stCxn id="24" idx="1"/>
            <a:endCxn id="22" idx="3"/>
          </p:cNvCxnSpPr>
          <p:nvPr/>
        </p:nvCxnSpPr>
        <p:spPr>
          <a:xfrm flipH="1">
            <a:off x="4532924" y="4386720"/>
            <a:ext cx="402771" cy="108656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8229600" y="6508750"/>
            <a:ext cx="1466850" cy="365125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46" name="直線單箭頭接點 45"/>
          <p:cNvCxnSpPr>
            <a:cxnSpLocks/>
            <a:endCxn id="18" idx="1"/>
          </p:cNvCxnSpPr>
          <p:nvPr/>
        </p:nvCxnSpPr>
        <p:spPr>
          <a:xfrm>
            <a:off x="3678648" y="2743430"/>
            <a:ext cx="1251143" cy="21424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cxnSpLocks/>
          </p:cNvCxnSpPr>
          <p:nvPr/>
        </p:nvCxnSpPr>
        <p:spPr>
          <a:xfrm>
            <a:off x="3712019" y="1074011"/>
            <a:ext cx="1199705" cy="154557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cxnSpLocks/>
            <a:stCxn id="75" idx="1"/>
          </p:cNvCxnSpPr>
          <p:nvPr/>
        </p:nvCxnSpPr>
        <p:spPr>
          <a:xfrm flipH="1">
            <a:off x="9660191" y="4002487"/>
            <a:ext cx="708996" cy="275553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cxnSpLocks/>
            <a:stCxn id="62" idx="1"/>
            <a:endCxn id="4" idx="3"/>
          </p:cNvCxnSpPr>
          <p:nvPr/>
        </p:nvCxnSpPr>
        <p:spPr>
          <a:xfrm flipH="1" flipV="1">
            <a:off x="9642402" y="661631"/>
            <a:ext cx="620896" cy="47208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cxnSpLocks/>
            <a:stCxn id="80" idx="1"/>
            <a:endCxn id="17" idx="3"/>
          </p:cNvCxnSpPr>
          <p:nvPr/>
        </p:nvCxnSpPr>
        <p:spPr>
          <a:xfrm flipH="1">
            <a:off x="9696450" y="5511579"/>
            <a:ext cx="374058" cy="117973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9" name="文字方塊 109"/>
          <p:cNvSpPr txBox="1">
            <a:spLocks noChangeArrowheads="1"/>
          </p:cNvSpPr>
          <p:nvPr/>
        </p:nvSpPr>
        <p:spPr bwMode="auto">
          <a:xfrm>
            <a:off x="244475" y="180975"/>
            <a:ext cx="436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一般生報名表範例（白色）</a:t>
            </a:r>
          </a:p>
        </p:txBody>
      </p:sp>
      <p:sp>
        <p:nvSpPr>
          <p:cNvPr id="7170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47635" y="635417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56</a:t>
            </a:r>
            <a:endParaRPr lang="zh-TW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5699766" y="428625"/>
            <a:ext cx="2964892" cy="437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705832" y="437418"/>
            <a:ext cx="936570" cy="44842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929792" y="2396894"/>
            <a:ext cx="3115081" cy="388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929791" y="2817582"/>
            <a:ext cx="2916977" cy="280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794737" y="4183761"/>
            <a:ext cx="738187" cy="2579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935695" y="3354416"/>
            <a:ext cx="2882899" cy="2064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" name="直線單箭頭接點 30"/>
          <p:cNvCxnSpPr>
            <a:cxnSpLocks/>
            <a:stCxn id="56" idx="3"/>
            <a:endCxn id="22" idx="1"/>
          </p:cNvCxnSpPr>
          <p:nvPr/>
        </p:nvCxnSpPr>
        <p:spPr>
          <a:xfrm flipV="1">
            <a:off x="3185176" y="5473281"/>
            <a:ext cx="609561" cy="6399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313664" y="3097775"/>
            <a:ext cx="1328737" cy="232124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911724" y="6518081"/>
            <a:ext cx="4730677" cy="28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4" name="圖片 53">
            <a:extLst>
              <a:ext uri="{FF2B5EF4-FFF2-40B4-BE49-F238E27FC236}">
                <a16:creationId xmlns:a16="http://schemas.microsoft.com/office/drawing/2014/main" id="{726E6DC3-9224-49DA-9F26-C5CC0573A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529" y="2372731"/>
            <a:ext cx="2248609" cy="523334"/>
          </a:xfrm>
          <a:prstGeom prst="rect">
            <a:avLst/>
          </a:prstGeom>
        </p:spPr>
      </p:pic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7635BB7A-7600-49A8-A279-F83D24E1B353}"/>
              </a:ext>
            </a:extLst>
          </p:cNvPr>
          <p:cNvCxnSpPr/>
          <p:nvPr/>
        </p:nvCxnSpPr>
        <p:spPr>
          <a:xfrm>
            <a:off x="7818594" y="836614"/>
            <a:ext cx="0" cy="171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A127E8CE-139A-4D5D-9FCA-B59FC35B1CD1}"/>
              </a:ext>
            </a:extLst>
          </p:cNvPr>
          <p:cNvCxnSpPr/>
          <p:nvPr/>
        </p:nvCxnSpPr>
        <p:spPr>
          <a:xfrm>
            <a:off x="7818594" y="1007706"/>
            <a:ext cx="3166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461C2E09-6DC0-488C-B485-118F3179F455}"/>
              </a:ext>
            </a:extLst>
          </p:cNvPr>
          <p:cNvCxnSpPr>
            <a:cxnSpLocks/>
          </p:cNvCxnSpPr>
          <p:nvPr/>
        </p:nvCxnSpPr>
        <p:spPr>
          <a:xfrm>
            <a:off x="10985463" y="1007706"/>
            <a:ext cx="0" cy="7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ADCA8453-0ACF-44E6-9DA7-9C254C029D2B}"/>
              </a:ext>
            </a:extLst>
          </p:cNvPr>
          <p:cNvGrpSpPr/>
          <p:nvPr/>
        </p:nvGrpSpPr>
        <p:grpSpPr>
          <a:xfrm>
            <a:off x="436562" y="732548"/>
            <a:ext cx="3276241" cy="722086"/>
            <a:chOff x="389143" y="1073969"/>
            <a:chExt cx="2677029" cy="1045746"/>
          </a:xfrm>
        </p:grpSpPr>
        <p:sp>
          <p:nvSpPr>
            <p:cNvPr id="87" name="Folded Corner 15">
              <a:extLst>
                <a:ext uri="{FF2B5EF4-FFF2-40B4-BE49-F238E27FC236}">
                  <a16:creationId xmlns:a16="http://schemas.microsoft.com/office/drawing/2014/main" id="{AE3532CD-6020-41B3-81DE-88F0CA3820DB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文字方塊 88">
              <a:extLst>
                <a:ext uri="{FF2B5EF4-FFF2-40B4-BE49-F238E27FC236}">
                  <a16:creationId xmlns:a16="http://schemas.microsoft.com/office/drawing/2014/main" id="{FA75815C-7962-4904-B4EB-29C40F55FFF2}"/>
                </a:ext>
              </a:extLst>
            </p:cNvPr>
            <p:cNvSpPr txBox="1"/>
            <p:nvPr/>
          </p:nvSpPr>
          <p:spPr>
            <a:xfrm>
              <a:off x="396766" y="1128824"/>
              <a:ext cx="2590561" cy="936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填寫寄發「聯合免試入學現場登記分發通知單」之收件地址</a:t>
              </a:r>
              <a:endParaRPr lang="zh-TW" altLang="en-US" sz="1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4912736F-59CB-4EDE-BEEF-59F3C9F0D965}"/>
              </a:ext>
            </a:extLst>
          </p:cNvPr>
          <p:cNvGrpSpPr/>
          <p:nvPr/>
        </p:nvGrpSpPr>
        <p:grpSpPr>
          <a:xfrm>
            <a:off x="445891" y="1578474"/>
            <a:ext cx="3276241" cy="722086"/>
            <a:chOff x="389143" y="1073969"/>
            <a:chExt cx="2677029" cy="1045746"/>
          </a:xfrm>
        </p:grpSpPr>
        <p:sp>
          <p:nvSpPr>
            <p:cNvPr id="38" name="Folded Corner 15">
              <a:extLst>
                <a:ext uri="{FF2B5EF4-FFF2-40B4-BE49-F238E27FC236}">
                  <a16:creationId xmlns:a16="http://schemas.microsoft.com/office/drawing/2014/main" id="{DC5F525C-CE63-4EAC-97C9-8B177567A5E9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473F65E3-02C6-49D6-9444-CCA1704A7DDD}"/>
                </a:ext>
              </a:extLst>
            </p:cNvPr>
            <p:cNvSpPr txBox="1"/>
            <p:nvPr/>
          </p:nvSpPr>
          <p:spPr>
            <a:xfrm>
              <a:off x="396766" y="1128824"/>
              <a:ext cx="2590561" cy="936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勾選是否填考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113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國中教育會考並填寫國中會考准考證號碼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77B76D7A-0494-49D3-9E74-03436BC682FD}"/>
              </a:ext>
            </a:extLst>
          </p:cNvPr>
          <p:cNvGrpSpPr/>
          <p:nvPr/>
        </p:nvGrpSpPr>
        <p:grpSpPr>
          <a:xfrm>
            <a:off x="323685" y="3047032"/>
            <a:ext cx="4223092" cy="1023129"/>
            <a:chOff x="389143" y="1073968"/>
            <a:chExt cx="2677029" cy="1386229"/>
          </a:xfrm>
        </p:grpSpPr>
        <p:sp>
          <p:nvSpPr>
            <p:cNvPr id="42" name="Folded Corner 15">
              <a:extLst>
                <a:ext uri="{FF2B5EF4-FFF2-40B4-BE49-F238E27FC236}">
                  <a16:creationId xmlns:a16="http://schemas.microsoft.com/office/drawing/2014/main" id="{7FF965FA-254D-4222-ABAC-F7E3BA347042}"/>
                </a:ext>
              </a:extLst>
            </p:cNvPr>
            <p:cNvSpPr/>
            <p:nvPr/>
          </p:nvSpPr>
          <p:spPr>
            <a:xfrm>
              <a:off x="389143" y="1073968"/>
              <a:ext cx="2677029" cy="1386229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A84B7096-E490-4C1A-9040-C2F200DF656E}"/>
                </a:ext>
              </a:extLst>
            </p:cNvPr>
            <p:cNvSpPr txBox="1"/>
            <p:nvPr/>
          </p:nvSpPr>
          <p:spPr>
            <a:xfrm>
              <a:off x="396766" y="1128823"/>
              <a:ext cx="2646041" cy="125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請將學生「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113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學年度五專入學專用聯合免試入學超額比序項目積分證明單」正本中，已審核確認後之項目勾選碼</a:t>
              </a: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EE3EBE15-D0E0-4B77-A5FB-857D869BD42E}"/>
              </a:ext>
            </a:extLst>
          </p:cNvPr>
          <p:cNvGrpSpPr/>
          <p:nvPr/>
        </p:nvGrpSpPr>
        <p:grpSpPr>
          <a:xfrm>
            <a:off x="442395" y="5752169"/>
            <a:ext cx="2742781" cy="722086"/>
            <a:chOff x="389143" y="1073969"/>
            <a:chExt cx="2677029" cy="1045746"/>
          </a:xfrm>
          <a:solidFill>
            <a:schemeClr val="bg1"/>
          </a:solidFill>
        </p:grpSpPr>
        <p:sp>
          <p:nvSpPr>
            <p:cNvPr id="56" name="Folded Corner 15">
              <a:extLst>
                <a:ext uri="{FF2B5EF4-FFF2-40B4-BE49-F238E27FC236}">
                  <a16:creationId xmlns:a16="http://schemas.microsoft.com/office/drawing/2014/main" id="{56721947-AA14-45C7-892D-92D5492C1773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grp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03B7DB1C-3E7F-447E-A69E-D308A3F91B29}"/>
                </a:ext>
              </a:extLst>
            </p:cNvPr>
            <p:cNvSpPr txBox="1"/>
            <p:nvPr/>
          </p:nvSpPr>
          <p:spPr>
            <a:xfrm>
              <a:off x="494979" y="1128824"/>
              <a:ext cx="2492348" cy="9360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勾選黏貼在相關證明文件黏貼表中之證明文件</a:t>
              </a:r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94476AB8-7AD6-4A4C-89D5-A053FDF03549}"/>
              </a:ext>
            </a:extLst>
          </p:cNvPr>
          <p:cNvGrpSpPr/>
          <p:nvPr/>
        </p:nvGrpSpPr>
        <p:grpSpPr>
          <a:xfrm>
            <a:off x="10263298" y="480834"/>
            <a:ext cx="1534426" cy="456009"/>
            <a:chOff x="389142" y="1505943"/>
            <a:chExt cx="2868951" cy="613772"/>
          </a:xfrm>
        </p:grpSpPr>
        <p:sp>
          <p:nvSpPr>
            <p:cNvPr id="62" name="Folded Corner 15">
              <a:extLst>
                <a:ext uri="{FF2B5EF4-FFF2-40B4-BE49-F238E27FC236}">
                  <a16:creationId xmlns:a16="http://schemas.microsoft.com/office/drawing/2014/main" id="{3E7FED3A-28E5-4F5F-B82B-6E898F3BED43}"/>
                </a:ext>
              </a:extLst>
            </p:cNvPr>
            <p:cNvSpPr/>
            <p:nvPr/>
          </p:nvSpPr>
          <p:spPr>
            <a:xfrm>
              <a:off x="389142" y="1505943"/>
              <a:ext cx="2677030" cy="613772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549BF6F9-BB1C-4248-9043-8B3502CAB5C1}"/>
                </a:ext>
              </a:extLst>
            </p:cNvPr>
            <p:cNvSpPr txBox="1"/>
            <p:nvPr/>
          </p:nvSpPr>
          <p:spPr>
            <a:xfrm>
              <a:off x="667533" y="1572654"/>
              <a:ext cx="2590560" cy="534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本會填寫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F9299437-2260-409F-B964-E7C3D7A79103}"/>
              </a:ext>
            </a:extLst>
          </p:cNvPr>
          <p:cNvGrpSpPr/>
          <p:nvPr/>
        </p:nvGrpSpPr>
        <p:grpSpPr>
          <a:xfrm>
            <a:off x="10030538" y="1809085"/>
            <a:ext cx="1844873" cy="752252"/>
            <a:chOff x="9884005" y="1855123"/>
            <a:chExt cx="1844873" cy="752252"/>
          </a:xfrm>
        </p:grpSpPr>
        <p:sp>
          <p:nvSpPr>
            <p:cNvPr id="71" name="Folded Corner 15">
              <a:extLst>
                <a:ext uri="{FF2B5EF4-FFF2-40B4-BE49-F238E27FC236}">
                  <a16:creationId xmlns:a16="http://schemas.microsoft.com/office/drawing/2014/main" id="{D5AF7E63-97F2-427F-AE08-399713EB9E8C}"/>
                </a:ext>
              </a:extLst>
            </p:cNvPr>
            <p:cNvSpPr/>
            <p:nvPr/>
          </p:nvSpPr>
          <p:spPr>
            <a:xfrm>
              <a:off x="9884005" y="1855123"/>
              <a:ext cx="1844873" cy="752252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61BADC92-B0B7-4982-92B1-A7C29C7682D7}"/>
                </a:ext>
              </a:extLst>
            </p:cNvPr>
            <p:cNvSpPr txBox="1"/>
            <p:nvPr/>
          </p:nvSpPr>
          <p:spPr>
            <a:xfrm>
              <a:off x="9884005" y="1945032"/>
              <a:ext cx="18448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校名及代碼不符時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以校名為準</a:t>
              </a:r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C847F1E9-7772-4B4D-889A-524A01C2941F}"/>
              </a:ext>
            </a:extLst>
          </p:cNvPr>
          <p:cNvGrpSpPr/>
          <p:nvPr/>
        </p:nvGrpSpPr>
        <p:grpSpPr>
          <a:xfrm>
            <a:off x="10369187" y="3774482"/>
            <a:ext cx="1471542" cy="456009"/>
            <a:chOff x="389142" y="1505943"/>
            <a:chExt cx="2751376" cy="613772"/>
          </a:xfrm>
        </p:grpSpPr>
        <p:sp>
          <p:nvSpPr>
            <p:cNvPr id="75" name="Folded Corner 15">
              <a:extLst>
                <a:ext uri="{FF2B5EF4-FFF2-40B4-BE49-F238E27FC236}">
                  <a16:creationId xmlns:a16="http://schemas.microsoft.com/office/drawing/2014/main" id="{46DDA386-A901-4FA2-BBF5-34C200E5AC4A}"/>
                </a:ext>
              </a:extLst>
            </p:cNvPr>
            <p:cNvSpPr/>
            <p:nvPr/>
          </p:nvSpPr>
          <p:spPr>
            <a:xfrm>
              <a:off x="389142" y="1505943"/>
              <a:ext cx="2677030" cy="613772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928B4D88-531A-412A-A587-1B67A8A9DD4D}"/>
                </a:ext>
              </a:extLst>
            </p:cNvPr>
            <p:cNvSpPr txBox="1"/>
            <p:nvPr/>
          </p:nvSpPr>
          <p:spPr>
            <a:xfrm>
              <a:off x="549957" y="1610000"/>
              <a:ext cx="2590561" cy="49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委員會填寫</a:t>
              </a: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32F0997F-D9A7-4D6D-A87C-CF66FBE16D52}"/>
              </a:ext>
            </a:extLst>
          </p:cNvPr>
          <p:cNvGrpSpPr/>
          <p:nvPr/>
        </p:nvGrpSpPr>
        <p:grpSpPr>
          <a:xfrm>
            <a:off x="10070508" y="5011304"/>
            <a:ext cx="1854678" cy="1000549"/>
            <a:chOff x="10109297" y="4751620"/>
            <a:chExt cx="1854678" cy="1000549"/>
          </a:xfrm>
        </p:grpSpPr>
        <p:sp>
          <p:nvSpPr>
            <p:cNvPr id="80" name="Folded Corner 15">
              <a:extLst>
                <a:ext uri="{FF2B5EF4-FFF2-40B4-BE49-F238E27FC236}">
                  <a16:creationId xmlns:a16="http://schemas.microsoft.com/office/drawing/2014/main" id="{0D07D10A-5805-4FBD-86FA-E0B1AA76C8D2}"/>
                </a:ext>
              </a:extLst>
            </p:cNvPr>
            <p:cNvSpPr/>
            <p:nvPr/>
          </p:nvSpPr>
          <p:spPr>
            <a:xfrm>
              <a:off x="10109297" y="4751620"/>
              <a:ext cx="1844873" cy="1000549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82" name="文字方塊 81">
              <a:extLst>
                <a:ext uri="{FF2B5EF4-FFF2-40B4-BE49-F238E27FC236}">
                  <a16:creationId xmlns:a16="http://schemas.microsoft.com/office/drawing/2014/main" id="{753A7408-B07A-4F05-B6A1-F84755979DBC}"/>
                </a:ext>
              </a:extLst>
            </p:cNvPr>
            <p:cNvSpPr txBox="1"/>
            <p:nvPr/>
          </p:nvSpPr>
          <p:spPr>
            <a:xfrm>
              <a:off x="10193546" y="4815834"/>
              <a:ext cx="177042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請報名免試生及家長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監護人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簽章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CB37760-B4DA-43D8-BFD4-6FE31C904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722" y="60717"/>
            <a:ext cx="4519454" cy="6771416"/>
          </a:xfrm>
          <a:prstGeom prst="rect">
            <a:avLst/>
          </a:prstGeom>
        </p:spPr>
      </p:pic>
      <p:sp>
        <p:nvSpPr>
          <p:cNvPr id="72711" name="文字方塊 25"/>
          <p:cNvSpPr txBox="1">
            <a:spLocks noChangeArrowheads="1"/>
          </p:cNvSpPr>
          <p:nvPr/>
        </p:nvSpPr>
        <p:spPr bwMode="auto">
          <a:xfrm>
            <a:off x="227013" y="261938"/>
            <a:ext cx="3567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一般生報名表範例（白色）</a:t>
            </a:r>
          </a:p>
        </p:txBody>
      </p:sp>
      <p:cxnSp>
        <p:nvCxnSpPr>
          <p:cNvPr id="27" name="直線單箭頭接點 26"/>
          <p:cNvCxnSpPr>
            <a:cxnSpLocks/>
            <a:stCxn id="31" idx="3"/>
            <a:endCxn id="5" idx="1"/>
          </p:cNvCxnSpPr>
          <p:nvPr/>
        </p:nvCxnSpPr>
        <p:spPr>
          <a:xfrm>
            <a:off x="3387012" y="1922927"/>
            <a:ext cx="1347142" cy="4701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  <a:stCxn id="47" idx="3"/>
          </p:cNvCxnSpPr>
          <p:nvPr/>
        </p:nvCxnSpPr>
        <p:spPr>
          <a:xfrm flipV="1">
            <a:off x="3884008" y="3998334"/>
            <a:ext cx="1339047" cy="106192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cxnSpLocks/>
            <a:stCxn id="54" idx="1"/>
          </p:cNvCxnSpPr>
          <p:nvPr/>
        </p:nvCxnSpPr>
        <p:spPr>
          <a:xfrm flipH="1">
            <a:off x="7754751" y="4749246"/>
            <a:ext cx="539414" cy="30856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cxnSpLocks/>
            <a:stCxn id="26" idx="3"/>
            <a:endCxn id="3" idx="1"/>
          </p:cNvCxnSpPr>
          <p:nvPr/>
        </p:nvCxnSpPr>
        <p:spPr>
          <a:xfrm>
            <a:off x="3143611" y="1094102"/>
            <a:ext cx="1559765" cy="926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  <a:stCxn id="64" idx="3"/>
          </p:cNvCxnSpPr>
          <p:nvPr/>
        </p:nvCxnSpPr>
        <p:spPr bwMode="auto">
          <a:xfrm flipV="1">
            <a:off x="3828941" y="2849156"/>
            <a:ext cx="2267058" cy="13124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cxnSpLocks/>
            <a:stCxn id="41" idx="3"/>
          </p:cNvCxnSpPr>
          <p:nvPr/>
        </p:nvCxnSpPr>
        <p:spPr bwMode="auto">
          <a:xfrm flipV="1">
            <a:off x="4152120" y="3429000"/>
            <a:ext cx="662476" cy="49471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cxnSpLocks/>
          </p:cNvCxnSpPr>
          <p:nvPr/>
        </p:nvCxnSpPr>
        <p:spPr>
          <a:xfrm flipH="1" flipV="1">
            <a:off x="7959012" y="5731711"/>
            <a:ext cx="578499" cy="21815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07525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57</a:t>
            </a:r>
            <a:endParaRPr lang="zh-TW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4703376" y="1029886"/>
            <a:ext cx="4495800" cy="313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4154" y="2180547"/>
            <a:ext cx="4465022" cy="425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49E1A717-C487-46F1-A3AE-31A6C7CE5DA2}"/>
              </a:ext>
            </a:extLst>
          </p:cNvPr>
          <p:cNvCxnSpPr>
            <a:cxnSpLocks/>
          </p:cNvCxnSpPr>
          <p:nvPr/>
        </p:nvCxnSpPr>
        <p:spPr>
          <a:xfrm flipH="1">
            <a:off x="8050820" y="6089576"/>
            <a:ext cx="486691" cy="1077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C9C88213-8837-4292-B0EB-58E1748EFA42}"/>
              </a:ext>
            </a:extLst>
          </p:cNvPr>
          <p:cNvGrpSpPr/>
          <p:nvPr/>
        </p:nvGrpSpPr>
        <p:grpSpPr>
          <a:xfrm>
            <a:off x="517885" y="844611"/>
            <a:ext cx="2625726" cy="498982"/>
            <a:chOff x="389143" y="1073969"/>
            <a:chExt cx="2677029" cy="1045746"/>
          </a:xfrm>
        </p:grpSpPr>
        <p:sp>
          <p:nvSpPr>
            <p:cNvPr id="26" name="Folded Corner 15">
              <a:extLst>
                <a:ext uri="{FF2B5EF4-FFF2-40B4-BE49-F238E27FC236}">
                  <a16:creationId xmlns:a16="http://schemas.microsoft.com/office/drawing/2014/main" id="{746A1E10-6082-49E4-9325-8F1AFE6035BC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3662AF9A-12DC-4E6D-9E21-F13485DCB990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534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弱勢身分別限擇一勾選</a:t>
              </a: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BBCEAF34-92D6-404D-9EAB-C0DC6A10C488}"/>
              </a:ext>
            </a:extLst>
          </p:cNvPr>
          <p:cNvGrpSpPr/>
          <p:nvPr/>
        </p:nvGrpSpPr>
        <p:grpSpPr>
          <a:xfrm>
            <a:off x="517884" y="1564862"/>
            <a:ext cx="2869128" cy="1219416"/>
            <a:chOff x="389143" y="1073969"/>
            <a:chExt cx="2677029" cy="1780684"/>
          </a:xfrm>
        </p:grpSpPr>
        <p:sp>
          <p:nvSpPr>
            <p:cNvPr id="31" name="Folded Corner 15">
              <a:extLst>
                <a:ext uri="{FF2B5EF4-FFF2-40B4-BE49-F238E27FC236}">
                  <a16:creationId xmlns:a16="http://schemas.microsoft.com/office/drawing/2014/main" id="{D695EE52-B853-4D9B-BCAD-CB69F4ACD32F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B6105AE-940B-40F5-AD1F-F765B9B01170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1632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浮貼繳費證明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endPara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        國中集體報名免貼</a:t>
              </a:r>
              <a:endParaRPr lang="zh-TW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8F4A6CD3-3441-4B08-85EE-BD3887770000}"/>
              </a:ext>
            </a:extLst>
          </p:cNvPr>
          <p:cNvGrpSpPr/>
          <p:nvPr/>
        </p:nvGrpSpPr>
        <p:grpSpPr>
          <a:xfrm>
            <a:off x="517883" y="3674223"/>
            <a:ext cx="3634237" cy="498982"/>
            <a:chOff x="389143" y="1073969"/>
            <a:chExt cx="2677029" cy="1045746"/>
          </a:xfrm>
        </p:grpSpPr>
        <p:sp>
          <p:nvSpPr>
            <p:cNvPr id="41" name="Folded Corner 15">
              <a:extLst>
                <a:ext uri="{FF2B5EF4-FFF2-40B4-BE49-F238E27FC236}">
                  <a16:creationId xmlns:a16="http://schemas.microsoft.com/office/drawing/2014/main" id="{7A3383E3-FD20-4336-ACDE-701221FD08F4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EDABDBC1-4B20-4F31-B3FE-73B171D5350E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774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浮貼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「弱勢身分」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證明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endParaRPr lang="zh-TW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C42861B1-4B33-4FE3-A950-798F0E82B0A8}"/>
              </a:ext>
            </a:extLst>
          </p:cNvPr>
          <p:cNvGrpSpPr/>
          <p:nvPr/>
        </p:nvGrpSpPr>
        <p:grpSpPr>
          <a:xfrm>
            <a:off x="474292" y="4552593"/>
            <a:ext cx="3409716" cy="1015325"/>
            <a:chOff x="389143" y="1073969"/>
            <a:chExt cx="2677029" cy="1045746"/>
          </a:xfrm>
        </p:grpSpPr>
        <p:sp>
          <p:nvSpPr>
            <p:cNvPr id="47" name="Folded Corner 15">
              <a:extLst>
                <a:ext uri="{FF2B5EF4-FFF2-40B4-BE49-F238E27FC236}">
                  <a16:creationId xmlns:a16="http://schemas.microsoft.com/office/drawing/2014/main" id="{F4121F87-58DF-400C-904F-D4317F7B9BE2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5D971196-9539-47B5-A174-B5F4901C6CF5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887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超額比序項目積分證明單</a:t>
              </a:r>
              <a:r>
                <a:rPr lang="en-US" altLang="zh-TW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</a:p>
            <a:p>
              <a:pPr algn="just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        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正本審核確認後，加蓋學</a:t>
              </a:r>
              <a:endParaRPr lang="en-US" altLang="zh-TW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just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        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校章戳浮貼於此</a:t>
              </a:r>
              <a:endParaRPr lang="zh-TW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8F549561-FDD9-44D0-BBBE-9742ED45A1DE}"/>
              </a:ext>
            </a:extLst>
          </p:cNvPr>
          <p:cNvGrpSpPr/>
          <p:nvPr/>
        </p:nvGrpSpPr>
        <p:grpSpPr>
          <a:xfrm>
            <a:off x="8294165" y="4499755"/>
            <a:ext cx="3654489" cy="498982"/>
            <a:chOff x="389143" y="1073969"/>
            <a:chExt cx="2677029" cy="1045746"/>
          </a:xfrm>
          <a:solidFill>
            <a:schemeClr val="bg1"/>
          </a:solidFill>
        </p:grpSpPr>
        <p:sp>
          <p:nvSpPr>
            <p:cNvPr id="54" name="Folded Corner 15">
              <a:extLst>
                <a:ext uri="{FF2B5EF4-FFF2-40B4-BE49-F238E27FC236}">
                  <a16:creationId xmlns:a16="http://schemas.microsoft.com/office/drawing/2014/main" id="{0A5D9E96-C04B-4EC8-8819-C6DBFC523492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grp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30E885C3-C5B3-4675-978E-4EDC21CDC11D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7740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）浮貼全民英檢成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績證明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endParaRPr lang="zh-TW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3414AFA7-E9FA-4C5B-B3B2-22F767EACDD1}"/>
              </a:ext>
            </a:extLst>
          </p:cNvPr>
          <p:cNvGrpSpPr/>
          <p:nvPr/>
        </p:nvGrpSpPr>
        <p:grpSpPr>
          <a:xfrm>
            <a:off x="8422836" y="5731711"/>
            <a:ext cx="3323874" cy="498982"/>
            <a:chOff x="389143" y="1073969"/>
            <a:chExt cx="2677029" cy="1045746"/>
          </a:xfrm>
          <a:solidFill>
            <a:schemeClr val="bg1"/>
          </a:solidFill>
        </p:grpSpPr>
        <p:sp>
          <p:nvSpPr>
            <p:cNvPr id="60" name="Folded Corner 15">
              <a:extLst>
                <a:ext uri="{FF2B5EF4-FFF2-40B4-BE49-F238E27FC236}">
                  <a16:creationId xmlns:a16="http://schemas.microsoft.com/office/drawing/2014/main" id="{D4108547-5195-4C37-B0F8-A5D8646A89EA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grp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6A7D9399-C679-4A1A-92CB-220B44781A8D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7740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）競賽證明文件影本</a:t>
              </a:r>
              <a:endParaRPr lang="zh-TW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1FE5E866-C507-4968-AB00-257C788320FA}"/>
              </a:ext>
            </a:extLst>
          </p:cNvPr>
          <p:cNvGrpSpPr/>
          <p:nvPr/>
        </p:nvGrpSpPr>
        <p:grpSpPr>
          <a:xfrm>
            <a:off x="500612" y="2502260"/>
            <a:ext cx="3328329" cy="990190"/>
            <a:chOff x="555377" y="2267920"/>
            <a:chExt cx="2881302" cy="990190"/>
          </a:xfrm>
        </p:grpSpPr>
        <p:sp>
          <p:nvSpPr>
            <p:cNvPr id="64" name="Folded Corner 15">
              <a:extLst>
                <a:ext uri="{FF2B5EF4-FFF2-40B4-BE49-F238E27FC236}">
                  <a16:creationId xmlns:a16="http://schemas.microsoft.com/office/drawing/2014/main" id="{DC1E2300-C78E-4E52-ABF5-D4D3AB3B80EA}"/>
                </a:ext>
              </a:extLst>
            </p:cNvPr>
            <p:cNvSpPr/>
            <p:nvPr/>
          </p:nvSpPr>
          <p:spPr>
            <a:xfrm>
              <a:off x="567551" y="2267920"/>
              <a:ext cx="2869128" cy="956284"/>
            </a:xfrm>
            <a:prstGeom prst="foldedCorner">
              <a:avLst/>
            </a:prstGeom>
            <a:noFill/>
            <a:ln w="28575">
              <a:solidFill>
                <a:srgbClr val="3777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A266BAE9-142D-45FF-AFA1-51B47F4D5D89}"/>
                </a:ext>
              </a:extLst>
            </p:cNvPr>
            <p:cNvSpPr txBox="1"/>
            <p:nvPr/>
          </p:nvSpPr>
          <p:spPr>
            <a:xfrm>
              <a:off x="555377" y="2334780"/>
              <a:ext cx="286912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浮貼學歷或同等學力證明</a:t>
              </a:r>
              <a:endParaRPr lang="en-US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          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國中集體報名</a:t>
              </a:r>
              <a:r>
                <a:rPr lang="zh-TW" altLang="en-US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免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附畢</a:t>
              </a:r>
              <a:endParaRPr lang="en-US" altLang="zh-TW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        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業證書影本</a:t>
              </a:r>
              <a:endParaRPr lang="zh-TW" altLang="zh-TW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96ED7E5-F7E1-4BDB-B8E0-CB5B3945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98" y="65086"/>
            <a:ext cx="4803764" cy="6802002"/>
          </a:xfrm>
          <a:prstGeom prst="rect">
            <a:avLst/>
          </a:prstGeom>
        </p:spPr>
      </p:pic>
      <p:pic>
        <p:nvPicPr>
          <p:cNvPr id="73730" name="圖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32" y="4122375"/>
            <a:ext cx="321786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8229600" y="6508750"/>
            <a:ext cx="1466850" cy="365125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46" name="直線單箭頭接點 45"/>
          <p:cNvCxnSpPr>
            <a:cxnSpLocks/>
            <a:stCxn id="54" idx="3"/>
            <a:endCxn id="18" idx="1"/>
          </p:cNvCxnSpPr>
          <p:nvPr/>
        </p:nvCxnSpPr>
        <p:spPr>
          <a:xfrm>
            <a:off x="3335293" y="2642447"/>
            <a:ext cx="1566908" cy="34663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cxnSpLocks/>
            <a:stCxn id="47" idx="3"/>
          </p:cNvCxnSpPr>
          <p:nvPr/>
        </p:nvCxnSpPr>
        <p:spPr>
          <a:xfrm>
            <a:off x="3712803" y="1121584"/>
            <a:ext cx="1189397" cy="15023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cxnSpLocks/>
            <a:endCxn id="25" idx="1"/>
          </p:cNvCxnSpPr>
          <p:nvPr/>
        </p:nvCxnSpPr>
        <p:spPr>
          <a:xfrm flipV="1">
            <a:off x="2865694" y="5431269"/>
            <a:ext cx="611288" cy="6517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cxnSpLocks/>
            <a:stCxn id="71" idx="1"/>
            <a:endCxn id="37" idx="3"/>
          </p:cNvCxnSpPr>
          <p:nvPr/>
        </p:nvCxnSpPr>
        <p:spPr>
          <a:xfrm flipH="1">
            <a:off x="9597301" y="4002487"/>
            <a:ext cx="771886" cy="260022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cxnSpLocks/>
            <a:stCxn id="64" idx="1"/>
            <a:endCxn id="5" idx="3"/>
          </p:cNvCxnSpPr>
          <p:nvPr/>
        </p:nvCxnSpPr>
        <p:spPr>
          <a:xfrm flipH="1" flipV="1">
            <a:off x="9597302" y="617538"/>
            <a:ext cx="665996" cy="91301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34" idx="1"/>
            <a:endCxn id="25" idx="3"/>
          </p:cNvCxnSpPr>
          <p:nvPr/>
        </p:nvCxnSpPr>
        <p:spPr>
          <a:xfrm flipH="1">
            <a:off x="4237394" y="4261066"/>
            <a:ext cx="664806" cy="117020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6" name="文字方塊 84"/>
          <p:cNvSpPr txBox="1">
            <a:spLocks noChangeArrowheads="1"/>
          </p:cNvSpPr>
          <p:nvPr/>
        </p:nvSpPr>
        <p:spPr bwMode="auto">
          <a:xfrm>
            <a:off x="163513" y="261938"/>
            <a:ext cx="436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特種身分生報名表範例</a:t>
            </a:r>
            <a:r>
              <a:rPr lang="zh-TW" altLang="en-US" sz="2300" b="1" dirty="0">
                <a:solidFill>
                  <a:schemeClr val="bg1"/>
                </a:solidFill>
                <a:effectLst>
                  <a:glow rad="101600">
                    <a:schemeClr val="accent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（黃色）</a:t>
            </a:r>
          </a:p>
        </p:txBody>
      </p:sp>
      <p:sp>
        <p:nvSpPr>
          <p:cNvPr id="73749" name="投影片編號版面配置區 9"/>
          <p:cNvSpPr>
            <a:spLocks noGrp="1"/>
          </p:cNvSpPr>
          <p:nvPr>
            <p:ph type="sldNum" sz="quarter" idx="11"/>
          </p:nvPr>
        </p:nvSpPr>
        <p:spPr bwMode="auto">
          <a:xfrm>
            <a:off x="9426575" y="64039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58</a:t>
            </a:r>
            <a:endParaRPr lang="zh-TW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5581650" y="441325"/>
            <a:ext cx="2883722" cy="363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506692" y="441325"/>
            <a:ext cx="1090610" cy="352425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肘形接點 7"/>
          <p:cNvCxnSpPr>
            <a:cxnSpLocks/>
          </p:cNvCxnSpPr>
          <p:nvPr/>
        </p:nvCxnSpPr>
        <p:spPr>
          <a:xfrm>
            <a:off x="7469188" y="815975"/>
            <a:ext cx="3521075" cy="1316038"/>
          </a:xfrm>
          <a:prstGeom prst="bentConnector4">
            <a:avLst>
              <a:gd name="adj1" fmla="val 1122"/>
              <a:gd name="adj2" fmla="val 11736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902200" y="2449295"/>
            <a:ext cx="3072823" cy="34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902201" y="2837471"/>
            <a:ext cx="2829742" cy="303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476982" y="4141425"/>
            <a:ext cx="760412" cy="2579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902200" y="3100387"/>
            <a:ext cx="2827235" cy="2321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8147913" y="3103274"/>
            <a:ext cx="1449388" cy="231847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4902200" y="6468627"/>
            <a:ext cx="469510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3" name="直線單箭頭接點 42"/>
          <p:cNvCxnSpPr>
            <a:cxnSpLocks/>
            <a:stCxn id="74" idx="1"/>
          </p:cNvCxnSpPr>
          <p:nvPr/>
        </p:nvCxnSpPr>
        <p:spPr>
          <a:xfrm flipH="1">
            <a:off x="9588722" y="5745015"/>
            <a:ext cx="503940" cy="946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D6347356-026A-45D0-8423-99AF3D516193}"/>
              </a:ext>
            </a:extLst>
          </p:cNvPr>
          <p:cNvGrpSpPr/>
          <p:nvPr/>
        </p:nvGrpSpPr>
        <p:grpSpPr>
          <a:xfrm>
            <a:off x="436562" y="760541"/>
            <a:ext cx="3276241" cy="722086"/>
            <a:chOff x="389143" y="1073969"/>
            <a:chExt cx="2677029" cy="1045746"/>
          </a:xfrm>
        </p:grpSpPr>
        <p:sp>
          <p:nvSpPr>
            <p:cNvPr id="47" name="Folded Corner 15">
              <a:extLst>
                <a:ext uri="{FF2B5EF4-FFF2-40B4-BE49-F238E27FC236}">
                  <a16:creationId xmlns:a16="http://schemas.microsoft.com/office/drawing/2014/main" id="{BB0E91A3-B88E-4AC9-B05F-B42C452A140E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CE2632F1-363B-40DB-9810-F837F8948A56}"/>
                </a:ext>
              </a:extLst>
            </p:cNvPr>
            <p:cNvSpPr txBox="1"/>
            <p:nvPr/>
          </p:nvSpPr>
          <p:spPr>
            <a:xfrm>
              <a:off x="396766" y="1128824"/>
              <a:ext cx="2590561" cy="936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填寫寄發「聯合免試入學現場登記分發通知單」之收件地址</a:t>
              </a:r>
              <a:endParaRPr lang="zh-TW" altLang="en-US" sz="1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CBAA3C6C-78E4-42A8-96F4-8B01D4FA4F69}"/>
              </a:ext>
            </a:extLst>
          </p:cNvPr>
          <p:cNvGrpSpPr/>
          <p:nvPr/>
        </p:nvGrpSpPr>
        <p:grpSpPr>
          <a:xfrm>
            <a:off x="445891" y="1578474"/>
            <a:ext cx="3276241" cy="722086"/>
            <a:chOff x="389143" y="1073969"/>
            <a:chExt cx="2677029" cy="1045746"/>
          </a:xfrm>
        </p:grpSpPr>
        <p:sp>
          <p:nvSpPr>
            <p:cNvPr id="52" name="Folded Corner 15">
              <a:extLst>
                <a:ext uri="{FF2B5EF4-FFF2-40B4-BE49-F238E27FC236}">
                  <a16:creationId xmlns:a16="http://schemas.microsoft.com/office/drawing/2014/main" id="{EB5DE8AC-9F27-4772-8FFC-2713DEA19347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61B94C17-7C64-48DB-BC72-3CA7B329854A}"/>
                </a:ext>
              </a:extLst>
            </p:cNvPr>
            <p:cNvSpPr txBox="1"/>
            <p:nvPr/>
          </p:nvSpPr>
          <p:spPr>
            <a:xfrm>
              <a:off x="396766" y="1128824"/>
              <a:ext cx="2590561" cy="936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勾選是否填考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113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國中教育會考並填寫國中會考准考證號碼</a:t>
              </a:r>
            </a:p>
          </p:txBody>
        </p:sp>
      </p:grpSp>
      <p:pic>
        <p:nvPicPr>
          <p:cNvPr id="54" name="圖片 53">
            <a:extLst>
              <a:ext uri="{FF2B5EF4-FFF2-40B4-BE49-F238E27FC236}">
                <a16:creationId xmlns:a16="http://schemas.microsoft.com/office/drawing/2014/main" id="{1B477032-BCC8-494E-93DC-8A63A9AAC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84" y="2380780"/>
            <a:ext cx="2248609" cy="523334"/>
          </a:xfrm>
          <a:prstGeom prst="rect">
            <a:avLst/>
          </a:prstGeom>
        </p:spPr>
      </p:pic>
      <p:grpSp>
        <p:nvGrpSpPr>
          <p:cNvPr id="55" name="群組 54">
            <a:extLst>
              <a:ext uri="{FF2B5EF4-FFF2-40B4-BE49-F238E27FC236}">
                <a16:creationId xmlns:a16="http://schemas.microsoft.com/office/drawing/2014/main" id="{412E87D2-F4D9-4DF6-B62E-1D609E13660B}"/>
              </a:ext>
            </a:extLst>
          </p:cNvPr>
          <p:cNvGrpSpPr/>
          <p:nvPr/>
        </p:nvGrpSpPr>
        <p:grpSpPr>
          <a:xfrm>
            <a:off x="323685" y="3047033"/>
            <a:ext cx="4223092" cy="977464"/>
            <a:chOff x="389143" y="1073968"/>
            <a:chExt cx="2677029" cy="1386229"/>
          </a:xfrm>
        </p:grpSpPr>
        <p:sp>
          <p:nvSpPr>
            <p:cNvPr id="58" name="Folded Corner 15">
              <a:extLst>
                <a:ext uri="{FF2B5EF4-FFF2-40B4-BE49-F238E27FC236}">
                  <a16:creationId xmlns:a16="http://schemas.microsoft.com/office/drawing/2014/main" id="{C0407AD9-67EA-4D4B-ACD8-D129BBA93C0F}"/>
                </a:ext>
              </a:extLst>
            </p:cNvPr>
            <p:cNvSpPr/>
            <p:nvPr/>
          </p:nvSpPr>
          <p:spPr>
            <a:xfrm>
              <a:off x="389143" y="1073968"/>
              <a:ext cx="2677029" cy="1386229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E72DEE13-465E-4AEB-921E-2C987E7707BD}"/>
                </a:ext>
              </a:extLst>
            </p:cNvPr>
            <p:cNvSpPr txBox="1"/>
            <p:nvPr/>
          </p:nvSpPr>
          <p:spPr>
            <a:xfrm>
              <a:off x="396766" y="1128823"/>
              <a:ext cx="2646041" cy="125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請將學生「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113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學年度五專入學專用聯合免試入學超額比序項目積分證明單」正本中，已審核確認後之項目勾選碼</a:t>
              </a:r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F355C712-B2F4-4CAC-99CD-104920A938DC}"/>
              </a:ext>
            </a:extLst>
          </p:cNvPr>
          <p:cNvGrpSpPr/>
          <p:nvPr/>
        </p:nvGrpSpPr>
        <p:grpSpPr>
          <a:xfrm>
            <a:off x="163513" y="5721931"/>
            <a:ext cx="2742781" cy="722086"/>
            <a:chOff x="389143" y="1073969"/>
            <a:chExt cx="2677029" cy="1045746"/>
          </a:xfrm>
          <a:solidFill>
            <a:schemeClr val="bg1"/>
          </a:solidFill>
        </p:grpSpPr>
        <p:sp>
          <p:nvSpPr>
            <p:cNvPr id="61" name="Folded Corner 15">
              <a:extLst>
                <a:ext uri="{FF2B5EF4-FFF2-40B4-BE49-F238E27FC236}">
                  <a16:creationId xmlns:a16="http://schemas.microsoft.com/office/drawing/2014/main" id="{06BB6A48-6E96-45BD-B987-53E8209F6E5B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grp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CC4C21A2-23F0-49D5-9E12-90A836B3E27E}"/>
                </a:ext>
              </a:extLst>
            </p:cNvPr>
            <p:cNvSpPr txBox="1"/>
            <p:nvPr/>
          </p:nvSpPr>
          <p:spPr>
            <a:xfrm>
              <a:off x="494979" y="1128824"/>
              <a:ext cx="2492348" cy="9360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勾選黏貼在相關證明文件黏貼表中之證明文件</a:t>
              </a:r>
            </a:p>
          </p:txBody>
        </p: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3A8291A4-778D-4619-8246-E55BE60211A7}"/>
              </a:ext>
            </a:extLst>
          </p:cNvPr>
          <p:cNvGrpSpPr/>
          <p:nvPr/>
        </p:nvGrpSpPr>
        <p:grpSpPr>
          <a:xfrm>
            <a:off x="10263298" y="480834"/>
            <a:ext cx="1534426" cy="456009"/>
            <a:chOff x="389142" y="1505943"/>
            <a:chExt cx="2868951" cy="613772"/>
          </a:xfrm>
        </p:grpSpPr>
        <p:sp>
          <p:nvSpPr>
            <p:cNvPr id="64" name="Folded Corner 15">
              <a:extLst>
                <a:ext uri="{FF2B5EF4-FFF2-40B4-BE49-F238E27FC236}">
                  <a16:creationId xmlns:a16="http://schemas.microsoft.com/office/drawing/2014/main" id="{D2A9F48E-8AC4-432B-B3B1-65E0FB2D20A0}"/>
                </a:ext>
              </a:extLst>
            </p:cNvPr>
            <p:cNvSpPr/>
            <p:nvPr/>
          </p:nvSpPr>
          <p:spPr>
            <a:xfrm>
              <a:off x="389142" y="1505943"/>
              <a:ext cx="2677030" cy="613772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AA6D0764-E23F-416C-A63B-B950189DB85A}"/>
                </a:ext>
              </a:extLst>
            </p:cNvPr>
            <p:cNvSpPr txBox="1"/>
            <p:nvPr/>
          </p:nvSpPr>
          <p:spPr>
            <a:xfrm>
              <a:off x="667533" y="1572654"/>
              <a:ext cx="2590560" cy="534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本會填寫</a:t>
              </a:r>
            </a:p>
          </p:txBody>
        </p: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7B2F3212-121C-45C0-92FF-D87213BE01BE}"/>
              </a:ext>
            </a:extLst>
          </p:cNvPr>
          <p:cNvGrpSpPr/>
          <p:nvPr/>
        </p:nvGrpSpPr>
        <p:grpSpPr>
          <a:xfrm>
            <a:off x="10067826" y="1377380"/>
            <a:ext cx="1844873" cy="752252"/>
            <a:chOff x="9884005" y="1855123"/>
            <a:chExt cx="1844873" cy="752252"/>
          </a:xfrm>
        </p:grpSpPr>
        <p:sp>
          <p:nvSpPr>
            <p:cNvPr id="67" name="Folded Corner 15">
              <a:extLst>
                <a:ext uri="{FF2B5EF4-FFF2-40B4-BE49-F238E27FC236}">
                  <a16:creationId xmlns:a16="http://schemas.microsoft.com/office/drawing/2014/main" id="{AEFFF772-A4FF-4A1A-8A49-09D400B68609}"/>
                </a:ext>
              </a:extLst>
            </p:cNvPr>
            <p:cNvSpPr/>
            <p:nvPr/>
          </p:nvSpPr>
          <p:spPr>
            <a:xfrm>
              <a:off x="9884005" y="1855123"/>
              <a:ext cx="1844873" cy="752252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3981AEA3-FD6F-4B06-9EDE-3A211E5E873B}"/>
                </a:ext>
              </a:extLst>
            </p:cNvPr>
            <p:cNvSpPr txBox="1"/>
            <p:nvPr/>
          </p:nvSpPr>
          <p:spPr>
            <a:xfrm>
              <a:off x="9884005" y="1945032"/>
              <a:ext cx="18448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校名及代碼不符時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以校名為準</a:t>
              </a:r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BDB9EAE9-709B-405B-BFC7-CE2C23936317}"/>
              </a:ext>
            </a:extLst>
          </p:cNvPr>
          <p:cNvGrpSpPr/>
          <p:nvPr/>
        </p:nvGrpSpPr>
        <p:grpSpPr>
          <a:xfrm>
            <a:off x="10369187" y="3774482"/>
            <a:ext cx="1471542" cy="456009"/>
            <a:chOff x="389142" y="1505943"/>
            <a:chExt cx="2751376" cy="613772"/>
          </a:xfrm>
        </p:grpSpPr>
        <p:sp>
          <p:nvSpPr>
            <p:cNvPr id="71" name="Folded Corner 15">
              <a:extLst>
                <a:ext uri="{FF2B5EF4-FFF2-40B4-BE49-F238E27FC236}">
                  <a16:creationId xmlns:a16="http://schemas.microsoft.com/office/drawing/2014/main" id="{13F2F304-17F6-45C1-A8FB-64DDA4BE4284}"/>
                </a:ext>
              </a:extLst>
            </p:cNvPr>
            <p:cNvSpPr/>
            <p:nvPr/>
          </p:nvSpPr>
          <p:spPr>
            <a:xfrm>
              <a:off x="389142" y="1505943"/>
              <a:ext cx="2677030" cy="613772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1F443B92-401B-4A17-87A5-3C250C6465BA}"/>
                </a:ext>
              </a:extLst>
            </p:cNvPr>
            <p:cNvSpPr txBox="1"/>
            <p:nvPr/>
          </p:nvSpPr>
          <p:spPr>
            <a:xfrm>
              <a:off x="549957" y="1610000"/>
              <a:ext cx="2590561" cy="49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委員會填寫</a:t>
              </a:r>
            </a:p>
          </p:txBody>
        </p: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A81ACA57-E748-42CE-816B-B085AC32AA9F}"/>
              </a:ext>
            </a:extLst>
          </p:cNvPr>
          <p:cNvGrpSpPr/>
          <p:nvPr/>
        </p:nvGrpSpPr>
        <p:grpSpPr>
          <a:xfrm>
            <a:off x="10092662" y="5244740"/>
            <a:ext cx="1854678" cy="1000549"/>
            <a:chOff x="10109297" y="4751620"/>
            <a:chExt cx="1854678" cy="1000549"/>
          </a:xfrm>
        </p:grpSpPr>
        <p:sp>
          <p:nvSpPr>
            <p:cNvPr id="74" name="Folded Corner 15">
              <a:extLst>
                <a:ext uri="{FF2B5EF4-FFF2-40B4-BE49-F238E27FC236}">
                  <a16:creationId xmlns:a16="http://schemas.microsoft.com/office/drawing/2014/main" id="{E1587CBD-5CE5-4EAF-8FC9-0AA9FFE273B0}"/>
                </a:ext>
              </a:extLst>
            </p:cNvPr>
            <p:cNvSpPr/>
            <p:nvPr/>
          </p:nvSpPr>
          <p:spPr>
            <a:xfrm>
              <a:off x="10109297" y="4751620"/>
              <a:ext cx="1844873" cy="1000549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id="{D7354506-6782-4FBA-B191-EB8A315D936B}"/>
                </a:ext>
              </a:extLst>
            </p:cNvPr>
            <p:cNvSpPr txBox="1"/>
            <p:nvPr/>
          </p:nvSpPr>
          <p:spPr>
            <a:xfrm>
              <a:off x="10193546" y="4815834"/>
              <a:ext cx="177042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請報名免試生及家長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監護人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簽章</a:t>
              </a: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B688D04-3DA0-42C1-A781-E7B1AE3A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270" y="83976"/>
            <a:ext cx="4586824" cy="6774024"/>
          </a:xfrm>
          <a:prstGeom prst="rect">
            <a:avLst/>
          </a:prstGeom>
        </p:spPr>
      </p:pic>
      <p:sp>
        <p:nvSpPr>
          <p:cNvPr id="74763" name="文字方塊 25"/>
          <p:cNvSpPr txBox="1">
            <a:spLocks noChangeArrowheads="1"/>
          </p:cNvSpPr>
          <p:nvPr/>
        </p:nvSpPr>
        <p:spPr bwMode="auto">
          <a:xfrm>
            <a:off x="0" y="261938"/>
            <a:ext cx="436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特種身分生報名表範例</a:t>
            </a:r>
            <a:r>
              <a:rPr lang="zh-TW" altLang="en-US" sz="2300" b="1" dirty="0">
                <a:solidFill>
                  <a:schemeClr val="bg1"/>
                </a:solidFill>
                <a:effectLst>
                  <a:glow rad="101600">
                    <a:schemeClr val="accent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（黃色）</a:t>
            </a:r>
          </a:p>
        </p:txBody>
      </p:sp>
      <p:cxnSp>
        <p:nvCxnSpPr>
          <p:cNvPr id="27" name="直線單箭頭接點 26"/>
          <p:cNvCxnSpPr>
            <a:cxnSpLocks/>
            <a:stCxn id="42" idx="3"/>
            <a:endCxn id="5" idx="1"/>
          </p:cNvCxnSpPr>
          <p:nvPr/>
        </p:nvCxnSpPr>
        <p:spPr>
          <a:xfrm>
            <a:off x="3504811" y="2148433"/>
            <a:ext cx="1184192" cy="46018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  <a:stCxn id="76" idx="1"/>
          </p:cNvCxnSpPr>
          <p:nvPr/>
        </p:nvCxnSpPr>
        <p:spPr>
          <a:xfrm flipH="1">
            <a:off x="7922137" y="5437653"/>
            <a:ext cx="390447" cy="2923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cxnSpLocks/>
          </p:cNvCxnSpPr>
          <p:nvPr/>
        </p:nvCxnSpPr>
        <p:spPr>
          <a:xfrm flipH="1">
            <a:off x="8670117" y="4142792"/>
            <a:ext cx="436920" cy="5469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cxnSpLocks/>
          </p:cNvCxnSpPr>
          <p:nvPr/>
        </p:nvCxnSpPr>
        <p:spPr>
          <a:xfrm flipV="1">
            <a:off x="3939054" y="3062904"/>
            <a:ext cx="2156946" cy="2105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</p:cNvCxnSpPr>
          <p:nvPr/>
        </p:nvCxnSpPr>
        <p:spPr>
          <a:xfrm flipV="1">
            <a:off x="3738222" y="3571873"/>
            <a:ext cx="2569645" cy="76205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cxnSpLocks/>
            <a:stCxn id="62" idx="3"/>
          </p:cNvCxnSpPr>
          <p:nvPr/>
        </p:nvCxnSpPr>
        <p:spPr>
          <a:xfrm flipV="1">
            <a:off x="4516461" y="4216262"/>
            <a:ext cx="389334" cy="103476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cxnSpLocks/>
            <a:stCxn id="33" idx="3"/>
            <a:endCxn id="3" idx="1"/>
          </p:cNvCxnSpPr>
          <p:nvPr/>
        </p:nvCxnSpPr>
        <p:spPr>
          <a:xfrm>
            <a:off x="3202182" y="1196458"/>
            <a:ext cx="1504333" cy="556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cxnSpLocks/>
            <a:stCxn id="81" idx="1"/>
          </p:cNvCxnSpPr>
          <p:nvPr/>
        </p:nvCxnSpPr>
        <p:spPr>
          <a:xfrm flipH="1">
            <a:off x="7743271" y="6273800"/>
            <a:ext cx="75421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80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88475" y="63595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600" dirty="0"/>
              <a:t>59</a:t>
            </a:r>
            <a:endParaRPr lang="zh-TW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4706515" y="1052919"/>
            <a:ext cx="4552579" cy="398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89003" y="2401663"/>
            <a:ext cx="4570091" cy="413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E533BA2-E131-4F52-BCF1-896185269646}"/>
              </a:ext>
            </a:extLst>
          </p:cNvPr>
          <p:cNvGrpSpPr/>
          <p:nvPr/>
        </p:nvGrpSpPr>
        <p:grpSpPr>
          <a:xfrm>
            <a:off x="630043" y="946967"/>
            <a:ext cx="2572139" cy="498982"/>
            <a:chOff x="389143" y="1073969"/>
            <a:chExt cx="2677029" cy="1045746"/>
          </a:xfrm>
          <a:solidFill>
            <a:schemeClr val="bg1"/>
          </a:solidFill>
        </p:grpSpPr>
        <p:sp>
          <p:nvSpPr>
            <p:cNvPr id="33" name="Folded Corner 15">
              <a:extLst>
                <a:ext uri="{FF2B5EF4-FFF2-40B4-BE49-F238E27FC236}">
                  <a16:creationId xmlns:a16="http://schemas.microsoft.com/office/drawing/2014/main" id="{26E74C1F-C29D-4032-B1D2-24CC6FD6C69D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grp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EEE831E7-C0E0-4526-A974-EB42C4D00CA8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7740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特種身分生限擇一勾選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C4AF059-B267-472D-931F-CBC656785EA4}"/>
              </a:ext>
            </a:extLst>
          </p:cNvPr>
          <p:cNvGrpSpPr/>
          <p:nvPr/>
        </p:nvGrpSpPr>
        <p:grpSpPr>
          <a:xfrm>
            <a:off x="627063" y="1819063"/>
            <a:ext cx="2877748" cy="1184099"/>
            <a:chOff x="558931" y="2267920"/>
            <a:chExt cx="2877748" cy="1184099"/>
          </a:xfrm>
        </p:grpSpPr>
        <p:sp>
          <p:nvSpPr>
            <p:cNvPr id="42" name="Folded Corner 15">
              <a:extLst>
                <a:ext uri="{FF2B5EF4-FFF2-40B4-BE49-F238E27FC236}">
                  <a16:creationId xmlns:a16="http://schemas.microsoft.com/office/drawing/2014/main" id="{F1583B8B-5A29-40A2-8AAD-030FC5A9F806}"/>
                </a:ext>
              </a:extLst>
            </p:cNvPr>
            <p:cNvSpPr/>
            <p:nvPr/>
          </p:nvSpPr>
          <p:spPr>
            <a:xfrm>
              <a:off x="567551" y="2267920"/>
              <a:ext cx="2869128" cy="658740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38A51E12-72BE-4507-BF92-3F2CED4FDC11}"/>
                </a:ext>
              </a:extLst>
            </p:cNvPr>
            <p:cNvSpPr txBox="1"/>
            <p:nvPr/>
          </p:nvSpPr>
          <p:spPr>
            <a:xfrm>
              <a:off x="558931" y="2333763"/>
              <a:ext cx="2776455" cy="1118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浮貼繳費證明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endPara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        國中集體報名免貼</a:t>
              </a:r>
              <a:endParaRPr lang="zh-TW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6C28BF6E-5E1E-4212-BD3C-7185A20AB384}"/>
              </a:ext>
            </a:extLst>
          </p:cNvPr>
          <p:cNvGrpSpPr/>
          <p:nvPr/>
        </p:nvGrpSpPr>
        <p:grpSpPr>
          <a:xfrm>
            <a:off x="622959" y="2725130"/>
            <a:ext cx="3328329" cy="990190"/>
            <a:chOff x="555377" y="2267920"/>
            <a:chExt cx="2881302" cy="990190"/>
          </a:xfrm>
        </p:grpSpPr>
        <p:sp>
          <p:nvSpPr>
            <p:cNvPr id="48" name="Folded Corner 15">
              <a:extLst>
                <a:ext uri="{FF2B5EF4-FFF2-40B4-BE49-F238E27FC236}">
                  <a16:creationId xmlns:a16="http://schemas.microsoft.com/office/drawing/2014/main" id="{81CCC37C-EE3A-4A4A-AAA2-9790A9AA893E}"/>
                </a:ext>
              </a:extLst>
            </p:cNvPr>
            <p:cNvSpPr/>
            <p:nvPr/>
          </p:nvSpPr>
          <p:spPr>
            <a:xfrm>
              <a:off x="567551" y="2267920"/>
              <a:ext cx="2869128" cy="956284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F7DF8CCB-9DFA-4A69-96B0-7233FFE155E8}"/>
                </a:ext>
              </a:extLst>
            </p:cNvPr>
            <p:cNvSpPr txBox="1"/>
            <p:nvPr/>
          </p:nvSpPr>
          <p:spPr>
            <a:xfrm>
              <a:off x="555377" y="2334780"/>
              <a:ext cx="286912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浮貼學歷或同等學力證明</a:t>
              </a:r>
              <a:endParaRPr lang="en-US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          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國中集體報名</a:t>
              </a:r>
              <a:r>
                <a:rPr lang="zh-TW" altLang="en-US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免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附畢</a:t>
              </a:r>
              <a:endParaRPr lang="en-US" altLang="zh-TW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        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業證書影本</a:t>
              </a:r>
              <a:endParaRPr lang="zh-TW" altLang="zh-TW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7F05BE35-0867-4A85-8784-0F0CBC235C26}"/>
              </a:ext>
            </a:extLst>
          </p:cNvPr>
          <p:cNvGrpSpPr/>
          <p:nvPr/>
        </p:nvGrpSpPr>
        <p:grpSpPr>
          <a:xfrm>
            <a:off x="622960" y="3961307"/>
            <a:ext cx="3132530" cy="748807"/>
            <a:chOff x="555377" y="2267920"/>
            <a:chExt cx="2881302" cy="609809"/>
          </a:xfrm>
        </p:grpSpPr>
        <p:sp>
          <p:nvSpPr>
            <p:cNvPr id="58" name="Folded Corner 15">
              <a:extLst>
                <a:ext uri="{FF2B5EF4-FFF2-40B4-BE49-F238E27FC236}">
                  <a16:creationId xmlns:a16="http://schemas.microsoft.com/office/drawing/2014/main" id="{6D6F7BAC-C4FA-4B9C-B3AD-F1495C0B4A86}"/>
                </a:ext>
              </a:extLst>
            </p:cNvPr>
            <p:cNvSpPr/>
            <p:nvPr/>
          </p:nvSpPr>
          <p:spPr>
            <a:xfrm>
              <a:off x="567551" y="2267920"/>
              <a:ext cx="2869128" cy="609809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CBAFDDA4-4047-45B4-805B-799AC69A8869}"/>
                </a:ext>
              </a:extLst>
            </p:cNvPr>
            <p:cNvSpPr txBox="1"/>
            <p:nvPr/>
          </p:nvSpPr>
          <p:spPr>
            <a:xfrm>
              <a:off x="555377" y="2334780"/>
              <a:ext cx="2869128" cy="526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浮貼特種身分證明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endParaRPr lang="en-US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          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原住民</a:t>
              </a:r>
              <a:r>
                <a:rPr lang="zh-TW" altLang="en-US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免</a:t>
              </a:r>
              <a:r>
                <a:rPr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附證明文件</a:t>
              </a:r>
              <a:endParaRPr lang="zh-TW" altLang="zh-TW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430E57E0-FA6C-4DD3-9907-83D30A5E71E5}"/>
              </a:ext>
            </a:extLst>
          </p:cNvPr>
          <p:cNvGrpSpPr/>
          <p:nvPr/>
        </p:nvGrpSpPr>
        <p:grpSpPr>
          <a:xfrm>
            <a:off x="367027" y="5001534"/>
            <a:ext cx="4149434" cy="728432"/>
            <a:chOff x="555377" y="2267920"/>
            <a:chExt cx="2881302" cy="593216"/>
          </a:xfrm>
        </p:grpSpPr>
        <p:sp>
          <p:nvSpPr>
            <p:cNvPr id="62" name="Folded Corner 15">
              <a:extLst>
                <a:ext uri="{FF2B5EF4-FFF2-40B4-BE49-F238E27FC236}">
                  <a16:creationId xmlns:a16="http://schemas.microsoft.com/office/drawing/2014/main" id="{5EA6FB94-37B2-4B19-9084-CB5C4A0B0729}"/>
                </a:ext>
              </a:extLst>
            </p:cNvPr>
            <p:cNvSpPr/>
            <p:nvPr/>
          </p:nvSpPr>
          <p:spPr>
            <a:xfrm>
              <a:off x="567551" y="2267920"/>
              <a:ext cx="2869128" cy="406359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35858F5E-F770-4BB1-AE14-E5849F30EDD5}"/>
                </a:ext>
              </a:extLst>
            </p:cNvPr>
            <p:cNvSpPr txBox="1"/>
            <p:nvPr/>
          </p:nvSpPr>
          <p:spPr>
            <a:xfrm>
              <a:off x="555377" y="2334780"/>
              <a:ext cx="2869128" cy="526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浮貼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「弱勢身分」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證明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文件影本</a:t>
              </a:r>
              <a:endParaRPr lang="zh-TW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C07F2A67-9783-4210-BCA9-8CF49674762D}"/>
              </a:ext>
            </a:extLst>
          </p:cNvPr>
          <p:cNvGrpSpPr/>
          <p:nvPr/>
        </p:nvGrpSpPr>
        <p:grpSpPr>
          <a:xfrm>
            <a:off x="9114535" y="3390503"/>
            <a:ext cx="2809273" cy="1043492"/>
            <a:chOff x="567551" y="2249842"/>
            <a:chExt cx="2940616" cy="1122658"/>
          </a:xfrm>
        </p:grpSpPr>
        <p:sp>
          <p:nvSpPr>
            <p:cNvPr id="67" name="Folded Corner 15">
              <a:extLst>
                <a:ext uri="{FF2B5EF4-FFF2-40B4-BE49-F238E27FC236}">
                  <a16:creationId xmlns:a16="http://schemas.microsoft.com/office/drawing/2014/main" id="{347DBE56-D5F9-47B3-806C-C3AB05314149}"/>
                </a:ext>
              </a:extLst>
            </p:cNvPr>
            <p:cNvSpPr/>
            <p:nvPr/>
          </p:nvSpPr>
          <p:spPr>
            <a:xfrm>
              <a:off x="567551" y="2249842"/>
              <a:ext cx="2940616" cy="1122658"/>
            </a:xfrm>
            <a:prstGeom prst="foldedCorner">
              <a:avLst/>
            </a:prstGeom>
            <a:no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C232247D-691B-446B-828D-9228333302CC}"/>
                </a:ext>
              </a:extLst>
            </p:cNvPr>
            <p:cNvSpPr txBox="1"/>
            <p:nvPr/>
          </p:nvSpPr>
          <p:spPr>
            <a:xfrm>
              <a:off x="628073" y="2334780"/>
              <a:ext cx="273204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超額比序項目積分證明單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正本審核確認後，加蓋學校章戳浮貼於此。</a:t>
              </a: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20A0ACC8-4003-4AAB-9C0E-CE99620EB243}"/>
              </a:ext>
            </a:extLst>
          </p:cNvPr>
          <p:cNvGrpSpPr/>
          <p:nvPr/>
        </p:nvGrpSpPr>
        <p:grpSpPr>
          <a:xfrm>
            <a:off x="8312584" y="5188162"/>
            <a:ext cx="3654489" cy="498982"/>
            <a:chOff x="389143" y="1073969"/>
            <a:chExt cx="2677029" cy="1045746"/>
          </a:xfrm>
          <a:solidFill>
            <a:schemeClr val="bg1"/>
          </a:solidFill>
        </p:grpSpPr>
        <p:sp>
          <p:nvSpPr>
            <p:cNvPr id="76" name="Folded Corner 15">
              <a:extLst>
                <a:ext uri="{FF2B5EF4-FFF2-40B4-BE49-F238E27FC236}">
                  <a16:creationId xmlns:a16="http://schemas.microsoft.com/office/drawing/2014/main" id="{F3535FF2-B399-4AB4-937F-E7671E8A4CF4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grp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FCABB43B-8571-4CDC-9B04-50E96B6C66DB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7740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）浮貼全民英檢成</a:t>
              </a:r>
              <a:r>
                <a:rPr lang="zh-TW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績證明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endParaRPr lang="zh-TW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AD5EC775-5697-4266-9FD3-16E1EA58DBE6}"/>
              </a:ext>
            </a:extLst>
          </p:cNvPr>
          <p:cNvGrpSpPr/>
          <p:nvPr/>
        </p:nvGrpSpPr>
        <p:grpSpPr>
          <a:xfrm>
            <a:off x="8497481" y="6024309"/>
            <a:ext cx="2743200" cy="498982"/>
            <a:chOff x="389143" y="1073969"/>
            <a:chExt cx="2677029" cy="1045746"/>
          </a:xfrm>
          <a:solidFill>
            <a:schemeClr val="bg1"/>
          </a:solidFill>
        </p:grpSpPr>
        <p:sp>
          <p:nvSpPr>
            <p:cNvPr id="81" name="Folded Corner 15">
              <a:extLst>
                <a:ext uri="{FF2B5EF4-FFF2-40B4-BE49-F238E27FC236}">
                  <a16:creationId xmlns:a16="http://schemas.microsoft.com/office/drawing/2014/main" id="{450838DF-1729-4D33-8969-9A797475436E}"/>
                </a:ext>
              </a:extLst>
            </p:cNvPr>
            <p:cNvSpPr/>
            <p:nvPr/>
          </p:nvSpPr>
          <p:spPr>
            <a:xfrm>
              <a:off x="389143" y="1073969"/>
              <a:ext cx="2677029" cy="1045746"/>
            </a:xfrm>
            <a:prstGeom prst="foldedCorner">
              <a:avLst/>
            </a:prstGeom>
            <a:grpFill/>
            <a:ln w="28575">
              <a:solidFill>
                <a:srgbClr val="E573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文字方塊 81">
              <a:extLst>
                <a:ext uri="{FF2B5EF4-FFF2-40B4-BE49-F238E27FC236}">
                  <a16:creationId xmlns:a16="http://schemas.microsoft.com/office/drawing/2014/main" id="{91CE3BA1-E02C-4556-8A4B-249A0D0642E1}"/>
                </a:ext>
              </a:extLst>
            </p:cNvPr>
            <p:cNvSpPr txBox="1"/>
            <p:nvPr/>
          </p:nvSpPr>
          <p:spPr>
            <a:xfrm>
              <a:off x="432377" y="1221691"/>
              <a:ext cx="2590561" cy="7740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18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）競賽證明文件影本</a:t>
              </a:r>
              <a:endParaRPr lang="zh-TW" altLang="zh-TW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5" name="矩形 17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6</a:t>
            </a:r>
            <a:endParaRPr lang="zh-TW" altLang="en-US" sz="1800"/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id="{A1648BF9-F082-4F25-8E37-2C947C095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78" y="3714261"/>
            <a:ext cx="3416989" cy="3416989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551C32B0-DA14-4953-81C6-270AD04D1810}"/>
              </a:ext>
            </a:extLst>
          </p:cNvPr>
          <p:cNvGrpSpPr/>
          <p:nvPr/>
        </p:nvGrpSpPr>
        <p:grpSpPr>
          <a:xfrm>
            <a:off x="3861449" y="1291836"/>
            <a:ext cx="8163546" cy="5028452"/>
            <a:chOff x="3923081" y="1179869"/>
            <a:chExt cx="8163546" cy="5028452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22EE113F-DD7B-43A1-9DC7-A0F52C941E04}"/>
                </a:ext>
              </a:extLst>
            </p:cNvPr>
            <p:cNvGrpSpPr/>
            <p:nvPr/>
          </p:nvGrpSpPr>
          <p:grpSpPr>
            <a:xfrm>
              <a:off x="3923081" y="1179869"/>
              <a:ext cx="8163546" cy="5028452"/>
              <a:chOff x="4479909" y="1398387"/>
              <a:chExt cx="8163546" cy="5028452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48D9772F-6D39-4A7D-8E99-BAF5122E74D0}"/>
                  </a:ext>
                </a:extLst>
              </p:cNvPr>
              <p:cNvGrpSpPr/>
              <p:nvPr/>
            </p:nvGrpSpPr>
            <p:grpSpPr>
              <a:xfrm>
                <a:off x="4479909" y="1398387"/>
                <a:ext cx="8163546" cy="5028452"/>
                <a:chOff x="1842171" y="672644"/>
                <a:chExt cx="7326834" cy="4277638"/>
              </a:xfrm>
            </p:grpSpPr>
            <p:sp>
              <p:nvSpPr>
                <p:cNvPr id="20" name="直角三角形 19">
                  <a:extLst>
                    <a:ext uri="{FF2B5EF4-FFF2-40B4-BE49-F238E27FC236}">
                      <a16:creationId xmlns:a16="http://schemas.microsoft.com/office/drawing/2014/main" id="{EA69316C-02B3-4E69-BE92-E490BDB59991}"/>
                    </a:ext>
                  </a:extLst>
                </p:cNvPr>
                <p:cNvSpPr/>
                <p:nvPr/>
              </p:nvSpPr>
              <p:spPr>
                <a:xfrm rot="2519004" flipH="1" flipV="1">
                  <a:off x="5938384" y="1638075"/>
                  <a:ext cx="394388" cy="357805"/>
                </a:xfrm>
                <a:prstGeom prst="rtTriangle">
                  <a:avLst/>
                </a:prstGeom>
                <a:solidFill>
                  <a:srgbClr val="9A75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6943E7D-701D-41C2-AB9D-B4A4E89794B3}"/>
                    </a:ext>
                  </a:extLst>
                </p:cNvPr>
                <p:cNvSpPr/>
                <p:nvPr/>
              </p:nvSpPr>
              <p:spPr>
                <a:xfrm>
                  <a:off x="1842171" y="672644"/>
                  <a:ext cx="4674045" cy="1615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984807">
                      <a:alpha val="50980"/>
                    </a:srgbClr>
                  </a:solidFill>
                  <a:prstDash val="solid"/>
                </a:ln>
                <a:effectLst>
                  <a:outerShdw blurRad="215900" sx="104000" sy="104000" algn="ctr" rotWithShape="0">
                    <a:srgbClr val="F79646">
                      <a:lumMod val="50000"/>
                      <a:alpha val="39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五边形 30">
                  <a:extLst>
                    <a:ext uri="{FF2B5EF4-FFF2-40B4-BE49-F238E27FC236}">
                      <a16:creationId xmlns:a16="http://schemas.microsoft.com/office/drawing/2014/main" id="{437E7335-EF46-4554-8E14-8CCC93B492D5}"/>
                    </a:ext>
                  </a:extLst>
                </p:cNvPr>
                <p:cNvSpPr/>
                <p:nvPr/>
              </p:nvSpPr>
              <p:spPr>
                <a:xfrm flipH="1">
                  <a:off x="5535085" y="938271"/>
                  <a:ext cx="1584176" cy="837580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rgbClr val="C97937"/>
                    </a:gs>
                    <a:gs pos="0">
                      <a:srgbClr val="C97937"/>
                    </a:gs>
                    <a:gs pos="4000">
                      <a:srgbClr val="FFC000"/>
                    </a:gs>
                    <a:gs pos="94000">
                      <a:srgbClr val="FFC000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直角三角形 23">
                  <a:extLst>
                    <a:ext uri="{FF2B5EF4-FFF2-40B4-BE49-F238E27FC236}">
                      <a16:creationId xmlns:a16="http://schemas.microsoft.com/office/drawing/2014/main" id="{C2B4612F-AF95-4F81-8EDD-C24AAA6F304A}"/>
                    </a:ext>
                  </a:extLst>
                </p:cNvPr>
                <p:cNvSpPr/>
                <p:nvPr/>
              </p:nvSpPr>
              <p:spPr>
                <a:xfrm rot="2519004" flipH="1" flipV="1">
                  <a:off x="6746816" y="2954271"/>
                  <a:ext cx="394388" cy="357805"/>
                </a:xfrm>
                <a:prstGeom prst="rtTriangle">
                  <a:avLst/>
                </a:prstGeom>
                <a:solidFill>
                  <a:srgbClr val="9A75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直角三角形 34">
                  <a:extLst>
                    <a:ext uri="{FF2B5EF4-FFF2-40B4-BE49-F238E27FC236}">
                      <a16:creationId xmlns:a16="http://schemas.microsoft.com/office/drawing/2014/main" id="{D3EDE51F-5F01-437C-A6B0-B8B553C27538}"/>
                    </a:ext>
                  </a:extLst>
                </p:cNvPr>
                <p:cNvSpPr/>
                <p:nvPr/>
              </p:nvSpPr>
              <p:spPr>
                <a:xfrm flipH="1">
                  <a:off x="1842171" y="1979224"/>
                  <a:ext cx="616443" cy="323809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C97937"/>
                    </a:gs>
                    <a:gs pos="100000">
                      <a:srgbClr val="F79646">
                        <a:lumMod val="60000"/>
                        <a:lumOff val="40000"/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BF38D56A-704F-490D-8470-5C5F025DB3EF}"/>
                    </a:ext>
                  </a:extLst>
                </p:cNvPr>
                <p:cNvSpPr/>
                <p:nvPr/>
              </p:nvSpPr>
              <p:spPr>
                <a:xfrm>
                  <a:off x="2458614" y="1988840"/>
                  <a:ext cx="5206327" cy="1615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984807">
                      <a:alpha val="50980"/>
                    </a:srgbClr>
                  </a:solidFill>
                  <a:prstDash val="solid"/>
                </a:ln>
                <a:effectLst>
                  <a:outerShdw blurRad="215900" sx="104000" sy="104000" algn="ctr" rotWithShape="0">
                    <a:srgbClr val="F79646">
                      <a:lumMod val="50000"/>
                      <a:alpha val="39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五边形 34">
                  <a:extLst>
                    <a:ext uri="{FF2B5EF4-FFF2-40B4-BE49-F238E27FC236}">
                      <a16:creationId xmlns:a16="http://schemas.microsoft.com/office/drawing/2014/main" id="{3FF16E0B-14AA-4477-83D7-9D88C6FE5147}"/>
                    </a:ext>
                  </a:extLst>
                </p:cNvPr>
                <p:cNvSpPr/>
                <p:nvPr/>
              </p:nvSpPr>
              <p:spPr>
                <a:xfrm flipH="1">
                  <a:off x="6880555" y="2232740"/>
                  <a:ext cx="1584176" cy="837580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rgbClr val="C97937"/>
                    </a:gs>
                    <a:gs pos="0">
                      <a:srgbClr val="C97937"/>
                    </a:gs>
                    <a:gs pos="4000">
                      <a:srgbClr val="FFC000"/>
                    </a:gs>
                    <a:gs pos="94000">
                      <a:srgbClr val="FFC000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直角三角形 26">
                  <a:extLst>
                    <a:ext uri="{FF2B5EF4-FFF2-40B4-BE49-F238E27FC236}">
                      <a16:creationId xmlns:a16="http://schemas.microsoft.com/office/drawing/2014/main" id="{2CD52E18-9E12-49EF-959E-FC895DD34352}"/>
                    </a:ext>
                  </a:extLst>
                </p:cNvPr>
                <p:cNvSpPr/>
                <p:nvPr/>
              </p:nvSpPr>
              <p:spPr>
                <a:xfrm rot="2519004" flipH="1" flipV="1">
                  <a:off x="7194906" y="4300381"/>
                  <a:ext cx="394388" cy="357805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984807">
                        <a:shade val="30000"/>
                        <a:satMod val="115000"/>
                      </a:srgbClr>
                    </a:gs>
                    <a:gs pos="50000">
                      <a:srgbClr val="984807">
                        <a:shade val="67500"/>
                        <a:satMod val="115000"/>
                      </a:srgbClr>
                    </a:gs>
                    <a:gs pos="100000">
                      <a:srgbClr val="984807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直角三角形 29">
                  <a:extLst>
                    <a:ext uri="{FF2B5EF4-FFF2-40B4-BE49-F238E27FC236}">
                      <a16:creationId xmlns:a16="http://schemas.microsoft.com/office/drawing/2014/main" id="{996B616E-6DF9-4F2E-AE19-1D8ED10674A4}"/>
                    </a:ext>
                  </a:extLst>
                </p:cNvPr>
                <p:cNvSpPr/>
                <p:nvPr/>
              </p:nvSpPr>
              <p:spPr>
                <a:xfrm flipH="1">
                  <a:off x="2650603" y="3330142"/>
                  <a:ext cx="590458" cy="281972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C97937"/>
                    </a:gs>
                    <a:gs pos="100000">
                      <a:srgbClr val="F79646">
                        <a:lumMod val="60000"/>
                        <a:lumOff val="40000"/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矩形 8">
                  <a:extLst>
                    <a:ext uri="{FF2B5EF4-FFF2-40B4-BE49-F238E27FC236}">
                      <a16:creationId xmlns:a16="http://schemas.microsoft.com/office/drawing/2014/main" id="{6D418C91-6624-4A3C-948F-F077F0B4C65C}"/>
                    </a:ext>
                  </a:extLst>
                </p:cNvPr>
                <p:cNvSpPr/>
                <p:nvPr/>
              </p:nvSpPr>
              <p:spPr>
                <a:xfrm>
                  <a:off x="3241062" y="3334950"/>
                  <a:ext cx="5223669" cy="1615332"/>
                </a:xfrm>
                <a:custGeom>
                  <a:avLst/>
                  <a:gdLst>
                    <a:gd name="connsiteX0" fmla="*/ 0 w 4320480"/>
                    <a:gd name="connsiteY0" fmla="*/ 0 h 1944216"/>
                    <a:gd name="connsiteX1" fmla="*/ 4320480 w 4320480"/>
                    <a:gd name="connsiteY1" fmla="*/ 0 h 1944216"/>
                    <a:gd name="connsiteX2" fmla="*/ 4320480 w 4320480"/>
                    <a:gd name="connsiteY2" fmla="*/ 1944216 h 1944216"/>
                    <a:gd name="connsiteX3" fmla="*/ 0 w 4320480"/>
                    <a:gd name="connsiteY3" fmla="*/ 1944216 h 1944216"/>
                    <a:gd name="connsiteX4" fmla="*/ 0 w 4320480"/>
                    <a:gd name="connsiteY4" fmla="*/ 0 h 1944216"/>
                    <a:gd name="connsiteX0" fmla="*/ 4320480 w 4411920"/>
                    <a:gd name="connsiteY0" fmla="*/ 0 h 1944216"/>
                    <a:gd name="connsiteX1" fmla="*/ 4320480 w 4411920"/>
                    <a:gd name="connsiteY1" fmla="*/ 1944216 h 1944216"/>
                    <a:gd name="connsiteX2" fmla="*/ 0 w 4411920"/>
                    <a:gd name="connsiteY2" fmla="*/ 1944216 h 1944216"/>
                    <a:gd name="connsiteX3" fmla="*/ 0 w 4411920"/>
                    <a:gd name="connsiteY3" fmla="*/ 0 h 1944216"/>
                    <a:gd name="connsiteX4" fmla="*/ 4411920 w 4411920"/>
                    <a:gd name="connsiteY4" fmla="*/ 91440 h 1944216"/>
                    <a:gd name="connsiteX0" fmla="*/ 4320480 w 4320480"/>
                    <a:gd name="connsiteY0" fmla="*/ 0 h 1944216"/>
                    <a:gd name="connsiteX1" fmla="*/ 4320480 w 4320480"/>
                    <a:gd name="connsiteY1" fmla="*/ 1944216 h 1944216"/>
                    <a:gd name="connsiteX2" fmla="*/ 0 w 4320480"/>
                    <a:gd name="connsiteY2" fmla="*/ 1944216 h 1944216"/>
                    <a:gd name="connsiteX3" fmla="*/ 0 w 4320480"/>
                    <a:gd name="connsiteY3" fmla="*/ 0 h 194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20480" h="1944216">
                      <a:moveTo>
                        <a:pt x="4320480" y="0"/>
                      </a:moveTo>
                      <a:lnTo>
                        <a:pt x="4320480" y="1944216"/>
                      </a:lnTo>
                      <a:lnTo>
                        <a:pt x="0" y="19442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solidFill>
                    <a:srgbClr val="984807">
                      <a:alpha val="50980"/>
                    </a:srgbClr>
                  </a:solidFill>
                  <a:prstDash val="solid"/>
                </a:ln>
                <a:effectLst>
                  <a:outerShdw blurRad="215900" sx="104000" sy="104000" algn="ctr" rotWithShape="0">
                    <a:srgbClr val="F79646">
                      <a:lumMod val="50000"/>
                      <a:alpha val="39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五边形 37">
                  <a:extLst>
                    <a:ext uri="{FF2B5EF4-FFF2-40B4-BE49-F238E27FC236}">
                      <a16:creationId xmlns:a16="http://schemas.microsoft.com/office/drawing/2014/main" id="{67E711FD-A9A2-43DB-85A1-24C713374B6C}"/>
                    </a:ext>
                  </a:extLst>
                </p:cNvPr>
                <p:cNvSpPr/>
                <p:nvPr/>
              </p:nvSpPr>
              <p:spPr>
                <a:xfrm flipH="1">
                  <a:off x="7584829" y="3752973"/>
                  <a:ext cx="1584176" cy="837765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rgbClr val="C97937"/>
                    </a:gs>
                    <a:gs pos="0">
                      <a:srgbClr val="C97937"/>
                    </a:gs>
                    <a:gs pos="4000">
                      <a:srgbClr val="FFC000"/>
                    </a:gs>
                    <a:gs pos="94000">
                      <a:srgbClr val="FFC000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52">
                  <a:extLst>
                    <a:ext uri="{FF2B5EF4-FFF2-40B4-BE49-F238E27FC236}">
                      <a16:creationId xmlns:a16="http://schemas.microsoft.com/office/drawing/2014/main" id="{FF6DF9EB-89AB-404B-B73A-A250C4DBEEEB}"/>
                    </a:ext>
                  </a:extLst>
                </p:cNvPr>
                <p:cNvSpPr txBox="1"/>
                <p:nvPr/>
              </p:nvSpPr>
              <p:spPr>
                <a:xfrm>
                  <a:off x="2160543" y="842491"/>
                  <a:ext cx="3152105" cy="1099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r>
                    <a:rPr lang="zh-TW" altLang="en-US" sz="2600" b="1" dirty="0">
                      <a:solidFill>
                        <a:srgbClr val="00206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五專招生名額</a:t>
                  </a:r>
                  <a:endParaRPr lang="en-US" altLang="zh-TW" sz="2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r>
                    <a:rPr lang="en-US" altLang="zh-TW" sz="26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107</a:t>
                  </a:r>
                  <a:r>
                    <a:rPr lang="zh-TW" altLang="en-US" sz="26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學年度起不再併入高中職就學區</a:t>
                  </a:r>
                </a:p>
              </p:txBody>
            </p:sp>
          </p:grpSp>
          <p:sp>
            <p:nvSpPr>
              <p:cNvPr id="38" name="橢圓 37">
                <a:extLst>
                  <a:ext uri="{FF2B5EF4-FFF2-40B4-BE49-F238E27FC236}">
                    <a16:creationId xmlns:a16="http://schemas.microsoft.com/office/drawing/2014/main" id="{920FEE15-1014-46DF-93AB-7988A8BF60A5}"/>
                  </a:ext>
                </a:extLst>
              </p:cNvPr>
              <p:cNvSpPr/>
              <p:nvPr/>
            </p:nvSpPr>
            <p:spPr>
              <a:xfrm>
                <a:off x="9254184" y="1829870"/>
                <a:ext cx="803275" cy="746125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3000" b="1">
                    <a:solidFill>
                      <a:srgbClr val="FFFFFF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zh-TW" altLang="en-US" sz="3000" b="1">
                  <a:solidFill>
                    <a:srgbClr val="FFFFFF"/>
                  </a:solidFill>
                  <a:latin typeface="Tahoma" panose="020B0604030504040204" pitchFamily="34" charset="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9" name="TextBox 52">
                <a:extLst>
                  <a:ext uri="{FF2B5EF4-FFF2-40B4-BE49-F238E27FC236}">
                    <a16:creationId xmlns:a16="http://schemas.microsoft.com/office/drawing/2014/main" id="{499BDC4C-D32E-46AB-B36D-60ADCBAADB59}"/>
                  </a:ext>
                </a:extLst>
              </p:cNvPr>
              <p:cNvSpPr txBox="1"/>
              <p:nvPr/>
            </p:nvSpPr>
            <p:spPr>
              <a:xfrm>
                <a:off x="5240598" y="3229669"/>
                <a:ext cx="5118759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113</a:t>
                </a:r>
                <a:r>
                  <a:rPr lang="zh-TW" altLang="en-US" sz="2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學年度</a:t>
                </a:r>
                <a:r>
                  <a:rPr lang="zh-TW" altLang="en-US" sz="26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五專優先免試入學</a:t>
                </a:r>
                <a:endParaRPr lang="en-US" altLang="zh-TW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招生名額佔五專入學管道無上限</a:t>
                </a:r>
                <a:endParaRPr lang="en-US" altLang="zh-TW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平均為</a:t>
                </a:r>
                <a:r>
                  <a:rPr lang="en-US" altLang="zh-TW" sz="2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81%</a:t>
                </a:r>
                <a:r>
                  <a:rPr lang="zh-TW" altLang="en-US" sz="2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以上</a:t>
                </a:r>
                <a:endParaRPr lang="en-US" altLang="zh-TW" sz="2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橢圓 39">
                <a:extLst>
                  <a:ext uri="{FF2B5EF4-FFF2-40B4-BE49-F238E27FC236}">
                    <a16:creationId xmlns:a16="http://schemas.microsoft.com/office/drawing/2014/main" id="{F0F16EE3-AD45-4C73-8870-4E7365F87B7C}"/>
                  </a:ext>
                </a:extLst>
              </p:cNvPr>
              <p:cNvSpPr/>
              <p:nvPr/>
            </p:nvSpPr>
            <p:spPr>
              <a:xfrm>
                <a:off x="10707418" y="3360158"/>
                <a:ext cx="803275" cy="746125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3000" b="1" dirty="0">
                    <a:solidFill>
                      <a:srgbClr val="FFFFFF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zh-TW" altLang="en-US" sz="3000" b="1" dirty="0">
                  <a:solidFill>
                    <a:srgbClr val="FFFFFF"/>
                  </a:solidFill>
                  <a:latin typeface="Tahoma" panose="020B0604030504040204" pitchFamily="34" charset="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</p:grp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729D9F3B-AB16-4BE6-9E48-32D2777D21A8}"/>
                </a:ext>
              </a:extLst>
            </p:cNvPr>
            <p:cNvSpPr txBox="1"/>
            <p:nvPr/>
          </p:nvSpPr>
          <p:spPr>
            <a:xfrm>
              <a:off x="5583237" y="4446878"/>
              <a:ext cx="511875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</a:t>
              </a:r>
              <a:r>
                <a:rPr lang="zh-TW" altLang="en-US" sz="2600" b="1" dirty="0">
                  <a:solidFill>
                    <a:schemeClr val="bg1"/>
                  </a:solidFill>
                  <a:effectLst>
                    <a:glow rad="114300">
                      <a:srgbClr val="00206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完全</a:t>
              </a: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免試入學招生名額</a:t>
              </a:r>
              <a:endPara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</a:t>
              </a:r>
              <a:r>
                <a:rPr lang="zh-TW" altLang="en-US" sz="2600" b="1" dirty="0">
                  <a:solidFill>
                    <a:schemeClr val="bg1"/>
                  </a:solidFill>
                  <a:effectLst>
                    <a:glow rad="114300">
                      <a:srgbClr val="00206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優先</a:t>
              </a: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免試入學招生名額</a:t>
              </a:r>
              <a:endPara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未招滿則回流至</a:t>
              </a:r>
              <a:endPara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</a:t>
              </a:r>
              <a:r>
                <a:rPr lang="zh-TW" altLang="en-US" sz="2600" b="1" dirty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免試入學</a:t>
              </a:r>
              <a:endPara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6B8E1E06-D5C5-40B8-888B-AE79B01494EE}"/>
                </a:ext>
              </a:extLst>
            </p:cNvPr>
            <p:cNvSpPr/>
            <p:nvPr/>
          </p:nvSpPr>
          <p:spPr>
            <a:xfrm>
              <a:off x="10900288" y="4920202"/>
              <a:ext cx="803275" cy="746125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3000" b="1" dirty="0">
                  <a:solidFill>
                    <a:srgbClr val="FFFFFF"/>
                  </a:solidFill>
                  <a:latin typeface="Tahoma" panose="020B0604030504040204" pitchFamily="34" charset="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3</a:t>
              </a:r>
              <a:endParaRPr lang="zh-TW" altLang="en-US" sz="3000" b="1" dirty="0">
                <a:solidFill>
                  <a:srgbClr val="FFFFFF"/>
                </a:solidFill>
                <a:latin typeface="Tahoma" panose="020B060403050404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07F9B741-700B-4645-8ACD-E0172FAB06BB}"/>
              </a:ext>
            </a:extLst>
          </p:cNvPr>
          <p:cNvGrpSpPr/>
          <p:nvPr/>
        </p:nvGrpSpPr>
        <p:grpSpPr>
          <a:xfrm>
            <a:off x="-56889" y="1094617"/>
            <a:ext cx="4376852" cy="3715594"/>
            <a:chOff x="2503985" y="253647"/>
            <a:chExt cx="7184030" cy="6098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" name="图片 1">
              <a:extLst>
                <a:ext uri="{FF2B5EF4-FFF2-40B4-BE49-F238E27FC236}">
                  <a16:creationId xmlns:a16="http://schemas.microsoft.com/office/drawing/2014/main" id="{507E4222-C07A-4D9A-8772-C554873B9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3985" y="253647"/>
              <a:ext cx="7184030" cy="6098662"/>
            </a:xfrm>
            <a:prstGeom prst="rect">
              <a:avLst/>
            </a:prstGeom>
          </p:spPr>
        </p:pic>
        <p:sp>
          <p:nvSpPr>
            <p:cNvPr id="48" name="文本框 10">
              <a:extLst>
                <a:ext uri="{FF2B5EF4-FFF2-40B4-BE49-F238E27FC236}">
                  <a16:creationId xmlns:a16="http://schemas.microsoft.com/office/drawing/2014/main" id="{7CF4E178-81D9-4829-AC8B-F768DAB3CD36}"/>
                </a:ext>
              </a:extLst>
            </p:cNvPr>
            <p:cNvSpPr txBox="1"/>
            <p:nvPr/>
          </p:nvSpPr>
          <p:spPr>
            <a:xfrm>
              <a:off x="3987717" y="1718407"/>
              <a:ext cx="3769951" cy="33846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TW" sz="3200" b="1" dirty="0">
                  <a:gradFill>
                    <a:gsLst>
                      <a:gs pos="0">
                        <a:srgbClr val="00C8AF"/>
                      </a:gs>
                      <a:gs pos="100000">
                        <a:srgbClr val="006FBB"/>
                      </a:gs>
                    </a:gsLst>
                    <a:lin ang="8100000" scaled="1"/>
                  </a:gradFill>
                  <a:effectLst>
                    <a:glow rad="1016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</a:t>
              </a:r>
              <a:r>
                <a:rPr lang="zh-TW" altLang="en-US" sz="3200" b="1" dirty="0">
                  <a:gradFill>
                    <a:gsLst>
                      <a:gs pos="0">
                        <a:srgbClr val="00C8AF"/>
                      </a:gs>
                      <a:gs pos="100000">
                        <a:srgbClr val="006FBB"/>
                      </a:gs>
                    </a:gsLst>
                    <a:lin ang="8100000" scaled="1"/>
                  </a:gradFill>
                  <a:effectLst>
                    <a:glow rad="1016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學年度五專</a:t>
              </a:r>
              <a:br>
                <a:rPr lang="zh-TW" altLang="en-US" sz="3200" b="1" dirty="0">
                  <a:gradFill>
                    <a:gsLst>
                      <a:gs pos="0">
                        <a:srgbClr val="00C8AF"/>
                      </a:gs>
                      <a:gs pos="100000">
                        <a:srgbClr val="006FBB"/>
                      </a:gs>
                    </a:gsLst>
                    <a:lin ang="8100000" scaled="1"/>
                  </a:gradFill>
                  <a:effectLst>
                    <a:glow rad="1016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b="1" dirty="0">
                  <a:gradFill>
                    <a:gsLst>
                      <a:gs pos="0">
                        <a:srgbClr val="00C8AF"/>
                      </a:gs>
                      <a:gs pos="100000">
                        <a:srgbClr val="006FBB"/>
                      </a:gs>
                    </a:gsLst>
                    <a:lin ang="8100000" scaled="1"/>
                  </a:gradFill>
                  <a:effectLst>
                    <a:glow rad="1016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免試入學</a:t>
              </a:r>
              <a:endParaRPr lang="en-US" altLang="zh-TW" sz="3200" b="1" dirty="0">
                <a:gradFill>
                  <a:gsLst>
                    <a:gs pos="0">
                      <a:srgbClr val="00C8AF"/>
                    </a:gs>
                    <a:gs pos="100000">
                      <a:srgbClr val="006FBB"/>
                    </a:gs>
                  </a:gsLst>
                  <a:lin ang="8100000" scaled="1"/>
                </a:gra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lang="zh-TW" altLang="en-US" sz="3200" b="1" dirty="0">
                  <a:gradFill>
                    <a:gsLst>
                      <a:gs pos="0">
                        <a:srgbClr val="00C8AF"/>
                      </a:gs>
                      <a:gs pos="100000">
                        <a:srgbClr val="006FBB"/>
                      </a:gs>
                    </a:gsLst>
                    <a:lin ang="8100000" scaled="1"/>
                  </a:gradFill>
                  <a:effectLst>
                    <a:glow rad="1016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副標題 2"/>
          <p:cNvSpPr txBox="1">
            <a:spLocks/>
          </p:cNvSpPr>
          <p:nvPr/>
        </p:nvSpPr>
        <p:spPr bwMode="auto">
          <a:xfrm>
            <a:off x="1547813" y="2762250"/>
            <a:ext cx="10644187" cy="1346200"/>
          </a:xfrm>
          <a:prstGeom prst="rect">
            <a:avLst/>
          </a:prstGeom>
          <a:solidFill>
            <a:srgbClr val="B7F0FB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</a:p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endParaRPr lang="zh-TW" altLang="en-US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779" name="Picture 1" descr="F:\檢測\聯合會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76250"/>
            <a:ext cx="5441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39913"/>
            <a:ext cx="3690938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9800" y="3046413"/>
            <a:ext cx="8091488" cy="83978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　敬請指教</a:t>
            </a:r>
          </a:p>
        </p:txBody>
      </p:sp>
      <p:sp>
        <p:nvSpPr>
          <p:cNvPr id="75782" name="矩形 3"/>
          <p:cNvSpPr>
            <a:spLocks noChangeArrowheads="1"/>
          </p:cNvSpPr>
          <p:nvPr/>
        </p:nvSpPr>
        <p:spPr bwMode="auto">
          <a:xfrm>
            <a:off x="3611563" y="4267200"/>
            <a:ext cx="68278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113</a:t>
            </a:r>
            <a:r>
              <a:rPr lang="zh-TW" altLang="en-US" sz="2600" b="1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學年度北區五專聯合免試入學招生委員會</a:t>
            </a:r>
          </a:p>
        </p:txBody>
      </p:sp>
      <p:sp>
        <p:nvSpPr>
          <p:cNvPr id="75783" name="文字方塊 1"/>
          <p:cNvSpPr txBox="1">
            <a:spLocks noChangeArrowheads="1"/>
          </p:cNvSpPr>
          <p:nvPr/>
        </p:nvSpPr>
        <p:spPr bwMode="auto">
          <a:xfrm>
            <a:off x="3621088" y="4760913"/>
            <a:ext cx="62642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電   話：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02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2772-5333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2772-5182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傳   真：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02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2773-8881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2773-1722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網   址：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https://www.jctv.ntut.edu.tw/enter5/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Tx/>
              <a:buNone/>
            </a:pPr>
            <a:r>
              <a:rPr lang="en-US" altLang="zh-TW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E-mail 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:enter5@ntut.edu.tw</a:t>
            </a:r>
            <a:endParaRPr lang="zh-TW" altLang="en-US" sz="200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7578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4760913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3384"/>
              </p:ext>
            </p:extLst>
          </p:nvPr>
        </p:nvGraphicFramePr>
        <p:xfrm>
          <a:off x="2063551" y="2333883"/>
          <a:ext cx="8118673" cy="426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173288" y="4224338"/>
            <a:ext cx="2881312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臺北市、新北市、基隆市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桃園市、新竹縣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市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宜蘭縣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市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、花蓮縣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市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 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連江縣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1" name="文字方塊 1"/>
          <p:cNvSpPr txBox="1"/>
          <p:nvPr/>
        </p:nvSpPr>
        <p:spPr>
          <a:xfrm>
            <a:off x="7524749" y="3128963"/>
            <a:ext cx="2581275" cy="15113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95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500" b="1" u="sng" spc="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南區五專</a:t>
            </a:r>
            <a:r>
              <a:rPr lang="zh-TW" altLang="en-US" sz="2500" b="1" u="sng" spc="3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5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5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校</a:t>
            </a:r>
            <a:endParaRPr lang="en-US" altLang="zh-TW" sz="25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       </a:t>
            </a:r>
            <a:r>
              <a:rPr lang="en-US" altLang="zh-TW" sz="2000" b="1" spc="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398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  <a:endParaRPr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大陸長探生     </a:t>
            </a:r>
            <a:r>
              <a:rPr lang="en-US" altLang="zh-TW" sz="2000" b="1" spc="200" dirty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2000" b="1" dirty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  <a:endParaRPr lang="en-US" altLang="zh-TW" sz="2000" b="1" dirty="0">
              <a:solidFill>
                <a:srgbClr val="E5731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特種生         </a:t>
            </a:r>
            <a:r>
              <a:rPr lang="en-US" altLang="zh-TW" sz="2000" b="1" spc="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96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2" name="矩形 8"/>
          <p:cNvSpPr>
            <a:spLocks noChangeArrowheads="1"/>
          </p:cNvSpPr>
          <p:nvPr/>
        </p:nvSpPr>
        <p:spPr bwMode="auto">
          <a:xfrm>
            <a:off x="0" y="1011238"/>
            <a:ext cx="12192000" cy="970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113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學年度全國三區五專聯合免試入學招生學校共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41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所</a:t>
            </a:r>
            <a:b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rgbClr val="0033CC"/>
                  </a:glo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預定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招收一般生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899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名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、長期探親子女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名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、特種身分生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208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名</a:t>
            </a:r>
            <a:endParaRPr lang="zh-TW" altLang="en-US" sz="2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6391" name="矩形 7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7</a:t>
            </a:r>
            <a:endParaRPr lang="zh-TW" altLang="en-US" sz="1800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948F208-207D-47E5-9FAB-55D0313C1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05" y="3209731"/>
            <a:ext cx="1885696" cy="21669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4" descr="www.tuweimei.comComp_9747389_aloyhm04q205BMmtimdiv2o2HN82PIep.jpg">
            <a:extLst>
              <a:ext uri="{FF2B5EF4-FFF2-40B4-BE49-F238E27FC236}">
                <a16:creationId xmlns:a16="http://schemas.microsoft.com/office/drawing/2014/main" id="{F4860041-5DD2-42E6-AF97-A7A4F168A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524" y="328013"/>
            <a:ext cx="904145" cy="9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2148682" y="143345"/>
            <a:ext cx="5229660" cy="6493992"/>
            <a:chOff x="2148682" y="143345"/>
            <a:chExt cx="5229660" cy="6493992"/>
          </a:xfrm>
        </p:grpSpPr>
        <p:sp>
          <p:nvSpPr>
            <p:cNvPr id="3" name="圓角矩形 2"/>
            <p:cNvSpPr/>
            <p:nvPr/>
          </p:nvSpPr>
          <p:spPr bwMode="auto">
            <a:xfrm>
              <a:off x="2160230" y="143345"/>
              <a:ext cx="5218112" cy="72231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113.1.15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購買或網路下載五專聯合免試入學招生簡章</a:t>
              </a: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2160230" y="2460409"/>
              <a:ext cx="5218112" cy="723901"/>
            </a:xfrm>
            <a:prstGeom prst="roundRect">
              <a:avLst/>
            </a:prstGeom>
            <a:solidFill>
              <a:srgbClr val="D6EC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113.7.5</a:t>
              </a:r>
            </a:p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五專招生學校寄發現場登記分發報到通知單</a:t>
              </a:r>
            </a:p>
          </p:txBody>
        </p:sp>
        <p:sp>
          <p:nvSpPr>
            <p:cNvPr id="6" name="圓角矩形 5"/>
            <p:cNvSpPr/>
            <p:nvPr/>
          </p:nvSpPr>
          <p:spPr bwMode="auto">
            <a:xfrm>
              <a:off x="2160230" y="3543664"/>
              <a:ext cx="5218112" cy="723901"/>
            </a:xfrm>
            <a:prstGeom prst="roundRect">
              <a:avLst/>
            </a:prstGeom>
            <a:solidFill>
              <a:srgbClr val="F2E5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113.7.5  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第一次公告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現場登記分發報到名單、登記時間及地點</a:t>
              </a:r>
            </a:p>
          </p:txBody>
        </p:sp>
        <p:sp>
          <p:nvSpPr>
            <p:cNvPr id="7" name="圓角矩形 6"/>
            <p:cNvSpPr/>
            <p:nvPr/>
          </p:nvSpPr>
          <p:spPr bwMode="auto">
            <a:xfrm>
              <a:off x="2160230" y="4606926"/>
              <a:ext cx="5218112" cy="722313"/>
            </a:xfrm>
            <a:prstGeom prst="roundRect">
              <a:avLst/>
            </a:prstGeom>
            <a:solidFill>
              <a:srgbClr val="ECF1F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113.7.9  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第二次公告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現場登記分發報到名單、登記時間及地點</a:t>
              </a:r>
            </a:p>
          </p:txBody>
        </p:sp>
        <p:sp>
          <p:nvSpPr>
            <p:cNvPr id="8" name="圓角矩形 7"/>
            <p:cNvSpPr/>
            <p:nvPr/>
          </p:nvSpPr>
          <p:spPr bwMode="auto">
            <a:xfrm>
              <a:off x="2148682" y="5651500"/>
              <a:ext cx="5218112" cy="985837"/>
            </a:xfrm>
            <a:prstGeom prst="roundRect">
              <a:avLst/>
            </a:prstGeom>
            <a:solidFill>
              <a:srgbClr val="FFEF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113.7.10  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免試生依通知單之指定時間、地點參加現場登記分發報到</a:t>
              </a:r>
            </a:p>
          </p:txBody>
        </p:sp>
        <p:sp>
          <p:nvSpPr>
            <p:cNvPr id="29" name="圓角矩形 28"/>
            <p:cNvSpPr/>
            <p:nvPr/>
          </p:nvSpPr>
          <p:spPr bwMode="auto">
            <a:xfrm>
              <a:off x="2160230" y="1150144"/>
              <a:ext cx="5218112" cy="950912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通訊報名 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113.6.20~6.28 </a:t>
              </a:r>
              <a:b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現場報名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113.6.30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各區限擇一所五專招生學校提出申請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626475" y="1114602"/>
            <a:ext cx="1795319" cy="5383828"/>
            <a:chOff x="8626475" y="1114602"/>
            <a:chExt cx="1795319" cy="5383828"/>
          </a:xfrm>
        </p:grpSpPr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8647113" y="5790405"/>
              <a:ext cx="1768475" cy="7080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分發結果</a:t>
              </a:r>
              <a:br>
                <a:rPr lang="en-US" altLang="zh-TW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未獲錄取</a:t>
              </a: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8626475" y="3933825"/>
              <a:ext cx="1728788" cy="113982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可參加</a:t>
              </a:r>
              <a:br>
                <a:rPr lang="en-US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</a:br>
              <a:r>
                <a:rPr lang="zh-TW" altLang="en-US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免試續招</a:t>
              </a:r>
              <a:endParaRPr lang="en-US" altLang="zh-TW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113.7.15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後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8626475" y="2379663"/>
              <a:ext cx="1768475" cy="8239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未達參加現場登記分發標準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8653319" y="1114602"/>
              <a:ext cx="1768475" cy="101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altLang="zh-TW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113.6.21</a:t>
              </a:r>
            </a:p>
            <a:p>
              <a:pPr algn="ctr" eaLnBrk="1" fontAlgn="auto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公告實際</a:t>
              </a:r>
              <a:endParaRPr lang="en-US" altLang="zh-TW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招生名額</a:t>
              </a:r>
              <a:endParaRPr lang="zh-TW" altLang="en-US" dirty="0"/>
            </a:p>
          </p:txBody>
        </p:sp>
      </p:grpSp>
      <p:sp>
        <p:nvSpPr>
          <p:cNvPr id="18439" name="Rectangle 2"/>
          <p:cNvSpPr txBox="1">
            <a:spLocks noChangeArrowheads="1"/>
          </p:cNvSpPr>
          <p:nvPr/>
        </p:nvSpPr>
        <p:spPr bwMode="auto">
          <a:xfrm>
            <a:off x="363832" y="161925"/>
            <a:ext cx="1565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(5/7)</a:t>
            </a:r>
            <a:endParaRPr lang="en-US" altLang="ja-JP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1" name="矩形 33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8</a:t>
            </a:r>
            <a:endParaRPr lang="zh-TW" altLang="en-US" sz="1800"/>
          </a:p>
        </p:txBody>
      </p:sp>
      <p:sp>
        <p:nvSpPr>
          <p:cNvPr id="36" name="KSO_Shape"/>
          <p:cNvSpPr>
            <a:spLocks/>
          </p:cNvSpPr>
          <p:nvPr/>
        </p:nvSpPr>
        <p:spPr bwMode="auto">
          <a:xfrm rot="5400000">
            <a:off x="9173378" y="3391292"/>
            <a:ext cx="674668" cy="421668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KSO_Shape"/>
          <p:cNvSpPr>
            <a:spLocks/>
          </p:cNvSpPr>
          <p:nvPr/>
        </p:nvSpPr>
        <p:spPr bwMode="auto">
          <a:xfrm rot="16200000">
            <a:off x="9194016" y="5255732"/>
            <a:ext cx="674668" cy="421668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PA_任意多边形 140">
            <a:extLst>
              <a:ext uri="{FF2B5EF4-FFF2-40B4-BE49-F238E27FC236}">
                <a16:creationId xmlns:a16="http://schemas.microsoft.com/office/drawing/2014/main" id="{4079FD1D-B9CF-46E1-8F08-9537ABE0FD4C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7487576" y="1426475"/>
            <a:ext cx="1023671" cy="446488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162510" tIns="81255" rIns="162510" bIns="81255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B5DD04B-2D40-49F5-AFC8-7F18F3BCA733}"/>
              </a:ext>
            </a:extLst>
          </p:cNvPr>
          <p:cNvGrpSpPr/>
          <p:nvPr/>
        </p:nvGrpSpPr>
        <p:grpSpPr>
          <a:xfrm>
            <a:off x="7487576" y="2605879"/>
            <a:ext cx="1023671" cy="716651"/>
            <a:chOff x="7487576" y="2605879"/>
            <a:chExt cx="1023671" cy="716651"/>
          </a:xfrm>
        </p:grpSpPr>
        <p:sp>
          <p:nvSpPr>
            <p:cNvPr id="18455" name="文字方塊 27"/>
            <p:cNvSpPr txBox="1">
              <a:spLocks noChangeArrowheads="1"/>
            </p:cNvSpPr>
            <p:nvPr/>
          </p:nvSpPr>
          <p:spPr bwMode="auto">
            <a:xfrm>
              <a:off x="7679450" y="2953198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No</a:t>
              </a:r>
              <a:endPara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PA_任意多边形 140">
              <a:extLst>
                <a:ext uri="{FF2B5EF4-FFF2-40B4-BE49-F238E27FC236}">
                  <a16:creationId xmlns:a16="http://schemas.microsoft.com/office/drawing/2014/main" id="{64DB8C6A-DC15-43E4-9CDD-95AC6DEA080B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7487576" y="2605879"/>
              <a:ext cx="1023671" cy="467918"/>
            </a:xfrm>
            <a:custGeom>
              <a:avLst/>
              <a:gdLst/>
              <a:ahLst/>
              <a:cxnLst>
                <a:cxn ang="0">
                  <a:pos x="1197" y="631"/>
                </a:cxn>
                <a:cxn ang="0">
                  <a:pos x="1794" y="471"/>
                </a:cxn>
                <a:cxn ang="0">
                  <a:pos x="828" y="176"/>
                </a:cxn>
                <a:cxn ang="0">
                  <a:pos x="21" y="382"/>
                </a:cxn>
                <a:cxn ang="0">
                  <a:pos x="117" y="373"/>
                </a:cxn>
                <a:cxn ang="0">
                  <a:pos x="100" y="488"/>
                </a:cxn>
                <a:cxn ang="0">
                  <a:pos x="87" y="613"/>
                </a:cxn>
                <a:cxn ang="0">
                  <a:pos x="200" y="507"/>
                </a:cxn>
                <a:cxn ang="0">
                  <a:pos x="386" y="462"/>
                </a:cxn>
                <a:cxn ang="0">
                  <a:pos x="458" y="485"/>
                </a:cxn>
                <a:cxn ang="0">
                  <a:pos x="277" y="472"/>
                </a:cxn>
                <a:cxn ang="0">
                  <a:pos x="301" y="514"/>
                </a:cxn>
                <a:cxn ang="0">
                  <a:pos x="308" y="537"/>
                </a:cxn>
                <a:cxn ang="0">
                  <a:pos x="344" y="564"/>
                </a:cxn>
                <a:cxn ang="0">
                  <a:pos x="420" y="529"/>
                </a:cxn>
                <a:cxn ang="0">
                  <a:pos x="513" y="589"/>
                </a:cxn>
                <a:cxn ang="0">
                  <a:pos x="579" y="488"/>
                </a:cxn>
                <a:cxn ang="0">
                  <a:pos x="585" y="533"/>
                </a:cxn>
                <a:cxn ang="0">
                  <a:pos x="658" y="507"/>
                </a:cxn>
                <a:cxn ang="0">
                  <a:pos x="620" y="590"/>
                </a:cxn>
                <a:cxn ang="0">
                  <a:pos x="739" y="486"/>
                </a:cxn>
                <a:cxn ang="0">
                  <a:pos x="726" y="585"/>
                </a:cxn>
                <a:cxn ang="0">
                  <a:pos x="1183" y="491"/>
                </a:cxn>
                <a:cxn ang="0">
                  <a:pos x="1027" y="568"/>
                </a:cxn>
                <a:cxn ang="0">
                  <a:pos x="867" y="534"/>
                </a:cxn>
                <a:cxn ang="0">
                  <a:pos x="749" y="575"/>
                </a:cxn>
                <a:cxn ang="0">
                  <a:pos x="812" y="530"/>
                </a:cxn>
                <a:cxn ang="0">
                  <a:pos x="849" y="561"/>
                </a:cxn>
                <a:cxn ang="0">
                  <a:pos x="881" y="607"/>
                </a:cxn>
                <a:cxn ang="0">
                  <a:pos x="970" y="492"/>
                </a:cxn>
                <a:cxn ang="0">
                  <a:pos x="1060" y="513"/>
                </a:cxn>
                <a:cxn ang="0">
                  <a:pos x="1117" y="507"/>
                </a:cxn>
                <a:cxn ang="0">
                  <a:pos x="1078" y="602"/>
                </a:cxn>
                <a:cxn ang="0">
                  <a:pos x="1237" y="530"/>
                </a:cxn>
                <a:cxn ang="0">
                  <a:pos x="1137" y="610"/>
                </a:cxn>
                <a:cxn ang="0">
                  <a:pos x="1241" y="474"/>
                </a:cxn>
                <a:cxn ang="0">
                  <a:pos x="1303" y="533"/>
                </a:cxn>
                <a:cxn ang="0">
                  <a:pos x="1262" y="573"/>
                </a:cxn>
                <a:cxn ang="0">
                  <a:pos x="1196" y="738"/>
                </a:cxn>
                <a:cxn ang="0">
                  <a:pos x="1231" y="710"/>
                </a:cxn>
                <a:cxn ang="0">
                  <a:pos x="1220" y="796"/>
                </a:cxn>
                <a:cxn ang="0">
                  <a:pos x="1342" y="676"/>
                </a:cxn>
                <a:cxn ang="0">
                  <a:pos x="1411" y="631"/>
                </a:cxn>
                <a:cxn ang="0">
                  <a:pos x="1421" y="634"/>
                </a:cxn>
                <a:cxn ang="0">
                  <a:pos x="1539" y="523"/>
                </a:cxn>
                <a:cxn ang="0">
                  <a:pos x="1560" y="506"/>
                </a:cxn>
                <a:cxn ang="0">
                  <a:pos x="1645" y="450"/>
                </a:cxn>
                <a:cxn ang="0">
                  <a:pos x="1616" y="538"/>
                </a:cxn>
                <a:cxn ang="0">
                  <a:pos x="1765" y="370"/>
                </a:cxn>
                <a:cxn ang="0">
                  <a:pos x="1726" y="491"/>
                </a:cxn>
                <a:cxn ang="0">
                  <a:pos x="1799" y="444"/>
                </a:cxn>
                <a:cxn ang="0">
                  <a:pos x="1279" y="179"/>
                </a:cxn>
                <a:cxn ang="0">
                  <a:pos x="1289" y="104"/>
                </a:cxn>
                <a:cxn ang="0">
                  <a:pos x="1201" y="193"/>
                </a:cxn>
                <a:cxn ang="0">
                  <a:pos x="1284" y="37"/>
                </a:cxn>
                <a:cxn ang="0">
                  <a:pos x="1201" y="86"/>
                </a:cxn>
                <a:cxn ang="0">
                  <a:pos x="1106" y="190"/>
                </a:cxn>
                <a:cxn ang="0">
                  <a:pos x="1322" y="210"/>
                </a:cxn>
                <a:cxn ang="0">
                  <a:pos x="1318" y="478"/>
                </a:cxn>
                <a:cxn ang="0">
                  <a:pos x="306" y="202"/>
                </a:cxn>
                <a:cxn ang="0">
                  <a:pos x="29" y="430"/>
                </a:cxn>
                <a:cxn ang="0">
                  <a:pos x="111" y="214"/>
                </a:cxn>
              </a:cxnLst>
              <a:rect l="0" t="0" r="r" b="b"/>
              <a:pathLst>
                <a:path w="1858" h="840">
                  <a:moveTo>
                    <a:pt x="15" y="443"/>
                  </a:moveTo>
                  <a:lnTo>
                    <a:pt x="15" y="443"/>
                  </a:lnTo>
                  <a:lnTo>
                    <a:pt x="21" y="467"/>
                  </a:lnTo>
                  <a:lnTo>
                    <a:pt x="27" y="491"/>
                  </a:lnTo>
                  <a:lnTo>
                    <a:pt x="35" y="543"/>
                  </a:lnTo>
                  <a:lnTo>
                    <a:pt x="35" y="543"/>
                  </a:lnTo>
                  <a:lnTo>
                    <a:pt x="39" y="566"/>
                  </a:lnTo>
                  <a:lnTo>
                    <a:pt x="45" y="590"/>
                  </a:lnTo>
                  <a:lnTo>
                    <a:pt x="48" y="602"/>
                  </a:lnTo>
                  <a:lnTo>
                    <a:pt x="53" y="613"/>
                  </a:lnTo>
                  <a:lnTo>
                    <a:pt x="58" y="621"/>
                  </a:lnTo>
                  <a:lnTo>
                    <a:pt x="65" y="628"/>
                  </a:lnTo>
                  <a:lnTo>
                    <a:pt x="65" y="628"/>
                  </a:lnTo>
                  <a:lnTo>
                    <a:pt x="94" y="624"/>
                  </a:lnTo>
                  <a:lnTo>
                    <a:pt x="124" y="621"/>
                  </a:lnTo>
                  <a:lnTo>
                    <a:pt x="155" y="618"/>
                  </a:lnTo>
                  <a:lnTo>
                    <a:pt x="185" y="617"/>
                  </a:lnTo>
                  <a:lnTo>
                    <a:pt x="312" y="614"/>
                  </a:lnTo>
                  <a:lnTo>
                    <a:pt x="312" y="614"/>
                  </a:lnTo>
                  <a:lnTo>
                    <a:pt x="415" y="613"/>
                  </a:lnTo>
                  <a:lnTo>
                    <a:pt x="516" y="613"/>
                  </a:lnTo>
                  <a:lnTo>
                    <a:pt x="618" y="614"/>
                  </a:lnTo>
                  <a:lnTo>
                    <a:pt x="719" y="617"/>
                  </a:lnTo>
                  <a:lnTo>
                    <a:pt x="923" y="623"/>
                  </a:lnTo>
                  <a:lnTo>
                    <a:pt x="1026" y="625"/>
                  </a:lnTo>
                  <a:lnTo>
                    <a:pt x="1128" y="627"/>
                  </a:lnTo>
                  <a:lnTo>
                    <a:pt x="1128" y="627"/>
                  </a:lnTo>
                  <a:lnTo>
                    <a:pt x="1158" y="625"/>
                  </a:lnTo>
                  <a:lnTo>
                    <a:pt x="1172" y="627"/>
                  </a:lnTo>
                  <a:lnTo>
                    <a:pt x="1179" y="630"/>
                  </a:lnTo>
                  <a:lnTo>
                    <a:pt x="1185" y="632"/>
                  </a:lnTo>
                  <a:lnTo>
                    <a:pt x="1185" y="632"/>
                  </a:lnTo>
                  <a:lnTo>
                    <a:pt x="1187" y="625"/>
                  </a:lnTo>
                  <a:lnTo>
                    <a:pt x="1192" y="618"/>
                  </a:lnTo>
                  <a:lnTo>
                    <a:pt x="1201" y="604"/>
                  </a:lnTo>
                  <a:lnTo>
                    <a:pt x="1214" y="592"/>
                  </a:lnTo>
                  <a:lnTo>
                    <a:pt x="1225" y="582"/>
                  </a:lnTo>
                  <a:lnTo>
                    <a:pt x="1225" y="582"/>
                  </a:lnTo>
                  <a:lnTo>
                    <a:pt x="1214" y="600"/>
                  </a:lnTo>
                  <a:lnTo>
                    <a:pt x="1203" y="618"/>
                  </a:lnTo>
                  <a:lnTo>
                    <a:pt x="1203" y="618"/>
                  </a:lnTo>
                  <a:lnTo>
                    <a:pt x="1197" y="631"/>
                  </a:lnTo>
                  <a:lnTo>
                    <a:pt x="1196" y="637"/>
                  </a:lnTo>
                  <a:lnTo>
                    <a:pt x="1197" y="638"/>
                  </a:lnTo>
                  <a:lnTo>
                    <a:pt x="1199" y="637"/>
                  </a:lnTo>
                  <a:lnTo>
                    <a:pt x="1199" y="637"/>
                  </a:lnTo>
                  <a:lnTo>
                    <a:pt x="1230" y="607"/>
                  </a:lnTo>
                  <a:lnTo>
                    <a:pt x="1259" y="578"/>
                  </a:lnTo>
                  <a:lnTo>
                    <a:pt x="1200" y="661"/>
                  </a:lnTo>
                  <a:lnTo>
                    <a:pt x="1193" y="627"/>
                  </a:lnTo>
                  <a:lnTo>
                    <a:pt x="1193" y="627"/>
                  </a:lnTo>
                  <a:lnTo>
                    <a:pt x="1192" y="631"/>
                  </a:lnTo>
                  <a:lnTo>
                    <a:pt x="1190" y="634"/>
                  </a:lnTo>
                  <a:lnTo>
                    <a:pt x="1185" y="638"/>
                  </a:lnTo>
                  <a:lnTo>
                    <a:pt x="1182" y="640"/>
                  </a:lnTo>
                  <a:lnTo>
                    <a:pt x="1179" y="642"/>
                  </a:lnTo>
                  <a:lnTo>
                    <a:pt x="1176" y="647"/>
                  </a:lnTo>
                  <a:lnTo>
                    <a:pt x="1176" y="652"/>
                  </a:lnTo>
                  <a:lnTo>
                    <a:pt x="1176" y="652"/>
                  </a:lnTo>
                  <a:lnTo>
                    <a:pt x="1176" y="677"/>
                  </a:lnTo>
                  <a:lnTo>
                    <a:pt x="1176" y="703"/>
                  </a:lnTo>
                  <a:lnTo>
                    <a:pt x="1179" y="728"/>
                  </a:lnTo>
                  <a:lnTo>
                    <a:pt x="1182" y="752"/>
                  </a:lnTo>
                  <a:lnTo>
                    <a:pt x="1189" y="797"/>
                  </a:lnTo>
                  <a:lnTo>
                    <a:pt x="1197" y="840"/>
                  </a:lnTo>
                  <a:lnTo>
                    <a:pt x="1197" y="840"/>
                  </a:lnTo>
                  <a:lnTo>
                    <a:pt x="1277" y="794"/>
                  </a:lnTo>
                  <a:lnTo>
                    <a:pt x="1359" y="748"/>
                  </a:lnTo>
                  <a:lnTo>
                    <a:pt x="1439" y="701"/>
                  </a:lnTo>
                  <a:lnTo>
                    <a:pt x="1478" y="677"/>
                  </a:lnTo>
                  <a:lnTo>
                    <a:pt x="1516" y="654"/>
                  </a:lnTo>
                  <a:lnTo>
                    <a:pt x="1516" y="654"/>
                  </a:lnTo>
                  <a:lnTo>
                    <a:pt x="1547" y="632"/>
                  </a:lnTo>
                  <a:lnTo>
                    <a:pt x="1577" y="610"/>
                  </a:lnTo>
                  <a:lnTo>
                    <a:pt x="1634" y="568"/>
                  </a:lnTo>
                  <a:lnTo>
                    <a:pt x="1665" y="547"/>
                  </a:lnTo>
                  <a:lnTo>
                    <a:pt x="1696" y="529"/>
                  </a:lnTo>
                  <a:lnTo>
                    <a:pt x="1728" y="510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72" y="489"/>
                  </a:lnTo>
                  <a:lnTo>
                    <a:pt x="1780" y="485"/>
                  </a:lnTo>
                  <a:lnTo>
                    <a:pt x="1787" y="478"/>
                  </a:lnTo>
                  <a:lnTo>
                    <a:pt x="1794" y="471"/>
                  </a:lnTo>
                  <a:lnTo>
                    <a:pt x="1807" y="457"/>
                  </a:lnTo>
                  <a:lnTo>
                    <a:pt x="1820" y="441"/>
                  </a:lnTo>
                  <a:lnTo>
                    <a:pt x="1820" y="441"/>
                  </a:lnTo>
                  <a:lnTo>
                    <a:pt x="1827" y="403"/>
                  </a:lnTo>
                  <a:lnTo>
                    <a:pt x="1835" y="366"/>
                  </a:lnTo>
                  <a:lnTo>
                    <a:pt x="1846" y="329"/>
                  </a:lnTo>
                  <a:lnTo>
                    <a:pt x="1858" y="294"/>
                  </a:lnTo>
                  <a:lnTo>
                    <a:pt x="1296" y="2"/>
                  </a:lnTo>
                  <a:lnTo>
                    <a:pt x="1296" y="2"/>
                  </a:lnTo>
                  <a:lnTo>
                    <a:pt x="1293" y="0"/>
                  </a:lnTo>
                  <a:lnTo>
                    <a:pt x="1289" y="3"/>
                  </a:lnTo>
                  <a:lnTo>
                    <a:pt x="1287" y="6"/>
                  </a:lnTo>
                  <a:lnTo>
                    <a:pt x="1286" y="9"/>
                  </a:lnTo>
                  <a:lnTo>
                    <a:pt x="1286" y="9"/>
                  </a:lnTo>
                  <a:lnTo>
                    <a:pt x="1284" y="11"/>
                  </a:lnTo>
                  <a:lnTo>
                    <a:pt x="1284" y="11"/>
                  </a:lnTo>
                  <a:lnTo>
                    <a:pt x="1282" y="9"/>
                  </a:lnTo>
                  <a:lnTo>
                    <a:pt x="1280" y="4"/>
                  </a:lnTo>
                  <a:lnTo>
                    <a:pt x="1277" y="4"/>
                  </a:lnTo>
                  <a:lnTo>
                    <a:pt x="1276" y="4"/>
                  </a:lnTo>
                  <a:lnTo>
                    <a:pt x="1276" y="4"/>
                  </a:lnTo>
                  <a:lnTo>
                    <a:pt x="1256" y="21"/>
                  </a:lnTo>
                  <a:lnTo>
                    <a:pt x="1237" y="37"/>
                  </a:lnTo>
                  <a:lnTo>
                    <a:pt x="1217" y="51"/>
                  </a:lnTo>
                  <a:lnTo>
                    <a:pt x="1206" y="56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89" y="65"/>
                  </a:lnTo>
                  <a:lnTo>
                    <a:pt x="1186" y="69"/>
                  </a:lnTo>
                  <a:lnTo>
                    <a:pt x="1183" y="73"/>
                  </a:lnTo>
                  <a:lnTo>
                    <a:pt x="1180" y="79"/>
                  </a:lnTo>
                  <a:lnTo>
                    <a:pt x="1178" y="91"/>
                  </a:lnTo>
                  <a:lnTo>
                    <a:pt x="1175" y="104"/>
                  </a:lnTo>
                  <a:lnTo>
                    <a:pt x="1175" y="104"/>
                  </a:lnTo>
                  <a:lnTo>
                    <a:pt x="1172" y="122"/>
                  </a:lnTo>
                  <a:lnTo>
                    <a:pt x="1171" y="142"/>
                  </a:lnTo>
                  <a:lnTo>
                    <a:pt x="1172" y="160"/>
                  </a:lnTo>
                  <a:lnTo>
                    <a:pt x="1175" y="179"/>
                  </a:lnTo>
                  <a:lnTo>
                    <a:pt x="1069" y="179"/>
                  </a:lnTo>
                  <a:lnTo>
                    <a:pt x="1069" y="179"/>
                  </a:lnTo>
                  <a:lnTo>
                    <a:pt x="948" y="176"/>
                  </a:lnTo>
                  <a:lnTo>
                    <a:pt x="828" y="176"/>
                  </a:lnTo>
                  <a:lnTo>
                    <a:pt x="708" y="177"/>
                  </a:lnTo>
                  <a:lnTo>
                    <a:pt x="589" y="180"/>
                  </a:lnTo>
                  <a:lnTo>
                    <a:pt x="353" y="186"/>
                  </a:lnTo>
                  <a:lnTo>
                    <a:pt x="233" y="188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98" y="210"/>
                  </a:lnTo>
                  <a:lnTo>
                    <a:pt x="84" y="231"/>
                  </a:lnTo>
                  <a:lnTo>
                    <a:pt x="55" y="273"/>
                  </a:lnTo>
                  <a:lnTo>
                    <a:pt x="28" y="318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1" y="378"/>
                  </a:lnTo>
                  <a:lnTo>
                    <a:pt x="4" y="395"/>
                  </a:lnTo>
                  <a:lnTo>
                    <a:pt x="8" y="412"/>
                  </a:lnTo>
                  <a:lnTo>
                    <a:pt x="8" y="420"/>
                  </a:lnTo>
                  <a:lnTo>
                    <a:pt x="8" y="429"/>
                  </a:lnTo>
                  <a:lnTo>
                    <a:pt x="8" y="429"/>
                  </a:lnTo>
                  <a:lnTo>
                    <a:pt x="8" y="436"/>
                  </a:lnTo>
                  <a:lnTo>
                    <a:pt x="8" y="441"/>
                  </a:lnTo>
                  <a:lnTo>
                    <a:pt x="10" y="443"/>
                  </a:lnTo>
                  <a:lnTo>
                    <a:pt x="11" y="444"/>
                  </a:lnTo>
                  <a:lnTo>
                    <a:pt x="13" y="444"/>
                  </a:lnTo>
                  <a:lnTo>
                    <a:pt x="15" y="443"/>
                  </a:lnTo>
                  <a:lnTo>
                    <a:pt x="15" y="443"/>
                  </a:lnTo>
                  <a:close/>
                  <a:moveTo>
                    <a:pt x="32" y="364"/>
                  </a:moveTo>
                  <a:lnTo>
                    <a:pt x="32" y="364"/>
                  </a:lnTo>
                  <a:lnTo>
                    <a:pt x="48" y="337"/>
                  </a:lnTo>
                  <a:lnTo>
                    <a:pt x="66" y="311"/>
                  </a:lnTo>
                  <a:lnTo>
                    <a:pt x="84" y="287"/>
                  </a:lnTo>
                  <a:lnTo>
                    <a:pt x="104" y="266"/>
                  </a:lnTo>
                  <a:lnTo>
                    <a:pt x="104" y="266"/>
                  </a:lnTo>
                  <a:lnTo>
                    <a:pt x="107" y="266"/>
                  </a:lnTo>
                  <a:lnTo>
                    <a:pt x="107" y="266"/>
                  </a:lnTo>
                  <a:lnTo>
                    <a:pt x="79" y="309"/>
                  </a:lnTo>
                  <a:lnTo>
                    <a:pt x="49" y="356"/>
                  </a:lnTo>
                  <a:lnTo>
                    <a:pt x="21" y="405"/>
                  </a:lnTo>
                  <a:lnTo>
                    <a:pt x="21" y="405"/>
                  </a:lnTo>
                  <a:lnTo>
                    <a:pt x="18" y="399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2"/>
                  </a:lnTo>
                  <a:lnTo>
                    <a:pt x="27" y="373"/>
                  </a:lnTo>
                  <a:lnTo>
                    <a:pt x="32" y="364"/>
                  </a:lnTo>
                  <a:lnTo>
                    <a:pt x="32" y="364"/>
                  </a:lnTo>
                  <a:close/>
                  <a:moveTo>
                    <a:pt x="135" y="378"/>
                  </a:moveTo>
                  <a:lnTo>
                    <a:pt x="94" y="425"/>
                  </a:lnTo>
                  <a:lnTo>
                    <a:pt x="94" y="425"/>
                  </a:lnTo>
                  <a:lnTo>
                    <a:pt x="104" y="406"/>
                  </a:lnTo>
                  <a:lnTo>
                    <a:pt x="114" y="389"/>
                  </a:lnTo>
                  <a:lnTo>
                    <a:pt x="136" y="354"/>
                  </a:lnTo>
                  <a:lnTo>
                    <a:pt x="136" y="354"/>
                  </a:lnTo>
                  <a:lnTo>
                    <a:pt x="138" y="356"/>
                  </a:lnTo>
                  <a:lnTo>
                    <a:pt x="139" y="358"/>
                  </a:lnTo>
                  <a:lnTo>
                    <a:pt x="140" y="364"/>
                  </a:lnTo>
                  <a:lnTo>
                    <a:pt x="139" y="371"/>
                  </a:lnTo>
                  <a:lnTo>
                    <a:pt x="135" y="378"/>
                  </a:lnTo>
                  <a:lnTo>
                    <a:pt x="135" y="378"/>
                  </a:lnTo>
                  <a:close/>
                  <a:moveTo>
                    <a:pt x="143" y="391"/>
                  </a:moveTo>
                  <a:lnTo>
                    <a:pt x="143" y="391"/>
                  </a:lnTo>
                  <a:lnTo>
                    <a:pt x="146" y="396"/>
                  </a:lnTo>
                  <a:lnTo>
                    <a:pt x="148" y="403"/>
                  </a:lnTo>
                  <a:lnTo>
                    <a:pt x="146" y="413"/>
                  </a:lnTo>
                  <a:lnTo>
                    <a:pt x="145" y="417"/>
                  </a:lnTo>
                  <a:lnTo>
                    <a:pt x="142" y="422"/>
                  </a:lnTo>
                  <a:lnTo>
                    <a:pt x="96" y="478"/>
                  </a:lnTo>
                  <a:lnTo>
                    <a:pt x="96" y="478"/>
                  </a:lnTo>
                  <a:lnTo>
                    <a:pt x="118" y="434"/>
                  </a:lnTo>
                  <a:lnTo>
                    <a:pt x="143" y="391"/>
                  </a:lnTo>
                  <a:lnTo>
                    <a:pt x="143" y="391"/>
                  </a:lnTo>
                  <a:close/>
                  <a:moveTo>
                    <a:pt x="129" y="332"/>
                  </a:moveTo>
                  <a:lnTo>
                    <a:pt x="129" y="332"/>
                  </a:lnTo>
                  <a:lnTo>
                    <a:pt x="110" y="356"/>
                  </a:lnTo>
                  <a:lnTo>
                    <a:pt x="90" y="381"/>
                  </a:lnTo>
                  <a:lnTo>
                    <a:pt x="70" y="406"/>
                  </a:lnTo>
                  <a:lnTo>
                    <a:pt x="63" y="420"/>
                  </a:lnTo>
                  <a:lnTo>
                    <a:pt x="56" y="436"/>
                  </a:lnTo>
                  <a:lnTo>
                    <a:pt x="56" y="436"/>
                  </a:lnTo>
                  <a:lnTo>
                    <a:pt x="73" y="415"/>
                  </a:lnTo>
                  <a:lnTo>
                    <a:pt x="90" y="394"/>
                  </a:lnTo>
                  <a:lnTo>
                    <a:pt x="108" y="373"/>
                  </a:lnTo>
                  <a:lnTo>
                    <a:pt x="125" y="354"/>
                  </a:lnTo>
                  <a:lnTo>
                    <a:pt x="125" y="354"/>
                  </a:lnTo>
                  <a:lnTo>
                    <a:pt x="117" y="373"/>
                  </a:lnTo>
                  <a:lnTo>
                    <a:pt x="107" y="389"/>
                  </a:lnTo>
                  <a:lnTo>
                    <a:pt x="84" y="423"/>
                  </a:lnTo>
                  <a:lnTo>
                    <a:pt x="60" y="455"/>
                  </a:lnTo>
                  <a:lnTo>
                    <a:pt x="38" y="491"/>
                  </a:lnTo>
                  <a:lnTo>
                    <a:pt x="38" y="491"/>
                  </a:lnTo>
                  <a:lnTo>
                    <a:pt x="38" y="478"/>
                  </a:lnTo>
                  <a:lnTo>
                    <a:pt x="39" y="467"/>
                  </a:lnTo>
                  <a:lnTo>
                    <a:pt x="44" y="448"/>
                  </a:lnTo>
                  <a:lnTo>
                    <a:pt x="51" y="430"/>
                  </a:lnTo>
                  <a:lnTo>
                    <a:pt x="59" y="413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25" y="305"/>
                  </a:lnTo>
                  <a:lnTo>
                    <a:pt x="126" y="306"/>
                  </a:lnTo>
                  <a:lnTo>
                    <a:pt x="129" y="315"/>
                  </a:lnTo>
                  <a:lnTo>
                    <a:pt x="131" y="325"/>
                  </a:lnTo>
                  <a:lnTo>
                    <a:pt x="131" y="329"/>
                  </a:lnTo>
                  <a:lnTo>
                    <a:pt x="129" y="332"/>
                  </a:lnTo>
                  <a:lnTo>
                    <a:pt x="129" y="332"/>
                  </a:lnTo>
                  <a:close/>
                  <a:moveTo>
                    <a:pt x="65" y="479"/>
                  </a:moveTo>
                  <a:lnTo>
                    <a:pt x="65" y="477"/>
                  </a:lnTo>
                  <a:lnTo>
                    <a:pt x="65" y="472"/>
                  </a:lnTo>
                  <a:lnTo>
                    <a:pt x="133" y="395"/>
                  </a:lnTo>
                  <a:lnTo>
                    <a:pt x="133" y="395"/>
                  </a:lnTo>
                  <a:lnTo>
                    <a:pt x="111" y="432"/>
                  </a:lnTo>
                  <a:lnTo>
                    <a:pt x="88" y="468"/>
                  </a:lnTo>
                  <a:lnTo>
                    <a:pt x="48" y="544"/>
                  </a:lnTo>
                  <a:lnTo>
                    <a:pt x="48" y="544"/>
                  </a:lnTo>
                  <a:lnTo>
                    <a:pt x="44" y="533"/>
                  </a:lnTo>
                  <a:lnTo>
                    <a:pt x="42" y="524"/>
                  </a:lnTo>
                  <a:lnTo>
                    <a:pt x="44" y="514"/>
                  </a:lnTo>
                  <a:lnTo>
                    <a:pt x="45" y="506"/>
                  </a:lnTo>
                  <a:lnTo>
                    <a:pt x="49" y="498"/>
                  </a:lnTo>
                  <a:lnTo>
                    <a:pt x="53" y="491"/>
                  </a:lnTo>
                  <a:lnTo>
                    <a:pt x="59" y="485"/>
                  </a:lnTo>
                  <a:lnTo>
                    <a:pt x="65" y="479"/>
                  </a:lnTo>
                  <a:lnTo>
                    <a:pt x="65" y="479"/>
                  </a:lnTo>
                  <a:close/>
                  <a:moveTo>
                    <a:pt x="49" y="562"/>
                  </a:moveTo>
                  <a:lnTo>
                    <a:pt x="49" y="562"/>
                  </a:lnTo>
                  <a:lnTo>
                    <a:pt x="65" y="537"/>
                  </a:lnTo>
                  <a:lnTo>
                    <a:pt x="81" y="512"/>
                  </a:lnTo>
                  <a:lnTo>
                    <a:pt x="100" y="488"/>
                  </a:lnTo>
                  <a:lnTo>
                    <a:pt x="118" y="465"/>
                  </a:lnTo>
                  <a:lnTo>
                    <a:pt x="55" y="581"/>
                  </a:lnTo>
                  <a:lnTo>
                    <a:pt x="55" y="581"/>
                  </a:lnTo>
                  <a:lnTo>
                    <a:pt x="53" y="576"/>
                  </a:lnTo>
                  <a:lnTo>
                    <a:pt x="52" y="571"/>
                  </a:lnTo>
                  <a:lnTo>
                    <a:pt x="49" y="566"/>
                  </a:lnTo>
                  <a:lnTo>
                    <a:pt x="49" y="562"/>
                  </a:lnTo>
                  <a:lnTo>
                    <a:pt x="49" y="562"/>
                  </a:lnTo>
                  <a:close/>
                  <a:moveTo>
                    <a:pt x="66" y="581"/>
                  </a:moveTo>
                  <a:lnTo>
                    <a:pt x="66" y="581"/>
                  </a:lnTo>
                  <a:lnTo>
                    <a:pt x="110" y="500"/>
                  </a:lnTo>
                  <a:lnTo>
                    <a:pt x="131" y="464"/>
                  </a:lnTo>
                  <a:lnTo>
                    <a:pt x="153" y="427"/>
                  </a:lnTo>
                  <a:lnTo>
                    <a:pt x="153" y="427"/>
                  </a:lnTo>
                  <a:lnTo>
                    <a:pt x="155" y="430"/>
                  </a:lnTo>
                  <a:lnTo>
                    <a:pt x="155" y="434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31" y="482"/>
                  </a:lnTo>
                  <a:lnTo>
                    <a:pt x="110" y="526"/>
                  </a:lnTo>
                  <a:lnTo>
                    <a:pt x="87" y="569"/>
                  </a:lnTo>
                  <a:lnTo>
                    <a:pt x="65" y="610"/>
                  </a:lnTo>
                  <a:lnTo>
                    <a:pt x="65" y="610"/>
                  </a:lnTo>
                  <a:lnTo>
                    <a:pt x="63" y="607"/>
                  </a:lnTo>
                  <a:lnTo>
                    <a:pt x="62" y="603"/>
                  </a:lnTo>
                  <a:lnTo>
                    <a:pt x="62" y="595"/>
                  </a:lnTo>
                  <a:lnTo>
                    <a:pt x="63" y="586"/>
                  </a:lnTo>
                  <a:lnTo>
                    <a:pt x="66" y="581"/>
                  </a:lnTo>
                  <a:lnTo>
                    <a:pt x="66" y="581"/>
                  </a:lnTo>
                  <a:close/>
                  <a:moveTo>
                    <a:pt x="84" y="602"/>
                  </a:moveTo>
                  <a:lnTo>
                    <a:pt x="156" y="460"/>
                  </a:lnTo>
                  <a:lnTo>
                    <a:pt x="156" y="460"/>
                  </a:lnTo>
                  <a:lnTo>
                    <a:pt x="159" y="462"/>
                  </a:lnTo>
                  <a:lnTo>
                    <a:pt x="160" y="464"/>
                  </a:lnTo>
                  <a:lnTo>
                    <a:pt x="167" y="465"/>
                  </a:lnTo>
                  <a:lnTo>
                    <a:pt x="173" y="465"/>
                  </a:lnTo>
                  <a:lnTo>
                    <a:pt x="176" y="467"/>
                  </a:lnTo>
                  <a:lnTo>
                    <a:pt x="178" y="469"/>
                  </a:lnTo>
                  <a:lnTo>
                    <a:pt x="90" y="610"/>
                  </a:lnTo>
                  <a:lnTo>
                    <a:pt x="90" y="610"/>
                  </a:lnTo>
                  <a:lnTo>
                    <a:pt x="88" y="613"/>
                  </a:lnTo>
                  <a:lnTo>
                    <a:pt x="87" y="613"/>
                  </a:lnTo>
                  <a:lnTo>
                    <a:pt x="86" y="613"/>
                  </a:lnTo>
                  <a:lnTo>
                    <a:pt x="84" y="610"/>
                  </a:lnTo>
                  <a:lnTo>
                    <a:pt x="84" y="606"/>
                  </a:lnTo>
                  <a:lnTo>
                    <a:pt x="84" y="602"/>
                  </a:lnTo>
                  <a:lnTo>
                    <a:pt x="84" y="602"/>
                  </a:lnTo>
                  <a:close/>
                  <a:moveTo>
                    <a:pt x="104" y="610"/>
                  </a:moveTo>
                  <a:lnTo>
                    <a:pt x="104" y="610"/>
                  </a:lnTo>
                  <a:lnTo>
                    <a:pt x="124" y="575"/>
                  </a:lnTo>
                  <a:lnTo>
                    <a:pt x="143" y="541"/>
                  </a:lnTo>
                  <a:lnTo>
                    <a:pt x="164" y="510"/>
                  </a:lnTo>
                  <a:lnTo>
                    <a:pt x="187" y="479"/>
                  </a:lnTo>
                  <a:lnTo>
                    <a:pt x="187" y="479"/>
                  </a:lnTo>
                  <a:lnTo>
                    <a:pt x="188" y="485"/>
                  </a:lnTo>
                  <a:lnTo>
                    <a:pt x="187" y="491"/>
                  </a:lnTo>
                  <a:lnTo>
                    <a:pt x="184" y="496"/>
                  </a:lnTo>
                  <a:lnTo>
                    <a:pt x="180" y="500"/>
                  </a:lnTo>
                  <a:lnTo>
                    <a:pt x="180" y="500"/>
                  </a:lnTo>
                  <a:lnTo>
                    <a:pt x="177" y="503"/>
                  </a:lnTo>
                  <a:lnTo>
                    <a:pt x="176" y="507"/>
                  </a:lnTo>
                  <a:lnTo>
                    <a:pt x="174" y="516"/>
                  </a:lnTo>
                  <a:lnTo>
                    <a:pt x="176" y="519"/>
                  </a:lnTo>
                  <a:lnTo>
                    <a:pt x="126" y="607"/>
                  </a:lnTo>
                  <a:lnTo>
                    <a:pt x="126" y="607"/>
                  </a:lnTo>
                  <a:lnTo>
                    <a:pt x="115" y="607"/>
                  </a:lnTo>
                  <a:lnTo>
                    <a:pt x="110" y="607"/>
                  </a:lnTo>
                  <a:lnTo>
                    <a:pt x="104" y="610"/>
                  </a:lnTo>
                  <a:lnTo>
                    <a:pt x="104" y="610"/>
                  </a:lnTo>
                  <a:close/>
                  <a:moveTo>
                    <a:pt x="140" y="606"/>
                  </a:moveTo>
                  <a:lnTo>
                    <a:pt x="140" y="606"/>
                  </a:lnTo>
                  <a:lnTo>
                    <a:pt x="155" y="572"/>
                  </a:lnTo>
                  <a:lnTo>
                    <a:pt x="170" y="540"/>
                  </a:lnTo>
                  <a:lnTo>
                    <a:pt x="187" y="506"/>
                  </a:lnTo>
                  <a:lnTo>
                    <a:pt x="201" y="472"/>
                  </a:lnTo>
                  <a:lnTo>
                    <a:pt x="201" y="472"/>
                  </a:lnTo>
                  <a:lnTo>
                    <a:pt x="204" y="469"/>
                  </a:lnTo>
                  <a:lnTo>
                    <a:pt x="207" y="468"/>
                  </a:lnTo>
                  <a:lnTo>
                    <a:pt x="215" y="467"/>
                  </a:lnTo>
                  <a:lnTo>
                    <a:pt x="226" y="468"/>
                  </a:lnTo>
                  <a:lnTo>
                    <a:pt x="235" y="471"/>
                  </a:lnTo>
                  <a:lnTo>
                    <a:pt x="235" y="471"/>
                  </a:lnTo>
                  <a:lnTo>
                    <a:pt x="211" y="495"/>
                  </a:lnTo>
                  <a:lnTo>
                    <a:pt x="200" y="507"/>
                  </a:lnTo>
                  <a:lnTo>
                    <a:pt x="190" y="521"/>
                  </a:lnTo>
                  <a:lnTo>
                    <a:pt x="180" y="534"/>
                  </a:lnTo>
                  <a:lnTo>
                    <a:pt x="170" y="550"/>
                  </a:lnTo>
                  <a:lnTo>
                    <a:pt x="162" y="565"/>
                  </a:lnTo>
                  <a:lnTo>
                    <a:pt x="155" y="581"/>
                  </a:lnTo>
                  <a:lnTo>
                    <a:pt x="155" y="581"/>
                  </a:lnTo>
                  <a:lnTo>
                    <a:pt x="191" y="533"/>
                  </a:lnTo>
                  <a:lnTo>
                    <a:pt x="209" y="509"/>
                  </a:lnTo>
                  <a:lnTo>
                    <a:pt x="230" y="485"/>
                  </a:lnTo>
                  <a:lnTo>
                    <a:pt x="223" y="513"/>
                  </a:lnTo>
                  <a:lnTo>
                    <a:pt x="223" y="513"/>
                  </a:lnTo>
                  <a:lnTo>
                    <a:pt x="222" y="512"/>
                  </a:lnTo>
                  <a:lnTo>
                    <a:pt x="221" y="509"/>
                  </a:lnTo>
                  <a:lnTo>
                    <a:pt x="219" y="510"/>
                  </a:lnTo>
                  <a:lnTo>
                    <a:pt x="218" y="513"/>
                  </a:lnTo>
                  <a:lnTo>
                    <a:pt x="218" y="513"/>
                  </a:lnTo>
                  <a:lnTo>
                    <a:pt x="216" y="519"/>
                  </a:lnTo>
                  <a:lnTo>
                    <a:pt x="216" y="521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192" y="561"/>
                  </a:lnTo>
                  <a:lnTo>
                    <a:pt x="180" y="582"/>
                  </a:lnTo>
                  <a:lnTo>
                    <a:pt x="174" y="592"/>
                  </a:lnTo>
                  <a:lnTo>
                    <a:pt x="170" y="602"/>
                  </a:lnTo>
                  <a:lnTo>
                    <a:pt x="140" y="606"/>
                  </a:lnTo>
                  <a:close/>
                  <a:moveTo>
                    <a:pt x="319" y="457"/>
                  </a:moveTo>
                  <a:lnTo>
                    <a:pt x="236" y="454"/>
                  </a:lnTo>
                  <a:lnTo>
                    <a:pt x="236" y="454"/>
                  </a:lnTo>
                  <a:lnTo>
                    <a:pt x="235" y="454"/>
                  </a:lnTo>
                  <a:lnTo>
                    <a:pt x="233" y="451"/>
                  </a:lnTo>
                  <a:lnTo>
                    <a:pt x="233" y="451"/>
                  </a:lnTo>
                  <a:lnTo>
                    <a:pt x="280" y="450"/>
                  </a:lnTo>
                  <a:lnTo>
                    <a:pt x="325" y="450"/>
                  </a:lnTo>
                  <a:lnTo>
                    <a:pt x="370" y="453"/>
                  </a:lnTo>
                  <a:lnTo>
                    <a:pt x="415" y="455"/>
                  </a:lnTo>
                  <a:lnTo>
                    <a:pt x="504" y="462"/>
                  </a:lnTo>
                  <a:lnTo>
                    <a:pt x="593" y="471"/>
                  </a:lnTo>
                  <a:lnTo>
                    <a:pt x="593" y="471"/>
                  </a:lnTo>
                  <a:lnTo>
                    <a:pt x="558" y="471"/>
                  </a:lnTo>
                  <a:lnTo>
                    <a:pt x="523" y="471"/>
                  </a:lnTo>
                  <a:lnTo>
                    <a:pt x="454" y="468"/>
                  </a:lnTo>
                  <a:lnTo>
                    <a:pt x="386" y="462"/>
                  </a:lnTo>
                  <a:lnTo>
                    <a:pt x="319" y="457"/>
                  </a:lnTo>
                  <a:lnTo>
                    <a:pt x="319" y="457"/>
                  </a:lnTo>
                  <a:close/>
                  <a:moveTo>
                    <a:pt x="556" y="486"/>
                  </a:moveTo>
                  <a:lnTo>
                    <a:pt x="556" y="486"/>
                  </a:lnTo>
                  <a:lnTo>
                    <a:pt x="521" y="517"/>
                  </a:lnTo>
                  <a:lnTo>
                    <a:pt x="504" y="534"/>
                  </a:lnTo>
                  <a:lnTo>
                    <a:pt x="488" y="551"/>
                  </a:lnTo>
                  <a:lnTo>
                    <a:pt x="488" y="551"/>
                  </a:lnTo>
                  <a:lnTo>
                    <a:pt x="492" y="543"/>
                  </a:lnTo>
                  <a:lnTo>
                    <a:pt x="496" y="536"/>
                  </a:lnTo>
                  <a:lnTo>
                    <a:pt x="507" y="520"/>
                  </a:lnTo>
                  <a:lnTo>
                    <a:pt x="518" y="505"/>
                  </a:lnTo>
                  <a:lnTo>
                    <a:pt x="524" y="49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1" y="486"/>
                  </a:lnTo>
                  <a:lnTo>
                    <a:pt x="533" y="485"/>
                  </a:lnTo>
                  <a:lnTo>
                    <a:pt x="541" y="485"/>
                  </a:lnTo>
                  <a:lnTo>
                    <a:pt x="556" y="486"/>
                  </a:lnTo>
                  <a:lnTo>
                    <a:pt x="556" y="486"/>
                  </a:lnTo>
                  <a:close/>
                  <a:moveTo>
                    <a:pt x="503" y="486"/>
                  </a:moveTo>
                  <a:lnTo>
                    <a:pt x="503" y="486"/>
                  </a:lnTo>
                  <a:lnTo>
                    <a:pt x="483" y="502"/>
                  </a:lnTo>
                  <a:lnTo>
                    <a:pt x="465" y="519"/>
                  </a:lnTo>
                  <a:lnTo>
                    <a:pt x="448" y="537"/>
                  </a:lnTo>
                  <a:lnTo>
                    <a:pt x="433" y="558"/>
                  </a:lnTo>
                  <a:lnTo>
                    <a:pt x="433" y="558"/>
                  </a:lnTo>
                  <a:lnTo>
                    <a:pt x="443" y="540"/>
                  </a:lnTo>
                  <a:lnTo>
                    <a:pt x="452" y="524"/>
                  </a:lnTo>
                  <a:lnTo>
                    <a:pt x="464" y="509"/>
                  </a:lnTo>
                  <a:lnTo>
                    <a:pt x="474" y="492"/>
                  </a:lnTo>
                  <a:lnTo>
                    <a:pt x="474" y="492"/>
                  </a:lnTo>
                  <a:lnTo>
                    <a:pt x="478" y="488"/>
                  </a:lnTo>
                  <a:lnTo>
                    <a:pt x="479" y="485"/>
                  </a:lnTo>
                  <a:lnTo>
                    <a:pt x="482" y="484"/>
                  </a:lnTo>
                  <a:lnTo>
                    <a:pt x="482" y="484"/>
                  </a:lnTo>
                  <a:lnTo>
                    <a:pt x="488" y="484"/>
                  </a:lnTo>
                  <a:lnTo>
                    <a:pt x="493" y="485"/>
                  </a:lnTo>
                  <a:lnTo>
                    <a:pt x="503" y="486"/>
                  </a:lnTo>
                  <a:lnTo>
                    <a:pt x="503" y="486"/>
                  </a:lnTo>
                  <a:close/>
                  <a:moveTo>
                    <a:pt x="458" y="485"/>
                  </a:moveTo>
                  <a:lnTo>
                    <a:pt x="458" y="485"/>
                  </a:lnTo>
                  <a:lnTo>
                    <a:pt x="441" y="498"/>
                  </a:lnTo>
                  <a:lnTo>
                    <a:pt x="426" y="512"/>
                  </a:lnTo>
                  <a:lnTo>
                    <a:pt x="410" y="527"/>
                  </a:lnTo>
                  <a:lnTo>
                    <a:pt x="396" y="543"/>
                  </a:lnTo>
                  <a:lnTo>
                    <a:pt x="430" y="484"/>
                  </a:lnTo>
                  <a:lnTo>
                    <a:pt x="430" y="484"/>
                  </a:lnTo>
                  <a:lnTo>
                    <a:pt x="431" y="482"/>
                  </a:lnTo>
                  <a:lnTo>
                    <a:pt x="434" y="481"/>
                  </a:lnTo>
                  <a:lnTo>
                    <a:pt x="441" y="481"/>
                  </a:lnTo>
                  <a:lnTo>
                    <a:pt x="450" y="482"/>
                  </a:lnTo>
                  <a:lnTo>
                    <a:pt x="458" y="485"/>
                  </a:lnTo>
                  <a:lnTo>
                    <a:pt x="458" y="485"/>
                  </a:lnTo>
                  <a:close/>
                  <a:moveTo>
                    <a:pt x="407" y="479"/>
                  </a:moveTo>
                  <a:lnTo>
                    <a:pt x="407" y="479"/>
                  </a:lnTo>
                  <a:lnTo>
                    <a:pt x="393" y="492"/>
                  </a:lnTo>
                  <a:lnTo>
                    <a:pt x="381" y="506"/>
                  </a:lnTo>
                  <a:lnTo>
                    <a:pt x="355" y="533"/>
                  </a:lnTo>
                  <a:lnTo>
                    <a:pt x="355" y="533"/>
                  </a:lnTo>
                  <a:lnTo>
                    <a:pt x="364" y="520"/>
                  </a:lnTo>
                  <a:lnTo>
                    <a:pt x="374" y="506"/>
                  </a:lnTo>
                  <a:lnTo>
                    <a:pt x="382" y="492"/>
                  </a:lnTo>
                  <a:lnTo>
                    <a:pt x="391" y="479"/>
                  </a:lnTo>
                  <a:lnTo>
                    <a:pt x="407" y="479"/>
                  </a:lnTo>
                  <a:close/>
                  <a:moveTo>
                    <a:pt x="332" y="469"/>
                  </a:moveTo>
                  <a:lnTo>
                    <a:pt x="332" y="469"/>
                  </a:lnTo>
                  <a:lnTo>
                    <a:pt x="315" y="486"/>
                  </a:lnTo>
                  <a:lnTo>
                    <a:pt x="298" y="505"/>
                  </a:lnTo>
                  <a:lnTo>
                    <a:pt x="282" y="523"/>
                  </a:lnTo>
                  <a:lnTo>
                    <a:pt x="267" y="541"/>
                  </a:lnTo>
                  <a:lnTo>
                    <a:pt x="302" y="471"/>
                  </a:lnTo>
                  <a:lnTo>
                    <a:pt x="302" y="471"/>
                  </a:lnTo>
                  <a:lnTo>
                    <a:pt x="313" y="471"/>
                  </a:lnTo>
                  <a:lnTo>
                    <a:pt x="332" y="469"/>
                  </a:lnTo>
                  <a:lnTo>
                    <a:pt x="332" y="469"/>
                  </a:lnTo>
                  <a:close/>
                  <a:moveTo>
                    <a:pt x="244" y="482"/>
                  </a:moveTo>
                  <a:lnTo>
                    <a:pt x="244" y="482"/>
                  </a:lnTo>
                  <a:lnTo>
                    <a:pt x="249" y="475"/>
                  </a:lnTo>
                  <a:lnTo>
                    <a:pt x="253" y="472"/>
                  </a:lnTo>
                  <a:lnTo>
                    <a:pt x="257" y="472"/>
                  </a:lnTo>
                  <a:lnTo>
                    <a:pt x="261" y="472"/>
                  </a:lnTo>
                  <a:lnTo>
                    <a:pt x="261" y="472"/>
                  </a:lnTo>
                  <a:lnTo>
                    <a:pt x="277" y="472"/>
                  </a:lnTo>
                  <a:lnTo>
                    <a:pt x="294" y="471"/>
                  </a:lnTo>
                  <a:lnTo>
                    <a:pt x="294" y="471"/>
                  </a:lnTo>
                  <a:lnTo>
                    <a:pt x="268" y="498"/>
                  </a:lnTo>
                  <a:lnTo>
                    <a:pt x="244" y="526"/>
                  </a:lnTo>
                  <a:lnTo>
                    <a:pt x="223" y="554"/>
                  </a:lnTo>
                  <a:lnTo>
                    <a:pt x="202" y="585"/>
                  </a:lnTo>
                  <a:lnTo>
                    <a:pt x="202" y="585"/>
                  </a:lnTo>
                  <a:lnTo>
                    <a:pt x="198" y="589"/>
                  </a:lnTo>
                  <a:lnTo>
                    <a:pt x="194" y="595"/>
                  </a:lnTo>
                  <a:lnTo>
                    <a:pt x="187" y="599"/>
                  </a:lnTo>
                  <a:lnTo>
                    <a:pt x="180" y="602"/>
                  </a:lnTo>
                  <a:lnTo>
                    <a:pt x="244" y="482"/>
                  </a:lnTo>
                  <a:close/>
                  <a:moveTo>
                    <a:pt x="195" y="600"/>
                  </a:moveTo>
                  <a:lnTo>
                    <a:pt x="274" y="502"/>
                  </a:lnTo>
                  <a:lnTo>
                    <a:pt x="274" y="502"/>
                  </a:lnTo>
                  <a:lnTo>
                    <a:pt x="275" y="510"/>
                  </a:lnTo>
                  <a:lnTo>
                    <a:pt x="274" y="517"/>
                  </a:lnTo>
                  <a:lnTo>
                    <a:pt x="273" y="520"/>
                  </a:lnTo>
                  <a:lnTo>
                    <a:pt x="270" y="521"/>
                  </a:lnTo>
                  <a:lnTo>
                    <a:pt x="270" y="521"/>
                  </a:lnTo>
                  <a:lnTo>
                    <a:pt x="270" y="519"/>
                  </a:lnTo>
                  <a:lnTo>
                    <a:pt x="270" y="519"/>
                  </a:lnTo>
                  <a:lnTo>
                    <a:pt x="267" y="520"/>
                  </a:lnTo>
                  <a:lnTo>
                    <a:pt x="266" y="523"/>
                  </a:lnTo>
                  <a:lnTo>
                    <a:pt x="264" y="524"/>
                  </a:lnTo>
                  <a:lnTo>
                    <a:pt x="266" y="526"/>
                  </a:lnTo>
                  <a:lnTo>
                    <a:pt x="225" y="600"/>
                  </a:lnTo>
                  <a:lnTo>
                    <a:pt x="225" y="600"/>
                  </a:lnTo>
                  <a:lnTo>
                    <a:pt x="223" y="602"/>
                  </a:lnTo>
                  <a:lnTo>
                    <a:pt x="219" y="603"/>
                  </a:lnTo>
                  <a:lnTo>
                    <a:pt x="212" y="603"/>
                  </a:lnTo>
                  <a:lnTo>
                    <a:pt x="195" y="600"/>
                  </a:lnTo>
                  <a:lnTo>
                    <a:pt x="195" y="600"/>
                  </a:lnTo>
                  <a:close/>
                  <a:moveTo>
                    <a:pt x="237" y="599"/>
                  </a:moveTo>
                  <a:lnTo>
                    <a:pt x="251" y="575"/>
                  </a:lnTo>
                  <a:lnTo>
                    <a:pt x="251" y="575"/>
                  </a:lnTo>
                  <a:lnTo>
                    <a:pt x="254" y="575"/>
                  </a:lnTo>
                  <a:lnTo>
                    <a:pt x="257" y="572"/>
                  </a:lnTo>
                  <a:lnTo>
                    <a:pt x="257" y="572"/>
                  </a:lnTo>
                  <a:lnTo>
                    <a:pt x="270" y="552"/>
                  </a:lnTo>
                  <a:lnTo>
                    <a:pt x="285" y="533"/>
                  </a:lnTo>
                  <a:lnTo>
                    <a:pt x="301" y="514"/>
                  </a:lnTo>
                  <a:lnTo>
                    <a:pt x="318" y="496"/>
                  </a:lnTo>
                  <a:lnTo>
                    <a:pt x="318" y="496"/>
                  </a:lnTo>
                  <a:lnTo>
                    <a:pt x="318" y="500"/>
                  </a:lnTo>
                  <a:lnTo>
                    <a:pt x="318" y="500"/>
                  </a:lnTo>
                  <a:lnTo>
                    <a:pt x="306" y="523"/>
                  </a:lnTo>
                  <a:lnTo>
                    <a:pt x="295" y="545"/>
                  </a:lnTo>
                  <a:lnTo>
                    <a:pt x="268" y="590"/>
                  </a:lnTo>
                  <a:lnTo>
                    <a:pt x="268" y="590"/>
                  </a:lnTo>
                  <a:lnTo>
                    <a:pt x="266" y="595"/>
                  </a:lnTo>
                  <a:lnTo>
                    <a:pt x="261" y="597"/>
                  </a:lnTo>
                  <a:lnTo>
                    <a:pt x="259" y="599"/>
                  </a:lnTo>
                  <a:lnTo>
                    <a:pt x="254" y="599"/>
                  </a:lnTo>
                  <a:lnTo>
                    <a:pt x="246" y="599"/>
                  </a:lnTo>
                  <a:lnTo>
                    <a:pt x="237" y="599"/>
                  </a:lnTo>
                  <a:lnTo>
                    <a:pt x="237" y="599"/>
                  </a:lnTo>
                  <a:close/>
                  <a:moveTo>
                    <a:pt x="305" y="599"/>
                  </a:moveTo>
                  <a:lnTo>
                    <a:pt x="305" y="599"/>
                  </a:lnTo>
                  <a:lnTo>
                    <a:pt x="289" y="599"/>
                  </a:lnTo>
                  <a:lnTo>
                    <a:pt x="271" y="602"/>
                  </a:lnTo>
                  <a:lnTo>
                    <a:pt x="298" y="562"/>
                  </a:lnTo>
                  <a:lnTo>
                    <a:pt x="298" y="562"/>
                  </a:lnTo>
                  <a:lnTo>
                    <a:pt x="296" y="561"/>
                  </a:lnTo>
                  <a:lnTo>
                    <a:pt x="295" y="559"/>
                  </a:lnTo>
                  <a:lnTo>
                    <a:pt x="295" y="559"/>
                  </a:lnTo>
                  <a:lnTo>
                    <a:pt x="298" y="554"/>
                  </a:lnTo>
                  <a:lnTo>
                    <a:pt x="301" y="548"/>
                  </a:lnTo>
                  <a:lnTo>
                    <a:pt x="305" y="543"/>
                  </a:lnTo>
                  <a:lnTo>
                    <a:pt x="308" y="537"/>
                  </a:lnTo>
                  <a:lnTo>
                    <a:pt x="308" y="537"/>
                  </a:lnTo>
                  <a:lnTo>
                    <a:pt x="318" y="521"/>
                  </a:lnTo>
                  <a:lnTo>
                    <a:pt x="325" y="506"/>
                  </a:lnTo>
                  <a:lnTo>
                    <a:pt x="340" y="472"/>
                  </a:lnTo>
                  <a:lnTo>
                    <a:pt x="340" y="472"/>
                  </a:lnTo>
                  <a:lnTo>
                    <a:pt x="346" y="474"/>
                  </a:lnTo>
                  <a:lnTo>
                    <a:pt x="353" y="474"/>
                  </a:lnTo>
                  <a:lnTo>
                    <a:pt x="360" y="475"/>
                  </a:lnTo>
                  <a:lnTo>
                    <a:pt x="367" y="477"/>
                  </a:lnTo>
                  <a:lnTo>
                    <a:pt x="367" y="477"/>
                  </a:lnTo>
                  <a:lnTo>
                    <a:pt x="351" y="491"/>
                  </a:lnTo>
                  <a:lnTo>
                    <a:pt x="337" y="506"/>
                  </a:lnTo>
                  <a:lnTo>
                    <a:pt x="308" y="537"/>
                  </a:lnTo>
                  <a:lnTo>
                    <a:pt x="308" y="537"/>
                  </a:lnTo>
                  <a:lnTo>
                    <a:pt x="308" y="538"/>
                  </a:lnTo>
                  <a:lnTo>
                    <a:pt x="309" y="541"/>
                  </a:lnTo>
                  <a:lnTo>
                    <a:pt x="309" y="541"/>
                  </a:lnTo>
                  <a:lnTo>
                    <a:pt x="303" y="551"/>
                  </a:lnTo>
                  <a:lnTo>
                    <a:pt x="301" y="562"/>
                  </a:lnTo>
                  <a:lnTo>
                    <a:pt x="301" y="562"/>
                  </a:lnTo>
                  <a:lnTo>
                    <a:pt x="318" y="540"/>
                  </a:lnTo>
                  <a:lnTo>
                    <a:pt x="337" y="517"/>
                  </a:lnTo>
                  <a:lnTo>
                    <a:pt x="358" y="496"/>
                  </a:lnTo>
                  <a:lnTo>
                    <a:pt x="370" y="486"/>
                  </a:lnTo>
                  <a:lnTo>
                    <a:pt x="382" y="477"/>
                  </a:lnTo>
                  <a:lnTo>
                    <a:pt x="382" y="477"/>
                  </a:lnTo>
                  <a:lnTo>
                    <a:pt x="379" y="484"/>
                  </a:lnTo>
                  <a:lnTo>
                    <a:pt x="377" y="489"/>
                  </a:lnTo>
                  <a:lnTo>
                    <a:pt x="368" y="499"/>
                  </a:lnTo>
                  <a:lnTo>
                    <a:pt x="361" y="509"/>
                  </a:lnTo>
                  <a:lnTo>
                    <a:pt x="354" y="520"/>
                  </a:lnTo>
                  <a:lnTo>
                    <a:pt x="355" y="523"/>
                  </a:lnTo>
                  <a:lnTo>
                    <a:pt x="355" y="523"/>
                  </a:lnTo>
                  <a:lnTo>
                    <a:pt x="343" y="540"/>
                  </a:lnTo>
                  <a:lnTo>
                    <a:pt x="329" y="558"/>
                  </a:lnTo>
                  <a:lnTo>
                    <a:pt x="316" y="579"/>
                  </a:lnTo>
                  <a:lnTo>
                    <a:pt x="305" y="599"/>
                  </a:lnTo>
                  <a:lnTo>
                    <a:pt x="305" y="599"/>
                  </a:lnTo>
                  <a:close/>
                  <a:moveTo>
                    <a:pt x="319" y="602"/>
                  </a:moveTo>
                  <a:lnTo>
                    <a:pt x="319" y="602"/>
                  </a:lnTo>
                  <a:lnTo>
                    <a:pt x="322" y="595"/>
                  </a:lnTo>
                  <a:lnTo>
                    <a:pt x="325" y="588"/>
                  </a:lnTo>
                  <a:lnTo>
                    <a:pt x="327" y="581"/>
                  </a:lnTo>
                  <a:lnTo>
                    <a:pt x="334" y="576"/>
                  </a:lnTo>
                  <a:lnTo>
                    <a:pt x="333" y="573"/>
                  </a:lnTo>
                  <a:lnTo>
                    <a:pt x="333" y="573"/>
                  </a:lnTo>
                  <a:lnTo>
                    <a:pt x="334" y="566"/>
                  </a:lnTo>
                  <a:lnTo>
                    <a:pt x="336" y="564"/>
                  </a:lnTo>
                  <a:lnTo>
                    <a:pt x="339" y="562"/>
                  </a:lnTo>
                  <a:lnTo>
                    <a:pt x="339" y="562"/>
                  </a:lnTo>
                  <a:lnTo>
                    <a:pt x="337" y="566"/>
                  </a:lnTo>
                  <a:lnTo>
                    <a:pt x="337" y="568"/>
                  </a:lnTo>
                  <a:lnTo>
                    <a:pt x="339" y="568"/>
                  </a:lnTo>
                  <a:lnTo>
                    <a:pt x="343" y="565"/>
                  </a:lnTo>
                  <a:lnTo>
                    <a:pt x="344" y="564"/>
                  </a:lnTo>
                  <a:lnTo>
                    <a:pt x="344" y="564"/>
                  </a:lnTo>
                  <a:lnTo>
                    <a:pt x="363" y="541"/>
                  </a:lnTo>
                  <a:lnTo>
                    <a:pt x="381" y="520"/>
                  </a:lnTo>
                  <a:lnTo>
                    <a:pt x="399" y="500"/>
                  </a:lnTo>
                  <a:lnTo>
                    <a:pt x="419" y="482"/>
                  </a:lnTo>
                  <a:lnTo>
                    <a:pt x="419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19" y="488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3" y="499"/>
                  </a:lnTo>
                  <a:lnTo>
                    <a:pt x="412" y="500"/>
                  </a:lnTo>
                  <a:lnTo>
                    <a:pt x="406" y="506"/>
                  </a:lnTo>
                  <a:lnTo>
                    <a:pt x="402" y="513"/>
                  </a:lnTo>
                  <a:lnTo>
                    <a:pt x="399" y="521"/>
                  </a:lnTo>
                  <a:lnTo>
                    <a:pt x="400" y="524"/>
                  </a:lnTo>
                  <a:lnTo>
                    <a:pt x="400" y="524"/>
                  </a:lnTo>
                  <a:lnTo>
                    <a:pt x="386" y="541"/>
                  </a:lnTo>
                  <a:lnTo>
                    <a:pt x="372" y="561"/>
                  </a:lnTo>
                  <a:lnTo>
                    <a:pt x="360" y="582"/>
                  </a:lnTo>
                  <a:lnTo>
                    <a:pt x="347" y="602"/>
                  </a:lnTo>
                  <a:lnTo>
                    <a:pt x="319" y="602"/>
                  </a:lnTo>
                  <a:close/>
                  <a:moveTo>
                    <a:pt x="361" y="602"/>
                  </a:moveTo>
                  <a:lnTo>
                    <a:pt x="361" y="602"/>
                  </a:lnTo>
                  <a:lnTo>
                    <a:pt x="363" y="597"/>
                  </a:lnTo>
                  <a:lnTo>
                    <a:pt x="365" y="593"/>
                  </a:lnTo>
                  <a:lnTo>
                    <a:pt x="371" y="585"/>
                  </a:lnTo>
                  <a:lnTo>
                    <a:pt x="378" y="578"/>
                  </a:lnTo>
                  <a:lnTo>
                    <a:pt x="384" y="569"/>
                  </a:lnTo>
                  <a:lnTo>
                    <a:pt x="379" y="571"/>
                  </a:lnTo>
                  <a:lnTo>
                    <a:pt x="379" y="571"/>
                  </a:lnTo>
                  <a:lnTo>
                    <a:pt x="381" y="565"/>
                  </a:lnTo>
                  <a:lnTo>
                    <a:pt x="384" y="561"/>
                  </a:lnTo>
                  <a:lnTo>
                    <a:pt x="389" y="552"/>
                  </a:lnTo>
                  <a:lnTo>
                    <a:pt x="389" y="552"/>
                  </a:lnTo>
                  <a:lnTo>
                    <a:pt x="389" y="557"/>
                  </a:lnTo>
                  <a:lnTo>
                    <a:pt x="388" y="559"/>
                  </a:lnTo>
                  <a:lnTo>
                    <a:pt x="385" y="564"/>
                  </a:lnTo>
                  <a:lnTo>
                    <a:pt x="384" y="569"/>
                  </a:lnTo>
                  <a:lnTo>
                    <a:pt x="384" y="569"/>
                  </a:lnTo>
                  <a:lnTo>
                    <a:pt x="402" y="548"/>
                  </a:lnTo>
                  <a:lnTo>
                    <a:pt x="420" y="529"/>
                  </a:lnTo>
                  <a:lnTo>
                    <a:pt x="441" y="507"/>
                  </a:lnTo>
                  <a:lnTo>
                    <a:pt x="452" y="499"/>
                  </a:lnTo>
                  <a:lnTo>
                    <a:pt x="465" y="491"/>
                  </a:lnTo>
                  <a:lnTo>
                    <a:pt x="465" y="491"/>
                  </a:lnTo>
                  <a:lnTo>
                    <a:pt x="459" y="500"/>
                  </a:lnTo>
                  <a:lnTo>
                    <a:pt x="455" y="509"/>
                  </a:lnTo>
                  <a:lnTo>
                    <a:pt x="452" y="516"/>
                  </a:lnTo>
                  <a:lnTo>
                    <a:pt x="447" y="523"/>
                  </a:lnTo>
                  <a:lnTo>
                    <a:pt x="447" y="523"/>
                  </a:lnTo>
                  <a:lnTo>
                    <a:pt x="445" y="519"/>
                  </a:lnTo>
                  <a:lnTo>
                    <a:pt x="445" y="521"/>
                  </a:lnTo>
                  <a:lnTo>
                    <a:pt x="445" y="521"/>
                  </a:lnTo>
                  <a:lnTo>
                    <a:pt x="443" y="523"/>
                  </a:lnTo>
                  <a:lnTo>
                    <a:pt x="443" y="524"/>
                  </a:lnTo>
                  <a:lnTo>
                    <a:pt x="444" y="529"/>
                  </a:lnTo>
                  <a:lnTo>
                    <a:pt x="444" y="529"/>
                  </a:lnTo>
                  <a:lnTo>
                    <a:pt x="434" y="543"/>
                  </a:lnTo>
                  <a:lnTo>
                    <a:pt x="423" y="557"/>
                  </a:lnTo>
                  <a:lnTo>
                    <a:pt x="413" y="571"/>
                  </a:lnTo>
                  <a:lnTo>
                    <a:pt x="403" y="586"/>
                  </a:lnTo>
                  <a:lnTo>
                    <a:pt x="403" y="586"/>
                  </a:lnTo>
                  <a:lnTo>
                    <a:pt x="403" y="590"/>
                  </a:lnTo>
                  <a:lnTo>
                    <a:pt x="403" y="596"/>
                  </a:lnTo>
                  <a:lnTo>
                    <a:pt x="403" y="597"/>
                  </a:lnTo>
                  <a:lnTo>
                    <a:pt x="405" y="599"/>
                  </a:lnTo>
                  <a:lnTo>
                    <a:pt x="406" y="597"/>
                  </a:lnTo>
                  <a:lnTo>
                    <a:pt x="407" y="596"/>
                  </a:lnTo>
                  <a:lnTo>
                    <a:pt x="407" y="596"/>
                  </a:lnTo>
                  <a:lnTo>
                    <a:pt x="419" y="579"/>
                  </a:lnTo>
                  <a:lnTo>
                    <a:pt x="430" y="565"/>
                  </a:lnTo>
                  <a:lnTo>
                    <a:pt x="443" y="551"/>
                  </a:lnTo>
                  <a:lnTo>
                    <a:pt x="455" y="537"/>
                  </a:lnTo>
                  <a:lnTo>
                    <a:pt x="469" y="524"/>
                  </a:lnTo>
                  <a:lnTo>
                    <a:pt x="485" y="513"/>
                  </a:lnTo>
                  <a:lnTo>
                    <a:pt x="516" y="491"/>
                  </a:lnTo>
                  <a:lnTo>
                    <a:pt x="444" y="603"/>
                  </a:lnTo>
                  <a:lnTo>
                    <a:pt x="444" y="603"/>
                  </a:lnTo>
                  <a:lnTo>
                    <a:pt x="402" y="602"/>
                  </a:lnTo>
                  <a:lnTo>
                    <a:pt x="381" y="602"/>
                  </a:lnTo>
                  <a:lnTo>
                    <a:pt x="361" y="602"/>
                  </a:lnTo>
                  <a:lnTo>
                    <a:pt x="361" y="602"/>
                  </a:lnTo>
                  <a:close/>
                  <a:moveTo>
                    <a:pt x="513" y="589"/>
                  </a:moveTo>
                  <a:lnTo>
                    <a:pt x="513" y="589"/>
                  </a:lnTo>
                  <a:lnTo>
                    <a:pt x="520" y="578"/>
                  </a:lnTo>
                  <a:lnTo>
                    <a:pt x="527" y="565"/>
                  </a:lnTo>
                  <a:lnTo>
                    <a:pt x="533" y="552"/>
                  </a:lnTo>
                  <a:lnTo>
                    <a:pt x="538" y="537"/>
                  </a:lnTo>
                  <a:lnTo>
                    <a:pt x="538" y="537"/>
                  </a:lnTo>
                  <a:lnTo>
                    <a:pt x="526" y="551"/>
                  </a:lnTo>
                  <a:lnTo>
                    <a:pt x="514" y="566"/>
                  </a:lnTo>
                  <a:lnTo>
                    <a:pt x="503" y="583"/>
                  </a:lnTo>
                  <a:lnTo>
                    <a:pt x="495" y="602"/>
                  </a:lnTo>
                  <a:lnTo>
                    <a:pt x="461" y="600"/>
                  </a:lnTo>
                  <a:lnTo>
                    <a:pt x="461" y="600"/>
                  </a:lnTo>
                  <a:lnTo>
                    <a:pt x="465" y="593"/>
                  </a:lnTo>
                  <a:lnTo>
                    <a:pt x="469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83" y="571"/>
                  </a:lnTo>
                  <a:lnTo>
                    <a:pt x="479" y="571"/>
                  </a:lnTo>
                  <a:lnTo>
                    <a:pt x="479" y="571"/>
                  </a:lnTo>
                  <a:lnTo>
                    <a:pt x="479" y="566"/>
                  </a:lnTo>
                  <a:lnTo>
                    <a:pt x="481" y="562"/>
                  </a:lnTo>
                  <a:lnTo>
                    <a:pt x="483" y="558"/>
                  </a:lnTo>
                  <a:lnTo>
                    <a:pt x="489" y="558"/>
                  </a:lnTo>
                  <a:lnTo>
                    <a:pt x="483" y="571"/>
                  </a:lnTo>
                  <a:lnTo>
                    <a:pt x="483" y="571"/>
                  </a:lnTo>
                  <a:lnTo>
                    <a:pt x="500" y="551"/>
                  </a:lnTo>
                  <a:lnTo>
                    <a:pt x="520" y="530"/>
                  </a:lnTo>
                  <a:lnTo>
                    <a:pt x="541" y="510"/>
                  </a:lnTo>
                  <a:lnTo>
                    <a:pt x="563" y="492"/>
                  </a:lnTo>
                  <a:lnTo>
                    <a:pt x="552" y="514"/>
                  </a:lnTo>
                  <a:lnTo>
                    <a:pt x="552" y="514"/>
                  </a:lnTo>
                  <a:lnTo>
                    <a:pt x="547" y="519"/>
                  </a:lnTo>
                  <a:lnTo>
                    <a:pt x="541" y="524"/>
                  </a:lnTo>
                  <a:lnTo>
                    <a:pt x="540" y="527"/>
                  </a:lnTo>
                  <a:lnTo>
                    <a:pt x="538" y="531"/>
                  </a:lnTo>
                  <a:lnTo>
                    <a:pt x="540" y="534"/>
                  </a:lnTo>
                  <a:lnTo>
                    <a:pt x="542" y="537"/>
                  </a:lnTo>
                  <a:lnTo>
                    <a:pt x="542" y="537"/>
                  </a:lnTo>
                  <a:lnTo>
                    <a:pt x="551" y="526"/>
                  </a:lnTo>
                  <a:lnTo>
                    <a:pt x="562" y="513"/>
                  </a:lnTo>
                  <a:lnTo>
                    <a:pt x="579" y="488"/>
                  </a:lnTo>
                  <a:lnTo>
                    <a:pt x="579" y="488"/>
                  </a:lnTo>
                  <a:lnTo>
                    <a:pt x="580" y="486"/>
                  </a:lnTo>
                  <a:lnTo>
                    <a:pt x="583" y="485"/>
                  </a:lnTo>
                  <a:lnTo>
                    <a:pt x="586" y="486"/>
                  </a:lnTo>
                  <a:lnTo>
                    <a:pt x="589" y="489"/>
                  </a:lnTo>
                  <a:lnTo>
                    <a:pt x="589" y="491"/>
                  </a:lnTo>
                  <a:lnTo>
                    <a:pt x="589" y="493"/>
                  </a:lnTo>
                  <a:lnTo>
                    <a:pt x="589" y="493"/>
                  </a:lnTo>
                  <a:lnTo>
                    <a:pt x="569" y="519"/>
                  </a:lnTo>
                  <a:lnTo>
                    <a:pt x="551" y="545"/>
                  </a:lnTo>
                  <a:lnTo>
                    <a:pt x="534" y="572"/>
                  </a:lnTo>
                  <a:lnTo>
                    <a:pt x="518" y="599"/>
                  </a:lnTo>
                  <a:lnTo>
                    <a:pt x="518" y="599"/>
                  </a:lnTo>
                  <a:lnTo>
                    <a:pt x="516" y="602"/>
                  </a:lnTo>
                  <a:lnTo>
                    <a:pt x="514" y="602"/>
                  </a:lnTo>
                  <a:lnTo>
                    <a:pt x="513" y="602"/>
                  </a:lnTo>
                  <a:lnTo>
                    <a:pt x="511" y="600"/>
                  </a:lnTo>
                  <a:lnTo>
                    <a:pt x="510" y="595"/>
                  </a:lnTo>
                  <a:lnTo>
                    <a:pt x="511" y="592"/>
                  </a:lnTo>
                  <a:lnTo>
                    <a:pt x="513" y="589"/>
                  </a:lnTo>
                  <a:lnTo>
                    <a:pt x="513" y="589"/>
                  </a:lnTo>
                  <a:close/>
                  <a:moveTo>
                    <a:pt x="542" y="600"/>
                  </a:moveTo>
                  <a:lnTo>
                    <a:pt x="542" y="600"/>
                  </a:lnTo>
                  <a:lnTo>
                    <a:pt x="541" y="599"/>
                  </a:lnTo>
                  <a:lnTo>
                    <a:pt x="541" y="597"/>
                  </a:lnTo>
                  <a:lnTo>
                    <a:pt x="542" y="593"/>
                  </a:lnTo>
                  <a:lnTo>
                    <a:pt x="544" y="592"/>
                  </a:lnTo>
                  <a:lnTo>
                    <a:pt x="542" y="590"/>
                  </a:lnTo>
                  <a:lnTo>
                    <a:pt x="540" y="590"/>
                  </a:lnTo>
                  <a:lnTo>
                    <a:pt x="535" y="592"/>
                  </a:lnTo>
                  <a:lnTo>
                    <a:pt x="535" y="592"/>
                  </a:lnTo>
                  <a:lnTo>
                    <a:pt x="549" y="566"/>
                  </a:lnTo>
                  <a:lnTo>
                    <a:pt x="565" y="540"/>
                  </a:lnTo>
                  <a:lnTo>
                    <a:pt x="583" y="513"/>
                  </a:lnTo>
                  <a:lnTo>
                    <a:pt x="600" y="489"/>
                  </a:lnTo>
                  <a:lnTo>
                    <a:pt x="600" y="489"/>
                  </a:lnTo>
                  <a:lnTo>
                    <a:pt x="601" y="488"/>
                  </a:lnTo>
                  <a:lnTo>
                    <a:pt x="604" y="486"/>
                  </a:lnTo>
                  <a:lnTo>
                    <a:pt x="611" y="486"/>
                  </a:lnTo>
                  <a:lnTo>
                    <a:pt x="630" y="488"/>
                  </a:lnTo>
                  <a:lnTo>
                    <a:pt x="630" y="488"/>
                  </a:lnTo>
                  <a:lnTo>
                    <a:pt x="606" y="510"/>
                  </a:lnTo>
                  <a:lnTo>
                    <a:pt x="585" y="533"/>
                  </a:lnTo>
                  <a:lnTo>
                    <a:pt x="575" y="545"/>
                  </a:lnTo>
                  <a:lnTo>
                    <a:pt x="565" y="558"/>
                  </a:lnTo>
                  <a:lnTo>
                    <a:pt x="556" y="571"/>
                  </a:lnTo>
                  <a:lnTo>
                    <a:pt x="548" y="585"/>
                  </a:lnTo>
                  <a:lnTo>
                    <a:pt x="548" y="585"/>
                  </a:lnTo>
                  <a:lnTo>
                    <a:pt x="590" y="537"/>
                  </a:lnTo>
                  <a:lnTo>
                    <a:pt x="613" y="513"/>
                  </a:lnTo>
                  <a:lnTo>
                    <a:pt x="637" y="491"/>
                  </a:lnTo>
                  <a:lnTo>
                    <a:pt x="637" y="491"/>
                  </a:lnTo>
                  <a:lnTo>
                    <a:pt x="637" y="495"/>
                  </a:lnTo>
                  <a:lnTo>
                    <a:pt x="637" y="499"/>
                  </a:lnTo>
                  <a:lnTo>
                    <a:pt x="632" y="506"/>
                  </a:lnTo>
                  <a:lnTo>
                    <a:pt x="628" y="513"/>
                  </a:lnTo>
                  <a:lnTo>
                    <a:pt x="624" y="519"/>
                  </a:lnTo>
                  <a:lnTo>
                    <a:pt x="624" y="519"/>
                  </a:lnTo>
                  <a:lnTo>
                    <a:pt x="622" y="520"/>
                  </a:lnTo>
                  <a:lnTo>
                    <a:pt x="621" y="520"/>
                  </a:lnTo>
                  <a:lnTo>
                    <a:pt x="620" y="521"/>
                  </a:lnTo>
                  <a:lnTo>
                    <a:pt x="569" y="600"/>
                  </a:lnTo>
                  <a:lnTo>
                    <a:pt x="569" y="600"/>
                  </a:lnTo>
                  <a:lnTo>
                    <a:pt x="563" y="602"/>
                  </a:lnTo>
                  <a:lnTo>
                    <a:pt x="555" y="602"/>
                  </a:lnTo>
                  <a:lnTo>
                    <a:pt x="547" y="602"/>
                  </a:lnTo>
                  <a:lnTo>
                    <a:pt x="542" y="600"/>
                  </a:lnTo>
                  <a:lnTo>
                    <a:pt x="542" y="600"/>
                  </a:lnTo>
                  <a:close/>
                  <a:moveTo>
                    <a:pt x="592" y="597"/>
                  </a:moveTo>
                  <a:lnTo>
                    <a:pt x="600" y="585"/>
                  </a:lnTo>
                  <a:lnTo>
                    <a:pt x="600" y="585"/>
                  </a:lnTo>
                  <a:lnTo>
                    <a:pt x="597" y="586"/>
                  </a:lnTo>
                  <a:lnTo>
                    <a:pt x="593" y="589"/>
                  </a:lnTo>
                  <a:lnTo>
                    <a:pt x="590" y="592"/>
                  </a:lnTo>
                  <a:lnTo>
                    <a:pt x="587" y="592"/>
                  </a:lnTo>
                  <a:lnTo>
                    <a:pt x="585" y="592"/>
                  </a:lnTo>
                  <a:lnTo>
                    <a:pt x="646" y="491"/>
                  </a:lnTo>
                  <a:lnTo>
                    <a:pt x="646" y="491"/>
                  </a:lnTo>
                  <a:lnTo>
                    <a:pt x="648" y="488"/>
                  </a:lnTo>
                  <a:lnTo>
                    <a:pt x="651" y="488"/>
                  </a:lnTo>
                  <a:lnTo>
                    <a:pt x="658" y="486"/>
                  </a:lnTo>
                  <a:lnTo>
                    <a:pt x="667" y="486"/>
                  </a:lnTo>
                  <a:lnTo>
                    <a:pt x="676" y="489"/>
                  </a:lnTo>
                  <a:lnTo>
                    <a:pt x="676" y="489"/>
                  </a:lnTo>
                  <a:lnTo>
                    <a:pt x="658" y="507"/>
                  </a:lnTo>
                  <a:lnTo>
                    <a:pt x="638" y="527"/>
                  </a:lnTo>
                  <a:lnTo>
                    <a:pt x="621" y="550"/>
                  </a:lnTo>
                  <a:lnTo>
                    <a:pt x="614" y="561"/>
                  </a:lnTo>
                  <a:lnTo>
                    <a:pt x="607" y="573"/>
                  </a:lnTo>
                  <a:lnTo>
                    <a:pt x="607" y="573"/>
                  </a:lnTo>
                  <a:lnTo>
                    <a:pt x="607" y="569"/>
                  </a:lnTo>
                  <a:lnTo>
                    <a:pt x="607" y="568"/>
                  </a:lnTo>
                  <a:lnTo>
                    <a:pt x="606" y="568"/>
                  </a:lnTo>
                  <a:lnTo>
                    <a:pt x="604" y="568"/>
                  </a:lnTo>
                  <a:lnTo>
                    <a:pt x="601" y="572"/>
                  </a:lnTo>
                  <a:lnTo>
                    <a:pt x="601" y="573"/>
                  </a:lnTo>
                  <a:lnTo>
                    <a:pt x="601" y="575"/>
                  </a:lnTo>
                  <a:lnTo>
                    <a:pt x="601" y="575"/>
                  </a:lnTo>
                  <a:lnTo>
                    <a:pt x="599" y="576"/>
                  </a:lnTo>
                  <a:lnTo>
                    <a:pt x="596" y="578"/>
                  </a:lnTo>
                  <a:lnTo>
                    <a:pt x="596" y="579"/>
                  </a:lnTo>
                  <a:lnTo>
                    <a:pt x="596" y="581"/>
                  </a:lnTo>
                  <a:lnTo>
                    <a:pt x="600" y="585"/>
                  </a:lnTo>
                  <a:lnTo>
                    <a:pt x="666" y="509"/>
                  </a:lnTo>
                  <a:lnTo>
                    <a:pt x="666" y="509"/>
                  </a:lnTo>
                  <a:lnTo>
                    <a:pt x="673" y="505"/>
                  </a:lnTo>
                  <a:lnTo>
                    <a:pt x="676" y="503"/>
                  </a:lnTo>
                  <a:lnTo>
                    <a:pt x="677" y="505"/>
                  </a:lnTo>
                  <a:lnTo>
                    <a:pt x="677" y="506"/>
                  </a:lnTo>
                  <a:lnTo>
                    <a:pt x="677" y="506"/>
                  </a:lnTo>
                  <a:lnTo>
                    <a:pt x="676" y="510"/>
                  </a:lnTo>
                  <a:lnTo>
                    <a:pt x="674" y="514"/>
                  </a:lnTo>
                  <a:lnTo>
                    <a:pt x="669" y="521"/>
                  </a:lnTo>
                  <a:lnTo>
                    <a:pt x="666" y="524"/>
                  </a:lnTo>
                  <a:lnTo>
                    <a:pt x="666" y="524"/>
                  </a:lnTo>
                  <a:lnTo>
                    <a:pt x="665" y="526"/>
                  </a:lnTo>
                  <a:lnTo>
                    <a:pt x="663" y="527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4"/>
                  </a:lnTo>
                  <a:lnTo>
                    <a:pt x="662" y="534"/>
                  </a:lnTo>
                  <a:lnTo>
                    <a:pt x="652" y="543"/>
                  </a:lnTo>
                  <a:lnTo>
                    <a:pt x="644" y="554"/>
                  </a:lnTo>
                  <a:lnTo>
                    <a:pt x="630" y="576"/>
                  </a:lnTo>
                  <a:lnTo>
                    <a:pt x="630" y="576"/>
                  </a:lnTo>
                  <a:lnTo>
                    <a:pt x="624" y="585"/>
                  </a:lnTo>
                  <a:lnTo>
                    <a:pt x="620" y="590"/>
                  </a:lnTo>
                  <a:lnTo>
                    <a:pt x="615" y="595"/>
                  </a:lnTo>
                  <a:lnTo>
                    <a:pt x="610" y="599"/>
                  </a:lnTo>
                  <a:lnTo>
                    <a:pt x="604" y="600"/>
                  </a:lnTo>
                  <a:lnTo>
                    <a:pt x="599" y="600"/>
                  </a:lnTo>
                  <a:lnTo>
                    <a:pt x="592" y="597"/>
                  </a:lnTo>
                  <a:lnTo>
                    <a:pt x="592" y="597"/>
                  </a:lnTo>
                  <a:close/>
                  <a:moveTo>
                    <a:pt x="693" y="488"/>
                  </a:moveTo>
                  <a:lnTo>
                    <a:pt x="725" y="488"/>
                  </a:lnTo>
                  <a:lnTo>
                    <a:pt x="725" y="488"/>
                  </a:lnTo>
                  <a:lnTo>
                    <a:pt x="704" y="507"/>
                  </a:lnTo>
                  <a:lnTo>
                    <a:pt x="683" y="529"/>
                  </a:lnTo>
                  <a:lnTo>
                    <a:pt x="672" y="538"/>
                  </a:lnTo>
                  <a:lnTo>
                    <a:pt x="662" y="550"/>
                  </a:lnTo>
                  <a:lnTo>
                    <a:pt x="653" y="561"/>
                  </a:lnTo>
                  <a:lnTo>
                    <a:pt x="646" y="573"/>
                  </a:lnTo>
                  <a:lnTo>
                    <a:pt x="646" y="573"/>
                  </a:lnTo>
                  <a:lnTo>
                    <a:pt x="651" y="562"/>
                  </a:lnTo>
                  <a:lnTo>
                    <a:pt x="656" y="551"/>
                  </a:lnTo>
                  <a:lnTo>
                    <a:pt x="667" y="530"/>
                  </a:lnTo>
                  <a:lnTo>
                    <a:pt x="681" y="510"/>
                  </a:lnTo>
                  <a:lnTo>
                    <a:pt x="693" y="488"/>
                  </a:lnTo>
                  <a:lnTo>
                    <a:pt x="693" y="488"/>
                  </a:lnTo>
                  <a:close/>
                  <a:moveTo>
                    <a:pt x="684" y="602"/>
                  </a:moveTo>
                  <a:lnTo>
                    <a:pt x="710" y="568"/>
                  </a:lnTo>
                  <a:lnTo>
                    <a:pt x="710" y="568"/>
                  </a:lnTo>
                  <a:lnTo>
                    <a:pt x="708" y="566"/>
                  </a:lnTo>
                  <a:lnTo>
                    <a:pt x="708" y="565"/>
                  </a:lnTo>
                  <a:lnTo>
                    <a:pt x="711" y="558"/>
                  </a:lnTo>
                  <a:lnTo>
                    <a:pt x="715" y="551"/>
                  </a:lnTo>
                  <a:lnTo>
                    <a:pt x="715" y="548"/>
                  </a:lnTo>
                  <a:lnTo>
                    <a:pt x="714" y="547"/>
                  </a:lnTo>
                  <a:lnTo>
                    <a:pt x="714" y="541"/>
                  </a:lnTo>
                  <a:lnTo>
                    <a:pt x="714" y="541"/>
                  </a:lnTo>
                  <a:lnTo>
                    <a:pt x="703" y="554"/>
                  </a:lnTo>
                  <a:lnTo>
                    <a:pt x="691" y="569"/>
                  </a:lnTo>
                  <a:lnTo>
                    <a:pt x="683" y="586"/>
                  </a:lnTo>
                  <a:lnTo>
                    <a:pt x="674" y="602"/>
                  </a:lnTo>
                  <a:lnTo>
                    <a:pt x="627" y="602"/>
                  </a:lnTo>
                  <a:lnTo>
                    <a:pt x="627" y="602"/>
                  </a:lnTo>
                  <a:lnTo>
                    <a:pt x="681" y="543"/>
                  </a:lnTo>
                  <a:lnTo>
                    <a:pt x="710" y="514"/>
                  </a:lnTo>
                  <a:lnTo>
                    <a:pt x="739" y="486"/>
                  </a:lnTo>
                  <a:lnTo>
                    <a:pt x="739" y="486"/>
                  </a:lnTo>
                  <a:lnTo>
                    <a:pt x="736" y="496"/>
                  </a:lnTo>
                  <a:lnTo>
                    <a:pt x="732" y="507"/>
                  </a:lnTo>
                  <a:lnTo>
                    <a:pt x="728" y="514"/>
                  </a:lnTo>
                  <a:lnTo>
                    <a:pt x="726" y="514"/>
                  </a:lnTo>
                  <a:lnTo>
                    <a:pt x="726" y="513"/>
                  </a:lnTo>
                  <a:lnTo>
                    <a:pt x="726" y="513"/>
                  </a:lnTo>
                  <a:lnTo>
                    <a:pt x="718" y="523"/>
                  </a:lnTo>
                  <a:lnTo>
                    <a:pt x="715" y="529"/>
                  </a:lnTo>
                  <a:lnTo>
                    <a:pt x="715" y="531"/>
                  </a:lnTo>
                  <a:lnTo>
                    <a:pt x="717" y="533"/>
                  </a:lnTo>
                  <a:lnTo>
                    <a:pt x="717" y="533"/>
                  </a:lnTo>
                  <a:lnTo>
                    <a:pt x="726" y="524"/>
                  </a:lnTo>
                  <a:lnTo>
                    <a:pt x="735" y="513"/>
                  </a:lnTo>
                  <a:lnTo>
                    <a:pt x="742" y="502"/>
                  </a:lnTo>
                  <a:lnTo>
                    <a:pt x="748" y="488"/>
                  </a:lnTo>
                  <a:lnTo>
                    <a:pt x="748" y="488"/>
                  </a:lnTo>
                  <a:lnTo>
                    <a:pt x="760" y="491"/>
                  </a:lnTo>
                  <a:lnTo>
                    <a:pt x="767" y="491"/>
                  </a:lnTo>
                  <a:lnTo>
                    <a:pt x="774" y="491"/>
                  </a:lnTo>
                  <a:lnTo>
                    <a:pt x="774" y="491"/>
                  </a:lnTo>
                  <a:lnTo>
                    <a:pt x="757" y="506"/>
                  </a:lnTo>
                  <a:lnTo>
                    <a:pt x="739" y="524"/>
                  </a:lnTo>
                  <a:lnTo>
                    <a:pt x="731" y="534"/>
                  </a:lnTo>
                  <a:lnTo>
                    <a:pt x="722" y="545"/>
                  </a:lnTo>
                  <a:lnTo>
                    <a:pt x="715" y="557"/>
                  </a:lnTo>
                  <a:lnTo>
                    <a:pt x="710" y="568"/>
                  </a:lnTo>
                  <a:lnTo>
                    <a:pt x="710" y="568"/>
                  </a:lnTo>
                  <a:lnTo>
                    <a:pt x="726" y="550"/>
                  </a:lnTo>
                  <a:lnTo>
                    <a:pt x="745" y="531"/>
                  </a:lnTo>
                  <a:lnTo>
                    <a:pt x="764" y="514"/>
                  </a:lnTo>
                  <a:lnTo>
                    <a:pt x="784" y="499"/>
                  </a:lnTo>
                  <a:lnTo>
                    <a:pt x="784" y="499"/>
                  </a:lnTo>
                  <a:lnTo>
                    <a:pt x="780" y="507"/>
                  </a:lnTo>
                  <a:lnTo>
                    <a:pt x="773" y="516"/>
                  </a:lnTo>
                  <a:lnTo>
                    <a:pt x="767" y="524"/>
                  </a:lnTo>
                  <a:lnTo>
                    <a:pt x="760" y="534"/>
                  </a:lnTo>
                  <a:lnTo>
                    <a:pt x="763" y="538"/>
                  </a:lnTo>
                  <a:lnTo>
                    <a:pt x="763" y="538"/>
                  </a:lnTo>
                  <a:lnTo>
                    <a:pt x="750" y="552"/>
                  </a:lnTo>
                  <a:lnTo>
                    <a:pt x="738" y="568"/>
                  </a:lnTo>
                  <a:lnTo>
                    <a:pt x="726" y="585"/>
                  </a:lnTo>
                  <a:lnTo>
                    <a:pt x="715" y="602"/>
                  </a:lnTo>
                  <a:lnTo>
                    <a:pt x="684" y="602"/>
                  </a:lnTo>
                  <a:close/>
                  <a:moveTo>
                    <a:pt x="1161" y="512"/>
                  </a:moveTo>
                  <a:lnTo>
                    <a:pt x="1161" y="512"/>
                  </a:lnTo>
                  <a:lnTo>
                    <a:pt x="1155" y="520"/>
                  </a:lnTo>
                  <a:lnTo>
                    <a:pt x="1152" y="523"/>
                  </a:lnTo>
                  <a:lnTo>
                    <a:pt x="1149" y="524"/>
                  </a:lnTo>
                  <a:lnTo>
                    <a:pt x="1149" y="524"/>
                  </a:lnTo>
                  <a:lnTo>
                    <a:pt x="1147" y="523"/>
                  </a:lnTo>
                  <a:lnTo>
                    <a:pt x="1147" y="523"/>
                  </a:lnTo>
                  <a:lnTo>
                    <a:pt x="1152" y="516"/>
                  </a:lnTo>
                  <a:lnTo>
                    <a:pt x="1156" y="513"/>
                  </a:lnTo>
                  <a:lnTo>
                    <a:pt x="1161" y="512"/>
                  </a:lnTo>
                  <a:lnTo>
                    <a:pt x="1161" y="512"/>
                  </a:lnTo>
                  <a:close/>
                  <a:moveTo>
                    <a:pt x="1083" y="566"/>
                  </a:moveTo>
                  <a:lnTo>
                    <a:pt x="1083" y="566"/>
                  </a:lnTo>
                  <a:lnTo>
                    <a:pt x="1079" y="571"/>
                  </a:lnTo>
                  <a:lnTo>
                    <a:pt x="1078" y="573"/>
                  </a:lnTo>
                  <a:lnTo>
                    <a:pt x="1076" y="576"/>
                  </a:lnTo>
                  <a:lnTo>
                    <a:pt x="1076" y="576"/>
                  </a:lnTo>
                  <a:lnTo>
                    <a:pt x="1075" y="581"/>
                  </a:lnTo>
                  <a:lnTo>
                    <a:pt x="1072" y="583"/>
                  </a:lnTo>
                  <a:lnTo>
                    <a:pt x="1065" y="590"/>
                  </a:lnTo>
                  <a:lnTo>
                    <a:pt x="1065" y="590"/>
                  </a:lnTo>
                  <a:lnTo>
                    <a:pt x="1067" y="586"/>
                  </a:lnTo>
                  <a:lnTo>
                    <a:pt x="1069" y="582"/>
                  </a:lnTo>
                  <a:lnTo>
                    <a:pt x="1076" y="576"/>
                  </a:lnTo>
                  <a:lnTo>
                    <a:pt x="1076" y="576"/>
                  </a:lnTo>
                  <a:lnTo>
                    <a:pt x="1082" y="564"/>
                  </a:lnTo>
                  <a:lnTo>
                    <a:pt x="1089" y="552"/>
                  </a:lnTo>
                  <a:lnTo>
                    <a:pt x="1104" y="531"/>
                  </a:lnTo>
                  <a:lnTo>
                    <a:pt x="1140" y="491"/>
                  </a:lnTo>
                  <a:lnTo>
                    <a:pt x="1140" y="491"/>
                  </a:lnTo>
                  <a:lnTo>
                    <a:pt x="1141" y="491"/>
                  </a:lnTo>
                  <a:lnTo>
                    <a:pt x="1144" y="489"/>
                  </a:lnTo>
                  <a:lnTo>
                    <a:pt x="1151" y="489"/>
                  </a:lnTo>
                  <a:lnTo>
                    <a:pt x="1159" y="491"/>
                  </a:lnTo>
                  <a:lnTo>
                    <a:pt x="1171" y="489"/>
                  </a:lnTo>
                  <a:lnTo>
                    <a:pt x="1083" y="566"/>
                  </a:lnTo>
                  <a:close/>
                  <a:moveTo>
                    <a:pt x="1182" y="492"/>
                  </a:moveTo>
                  <a:lnTo>
                    <a:pt x="1182" y="492"/>
                  </a:lnTo>
                  <a:lnTo>
                    <a:pt x="1183" y="491"/>
                  </a:lnTo>
                  <a:lnTo>
                    <a:pt x="1186" y="489"/>
                  </a:lnTo>
                  <a:lnTo>
                    <a:pt x="1193" y="489"/>
                  </a:lnTo>
                  <a:lnTo>
                    <a:pt x="1200" y="491"/>
                  </a:lnTo>
                  <a:lnTo>
                    <a:pt x="1207" y="491"/>
                  </a:lnTo>
                  <a:lnTo>
                    <a:pt x="1133" y="555"/>
                  </a:lnTo>
                  <a:lnTo>
                    <a:pt x="1182" y="492"/>
                  </a:lnTo>
                  <a:close/>
                  <a:moveTo>
                    <a:pt x="769" y="471"/>
                  </a:moveTo>
                  <a:lnTo>
                    <a:pt x="769" y="471"/>
                  </a:lnTo>
                  <a:lnTo>
                    <a:pt x="788" y="467"/>
                  </a:lnTo>
                  <a:lnTo>
                    <a:pt x="814" y="465"/>
                  </a:lnTo>
                  <a:lnTo>
                    <a:pt x="864" y="464"/>
                  </a:lnTo>
                  <a:lnTo>
                    <a:pt x="864" y="464"/>
                  </a:lnTo>
                  <a:lnTo>
                    <a:pt x="953" y="464"/>
                  </a:lnTo>
                  <a:lnTo>
                    <a:pt x="1041" y="465"/>
                  </a:lnTo>
                  <a:lnTo>
                    <a:pt x="1133" y="468"/>
                  </a:lnTo>
                  <a:lnTo>
                    <a:pt x="1225" y="469"/>
                  </a:lnTo>
                  <a:lnTo>
                    <a:pt x="1225" y="469"/>
                  </a:lnTo>
                  <a:lnTo>
                    <a:pt x="1228" y="471"/>
                  </a:lnTo>
                  <a:lnTo>
                    <a:pt x="1230" y="472"/>
                  </a:lnTo>
                  <a:lnTo>
                    <a:pt x="1231" y="474"/>
                  </a:lnTo>
                  <a:lnTo>
                    <a:pt x="1231" y="475"/>
                  </a:lnTo>
                  <a:lnTo>
                    <a:pt x="1227" y="475"/>
                  </a:lnTo>
                  <a:lnTo>
                    <a:pt x="1227" y="475"/>
                  </a:lnTo>
                  <a:lnTo>
                    <a:pt x="1111" y="475"/>
                  </a:lnTo>
                  <a:lnTo>
                    <a:pt x="998" y="475"/>
                  </a:lnTo>
                  <a:lnTo>
                    <a:pt x="882" y="474"/>
                  </a:lnTo>
                  <a:lnTo>
                    <a:pt x="826" y="472"/>
                  </a:lnTo>
                  <a:lnTo>
                    <a:pt x="769" y="471"/>
                  </a:lnTo>
                  <a:lnTo>
                    <a:pt x="769" y="471"/>
                  </a:lnTo>
                  <a:close/>
                  <a:moveTo>
                    <a:pt x="1057" y="500"/>
                  </a:moveTo>
                  <a:lnTo>
                    <a:pt x="1057" y="500"/>
                  </a:lnTo>
                  <a:lnTo>
                    <a:pt x="1045" y="509"/>
                  </a:lnTo>
                  <a:lnTo>
                    <a:pt x="1034" y="517"/>
                  </a:lnTo>
                  <a:lnTo>
                    <a:pt x="1013" y="536"/>
                  </a:lnTo>
                  <a:lnTo>
                    <a:pt x="1013" y="536"/>
                  </a:lnTo>
                  <a:lnTo>
                    <a:pt x="1019" y="524"/>
                  </a:lnTo>
                  <a:lnTo>
                    <a:pt x="1024" y="512"/>
                  </a:lnTo>
                  <a:lnTo>
                    <a:pt x="1031" y="500"/>
                  </a:lnTo>
                  <a:lnTo>
                    <a:pt x="1037" y="489"/>
                  </a:lnTo>
                  <a:lnTo>
                    <a:pt x="1114" y="491"/>
                  </a:lnTo>
                  <a:lnTo>
                    <a:pt x="1027" y="568"/>
                  </a:lnTo>
                  <a:lnTo>
                    <a:pt x="1027" y="568"/>
                  </a:lnTo>
                  <a:lnTo>
                    <a:pt x="1041" y="551"/>
                  </a:lnTo>
                  <a:lnTo>
                    <a:pt x="1054" y="534"/>
                  </a:lnTo>
                  <a:lnTo>
                    <a:pt x="1065" y="516"/>
                  </a:lnTo>
                  <a:lnTo>
                    <a:pt x="1075" y="498"/>
                  </a:lnTo>
                  <a:lnTo>
                    <a:pt x="1075" y="498"/>
                  </a:lnTo>
                  <a:lnTo>
                    <a:pt x="1075" y="495"/>
                  </a:lnTo>
                  <a:lnTo>
                    <a:pt x="1075" y="493"/>
                  </a:lnTo>
                  <a:lnTo>
                    <a:pt x="1069" y="495"/>
                  </a:lnTo>
                  <a:lnTo>
                    <a:pt x="1062" y="498"/>
                  </a:lnTo>
                  <a:lnTo>
                    <a:pt x="1057" y="500"/>
                  </a:lnTo>
                  <a:lnTo>
                    <a:pt x="1057" y="500"/>
                  </a:lnTo>
                  <a:close/>
                  <a:moveTo>
                    <a:pt x="988" y="491"/>
                  </a:moveTo>
                  <a:lnTo>
                    <a:pt x="1019" y="489"/>
                  </a:lnTo>
                  <a:lnTo>
                    <a:pt x="961" y="544"/>
                  </a:lnTo>
                  <a:lnTo>
                    <a:pt x="961" y="544"/>
                  </a:lnTo>
                  <a:lnTo>
                    <a:pt x="974" y="520"/>
                  </a:lnTo>
                  <a:lnTo>
                    <a:pt x="981" y="509"/>
                  </a:lnTo>
                  <a:lnTo>
                    <a:pt x="986" y="498"/>
                  </a:lnTo>
                  <a:lnTo>
                    <a:pt x="986" y="498"/>
                  </a:lnTo>
                  <a:lnTo>
                    <a:pt x="988" y="491"/>
                  </a:lnTo>
                  <a:lnTo>
                    <a:pt x="988" y="491"/>
                  </a:lnTo>
                  <a:close/>
                  <a:moveTo>
                    <a:pt x="948" y="491"/>
                  </a:moveTo>
                  <a:lnTo>
                    <a:pt x="948" y="491"/>
                  </a:lnTo>
                  <a:lnTo>
                    <a:pt x="936" y="503"/>
                  </a:lnTo>
                  <a:lnTo>
                    <a:pt x="925" y="517"/>
                  </a:lnTo>
                  <a:lnTo>
                    <a:pt x="911" y="530"/>
                  </a:lnTo>
                  <a:lnTo>
                    <a:pt x="904" y="536"/>
                  </a:lnTo>
                  <a:lnTo>
                    <a:pt x="896" y="541"/>
                  </a:lnTo>
                  <a:lnTo>
                    <a:pt x="896" y="541"/>
                  </a:lnTo>
                  <a:lnTo>
                    <a:pt x="913" y="520"/>
                  </a:lnTo>
                  <a:lnTo>
                    <a:pt x="920" y="509"/>
                  </a:lnTo>
                  <a:lnTo>
                    <a:pt x="927" y="496"/>
                  </a:lnTo>
                  <a:lnTo>
                    <a:pt x="927" y="496"/>
                  </a:lnTo>
                  <a:lnTo>
                    <a:pt x="927" y="493"/>
                  </a:lnTo>
                  <a:lnTo>
                    <a:pt x="929" y="491"/>
                  </a:lnTo>
                  <a:lnTo>
                    <a:pt x="929" y="491"/>
                  </a:lnTo>
                  <a:lnTo>
                    <a:pt x="933" y="489"/>
                  </a:lnTo>
                  <a:lnTo>
                    <a:pt x="939" y="489"/>
                  </a:lnTo>
                  <a:lnTo>
                    <a:pt x="948" y="491"/>
                  </a:lnTo>
                  <a:lnTo>
                    <a:pt x="948" y="491"/>
                  </a:lnTo>
                  <a:close/>
                  <a:moveTo>
                    <a:pt x="912" y="489"/>
                  </a:moveTo>
                  <a:lnTo>
                    <a:pt x="867" y="534"/>
                  </a:lnTo>
                  <a:lnTo>
                    <a:pt x="867" y="534"/>
                  </a:lnTo>
                  <a:lnTo>
                    <a:pt x="873" y="523"/>
                  </a:lnTo>
                  <a:lnTo>
                    <a:pt x="880" y="512"/>
                  </a:lnTo>
                  <a:lnTo>
                    <a:pt x="895" y="489"/>
                  </a:lnTo>
                  <a:lnTo>
                    <a:pt x="895" y="489"/>
                  </a:lnTo>
                  <a:lnTo>
                    <a:pt x="898" y="489"/>
                  </a:lnTo>
                  <a:lnTo>
                    <a:pt x="902" y="489"/>
                  </a:lnTo>
                  <a:lnTo>
                    <a:pt x="912" y="489"/>
                  </a:lnTo>
                  <a:lnTo>
                    <a:pt x="912" y="489"/>
                  </a:lnTo>
                  <a:close/>
                  <a:moveTo>
                    <a:pt x="873" y="492"/>
                  </a:moveTo>
                  <a:lnTo>
                    <a:pt x="873" y="492"/>
                  </a:lnTo>
                  <a:lnTo>
                    <a:pt x="856" y="502"/>
                  </a:lnTo>
                  <a:lnTo>
                    <a:pt x="842" y="514"/>
                  </a:lnTo>
                  <a:lnTo>
                    <a:pt x="814" y="538"/>
                  </a:lnTo>
                  <a:lnTo>
                    <a:pt x="814" y="538"/>
                  </a:lnTo>
                  <a:lnTo>
                    <a:pt x="814" y="543"/>
                  </a:lnTo>
                  <a:lnTo>
                    <a:pt x="812" y="545"/>
                  </a:lnTo>
                  <a:lnTo>
                    <a:pt x="809" y="548"/>
                  </a:lnTo>
                  <a:lnTo>
                    <a:pt x="807" y="551"/>
                  </a:lnTo>
                  <a:lnTo>
                    <a:pt x="811" y="541"/>
                  </a:lnTo>
                  <a:lnTo>
                    <a:pt x="812" y="538"/>
                  </a:lnTo>
                  <a:lnTo>
                    <a:pt x="814" y="538"/>
                  </a:lnTo>
                  <a:lnTo>
                    <a:pt x="814" y="538"/>
                  </a:lnTo>
                  <a:lnTo>
                    <a:pt x="818" y="533"/>
                  </a:lnTo>
                  <a:lnTo>
                    <a:pt x="822" y="526"/>
                  </a:lnTo>
                  <a:lnTo>
                    <a:pt x="830" y="512"/>
                  </a:lnTo>
                  <a:lnTo>
                    <a:pt x="835" y="503"/>
                  </a:lnTo>
                  <a:lnTo>
                    <a:pt x="839" y="498"/>
                  </a:lnTo>
                  <a:lnTo>
                    <a:pt x="845" y="492"/>
                  </a:lnTo>
                  <a:lnTo>
                    <a:pt x="852" y="489"/>
                  </a:lnTo>
                  <a:lnTo>
                    <a:pt x="852" y="489"/>
                  </a:lnTo>
                  <a:lnTo>
                    <a:pt x="857" y="489"/>
                  </a:lnTo>
                  <a:lnTo>
                    <a:pt x="863" y="489"/>
                  </a:lnTo>
                  <a:lnTo>
                    <a:pt x="868" y="491"/>
                  </a:lnTo>
                  <a:lnTo>
                    <a:pt x="873" y="492"/>
                  </a:lnTo>
                  <a:lnTo>
                    <a:pt x="873" y="492"/>
                  </a:lnTo>
                  <a:close/>
                  <a:moveTo>
                    <a:pt x="729" y="602"/>
                  </a:moveTo>
                  <a:lnTo>
                    <a:pt x="729" y="602"/>
                  </a:lnTo>
                  <a:lnTo>
                    <a:pt x="738" y="588"/>
                  </a:lnTo>
                  <a:lnTo>
                    <a:pt x="743" y="581"/>
                  </a:lnTo>
                  <a:lnTo>
                    <a:pt x="749" y="575"/>
                  </a:lnTo>
                  <a:lnTo>
                    <a:pt x="749" y="575"/>
                  </a:lnTo>
                  <a:lnTo>
                    <a:pt x="748" y="573"/>
                  </a:lnTo>
                  <a:lnTo>
                    <a:pt x="746" y="572"/>
                  </a:lnTo>
                  <a:lnTo>
                    <a:pt x="746" y="572"/>
                  </a:lnTo>
                  <a:lnTo>
                    <a:pt x="749" y="568"/>
                  </a:lnTo>
                  <a:lnTo>
                    <a:pt x="752" y="564"/>
                  </a:lnTo>
                  <a:lnTo>
                    <a:pt x="755" y="559"/>
                  </a:lnTo>
                  <a:lnTo>
                    <a:pt x="757" y="555"/>
                  </a:lnTo>
                  <a:lnTo>
                    <a:pt x="759" y="554"/>
                  </a:lnTo>
                  <a:lnTo>
                    <a:pt x="756" y="552"/>
                  </a:lnTo>
                  <a:lnTo>
                    <a:pt x="756" y="552"/>
                  </a:lnTo>
                  <a:lnTo>
                    <a:pt x="777" y="523"/>
                  </a:lnTo>
                  <a:lnTo>
                    <a:pt x="788" y="509"/>
                  </a:lnTo>
                  <a:lnTo>
                    <a:pt x="797" y="492"/>
                  </a:lnTo>
                  <a:lnTo>
                    <a:pt x="797" y="492"/>
                  </a:lnTo>
                  <a:lnTo>
                    <a:pt x="800" y="489"/>
                  </a:lnTo>
                  <a:lnTo>
                    <a:pt x="801" y="489"/>
                  </a:lnTo>
                  <a:lnTo>
                    <a:pt x="808" y="489"/>
                  </a:lnTo>
                  <a:lnTo>
                    <a:pt x="825" y="491"/>
                  </a:lnTo>
                  <a:lnTo>
                    <a:pt x="825" y="491"/>
                  </a:lnTo>
                  <a:lnTo>
                    <a:pt x="791" y="520"/>
                  </a:lnTo>
                  <a:lnTo>
                    <a:pt x="776" y="536"/>
                  </a:lnTo>
                  <a:lnTo>
                    <a:pt x="760" y="551"/>
                  </a:lnTo>
                  <a:lnTo>
                    <a:pt x="762" y="555"/>
                  </a:lnTo>
                  <a:lnTo>
                    <a:pt x="762" y="555"/>
                  </a:lnTo>
                  <a:lnTo>
                    <a:pt x="759" y="558"/>
                  </a:lnTo>
                  <a:lnTo>
                    <a:pt x="756" y="564"/>
                  </a:lnTo>
                  <a:lnTo>
                    <a:pt x="752" y="572"/>
                  </a:lnTo>
                  <a:lnTo>
                    <a:pt x="752" y="572"/>
                  </a:lnTo>
                  <a:lnTo>
                    <a:pt x="769" y="554"/>
                  </a:lnTo>
                  <a:lnTo>
                    <a:pt x="787" y="536"/>
                  </a:lnTo>
                  <a:lnTo>
                    <a:pt x="807" y="517"/>
                  </a:lnTo>
                  <a:lnTo>
                    <a:pt x="828" y="499"/>
                  </a:lnTo>
                  <a:lnTo>
                    <a:pt x="828" y="499"/>
                  </a:lnTo>
                  <a:lnTo>
                    <a:pt x="826" y="506"/>
                  </a:lnTo>
                  <a:lnTo>
                    <a:pt x="823" y="512"/>
                  </a:lnTo>
                  <a:lnTo>
                    <a:pt x="821" y="519"/>
                  </a:lnTo>
                  <a:lnTo>
                    <a:pt x="815" y="524"/>
                  </a:lnTo>
                  <a:lnTo>
                    <a:pt x="815" y="524"/>
                  </a:lnTo>
                  <a:lnTo>
                    <a:pt x="814" y="521"/>
                  </a:lnTo>
                  <a:lnTo>
                    <a:pt x="814" y="523"/>
                  </a:lnTo>
                  <a:lnTo>
                    <a:pt x="811" y="527"/>
                  </a:lnTo>
                  <a:lnTo>
                    <a:pt x="812" y="530"/>
                  </a:lnTo>
                  <a:lnTo>
                    <a:pt x="812" y="530"/>
                  </a:lnTo>
                  <a:lnTo>
                    <a:pt x="802" y="543"/>
                  </a:lnTo>
                  <a:lnTo>
                    <a:pt x="793" y="555"/>
                  </a:lnTo>
                  <a:lnTo>
                    <a:pt x="781" y="569"/>
                  </a:lnTo>
                  <a:lnTo>
                    <a:pt x="773" y="582"/>
                  </a:lnTo>
                  <a:lnTo>
                    <a:pt x="773" y="582"/>
                  </a:lnTo>
                  <a:lnTo>
                    <a:pt x="764" y="593"/>
                  </a:lnTo>
                  <a:lnTo>
                    <a:pt x="763" y="596"/>
                  </a:lnTo>
                  <a:lnTo>
                    <a:pt x="762" y="599"/>
                  </a:lnTo>
                  <a:lnTo>
                    <a:pt x="763" y="602"/>
                  </a:lnTo>
                  <a:lnTo>
                    <a:pt x="764" y="606"/>
                  </a:lnTo>
                  <a:lnTo>
                    <a:pt x="764" y="606"/>
                  </a:lnTo>
                  <a:lnTo>
                    <a:pt x="748" y="603"/>
                  </a:lnTo>
                  <a:lnTo>
                    <a:pt x="729" y="602"/>
                  </a:lnTo>
                  <a:lnTo>
                    <a:pt x="729" y="602"/>
                  </a:lnTo>
                  <a:close/>
                  <a:moveTo>
                    <a:pt x="769" y="604"/>
                  </a:moveTo>
                  <a:lnTo>
                    <a:pt x="769" y="604"/>
                  </a:lnTo>
                  <a:lnTo>
                    <a:pt x="791" y="576"/>
                  </a:lnTo>
                  <a:lnTo>
                    <a:pt x="816" y="550"/>
                  </a:lnTo>
                  <a:lnTo>
                    <a:pt x="843" y="524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7"/>
                  </a:lnTo>
                  <a:lnTo>
                    <a:pt x="871" y="513"/>
                  </a:lnTo>
                  <a:lnTo>
                    <a:pt x="868" y="519"/>
                  </a:lnTo>
                  <a:lnTo>
                    <a:pt x="864" y="521"/>
                  </a:lnTo>
                  <a:lnTo>
                    <a:pt x="863" y="523"/>
                  </a:lnTo>
                  <a:lnTo>
                    <a:pt x="860" y="526"/>
                  </a:lnTo>
                  <a:lnTo>
                    <a:pt x="860" y="526"/>
                  </a:lnTo>
                  <a:lnTo>
                    <a:pt x="846" y="547"/>
                  </a:lnTo>
                  <a:lnTo>
                    <a:pt x="832" y="566"/>
                  </a:lnTo>
                  <a:lnTo>
                    <a:pt x="816" y="586"/>
                  </a:lnTo>
                  <a:lnTo>
                    <a:pt x="804" y="606"/>
                  </a:lnTo>
                  <a:lnTo>
                    <a:pt x="804" y="606"/>
                  </a:lnTo>
                  <a:lnTo>
                    <a:pt x="801" y="606"/>
                  </a:lnTo>
                  <a:lnTo>
                    <a:pt x="798" y="607"/>
                  </a:lnTo>
                  <a:lnTo>
                    <a:pt x="787" y="606"/>
                  </a:lnTo>
                  <a:lnTo>
                    <a:pt x="769" y="604"/>
                  </a:lnTo>
                  <a:lnTo>
                    <a:pt x="769" y="604"/>
                  </a:lnTo>
                  <a:close/>
                  <a:moveTo>
                    <a:pt x="850" y="557"/>
                  </a:moveTo>
                  <a:lnTo>
                    <a:pt x="850" y="557"/>
                  </a:lnTo>
                  <a:lnTo>
                    <a:pt x="849" y="561"/>
                  </a:lnTo>
                  <a:lnTo>
                    <a:pt x="847" y="565"/>
                  </a:lnTo>
                  <a:lnTo>
                    <a:pt x="845" y="568"/>
                  </a:lnTo>
                  <a:lnTo>
                    <a:pt x="840" y="569"/>
                  </a:lnTo>
                  <a:lnTo>
                    <a:pt x="840" y="569"/>
                  </a:lnTo>
                  <a:lnTo>
                    <a:pt x="842" y="566"/>
                  </a:lnTo>
                  <a:lnTo>
                    <a:pt x="845" y="564"/>
                  </a:lnTo>
                  <a:lnTo>
                    <a:pt x="850" y="557"/>
                  </a:lnTo>
                  <a:lnTo>
                    <a:pt x="850" y="557"/>
                  </a:lnTo>
                  <a:close/>
                  <a:moveTo>
                    <a:pt x="819" y="606"/>
                  </a:moveTo>
                  <a:lnTo>
                    <a:pt x="819" y="606"/>
                  </a:lnTo>
                  <a:lnTo>
                    <a:pt x="825" y="597"/>
                  </a:lnTo>
                  <a:lnTo>
                    <a:pt x="828" y="589"/>
                  </a:lnTo>
                  <a:lnTo>
                    <a:pt x="832" y="581"/>
                  </a:lnTo>
                  <a:lnTo>
                    <a:pt x="835" y="576"/>
                  </a:lnTo>
                  <a:lnTo>
                    <a:pt x="839" y="573"/>
                  </a:lnTo>
                  <a:lnTo>
                    <a:pt x="837" y="582"/>
                  </a:lnTo>
                  <a:lnTo>
                    <a:pt x="837" y="582"/>
                  </a:lnTo>
                  <a:lnTo>
                    <a:pt x="874" y="540"/>
                  </a:lnTo>
                  <a:lnTo>
                    <a:pt x="892" y="520"/>
                  </a:lnTo>
                  <a:lnTo>
                    <a:pt x="913" y="500"/>
                  </a:lnTo>
                  <a:lnTo>
                    <a:pt x="913" y="500"/>
                  </a:lnTo>
                  <a:lnTo>
                    <a:pt x="912" y="506"/>
                  </a:lnTo>
                  <a:lnTo>
                    <a:pt x="911" y="510"/>
                  </a:lnTo>
                  <a:lnTo>
                    <a:pt x="906" y="517"/>
                  </a:lnTo>
                  <a:lnTo>
                    <a:pt x="899" y="523"/>
                  </a:lnTo>
                  <a:lnTo>
                    <a:pt x="892" y="533"/>
                  </a:lnTo>
                  <a:lnTo>
                    <a:pt x="894" y="537"/>
                  </a:lnTo>
                  <a:lnTo>
                    <a:pt x="894" y="537"/>
                  </a:lnTo>
                  <a:lnTo>
                    <a:pt x="868" y="571"/>
                  </a:lnTo>
                  <a:lnTo>
                    <a:pt x="857" y="589"/>
                  </a:lnTo>
                  <a:lnTo>
                    <a:pt x="846" y="606"/>
                  </a:lnTo>
                  <a:lnTo>
                    <a:pt x="819" y="606"/>
                  </a:lnTo>
                  <a:close/>
                  <a:moveTo>
                    <a:pt x="894" y="604"/>
                  </a:moveTo>
                  <a:lnTo>
                    <a:pt x="894" y="604"/>
                  </a:lnTo>
                  <a:lnTo>
                    <a:pt x="916" y="572"/>
                  </a:lnTo>
                  <a:lnTo>
                    <a:pt x="926" y="555"/>
                  </a:lnTo>
                  <a:lnTo>
                    <a:pt x="936" y="537"/>
                  </a:lnTo>
                  <a:lnTo>
                    <a:pt x="936" y="537"/>
                  </a:lnTo>
                  <a:lnTo>
                    <a:pt x="922" y="552"/>
                  </a:lnTo>
                  <a:lnTo>
                    <a:pt x="906" y="569"/>
                  </a:lnTo>
                  <a:lnTo>
                    <a:pt x="892" y="588"/>
                  </a:lnTo>
                  <a:lnTo>
                    <a:pt x="881" y="607"/>
                  </a:lnTo>
                  <a:lnTo>
                    <a:pt x="860" y="607"/>
                  </a:lnTo>
                  <a:lnTo>
                    <a:pt x="891" y="555"/>
                  </a:lnTo>
                  <a:lnTo>
                    <a:pt x="891" y="555"/>
                  </a:lnTo>
                  <a:lnTo>
                    <a:pt x="892" y="558"/>
                  </a:lnTo>
                  <a:lnTo>
                    <a:pt x="891" y="561"/>
                  </a:lnTo>
                  <a:lnTo>
                    <a:pt x="889" y="564"/>
                  </a:lnTo>
                  <a:lnTo>
                    <a:pt x="889" y="568"/>
                  </a:lnTo>
                  <a:lnTo>
                    <a:pt x="889" y="568"/>
                  </a:lnTo>
                  <a:lnTo>
                    <a:pt x="904" y="551"/>
                  </a:lnTo>
                  <a:lnTo>
                    <a:pt x="919" y="534"/>
                  </a:lnTo>
                  <a:lnTo>
                    <a:pt x="951" y="502"/>
                  </a:lnTo>
                  <a:lnTo>
                    <a:pt x="951" y="502"/>
                  </a:lnTo>
                  <a:lnTo>
                    <a:pt x="948" y="507"/>
                  </a:lnTo>
                  <a:lnTo>
                    <a:pt x="944" y="513"/>
                  </a:lnTo>
                  <a:lnTo>
                    <a:pt x="939" y="520"/>
                  </a:lnTo>
                  <a:lnTo>
                    <a:pt x="937" y="523"/>
                  </a:lnTo>
                  <a:lnTo>
                    <a:pt x="936" y="527"/>
                  </a:lnTo>
                  <a:lnTo>
                    <a:pt x="936" y="527"/>
                  </a:lnTo>
                  <a:lnTo>
                    <a:pt x="939" y="526"/>
                  </a:lnTo>
                  <a:lnTo>
                    <a:pt x="946" y="523"/>
                  </a:lnTo>
                  <a:lnTo>
                    <a:pt x="948" y="521"/>
                  </a:lnTo>
                  <a:lnTo>
                    <a:pt x="953" y="520"/>
                  </a:lnTo>
                  <a:lnTo>
                    <a:pt x="954" y="516"/>
                  </a:lnTo>
                  <a:lnTo>
                    <a:pt x="956" y="512"/>
                  </a:lnTo>
                  <a:lnTo>
                    <a:pt x="956" y="512"/>
                  </a:lnTo>
                  <a:lnTo>
                    <a:pt x="956" y="509"/>
                  </a:lnTo>
                  <a:lnTo>
                    <a:pt x="957" y="506"/>
                  </a:lnTo>
                  <a:lnTo>
                    <a:pt x="957" y="506"/>
                  </a:lnTo>
                  <a:lnTo>
                    <a:pt x="954" y="505"/>
                  </a:lnTo>
                  <a:lnTo>
                    <a:pt x="953" y="502"/>
                  </a:lnTo>
                  <a:lnTo>
                    <a:pt x="954" y="499"/>
                  </a:lnTo>
                  <a:lnTo>
                    <a:pt x="957" y="498"/>
                  </a:lnTo>
                  <a:lnTo>
                    <a:pt x="957" y="498"/>
                  </a:lnTo>
                  <a:lnTo>
                    <a:pt x="960" y="498"/>
                  </a:lnTo>
                  <a:lnTo>
                    <a:pt x="958" y="499"/>
                  </a:lnTo>
                  <a:lnTo>
                    <a:pt x="957" y="502"/>
                  </a:lnTo>
                  <a:lnTo>
                    <a:pt x="957" y="505"/>
                  </a:lnTo>
                  <a:lnTo>
                    <a:pt x="957" y="506"/>
                  </a:lnTo>
                  <a:lnTo>
                    <a:pt x="957" y="506"/>
                  </a:lnTo>
                  <a:lnTo>
                    <a:pt x="961" y="500"/>
                  </a:lnTo>
                  <a:lnTo>
                    <a:pt x="967" y="493"/>
                  </a:lnTo>
                  <a:lnTo>
                    <a:pt x="970" y="492"/>
                  </a:lnTo>
                  <a:lnTo>
                    <a:pt x="974" y="489"/>
                  </a:lnTo>
                  <a:lnTo>
                    <a:pt x="978" y="489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46" y="550"/>
                  </a:lnTo>
                  <a:lnTo>
                    <a:pt x="908" y="610"/>
                  </a:lnTo>
                  <a:lnTo>
                    <a:pt x="908" y="610"/>
                  </a:lnTo>
                  <a:lnTo>
                    <a:pt x="902" y="604"/>
                  </a:lnTo>
                  <a:lnTo>
                    <a:pt x="898" y="603"/>
                  </a:lnTo>
                  <a:lnTo>
                    <a:pt x="894" y="604"/>
                  </a:lnTo>
                  <a:lnTo>
                    <a:pt x="894" y="604"/>
                  </a:lnTo>
                  <a:close/>
                  <a:moveTo>
                    <a:pt x="920" y="607"/>
                  </a:moveTo>
                  <a:lnTo>
                    <a:pt x="920" y="607"/>
                  </a:lnTo>
                  <a:lnTo>
                    <a:pt x="930" y="590"/>
                  </a:lnTo>
                  <a:lnTo>
                    <a:pt x="940" y="578"/>
                  </a:lnTo>
                  <a:lnTo>
                    <a:pt x="951" y="565"/>
                  </a:lnTo>
                  <a:lnTo>
                    <a:pt x="964" y="552"/>
                  </a:lnTo>
                  <a:lnTo>
                    <a:pt x="964" y="552"/>
                  </a:lnTo>
                  <a:lnTo>
                    <a:pt x="992" y="526"/>
                  </a:lnTo>
                  <a:lnTo>
                    <a:pt x="1006" y="513"/>
                  </a:lnTo>
                  <a:lnTo>
                    <a:pt x="1022" y="502"/>
                  </a:lnTo>
                  <a:lnTo>
                    <a:pt x="1022" y="502"/>
                  </a:lnTo>
                  <a:lnTo>
                    <a:pt x="1013" y="516"/>
                  </a:lnTo>
                  <a:lnTo>
                    <a:pt x="1005" y="530"/>
                  </a:lnTo>
                  <a:lnTo>
                    <a:pt x="986" y="557"/>
                  </a:lnTo>
                  <a:lnTo>
                    <a:pt x="968" y="582"/>
                  </a:lnTo>
                  <a:lnTo>
                    <a:pt x="950" y="607"/>
                  </a:lnTo>
                  <a:lnTo>
                    <a:pt x="950" y="607"/>
                  </a:lnTo>
                  <a:lnTo>
                    <a:pt x="948" y="610"/>
                  </a:lnTo>
                  <a:lnTo>
                    <a:pt x="944" y="611"/>
                  </a:lnTo>
                  <a:lnTo>
                    <a:pt x="936" y="611"/>
                  </a:lnTo>
                  <a:lnTo>
                    <a:pt x="927" y="610"/>
                  </a:lnTo>
                  <a:lnTo>
                    <a:pt x="920" y="607"/>
                  </a:lnTo>
                  <a:lnTo>
                    <a:pt x="920" y="607"/>
                  </a:lnTo>
                  <a:close/>
                  <a:moveTo>
                    <a:pt x="961" y="609"/>
                  </a:moveTo>
                  <a:lnTo>
                    <a:pt x="961" y="609"/>
                  </a:lnTo>
                  <a:lnTo>
                    <a:pt x="984" y="581"/>
                  </a:lnTo>
                  <a:lnTo>
                    <a:pt x="1008" y="554"/>
                  </a:lnTo>
                  <a:lnTo>
                    <a:pt x="1033" y="530"/>
                  </a:lnTo>
                  <a:lnTo>
                    <a:pt x="1060" y="506"/>
                  </a:lnTo>
                  <a:lnTo>
                    <a:pt x="1060" y="506"/>
                  </a:lnTo>
                  <a:lnTo>
                    <a:pt x="1060" y="513"/>
                  </a:lnTo>
                  <a:lnTo>
                    <a:pt x="1058" y="519"/>
                  </a:lnTo>
                  <a:lnTo>
                    <a:pt x="1058" y="519"/>
                  </a:lnTo>
                  <a:lnTo>
                    <a:pt x="1045" y="537"/>
                  </a:lnTo>
                  <a:lnTo>
                    <a:pt x="1031" y="555"/>
                  </a:lnTo>
                  <a:lnTo>
                    <a:pt x="1016" y="575"/>
                  </a:lnTo>
                  <a:lnTo>
                    <a:pt x="1009" y="583"/>
                  </a:lnTo>
                  <a:lnTo>
                    <a:pt x="999" y="592"/>
                  </a:lnTo>
                  <a:lnTo>
                    <a:pt x="999" y="592"/>
                  </a:lnTo>
                  <a:lnTo>
                    <a:pt x="995" y="597"/>
                  </a:lnTo>
                  <a:lnTo>
                    <a:pt x="985" y="606"/>
                  </a:lnTo>
                  <a:lnTo>
                    <a:pt x="981" y="610"/>
                  </a:lnTo>
                  <a:lnTo>
                    <a:pt x="974" y="611"/>
                  </a:lnTo>
                  <a:lnTo>
                    <a:pt x="968" y="611"/>
                  </a:lnTo>
                  <a:lnTo>
                    <a:pt x="961" y="609"/>
                  </a:lnTo>
                  <a:lnTo>
                    <a:pt x="961" y="609"/>
                  </a:lnTo>
                  <a:close/>
                  <a:moveTo>
                    <a:pt x="1000" y="611"/>
                  </a:moveTo>
                  <a:lnTo>
                    <a:pt x="1000" y="611"/>
                  </a:lnTo>
                  <a:lnTo>
                    <a:pt x="1010" y="597"/>
                  </a:lnTo>
                  <a:lnTo>
                    <a:pt x="1013" y="593"/>
                  </a:lnTo>
                  <a:lnTo>
                    <a:pt x="1020" y="590"/>
                  </a:lnTo>
                  <a:lnTo>
                    <a:pt x="1020" y="590"/>
                  </a:lnTo>
                  <a:lnTo>
                    <a:pt x="1016" y="590"/>
                  </a:lnTo>
                  <a:lnTo>
                    <a:pt x="1015" y="590"/>
                  </a:lnTo>
                  <a:lnTo>
                    <a:pt x="1015" y="589"/>
                  </a:lnTo>
                  <a:lnTo>
                    <a:pt x="1015" y="588"/>
                  </a:lnTo>
                  <a:lnTo>
                    <a:pt x="1017" y="585"/>
                  </a:lnTo>
                  <a:lnTo>
                    <a:pt x="1020" y="583"/>
                  </a:lnTo>
                  <a:lnTo>
                    <a:pt x="1031" y="571"/>
                  </a:lnTo>
                  <a:lnTo>
                    <a:pt x="1022" y="586"/>
                  </a:lnTo>
                  <a:lnTo>
                    <a:pt x="1022" y="586"/>
                  </a:lnTo>
                  <a:lnTo>
                    <a:pt x="1071" y="540"/>
                  </a:lnTo>
                  <a:lnTo>
                    <a:pt x="1096" y="519"/>
                  </a:lnTo>
                  <a:lnTo>
                    <a:pt x="1121" y="498"/>
                  </a:lnTo>
                  <a:lnTo>
                    <a:pt x="1121" y="498"/>
                  </a:lnTo>
                  <a:lnTo>
                    <a:pt x="1126" y="493"/>
                  </a:lnTo>
                  <a:lnTo>
                    <a:pt x="1127" y="495"/>
                  </a:lnTo>
                  <a:lnTo>
                    <a:pt x="1126" y="496"/>
                  </a:lnTo>
                  <a:lnTo>
                    <a:pt x="1124" y="500"/>
                  </a:lnTo>
                  <a:lnTo>
                    <a:pt x="1123" y="505"/>
                  </a:lnTo>
                  <a:lnTo>
                    <a:pt x="1123" y="505"/>
                  </a:lnTo>
                  <a:lnTo>
                    <a:pt x="1120" y="506"/>
                  </a:lnTo>
                  <a:lnTo>
                    <a:pt x="1117" y="507"/>
                  </a:lnTo>
                  <a:lnTo>
                    <a:pt x="1114" y="509"/>
                  </a:lnTo>
                  <a:lnTo>
                    <a:pt x="1113" y="510"/>
                  </a:lnTo>
                  <a:lnTo>
                    <a:pt x="1113" y="510"/>
                  </a:lnTo>
                  <a:lnTo>
                    <a:pt x="1103" y="524"/>
                  </a:lnTo>
                  <a:lnTo>
                    <a:pt x="1093" y="537"/>
                  </a:lnTo>
                  <a:lnTo>
                    <a:pt x="1074" y="561"/>
                  </a:lnTo>
                  <a:lnTo>
                    <a:pt x="1052" y="585"/>
                  </a:lnTo>
                  <a:lnTo>
                    <a:pt x="1043" y="597"/>
                  </a:lnTo>
                  <a:lnTo>
                    <a:pt x="1034" y="611"/>
                  </a:lnTo>
                  <a:lnTo>
                    <a:pt x="1034" y="611"/>
                  </a:lnTo>
                  <a:lnTo>
                    <a:pt x="1031" y="613"/>
                  </a:lnTo>
                  <a:lnTo>
                    <a:pt x="1027" y="614"/>
                  </a:lnTo>
                  <a:lnTo>
                    <a:pt x="1017" y="616"/>
                  </a:lnTo>
                  <a:lnTo>
                    <a:pt x="1008" y="614"/>
                  </a:lnTo>
                  <a:lnTo>
                    <a:pt x="1000" y="611"/>
                  </a:lnTo>
                  <a:lnTo>
                    <a:pt x="1000" y="611"/>
                  </a:lnTo>
                  <a:close/>
                  <a:moveTo>
                    <a:pt x="1078" y="602"/>
                  </a:moveTo>
                  <a:lnTo>
                    <a:pt x="1076" y="606"/>
                  </a:lnTo>
                  <a:lnTo>
                    <a:pt x="1075" y="607"/>
                  </a:lnTo>
                  <a:lnTo>
                    <a:pt x="1072" y="609"/>
                  </a:lnTo>
                  <a:lnTo>
                    <a:pt x="1072" y="609"/>
                  </a:lnTo>
                  <a:lnTo>
                    <a:pt x="1071" y="610"/>
                  </a:lnTo>
                  <a:lnTo>
                    <a:pt x="1071" y="610"/>
                  </a:lnTo>
                  <a:lnTo>
                    <a:pt x="1068" y="613"/>
                  </a:lnTo>
                  <a:lnTo>
                    <a:pt x="1065" y="616"/>
                  </a:lnTo>
                  <a:lnTo>
                    <a:pt x="1058" y="616"/>
                  </a:lnTo>
                  <a:lnTo>
                    <a:pt x="1051" y="616"/>
                  </a:lnTo>
                  <a:lnTo>
                    <a:pt x="1044" y="616"/>
                  </a:lnTo>
                  <a:lnTo>
                    <a:pt x="1044" y="616"/>
                  </a:lnTo>
                  <a:lnTo>
                    <a:pt x="1092" y="571"/>
                  </a:lnTo>
                  <a:lnTo>
                    <a:pt x="1116" y="548"/>
                  </a:lnTo>
                  <a:lnTo>
                    <a:pt x="1140" y="527"/>
                  </a:lnTo>
                  <a:lnTo>
                    <a:pt x="1099" y="581"/>
                  </a:lnTo>
                  <a:lnTo>
                    <a:pt x="1097" y="581"/>
                  </a:lnTo>
                  <a:lnTo>
                    <a:pt x="1096" y="583"/>
                  </a:lnTo>
                  <a:lnTo>
                    <a:pt x="1096" y="585"/>
                  </a:lnTo>
                  <a:lnTo>
                    <a:pt x="1096" y="585"/>
                  </a:lnTo>
                  <a:lnTo>
                    <a:pt x="1092" y="589"/>
                  </a:lnTo>
                  <a:lnTo>
                    <a:pt x="1089" y="593"/>
                  </a:lnTo>
                  <a:lnTo>
                    <a:pt x="1085" y="599"/>
                  </a:lnTo>
                  <a:lnTo>
                    <a:pt x="1081" y="602"/>
                  </a:lnTo>
                  <a:lnTo>
                    <a:pt x="1078" y="602"/>
                  </a:lnTo>
                  <a:close/>
                  <a:moveTo>
                    <a:pt x="1171" y="610"/>
                  </a:moveTo>
                  <a:lnTo>
                    <a:pt x="1171" y="610"/>
                  </a:lnTo>
                  <a:lnTo>
                    <a:pt x="1180" y="600"/>
                  </a:lnTo>
                  <a:lnTo>
                    <a:pt x="1190" y="590"/>
                  </a:lnTo>
                  <a:lnTo>
                    <a:pt x="1200" y="579"/>
                  </a:lnTo>
                  <a:lnTo>
                    <a:pt x="1210" y="572"/>
                  </a:lnTo>
                  <a:lnTo>
                    <a:pt x="1210" y="572"/>
                  </a:lnTo>
                  <a:lnTo>
                    <a:pt x="1210" y="573"/>
                  </a:lnTo>
                  <a:lnTo>
                    <a:pt x="1210" y="573"/>
                  </a:lnTo>
                  <a:lnTo>
                    <a:pt x="1210" y="573"/>
                  </a:lnTo>
                  <a:lnTo>
                    <a:pt x="1210" y="573"/>
                  </a:lnTo>
                  <a:lnTo>
                    <a:pt x="1203" y="585"/>
                  </a:lnTo>
                  <a:lnTo>
                    <a:pt x="1193" y="596"/>
                  </a:lnTo>
                  <a:lnTo>
                    <a:pt x="1183" y="604"/>
                  </a:lnTo>
                  <a:lnTo>
                    <a:pt x="1178" y="607"/>
                  </a:lnTo>
                  <a:lnTo>
                    <a:pt x="1171" y="610"/>
                  </a:lnTo>
                  <a:lnTo>
                    <a:pt x="1171" y="610"/>
                  </a:lnTo>
                  <a:close/>
                  <a:moveTo>
                    <a:pt x="1214" y="568"/>
                  </a:moveTo>
                  <a:lnTo>
                    <a:pt x="1214" y="568"/>
                  </a:lnTo>
                  <a:lnTo>
                    <a:pt x="1218" y="561"/>
                  </a:lnTo>
                  <a:lnTo>
                    <a:pt x="1223" y="554"/>
                  </a:lnTo>
                  <a:lnTo>
                    <a:pt x="1232" y="541"/>
                  </a:lnTo>
                  <a:lnTo>
                    <a:pt x="1253" y="520"/>
                  </a:lnTo>
                  <a:lnTo>
                    <a:pt x="1253" y="520"/>
                  </a:lnTo>
                  <a:lnTo>
                    <a:pt x="1258" y="513"/>
                  </a:lnTo>
                  <a:lnTo>
                    <a:pt x="1260" y="506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5" y="512"/>
                  </a:lnTo>
                  <a:lnTo>
                    <a:pt x="1253" y="513"/>
                  </a:lnTo>
                  <a:lnTo>
                    <a:pt x="1251" y="514"/>
                  </a:lnTo>
                  <a:lnTo>
                    <a:pt x="1249" y="513"/>
                  </a:lnTo>
                  <a:lnTo>
                    <a:pt x="1246" y="513"/>
                  </a:lnTo>
                  <a:lnTo>
                    <a:pt x="1244" y="514"/>
                  </a:lnTo>
                  <a:lnTo>
                    <a:pt x="1242" y="516"/>
                  </a:lnTo>
                  <a:lnTo>
                    <a:pt x="1241" y="520"/>
                  </a:lnTo>
                  <a:lnTo>
                    <a:pt x="1246" y="517"/>
                  </a:lnTo>
                  <a:lnTo>
                    <a:pt x="1246" y="517"/>
                  </a:lnTo>
                  <a:lnTo>
                    <a:pt x="1246" y="521"/>
                  </a:lnTo>
                  <a:lnTo>
                    <a:pt x="1244" y="524"/>
                  </a:lnTo>
                  <a:lnTo>
                    <a:pt x="1241" y="527"/>
                  </a:lnTo>
                  <a:lnTo>
                    <a:pt x="1237" y="530"/>
                  </a:lnTo>
                  <a:lnTo>
                    <a:pt x="1237" y="530"/>
                  </a:lnTo>
                  <a:lnTo>
                    <a:pt x="1227" y="543"/>
                  </a:lnTo>
                  <a:lnTo>
                    <a:pt x="1214" y="555"/>
                  </a:lnTo>
                  <a:lnTo>
                    <a:pt x="1200" y="569"/>
                  </a:lnTo>
                  <a:lnTo>
                    <a:pt x="1187" y="583"/>
                  </a:lnTo>
                  <a:lnTo>
                    <a:pt x="1186" y="583"/>
                  </a:lnTo>
                  <a:lnTo>
                    <a:pt x="1186" y="585"/>
                  </a:lnTo>
                  <a:lnTo>
                    <a:pt x="1182" y="589"/>
                  </a:lnTo>
                  <a:lnTo>
                    <a:pt x="1180" y="589"/>
                  </a:lnTo>
                  <a:lnTo>
                    <a:pt x="1178" y="590"/>
                  </a:lnTo>
                  <a:lnTo>
                    <a:pt x="1173" y="595"/>
                  </a:lnTo>
                  <a:lnTo>
                    <a:pt x="1173" y="596"/>
                  </a:lnTo>
                  <a:lnTo>
                    <a:pt x="1173" y="596"/>
                  </a:lnTo>
                  <a:lnTo>
                    <a:pt x="1171" y="602"/>
                  </a:lnTo>
                  <a:lnTo>
                    <a:pt x="1166" y="607"/>
                  </a:lnTo>
                  <a:lnTo>
                    <a:pt x="1161" y="611"/>
                  </a:lnTo>
                  <a:lnTo>
                    <a:pt x="1158" y="614"/>
                  </a:lnTo>
                  <a:lnTo>
                    <a:pt x="1154" y="614"/>
                  </a:lnTo>
                  <a:lnTo>
                    <a:pt x="1154" y="614"/>
                  </a:lnTo>
                  <a:lnTo>
                    <a:pt x="1137" y="616"/>
                  </a:lnTo>
                  <a:lnTo>
                    <a:pt x="1119" y="616"/>
                  </a:lnTo>
                  <a:lnTo>
                    <a:pt x="1082" y="616"/>
                  </a:lnTo>
                  <a:lnTo>
                    <a:pt x="1082" y="616"/>
                  </a:lnTo>
                  <a:lnTo>
                    <a:pt x="1113" y="585"/>
                  </a:lnTo>
                  <a:lnTo>
                    <a:pt x="1145" y="557"/>
                  </a:lnTo>
                  <a:lnTo>
                    <a:pt x="1211" y="499"/>
                  </a:lnTo>
                  <a:lnTo>
                    <a:pt x="1211" y="499"/>
                  </a:lnTo>
                  <a:lnTo>
                    <a:pt x="1214" y="496"/>
                  </a:lnTo>
                  <a:lnTo>
                    <a:pt x="1218" y="493"/>
                  </a:lnTo>
                  <a:lnTo>
                    <a:pt x="1224" y="493"/>
                  </a:lnTo>
                  <a:lnTo>
                    <a:pt x="1225" y="493"/>
                  </a:lnTo>
                  <a:lnTo>
                    <a:pt x="1227" y="496"/>
                  </a:lnTo>
                  <a:lnTo>
                    <a:pt x="1227" y="496"/>
                  </a:lnTo>
                  <a:lnTo>
                    <a:pt x="1217" y="509"/>
                  </a:lnTo>
                  <a:lnTo>
                    <a:pt x="1207" y="521"/>
                  </a:lnTo>
                  <a:lnTo>
                    <a:pt x="1186" y="545"/>
                  </a:lnTo>
                  <a:lnTo>
                    <a:pt x="1141" y="593"/>
                  </a:lnTo>
                  <a:lnTo>
                    <a:pt x="1141" y="593"/>
                  </a:lnTo>
                  <a:lnTo>
                    <a:pt x="1138" y="596"/>
                  </a:lnTo>
                  <a:lnTo>
                    <a:pt x="1135" y="599"/>
                  </a:lnTo>
                  <a:lnTo>
                    <a:pt x="1134" y="603"/>
                  </a:lnTo>
                  <a:lnTo>
                    <a:pt x="1137" y="610"/>
                  </a:lnTo>
                  <a:lnTo>
                    <a:pt x="1137" y="610"/>
                  </a:lnTo>
                  <a:lnTo>
                    <a:pt x="1196" y="547"/>
                  </a:lnTo>
                  <a:lnTo>
                    <a:pt x="1227" y="517"/>
                  </a:lnTo>
                  <a:lnTo>
                    <a:pt x="1259" y="489"/>
                  </a:lnTo>
                  <a:lnTo>
                    <a:pt x="1259" y="489"/>
                  </a:lnTo>
                  <a:lnTo>
                    <a:pt x="1260" y="492"/>
                  </a:lnTo>
                  <a:lnTo>
                    <a:pt x="1262" y="493"/>
                  </a:lnTo>
                  <a:lnTo>
                    <a:pt x="1259" y="498"/>
                  </a:lnTo>
                  <a:lnTo>
                    <a:pt x="1258" y="502"/>
                  </a:lnTo>
                  <a:lnTo>
                    <a:pt x="1259" y="503"/>
                  </a:lnTo>
                  <a:lnTo>
                    <a:pt x="1260" y="506"/>
                  </a:lnTo>
                  <a:lnTo>
                    <a:pt x="1260" y="506"/>
                  </a:lnTo>
                  <a:lnTo>
                    <a:pt x="1263" y="503"/>
                  </a:lnTo>
                  <a:lnTo>
                    <a:pt x="1267" y="499"/>
                  </a:lnTo>
                  <a:lnTo>
                    <a:pt x="1269" y="495"/>
                  </a:lnTo>
                  <a:lnTo>
                    <a:pt x="1272" y="492"/>
                  </a:lnTo>
                  <a:lnTo>
                    <a:pt x="1272" y="492"/>
                  </a:lnTo>
                  <a:lnTo>
                    <a:pt x="1279" y="489"/>
                  </a:lnTo>
                  <a:lnTo>
                    <a:pt x="1280" y="489"/>
                  </a:lnTo>
                  <a:lnTo>
                    <a:pt x="1280" y="491"/>
                  </a:lnTo>
                  <a:lnTo>
                    <a:pt x="1279" y="495"/>
                  </a:lnTo>
                  <a:lnTo>
                    <a:pt x="1276" y="498"/>
                  </a:lnTo>
                  <a:lnTo>
                    <a:pt x="1276" y="498"/>
                  </a:lnTo>
                  <a:lnTo>
                    <a:pt x="1245" y="534"/>
                  </a:lnTo>
                  <a:lnTo>
                    <a:pt x="1231" y="552"/>
                  </a:lnTo>
                  <a:lnTo>
                    <a:pt x="1214" y="568"/>
                  </a:lnTo>
                  <a:lnTo>
                    <a:pt x="1214" y="568"/>
                  </a:lnTo>
                  <a:close/>
                  <a:moveTo>
                    <a:pt x="1244" y="493"/>
                  </a:moveTo>
                  <a:lnTo>
                    <a:pt x="1232" y="502"/>
                  </a:lnTo>
                  <a:lnTo>
                    <a:pt x="1232" y="502"/>
                  </a:lnTo>
                  <a:lnTo>
                    <a:pt x="1232" y="498"/>
                  </a:lnTo>
                  <a:lnTo>
                    <a:pt x="1234" y="495"/>
                  </a:lnTo>
                  <a:lnTo>
                    <a:pt x="1234" y="495"/>
                  </a:lnTo>
                  <a:lnTo>
                    <a:pt x="1237" y="493"/>
                  </a:lnTo>
                  <a:lnTo>
                    <a:pt x="1239" y="492"/>
                  </a:lnTo>
                  <a:lnTo>
                    <a:pt x="1244" y="493"/>
                  </a:lnTo>
                  <a:lnTo>
                    <a:pt x="1244" y="493"/>
                  </a:lnTo>
                  <a:close/>
                  <a:moveTo>
                    <a:pt x="1241" y="469"/>
                  </a:moveTo>
                  <a:lnTo>
                    <a:pt x="1283" y="472"/>
                  </a:lnTo>
                  <a:lnTo>
                    <a:pt x="1242" y="478"/>
                  </a:lnTo>
                  <a:lnTo>
                    <a:pt x="1242" y="478"/>
                  </a:lnTo>
                  <a:lnTo>
                    <a:pt x="1241" y="474"/>
                  </a:lnTo>
                  <a:lnTo>
                    <a:pt x="1241" y="472"/>
                  </a:lnTo>
                  <a:lnTo>
                    <a:pt x="1241" y="469"/>
                  </a:lnTo>
                  <a:lnTo>
                    <a:pt x="1241" y="469"/>
                  </a:lnTo>
                  <a:close/>
                  <a:moveTo>
                    <a:pt x="1224" y="606"/>
                  </a:moveTo>
                  <a:lnTo>
                    <a:pt x="1224" y="606"/>
                  </a:lnTo>
                  <a:lnTo>
                    <a:pt x="1241" y="576"/>
                  </a:lnTo>
                  <a:lnTo>
                    <a:pt x="1260" y="548"/>
                  </a:lnTo>
                  <a:lnTo>
                    <a:pt x="1280" y="520"/>
                  </a:lnTo>
                  <a:lnTo>
                    <a:pt x="1301" y="493"/>
                  </a:lnTo>
                  <a:lnTo>
                    <a:pt x="1301" y="493"/>
                  </a:lnTo>
                  <a:lnTo>
                    <a:pt x="1301" y="492"/>
                  </a:lnTo>
                  <a:lnTo>
                    <a:pt x="1301" y="489"/>
                  </a:lnTo>
                  <a:lnTo>
                    <a:pt x="1301" y="489"/>
                  </a:lnTo>
                  <a:lnTo>
                    <a:pt x="1303" y="488"/>
                  </a:lnTo>
                  <a:lnTo>
                    <a:pt x="1305" y="488"/>
                  </a:lnTo>
                  <a:lnTo>
                    <a:pt x="1307" y="491"/>
                  </a:lnTo>
                  <a:lnTo>
                    <a:pt x="1307" y="493"/>
                  </a:lnTo>
                  <a:lnTo>
                    <a:pt x="1308" y="500"/>
                  </a:lnTo>
                  <a:lnTo>
                    <a:pt x="1307" y="505"/>
                  </a:lnTo>
                  <a:lnTo>
                    <a:pt x="1307" y="505"/>
                  </a:lnTo>
                  <a:lnTo>
                    <a:pt x="1286" y="529"/>
                  </a:lnTo>
                  <a:lnTo>
                    <a:pt x="1265" y="554"/>
                  </a:lnTo>
                  <a:lnTo>
                    <a:pt x="1244" y="579"/>
                  </a:lnTo>
                  <a:lnTo>
                    <a:pt x="1224" y="606"/>
                  </a:lnTo>
                  <a:lnTo>
                    <a:pt x="1224" y="606"/>
                  </a:lnTo>
                  <a:close/>
                  <a:moveTo>
                    <a:pt x="1283" y="602"/>
                  </a:moveTo>
                  <a:lnTo>
                    <a:pt x="1239" y="651"/>
                  </a:lnTo>
                  <a:lnTo>
                    <a:pt x="1307" y="551"/>
                  </a:lnTo>
                  <a:lnTo>
                    <a:pt x="1307" y="551"/>
                  </a:lnTo>
                  <a:lnTo>
                    <a:pt x="1307" y="550"/>
                  </a:lnTo>
                  <a:lnTo>
                    <a:pt x="1305" y="548"/>
                  </a:lnTo>
                  <a:lnTo>
                    <a:pt x="1300" y="552"/>
                  </a:lnTo>
                  <a:lnTo>
                    <a:pt x="1290" y="559"/>
                  </a:lnTo>
                  <a:lnTo>
                    <a:pt x="1283" y="566"/>
                  </a:lnTo>
                  <a:lnTo>
                    <a:pt x="1283" y="566"/>
                  </a:lnTo>
                  <a:lnTo>
                    <a:pt x="1286" y="558"/>
                  </a:lnTo>
                  <a:lnTo>
                    <a:pt x="1290" y="551"/>
                  </a:lnTo>
                  <a:lnTo>
                    <a:pt x="1293" y="545"/>
                  </a:lnTo>
                  <a:lnTo>
                    <a:pt x="1296" y="540"/>
                  </a:lnTo>
                  <a:lnTo>
                    <a:pt x="1296" y="540"/>
                  </a:lnTo>
                  <a:lnTo>
                    <a:pt x="1298" y="537"/>
                  </a:lnTo>
                  <a:lnTo>
                    <a:pt x="1303" y="533"/>
                  </a:lnTo>
                  <a:lnTo>
                    <a:pt x="1304" y="527"/>
                  </a:lnTo>
                  <a:lnTo>
                    <a:pt x="1307" y="521"/>
                  </a:lnTo>
                  <a:lnTo>
                    <a:pt x="1307" y="521"/>
                  </a:lnTo>
                  <a:lnTo>
                    <a:pt x="1311" y="534"/>
                  </a:lnTo>
                  <a:lnTo>
                    <a:pt x="1312" y="547"/>
                  </a:lnTo>
                  <a:lnTo>
                    <a:pt x="1311" y="558"/>
                  </a:lnTo>
                  <a:lnTo>
                    <a:pt x="1308" y="569"/>
                  </a:lnTo>
                  <a:lnTo>
                    <a:pt x="1304" y="581"/>
                  </a:lnTo>
                  <a:lnTo>
                    <a:pt x="1297" y="589"/>
                  </a:lnTo>
                  <a:lnTo>
                    <a:pt x="1291" y="596"/>
                  </a:lnTo>
                  <a:lnTo>
                    <a:pt x="1283" y="602"/>
                  </a:lnTo>
                  <a:lnTo>
                    <a:pt x="1283" y="602"/>
                  </a:lnTo>
                  <a:close/>
                  <a:moveTo>
                    <a:pt x="1308" y="606"/>
                  </a:moveTo>
                  <a:lnTo>
                    <a:pt x="1308" y="606"/>
                  </a:lnTo>
                  <a:lnTo>
                    <a:pt x="1304" y="611"/>
                  </a:lnTo>
                  <a:lnTo>
                    <a:pt x="1298" y="617"/>
                  </a:lnTo>
                  <a:lnTo>
                    <a:pt x="1286" y="630"/>
                  </a:lnTo>
                  <a:lnTo>
                    <a:pt x="1286" y="630"/>
                  </a:lnTo>
                  <a:lnTo>
                    <a:pt x="1287" y="625"/>
                  </a:lnTo>
                  <a:lnTo>
                    <a:pt x="1289" y="623"/>
                  </a:lnTo>
                  <a:lnTo>
                    <a:pt x="1293" y="617"/>
                  </a:lnTo>
                  <a:lnTo>
                    <a:pt x="1298" y="611"/>
                  </a:lnTo>
                  <a:lnTo>
                    <a:pt x="1303" y="607"/>
                  </a:lnTo>
                  <a:lnTo>
                    <a:pt x="1303" y="607"/>
                  </a:lnTo>
                  <a:lnTo>
                    <a:pt x="1304" y="604"/>
                  </a:lnTo>
                  <a:lnTo>
                    <a:pt x="1305" y="603"/>
                  </a:lnTo>
                  <a:lnTo>
                    <a:pt x="1307" y="604"/>
                  </a:lnTo>
                  <a:lnTo>
                    <a:pt x="1308" y="606"/>
                  </a:lnTo>
                  <a:lnTo>
                    <a:pt x="1308" y="606"/>
                  </a:lnTo>
                  <a:close/>
                  <a:moveTo>
                    <a:pt x="1279" y="625"/>
                  </a:moveTo>
                  <a:lnTo>
                    <a:pt x="1208" y="720"/>
                  </a:lnTo>
                  <a:lnTo>
                    <a:pt x="1208" y="720"/>
                  </a:lnTo>
                  <a:lnTo>
                    <a:pt x="1206" y="714"/>
                  </a:lnTo>
                  <a:lnTo>
                    <a:pt x="1204" y="708"/>
                  </a:lnTo>
                  <a:lnTo>
                    <a:pt x="1206" y="703"/>
                  </a:lnTo>
                  <a:lnTo>
                    <a:pt x="1208" y="697"/>
                  </a:lnTo>
                  <a:lnTo>
                    <a:pt x="1277" y="621"/>
                  </a:lnTo>
                  <a:lnTo>
                    <a:pt x="1277" y="621"/>
                  </a:lnTo>
                  <a:lnTo>
                    <a:pt x="1279" y="625"/>
                  </a:lnTo>
                  <a:lnTo>
                    <a:pt x="1279" y="625"/>
                  </a:lnTo>
                  <a:close/>
                  <a:moveTo>
                    <a:pt x="1262" y="573"/>
                  </a:moveTo>
                  <a:lnTo>
                    <a:pt x="1262" y="573"/>
                  </a:lnTo>
                  <a:lnTo>
                    <a:pt x="1270" y="562"/>
                  </a:lnTo>
                  <a:lnTo>
                    <a:pt x="1275" y="557"/>
                  </a:lnTo>
                  <a:lnTo>
                    <a:pt x="1280" y="551"/>
                  </a:lnTo>
                  <a:lnTo>
                    <a:pt x="1280" y="551"/>
                  </a:lnTo>
                  <a:lnTo>
                    <a:pt x="1279" y="554"/>
                  </a:lnTo>
                  <a:lnTo>
                    <a:pt x="1279" y="554"/>
                  </a:lnTo>
                  <a:lnTo>
                    <a:pt x="1276" y="561"/>
                  </a:lnTo>
                  <a:lnTo>
                    <a:pt x="1273" y="565"/>
                  </a:lnTo>
                  <a:lnTo>
                    <a:pt x="1269" y="569"/>
                  </a:lnTo>
                  <a:lnTo>
                    <a:pt x="1262" y="573"/>
                  </a:lnTo>
                  <a:lnTo>
                    <a:pt x="1262" y="573"/>
                  </a:lnTo>
                  <a:close/>
                  <a:moveTo>
                    <a:pt x="1214" y="655"/>
                  </a:moveTo>
                  <a:lnTo>
                    <a:pt x="1260" y="599"/>
                  </a:lnTo>
                  <a:lnTo>
                    <a:pt x="1204" y="686"/>
                  </a:lnTo>
                  <a:lnTo>
                    <a:pt x="1204" y="686"/>
                  </a:lnTo>
                  <a:lnTo>
                    <a:pt x="1201" y="682"/>
                  </a:lnTo>
                  <a:lnTo>
                    <a:pt x="1201" y="677"/>
                  </a:lnTo>
                  <a:lnTo>
                    <a:pt x="1203" y="673"/>
                  </a:lnTo>
                  <a:lnTo>
                    <a:pt x="1204" y="669"/>
                  </a:lnTo>
                  <a:lnTo>
                    <a:pt x="1208" y="661"/>
                  </a:lnTo>
                  <a:lnTo>
                    <a:pt x="1214" y="655"/>
                  </a:lnTo>
                  <a:lnTo>
                    <a:pt x="1214" y="655"/>
                  </a:lnTo>
                  <a:close/>
                  <a:moveTo>
                    <a:pt x="1187" y="690"/>
                  </a:moveTo>
                  <a:lnTo>
                    <a:pt x="1187" y="690"/>
                  </a:lnTo>
                  <a:lnTo>
                    <a:pt x="1189" y="687"/>
                  </a:lnTo>
                  <a:lnTo>
                    <a:pt x="1190" y="686"/>
                  </a:lnTo>
                  <a:lnTo>
                    <a:pt x="1192" y="692"/>
                  </a:lnTo>
                  <a:lnTo>
                    <a:pt x="1192" y="701"/>
                  </a:lnTo>
                  <a:lnTo>
                    <a:pt x="1192" y="706"/>
                  </a:lnTo>
                  <a:lnTo>
                    <a:pt x="1189" y="708"/>
                  </a:lnTo>
                  <a:lnTo>
                    <a:pt x="1189" y="708"/>
                  </a:lnTo>
                  <a:lnTo>
                    <a:pt x="1187" y="704"/>
                  </a:lnTo>
                  <a:lnTo>
                    <a:pt x="1187" y="699"/>
                  </a:lnTo>
                  <a:lnTo>
                    <a:pt x="1187" y="690"/>
                  </a:lnTo>
                  <a:lnTo>
                    <a:pt x="1187" y="690"/>
                  </a:lnTo>
                  <a:close/>
                  <a:moveTo>
                    <a:pt x="1190" y="725"/>
                  </a:moveTo>
                  <a:lnTo>
                    <a:pt x="1190" y="725"/>
                  </a:lnTo>
                  <a:lnTo>
                    <a:pt x="1193" y="722"/>
                  </a:lnTo>
                  <a:lnTo>
                    <a:pt x="1194" y="721"/>
                  </a:lnTo>
                  <a:lnTo>
                    <a:pt x="1194" y="721"/>
                  </a:lnTo>
                  <a:lnTo>
                    <a:pt x="1197" y="732"/>
                  </a:lnTo>
                  <a:lnTo>
                    <a:pt x="1196" y="738"/>
                  </a:lnTo>
                  <a:lnTo>
                    <a:pt x="1194" y="741"/>
                  </a:lnTo>
                  <a:lnTo>
                    <a:pt x="1192" y="744"/>
                  </a:lnTo>
                  <a:lnTo>
                    <a:pt x="1192" y="744"/>
                  </a:lnTo>
                  <a:lnTo>
                    <a:pt x="1190" y="739"/>
                  </a:lnTo>
                  <a:lnTo>
                    <a:pt x="1189" y="734"/>
                  </a:lnTo>
                  <a:lnTo>
                    <a:pt x="1190" y="729"/>
                  </a:lnTo>
                  <a:lnTo>
                    <a:pt x="1190" y="725"/>
                  </a:lnTo>
                  <a:lnTo>
                    <a:pt x="1190" y="725"/>
                  </a:lnTo>
                  <a:close/>
                  <a:moveTo>
                    <a:pt x="1208" y="812"/>
                  </a:moveTo>
                  <a:lnTo>
                    <a:pt x="1208" y="812"/>
                  </a:lnTo>
                  <a:lnTo>
                    <a:pt x="1207" y="815"/>
                  </a:lnTo>
                  <a:lnTo>
                    <a:pt x="1207" y="815"/>
                  </a:lnTo>
                  <a:lnTo>
                    <a:pt x="1206" y="815"/>
                  </a:lnTo>
                  <a:lnTo>
                    <a:pt x="1204" y="814"/>
                  </a:lnTo>
                  <a:lnTo>
                    <a:pt x="1201" y="810"/>
                  </a:lnTo>
                  <a:lnTo>
                    <a:pt x="1201" y="805"/>
                  </a:lnTo>
                  <a:lnTo>
                    <a:pt x="1201" y="805"/>
                  </a:lnTo>
                  <a:lnTo>
                    <a:pt x="1201" y="800"/>
                  </a:lnTo>
                  <a:lnTo>
                    <a:pt x="1200" y="794"/>
                  </a:lnTo>
                  <a:lnTo>
                    <a:pt x="1196" y="784"/>
                  </a:lnTo>
                  <a:lnTo>
                    <a:pt x="1192" y="774"/>
                  </a:lnTo>
                  <a:lnTo>
                    <a:pt x="1192" y="769"/>
                  </a:lnTo>
                  <a:lnTo>
                    <a:pt x="1192" y="762"/>
                  </a:lnTo>
                  <a:lnTo>
                    <a:pt x="1192" y="762"/>
                  </a:lnTo>
                  <a:lnTo>
                    <a:pt x="1192" y="758"/>
                  </a:lnTo>
                  <a:lnTo>
                    <a:pt x="1193" y="755"/>
                  </a:lnTo>
                  <a:lnTo>
                    <a:pt x="1196" y="755"/>
                  </a:lnTo>
                  <a:lnTo>
                    <a:pt x="1197" y="756"/>
                  </a:lnTo>
                  <a:lnTo>
                    <a:pt x="1199" y="762"/>
                  </a:lnTo>
                  <a:lnTo>
                    <a:pt x="1200" y="765"/>
                  </a:lnTo>
                  <a:lnTo>
                    <a:pt x="1200" y="765"/>
                  </a:lnTo>
                  <a:lnTo>
                    <a:pt x="1199" y="772"/>
                  </a:lnTo>
                  <a:lnTo>
                    <a:pt x="1199" y="779"/>
                  </a:lnTo>
                  <a:lnTo>
                    <a:pt x="1200" y="784"/>
                  </a:lnTo>
                  <a:lnTo>
                    <a:pt x="1203" y="790"/>
                  </a:lnTo>
                  <a:lnTo>
                    <a:pt x="1208" y="801"/>
                  </a:lnTo>
                  <a:lnTo>
                    <a:pt x="1210" y="807"/>
                  </a:lnTo>
                  <a:lnTo>
                    <a:pt x="1208" y="812"/>
                  </a:lnTo>
                  <a:lnTo>
                    <a:pt x="1208" y="812"/>
                  </a:lnTo>
                  <a:close/>
                  <a:moveTo>
                    <a:pt x="1208" y="741"/>
                  </a:moveTo>
                  <a:lnTo>
                    <a:pt x="1208" y="741"/>
                  </a:lnTo>
                  <a:lnTo>
                    <a:pt x="1231" y="710"/>
                  </a:lnTo>
                  <a:lnTo>
                    <a:pt x="1253" y="679"/>
                  </a:lnTo>
                  <a:lnTo>
                    <a:pt x="1266" y="663"/>
                  </a:lnTo>
                  <a:lnTo>
                    <a:pt x="1279" y="648"/>
                  </a:lnTo>
                  <a:lnTo>
                    <a:pt x="1293" y="634"/>
                  </a:lnTo>
                  <a:lnTo>
                    <a:pt x="1308" y="621"/>
                  </a:lnTo>
                  <a:lnTo>
                    <a:pt x="1308" y="621"/>
                  </a:lnTo>
                  <a:lnTo>
                    <a:pt x="1310" y="623"/>
                  </a:lnTo>
                  <a:lnTo>
                    <a:pt x="1310" y="625"/>
                  </a:lnTo>
                  <a:lnTo>
                    <a:pt x="1308" y="630"/>
                  </a:lnTo>
                  <a:lnTo>
                    <a:pt x="1307" y="631"/>
                  </a:lnTo>
                  <a:lnTo>
                    <a:pt x="1305" y="631"/>
                  </a:lnTo>
                  <a:lnTo>
                    <a:pt x="1304" y="631"/>
                  </a:lnTo>
                  <a:lnTo>
                    <a:pt x="1303" y="628"/>
                  </a:lnTo>
                  <a:lnTo>
                    <a:pt x="1303" y="628"/>
                  </a:lnTo>
                  <a:lnTo>
                    <a:pt x="1280" y="662"/>
                  </a:lnTo>
                  <a:lnTo>
                    <a:pt x="1258" y="693"/>
                  </a:lnTo>
                  <a:lnTo>
                    <a:pt x="1234" y="725"/>
                  </a:lnTo>
                  <a:lnTo>
                    <a:pt x="1211" y="759"/>
                  </a:lnTo>
                  <a:lnTo>
                    <a:pt x="1211" y="759"/>
                  </a:lnTo>
                  <a:lnTo>
                    <a:pt x="1208" y="756"/>
                  </a:lnTo>
                  <a:lnTo>
                    <a:pt x="1207" y="751"/>
                  </a:lnTo>
                  <a:lnTo>
                    <a:pt x="1207" y="746"/>
                  </a:lnTo>
                  <a:lnTo>
                    <a:pt x="1208" y="741"/>
                  </a:lnTo>
                  <a:lnTo>
                    <a:pt x="1208" y="741"/>
                  </a:lnTo>
                  <a:close/>
                  <a:moveTo>
                    <a:pt x="1223" y="758"/>
                  </a:moveTo>
                  <a:lnTo>
                    <a:pt x="1223" y="758"/>
                  </a:lnTo>
                  <a:lnTo>
                    <a:pt x="1245" y="725"/>
                  </a:lnTo>
                  <a:lnTo>
                    <a:pt x="1267" y="692"/>
                  </a:lnTo>
                  <a:lnTo>
                    <a:pt x="1291" y="658"/>
                  </a:lnTo>
                  <a:lnTo>
                    <a:pt x="1304" y="642"/>
                  </a:lnTo>
                  <a:lnTo>
                    <a:pt x="1318" y="627"/>
                  </a:lnTo>
                  <a:lnTo>
                    <a:pt x="1318" y="627"/>
                  </a:lnTo>
                  <a:lnTo>
                    <a:pt x="1319" y="625"/>
                  </a:lnTo>
                  <a:lnTo>
                    <a:pt x="1321" y="627"/>
                  </a:lnTo>
                  <a:lnTo>
                    <a:pt x="1322" y="631"/>
                  </a:lnTo>
                  <a:lnTo>
                    <a:pt x="1322" y="637"/>
                  </a:lnTo>
                  <a:lnTo>
                    <a:pt x="1321" y="641"/>
                  </a:lnTo>
                  <a:lnTo>
                    <a:pt x="1321" y="641"/>
                  </a:lnTo>
                  <a:lnTo>
                    <a:pt x="1272" y="720"/>
                  </a:lnTo>
                  <a:lnTo>
                    <a:pt x="1246" y="759"/>
                  </a:lnTo>
                  <a:lnTo>
                    <a:pt x="1220" y="796"/>
                  </a:lnTo>
                  <a:lnTo>
                    <a:pt x="1220" y="796"/>
                  </a:lnTo>
                  <a:lnTo>
                    <a:pt x="1215" y="787"/>
                  </a:lnTo>
                  <a:lnTo>
                    <a:pt x="1215" y="777"/>
                  </a:lnTo>
                  <a:lnTo>
                    <a:pt x="1217" y="767"/>
                  </a:lnTo>
                  <a:lnTo>
                    <a:pt x="1223" y="758"/>
                  </a:lnTo>
                  <a:lnTo>
                    <a:pt x="1223" y="758"/>
                  </a:lnTo>
                  <a:close/>
                  <a:moveTo>
                    <a:pt x="1329" y="648"/>
                  </a:moveTo>
                  <a:lnTo>
                    <a:pt x="1329" y="648"/>
                  </a:lnTo>
                  <a:lnTo>
                    <a:pt x="1334" y="649"/>
                  </a:lnTo>
                  <a:lnTo>
                    <a:pt x="1339" y="648"/>
                  </a:lnTo>
                  <a:lnTo>
                    <a:pt x="1348" y="644"/>
                  </a:lnTo>
                  <a:lnTo>
                    <a:pt x="1366" y="632"/>
                  </a:lnTo>
                  <a:lnTo>
                    <a:pt x="1366" y="632"/>
                  </a:lnTo>
                  <a:lnTo>
                    <a:pt x="1343" y="662"/>
                  </a:lnTo>
                  <a:lnTo>
                    <a:pt x="1321" y="694"/>
                  </a:lnTo>
                  <a:lnTo>
                    <a:pt x="1300" y="727"/>
                  </a:lnTo>
                  <a:lnTo>
                    <a:pt x="1282" y="759"/>
                  </a:lnTo>
                  <a:lnTo>
                    <a:pt x="1282" y="759"/>
                  </a:lnTo>
                  <a:lnTo>
                    <a:pt x="1304" y="701"/>
                  </a:lnTo>
                  <a:lnTo>
                    <a:pt x="1317" y="673"/>
                  </a:lnTo>
                  <a:lnTo>
                    <a:pt x="1329" y="648"/>
                  </a:lnTo>
                  <a:lnTo>
                    <a:pt x="1329" y="648"/>
                  </a:lnTo>
                  <a:close/>
                  <a:moveTo>
                    <a:pt x="1234" y="803"/>
                  </a:moveTo>
                  <a:lnTo>
                    <a:pt x="1234" y="803"/>
                  </a:lnTo>
                  <a:lnTo>
                    <a:pt x="1258" y="766"/>
                  </a:lnTo>
                  <a:lnTo>
                    <a:pt x="1269" y="748"/>
                  </a:lnTo>
                  <a:lnTo>
                    <a:pt x="1280" y="729"/>
                  </a:lnTo>
                  <a:lnTo>
                    <a:pt x="1280" y="729"/>
                  </a:lnTo>
                  <a:lnTo>
                    <a:pt x="1282" y="731"/>
                  </a:lnTo>
                  <a:lnTo>
                    <a:pt x="1282" y="732"/>
                  </a:lnTo>
                  <a:lnTo>
                    <a:pt x="1282" y="732"/>
                  </a:lnTo>
                  <a:lnTo>
                    <a:pt x="1282" y="732"/>
                  </a:lnTo>
                  <a:lnTo>
                    <a:pt x="1272" y="752"/>
                  </a:lnTo>
                  <a:lnTo>
                    <a:pt x="1260" y="772"/>
                  </a:lnTo>
                  <a:lnTo>
                    <a:pt x="1255" y="780"/>
                  </a:lnTo>
                  <a:lnTo>
                    <a:pt x="1248" y="790"/>
                  </a:lnTo>
                  <a:lnTo>
                    <a:pt x="1241" y="797"/>
                  </a:lnTo>
                  <a:lnTo>
                    <a:pt x="1234" y="803"/>
                  </a:lnTo>
                  <a:lnTo>
                    <a:pt x="1234" y="803"/>
                  </a:lnTo>
                  <a:close/>
                  <a:moveTo>
                    <a:pt x="1279" y="772"/>
                  </a:moveTo>
                  <a:lnTo>
                    <a:pt x="1279" y="772"/>
                  </a:lnTo>
                  <a:lnTo>
                    <a:pt x="1321" y="708"/>
                  </a:lnTo>
                  <a:lnTo>
                    <a:pt x="1342" y="676"/>
                  </a:lnTo>
                  <a:lnTo>
                    <a:pt x="1366" y="647"/>
                  </a:lnTo>
                  <a:lnTo>
                    <a:pt x="1366" y="647"/>
                  </a:lnTo>
                  <a:lnTo>
                    <a:pt x="1367" y="652"/>
                  </a:lnTo>
                  <a:lnTo>
                    <a:pt x="1367" y="655"/>
                  </a:lnTo>
                  <a:lnTo>
                    <a:pt x="1367" y="656"/>
                  </a:lnTo>
                  <a:lnTo>
                    <a:pt x="1367" y="656"/>
                  </a:lnTo>
                  <a:lnTo>
                    <a:pt x="1353" y="675"/>
                  </a:lnTo>
                  <a:lnTo>
                    <a:pt x="1339" y="696"/>
                  </a:lnTo>
                  <a:lnTo>
                    <a:pt x="1312" y="742"/>
                  </a:lnTo>
                  <a:lnTo>
                    <a:pt x="1312" y="742"/>
                  </a:lnTo>
                  <a:lnTo>
                    <a:pt x="1308" y="752"/>
                  </a:lnTo>
                  <a:lnTo>
                    <a:pt x="1305" y="756"/>
                  </a:lnTo>
                  <a:lnTo>
                    <a:pt x="1301" y="762"/>
                  </a:lnTo>
                  <a:lnTo>
                    <a:pt x="1297" y="766"/>
                  </a:lnTo>
                  <a:lnTo>
                    <a:pt x="1291" y="769"/>
                  </a:lnTo>
                  <a:lnTo>
                    <a:pt x="1286" y="772"/>
                  </a:lnTo>
                  <a:lnTo>
                    <a:pt x="1279" y="772"/>
                  </a:lnTo>
                  <a:lnTo>
                    <a:pt x="1279" y="772"/>
                  </a:lnTo>
                  <a:close/>
                  <a:moveTo>
                    <a:pt x="1353" y="687"/>
                  </a:moveTo>
                  <a:lnTo>
                    <a:pt x="1353" y="687"/>
                  </a:lnTo>
                  <a:lnTo>
                    <a:pt x="1352" y="696"/>
                  </a:lnTo>
                  <a:lnTo>
                    <a:pt x="1349" y="703"/>
                  </a:lnTo>
                  <a:lnTo>
                    <a:pt x="1341" y="715"/>
                  </a:lnTo>
                  <a:lnTo>
                    <a:pt x="1341" y="715"/>
                  </a:lnTo>
                  <a:lnTo>
                    <a:pt x="1341" y="708"/>
                  </a:lnTo>
                  <a:lnTo>
                    <a:pt x="1345" y="700"/>
                  </a:lnTo>
                  <a:lnTo>
                    <a:pt x="1349" y="694"/>
                  </a:lnTo>
                  <a:lnTo>
                    <a:pt x="1353" y="687"/>
                  </a:lnTo>
                  <a:lnTo>
                    <a:pt x="1353" y="687"/>
                  </a:lnTo>
                  <a:close/>
                  <a:moveTo>
                    <a:pt x="1332" y="744"/>
                  </a:moveTo>
                  <a:lnTo>
                    <a:pt x="1332" y="744"/>
                  </a:lnTo>
                  <a:lnTo>
                    <a:pt x="1353" y="707"/>
                  </a:lnTo>
                  <a:lnTo>
                    <a:pt x="1376" y="670"/>
                  </a:lnTo>
                  <a:lnTo>
                    <a:pt x="1423" y="599"/>
                  </a:lnTo>
                  <a:lnTo>
                    <a:pt x="1423" y="599"/>
                  </a:lnTo>
                  <a:lnTo>
                    <a:pt x="1425" y="603"/>
                  </a:lnTo>
                  <a:lnTo>
                    <a:pt x="1423" y="609"/>
                  </a:lnTo>
                  <a:lnTo>
                    <a:pt x="1422" y="611"/>
                  </a:lnTo>
                  <a:lnTo>
                    <a:pt x="1419" y="616"/>
                  </a:lnTo>
                  <a:lnTo>
                    <a:pt x="1415" y="623"/>
                  </a:lnTo>
                  <a:lnTo>
                    <a:pt x="1412" y="627"/>
                  </a:lnTo>
                  <a:lnTo>
                    <a:pt x="1411" y="631"/>
                  </a:lnTo>
                  <a:lnTo>
                    <a:pt x="1412" y="634"/>
                  </a:lnTo>
                  <a:lnTo>
                    <a:pt x="1412" y="634"/>
                  </a:lnTo>
                  <a:lnTo>
                    <a:pt x="1409" y="638"/>
                  </a:lnTo>
                  <a:lnTo>
                    <a:pt x="1408" y="642"/>
                  </a:lnTo>
                  <a:lnTo>
                    <a:pt x="1407" y="647"/>
                  </a:lnTo>
                  <a:lnTo>
                    <a:pt x="1405" y="651"/>
                  </a:lnTo>
                  <a:lnTo>
                    <a:pt x="1405" y="651"/>
                  </a:lnTo>
                  <a:lnTo>
                    <a:pt x="1405" y="652"/>
                  </a:lnTo>
                  <a:lnTo>
                    <a:pt x="1405" y="652"/>
                  </a:lnTo>
                  <a:lnTo>
                    <a:pt x="1405" y="652"/>
                  </a:lnTo>
                  <a:lnTo>
                    <a:pt x="1397" y="663"/>
                  </a:lnTo>
                  <a:lnTo>
                    <a:pt x="1388" y="676"/>
                  </a:lnTo>
                  <a:lnTo>
                    <a:pt x="1373" y="701"/>
                  </a:lnTo>
                  <a:lnTo>
                    <a:pt x="1364" y="714"/>
                  </a:lnTo>
                  <a:lnTo>
                    <a:pt x="1355" y="725"/>
                  </a:lnTo>
                  <a:lnTo>
                    <a:pt x="1345" y="735"/>
                  </a:lnTo>
                  <a:lnTo>
                    <a:pt x="1332" y="744"/>
                  </a:lnTo>
                  <a:lnTo>
                    <a:pt x="1332" y="744"/>
                  </a:lnTo>
                  <a:close/>
                  <a:moveTo>
                    <a:pt x="1369" y="666"/>
                  </a:moveTo>
                  <a:lnTo>
                    <a:pt x="1369" y="666"/>
                  </a:lnTo>
                  <a:lnTo>
                    <a:pt x="1370" y="663"/>
                  </a:lnTo>
                  <a:lnTo>
                    <a:pt x="1371" y="659"/>
                  </a:lnTo>
                  <a:lnTo>
                    <a:pt x="1374" y="655"/>
                  </a:lnTo>
                  <a:lnTo>
                    <a:pt x="1376" y="651"/>
                  </a:lnTo>
                  <a:lnTo>
                    <a:pt x="1376" y="651"/>
                  </a:lnTo>
                  <a:lnTo>
                    <a:pt x="1378" y="637"/>
                  </a:lnTo>
                  <a:lnTo>
                    <a:pt x="1380" y="630"/>
                  </a:lnTo>
                  <a:lnTo>
                    <a:pt x="1384" y="624"/>
                  </a:lnTo>
                  <a:lnTo>
                    <a:pt x="1387" y="618"/>
                  </a:lnTo>
                  <a:lnTo>
                    <a:pt x="1393" y="614"/>
                  </a:lnTo>
                  <a:lnTo>
                    <a:pt x="1400" y="611"/>
                  </a:lnTo>
                  <a:lnTo>
                    <a:pt x="1407" y="610"/>
                  </a:lnTo>
                  <a:lnTo>
                    <a:pt x="1369" y="666"/>
                  </a:lnTo>
                  <a:close/>
                  <a:moveTo>
                    <a:pt x="1460" y="571"/>
                  </a:moveTo>
                  <a:lnTo>
                    <a:pt x="1460" y="571"/>
                  </a:lnTo>
                  <a:lnTo>
                    <a:pt x="1461" y="569"/>
                  </a:lnTo>
                  <a:lnTo>
                    <a:pt x="1464" y="569"/>
                  </a:lnTo>
                  <a:lnTo>
                    <a:pt x="1464" y="569"/>
                  </a:lnTo>
                  <a:lnTo>
                    <a:pt x="1454" y="586"/>
                  </a:lnTo>
                  <a:lnTo>
                    <a:pt x="1443" y="603"/>
                  </a:lnTo>
                  <a:lnTo>
                    <a:pt x="1421" y="634"/>
                  </a:lnTo>
                  <a:lnTo>
                    <a:pt x="1421" y="634"/>
                  </a:lnTo>
                  <a:lnTo>
                    <a:pt x="1426" y="614"/>
                  </a:lnTo>
                  <a:lnTo>
                    <a:pt x="1429" y="604"/>
                  </a:lnTo>
                  <a:lnTo>
                    <a:pt x="1433" y="596"/>
                  </a:lnTo>
                  <a:lnTo>
                    <a:pt x="1439" y="588"/>
                  </a:lnTo>
                  <a:lnTo>
                    <a:pt x="1445" y="581"/>
                  </a:lnTo>
                  <a:lnTo>
                    <a:pt x="1452" y="575"/>
                  </a:lnTo>
                  <a:lnTo>
                    <a:pt x="1460" y="571"/>
                  </a:lnTo>
                  <a:lnTo>
                    <a:pt x="1460" y="571"/>
                  </a:lnTo>
                  <a:close/>
                  <a:moveTo>
                    <a:pt x="1383" y="707"/>
                  </a:moveTo>
                  <a:lnTo>
                    <a:pt x="1463" y="586"/>
                  </a:lnTo>
                  <a:lnTo>
                    <a:pt x="1467" y="593"/>
                  </a:lnTo>
                  <a:lnTo>
                    <a:pt x="1467" y="593"/>
                  </a:lnTo>
                  <a:lnTo>
                    <a:pt x="1440" y="637"/>
                  </a:lnTo>
                  <a:lnTo>
                    <a:pt x="1428" y="659"/>
                  </a:lnTo>
                  <a:lnTo>
                    <a:pt x="1416" y="683"/>
                  </a:lnTo>
                  <a:lnTo>
                    <a:pt x="1416" y="683"/>
                  </a:lnTo>
                  <a:lnTo>
                    <a:pt x="1411" y="689"/>
                  </a:lnTo>
                  <a:lnTo>
                    <a:pt x="1401" y="697"/>
                  </a:lnTo>
                  <a:lnTo>
                    <a:pt x="1390" y="704"/>
                  </a:lnTo>
                  <a:lnTo>
                    <a:pt x="1386" y="707"/>
                  </a:lnTo>
                  <a:lnTo>
                    <a:pt x="1383" y="707"/>
                  </a:lnTo>
                  <a:lnTo>
                    <a:pt x="1383" y="707"/>
                  </a:lnTo>
                  <a:close/>
                  <a:moveTo>
                    <a:pt x="1539" y="523"/>
                  </a:moveTo>
                  <a:lnTo>
                    <a:pt x="1539" y="523"/>
                  </a:lnTo>
                  <a:lnTo>
                    <a:pt x="1529" y="541"/>
                  </a:lnTo>
                  <a:lnTo>
                    <a:pt x="1519" y="559"/>
                  </a:lnTo>
                  <a:lnTo>
                    <a:pt x="1519" y="559"/>
                  </a:lnTo>
                  <a:lnTo>
                    <a:pt x="1501" y="595"/>
                  </a:lnTo>
                  <a:lnTo>
                    <a:pt x="1491" y="613"/>
                  </a:lnTo>
                  <a:lnTo>
                    <a:pt x="1481" y="630"/>
                  </a:lnTo>
                  <a:lnTo>
                    <a:pt x="1470" y="647"/>
                  </a:lnTo>
                  <a:lnTo>
                    <a:pt x="1457" y="662"/>
                  </a:lnTo>
                  <a:lnTo>
                    <a:pt x="1449" y="668"/>
                  </a:lnTo>
                  <a:lnTo>
                    <a:pt x="1442" y="673"/>
                  </a:lnTo>
                  <a:lnTo>
                    <a:pt x="1433" y="679"/>
                  </a:lnTo>
                  <a:lnTo>
                    <a:pt x="1423" y="683"/>
                  </a:lnTo>
                  <a:lnTo>
                    <a:pt x="1423" y="683"/>
                  </a:lnTo>
                  <a:lnTo>
                    <a:pt x="1436" y="661"/>
                  </a:lnTo>
                  <a:lnTo>
                    <a:pt x="1450" y="640"/>
                  </a:lnTo>
                  <a:lnTo>
                    <a:pt x="1480" y="599"/>
                  </a:lnTo>
                  <a:lnTo>
                    <a:pt x="1509" y="561"/>
                  </a:lnTo>
                  <a:lnTo>
                    <a:pt x="1539" y="523"/>
                  </a:lnTo>
                  <a:lnTo>
                    <a:pt x="1539" y="523"/>
                  </a:lnTo>
                  <a:close/>
                  <a:moveTo>
                    <a:pt x="1473" y="569"/>
                  </a:moveTo>
                  <a:lnTo>
                    <a:pt x="1473" y="569"/>
                  </a:lnTo>
                  <a:lnTo>
                    <a:pt x="1477" y="566"/>
                  </a:lnTo>
                  <a:lnTo>
                    <a:pt x="1480" y="562"/>
                  </a:lnTo>
                  <a:lnTo>
                    <a:pt x="1482" y="558"/>
                  </a:lnTo>
                  <a:lnTo>
                    <a:pt x="1484" y="558"/>
                  </a:lnTo>
                  <a:lnTo>
                    <a:pt x="1487" y="558"/>
                  </a:lnTo>
                  <a:lnTo>
                    <a:pt x="1487" y="558"/>
                  </a:lnTo>
                  <a:lnTo>
                    <a:pt x="1482" y="564"/>
                  </a:lnTo>
                  <a:lnTo>
                    <a:pt x="1481" y="566"/>
                  </a:lnTo>
                  <a:lnTo>
                    <a:pt x="1482" y="571"/>
                  </a:lnTo>
                  <a:lnTo>
                    <a:pt x="1482" y="571"/>
                  </a:lnTo>
                  <a:lnTo>
                    <a:pt x="1484" y="565"/>
                  </a:lnTo>
                  <a:lnTo>
                    <a:pt x="1487" y="559"/>
                  </a:lnTo>
                  <a:lnTo>
                    <a:pt x="1494" y="550"/>
                  </a:lnTo>
                  <a:lnTo>
                    <a:pt x="1504" y="543"/>
                  </a:lnTo>
                  <a:lnTo>
                    <a:pt x="1515" y="538"/>
                  </a:lnTo>
                  <a:lnTo>
                    <a:pt x="1515" y="538"/>
                  </a:lnTo>
                  <a:lnTo>
                    <a:pt x="1506" y="551"/>
                  </a:lnTo>
                  <a:lnTo>
                    <a:pt x="1497" y="566"/>
                  </a:lnTo>
                  <a:lnTo>
                    <a:pt x="1484" y="582"/>
                  </a:lnTo>
                  <a:lnTo>
                    <a:pt x="1473" y="595"/>
                  </a:lnTo>
                  <a:lnTo>
                    <a:pt x="1473" y="595"/>
                  </a:lnTo>
                  <a:lnTo>
                    <a:pt x="1473" y="593"/>
                  </a:lnTo>
                  <a:lnTo>
                    <a:pt x="1471" y="593"/>
                  </a:lnTo>
                  <a:lnTo>
                    <a:pt x="1471" y="593"/>
                  </a:lnTo>
                  <a:lnTo>
                    <a:pt x="1474" y="586"/>
                  </a:lnTo>
                  <a:lnTo>
                    <a:pt x="1480" y="578"/>
                  </a:lnTo>
                  <a:lnTo>
                    <a:pt x="1481" y="573"/>
                  </a:lnTo>
                  <a:lnTo>
                    <a:pt x="1480" y="571"/>
                  </a:lnTo>
                  <a:lnTo>
                    <a:pt x="1478" y="569"/>
                  </a:lnTo>
                  <a:lnTo>
                    <a:pt x="1473" y="569"/>
                  </a:lnTo>
                  <a:lnTo>
                    <a:pt x="1473" y="569"/>
                  </a:lnTo>
                  <a:close/>
                  <a:moveTo>
                    <a:pt x="1578" y="492"/>
                  </a:moveTo>
                  <a:lnTo>
                    <a:pt x="1522" y="569"/>
                  </a:lnTo>
                  <a:lnTo>
                    <a:pt x="1522" y="569"/>
                  </a:lnTo>
                  <a:lnTo>
                    <a:pt x="1527" y="558"/>
                  </a:lnTo>
                  <a:lnTo>
                    <a:pt x="1533" y="547"/>
                  </a:lnTo>
                  <a:lnTo>
                    <a:pt x="1546" y="526"/>
                  </a:lnTo>
                  <a:lnTo>
                    <a:pt x="1551" y="514"/>
                  </a:lnTo>
                  <a:lnTo>
                    <a:pt x="1560" y="506"/>
                  </a:lnTo>
                  <a:lnTo>
                    <a:pt x="1568" y="498"/>
                  </a:lnTo>
                  <a:lnTo>
                    <a:pt x="1578" y="492"/>
                  </a:lnTo>
                  <a:lnTo>
                    <a:pt x="1578" y="492"/>
                  </a:lnTo>
                  <a:close/>
                  <a:moveTo>
                    <a:pt x="1438" y="690"/>
                  </a:moveTo>
                  <a:lnTo>
                    <a:pt x="1532" y="628"/>
                  </a:lnTo>
                  <a:lnTo>
                    <a:pt x="1532" y="628"/>
                  </a:lnTo>
                  <a:lnTo>
                    <a:pt x="1509" y="644"/>
                  </a:lnTo>
                  <a:lnTo>
                    <a:pt x="1485" y="661"/>
                  </a:lnTo>
                  <a:lnTo>
                    <a:pt x="1438" y="690"/>
                  </a:lnTo>
                  <a:lnTo>
                    <a:pt x="1438" y="690"/>
                  </a:lnTo>
                  <a:close/>
                  <a:moveTo>
                    <a:pt x="1487" y="641"/>
                  </a:moveTo>
                  <a:lnTo>
                    <a:pt x="1487" y="641"/>
                  </a:lnTo>
                  <a:lnTo>
                    <a:pt x="1495" y="630"/>
                  </a:lnTo>
                  <a:lnTo>
                    <a:pt x="1502" y="617"/>
                  </a:lnTo>
                  <a:lnTo>
                    <a:pt x="1508" y="603"/>
                  </a:lnTo>
                  <a:lnTo>
                    <a:pt x="1512" y="588"/>
                  </a:lnTo>
                  <a:lnTo>
                    <a:pt x="1515" y="600"/>
                  </a:lnTo>
                  <a:lnTo>
                    <a:pt x="1515" y="600"/>
                  </a:lnTo>
                  <a:lnTo>
                    <a:pt x="1523" y="583"/>
                  </a:lnTo>
                  <a:lnTo>
                    <a:pt x="1533" y="566"/>
                  </a:lnTo>
                  <a:lnTo>
                    <a:pt x="1554" y="534"/>
                  </a:lnTo>
                  <a:lnTo>
                    <a:pt x="1577" y="503"/>
                  </a:lnTo>
                  <a:lnTo>
                    <a:pt x="1602" y="472"/>
                  </a:lnTo>
                  <a:lnTo>
                    <a:pt x="1602" y="472"/>
                  </a:lnTo>
                  <a:lnTo>
                    <a:pt x="1602" y="481"/>
                  </a:lnTo>
                  <a:lnTo>
                    <a:pt x="1599" y="486"/>
                  </a:lnTo>
                  <a:lnTo>
                    <a:pt x="1593" y="496"/>
                  </a:lnTo>
                  <a:lnTo>
                    <a:pt x="1591" y="502"/>
                  </a:lnTo>
                  <a:lnTo>
                    <a:pt x="1589" y="506"/>
                  </a:lnTo>
                  <a:lnTo>
                    <a:pt x="1591" y="512"/>
                  </a:lnTo>
                  <a:lnTo>
                    <a:pt x="1593" y="519"/>
                  </a:lnTo>
                  <a:lnTo>
                    <a:pt x="1593" y="519"/>
                  </a:lnTo>
                  <a:lnTo>
                    <a:pt x="1601" y="496"/>
                  </a:lnTo>
                  <a:lnTo>
                    <a:pt x="1605" y="485"/>
                  </a:lnTo>
                  <a:lnTo>
                    <a:pt x="1609" y="477"/>
                  </a:lnTo>
                  <a:lnTo>
                    <a:pt x="1616" y="468"/>
                  </a:lnTo>
                  <a:lnTo>
                    <a:pt x="1623" y="461"/>
                  </a:lnTo>
                  <a:lnTo>
                    <a:pt x="1631" y="455"/>
                  </a:lnTo>
                  <a:lnTo>
                    <a:pt x="1641" y="453"/>
                  </a:lnTo>
                  <a:lnTo>
                    <a:pt x="1641" y="453"/>
                  </a:lnTo>
                  <a:lnTo>
                    <a:pt x="1644" y="451"/>
                  </a:lnTo>
                  <a:lnTo>
                    <a:pt x="1645" y="450"/>
                  </a:lnTo>
                  <a:lnTo>
                    <a:pt x="1647" y="448"/>
                  </a:lnTo>
                  <a:lnTo>
                    <a:pt x="1650" y="448"/>
                  </a:lnTo>
                  <a:lnTo>
                    <a:pt x="1585" y="533"/>
                  </a:lnTo>
                  <a:lnTo>
                    <a:pt x="1582" y="530"/>
                  </a:lnTo>
                  <a:lnTo>
                    <a:pt x="1582" y="530"/>
                  </a:lnTo>
                  <a:lnTo>
                    <a:pt x="1568" y="547"/>
                  </a:lnTo>
                  <a:lnTo>
                    <a:pt x="1554" y="568"/>
                  </a:lnTo>
                  <a:lnTo>
                    <a:pt x="1542" y="590"/>
                  </a:lnTo>
                  <a:lnTo>
                    <a:pt x="1533" y="611"/>
                  </a:lnTo>
                  <a:lnTo>
                    <a:pt x="1533" y="611"/>
                  </a:lnTo>
                  <a:lnTo>
                    <a:pt x="1530" y="616"/>
                  </a:lnTo>
                  <a:lnTo>
                    <a:pt x="1526" y="620"/>
                  </a:lnTo>
                  <a:lnTo>
                    <a:pt x="1515" y="628"/>
                  </a:lnTo>
                  <a:lnTo>
                    <a:pt x="1487" y="641"/>
                  </a:lnTo>
                  <a:lnTo>
                    <a:pt x="1487" y="641"/>
                  </a:lnTo>
                  <a:close/>
                  <a:moveTo>
                    <a:pt x="1557" y="597"/>
                  </a:moveTo>
                  <a:lnTo>
                    <a:pt x="1577" y="555"/>
                  </a:lnTo>
                  <a:lnTo>
                    <a:pt x="1577" y="555"/>
                  </a:lnTo>
                  <a:lnTo>
                    <a:pt x="1577" y="551"/>
                  </a:lnTo>
                  <a:lnTo>
                    <a:pt x="1578" y="547"/>
                  </a:lnTo>
                  <a:lnTo>
                    <a:pt x="1582" y="538"/>
                  </a:lnTo>
                  <a:lnTo>
                    <a:pt x="1582" y="538"/>
                  </a:lnTo>
                  <a:lnTo>
                    <a:pt x="1582" y="544"/>
                  </a:lnTo>
                  <a:lnTo>
                    <a:pt x="1581" y="548"/>
                  </a:lnTo>
                  <a:lnTo>
                    <a:pt x="1577" y="555"/>
                  </a:lnTo>
                  <a:lnTo>
                    <a:pt x="1648" y="461"/>
                  </a:lnTo>
                  <a:lnTo>
                    <a:pt x="1648" y="461"/>
                  </a:lnTo>
                  <a:lnTo>
                    <a:pt x="1641" y="477"/>
                  </a:lnTo>
                  <a:lnTo>
                    <a:pt x="1633" y="491"/>
                  </a:lnTo>
                  <a:lnTo>
                    <a:pt x="1616" y="520"/>
                  </a:lnTo>
                  <a:lnTo>
                    <a:pt x="1599" y="548"/>
                  </a:lnTo>
                  <a:lnTo>
                    <a:pt x="1591" y="564"/>
                  </a:lnTo>
                  <a:lnTo>
                    <a:pt x="1584" y="579"/>
                  </a:lnTo>
                  <a:lnTo>
                    <a:pt x="1584" y="579"/>
                  </a:lnTo>
                  <a:lnTo>
                    <a:pt x="1579" y="583"/>
                  </a:lnTo>
                  <a:lnTo>
                    <a:pt x="1572" y="589"/>
                  </a:lnTo>
                  <a:lnTo>
                    <a:pt x="1557" y="597"/>
                  </a:lnTo>
                  <a:lnTo>
                    <a:pt x="1557" y="597"/>
                  </a:lnTo>
                  <a:close/>
                  <a:moveTo>
                    <a:pt x="1606" y="562"/>
                  </a:moveTo>
                  <a:lnTo>
                    <a:pt x="1606" y="562"/>
                  </a:lnTo>
                  <a:lnTo>
                    <a:pt x="1610" y="550"/>
                  </a:lnTo>
                  <a:lnTo>
                    <a:pt x="1616" y="538"/>
                  </a:lnTo>
                  <a:lnTo>
                    <a:pt x="1622" y="527"/>
                  </a:lnTo>
                  <a:lnTo>
                    <a:pt x="1629" y="516"/>
                  </a:lnTo>
                  <a:lnTo>
                    <a:pt x="1629" y="524"/>
                  </a:lnTo>
                  <a:lnTo>
                    <a:pt x="1629" y="524"/>
                  </a:lnTo>
                  <a:lnTo>
                    <a:pt x="1650" y="491"/>
                  </a:lnTo>
                  <a:lnTo>
                    <a:pt x="1672" y="458"/>
                  </a:lnTo>
                  <a:lnTo>
                    <a:pt x="1695" y="429"/>
                  </a:lnTo>
                  <a:lnTo>
                    <a:pt x="1719" y="401"/>
                  </a:lnTo>
                  <a:lnTo>
                    <a:pt x="1719" y="401"/>
                  </a:lnTo>
                  <a:lnTo>
                    <a:pt x="1717" y="405"/>
                  </a:lnTo>
                  <a:lnTo>
                    <a:pt x="1716" y="409"/>
                  </a:lnTo>
                  <a:lnTo>
                    <a:pt x="1712" y="419"/>
                  </a:lnTo>
                  <a:lnTo>
                    <a:pt x="1712" y="419"/>
                  </a:lnTo>
                  <a:lnTo>
                    <a:pt x="1692" y="461"/>
                  </a:lnTo>
                  <a:lnTo>
                    <a:pt x="1671" y="505"/>
                  </a:lnTo>
                  <a:lnTo>
                    <a:pt x="1671" y="505"/>
                  </a:lnTo>
                  <a:lnTo>
                    <a:pt x="1665" y="514"/>
                  </a:lnTo>
                  <a:lnTo>
                    <a:pt x="1660" y="524"/>
                  </a:lnTo>
                  <a:lnTo>
                    <a:pt x="1653" y="533"/>
                  </a:lnTo>
                  <a:lnTo>
                    <a:pt x="1644" y="541"/>
                  </a:lnTo>
                  <a:lnTo>
                    <a:pt x="1636" y="548"/>
                  </a:lnTo>
                  <a:lnTo>
                    <a:pt x="1627" y="554"/>
                  </a:lnTo>
                  <a:lnTo>
                    <a:pt x="1617" y="558"/>
                  </a:lnTo>
                  <a:lnTo>
                    <a:pt x="1606" y="562"/>
                  </a:lnTo>
                  <a:lnTo>
                    <a:pt x="1606" y="562"/>
                  </a:lnTo>
                  <a:close/>
                  <a:moveTo>
                    <a:pt x="1667" y="439"/>
                  </a:moveTo>
                  <a:lnTo>
                    <a:pt x="1667" y="439"/>
                  </a:lnTo>
                  <a:lnTo>
                    <a:pt x="1672" y="434"/>
                  </a:lnTo>
                  <a:lnTo>
                    <a:pt x="1678" y="430"/>
                  </a:lnTo>
                  <a:lnTo>
                    <a:pt x="1683" y="425"/>
                  </a:lnTo>
                  <a:lnTo>
                    <a:pt x="1690" y="422"/>
                  </a:lnTo>
                  <a:lnTo>
                    <a:pt x="1661" y="461"/>
                  </a:lnTo>
                  <a:lnTo>
                    <a:pt x="1661" y="461"/>
                  </a:lnTo>
                  <a:lnTo>
                    <a:pt x="1662" y="458"/>
                  </a:lnTo>
                  <a:lnTo>
                    <a:pt x="1662" y="455"/>
                  </a:lnTo>
                  <a:lnTo>
                    <a:pt x="1661" y="450"/>
                  </a:lnTo>
                  <a:lnTo>
                    <a:pt x="1661" y="447"/>
                  </a:lnTo>
                  <a:lnTo>
                    <a:pt x="1661" y="444"/>
                  </a:lnTo>
                  <a:lnTo>
                    <a:pt x="1662" y="441"/>
                  </a:lnTo>
                  <a:lnTo>
                    <a:pt x="1667" y="439"/>
                  </a:lnTo>
                  <a:lnTo>
                    <a:pt x="1667" y="439"/>
                  </a:lnTo>
                  <a:close/>
                  <a:moveTo>
                    <a:pt x="1765" y="370"/>
                  </a:moveTo>
                  <a:lnTo>
                    <a:pt x="1706" y="444"/>
                  </a:lnTo>
                  <a:lnTo>
                    <a:pt x="1706" y="444"/>
                  </a:lnTo>
                  <a:lnTo>
                    <a:pt x="1706" y="443"/>
                  </a:lnTo>
                  <a:lnTo>
                    <a:pt x="1707" y="440"/>
                  </a:lnTo>
                  <a:lnTo>
                    <a:pt x="1709" y="437"/>
                  </a:lnTo>
                  <a:lnTo>
                    <a:pt x="1709" y="437"/>
                  </a:lnTo>
                  <a:lnTo>
                    <a:pt x="1719" y="416"/>
                  </a:lnTo>
                  <a:lnTo>
                    <a:pt x="1724" y="405"/>
                  </a:lnTo>
                  <a:lnTo>
                    <a:pt x="1730" y="395"/>
                  </a:lnTo>
                  <a:lnTo>
                    <a:pt x="1738" y="387"/>
                  </a:lnTo>
                  <a:lnTo>
                    <a:pt x="1745" y="378"/>
                  </a:lnTo>
                  <a:lnTo>
                    <a:pt x="1755" y="373"/>
                  </a:lnTo>
                  <a:lnTo>
                    <a:pt x="1766" y="368"/>
                  </a:lnTo>
                  <a:lnTo>
                    <a:pt x="1766" y="368"/>
                  </a:lnTo>
                  <a:lnTo>
                    <a:pt x="1765" y="370"/>
                  </a:lnTo>
                  <a:lnTo>
                    <a:pt x="1765" y="370"/>
                  </a:lnTo>
                  <a:close/>
                  <a:moveTo>
                    <a:pt x="1668" y="526"/>
                  </a:moveTo>
                  <a:lnTo>
                    <a:pt x="1668" y="526"/>
                  </a:lnTo>
                  <a:lnTo>
                    <a:pt x="1679" y="503"/>
                  </a:lnTo>
                  <a:lnTo>
                    <a:pt x="1692" y="482"/>
                  </a:lnTo>
                  <a:lnTo>
                    <a:pt x="1705" y="462"/>
                  </a:lnTo>
                  <a:lnTo>
                    <a:pt x="1717" y="443"/>
                  </a:lnTo>
                  <a:lnTo>
                    <a:pt x="1745" y="406"/>
                  </a:lnTo>
                  <a:lnTo>
                    <a:pt x="1775" y="373"/>
                  </a:lnTo>
                  <a:lnTo>
                    <a:pt x="1775" y="373"/>
                  </a:lnTo>
                  <a:lnTo>
                    <a:pt x="1779" y="370"/>
                  </a:lnTo>
                  <a:lnTo>
                    <a:pt x="1709" y="500"/>
                  </a:lnTo>
                  <a:lnTo>
                    <a:pt x="1709" y="500"/>
                  </a:lnTo>
                  <a:lnTo>
                    <a:pt x="1706" y="503"/>
                  </a:lnTo>
                  <a:lnTo>
                    <a:pt x="1703" y="507"/>
                  </a:lnTo>
                  <a:lnTo>
                    <a:pt x="1692" y="513"/>
                  </a:lnTo>
                  <a:lnTo>
                    <a:pt x="1681" y="519"/>
                  </a:lnTo>
                  <a:lnTo>
                    <a:pt x="1668" y="526"/>
                  </a:lnTo>
                  <a:lnTo>
                    <a:pt x="1668" y="526"/>
                  </a:lnTo>
                  <a:close/>
                  <a:moveTo>
                    <a:pt x="1761" y="465"/>
                  </a:moveTo>
                  <a:lnTo>
                    <a:pt x="1761" y="465"/>
                  </a:lnTo>
                  <a:lnTo>
                    <a:pt x="1758" y="469"/>
                  </a:lnTo>
                  <a:lnTo>
                    <a:pt x="1755" y="472"/>
                  </a:lnTo>
                  <a:lnTo>
                    <a:pt x="1745" y="478"/>
                  </a:lnTo>
                  <a:lnTo>
                    <a:pt x="1735" y="484"/>
                  </a:lnTo>
                  <a:lnTo>
                    <a:pt x="1726" y="491"/>
                  </a:lnTo>
                  <a:lnTo>
                    <a:pt x="1726" y="491"/>
                  </a:lnTo>
                  <a:lnTo>
                    <a:pt x="1747" y="451"/>
                  </a:lnTo>
                  <a:lnTo>
                    <a:pt x="1768" y="413"/>
                  </a:lnTo>
                  <a:lnTo>
                    <a:pt x="1792" y="378"/>
                  </a:lnTo>
                  <a:lnTo>
                    <a:pt x="1816" y="344"/>
                  </a:lnTo>
                  <a:lnTo>
                    <a:pt x="1816" y="344"/>
                  </a:lnTo>
                  <a:lnTo>
                    <a:pt x="1821" y="337"/>
                  </a:lnTo>
                  <a:lnTo>
                    <a:pt x="1821" y="337"/>
                  </a:lnTo>
                  <a:lnTo>
                    <a:pt x="1792" y="405"/>
                  </a:lnTo>
                  <a:lnTo>
                    <a:pt x="1776" y="437"/>
                  </a:lnTo>
                  <a:lnTo>
                    <a:pt x="1761" y="465"/>
                  </a:lnTo>
                  <a:lnTo>
                    <a:pt x="1761" y="465"/>
                  </a:lnTo>
                  <a:close/>
                  <a:moveTo>
                    <a:pt x="1785" y="377"/>
                  </a:moveTo>
                  <a:lnTo>
                    <a:pt x="1785" y="377"/>
                  </a:lnTo>
                  <a:lnTo>
                    <a:pt x="1787" y="371"/>
                  </a:lnTo>
                  <a:lnTo>
                    <a:pt x="1790" y="366"/>
                  </a:lnTo>
                  <a:lnTo>
                    <a:pt x="1794" y="356"/>
                  </a:lnTo>
                  <a:lnTo>
                    <a:pt x="1796" y="350"/>
                  </a:lnTo>
                  <a:lnTo>
                    <a:pt x="1800" y="346"/>
                  </a:lnTo>
                  <a:lnTo>
                    <a:pt x="1804" y="342"/>
                  </a:lnTo>
                  <a:lnTo>
                    <a:pt x="1810" y="339"/>
                  </a:lnTo>
                  <a:lnTo>
                    <a:pt x="1810" y="339"/>
                  </a:lnTo>
                  <a:lnTo>
                    <a:pt x="1803" y="349"/>
                  </a:lnTo>
                  <a:lnTo>
                    <a:pt x="1797" y="358"/>
                  </a:lnTo>
                  <a:lnTo>
                    <a:pt x="1792" y="368"/>
                  </a:lnTo>
                  <a:lnTo>
                    <a:pt x="1785" y="377"/>
                  </a:lnTo>
                  <a:lnTo>
                    <a:pt x="1785" y="377"/>
                  </a:lnTo>
                  <a:close/>
                  <a:moveTo>
                    <a:pt x="1771" y="475"/>
                  </a:moveTo>
                  <a:lnTo>
                    <a:pt x="1771" y="475"/>
                  </a:lnTo>
                  <a:lnTo>
                    <a:pt x="1773" y="471"/>
                  </a:lnTo>
                  <a:lnTo>
                    <a:pt x="1778" y="468"/>
                  </a:lnTo>
                  <a:lnTo>
                    <a:pt x="1783" y="467"/>
                  </a:lnTo>
                  <a:lnTo>
                    <a:pt x="1787" y="462"/>
                  </a:lnTo>
                  <a:lnTo>
                    <a:pt x="1787" y="462"/>
                  </a:lnTo>
                  <a:lnTo>
                    <a:pt x="1789" y="465"/>
                  </a:lnTo>
                  <a:lnTo>
                    <a:pt x="1789" y="467"/>
                  </a:lnTo>
                  <a:lnTo>
                    <a:pt x="1787" y="468"/>
                  </a:lnTo>
                  <a:lnTo>
                    <a:pt x="1783" y="471"/>
                  </a:lnTo>
                  <a:lnTo>
                    <a:pt x="1776" y="474"/>
                  </a:lnTo>
                  <a:lnTo>
                    <a:pt x="1771" y="475"/>
                  </a:lnTo>
                  <a:lnTo>
                    <a:pt x="1771" y="475"/>
                  </a:lnTo>
                  <a:close/>
                  <a:moveTo>
                    <a:pt x="1799" y="444"/>
                  </a:moveTo>
                  <a:lnTo>
                    <a:pt x="1799" y="444"/>
                  </a:lnTo>
                  <a:lnTo>
                    <a:pt x="1796" y="447"/>
                  </a:lnTo>
                  <a:lnTo>
                    <a:pt x="1790" y="451"/>
                  </a:lnTo>
                  <a:lnTo>
                    <a:pt x="1778" y="458"/>
                  </a:lnTo>
                  <a:lnTo>
                    <a:pt x="1778" y="458"/>
                  </a:lnTo>
                  <a:lnTo>
                    <a:pt x="1789" y="433"/>
                  </a:lnTo>
                  <a:lnTo>
                    <a:pt x="1801" y="408"/>
                  </a:lnTo>
                  <a:lnTo>
                    <a:pt x="1807" y="395"/>
                  </a:lnTo>
                  <a:lnTo>
                    <a:pt x="1811" y="381"/>
                  </a:lnTo>
                  <a:lnTo>
                    <a:pt x="1816" y="367"/>
                  </a:lnTo>
                  <a:lnTo>
                    <a:pt x="1817" y="353"/>
                  </a:lnTo>
                  <a:lnTo>
                    <a:pt x="1817" y="353"/>
                  </a:lnTo>
                  <a:lnTo>
                    <a:pt x="1818" y="357"/>
                  </a:lnTo>
                  <a:lnTo>
                    <a:pt x="1821" y="358"/>
                  </a:lnTo>
                  <a:lnTo>
                    <a:pt x="1824" y="358"/>
                  </a:lnTo>
                  <a:lnTo>
                    <a:pt x="1799" y="444"/>
                  </a:lnTo>
                  <a:close/>
                  <a:moveTo>
                    <a:pt x="1289" y="104"/>
                  </a:moveTo>
                  <a:lnTo>
                    <a:pt x="1289" y="104"/>
                  </a:lnTo>
                  <a:lnTo>
                    <a:pt x="1289" y="115"/>
                  </a:lnTo>
                  <a:lnTo>
                    <a:pt x="1290" y="125"/>
                  </a:lnTo>
                  <a:lnTo>
                    <a:pt x="1290" y="125"/>
                  </a:lnTo>
                  <a:lnTo>
                    <a:pt x="1289" y="132"/>
                  </a:lnTo>
                  <a:lnTo>
                    <a:pt x="1287" y="139"/>
                  </a:lnTo>
                  <a:lnTo>
                    <a:pt x="1279" y="153"/>
                  </a:lnTo>
                  <a:lnTo>
                    <a:pt x="1270" y="167"/>
                  </a:lnTo>
                  <a:lnTo>
                    <a:pt x="1267" y="174"/>
                  </a:lnTo>
                  <a:lnTo>
                    <a:pt x="1266" y="183"/>
                  </a:lnTo>
                  <a:lnTo>
                    <a:pt x="1266" y="183"/>
                  </a:lnTo>
                  <a:lnTo>
                    <a:pt x="1267" y="181"/>
                  </a:lnTo>
                  <a:lnTo>
                    <a:pt x="1270" y="180"/>
                  </a:lnTo>
                  <a:lnTo>
                    <a:pt x="1270" y="180"/>
                  </a:lnTo>
                  <a:lnTo>
                    <a:pt x="1276" y="173"/>
                  </a:lnTo>
                  <a:lnTo>
                    <a:pt x="1280" y="163"/>
                  </a:lnTo>
                  <a:lnTo>
                    <a:pt x="1291" y="142"/>
                  </a:lnTo>
                  <a:lnTo>
                    <a:pt x="1291" y="142"/>
                  </a:lnTo>
                  <a:lnTo>
                    <a:pt x="1293" y="149"/>
                  </a:lnTo>
                  <a:lnTo>
                    <a:pt x="1294" y="156"/>
                  </a:lnTo>
                  <a:lnTo>
                    <a:pt x="1293" y="163"/>
                  </a:lnTo>
                  <a:lnTo>
                    <a:pt x="1291" y="170"/>
                  </a:lnTo>
                  <a:lnTo>
                    <a:pt x="1291" y="170"/>
                  </a:lnTo>
                  <a:lnTo>
                    <a:pt x="1289" y="173"/>
                  </a:lnTo>
                  <a:lnTo>
                    <a:pt x="1284" y="176"/>
                  </a:lnTo>
                  <a:lnTo>
                    <a:pt x="1279" y="179"/>
                  </a:lnTo>
                  <a:lnTo>
                    <a:pt x="1273" y="183"/>
                  </a:lnTo>
                  <a:lnTo>
                    <a:pt x="1273" y="183"/>
                  </a:lnTo>
                  <a:lnTo>
                    <a:pt x="1270" y="184"/>
                  </a:lnTo>
                  <a:lnTo>
                    <a:pt x="1267" y="187"/>
                  </a:lnTo>
                  <a:lnTo>
                    <a:pt x="1266" y="187"/>
                  </a:lnTo>
                  <a:lnTo>
                    <a:pt x="1266" y="187"/>
                  </a:lnTo>
                  <a:lnTo>
                    <a:pt x="1266" y="183"/>
                  </a:lnTo>
                  <a:lnTo>
                    <a:pt x="1266" y="183"/>
                  </a:lnTo>
                  <a:lnTo>
                    <a:pt x="1263" y="186"/>
                  </a:lnTo>
                  <a:lnTo>
                    <a:pt x="1260" y="187"/>
                  </a:lnTo>
                  <a:lnTo>
                    <a:pt x="1258" y="187"/>
                  </a:lnTo>
                  <a:lnTo>
                    <a:pt x="1253" y="187"/>
                  </a:lnTo>
                  <a:lnTo>
                    <a:pt x="1239" y="184"/>
                  </a:lnTo>
                  <a:lnTo>
                    <a:pt x="1239" y="184"/>
                  </a:lnTo>
                  <a:lnTo>
                    <a:pt x="1246" y="176"/>
                  </a:lnTo>
                  <a:lnTo>
                    <a:pt x="1253" y="167"/>
                  </a:lnTo>
                  <a:lnTo>
                    <a:pt x="1262" y="160"/>
                  </a:lnTo>
                  <a:lnTo>
                    <a:pt x="1269" y="152"/>
                  </a:lnTo>
                  <a:lnTo>
                    <a:pt x="1269" y="152"/>
                  </a:lnTo>
                  <a:lnTo>
                    <a:pt x="1265" y="151"/>
                  </a:lnTo>
                  <a:lnTo>
                    <a:pt x="1260" y="152"/>
                  </a:lnTo>
                  <a:lnTo>
                    <a:pt x="1258" y="155"/>
                  </a:lnTo>
                  <a:lnTo>
                    <a:pt x="1253" y="158"/>
                  </a:lnTo>
                  <a:lnTo>
                    <a:pt x="1246" y="167"/>
                  </a:lnTo>
                  <a:lnTo>
                    <a:pt x="1239" y="174"/>
                  </a:lnTo>
                  <a:lnTo>
                    <a:pt x="1239" y="174"/>
                  </a:lnTo>
                  <a:lnTo>
                    <a:pt x="1241" y="177"/>
                  </a:lnTo>
                  <a:lnTo>
                    <a:pt x="1238" y="177"/>
                  </a:lnTo>
                  <a:lnTo>
                    <a:pt x="1235" y="177"/>
                  </a:lnTo>
                  <a:lnTo>
                    <a:pt x="1234" y="176"/>
                  </a:lnTo>
                  <a:lnTo>
                    <a:pt x="1234" y="176"/>
                  </a:lnTo>
                  <a:lnTo>
                    <a:pt x="1258" y="139"/>
                  </a:lnTo>
                  <a:lnTo>
                    <a:pt x="1270" y="120"/>
                  </a:lnTo>
                  <a:lnTo>
                    <a:pt x="1280" y="100"/>
                  </a:lnTo>
                  <a:lnTo>
                    <a:pt x="1280" y="100"/>
                  </a:lnTo>
                  <a:lnTo>
                    <a:pt x="1283" y="96"/>
                  </a:lnTo>
                  <a:lnTo>
                    <a:pt x="1284" y="94"/>
                  </a:lnTo>
                  <a:lnTo>
                    <a:pt x="1286" y="94"/>
                  </a:lnTo>
                  <a:lnTo>
                    <a:pt x="1287" y="96"/>
                  </a:lnTo>
                  <a:lnTo>
                    <a:pt x="1289" y="101"/>
                  </a:lnTo>
                  <a:lnTo>
                    <a:pt x="1289" y="104"/>
                  </a:lnTo>
                  <a:lnTo>
                    <a:pt x="1289" y="104"/>
                  </a:lnTo>
                  <a:close/>
                  <a:moveTo>
                    <a:pt x="1293" y="190"/>
                  </a:moveTo>
                  <a:lnTo>
                    <a:pt x="1273" y="188"/>
                  </a:lnTo>
                  <a:lnTo>
                    <a:pt x="1273" y="188"/>
                  </a:lnTo>
                  <a:lnTo>
                    <a:pt x="1279" y="187"/>
                  </a:lnTo>
                  <a:lnTo>
                    <a:pt x="1284" y="183"/>
                  </a:lnTo>
                  <a:lnTo>
                    <a:pt x="1293" y="174"/>
                  </a:lnTo>
                  <a:lnTo>
                    <a:pt x="1293" y="174"/>
                  </a:lnTo>
                  <a:lnTo>
                    <a:pt x="1293" y="183"/>
                  </a:lnTo>
                  <a:lnTo>
                    <a:pt x="1294" y="186"/>
                  </a:lnTo>
                  <a:lnTo>
                    <a:pt x="1293" y="190"/>
                  </a:lnTo>
                  <a:lnTo>
                    <a:pt x="1293" y="190"/>
                  </a:lnTo>
                  <a:close/>
                  <a:moveTo>
                    <a:pt x="1211" y="181"/>
                  </a:moveTo>
                  <a:lnTo>
                    <a:pt x="1217" y="170"/>
                  </a:lnTo>
                  <a:lnTo>
                    <a:pt x="1221" y="166"/>
                  </a:lnTo>
                  <a:lnTo>
                    <a:pt x="1223" y="165"/>
                  </a:lnTo>
                  <a:lnTo>
                    <a:pt x="1223" y="165"/>
                  </a:lnTo>
                  <a:lnTo>
                    <a:pt x="1231" y="156"/>
                  </a:lnTo>
                  <a:lnTo>
                    <a:pt x="1239" y="146"/>
                  </a:lnTo>
                  <a:lnTo>
                    <a:pt x="1246" y="136"/>
                  </a:lnTo>
                  <a:lnTo>
                    <a:pt x="1249" y="135"/>
                  </a:lnTo>
                  <a:lnTo>
                    <a:pt x="1253" y="134"/>
                  </a:lnTo>
                  <a:lnTo>
                    <a:pt x="1253" y="134"/>
                  </a:lnTo>
                  <a:lnTo>
                    <a:pt x="1245" y="142"/>
                  </a:lnTo>
                  <a:lnTo>
                    <a:pt x="1238" y="153"/>
                  </a:lnTo>
                  <a:lnTo>
                    <a:pt x="1231" y="165"/>
                  </a:lnTo>
                  <a:lnTo>
                    <a:pt x="1225" y="176"/>
                  </a:lnTo>
                  <a:lnTo>
                    <a:pt x="1225" y="176"/>
                  </a:lnTo>
                  <a:lnTo>
                    <a:pt x="1224" y="179"/>
                  </a:lnTo>
                  <a:lnTo>
                    <a:pt x="1220" y="181"/>
                  </a:lnTo>
                  <a:lnTo>
                    <a:pt x="1215" y="183"/>
                  </a:lnTo>
                  <a:lnTo>
                    <a:pt x="1214" y="183"/>
                  </a:lnTo>
                  <a:lnTo>
                    <a:pt x="1211" y="181"/>
                  </a:lnTo>
                  <a:lnTo>
                    <a:pt x="1211" y="181"/>
                  </a:lnTo>
                  <a:close/>
                  <a:moveTo>
                    <a:pt x="1220" y="194"/>
                  </a:moveTo>
                  <a:lnTo>
                    <a:pt x="1220" y="194"/>
                  </a:lnTo>
                  <a:lnTo>
                    <a:pt x="1214" y="195"/>
                  </a:lnTo>
                  <a:lnTo>
                    <a:pt x="1208" y="197"/>
                  </a:lnTo>
                  <a:lnTo>
                    <a:pt x="1197" y="195"/>
                  </a:lnTo>
                  <a:lnTo>
                    <a:pt x="1197" y="195"/>
                  </a:lnTo>
                  <a:lnTo>
                    <a:pt x="1199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10" y="193"/>
                  </a:lnTo>
                  <a:lnTo>
                    <a:pt x="1220" y="194"/>
                  </a:lnTo>
                  <a:lnTo>
                    <a:pt x="1220" y="194"/>
                  </a:lnTo>
                  <a:close/>
                  <a:moveTo>
                    <a:pt x="1259" y="108"/>
                  </a:moveTo>
                  <a:lnTo>
                    <a:pt x="1259" y="108"/>
                  </a:lnTo>
                  <a:lnTo>
                    <a:pt x="1242" y="134"/>
                  </a:lnTo>
                  <a:lnTo>
                    <a:pt x="1234" y="145"/>
                  </a:lnTo>
                  <a:lnTo>
                    <a:pt x="1230" y="149"/>
                  </a:lnTo>
                  <a:lnTo>
                    <a:pt x="1224" y="152"/>
                  </a:lnTo>
                  <a:lnTo>
                    <a:pt x="1223" y="153"/>
                  </a:lnTo>
                  <a:lnTo>
                    <a:pt x="1201" y="180"/>
                  </a:lnTo>
                  <a:lnTo>
                    <a:pt x="1201" y="180"/>
                  </a:lnTo>
                  <a:lnTo>
                    <a:pt x="1241" y="108"/>
                  </a:lnTo>
                  <a:lnTo>
                    <a:pt x="1262" y="75"/>
                  </a:lnTo>
                  <a:lnTo>
                    <a:pt x="1282" y="41"/>
                  </a:lnTo>
                  <a:lnTo>
                    <a:pt x="1282" y="41"/>
                  </a:lnTo>
                  <a:lnTo>
                    <a:pt x="1286" y="52"/>
                  </a:lnTo>
                  <a:lnTo>
                    <a:pt x="1287" y="63"/>
                  </a:lnTo>
                  <a:lnTo>
                    <a:pt x="1286" y="73"/>
                  </a:lnTo>
                  <a:lnTo>
                    <a:pt x="1282" y="82"/>
                  </a:lnTo>
                  <a:lnTo>
                    <a:pt x="1277" y="90"/>
                  </a:lnTo>
                  <a:lnTo>
                    <a:pt x="1272" y="97"/>
                  </a:lnTo>
                  <a:lnTo>
                    <a:pt x="1265" y="104"/>
                  </a:lnTo>
                  <a:lnTo>
                    <a:pt x="1259" y="108"/>
                  </a:lnTo>
                  <a:lnTo>
                    <a:pt x="1259" y="108"/>
                  </a:lnTo>
                  <a:close/>
                  <a:moveTo>
                    <a:pt x="1221" y="117"/>
                  </a:moveTo>
                  <a:lnTo>
                    <a:pt x="1221" y="117"/>
                  </a:lnTo>
                  <a:lnTo>
                    <a:pt x="1223" y="113"/>
                  </a:lnTo>
                  <a:lnTo>
                    <a:pt x="1224" y="108"/>
                  </a:lnTo>
                  <a:lnTo>
                    <a:pt x="1230" y="101"/>
                  </a:lnTo>
                  <a:lnTo>
                    <a:pt x="1230" y="101"/>
                  </a:lnTo>
                  <a:lnTo>
                    <a:pt x="1228" y="110"/>
                  </a:lnTo>
                  <a:lnTo>
                    <a:pt x="1225" y="114"/>
                  </a:lnTo>
                  <a:lnTo>
                    <a:pt x="1221" y="117"/>
                  </a:lnTo>
                  <a:lnTo>
                    <a:pt x="1221" y="117"/>
                  </a:lnTo>
                  <a:close/>
                  <a:moveTo>
                    <a:pt x="1282" y="21"/>
                  </a:moveTo>
                  <a:lnTo>
                    <a:pt x="1282" y="21"/>
                  </a:lnTo>
                  <a:lnTo>
                    <a:pt x="1283" y="20"/>
                  </a:lnTo>
                  <a:lnTo>
                    <a:pt x="1284" y="21"/>
                  </a:lnTo>
                  <a:lnTo>
                    <a:pt x="1284" y="25"/>
                  </a:lnTo>
                  <a:lnTo>
                    <a:pt x="1284" y="37"/>
                  </a:lnTo>
                  <a:lnTo>
                    <a:pt x="1284" y="37"/>
                  </a:lnTo>
                  <a:lnTo>
                    <a:pt x="1282" y="35"/>
                  </a:lnTo>
                  <a:lnTo>
                    <a:pt x="1280" y="35"/>
                  </a:lnTo>
                  <a:lnTo>
                    <a:pt x="1276" y="37"/>
                  </a:lnTo>
                  <a:lnTo>
                    <a:pt x="1272" y="42"/>
                  </a:lnTo>
                  <a:lnTo>
                    <a:pt x="1272" y="42"/>
                  </a:lnTo>
                  <a:lnTo>
                    <a:pt x="1262" y="56"/>
                  </a:lnTo>
                  <a:lnTo>
                    <a:pt x="1258" y="63"/>
                  </a:lnTo>
                  <a:lnTo>
                    <a:pt x="1251" y="69"/>
                  </a:lnTo>
                  <a:lnTo>
                    <a:pt x="1251" y="69"/>
                  </a:lnTo>
                  <a:lnTo>
                    <a:pt x="1265" y="44"/>
                  </a:lnTo>
                  <a:lnTo>
                    <a:pt x="1272" y="31"/>
                  </a:lnTo>
                  <a:lnTo>
                    <a:pt x="1282" y="21"/>
                  </a:lnTo>
                  <a:lnTo>
                    <a:pt x="1282" y="21"/>
                  </a:lnTo>
                  <a:close/>
                  <a:moveTo>
                    <a:pt x="1251" y="48"/>
                  </a:moveTo>
                  <a:lnTo>
                    <a:pt x="1251" y="48"/>
                  </a:lnTo>
                  <a:lnTo>
                    <a:pt x="1241" y="58"/>
                  </a:lnTo>
                  <a:lnTo>
                    <a:pt x="1231" y="70"/>
                  </a:lnTo>
                  <a:lnTo>
                    <a:pt x="1213" y="94"/>
                  </a:lnTo>
                  <a:lnTo>
                    <a:pt x="1213" y="94"/>
                  </a:lnTo>
                  <a:lnTo>
                    <a:pt x="1210" y="96"/>
                  </a:lnTo>
                  <a:lnTo>
                    <a:pt x="1208" y="97"/>
                  </a:lnTo>
                  <a:lnTo>
                    <a:pt x="1208" y="97"/>
                  </a:lnTo>
                  <a:lnTo>
                    <a:pt x="1210" y="89"/>
                  </a:lnTo>
                  <a:lnTo>
                    <a:pt x="1213" y="80"/>
                  </a:lnTo>
                  <a:lnTo>
                    <a:pt x="1217" y="72"/>
                  </a:lnTo>
                  <a:lnTo>
                    <a:pt x="1223" y="65"/>
                  </a:lnTo>
                  <a:lnTo>
                    <a:pt x="1228" y="59"/>
                  </a:lnTo>
                  <a:lnTo>
                    <a:pt x="1235" y="55"/>
                  </a:lnTo>
                  <a:lnTo>
                    <a:pt x="1244" y="51"/>
                  </a:lnTo>
                  <a:lnTo>
                    <a:pt x="1251" y="48"/>
                  </a:lnTo>
                  <a:lnTo>
                    <a:pt x="1251" y="48"/>
                  </a:lnTo>
                  <a:close/>
                  <a:moveTo>
                    <a:pt x="1197" y="82"/>
                  </a:moveTo>
                  <a:lnTo>
                    <a:pt x="1197" y="82"/>
                  </a:lnTo>
                  <a:lnTo>
                    <a:pt x="1200" y="79"/>
                  </a:lnTo>
                  <a:lnTo>
                    <a:pt x="1203" y="77"/>
                  </a:lnTo>
                  <a:lnTo>
                    <a:pt x="1203" y="77"/>
                  </a:lnTo>
                  <a:lnTo>
                    <a:pt x="1206" y="76"/>
                  </a:lnTo>
                  <a:lnTo>
                    <a:pt x="1207" y="76"/>
                  </a:lnTo>
                  <a:lnTo>
                    <a:pt x="1207" y="77"/>
                  </a:lnTo>
                  <a:lnTo>
                    <a:pt x="1207" y="79"/>
                  </a:lnTo>
                  <a:lnTo>
                    <a:pt x="1201" y="86"/>
                  </a:lnTo>
                  <a:lnTo>
                    <a:pt x="1201" y="86"/>
                  </a:lnTo>
                  <a:lnTo>
                    <a:pt x="1200" y="93"/>
                  </a:lnTo>
                  <a:lnTo>
                    <a:pt x="1196" y="99"/>
                  </a:lnTo>
                  <a:lnTo>
                    <a:pt x="1193" y="104"/>
                  </a:lnTo>
                  <a:lnTo>
                    <a:pt x="1190" y="111"/>
                  </a:lnTo>
                  <a:lnTo>
                    <a:pt x="1190" y="111"/>
                  </a:lnTo>
                  <a:lnTo>
                    <a:pt x="1189" y="106"/>
                  </a:lnTo>
                  <a:lnTo>
                    <a:pt x="1190" y="96"/>
                  </a:lnTo>
                  <a:lnTo>
                    <a:pt x="1192" y="87"/>
                  </a:lnTo>
                  <a:lnTo>
                    <a:pt x="1194" y="83"/>
                  </a:lnTo>
                  <a:lnTo>
                    <a:pt x="1197" y="82"/>
                  </a:lnTo>
                  <a:lnTo>
                    <a:pt x="1197" y="82"/>
                  </a:lnTo>
                  <a:close/>
                  <a:moveTo>
                    <a:pt x="1187" y="131"/>
                  </a:moveTo>
                  <a:lnTo>
                    <a:pt x="1187" y="131"/>
                  </a:lnTo>
                  <a:lnTo>
                    <a:pt x="1192" y="124"/>
                  </a:lnTo>
                  <a:lnTo>
                    <a:pt x="1199" y="115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08" y="113"/>
                  </a:lnTo>
                  <a:lnTo>
                    <a:pt x="1201" y="124"/>
                  </a:lnTo>
                  <a:lnTo>
                    <a:pt x="1194" y="138"/>
                  </a:lnTo>
                  <a:lnTo>
                    <a:pt x="1193" y="143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97" y="149"/>
                  </a:lnTo>
                  <a:lnTo>
                    <a:pt x="1200" y="146"/>
                  </a:lnTo>
                  <a:lnTo>
                    <a:pt x="1206" y="139"/>
                  </a:lnTo>
                  <a:lnTo>
                    <a:pt x="1211" y="132"/>
                  </a:lnTo>
                  <a:lnTo>
                    <a:pt x="1217" y="127"/>
                  </a:lnTo>
                  <a:lnTo>
                    <a:pt x="1217" y="127"/>
                  </a:lnTo>
                  <a:lnTo>
                    <a:pt x="1214" y="122"/>
                  </a:lnTo>
                  <a:lnTo>
                    <a:pt x="1214" y="121"/>
                  </a:lnTo>
                  <a:lnTo>
                    <a:pt x="1215" y="121"/>
                  </a:lnTo>
                  <a:lnTo>
                    <a:pt x="1218" y="121"/>
                  </a:lnTo>
                  <a:lnTo>
                    <a:pt x="1221" y="124"/>
                  </a:lnTo>
                  <a:lnTo>
                    <a:pt x="1190" y="180"/>
                  </a:lnTo>
                  <a:lnTo>
                    <a:pt x="1190" y="180"/>
                  </a:lnTo>
                  <a:lnTo>
                    <a:pt x="1187" y="169"/>
                  </a:lnTo>
                  <a:lnTo>
                    <a:pt x="1185" y="156"/>
                  </a:lnTo>
                  <a:lnTo>
                    <a:pt x="1185" y="143"/>
                  </a:lnTo>
                  <a:lnTo>
                    <a:pt x="1187" y="131"/>
                  </a:lnTo>
                  <a:lnTo>
                    <a:pt x="1187" y="131"/>
                  </a:lnTo>
                  <a:close/>
                  <a:moveTo>
                    <a:pt x="1106" y="190"/>
                  </a:moveTo>
                  <a:lnTo>
                    <a:pt x="1175" y="191"/>
                  </a:lnTo>
                  <a:lnTo>
                    <a:pt x="1175" y="191"/>
                  </a:lnTo>
                  <a:lnTo>
                    <a:pt x="1168" y="194"/>
                  </a:lnTo>
                  <a:lnTo>
                    <a:pt x="1161" y="194"/>
                  </a:lnTo>
                  <a:lnTo>
                    <a:pt x="1142" y="194"/>
                  </a:lnTo>
                  <a:lnTo>
                    <a:pt x="1124" y="193"/>
                  </a:lnTo>
                  <a:lnTo>
                    <a:pt x="1109" y="191"/>
                  </a:lnTo>
                  <a:lnTo>
                    <a:pt x="1109" y="191"/>
                  </a:lnTo>
                  <a:lnTo>
                    <a:pt x="1106" y="190"/>
                  </a:lnTo>
                  <a:lnTo>
                    <a:pt x="1106" y="190"/>
                  </a:lnTo>
                  <a:lnTo>
                    <a:pt x="1102" y="191"/>
                  </a:lnTo>
                  <a:lnTo>
                    <a:pt x="1097" y="193"/>
                  </a:lnTo>
                  <a:lnTo>
                    <a:pt x="1097" y="193"/>
                  </a:lnTo>
                  <a:lnTo>
                    <a:pt x="1075" y="191"/>
                  </a:lnTo>
                  <a:lnTo>
                    <a:pt x="1064" y="191"/>
                  </a:lnTo>
                  <a:lnTo>
                    <a:pt x="1054" y="190"/>
                  </a:lnTo>
                  <a:lnTo>
                    <a:pt x="1106" y="190"/>
                  </a:lnTo>
                  <a:close/>
                  <a:moveTo>
                    <a:pt x="836" y="193"/>
                  </a:moveTo>
                  <a:lnTo>
                    <a:pt x="836" y="193"/>
                  </a:lnTo>
                  <a:lnTo>
                    <a:pt x="1072" y="202"/>
                  </a:lnTo>
                  <a:lnTo>
                    <a:pt x="1308" y="215"/>
                  </a:lnTo>
                  <a:lnTo>
                    <a:pt x="1308" y="215"/>
                  </a:lnTo>
                  <a:lnTo>
                    <a:pt x="1303" y="135"/>
                  </a:lnTo>
                  <a:lnTo>
                    <a:pt x="1296" y="54"/>
                  </a:lnTo>
                  <a:lnTo>
                    <a:pt x="1296" y="54"/>
                  </a:lnTo>
                  <a:lnTo>
                    <a:pt x="1296" y="45"/>
                  </a:lnTo>
                  <a:lnTo>
                    <a:pt x="1297" y="37"/>
                  </a:lnTo>
                  <a:lnTo>
                    <a:pt x="1297" y="37"/>
                  </a:lnTo>
                  <a:lnTo>
                    <a:pt x="1301" y="55"/>
                  </a:lnTo>
                  <a:lnTo>
                    <a:pt x="1304" y="73"/>
                  </a:lnTo>
                  <a:lnTo>
                    <a:pt x="1308" y="114"/>
                  </a:lnTo>
                  <a:lnTo>
                    <a:pt x="1310" y="153"/>
                  </a:lnTo>
                  <a:lnTo>
                    <a:pt x="1312" y="194"/>
                  </a:lnTo>
                  <a:lnTo>
                    <a:pt x="1312" y="194"/>
                  </a:lnTo>
                  <a:lnTo>
                    <a:pt x="1311" y="194"/>
                  </a:lnTo>
                  <a:lnTo>
                    <a:pt x="1310" y="194"/>
                  </a:lnTo>
                  <a:lnTo>
                    <a:pt x="1310" y="200"/>
                  </a:lnTo>
                  <a:lnTo>
                    <a:pt x="1312" y="207"/>
                  </a:lnTo>
                  <a:lnTo>
                    <a:pt x="1315" y="208"/>
                  </a:lnTo>
                  <a:lnTo>
                    <a:pt x="1318" y="210"/>
                  </a:lnTo>
                  <a:lnTo>
                    <a:pt x="1318" y="210"/>
                  </a:lnTo>
                  <a:lnTo>
                    <a:pt x="1322" y="210"/>
                  </a:lnTo>
                  <a:lnTo>
                    <a:pt x="1325" y="208"/>
                  </a:lnTo>
                  <a:lnTo>
                    <a:pt x="1326" y="205"/>
                  </a:lnTo>
                  <a:lnTo>
                    <a:pt x="1328" y="202"/>
                  </a:lnTo>
                  <a:lnTo>
                    <a:pt x="1328" y="202"/>
                  </a:lnTo>
                  <a:lnTo>
                    <a:pt x="1324" y="155"/>
                  </a:lnTo>
                  <a:lnTo>
                    <a:pt x="1319" y="107"/>
                  </a:lnTo>
                  <a:lnTo>
                    <a:pt x="1317" y="83"/>
                  </a:lnTo>
                  <a:lnTo>
                    <a:pt x="1314" y="61"/>
                  </a:lnTo>
                  <a:lnTo>
                    <a:pt x="1310" y="38"/>
                  </a:lnTo>
                  <a:lnTo>
                    <a:pt x="1304" y="18"/>
                  </a:lnTo>
                  <a:lnTo>
                    <a:pt x="1304" y="18"/>
                  </a:lnTo>
                  <a:lnTo>
                    <a:pt x="1350" y="48"/>
                  </a:lnTo>
                  <a:lnTo>
                    <a:pt x="1400" y="76"/>
                  </a:lnTo>
                  <a:lnTo>
                    <a:pt x="1450" y="103"/>
                  </a:lnTo>
                  <a:lnTo>
                    <a:pt x="1501" y="128"/>
                  </a:lnTo>
                  <a:lnTo>
                    <a:pt x="1602" y="177"/>
                  </a:lnTo>
                  <a:lnTo>
                    <a:pt x="1653" y="204"/>
                  </a:lnTo>
                  <a:lnTo>
                    <a:pt x="1702" y="232"/>
                  </a:lnTo>
                  <a:lnTo>
                    <a:pt x="1702" y="232"/>
                  </a:lnTo>
                  <a:lnTo>
                    <a:pt x="1734" y="249"/>
                  </a:lnTo>
                  <a:lnTo>
                    <a:pt x="1769" y="266"/>
                  </a:lnTo>
                  <a:lnTo>
                    <a:pt x="1806" y="283"/>
                  </a:lnTo>
                  <a:lnTo>
                    <a:pt x="1841" y="301"/>
                  </a:lnTo>
                  <a:lnTo>
                    <a:pt x="1841" y="301"/>
                  </a:lnTo>
                  <a:lnTo>
                    <a:pt x="1779" y="340"/>
                  </a:lnTo>
                  <a:lnTo>
                    <a:pt x="1717" y="381"/>
                  </a:lnTo>
                  <a:lnTo>
                    <a:pt x="1596" y="464"/>
                  </a:lnTo>
                  <a:lnTo>
                    <a:pt x="1475" y="545"/>
                  </a:lnTo>
                  <a:lnTo>
                    <a:pt x="1414" y="586"/>
                  </a:lnTo>
                  <a:lnTo>
                    <a:pt x="1350" y="624"/>
                  </a:lnTo>
                  <a:lnTo>
                    <a:pt x="1350" y="624"/>
                  </a:lnTo>
                  <a:lnTo>
                    <a:pt x="1346" y="625"/>
                  </a:lnTo>
                  <a:lnTo>
                    <a:pt x="1342" y="625"/>
                  </a:lnTo>
                  <a:lnTo>
                    <a:pt x="1339" y="623"/>
                  </a:lnTo>
                  <a:lnTo>
                    <a:pt x="1338" y="618"/>
                  </a:lnTo>
                  <a:lnTo>
                    <a:pt x="1338" y="618"/>
                  </a:lnTo>
                  <a:lnTo>
                    <a:pt x="1334" y="583"/>
                  </a:lnTo>
                  <a:lnTo>
                    <a:pt x="1326" y="550"/>
                  </a:lnTo>
                  <a:lnTo>
                    <a:pt x="1321" y="514"/>
                  </a:lnTo>
                  <a:lnTo>
                    <a:pt x="1319" y="496"/>
                  </a:lnTo>
                  <a:lnTo>
                    <a:pt x="1318" y="478"/>
                  </a:lnTo>
                  <a:lnTo>
                    <a:pt x="1318" y="478"/>
                  </a:lnTo>
                  <a:lnTo>
                    <a:pt x="1317" y="472"/>
                  </a:lnTo>
                  <a:lnTo>
                    <a:pt x="1312" y="468"/>
                  </a:lnTo>
                  <a:lnTo>
                    <a:pt x="1308" y="465"/>
                  </a:lnTo>
                  <a:lnTo>
                    <a:pt x="1300" y="464"/>
                  </a:lnTo>
                  <a:lnTo>
                    <a:pt x="1300" y="464"/>
                  </a:lnTo>
                  <a:lnTo>
                    <a:pt x="1182" y="460"/>
                  </a:lnTo>
                  <a:lnTo>
                    <a:pt x="1062" y="455"/>
                  </a:lnTo>
                  <a:lnTo>
                    <a:pt x="943" y="454"/>
                  </a:lnTo>
                  <a:lnTo>
                    <a:pt x="885" y="454"/>
                  </a:lnTo>
                  <a:lnTo>
                    <a:pt x="826" y="455"/>
                  </a:lnTo>
                  <a:lnTo>
                    <a:pt x="826" y="455"/>
                  </a:lnTo>
                  <a:lnTo>
                    <a:pt x="798" y="460"/>
                  </a:lnTo>
                  <a:lnTo>
                    <a:pt x="770" y="462"/>
                  </a:lnTo>
                  <a:lnTo>
                    <a:pt x="742" y="464"/>
                  </a:lnTo>
                  <a:lnTo>
                    <a:pt x="714" y="464"/>
                  </a:lnTo>
                  <a:lnTo>
                    <a:pt x="656" y="462"/>
                  </a:lnTo>
                  <a:lnTo>
                    <a:pt x="599" y="458"/>
                  </a:lnTo>
                  <a:lnTo>
                    <a:pt x="483" y="448"/>
                  </a:lnTo>
                  <a:lnTo>
                    <a:pt x="426" y="443"/>
                  </a:lnTo>
                  <a:lnTo>
                    <a:pt x="368" y="440"/>
                  </a:lnTo>
                  <a:lnTo>
                    <a:pt x="181" y="439"/>
                  </a:lnTo>
                  <a:lnTo>
                    <a:pt x="181" y="439"/>
                  </a:lnTo>
                  <a:lnTo>
                    <a:pt x="178" y="440"/>
                  </a:lnTo>
                  <a:lnTo>
                    <a:pt x="177" y="441"/>
                  </a:lnTo>
                  <a:lnTo>
                    <a:pt x="176" y="446"/>
                  </a:lnTo>
                  <a:lnTo>
                    <a:pt x="176" y="450"/>
                  </a:lnTo>
                  <a:lnTo>
                    <a:pt x="176" y="450"/>
                  </a:lnTo>
                  <a:lnTo>
                    <a:pt x="163" y="392"/>
                  </a:lnTo>
                  <a:lnTo>
                    <a:pt x="150" y="333"/>
                  </a:lnTo>
                  <a:lnTo>
                    <a:pt x="139" y="274"/>
                  </a:lnTo>
                  <a:lnTo>
                    <a:pt x="129" y="214"/>
                  </a:lnTo>
                  <a:lnTo>
                    <a:pt x="129" y="214"/>
                  </a:lnTo>
                  <a:lnTo>
                    <a:pt x="131" y="218"/>
                  </a:lnTo>
                  <a:lnTo>
                    <a:pt x="132" y="219"/>
                  </a:lnTo>
                  <a:lnTo>
                    <a:pt x="133" y="219"/>
                  </a:lnTo>
                  <a:lnTo>
                    <a:pt x="133" y="218"/>
                  </a:lnTo>
                  <a:lnTo>
                    <a:pt x="133" y="212"/>
                  </a:lnTo>
                  <a:lnTo>
                    <a:pt x="132" y="21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219" y="205"/>
                  </a:lnTo>
                  <a:lnTo>
                    <a:pt x="306" y="202"/>
                  </a:lnTo>
                  <a:lnTo>
                    <a:pt x="481" y="194"/>
                  </a:lnTo>
                  <a:lnTo>
                    <a:pt x="569" y="191"/>
                  </a:lnTo>
                  <a:lnTo>
                    <a:pt x="656" y="190"/>
                  </a:lnTo>
                  <a:lnTo>
                    <a:pt x="746" y="190"/>
                  </a:lnTo>
                  <a:lnTo>
                    <a:pt x="836" y="193"/>
                  </a:lnTo>
                  <a:lnTo>
                    <a:pt x="836" y="193"/>
                  </a:lnTo>
                  <a:close/>
                  <a:moveTo>
                    <a:pt x="126" y="201"/>
                  </a:moveTo>
                  <a:lnTo>
                    <a:pt x="126" y="201"/>
                  </a:lnTo>
                  <a:lnTo>
                    <a:pt x="129" y="200"/>
                  </a:lnTo>
                  <a:lnTo>
                    <a:pt x="133" y="200"/>
                  </a:lnTo>
                  <a:lnTo>
                    <a:pt x="135" y="201"/>
                  </a:lnTo>
                  <a:lnTo>
                    <a:pt x="135" y="202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29" y="205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6" y="201"/>
                  </a:lnTo>
                  <a:lnTo>
                    <a:pt x="126" y="201"/>
                  </a:lnTo>
                  <a:close/>
                  <a:moveTo>
                    <a:pt x="108" y="308"/>
                  </a:moveTo>
                  <a:lnTo>
                    <a:pt x="108" y="308"/>
                  </a:lnTo>
                  <a:lnTo>
                    <a:pt x="91" y="330"/>
                  </a:lnTo>
                  <a:lnTo>
                    <a:pt x="74" y="353"/>
                  </a:lnTo>
                  <a:lnTo>
                    <a:pt x="59" y="377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4" y="403"/>
                  </a:lnTo>
                  <a:lnTo>
                    <a:pt x="44" y="405"/>
                  </a:lnTo>
                  <a:lnTo>
                    <a:pt x="73" y="371"/>
                  </a:lnTo>
                  <a:lnTo>
                    <a:pt x="73" y="371"/>
                  </a:lnTo>
                  <a:lnTo>
                    <a:pt x="63" y="387"/>
                  </a:lnTo>
                  <a:lnTo>
                    <a:pt x="55" y="403"/>
                  </a:lnTo>
                  <a:lnTo>
                    <a:pt x="35" y="437"/>
                  </a:lnTo>
                  <a:lnTo>
                    <a:pt x="35" y="437"/>
                  </a:lnTo>
                  <a:lnTo>
                    <a:pt x="34" y="440"/>
                  </a:lnTo>
                  <a:lnTo>
                    <a:pt x="31" y="443"/>
                  </a:lnTo>
                  <a:lnTo>
                    <a:pt x="29" y="443"/>
                  </a:lnTo>
                  <a:lnTo>
                    <a:pt x="28" y="441"/>
                  </a:lnTo>
                  <a:lnTo>
                    <a:pt x="28" y="437"/>
                  </a:lnTo>
                  <a:lnTo>
                    <a:pt x="28" y="437"/>
                  </a:lnTo>
                  <a:lnTo>
                    <a:pt x="29" y="430"/>
                  </a:lnTo>
                  <a:lnTo>
                    <a:pt x="31" y="422"/>
                  </a:lnTo>
                  <a:lnTo>
                    <a:pt x="34" y="416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38" y="408"/>
                  </a:lnTo>
                  <a:lnTo>
                    <a:pt x="38" y="403"/>
                  </a:lnTo>
                  <a:lnTo>
                    <a:pt x="36" y="402"/>
                  </a:lnTo>
                  <a:lnTo>
                    <a:pt x="35" y="406"/>
                  </a:lnTo>
                  <a:lnTo>
                    <a:pt x="35" y="406"/>
                  </a:lnTo>
                  <a:lnTo>
                    <a:pt x="29" y="415"/>
                  </a:lnTo>
                  <a:lnTo>
                    <a:pt x="25" y="423"/>
                  </a:lnTo>
                  <a:lnTo>
                    <a:pt x="25" y="423"/>
                  </a:lnTo>
                  <a:lnTo>
                    <a:pt x="32" y="405"/>
                  </a:lnTo>
                  <a:lnTo>
                    <a:pt x="41" y="388"/>
                  </a:lnTo>
                  <a:lnTo>
                    <a:pt x="59" y="354"/>
                  </a:lnTo>
                  <a:lnTo>
                    <a:pt x="79" y="322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5" y="284"/>
                  </a:lnTo>
                  <a:lnTo>
                    <a:pt x="111" y="276"/>
                  </a:lnTo>
                  <a:lnTo>
                    <a:pt x="115" y="269"/>
                  </a:lnTo>
                  <a:lnTo>
                    <a:pt x="118" y="260"/>
                  </a:lnTo>
                  <a:lnTo>
                    <a:pt x="118" y="260"/>
                  </a:lnTo>
                  <a:lnTo>
                    <a:pt x="122" y="267"/>
                  </a:lnTo>
                  <a:lnTo>
                    <a:pt x="124" y="274"/>
                  </a:lnTo>
                  <a:lnTo>
                    <a:pt x="125" y="281"/>
                  </a:lnTo>
                  <a:lnTo>
                    <a:pt x="124" y="288"/>
                  </a:lnTo>
                  <a:lnTo>
                    <a:pt x="121" y="294"/>
                  </a:lnTo>
                  <a:lnTo>
                    <a:pt x="118" y="299"/>
                  </a:lnTo>
                  <a:lnTo>
                    <a:pt x="114" y="305"/>
                  </a:lnTo>
                  <a:lnTo>
                    <a:pt x="108" y="308"/>
                  </a:lnTo>
                  <a:lnTo>
                    <a:pt x="108" y="308"/>
                  </a:lnTo>
                  <a:close/>
                  <a:moveTo>
                    <a:pt x="111" y="211"/>
                  </a:moveTo>
                  <a:lnTo>
                    <a:pt x="111" y="211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5" y="208"/>
                  </a:lnTo>
                  <a:lnTo>
                    <a:pt x="115" y="210"/>
                  </a:lnTo>
                  <a:lnTo>
                    <a:pt x="115" y="212"/>
                  </a:lnTo>
                  <a:lnTo>
                    <a:pt x="114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7" y="229"/>
                  </a:lnTo>
                  <a:lnTo>
                    <a:pt x="118" y="236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4" y="247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100" y="259"/>
                  </a:lnTo>
                  <a:lnTo>
                    <a:pt x="103" y="252"/>
                  </a:lnTo>
                  <a:lnTo>
                    <a:pt x="104" y="246"/>
                  </a:lnTo>
                  <a:lnTo>
                    <a:pt x="105" y="238"/>
                  </a:lnTo>
                  <a:lnTo>
                    <a:pt x="105" y="238"/>
                  </a:lnTo>
                  <a:lnTo>
                    <a:pt x="56" y="305"/>
                  </a:lnTo>
                  <a:lnTo>
                    <a:pt x="34" y="337"/>
                  </a:lnTo>
                  <a:lnTo>
                    <a:pt x="13" y="371"/>
                  </a:lnTo>
                  <a:lnTo>
                    <a:pt x="13" y="371"/>
                  </a:lnTo>
                  <a:lnTo>
                    <a:pt x="24" y="350"/>
                  </a:lnTo>
                  <a:lnTo>
                    <a:pt x="35" y="329"/>
                  </a:lnTo>
                  <a:lnTo>
                    <a:pt x="59" y="290"/>
                  </a:lnTo>
                  <a:lnTo>
                    <a:pt x="111" y="211"/>
                  </a:lnTo>
                  <a:lnTo>
                    <a:pt x="111" y="211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6F4F02C-9E2C-4042-933C-97D25E268553}"/>
              </a:ext>
            </a:extLst>
          </p:cNvPr>
          <p:cNvGrpSpPr/>
          <p:nvPr/>
        </p:nvGrpSpPr>
        <p:grpSpPr>
          <a:xfrm>
            <a:off x="7502659" y="5840862"/>
            <a:ext cx="1023671" cy="716651"/>
            <a:chOff x="7487576" y="2605879"/>
            <a:chExt cx="1023671" cy="716651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ECF6D40F-A2C0-4567-90A2-E032941C5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9450" y="2953198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No</a:t>
              </a:r>
              <a:endPara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PA_任意多边形 140">
              <a:extLst>
                <a:ext uri="{FF2B5EF4-FFF2-40B4-BE49-F238E27FC236}">
                  <a16:creationId xmlns:a16="http://schemas.microsoft.com/office/drawing/2014/main" id="{D8C8AAEC-A9A8-4F1B-AAA0-2967275D8140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7487576" y="2605879"/>
              <a:ext cx="1023671" cy="467918"/>
            </a:xfrm>
            <a:custGeom>
              <a:avLst/>
              <a:gdLst/>
              <a:ahLst/>
              <a:cxnLst>
                <a:cxn ang="0">
                  <a:pos x="1197" y="631"/>
                </a:cxn>
                <a:cxn ang="0">
                  <a:pos x="1794" y="471"/>
                </a:cxn>
                <a:cxn ang="0">
                  <a:pos x="828" y="176"/>
                </a:cxn>
                <a:cxn ang="0">
                  <a:pos x="21" y="382"/>
                </a:cxn>
                <a:cxn ang="0">
                  <a:pos x="117" y="373"/>
                </a:cxn>
                <a:cxn ang="0">
                  <a:pos x="100" y="488"/>
                </a:cxn>
                <a:cxn ang="0">
                  <a:pos x="87" y="613"/>
                </a:cxn>
                <a:cxn ang="0">
                  <a:pos x="200" y="507"/>
                </a:cxn>
                <a:cxn ang="0">
                  <a:pos x="386" y="462"/>
                </a:cxn>
                <a:cxn ang="0">
                  <a:pos x="458" y="485"/>
                </a:cxn>
                <a:cxn ang="0">
                  <a:pos x="277" y="472"/>
                </a:cxn>
                <a:cxn ang="0">
                  <a:pos x="301" y="514"/>
                </a:cxn>
                <a:cxn ang="0">
                  <a:pos x="308" y="537"/>
                </a:cxn>
                <a:cxn ang="0">
                  <a:pos x="344" y="564"/>
                </a:cxn>
                <a:cxn ang="0">
                  <a:pos x="420" y="529"/>
                </a:cxn>
                <a:cxn ang="0">
                  <a:pos x="513" y="589"/>
                </a:cxn>
                <a:cxn ang="0">
                  <a:pos x="579" y="488"/>
                </a:cxn>
                <a:cxn ang="0">
                  <a:pos x="585" y="533"/>
                </a:cxn>
                <a:cxn ang="0">
                  <a:pos x="658" y="507"/>
                </a:cxn>
                <a:cxn ang="0">
                  <a:pos x="620" y="590"/>
                </a:cxn>
                <a:cxn ang="0">
                  <a:pos x="739" y="486"/>
                </a:cxn>
                <a:cxn ang="0">
                  <a:pos x="726" y="585"/>
                </a:cxn>
                <a:cxn ang="0">
                  <a:pos x="1183" y="491"/>
                </a:cxn>
                <a:cxn ang="0">
                  <a:pos x="1027" y="568"/>
                </a:cxn>
                <a:cxn ang="0">
                  <a:pos x="867" y="534"/>
                </a:cxn>
                <a:cxn ang="0">
                  <a:pos x="749" y="575"/>
                </a:cxn>
                <a:cxn ang="0">
                  <a:pos x="812" y="530"/>
                </a:cxn>
                <a:cxn ang="0">
                  <a:pos x="849" y="561"/>
                </a:cxn>
                <a:cxn ang="0">
                  <a:pos x="881" y="607"/>
                </a:cxn>
                <a:cxn ang="0">
                  <a:pos x="970" y="492"/>
                </a:cxn>
                <a:cxn ang="0">
                  <a:pos x="1060" y="513"/>
                </a:cxn>
                <a:cxn ang="0">
                  <a:pos x="1117" y="507"/>
                </a:cxn>
                <a:cxn ang="0">
                  <a:pos x="1078" y="602"/>
                </a:cxn>
                <a:cxn ang="0">
                  <a:pos x="1237" y="530"/>
                </a:cxn>
                <a:cxn ang="0">
                  <a:pos x="1137" y="610"/>
                </a:cxn>
                <a:cxn ang="0">
                  <a:pos x="1241" y="474"/>
                </a:cxn>
                <a:cxn ang="0">
                  <a:pos x="1303" y="533"/>
                </a:cxn>
                <a:cxn ang="0">
                  <a:pos x="1262" y="573"/>
                </a:cxn>
                <a:cxn ang="0">
                  <a:pos x="1196" y="738"/>
                </a:cxn>
                <a:cxn ang="0">
                  <a:pos x="1231" y="710"/>
                </a:cxn>
                <a:cxn ang="0">
                  <a:pos x="1220" y="796"/>
                </a:cxn>
                <a:cxn ang="0">
                  <a:pos x="1342" y="676"/>
                </a:cxn>
                <a:cxn ang="0">
                  <a:pos x="1411" y="631"/>
                </a:cxn>
                <a:cxn ang="0">
                  <a:pos x="1421" y="634"/>
                </a:cxn>
                <a:cxn ang="0">
                  <a:pos x="1539" y="523"/>
                </a:cxn>
                <a:cxn ang="0">
                  <a:pos x="1560" y="506"/>
                </a:cxn>
                <a:cxn ang="0">
                  <a:pos x="1645" y="450"/>
                </a:cxn>
                <a:cxn ang="0">
                  <a:pos x="1616" y="538"/>
                </a:cxn>
                <a:cxn ang="0">
                  <a:pos x="1765" y="370"/>
                </a:cxn>
                <a:cxn ang="0">
                  <a:pos x="1726" y="491"/>
                </a:cxn>
                <a:cxn ang="0">
                  <a:pos x="1799" y="444"/>
                </a:cxn>
                <a:cxn ang="0">
                  <a:pos x="1279" y="179"/>
                </a:cxn>
                <a:cxn ang="0">
                  <a:pos x="1289" y="104"/>
                </a:cxn>
                <a:cxn ang="0">
                  <a:pos x="1201" y="193"/>
                </a:cxn>
                <a:cxn ang="0">
                  <a:pos x="1284" y="37"/>
                </a:cxn>
                <a:cxn ang="0">
                  <a:pos x="1201" y="86"/>
                </a:cxn>
                <a:cxn ang="0">
                  <a:pos x="1106" y="190"/>
                </a:cxn>
                <a:cxn ang="0">
                  <a:pos x="1322" y="210"/>
                </a:cxn>
                <a:cxn ang="0">
                  <a:pos x="1318" y="478"/>
                </a:cxn>
                <a:cxn ang="0">
                  <a:pos x="306" y="202"/>
                </a:cxn>
                <a:cxn ang="0">
                  <a:pos x="29" y="430"/>
                </a:cxn>
                <a:cxn ang="0">
                  <a:pos x="111" y="214"/>
                </a:cxn>
              </a:cxnLst>
              <a:rect l="0" t="0" r="r" b="b"/>
              <a:pathLst>
                <a:path w="1858" h="840">
                  <a:moveTo>
                    <a:pt x="15" y="443"/>
                  </a:moveTo>
                  <a:lnTo>
                    <a:pt x="15" y="443"/>
                  </a:lnTo>
                  <a:lnTo>
                    <a:pt x="21" y="467"/>
                  </a:lnTo>
                  <a:lnTo>
                    <a:pt x="27" y="491"/>
                  </a:lnTo>
                  <a:lnTo>
                    <a:pt x="35" y="543"/>
                  </a:lnTo>
                  <a:lnTo>
                    <a:pt x="35" y="543"/>
                  </a:lnTo>
                  <a:lnTo>
                    <a:pt x="39" y="566"/>
                  </a:lnTo>
                  <a:lnTo>
                    <a:pt x="45" y="590"/>
                  </a:lnTo>
                  <a:lnTo>
                    <a:pt x="48" y="602"/>
                  </a:lnTo>
                  <a:lnTo>
                    <a:pt x="53" y="613"/>
                  </a:lnTo>
                  <a:lnTo>
                    <a:pt x="58" y="621"/>
                  </a:lnTo>
                  <a:lnTo>
                    <a:pt x="65" y="628"/>
                  </a:lnTo>
                  <a:lnTo>
                    <a:pt x="65" y="628"/>
                  </a:lnTo>
                  <a:lnTo>
                    <a:pt x="94" y="624"/>
                  </a:lnTo>
                  <a:lnTo>
                    <a:pt x="124" y="621"/>
                  </a:lnTo>
                  <a:lnTo>
                    <a:pt x="155" y="618"/>
                  </a:lnTo>
                  <a:lnTo>
                    <a:pt x="185" y="617"/>
                  </a:lnTo>
                  <a:lnTo>
                    <a:pt x="312" y="614"/>
                  </a:lnTo>
                  <a:lnTo>
                    <a:pt x="312" y="614"/>
                  </a:lnTo>
                  <a:lnTo>
                    <a:pt x="415" y="613"/>
                  </a:lnTo>
                  <a:lnTo>
                    <a:pt x="516" y="613"/>
                  </a:lnTo>
                  <a:lnTo>
                    <a:pt x="618" y="614"/>
                  </a:lnTo>
                  <a:lnTo>
                    <a:pt x="719" y="617"/>
                  </a:lnTo>
                  <a:lnTo>
                    <a:pt x="923" y="623"/>
                  </a:lnTo>
                  <a:lnTo>
                    <a:pt x="1026" y="625"/>
                  </a:lnTo>
                  <a:lnTo>
                    <a:pt x="1128" y="627"/>
                  </a:lnTo>
                  <a:lnTo>
                    <a:pt x="1128" y="627"/>
                  </a:lnTo>
                  <a:lnTo>
                    <a:pt x="1158" y="625"/>
                  </a:lnTo>
                  <a:lnTo>
                    <a:pt x="1172" y="627"/>
                  </a:lnTo>
                  <a:lnTo>
                    <a:pt x="1179" y="630"/>
                  </a:lnTo>
                  <a:lnTo>
                    <a:pt x="1185" y="632"/>
                  </a:lnTo>
                  <a:lnTo>
                    <a:pt x="1185" y="632"/>
                  </a:lnTo>
                  <a:lnTo>
                    <a:pt x="1187" y="625"/>
                  </a:lnTo>
                  <a:lnTo>
                    <a:pt x="1192" y="618"/>
                  </a:lnTo>
                  <a:lnTo>
                    <a:pt x="1201" y="604"/>
                  </a:lnTo>
                  <a:lnTo>
                    <a:pt x="1214" y="592"/>
                  </a:lnTo>
                  <a:lnTo>
                    <a:pt x="1225" y="582"/>
                  </a:lnTo>
                  <a:lnTo>
                    <a:pt x="1225" y="582"/>
                  </a:lnTo>
                  <a:lnTo>
                    <a:pt x="1214" y="600"/>
                  </a:lnTo>
                  <a:lnTo>
                    <a:pt x="1203" y="618"/>
                  </a:lnTo>
                  <a:lnTo>
                    <a:pt x="1203" y="618"/>
                  </a:lnTo>
                  <a:lnTo>
                    <a:pt x="1197" y="631"/>
                  </a:lnTo>
                  <a:lnTo>
                    <a:pt x="1196" y="637"/>
                  </a:lnTo>
                  <a:lnTo>
                    <a:pt x="1197" y="638"/>
                  </a:lnTo>
                  <a:lnTo>
                    <a:pt x="1199" y="637"/>
                  </a:lnTo>
                  <a:lnTo>
                    <a:pt x="1199" y="637"/>
                  </a:lnTo>
                  <a:lnTo>
                    <a:pt x="1230" y="607"/>
                  </a:lnTo>
                  <a:lnTo>
                    <a:pt x="1259" y="578"/>
                  </a:lnTo>
                  <a:lnTo>
                    <a:pt x="1200" y="661"/>
                  </a:lnTo>
                  <a:lnTo>
                    <a:pt x="1193" y="627"/>
                  </a:lnTo>
                  <a:lnTo>
                    <a:pt x="1193" y="627"/>
                  </a:lnTo>
                  <a:lnTo>
                    <a:pt x="1192" y="631"/>
                  </a:lnTo>
                  <a:lnTo>
                    <a:pt x="1190" y="634"/>
                  </a:lnTo>
                  <a:lnTo>
                    <a:pt x="1185" y="638"/>
                  </a:lnTo>
                  <a:lnTo>
                    <a:pt x="1182" y="640"/>
                  </a:lnTo>
                  <a:lnTo>
                    <a:pt x="1179" y="642"/>
                  </a:lnTo>
                  <a:lnTo>
                    <a:pt x="1176" y="647"/>
                  </a:lnTo>
                  <a:lnTo>
                    <a:pt x="1176" y="652"/>
                  </a:lnTo>
                  <a:lnTo>
                    <a:pt x="1176" y="652"/>
                  </a:lnTo>
                  <a:lnTo>
                    <a:pt x="1176" y="677"/>
                  </a:lnTo>
                  <a:lnTo>
                    <a:pt x="1176" y="703"/>
                  </a:lnTo>
                  <a:lnTo>
                    <a:pt x="1179" y="728"/>
                  </a:lnTo>
                  <a:lnTo>
                    <a:pt x="1182" y="752"/>
                  </a:lnTo>
                  <a:lnTo>
                    <a:pt x="1189" y="797"/>
                  </a:lnTo>
                  <a:lnTo>
                    <a:pt x="1197" y="840"/>
                  </a:lnTo>
                  <a:lnTo>
                    <a:pt x="1197" y="840"/>
                  </a:lnTo>
                  <a:lnTo>
                    <a:pt x="1277" y="794"/>
                  </a:lnTo>
                  <a:lnTo>
                    <a:pt x="1359" y="748"/>
                  </a:lnTo>
                  <a:lnTo>
                    <a:pt x="1439" y="701"/>
                  </a:lnTo>
                  <a:lnTo>
                    <a:pt x="1478" y="677"/>
                  </a:lnTo>
                  <a:lnTo>
                    <a:pt x="1516" y="654"/>
                  </a:lnTo>
                  <a:lnTo>
                    <a:pt x="1516" y="654"/>
                  </a:lnTo>
                  <a:lnTo>
                    <a:pt x="1547" y="632"/>
                  </a:lnTo>
                  <a:lnTo>
                    <a:pt x="1577" y="610"/>
                  </a:lnTo>
                  <a:lnTo>
                    <a:pt x="1634" y="568"/>
                  </a:lnTo>
                  <a:lnTo>
                    <a:pt x="1665" y="547"/>
                  </a:lnTo>
                  <a:lnTo>
                    <a:pt x="1696" y="529"/>
                  </a:lnTo>
                  <a:lnTo>
                    <a:pt x="1728" y="510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72" y="489"/>
                  </a:lnTo>
                  <a:lnTo>
                    <a:pt x="1780" y="485"/>
                  </a:lnTo>
                  <a:lnTo>
                    <a:pt x="1787" y="478"/>
                  </a:lnTo>
                  <a:lnTo>
                    <a:pt x="1794" y="471"/>
                  </a:lnTo>
                  <a:lnTo>
                    <a:pt x="1807" y="457"/>
                  </a:lnTo>
                  <a:lnTo>
                    <a:pt x="1820" y="441"/>
                  </a:lnTo>
                  <a:lnTo>
                    <a:pt x="1820" y="441"/>
                  </a:lnTo>
                  <a:lnTo>
                    <a:pt x="1827" y="403"/>
                  </a:lnTo>
                  <a:lnTo>
                    <a:pt x="1835" y="366"/>
                  </a:lnTo>
                  <a:lnTo>
                    <a:pt x="1846" y="329"/>
                  </a:lnTo>
                  <a:lnTo>
                    <a:pt x="1858" y="294"/>
                  </a:lnTo>
                  <a:lnTo>
                    <a:pt x="1296" y="2"/>
                  </a:lnTo>
                  <a:lnTo>
                    <a:pt x="1296" y="2"/>
                  </a:lnTo>
                  <a:lnTo>
                    <a:pt x="1293" y="0"/>
                  </a:lnTo>
                  <a:lnTo>
                    <a:pt x="1289" y="3"/>
                  </a:lnTo>
                  <a:lnTo>
                    <a:pt x="1287" y="6"/>
                  </a:lnTo>
                  <a:lnTo>
                    <a:pt x="1286" y="9"/>
                  </a:lnTo>
                  <a:lnTo>
                    <a:pt x="1286" y="9"/>
                  </a:lnTo>
                  <a:lnTo>
                    <a:pt x="1284" y="11"/>
                  </a:lnTo>
                  <a:lnTo>
                    <a:pt x="1284" y="11"/>
                  </a:lnTo>
                  <a:lnTo>
                    <a:pt x="1282" y="9"/>
                  </a:lnTo>
                  <a:lnTo>
                    <a:pt x="1280" y="4"/>
                  </a:lnTo>
                  <a:lnTo>
                    <a:pt x="1277" y="4"/>
                  </a:lnTo>
                  <a:lnTo>
                    <a:pt x="1276" y="4"/>
                  </a:lnTo>
                  <a:lnTo>
                    <a:pt x="1276" y="4"/>
                  </a:lnTo>
                  <a:lnTo>
                    <a:pt x="1256" y="21"/>
                  </a:lnTo>
                  <a:lnTo>
                    <a:pt x="1237" y="37"/>
                  </a:lnTo>
                  <a:lnTo>
                    <a:pt x="1217" y="51"/>
                  </a:lnTo>
                  <a:lnTo>
                    <a:pt x="1206" y="56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89" y="65"/>
                  </a:lnTo>
                  <a:lnTo>
                    <a:pt x="1186" y="69"/>
                  </a:lnTo>
                  <a:lnTo>
                    <a:pt x="1183" y="73"/>
                  </a:lnTo>
                  <a:lnTo>
                    <a:pt x="1180" y="79"/>
                  </a:lnTo>
                  <a:lnTo>
                    <a:pt x="1178" y="91"/>
                  </a:lnTo>
                  <a:lnTo>
                    <a:pt x="1175" y="104"/>
                  </a:lnTo>
                  <a:lnTo>
                    <a:pt x="1175" y="104"/>
                  </a:lnTo>
                  <a:lnTo>
                    <a:pt x="1172" y="122"/>
                  </a:lnTo>
                  <a:lnTo>
                    <a:pt x="1171" y="142"/>
                  </a:lnTo>
                  <a:lnTo>
                    <a:pt x="1172" y="160"/>
                  </a:lnTo>
                  <a:lnTo>
                    <a:pt x="1175" y="179"/>
                  </a:lnTo>
                  <a:lnTo>
                    <a:pt x="1069" y="179"/>
                  </a:lnTo>
                  <a:lnTo>
                    <a:pt x="1069" y="179"/>
                  </a:lnTo>
                  <a:lnTo>
                    <a:pt x="948" y="176"/>
                  </a:lnTo>
                  <a:lnTo>
                    <a:pt x="828" y="176"/>
                  </a:lnTo>
                  <a:lnTo>
                    <a:pt x="708" y="177"/>
                  </a:lnTo>
                  <a:lnTo>
                    <a:pt x="589" y="180"/>
                  </a:lnTo>
                  <a:lnTo>
                    <a:pt x="353" y="186"/>
                  </a:lnTo>
                  <a:lnTo>
                    <a:pt x="233" y="188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98" y="210"/>
                  </a:lnTo>
                  <a:lnTo>
                    <a:pt x="84" y="231"/>
                  </a:lnTo>
                  <a:lnTo>
                    <a:pt x="55" y="273"/>
                  </a:lnTo>
                  <a:lnTo>
                    <a:pt x="28" y="318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1" y="378"/>
                  </a:lnTo>
                  <a:lnTo>
                    <a:pt x="4" y="395"/>
                  </a:lnTo>
                  <a:lnTo>
                    <a:pt x="8" y="412"/>
                  </a:lnTo>
                  <a:lnTo>
                    <a:pt x="8" y="420"/>
                  </a:lnTo>
                  <a:lnTo>
                    <a:pt x="8" y="429"/>
                  </a:lnTo>
                  <a:lnTo>
                    <a:pt x="8" y="429"/>
                  </a:lnTo>
                  <a:lnTo>
                    <a:pt x="8" y="436"/>
                  </a:lnTo>
                  <a:lnTo>
                    <a:pt x="8" y="441"/>
                  </a:lnTo>
                  <a:lnTo>
                    <a:pt x="10" y="443"/>
                  </a:lnTo>
                  <a:lnTo>
                    <a:pt x="11" y="444"/>
                  </a:lnTo>
                  <a:lnTo>
                    <a:pt x="13" y="444"/>
                  </a:lnTo>
                  <a:lnTo>
                    <a:pt x="15" y="443"/>
                  </a:lnTo>
                  <a:lnTo>
                    <a:pt x="15" y="443"/>
                  </a:lnTo>
                  <a:close/>
                  <a:moveTo>
                    <a:pt x="32" y="364"/>
                  </a:moveTo>
                  <a:lnTo>
                    <a:pt x="32" y="364"/>
                  </a:lnTo>
                  <a:lnTo>
                    <a:pt x="48" y="337"/>
                  </a:lnTo>
                  <a:lnTo>
                    <a:pt x="66" y="311"/>
                  </a:lnTo>
                  <a:lnTo>
                    <a:pt x="84" y="287"/>
                  </a:lnTo>
                  <a:lnTo>
                    <a:pt x="104" y="266"/>
                  </a:lnTo>
                  <a:lnTo>
                    <a:pt x="104" y="266"/>
                  </a:lnTo>
                  <a:lnTo>
                    <a:pt x="107" y="266"/>
                  </a:lnTo>
                  <a:lnTo>
                    <a:pt x="107" y="266"/>
                  </a:lnTo>
                  <a:lnTo>
                    <a:pt x="79" y="309"/>
                  </a:lnTo>
                  <a:lnTo>
                    <a:pt x="49" y="356"/>
                  </a:lnTo>
                  <a:lnTo>
                    <a:pt x="21" y="405"/>
                  </a:lnTo>
                  <a:lnTo>
                    <a:pt x="21" y="405"/>
                  </a:lnTo>
                  <a:lnTo>
                    <a:pt x="18" y="399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2"/>
                  </a:lnTo>
                  <a:lnTo>
                    <a:pt x="27" y="373"/>
                  </a:lnTo>
                  <a:lnTo>
                    <a:pt x="32" y="364"/>
                  </a:lnTo>
                  <a:lnTo>
                    <a:pt x="32" y="364"/>
                  </a:lnTo>
                  <a:close/>
                  <a:moveTo>
                    <a:pt x="135" y="378"/>
                  </a:moveTo>
                  <a:lnTo>
                    <a:pt x="94" y="425"/>
                  </a:lnTo>
                  <a:lnTo>
                    <a:pt x="94" y="425"/>
                  </a:lnTo>
                  <a:lnTo>
                    <a:pt x="104" y="406"/>
                  </a:lnTo>
                  <a:lnTo>
                    <a:pt x="114" y="389"/>
                  </a:lnTo>
                  <a:lnTo>
                    <a:pt x="136" y="354"/>
                  </a:lnTo>
                  <a:lnTo>
                    <a:pt x="136" y="354"/>
                  </a:lnTo>
                  <a:lnTo>
                    <a:pt x="138" y="356"/>
                  </a:lnTo>
                  <a:lnTo>
                    <a:pt x="139" y="358"/>
                  </a:lnTo>
                  <a:lnTo>
                    <a:pt x="140" y="364"/>
                  </a:lnTo>
                  <a:lnTo>
                    <a:pt x="139" y="371"/>
                  </a:lnTo>
                  <a:lnTo>
                    <a:pt x="135" y="378"/>
                  </a:lnTo>
                  <a:lnTo>
                    <a:pt x="135" y="378"/>
                  </a:lnTo>
                  <a:close/>
                  <a:moveTo>
                    <a:pt x="143" y="391"/>
                  </a:moveTo>
                  <a:lnTo>
                    <a:pt x="143" y="391"/>
                  </a:lnTo>
                  <a:lnTo>
                    <a:pt x="146" y="396"/>
                  </a:lnTo>
                  <a:lnTo>
                    <a:pt x="148" y="403"/>
                  </a:lnTo>
                  <a:lnTo>
                    <a:pt x="146" y="413"/>
                  </a:lnTo>
                  <a:lnTo>
                    <a:pt x="145" y="417"/>
                  </a:lnTo>
                  <a:lnTo>
                    <a:pt x="142" y="422"/>
                  </a:lnTo>
                  <a:lnTo>
                    <a:pt x="96" y="478"/>
                  </a:lnTo>
                  <a:lnTo>
                    <a:pt x="96" y="478"/>
                  </a:lnTo>
                  <a:lnTo>
                    <a:pt x="118" y="434"/>
                  </a:lnTo>
                  <a:lnTo>
                    <a:pt x="143" y="391"/>
                  </a:lnTo>
                  <a:lnTo>
                    <a:pt x="143" y="391"/>
                  </a:lnTo>
                  <a:close/>
                  <a:moveTo>
                    <a:pt x="129" y="332"/>
                  </a:moveTo>
                  <a:lnTo>
                    <a:pt x="129" y="332"/>
                  </a:lnTo>
                  <a:lnTo>
                    <a:pt x="110" y="356"/>
                  </a:lnTo>
                  <a:lnTo>
                    <a:pt x="90" y="381"/>
                  </a:lnTo>
                  <a:lnTo>
                    <a:pt x="70" y="406"/>
                  </a:lnTo>
                  <a:lnTo>
                    <a:pt x="63" y="420"/>
                  </a:lnTo>
                  <a:lnTo>
                    <a:pt x="56" y="436"/>
                  </a:lnTo>
                  <a:lnTo>
                    <a:pt x="56" y="436"/>
                  </a:lnTo>
                  <a:lnTo>
                    <a:pt x="73" y="415"/>
                  </a:lnTo>
                  <a:lnTo>
                    <a:pt x="90" y="394"/>
                  </a:lnTo>
                  <a:lnTo>
                    <a:pt x="108" y="373"/>
                  </a:lnTo>
                  <a:lnTo>
                    <a:pt x="125" y="354"/>
                  </a:lnTo>
                  <a:lnTo>
                    <a:pt x="125" y="354"/>
                  </a:lnTo>
                  <a:lnTo>
                    <a:pt x="117" y="373"/>
                  </a:lnTo>
                  <a:lnTo>
                    <a:pt x="107" y="389"/>
                  </a:lnTo>
                  <a:lnTo>
                    <a:pt x="84" y="423"/>
                  </a:lnTo>
                  <a:lnTo>
                    <a:pt x="60" y="455"/>
                  </a:lnTo>
                  <a:lnTo>
                    <a:pt x="38" y="491"/>
                  </a:lnTo>
                  <a:lnTo>
                    <a:pt x="38" y="491"/>
                  </a:lnTo>
                  <a:lnTo>
                    <a:pt x="38" y="478"/>
                  </a:lnTo>
                  <a:lnTo>
                    <a:pt x="39" y="467"/>
                  </a:lnTo>
                  <a:lnTo>
                    <a:pt x="44" y="448"/>
                  </a:lnTo>
                  <a:lnTo>
                    <a:pt x="51" y="430"/>
                  </a:lnTo>
                  <a:lnTo>
                    <a:pt x="59" y="413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25" y="305"/>
                  </a:lnTo>
                  <a:lnTo>
                    <a:pt x="126" y="306"/>
                  </a:lnTo>
                  <a:lnTo>
                    <a:pt x="129" y="315"/>
                  </a:lnTo>
                  <a:lnTo>
                    <a:pt x="131" y="325"/>
                  </a:lnTo>
                  <a:lnTo>
                    <a:pt x="131" y="329"/>
                  </a:lnTo>
                  <a:lnTo>
                    <a:pt x="129" y="332"/>
                  </a:lnTo>
                  <a:lnTo>
                    <a:pt x="129" y="332"/>
                  </a:lnTo>
                  <a:close/>
                  <a:moveTo>
                    <a:pt x="65" y="479"/>
                  </a:moveTo>
                  <a:lnTo>
                    <a:pt x="65" y="477"/>
                  </a:lnTo>
                  <a:lnTo>
                    <a:pt x="65" y="472"/>
                  </a:lnTo>
                  <a:lnTo>
                    <a:pt x="133" y="395"/>
                  </a:lnTo>
                  <a:lnTo>
                    <a:pt x="133" y="395"/>
                  </a:lnTo>
                  <a:lnTo>
                    <a:pt x="111" y="432"/>
                  </a:lnTo>
                  <a:lnTo>
                    <a:pt x="88" y="468"/>
                  </a:lnTo>
                  <a:lnTo>
                    <a:pt x="48" y="544"/>
                  </a:lnTo>
                  <a:lnTo>
                    <a:pt x="48" y="544"/>
                  </a:lnTo>
                  <a:lnTo>
                    <a:pt x="44" y="533"/>
                  </a:lnTo>
                  <a:lnTo>
                    <a:pt x="42" y="524"/>
                  </a:lnTo>
                  <a:lnTo>
                    <a:pt x="44" y="514"/>
                  </a:lnTo>
                  <a:lnTo>
                    <a:pt x="45" y="506"/>
                  </a:lnTo>
                  <a:lnTo>
                    <a:pt x="49" y="498"/>
                  </a:lnTo>
                  <a:lnTo>
                    <a:pt x="53" y="491"/>
                  </a:lnTo>
                  <a:lnTo>
                    <a:pt x="59" y="485"/>
                  </a:lnTo>
                  <a:lnTo>
                    <a:pt x="65" y="479"/>
                  </a:lnTo>
                  <a:lnTo>
                    <a:pt x="65" y="479"/>
                  </a:lnTo>
                  <a:close/>
                  <a:moveTo>
                    <a:pt x="49" y="562"/>
                  </a:moveTo>
                  <a:lnTo>
                    <a:pt x="49" y="562"/>
                  </a:lnTo>
                  <a:lnTo>
                    <a:pt x="65" y="537"/>
                  </a:lnTo>
                  <a:lnTo>
                    <a:pt x="81" y="512"/>
                  </a:lnTo>
                  <a:lnTo>
                    <a:pt x="100" y="488"/>
                  </a:lnTo>
                  <a:lnTo>
                    <a:pt x="118" y="465"/>
                  </a:lnTo>
                  <a:lnTo>
                    <a:pt x="55" y="581"/>
                  </a:lnTo>
                  <a:lnTo>
                    <a:pt x="55" y="581"/>
                  </a:lnTo>
                  <a:lnTo>
                    <a:pt x="53" y="576"/>
                  </a:lnTo>
                  <a:lnTo>
                    <a:pt x="52" y="571"/>
                  </a:lnTo>
                  <a:lnTo>
                    <a:pt x="49" y="566"/>
                  </a:lnTo>
                  <a:lnTo>
                    <a:pt x="49" y="562"/>
                  </a:lnTo>
                  <a:lnTo>
                    <a:pt x="49" y="562"/>
                  </a:lnTo>
                  <a:close/>
                  <a:moveTo>
                    <a:pt x="66" y="581"/>
                  </a:moveTo>
                  <a:lnTo>
                    <a:pt x="66" y="581"/>
                  </a:lnTo>
                  <a:lnTo>
                    <a:pt x="110" y="500"/>
                  </a:lnTo>
                  <a:lnTo>
                    <a:pt x="131" y="464"/>
                  </a:lnTo>
                  <a:lnTo>
                    <a:pt x="153" y="427"/>
                  </a:lnTo>
                  <a:lnTo>
                    <a:pt x="153" y="427"/>
                  </a:lnTo>
                  <a:lnTo>
                    <a:pt x="155" y="430"/>
                  </a:lnTo>
                  <a:lnTo>
                    <a:pt x="155" y="434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31" y="482"/>
                  </a:lnTo>
                  <a:lnTo>
                    <a:pt x="110" y="526"/>
                  </a:lnTo>
                  <a:lnTo>
                    <a:pt x="87" y="569"/>
                  </a:lnTo>
                  <a:lnTo>
                    <a:pt x="65" y="610"/>
                  </a:lnTo>
                  <a:lnTo>
                    <a:pt x="65" y="610"/>
                  </a:lnTo>
                  <a:lnTo>
                    <a:pt x="63" y="607"/>
                  </a:lnTo>
                  <a:lnTo>
                    <a:pt x="62" y="603"/>
                  </a:lnTo>
                  <a:lnTo>
                    <a:pt x="62" y="595"/>
                  </a:lnTo>
                  <a:lnTo>
                    <a:pt x="63" y="586"/>
                  </a:lnTo>
                  <a:lnTo>
                    <a:pt x="66" y="581"/>
                  </a:lnTo>
                  <a:lnTo>
                    <a:pt x="66" y="581"/>
                  </a:lnTo>
                  <a:close/>
                  <a:moveTo>
                    <a:pt x="84" y="602"/>
                  </a:moveTo>
                  <a:lnTo>
                    <a:pt x="156" y="460"/>
                  </a:lnTo>
                  <a:lnTo>
                    <a:pt x="156" y="460"/>
                  </a:lnTo>
                  <a:lnTo>
                    <a:pt x="159" y="462"/>
                  </a:lnTo>
                  <a:lnTo>
                    <a:pt x="160" y="464"/>
                  </a:lnTo>
                  <a:lnTo>
                    <a:pt x="167" y="465"/>
                  </a:lnTo>
                  <a:lnTo>
                    <a:pt x="173" y="465"/>
                  </a:lnTo>
                  <a:lnTo>
                    <a:pt x="176" y="467"/>
                  </a:lnTo>
                  <a:lnTo>
                    <a:pt x="178" y="469"/>
                  </a:lnTo>
                  <a:lnTo>
                    <a:pt x="90" y="610"/>
                  </a:lnTo>
                  <a:lnTo>
                    <a:pt x="90" y="610"/>
                  </a:lnTo>
                  <a:lnTo>
                    <a:pt x="88" y="613"/>
                  </a:lnTo>
                  <a:lnTo>
                    <a:pt x="87" y="613"/>
                  </a:lnTo>
                  <a:lnTo>
                    <a:pt x="86" y="613"/>
                  </a:lnTo>
                  <a:lnTo>
                    <a:pt x="84" y="610"/>
                  </a:lnTo>
                  <a:lnTo>
                    <a:pt x="84" y="606"/>
                  </a:lnTo>
                  <a:lnTo>
                    <a:pt x="84" y="602"/>
                  </a:lnTo>
                  <a:lnTo>
                    <a:pt x="84" y="602"/>
                  </a:lnTo>
                  <a:close/>
                  <a:moveTo>
                    <a:pt x="104" y="610"/>
                  </a:moveTo>
                  <a:lnTo>
                    <a:pt x="104" y="610"/>
                  </a:lnTo>
                  <a:lnTo>
                    <a:pt x="124" y="575"/>
                  </a:lnTo>
                  <a:lnTo>
                    <a:pt x="143" y="541"/>
                  </a:lnTo>
                  <a:lnTo>
                    <a:pt x="164" y="510"/>
                  </a:lnTo>
                  <a:lnTo>
                    <a:pt x="187" y="479"/>
                  </a:lnTo>
                  <a:lnTo>
                    <a:pt x="187" y="479"/>
                  </a:lnTo>
                  <a:lnTo>
                    <a:pt x="188" y="485"/>
                  </a:lnTo>
                  <a:lnTo>
                    <a:pt x="187" y="491"/>
                  </a:lnTo>
                  <a:lnTo>
                    <a:pt x="184" y="496"/>
                  </a:lnTo>
                  <a:lnTo>
                    <a:pt x="180" y="500"/>
                  </a:lnTo>
                  <a:lnTo>
                    <a:pt x="180" y="500"/>
                  </a:lnTo>
                  <a:lnTo>
                    <a:pt x="177" y="503"/>
                  </a:lnTo>
                  <a:lnTo>
                    <a:pt x="176" y="507"/>
                  </a:lnTo>
                  <a:lnTo>
                    <a:pt x="174" y="516"/>
                  </a:lnTo>
                  <a:lnTo>
                    <a:pt x="176" y="519"/>
                  </a:lnTo>
                  <a:lnTo>
                    <a:pt x="126" y="607"/>
                  </a:lnTo>
                  <a:lnTo>
                    <a:pt x="126" y="607"/>
                  </a:lnTo>
                  <a:lnTo>
                    <a:pt x="115" y="607"/>
                  </a:lnTo>
                  <a:lnTo>
                    <a:pt x="110" y="607"/>
                  </a:lnTo>
                  <a:lnTo>
                    <a:pt x="104" y="610"/>
                  </a:lnTo>
                  <a:lnTo>
                    <a:pt x="104" y="610"/>
                  </a:lnTo>
                  <a:close/>
                  <a:moveTo>
                    <a:pt x="140" y="606"/>
                  </a:moveTo>
                  <a:lnTo>
                    <a:pt x="140" y="606"/>
                  </a:lnTo>
                  <a:lnTo>
                    <a:pt x="155" y="572"/>
                  </a:lnTo>
                  <a:lnTo>
                    <a:pt x="170" y="540"/>
                  </a:lnTo>
                  <a:lnTo>
                    <a:pt x="187" y="506"/>
                  </a:lnTo>
                  <a:lnTo>
                    <a:pt x="201" y="472"/>
                  </a:lnTo>
                  <a:lnTo>
                    <a:pt x="201" y="472"/>
                  </a:lnTo>
                  <a:lnTo>
                    <a:pt x="204" y="469"/>
                  </a:lnTo>
                  <a:lnTo>
                    <a:pt x="207" y="468"/>
                  </a:lnTo>
                  <a:lnTo>
                    <a:pt x="215" y="467"/>
                  </a:lnTo>
                  <a:lnTo>
                    <a:pt x="226" y="468"/>
                  </a:lnTo>
                  <a:lnTo>
                    <a:pt x="235" y="471"/>
                  </a:lnTo>
                  <a:lnTo>
                    <a:pt x="235" y="471"/>
                  </a:lnTo>
                  <a:lnTo>
                    <a:pt x="211" y="495"/>
                  </a:lnTo>
                  <a:lnTo>
                    <a:pt x="200" y="507"/>
                  </a:lnTo>
                  <a:lnTo>
                    <a:pt x="190" y="521"/>
                  </a:lnTo>
                  <a:lnTo>
                    <a:pt x="180" y="534"/>
                  </a:lnTo>
                  <a:lnTo>
                    <a:pt x="170" y="550"/>
                  </a:lnTo>
                  <a:lnTo>
                    <a:pt x="162" y="565"/>
                  </a:lnTo>
                  <a:lnTo>
                    <a:pt x="155" y="581"/>
                  </a:lnTo>
                  <a:lnTo>
                    <a:pt x="155" y="581"/>
                  </a:lnTo>
                  <a:lnTo>
                    <a:pt x="191" y="533"/>
                  </a:lnTo>
                  <a:lnTo>
                    <a:pt x="209" y="509"/>
                  </a:lnTo>
                  <a:lnTo>
                    <a:pt x="230" y="485"/>
                  </a:lnTo>
                  <a:lnTo>
                    <a:pt x="223" y="513"/>
                  </a:lnTo>
                  <a:lnTo>
                    <a:pt x="223" y="513"/>
                  </a:lnTo>
                  <a:lnTo>
                    <a:pt x="222" y="512"/>
                  </a:lnTo>
                  <a:lnTo>
                    <a:pt x="221" y="509"/>
                  </a:lnTo>
                  <a:lnTo>
                    <a:pt x="219" y="510"/>
                  </a:lnTo>
                  <a:lnTo>
                    <a:pt x="218" y="513"/>
                  </a:lnTo>
                  <a:lnTo>
                    <a:pt x="218" y="513"/>
                  </a:lnTo>
                  <a:lnTo>
                    <a:pt x="216" y="519"/>
                  </a:lnTo>
                  <a:lnTo>
                    <a:pt x="216" y="521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192" y="561"/>
                  </a:lnTo>
                  <a:lnTo>
                    <a:pt x="180" y="582"/>
                  </a:lnTo>
                  <a:lnTo>
                    <a:pt x="174" y="592"/>
                  </a:lnTo>
                  <a:lnTo>
                    <a:pt x="170" y="602"/>
                  </a:lnTo>
                  <a:lnTo>
                    <a:pt x="140" y="606"/>
                  </a:lnTo>
                  <a:close/>
                  <a:moveTo>
                    <a:pt x="319" y="457"/>
                  </a:moveTo>
                  <a:lnTo>
                    <a:pt x="236" y="454"/>
                  </a:lnTo>
                  <a:lnTo>
                    <a:pt x="236" y="454"/>
                  </a:lnTo>
                  <a:lnTo>
                    <a:pt x="235" y="454"/>
                  </a:lnTo>
                  <a:lnTo>
                    <a:pt x="233" y="451"/>
                  </a:lnTo>
                  <a:lnTo>
                    <a:pt x="233" y="451"/>
                  </a:lnTo>
                  <a:lnTo>
                    <a:pt x="280" y="450"/>
                  </a:lnTo>
                  <a:lnTo>
                    <a:pt x="325" y="450"/>
                  </a:lnTo>
                  <a:lnTo>
                    <a:pt x="370" y="453"/>
                  </a:lnTo>
                  <a:lnTo>
                    <a:pt x="415" y="455"/>
                  </a:lnTo>
                  <a:lnTo>
                    <a:pt x="504" y="462"/>
                  </a:lnTo>
                  <a:lnTo>
                    <a:pt x="593" y="471"/>
                  </a:lnTo>
                  <a:lnTo>
                    <a:pt x="593" y="471"/>
                  </a:lnTo>
                  <a:lnTo>
                    <a:pt x="558" y="471"/>
                  </a:lnTo>
                  <a:lnTo>
                    <a:pt x="523" y="471"/>
                  </a:lnTo>
                  <a:lnTo>
                    <a:pt x="454" y="468"/>
                  </a:lnTo>
                  <a:lnTo>
                    <a:pt x="386" y="462"/>
                  </a:lnTo>
                  <a:lnTo>
                    <a:pt x="319" y="457"/>
                  </a:lnTo>
                  <a:lnTo>
                    <a:pt x="319" y="457"/>
                  </a:lnTo>
                  <a:close/>
                  <a:moveTo>
                    <a:pt x="556" y="486"/>
                  </a:moveTo>
                  <a:lnTo>
                    <a:pt x="556" y="486"/>
                  </a:lnTo>
                  <a:lnTo>
                    <a:pt x="521" y="517"/>
                  </a:lnTo>
                  <a:lnTo>
                    <a:pt x="504" y="534"/>
                  </a:lnTo>
                  <a:lnTo>
                    <a:pt x="488" y="551"/>
                  </a:lnTo>
                  <a:lnTo>
                    <a:pt x="488" y="551"/>
                  </a:lnTo>
                  <a:lnTo>
                    <a:pt x="492" y="543"/>
                  </a:lnTo>
                  <a:lnTo>
                    <a:pt x="496" y="536"/>
                  </a:lnTo>
                  <a:lnTo>
                    <a:pt x="507" y="520"/>
                  </a:lnTo>
                  <a:lnTo>
                    <a:pt x="518" y="505"/>
                  </a:lnTo>
                  <a:lnTo>
                    <a:pt x="524" y="49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1" y="486"/>
                  </a:lnTo>
                  <a:lnTo>
                    <a:pt x="533" y="485"/>
                  </a:lnTo>
                  <a:lnTo>
                    <a:pt x="541" y="485"/>
                  </a:lnTo>
                  <a:lnTo>
                    <a:pt x="556" y="486"/>
                  </a:lnTo>
                  <a:lnTo>
                    <a:pt x="556" y="486"/>
                  </a:lnTo>
                  <a:close/>
                  <a:moveTo>
                    <a:pt x="503" y="486"/>
                  </a:moveTo>
                  <a:lnTo>
                    <a:pt x="503" y="486"/>
                  </a:lnTo>
                  <a:lnTo>
                    <a:pt x="483" y="502"/>
                  </a:lnTo>
                  <a:lnTo>
                    <a:pt x="465" y="519"/>
                  </a:lnTo>
                  <a:lnTo>
                    <a:pt x="448" y="537"/>
                  </a:lnTo>
                  <a:lnTo>
                    <a:pt x="433" y="558"/>
                  </a:lnTo>
                  <a:lnTo>
                    <a:pt x="433" y="558"/>
                  </a:lnTo>
                  <a:lnTo>
                    <a:pt x="443" y="540"/>
                  </a:lnTo>
                  <a:lnTo>
                    <a:pt x="452" y="524"/>
                  </a:lnTo>
                  <a:lnTo>
                    <a:pt x="464" y="509"/>
                  </a:lnTo>
                  <a:lnTo>
                    <a:pt x="474" y="492"/>
                  </a:lnTo>
                  <a:lnTo>
                    <a:pt x="474" y="492"/>
                  </a:lnTo>
                  <a:lnTo>
                    <a:pt x="478" y="488"/>
                  </a:lnTo>
                  <a:lnTo>
                    <a:pt x="479" y="485"/>
                  </a:lnTo>
                  <a:lnTo>
                    <a:pt x="482" y="484"/>
                  </a:lnTo>
                  <a:lnTo>
                    <a:pt x="482" y="484"/>
                  </a:lnTo>
                  <a:lnTo>
                    <a:pt x="488" y="484"/>
                  </a:lnTo>
                  <a:lnTo>
                    <a:pt x="493" y="485"/>
                  </a:lnTo>
                  <a:lnTo>
                    <a:pt x="503" y="486"/>
                  </a:lnTo>
                  <a:lnTo>
                    <a:pt x="503" y="486"/>
                  </a:lnTo>
                  <a:close/>
                  <a:moveTo>
                    <a:pt x="458" y="485"/>
                  </a:moveTo>
                  <a:lnTo>
                    <a:pt x="458" y="485"/>
                  </a:lnTo>
                  <a:lnTo>
                    <a:pt x="441" y="498"/>
                  </a:lnTo>
                  <a:lnTo>
                    <a:pt x="426" y="512"/>
                  </a:lnTo>
                  <a:lnTo>
                    <a:pt x="410" y="527"/>
                  </a:lnTo>
                  <a:lnTo>
                    <a:pt x="396" y="543"/>
                  </a:lnTo>
                  <a:lnTo>
                    <a:pt x="430" y="484"/>
                  </a:lnTo>
                  <a:lnTo>
                    <a:pt x="430" y="484"/>
                  </a:lnTo>
                  <a:lnTo>
                    <a:pt x="431" y="482"/>
                  </a:lnTo>
                  <a:lnTo>
                    <a:pt x="434" y="481"/>
                  </a:lnTo>
                  <a:lnTo>
                    <a:pt x="441" y="481"/>
                  </a:lnTo>
                  <a:lnTo>
                    <a:pt x="450" y="482"/>
                  </a:lnTo>
                  <a:lnTo>
                    <a:pt x="458" y="485"/>
                  </a:lnTo>
                  <a:lnTo>
                    <a:pt x="458" y="485"/>
                  </a:lnTo>
                  <a:close/>
                  <a:moveTo>
                    <a:pt x="407" y="479"/>
                  </a:moveTo>
                  <a:lnTo>
                    <a:pt x="407" y="479"/>
                  </a:lnTo>
                  <a:lnTo>
                    <a:pt x="393" y="492"/>
                  </a:lnTo>
                  <a:lnTo>
                    <a:pt x="381" y="506"/>
                  </a:lnTo>
                  <a:lnTo>
                    <a:pt x="355" y="533"/>
                  </a:lnTo>
                  <a:lnTo>
                    <a:pt x="355" y="533"/>
                  </a:lnTo>
                  <a:lnTo>
                    <a:pt x="364" y="520"/>
                  </a:lnTo>
                  <a:lnTo>
                    <a:pt x="374" y="506"/>
                  </a:lnTo>
                  <a:lnTo>
                    <a:pt x="382" y="492"/>
                  </a:lnTo>
                  <a:lnTo>
                    <a:pt x="391" y="479"/>
                  </a:lnTo>
                  <a:lnTo>
                    <a:pt x="407" y="479"/>
                  </a:lnTo>
                  <a:close/>
                  <a:moveTo>
                    <a:pt x="332" y="469"/>
                  </a:moveTo>
                  <a:lnTo>
                    <a:pt x="332" y="469"/>
                  </a:lnTo>
                  <a:lnTo>
                    <a:pt x="315" y="486"/>
                  </a:lnTo>
                  <a:lnTo>
                    <a:pt x="298" y="505"/>
                  </a:lnTo>
                  <a:lnTo>
                    <a:pt x="282" y="523"/>
                  </a:lnTo>
                  <a:lnTo>
                    <a:pt x="267" y="541"/>
                  </a:lnTo>
                  <a:lnTo>
                    <a:pt x="302" y="471"/>
                  </a:lnTo>
                  <a:lnTo>
                    <a:pt x="302" y="471"/>
                  </a:lnTo>
                  <a:lnTo>
                    <a:pt x="313" y="471"/>
                  </a:lnTo>
                  <a:lnTo>
                    <a:pt x="332" y="469"/>
                  </a:lnTo>
                  <a:lnTo>
                    <a:pt x="332" y="469"/>
                  </a:lnTo>
                  <a:close/>
                  <a:moveTo>
                    <a:pt x="244" y="482"/>
                  </a:moveTo>
                  <a:lnTo>
                    <a:pt x="244" y="482"/>
                  </a:lnTo>
                  <a:lnTo>
                    <a:pt x="249" y="475"/>
                  </a:lnTo>
                  <a:lnTo>
                    <a:pt x="253" y="472"/>
                  </a:lnTo>
                  <a:lnTo>
                    <a:pt x="257" y="472"/>
                  </a:lnTo>
                  <a:lnTo>
                    <a:pt x="261" y="472"/>
                  </a:lnTo>
                  <a:lnTo>
                    <a:pt x="261" y="472"/>
                  </a:lnTo>
                  <a:lnTo>
                    <a:pt x="277" y="472"/>
                  </a:lnTo>
                  <a:lnTo>
                    <a:pt x="294" y="471"/>
                  </a:lnTo>
                  <a:lnTo>
                    <a:pt x="294" y="471"/>
                  </a:lnTo>
                  <a:lnTo>
                    <a:pt x="268" y="498"/>
                  </a:lnTo>
                  <a:lnTo>
                    <a:pt x="244" y="526"/>
                  </a:lnTo>
                  <a:lnTo>
                    <a:pt x="223" y="554"/>
                  </a:lnTo>
                  <a:lnTo>
                    <a:pt x="202" y="585"/>
                  </a:lnTo>
                  <a:lnTo>
                    <a:pt x="202" y="585"/>
                  </a:lnTo>
                  <a:lnTo>
                    <a:pt x="198" y="589"/>
                  </a:lnTo>
                  <a:lnTo>
                    <a:pt x="194" y="595"/>
                  </a:lnTo>
                  <a:lnTo>
                    <a:pt x="187" y="599"/>
                  </a:lnTo>
                  <a:lnTo>
                    <a:pt x="180" y="602"/>
                  </a:lnTo>
                  <a:lnTo>
                    <a:pt x="244" y="482"/>
                  </a:lnTo>
                  <a:close/>
                  <a:moveTo>
                    <a:pt x="195" y="600"/>
                  </a:moveTo>
                  <a:lnTo>
                    <a:pt x="274" y="502"/>
                  </a:lnTo>
                  <a:lnTo>
                    <a:pt x="274" y="502"/>
                  </a:lnTo>
                  <a:lnTo>
                    <a:pt x="275" y="510"/>
                  </a:lnTo>
                  <a:lnTo>
                    <a:pt x="274" y="517"/>
                  </a:lnTo>
                  <a:lnTo>
                    <a:pt x="273" y="520"/>
                  </a:lnTo>
                  <a:lnTo>
                    <a:pt x="270" y="521"/>
                  </a:lnTo>
                  <a:lnTo>
                    <a:pt x="270" y="521"/>
                  </a:lnTo>
                  <a:lnTo>
                    <a:pt x="270" y="519"/>
                  </a:lnTo>
                  <a:lnTo>
                    <a:pt x="270" y="519"/>
                  </a:lnTo>
                  <a:lnTo>
                    <a:pt x="267" y="520"/>
                  </a:lnTo>
                  <a:lnTo>
                    <a:pt x="266" y="523"/>
                  </a:lnTo>
                  <a:lnTo>
                    <a:pt x="264" y="524"/>
                  </a:lnTo>
                  <a:lnTo>
                    <a:pt x="266" y="526"/>
                  </a:lnTo>
                  <a:lnTo>
                    <a:pt x="225" y="600"/>
                  </a:lnTo>
                  <a:lnTo>
                    <a:pt x="225" y="600"/>
                  </a:lnTo>
                  <a:lnTo>
                    <a:pt x="223" y="602"/>
                  </a:lnTo>
                  <a:lnTo>
                    <a:pt x="219" y="603"/>
                  </a:lnTo>
                  <a:lnTo>
                    <a:pt x="212" y="603"/>
                  </a:lnTo>
                  <a:lnTo>
                    <a:pt x="195" y="600"/>
                  </a:lnTo>
                  <a:lnTo>
                    <a:pt x="195" y="600"/>
                  </a:lnTo>
                  <a:close/>
                  <a:moveTo>
                    <a:pt x="237" y="599"/>
                  </a:moveTo>
                  <a:lnTo>
                    <a:pt x="251" y="575"/>
                  </a:lnTo>
                  <a:lnTo>
                    <a:pt x="251" y="575"/>
                  </a:lnTo>
                  <a:lnTo>
                    <a:pt x="254" y="575"/>
                  </a:lnTo>
                  <a:lnTo>
                    <a:pt x="257" y="572"/>
                  </a:lnTo>
                  <a:lnTo>
                    <a:pt x="257" y="572"/>
                  </a:lnTo>
                  <a:lnTo>
                    <a:pt x="270" y="552"/>
                  </a:lnTo>
                  <a:lnTo>
                    <a:pt x="285" y="533"/>
                  </a:lnTo>
                  <a:lnTo>
                    <a:pt x="301" y="514"/>
                  </a:lnTo>
                  <a:lnTo>
                    <a:pt x="318" y="496"/>
                  </a:lnTo>
                  <a:lnTo>
                    <a:pt x="318" y="496"/>
                  </a:lnTo>
                  <a:lnTo>
                    <a:pt x="318" y="500"/>
                  </a:lnTo>
                  <a:lnTo>
                    <a:pt x="318" y="500"/>
                  </a:lnTo>
                  <a:lnTo>
                    <a:pt x="306" y="523"/>
                  </a:lnTo>
                  <a:lnTo>
                    <a:pt x="295" y="545"/>
                  </a:lnTo>
                  <a:lnTo>
                    <a:pt x="268" y="590"/>
                  </a:lnTo>
                  <a:lnTo>
                    <a:pt x="268" y="590"/>
                  </a:lnTo>
                  <a:lnTo>
                    <a:pt x="266" y="595"/>
                  </a:lnTo>
                  <a:lnTo>
                    <a:pt x="261" y="597"/>
                  </a:lnTo>
                  <a:lnTo>
                    <a:pt x="259" y="599"/>
                  </a:lnTo>
                  <a:lnTo>
                    <a:pt x="254" y="599"/>
                  </a:lnTo>
                  <a:lnTo>
                    <a:pt x="246" y="599"/>
                  </a:lnTo>
                  <a:lnTo>
                    <a:pt x="237" y="599"/>
                  </a:lnTo>
                  <a:lnTo>
                    <a:pt x="237" y="599"/>
                  </a:lnTo>
                  <a:close/>
                  <a:moveTo>
                    <a:pt x="305" y="599"/>
                  </a:moveTo>
                  <a:lnTo>
                    <a:pt x="305" y="599"/>
                  </a:lnTo>
                  <a:lnTo>
                    <a:pt x="289" y="599"/>
                  </a:lnTo>
                  <a:lnTo>
                    <a:pt x="271" y="602"/>
                  </a:lnTo>
                  <a:lnTo>
                    <a:pt x="298" y="562"/>
                  </a:lnTo>
                  <a:lnTo>
                    <a:pt x="298" y="562"/>
                  </a:lnTo>
                  <a:lnTo>
                    <a:pt x="296" y="561"/>
                  </a:lnTo>
                  <a:lnTo>
                    <a:pt x="295" y="559"/>
                  </a:lnTo>
                  <a:lnTo>
                    <a:pt x="295" y="559"/>
                  </a:lnTo>
                  <a:lnTo>
                    <a:pt x="298" y="554"/>
                  </a:lnTo>
                  <a:lnTo>
                    <a:pt x="301" y="548"/>
                  </a:lnTo>
                  <a:lnTo>
                    <a:pt x="305" y="543"/>
                  </a:lnTo>
                  <a:lnTo>
                    <a:pt x="308" y="537"/>
                  </a:lnTo>
                  <a:lnTo>
                    <a:pt x="308" y="537"/>
                  </a:lnTo>
                  <a:lnTo>
                    <a:pt x="318" y="521"/>
                  </a:lnTo>
                  <a:lnTo>
                    <a:pt x="325" y="506"/>
                  </a:lnTo>
                  <a:lnTo>
                    <a:pt x="340" y="472"/>
                  </a:lnTo>
                  <a:lnTo>
                    <a:pt x="340" y="472"/>
                  </a:lnTo>
                  <a:lnTo>
                    <a:pt x="346" y="474"/>
                  </a:lnTo>
                  <a:lnTo>
                    <a:pt x="353" y="474"/>
                  </a:lnTo>
                  <a:lnTo>
                    <a:pt x="360" y="475"/>
                  </a:lnTo>
                  <a:lnTo>
                    <a:pt x="367" y="477"/>
                  </a:lnTo>
                  <a:lnTo>
                    <a:pt x="367" y="477"/>
                  </a:lnTo>
                  <a:lnTo>
                    <a:pt x="351" y="491"/>
                  </a:lnTo>
                  <a:lnTo>
                    <a:pt x="337" y="506"/>
                  </a:lnTo>
                  <a:lnTo>
                    <a:pt x="308" y="537"/>
                  </a:lnTo>
                  <a:lnTo>
                    <a:pt x="308" y="537"/>
                  </a:lnTo>
                  <a:lnTo>
                    <a:pt x="308" y="538"/>
                  </a:lnTo>
                  <a:lnTo>
                    <a:pt x="309" y="541"/>
                  </a:lnTo>
                  <a:lnTo>
                    <a:pt x="309" y="541"/>
                  </a:lnTo>
                  <a:lnTo>
                    <a:pt x="303" y="551"/>
                  </a:lnTo>
                  <a:lnTo>
                    <a:pt x="301" y="562"/>
                  </a:lnTo>
                  <a:lnTo>
                    <a:pt x="301" y="562"/>
                  </a:lnTo>
                  <a:lnTo>
                    <a:pt x="318" y="540"/>
                  </a:lnTo>
                  <a:lnTo>
                    <a:pt x="337" y="517"/>
                  </a:lnTo>
                  <a:lnTo>
                    <a:pt x="358" y="496"/>
                  </a:lnTo>
                  <a:lnTo>
                    <a:pt x="370" y="486"/>
                  </a:lnTo>
                  <a:lnTo>
                    <a:pt x="382" y="477"/>
                  </a:lnTo>
                  <a:lnTo>
                    <a:pt x="382" y="477"/>
                  </a:lnTo>
                  <a:lnTo>
                    <a:pt x="379" y="484"/>
                  </a:lnTo>
                  <a:lnTo>
                    <a:pt x="377" y="489"/>
                  </a:lnTo>
                  <a:lnTo>
                    <a:pt x="368" y="499"/>
                  </a:lnTo>
                  <a:lnTo>
                    <a:pt x="361" y="509"/>
                  </a:lnTo>
                  <a:lnTo>
                    <a:pt x="354" y="520"/>
                  </a:lnTo>
                  <a:lnTo>
                    <a:pt x="355" y="523"/>
                  </a:lnTo>
                  <a:lnTo>
                    <a:pt x="355" y="523"/>
                  </a:lnTo>
                  <a:lnTo>
                    <a:pt x="343" y="540"/>
                  </a:lnTo>
                  <a:lnTo>
                    <a:pt x="329" y="558"/>
                  </a:lnTo>
                  <a:lnTo>
                    <a:pt x="316" y="579"/>
                  </a:lnTo>
                  <a:lnTo>
                    <a:pt x="305" y="599"/>
                  </a:lnTo>
                  <a:lnTo>
                    <a:pt x="305" y="599"/>
                  </a:lnTo>
                  <a:close/>
                  <a:moveTo>
                    <a:pt x="319" y="602"/>
                  </a:moveTo>
                  <a:lnTo>
                    <a:pt x="319" y="602"/>
                  </a:lnTo>
                  <a:lnTo>
                    <a:pt x="322" y="595"/>
                  </a:lnTo>
                  <a:lnTo>
                    <a:pt x="325" y="588"/>
                  </a:lnTo>
                  <a:lnTo>
                    <a:pt x="327" y="581"/>
                  </a:lnTo>
                  <a:lnTo>
                    <a:pt x="334" y="576"/>
                  </a:lnTo>
                  <a:lnTo>
                    <a:pt x="333" y="573"/>
                  </a:lnTo>
                  <a:lnTo>
                    <a:pt x="333" y="573"/>
                  </a:lnTo>
                  <a:lnTo>
                    <a:pt x="334" y="566"/>
                  </a:lnTo>
                  <a:lnTo>
                    <a:pt x="336" y="564"/>
                  </a:lnTo>
                  <a:lnTo>
                    <a:pt x="339" y="562"/>
                  </a:lnTo>
                  <a:lnTo>
                    <a:pt x="339" y="562"/>
                  </a:lnTo>
                  <a:lnTo>
                    <a:pt x="337" y="566"/>
                  </a:lnTo>
                  <a:lnTo>
                    <a:pt x="337" y="568"/>
                  </a:lnTo>
                  <a:lnTo>
                    <a:pt x="339" y="568"/>
                  </a:lnTo>
                  <a:lnTo>
                    <a:pt x="343" y="565"/>
                  </a:lnTo>
                  <a:lnTo>
                    <a:pt x="344" y="564"/>
                  </a:lnTo>
                  <a:lnTo>
                    <a:pt x="344" y="564"/>
                  </a:lnTo>
                  <a:lnTo>
                    <a:pt x="363" y="541"/>
                  </a:lnTo>
                  <a:lnTo>
                    <a:pt x="381" y="520"/>
                  </a:lnTo>
                  <a:lnTo>
                    <a:pt x="399" y="500"/>
                  </a:lnTo>
                  <a:lnTo>
                    <a:pt x="419" y="482"/>
                  </a:lnTo>
                  <a:lnTo>
                    <a:pt x="419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19" y="488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3" y="499"/>
                  </a:lnTo>
                  <a:lnTo>
                    <a:pt x="412" y="500"/>
                  </a:lnTo>
                  <a:lnTo>
                    <a:pt x="406" y="506"/>
                  </a:lnTo>
                  <a:lnTo>
                    <a:pt x="402" y="513"/>
                  </a:lnTo>
                  <a:lnTo>
                    <a:pt x="399" y="521"/>
                  </a:lnTo>
                  <a:lnTo>
                    <a:pt x="400" y="524"/>
                  </a:lnTo>
                  <a:lnTo>
                    <a:pt x="400" y="524"/>
                  </a:lnTo>
                  <a:lnTo>
                    <a:pt x="386" y="541"/>
                  </a:lnTo>
                  <a:lnTo>
                    <a:pt x="372" y="561"/>
                  </a:lnTo>
                  <a:lnTo>
                    <a:pt x="360" y="582"/>
                  </a:lnTo>
                  <a:lnTo>
                    <a:pt x="347" y="602"/>
                  </a:lnTo>
                  <a:lnTo>
                    <a:pt x="319" y="602"/>
                  </a:lnTo>
                  <a:close/>
                  <a:moveTo>
                    <a:pt x="361" y="602"/>
                  </a:moveTo>
                  <a:lnTo>
                    <a:pt x="361" y="602"/>
                  </a:lnTo>
                  <a:lnTo>
                    <a:pt x="363" y="597"/>
                  </a:lnTo>
                  <a:lnTo>
                    <a:pt x="365" y="593"/>
                  </a:lnTo>
                  <a:lnTo>
                    <a:pt x="371" y="585"/>
                  </a:lnTo>
                  <a:lnTo>
                    <a:pt x="378" y="578"/>
                  </a:lnTo>
                  <a:lnTo>
                    <a:pt x="384" y="569"/>
                  </a:lnTo>
                  <a:lnTo>
                    <a:pt x="379" y="571"/>
                  </a:lnTo>
                  <a:lnTo>
                    <a:pt x="379" y="571"/>
                  </a:lnTo>
                  <a:lnTo>
                    <a:pt x="381" y="565"/>
                  </a:lnTo>
                  <a:lnTo>
                    <a:pt x="384" y="561"/>
                  </a:lnTo>
                  <a:lnTo>
                    <a:pt x="389" y="552"/>
                  </a:lnTo>
                  <a:lnTo>
                    <a:pt x="389" y="552"/>
                  </a:lnTo>
                  <a:lnTo>
                    <a:pt x="389" y="557"/>
                  </a:lnTo>
                  <a:lnTo>
                    <a:pt x="388" y="559"/>
                  </a:lnTo>
                  <a:lnTo>
                    <a:pt x="385" y="564"/>
                  </a:lnTo>
                  <a:lnTo>
                    <a:pt x="384" y="569"/>
                  </a:lnTo>
                  <a:lnTo>
                    <a:pt x="384" y="569"/>
                  </a:lnTo>
                  <a:lnTo>
                    <a:pt x="402" y="548"/>
                  </a:lnTo>
                  <a:lnTo>
                    <a:pt x="420" y="529"/>
                  </a:lnTo>
                  <a:lnTo>
                    <a:pt x="441" y="507"/>
                  </a:lnTo>
                  <a:lnTo>
                    <a:pt x="452" y="499"/>
                  </a:lnTo>
                  <a:lnTo>
                    <a:pt x="465" y="491"/>
                  </a:lnTo>
                  <a:lnTo>
                    <a:pt x="465" y="491"/>
                  </a:lnTo>
                  <a:lnTo>
                    <a:pt x="459" y="500"/>
                  </a:lnTo>
                  <a:lnTo>
                    <a:pt x="455" y="509"/>
                  </a:lnTo>
                  <a:lnTo>
                    <a:pt x="452" y="516"/>
                  </a:lnTo>
                  <a:lnTo>
                    <a:pt x="447" y="523"/>
                  </a:lnTo>
                  <a:lnTo>
                    <a:pt x="447" y="523"/>
                  </a:lnTo>
                  <a:lnTo>
                    <a:pt x="445" y="519"/>
                  </a:lnTo>
                  <a:lnTo>
                    <a:pt x="445" y="521"/>
                  </a:lnTo>
                  <a:lnTo>
                    <a:pt x="445" y="521"/>
                  </a:lnTo>
                  <a:lnTo>
                    <a:pt x="443" y="523"/>
                  </a:lnTo>
                  <a:lnTo>
                    <a:pt x="443" y="524"/>
                  </a:lnTo>
                  <a:lnTo>
                    <a:pt x="444" y="529"/>
                  </a:lnTo>
                  <a:lnTo>
                    <a:pt x="444" y="529"/>
                  </a:lnTo>
                  <a:lnTo>
                    <a:pt x="434" y="543"/>
                  </a:lnTo>
                  <a:lnTo>
                    <a:pt x="423" y="557"/>
                  </a:lnTo>
                  <a:lnTo>
                    <a:pt x="413" y="571"/>
                  </a:lnTo>
                  <a:lnTo>
                    <a:pt x="403" y="586"/>
                  </a:lnTo>
                  <a:lnTo>
                    <a:pt x="403" y="586"/>
                  </a:lnTo>
                  <a:lnTo>
                    <a:pt x="403" y="590"/>
                  </a:lnTo>
                  <a:lnTo>
                    <a:pt x="403" y="596"/>
                  </a:lnTo>
                  <a:lnTo>
                    <a:pt x="403" y="597"/>
                  </a:lnTo>
                  <a:lnTo>
                    <a:pt x="405" y="599"/>
                  </a:lnTo>
                  <a:lnTo>
                    <a:pt x="406" y="597"/>
                  </a:lnTo>
                  <a:lnTo>
                    <a:pt x="407" y="596"/>
                  </a:lnTo>
                  <a:lnTo>
                    <a:pt x="407" y="596"/>
                  </a:lnTo>
                  <a:lnTo>
                    <a:pt x="419" y="579"/>
                  </a:lnTo>
                  <a:lnTo>
                    <a:pt x="430" y="565"/>
                  </a:lnTo>
                  <a:lnTo>
                    <a:pt x="443" y="551"/>
                  </a:lnTo>
                  <a:lnTo>
                    <a:pt x="455" y="537"/>
                  </a:lnTo>
                  <a:lnTo>
                    <a:pt x="469" y="524"/>
                  </a:lnTo>
                  <a:lnTo>
                    <a:pt x="485" y="513"/>
                  </a:lnTo>
                  <a:lnTo>
                    <a:pt x="516" y="491"/>
                  </a:lnTo>
                  <a:lnTo>
                    <a:pt x="444" y="603"/>
                  </a:lnTo>
                  <a:lnTo>
                    <a:pt x="444" y="603"/>
                  </a:lnTo>
                  <a:lnTo>
                    <a:pt x="402" y="602"/>
                  </a:lnTo>
                  <a:lnTo>
                    <a:pt x="381" y="602"/>
                  </a:lnTo>
                  <a:lnTo>
                    <a:pt x="361" y="602"/>
                  </a:lnTo>
                  <a:lnTo>
                    <a:pt x="361" y="602"/>
                  </a:lnTo>
                  <a:close/>
                  <a:moveTo>
                    <a:pt x="513" y="589"/>
                  </a:moveTo>
                  <a:lnTo>
                    <a:pt x="513" y="589"/>
                  </a:lnTo>
                  <a:lnTo>
                    <a:pt x="520" y="578"/>
                  </a:lnTo>
                  <a:lnTo>
                    <a:pt x="527" y="565"/>
                  </a:lnTo>
                  <a:lnTo>
                    <a:pt x="533" y="552"/>
                  </a:lnTo>
                  <a:lnTo>
                    <a:pt x="538" y="537"/>
                  </a:lnTo>
                  <a:lnTo>
                    <a:pt x="538" y="537"/>
                  </a:lnTo>
                  <a:lnTo>
                    <a:pt x="526" y="551"/>
                  </a:lnTo>
                  <a:lnTo>
                    <a:pt x="514" y="566"/>
                  </a:lnTo>
                  <a:lnTo>
                    <a:pt x="503" y="583"/>
                  </a:lnTo>
                  <a:lnTo>
                    <a:pt x="495" y="602"/>
                  </a:lnTo>
                  <a:lnTo>
                    <a:pt x="461" y="600"/>
                  </a:lnTo>
                  <a:lnTo>
                    <a:pt x="461" y="600"/>
                  </a:lnTo>
                  <a:lnTo>
                    <a:pt x="465" y="593"/>
                  </a:lnTo>
                  <a:lnTo>
                    <a:pt x="469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83" y="571"/>
                  </a:lnTo>
                  <a:lnTo>
                    <a:pt x="479" y="571"/>
                  </a:lnTo>
                  <a:lnTo>
                    <a:pt x="479" y="571"/>
                  </a:lnTo>
                  <a:lnTo>
                    <a:pt x="479" y="566"/>
                  </a:lnTo>
                  <a:lnTo>
                    <a:pt x="481" y="562"/>
                  </a:lnTo>
                  <a:lnTo>
                    <a:pt x="483" y="558"/>
                  </a:lnTo>
                  <a:lnTo>
                    <a:pt x="489" y="558"/>
                  </a:lnTo>
                  <a:lnTo>
                    <a:pt x="483" y="571"/>
                  </a:lnTo>
                  <a:lnTo>
                    <a:pt x="483" y="571"/>
                  </a:lnTo>
                  <a:lnTo>
                    <a:pt x="500" y="551"/>
                  </a:lnTo>
                  <a:lnTo>
                    <a:pt x="520" y="530"/>
                  </a:lnTo>
                  <a:lnTo>
                    <a:pt x="541" y="510"/>
                  </a:lnTo>
                  <a:lnTo>
                    <a:pt x="563" y="492"/>
                  </a:lnTo>
                  <a:lnTo>
                    <a:pt x="552" y="514"/>
                  </a:lnTo>
                  <a:lnTo>
                    <a:pt x="552" y="514"/>
                  </a:lnTo>
                  <a:lnTo>
                    <a:pt x="547" y="519"/>
                  </a:lnTo>
                  <a:lnTo>
                    <a:pt x="541" y="524"/>
                  </a:lnTo>
                  <a:lnTo>
                    <a:pt x="540" y="527"/>
                  </a:lnTo>
                  <a:lnTo>
                    <a:pt x="538" y="531"/>
                  </a:lnTo>
                  <a:lnTo>
                    <a:pt x="540" y="534"/>
                  </a:lnTo>
                  <a:lnTo>
                    <a:pt x="542" y="537"/>
                  </a:lnTo>
                  <a:lnTo>
                    <a:pt x="542" y="537"/>
                  </a:lnTo>
                  <a:lnTo>
                    <a:pt x="551" y="526"/>
                  </a:lnTo>
                  <a:lnTo>
                    <a:pt x="562" y="513"/>
                  </a:lnTo>
                  <a:lnTo>
                    <a:pt x="579" y="488"/>
                  </a:lnTo>
                  <a:lnTo>
                    <a:pt x="579" y="488"/>
                  </a:lnTo>
                  <a:lnTo>
                    <a:pt x="580" y="486"/>
                  </a:lnTo>
                  <a:lnTo>
                    <a:pt x="583" y="485"/>
                  </a:lnTo>
                  <a:lnTo>
                    <a:pt x="586" y="486"/>
                  </a:lnTo>
                  <a:lnTo>
                    <a:pt x="589" y="489"/>
                  </a:lnTo>
                  <a:lnTo>
                    <a:pt x="589" y="491"/>
                  </a:lnTo>
                  <a:lnTo>
                    <a:pt x="589" y="493"/>
                  </a:lnTo>
                  <a:lnTo>
                    <a:pt x="589" y="493"/>
                  </a:lnTo>
                  <a:lnTo>
                    <a:pt x="569" y="519"/>
                  </a:lnTo>
                  <a:lnTo>
                    <a:pt x="551" y="545"/>
                  </a:lnTo>
                  <a:lnTo>
                    <a:pt x="534" y="572"/>
                  </a:lnTo>
                  <a:lnTo>
                    <a:pt x="518" y="599"/>
                  </a:lnTo>
                  <a:lnTo>
                    <a:pt x="518" y="599"/>
                  </a:lnTo>
                  <a:lnTo>
                    <a:pt x="516" y="602"/>
                  </a:lnTo>
                  <a:lnTo>
                    <a:pt x="514" y="602"/>
                  </a:lnTo>
                  <a:lnTo>
                    <a:pt x="513" y="602"/>
                  </a:lnTo>
                  <a:lnTo>
                    <a:pt x="511" y="600"/>
                  </a:lnTo>
                  <a:lnTo>
                    <a:pt x="510" y="595"/>
                  </a:lnTo>
                  <a:lnTo>
                    <a:pt x="511" y="592"/>
                  </a:lnTo>
                  <a:lnTo>
                    <a:pt x="513" y="589"/>
                  </a:lnTo>
                  <a:lnTo>
                    <a:pt x="513" y="589"/>
                  </a:lnTo>
                  <a:close/>
                  <a:moveTo>
                    <a:pt x="542" y="600"/>
                  </a:moveTo>
                  <a:lnTo>
                    <a:pt x="542" y="600"/>
                  </a:lnTo>
                  <a:lnTo>
                    <a:pt x="541" y="599"/>
                  </a:lnTo>
                  <a:lnTo>
                    <a:pt x="541" y="597"/>
                  </a:lnTo>
                  <a:lnTo>
                    <a:pt x="542" y="593"/>
                  </a:lnTo>
                  <a:lnTo>
                    <a:pt x="544" y="592"/>
                  </a:lnTo>
                  <a:lnTo>
                    <a:pt x="542" y="590"/>
                  </a:lnTo>
                  <a:lnTo>
                    <a:pt x="540" y="590"/>
                  </a:lnTo>
                  <a:lnTo>
                    <a:pt x="535" y="592"/>
                  </a:lnTo>
                  <a:lnTo>
                    <a:pt x="535" y="592"/>
                  </a:lnTo>
                  <a:lnTo>
                    <a:pt x="549" y="566"/>
                  </a:lnTo>
                  <a:lnTo>
                    <a:pt x="565" y="540"/>
                  </a:lnTo>
                  <a:lnTo>
                    <a:pt x="583" y="513"/>
                  </a:lnTo>
                  <a:lnTo>
                    <a:pt x="600" y="489"/>
                  </a:lnTo>
                  <a:lnTo>
                    <a:pt x="600" y="489"/>
                  </a:lnTo>
                  <a:lnTo>
                    <a:pt x="601" y="488"/>
                  </a:lnTo>
                  <a:lnTo>
                    <a:pt x="604" y="486"/>
                  </a:lnTo>
                  <a:lnTo>
                    <a:pt x="611" y="486"/>
                  </a:lnTo>
                  <a:lnTo>
                    <a:pt x="630" y="488"/>
                  </a:lnTo>
                  <a:lnTo>
                    <a:pt x="630" y="488"/>
                  </a:lnTo>
                  <a:lnTo>
                    <a:pt x="606" y="510"/>
                  </a:lnTo>
                  <a:lnTo>
                    <a:pt x="585" y="533"/>
                  </a:lnTo>
                  <a:lnTo>
                    <a:pt x="575" y="545"/>
                  </a:lnTo>
                  <a:lnTo>
                    <a:pt x="565" y="558"/>
                  </a:lnTo>
                  <a:lnTo>
                    <a:pt x="556" y="571"/>
                  </a:lnTo>
                  <a:lnTo>
                    <a:pt x="548" y="585"/>
                  </a:lnTo>
                  <a:lnTo>
                    <a:pt x="548" y="585"/>
                  </a:lnTo>
                  <a:lnTo>
                    <a:pt x="590" y="537"/>
                  </a:lnTo>
                  <a:lnTo>
                    <a:pt x="613" y="513"/>
                  </a:lnTo>
                  <a:lnTo>
                    <a:pt x="637" y="491"/>
                  </a:lnTo>
                  <a:lnTo>
                    <a:pt x="637" y="491"/>
                  </a:lnTo>
                  <a:lnTo>
                    <a:pt x="637" y="495"/>
                  </a:lnTo>
                  <a:lnTo>
                    <a:pt x="637" y="499"/>
                  </a:lnTo>
                  <a:lnTo>
                    <a:pt x="632" y="506"/>
                  </a:lnTo>
                  <a:lnTo>
                    <a:pt x="628" y="513"/>
                  </a:lnTo>
                  <a:lnTo>
                    <a:pt x="624" y="519"/>
                  </a:lnTo>
                  <a:lnTo>
                    <a:pt x="624" y="519"/>
                  </a:lnTo>
                  <a:lnTo>
                    <a:pt x="622" y="520"/>
                  </a:lnTo>
                  <a:lnTo>
                    <a:pt x="621" y="520"/>
                  </a:lnTo>
                  <a:lnTo>
                    <a:pt x="620" y="521"/>
                  </a:lnTo>
                  <a:lnTo>
                    <a:pt x="569" y="600"/>
                  </a:lnTo>
                  <a:lnTo>
                    <a:pt x="569" y="600"/>
                  </a:lnTo>
                  <a:lnTo>
                    <a:pt x="563" y="602"/>
                  </a:lnTo>
                  <a:lnTo>
                    <a:pt x="555" y="602"/>
                  </a:lnTo>
                  <a:lnTo>
                    <a:pt x="547" y="602"/>
                  </a:lnTo>
                  <a:lnTo>
                    <a:pt x="542" y="600"/>
                  </a:lnTo>
                  <a:lnTo>
                    <a:pt x="542" y="600"/>
                  </a:lnTo>
                  <a:close/>
                  <a:moveTo>
                    <a:pt x="592" y="597"/>
                  </a:moveTo>
                  <a:lnTo>
                    <a:pt x="600" y="585"/>
                  </a:lnTo>
                  <a:lnTo>
                    <a:pt x="600" y="585"/>
                  </a:lnTo>
                  <a:lnTo>
                    <a:pt x="597" y="586"/>
                  </a:lnTo>
                  <a:lnTo>
                    <a:pt x="593" y="589"/>
                  </a:lnTo>
                  <a:lnTo>
                    <a:pt x="590" y="592"/>
                  </a:lnTo>
                  <a:lnTo>
                    <a:pt x="587" y="592"/>
                  </a:lnTo>
                  <a:lnTo>
                    <a:pt x="585" y="592"/>
                  </a:lnTo>
                  <a:lnTo>
                    <a:pt x="646" y="491"/>
                  </a:lnTo>
                  <a:lnTo>
                    <a:pt x="646" y="491"/>
                  </a:lnTo>
                  <a:lnTo>
                    <a:pt x="648" y="488"/>
                  </a:lnTo>
                  <a:lnTo>
                    <a:pt x="651" y="488"/>
                  </a:lnTo>
                  <a:lnTo>
                    <a:pt x="658" y="486"/>
                  </a:lnTo>
                  <a:lnTo>
                    <a:pt x="667" y="486"/>
                  </a:lnTo>
                  <a:lnTo>
                    <a:pt x="676" y="489"/>
                  </a:lnTo>
                  <a:lnTo>
                    <a:pt x="676" y="489"/>
                  </a:lnTo>
                  <a:lnTo>
                    <a:pt x="658" y="507"/>
                  </a:lnTo>
                  <a:lnTo>
                    <a:pt x="638" y="527"/>
                  </a:lnTo>
                  <a:lnTo>
                    <a:pt x="621" y="550"/>
                  </a:lnTo>
                  <a:lnTo>
                    <a:pt x="614" y="561"/>
                  </a:lnTo>
                  <a:lnTo>
                    <a:pt x="607" y="573"/>
                  </a:lnTo>
                  <a:lnTo>
                    <a:pt x="607" y="573"/>
                  </a:lnTo>
                  <a:lnTo>
                    <a:pt x="607" y="569"/>
                  </a:lnTo>
                  <a:lnTo>
                    <a:pt x="607" y="568"/>
                  </a:lnTo>
                  <a:lnTo>
                    <a:pt x="606" y="568"/>
                  </a:lnTo>
                  <a:lnTo>
                    <a:pt x="604" y="568"/>
                  </a:lnTo>
                  <a:lnTo>
                    <a:pt x="601" y="572"/>
                  </a:lnTo>
                  <a:lnTo>
                    <a:pt x="601" y="573"/>
                  </a:lnTo>
                  <a:lnTo>
                    <a:pt x="601" y="575"/>
                  </a:lnTo>
                  <a:lnTo>
                    <a:pt x="601" y="575"/>
                  </a:lnTo>
                  <a:lnTo>
                    <a:pt x="599" y="576"/>
                  </a:lnTo>
                  <a:lnTo>
                    <a:pt x="596" y="578"/>
                  </a:lnTo>
                  <a:lnTo>
                    <a:pt x="596" y="579"/>
                  </a:lnTo>
                  <a:lnTo>
                    <a:pt x="596" y="581"/>
                  </a:lnTo>
                  <a:lnTo>
                    <a:pt x="600" y="585"/>
                  </a:lnTo>
                  <a:lnTo>
                    <a:pt x="666" y="509"/>
                  </a:lnTo>
                  <a:lnTo>
                    <a:pt x="666" y="509"/>
                  </a:lnTo>
                  <a:lnTo>
                    <a:pt x="673" y="505"/>
                  </a:lnTo>
                  <a:lnTo>
                    <a:pt x="676" y="503"/>
                  </a:lnTo>
                  <a:lnTo>
                    <a:pt x="677" y="505"/>
                  </a:lnTo>
                  <a:lnTo>
                    <a:pt x="677" y="506"/>
                  </a:lnTo>
                  <a:lnTo>
                    <a:pt x="677" y="506"/>
                  </a:lnTo>
                  <a:lnTo>
                    <a:pt x="676" y="510"/>
                  </a:lnTo>
                  <a:lnTo>
                    <a:pt x="674" y="514"/>
                  </a:lnTo>
                  <a:lnTo>
                    <a:pt x="669" y="521"/>
                  </a:lnTo>
                  <a:lnTo>
                    <a:pt x="666" y="524"/>
                  </a:lnTo>
                  <a:lnTo>
                    <a:pt x="666" y="524"/>
                  </a:lnTo>
                  <a:lnTo>
                    <a:pt x="665" y="526"/>
                  </a:lnTo>
                  <a:lnTo>
                    <a:pt x="663" y="527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4"/>
                  </a:lnTo>
                  <a:lnTo>
                    <a:pt x="662" y="534"/>
                  </a:lnTo>
                  <a:lnTo>
                    <a:pt x="652" y="543"/>
                  </a:lnTo>
                  <a:lnTo>
                    <a:pt x="644" y="554"/>
                  </a:lnTo>
                  <a:lnTo>
                    <a:pt x="630" y="576"/>
                  </a:lnTo>
                  <a:lnTo>
                    <a:pt x="630" y="576"/>
                  </a:lnTo>
                  <a:lnTo>
                    <a:pt x="624" y="585"/>
                  </a:lnTo>
                  <a:lnTo>
                    <a:pt x="620" y="590"/>
                  </a:lnTo>
                  <a:lnTo>
                    <a:pt x="615" y="595"/>
                  </a:lnTo>
                  <a:lnTo>
                    <a:pt x="610" y="599"/>
                  </a:lnTo>
                  <a:lnTo>
                    <a:pt x="604" y="600"/>
                  </a:lnTo>
                  <a:lnTo>
                    <a:pt x="599" y="600"/>
                  </a:lnTo>
                  <a:lnTo>
                    <a:pt x="592" y="597"/>
                  </a:lnTo>
                  <a:lnTo>
                    <a:pt x="592" y="597"/>
                  </a:lnTo>
                  <a:close/>
                  <a:moveTo>
                    <a:pt x="693" y="488"/>
                  </a:moveTo>
                  <a:lnTo>
                    <a:pt x="725" y="488"/>
                  </a:lnTo>
                  <a:lnTo>
                    <a:pt x="725" y="488"/>
                  </a:lnTo>
                  <a:lnTo>
                    <a:pt x="704" y="507"/>
                  </a:lnTo>
                  <a:lnTo>
                    <a:pt x="683" y="529"/>
                  </a:lnTo>
                  <a:lnTo>
                    <a:pt x="672" y="538"/>
                  </a:lnTo>
                  <a:lnTo>
                    <a:pt x="662" y="550"/>
                  </a:lnTo>
                  <a:lnTo>
                    <a:pt x="653" y="561"/>
                  </a:lnTo>
                  <a:lnTo>
                    <a:pt x="646" y="573"/>
                  </a:lnTo>
                  <a:lnTo>
                    <a:pt x="646" y="573"/>
                  </a:lnTo>
                  <a:lnTo>
                    <a:pt x="651" y="562"/>
                  </a:lnTo>
                  <a:lnTo>
                    <a:pt x="656" y="551"/>
                  </a:lnTo>
                  <a:lnTo>
                    <a:pt x="667" y="530"/>
                  </a:lnTo>
                  <a:lnTo>
                    <a:pt x="681" y="510"/>
                  </a:lnTo>
                  <a:lnTo>
                    <a:pt x="693" y="488"/>
                  </a:lnTo>
                  <a:lnTo>
                    <a:pt x="693" y="488"/>
                  </a:lnTo>
                  <a:close/>
                  <a:moveTo>
                    <a:pt x="684" y="602"/>
                  </a:moveTo>
                  <a:lnTo>
                    <a:pt x="710" y="568"/>
                  </a:lnTo>
                  <a:lnTo>
                    <a:pt x="710" y="568"/>
                  </a:lnTo>
                  <a:lnTo>
                    <a:pt x="708" y="566"/>
                  </a:lnTo>
                  <a:lnTo>
                    <a:pt x="708" y="565"/>
                  </a:lnTo>
                  <a:lnTo>
                    <a:pt x="711" y="558"/>
                  </a:lnTo>
                  <a:lnTo>
                    <a:pt x="715" y="551"/>
                  </a:lnTo>
                  <a:lnTo>
                    <a:pt x="715" y="548"/>
                  </a:lnTo>
                  <a:lnTo>
                    <a:pt x="714" y="547"/>
                  </a:lnTo>
                  <a:lnTo>
                    <a:pt x="714" y="541"/>
                  </a:lnTo>
                  <a:lnTo>
                    <a:pt x="714" y="541"/>
                  </a:lnTo>
                  <a:lnTo>
                    <a:pt x="703" y="554"/>
                  </a:lnTo>
                  <a:lnTo>
                    <a:pt x="691" y="569"/>
                  </a:lnTo>
                  <a:lnTo>
                    <a:pt x="683" y="586"/>
                  </a:lnTo>
                  <a:lnTo>
                    <a:pt x="674" y="602"/>
                  </a:lnTo>
                  <a:lnTo>
                    <a:pt x="627" y="602"/>
                  </a:lnTo>
                  <a:lnTo>
                    <a:pt x="627" y="602"/>
                  </a:lnTo>
                  <a:lnTo>
                    <a:pt x="681" y="543"/>
                  </a:lnTo>
                  <a:lnTo>
                    <a:pt x="710" y="514"/>
                  </a:lnTo>
                  <a:lnTo>
                    <a:pt x="739" y="486"/>
                  </a:lnTo>
                  <a:lnTo>
                    <a:pt x="739" y="486"/>
                  </a:lnTo>
                  <a:lnTo>
                    <a:pt x="736" y="496"/>
                  </a:lnTo>
                  <a:lnTo>
                    <a:pt x="732" y="507"/>
                  </a:lnTo>
                  <a:lnTo>
                    <a:pt x="728" y="514"/>
                  </a:lnTo>
                  <a:lnTo>
                    <a:pt x="726" y="514"/>
                  </a:lnTo>
                  <a:lnTo>
                    <a:pt x="726" y="513"/>
                  </a:lnTo>
                  <a:lnTo>
                    <a:pt x="726" y="513"/>
                  </a:lnTo>
                  <a:lnTo>
                    <a:pt x="718" y="523"/>
                  </a:lnTo>
                  <a:lnTo>
                    <a:pt x="715" y="529"/>
                  </a:lnTo>
                  <a:lnTo>
                    <a:pt x="715" y="531"/>
                  </a:lnTo>
                  <a:lnTo>
                    <a:pt x="717" y="533"/>
                  </a:lnTo>
                  <a:lnTo>
                    <a:pt x="717" y="533"/>
                  </a:lnTo>
                  <a:lnTo>
                    <a:pt x="726" y="524"/>
                  </a:lnTo>
                  <a:lnTo>
                    <a:pt x="735" y="513"/>
                  </a:lnTo>
                  <a:lnTo>
                    <a:pt x="742" y="502"/>
                  </a:lnTo>
                  <a:lnTo>
                    <a:pt x="748" y="488"/>
                  </a:lnTo>
                  <a:lnTo>
                    <a:pt x="748" y="488"/>
                  </a:lnTo>
                  <a:lnTo>
                    <a:pt x="760" y="491"/>
                  </a:lnTo>
                  <a:lnTo>
                    <a:pt x="767" y="491"/>
                  </a:lnTo>
                  <a:lnTo>
                    <a:pt x="774" y="491"/>
                  </a:lnTo>
                  <a:lnTo>
                    <a:pt x="774" y="491"/>
                  </a:lnTo>
                  <a:lnTo>
                    <a:pt x="757" y="506"/>
                  </a:lnTo>
                  <a:lnTo>
                    <a:pt x="739" y="524"/>
                  </a:lnTo>
                  <a:lnTo>
                    <a:pt x="731" y="534"/>
                  </a:lnTo>
                  <a:lnTo>
                    <a:pt x="722" y="545"/>
                  </a:lnTo>
                  <a:lnTo>
                    <a:pt x="715" y="557"/>
                  </a:lnTo>
                  <a:lnTo>
                    <a:pt x="710" y="568"/>
                  </a:lnTo>
                  <a:lnTo>
                    <a:pt x="710" y="568"/>
                  </a:lnTo>
                  <a:lnTo>
                    <a:pt x="726" y="550"/>
                  </a:lnTo>
                  <a:lnTo>
                    <a:pt x="745" y="531"/>
                  </a:lnTo>
                  <a:lnTo>
                    <a:pt x="764" y="514"/>
                  </a:lnTo>
                  <a:lnTo>
                    <a:pt x="784" y="499"/>
                  </a:lnTo>
                  <a:lnTo>
                    <a:pt x="784" y="499"/>
                  </a:lnTo>
                  <a:lnTo>
                    <a:pt x="780" y="507"/>
                  </a:lnTo>
                  <a:lnTo>
                    <a:pt x="773" y="516"/>
                  </a:lnTo>
                  <a:lnTo>
                    <a:pt x="767" y="524"/>
                  </a:lnTo>
                  <a:lnTo>
                    <a:pt x="760" y="534"/>
                  </a:lnTo>
                  <a:lnTo>
                    <a:pt x="763" y="538"/>
                  </a:lnTo>
                  <a:lnTo>
                    <a:pt x="763" y="538"/>
                  </a:lnTo>
                  <a:lnTo>
                    <a:pt x="750" y="552"/>
                  </a:lnTo>
                  <a:lnTo>
                    <a:pt x="738" y="568"/>
                  </a:lnTo>
                  <a:lnTo>
                    <a:pt x="726" y="585"/>
                  </a:lnTo>
                  <a:lnTo>
                    <a:pt x="715" y="602"/>
                  </a:lnTo>
                  <a:lnTo>
                    <a:pt x="684" y="602"/>
                  </a:lnTo>
                  <a:close/>
                  <a:moveTo>
                    <a:pt x="1161" y="512"/>
                  </a:moveTo>
                  <a:lnTo>
                    <a:pt x="1161" y="512"/>
                  </a:lnTo>
                  <a:lnTo>
                    <a:pt x="1155" y="520"/>
                  </a:lnTo>
                  <a:lnTo>
                    <a:pt x="1152" y="523"/>
                  </a:lnTo>
                  <a:lnTo>
                    <a:pt x="1149" y="524"/>
                  </a:lnTo>
                  <a:lnTo>
                    <a:pt x="1149" y="524"/>
                  </a:lnTo>
                  <a:lnTo>
                    <a:pt x="1147" y="523"/>
                  </a:lnTo>
                  <a:lnTo>
                    <a:pt x="1147" y="523"/>
                  </a:lnTo>
                  <a:lnTo>
                    <a:pt x="1152" y="516"/>
                  </a:lnTo>
                  <a:lnTo>
                    <a:pt x="1156" y="513"/>
                  </a:lnTo>
                  <a:lnTo>
                    <a:pt x="1161" y="512"/>
                  </a:lnTo>
                  <a:lnTo>
                    <a:pt x="1161" y="512"/>
                  </a:lnTo>
                  <a:close/>
                  <a:moveTo>
                    <a:pt x="1083" y="566"/>
                  </a:moveTo>
                  <a:lnTo>
                    <a:pt x="1083" y="566"/>
                  </a:lnTo>
                  <a:lnTo>
                    <a:pt x="1079" y="571"/>
                  </a:lnTo>
                  <a:lnTo>
                    <a:pt x="1078" y="573"/>
                  </a:lnTo>
                  <a:lnTo>
                    <a:pt x="1076" y="576"/>
                  </a:lnTo>
                  <a:lnTo>
                    <a:pt x="1076" y="576"/>
                  </a:lnTo>
                  <a:lnTo>
                    <a:pt x="1075" y="581"/>
                  </a:lnTo>
                  <a:lnTo>
                    <a:pt x="1072" y="583"/>
                  </a:lnTo>
                  <a:lnTo>
                    <a:pt x="1065" y="590"/>
                  </a:lnTo>
                  <a:lnTo>
                    <a:pt x="1065" y="590"/>
                  </a:lnTo>
                  <a:lnTo>
                    <a:pt x="1067" y="586"/>
                  </a:lnTo>
                  <a:lnTo>
                    <a:pt x="1069" y="582"/>
                  </a:lnTo>
                  <a:lnTo>
                    <a:pt x="1076" y="576"/>
                  </a:lnTo>
                  <a:lnTo>
                    <a:pt x="1076" y="576"/>
                  </a:lnTo>
                  <a:lnTo>
                    <a:pt x="1082" y="564"/>
                  </a:lnTo>
                  <a:lnTo>
                    <a:pt x="1089" y="552"/>
                  </a:lnTo>
                  <a:lnTo>
                    <a:pt x="1104" y="531"/>
                  </a:lnTo>
                  <a:lnTo>
                    <a:pt x="1140" y="491"/>
                  </a:lnTo>
                  <a:lnTo>
                    <a:pt x="1140" y="491"/>
                  </a:lnTo>
                  <a:lnTo>
                    <a:pt x="1141" y="491"/>
                  </a:lnTo>
                  <a:lnTo>
                    <a:pt x="1144" y="489"/>
                  </a:lnTo>
                  <a:lnTo>
                    <a:pt x="1151" y="489"/>
                  </a:lnTo>
                  <a:lnTo>
                    <a:pt x="1159" y="491"/>
                  </a:lnTo>
                  <a:lnTo>
                    <a:pt x="1171" y="489"/>
                  </a:lnTo>
                  <a:lnTo>
                    <a:pt x="1083" y="566"/>
                  </a:lnTo>
                  <a:close/>
                  <a:moveTo>
                    <a:pt x="1182" y="492"/>
                  </a:moveTo>
                  <a:lnTo>
                    <a:pt x="1182" y="492"/>
                  </a:lnTo>
                  <a:lnTo>
                    <a:pt x="1183" y="491"/>
                  </a:lnTo>
                  <a:lnTo>
                    <a:pt x="1186" y="489"/>
                  </a:lnTo>
                  <a:lnTo>
                    <a:pt x="1193" y="489"/>
                  </a:lnTo>
                  <a:lnTo>
                    <a:pt x="1200" y="491"/>
                  </a:lnTo>
                  <a:lnTo>
                    <a:pt x="1207" y="491"/>
                  </a:lnTo>
                  <a:lnTo>
                    <a:pt x="1133" y="555"/>
                  </a:lnTo>
                  <a:lnTo>
                    <a:pt x="1182" y="492"/>
                  </a:lnTo>
                  <a:close/>
                  <a:moveTo>
                    <a:pt x="769" y="471"/>
                  </a:moveTo>
                  <a:lnTo>
                    <a:pt x="769" y="471"/>
                  </a:lnTo>
                  <a:lnTo>
                    <a:pt x="788" y="467"/>
                  </a:lnTo>
                  <a:lnTo>
                    <a:pt x="814" y="465"/>
                  </a:lnTo>
                  <a:lnTo>
                    <a:pt x="864" y="464"/>
                  </a:lnTo>
                  <a:lnTo>
                    <a:pt x="864" y="464"/>
                  </a:lnTo>
                  <a:lnTo>
                    <a:pt x="953" y="464"/>
                  </a:lnTo>
                  <a:lnTo>
                    <a:pt x="1041" y="465"/>
                  </a:lnTo>
                  <a:lnTo>
                    <a:pt x="1133" y="468"/>
                  </a:lnTo>
                  <a:lnTo>
                    <a:pt x="1225" y="469"/>
                  </a:lnTo>
                  <a:lnTo>
                    <a:pt x="1225" y="469"/>
                  </a:lnTo>
                  <a:lnTo>
                    <a:pt x="1228" y="471"/>
                  </a:lnTo>
                  <a:lnTo>
                    <a:pt x="1230" y="472"/>
                  </a:lnTo>
                  <a:lnTo>
                    <a:pt x="1231" y="474"/>
                  </a:lnTo>
                  <a:lnTo>
                    <a:pt x="1231" y="475"/>
                  </a:lnTo>
                  <a:lnTo>
                    <a:pt x="1227" y="475"/>
                  </a:lnTo>
                  <a:lnTo>
                    <a:pt x="1227" y="475"/>
                  </a:lnTo>
                  <a:lnTo>
                    <a:pt x="1111" y="475"/>
                  </a:lnTo>
                  <a:lnTo>
                    <a:pt x="998" y="475"/>
                  </a:lnTo>
                  <a:lnTo>
                    <a:pt x="882" y="474"/>
                  </a:lnTo>
                  <a:lnTo>
                    <a:pt x="826" y="472"/>
                  </a:lnTo>
                  <a:lnTo>
                    <a:pt x="769" y="471"/>
                  </a:lnTo>
                  <a:lnTo>
                    <a:pt x="769" y="471"/>
                  </a:lnTo>
                  <a:close/>
                  <a:moveTo>
                    <a:pt x="1057" y="500"/>
                  </a:moveTo>
                  <a:lnTo>
                    <a:pt x="1057" y="500"/>
                  </a:lnTo>
                  <a:lnTo>
                    <a:pt x="1045" y="509"/>
                  </a:lnTo>
                  <a:lnTo>
                    <a:pt x="1034" y="517"/>
                  </a:lnTo>
                  <a:lnTo>
                    <a:pt x="1013" y="536"/>
                  </a:lnTo>
                  <a:lnTo>
                    <a:pt x="1013" y="536"/>
                  </a:lnTo>
                  <a:lnTo>
                    <a:pt x="1019" y="524"/>
                  </a:lnTo>
                  <a:lnTo>
                    <a:pt x="1024" y="512"/>
                  </a:lnTo>
                  <a:lnTo>
                    <a:pt x="1031" y="500"/>
                  </a:lnTo>
                  <a:lnTo>
                    <a:pt x="1037" y="489"/>
                  </a:lnTo>
                  <a:lnTo>
                    <a:pt x="1114" y="491"/>
                  </a:lnTo>
                  <a:lnTo>
                    <a:pt x="1027" y="568"/>
                  </a:lnTo>
                  <a:lnTo>
                    <a:pt x="1027" y="568"/>
                  </a:lnTo>
                  <a:lnTo>
                    <a:pt x="1041" y="551"/>
                  </a:lnTo>
                  <a:lnTo>
                    <a:pt x="1054" y="534"/>
                  </a:lnTo>
                  <a:lnTo>
                    <a:pt x="1065" y="516"/>
                  </a:lnTo>
                  <a:lnTo>
                    <a:pt x="1075" y="498"/>
                  </a:lnTo>
                  <a:lnTo>
                    <a:pt x="1075" y="498"/>
                  </a:lnTo>
                  <a:lnTo>
                    <a:pt x="1075" y="495"/>
                  </a:lnTo>
                  <a:lnTo>
                    <a:pt x="1075" y="493"/>
                  </a:lnTo>
                  <a:lnTo>
                    <a:pt x="1069" y="495"/>
                  </a:lnTo>
                  <a:lnTo>
                    <a:pt x="1062" y="498"/>
                  </a:lnTo>
                  <a:lnTo>
                    <a:pt x="1057" y="500"/>
                  </a:lnTo>
                  <a:lnTo>
                    <a:pt x="1057" y="500"/>
                  </a:lnTo>
                  <a:close/>
                  <a:moveTo>
                    <a:pt x="988" y="491"/>
                  </a:moveTo>
                  <a:lnTo>
                    <a:pt x="1019" y="489"/>
                  </a:lnTo>
                  <a:lnTo>
                    <a:pt x="961" y="544"/>
                  </a:lnTo>
                  <a:lnTo>
                    <a:pt x="961" y="544"/>
                  </a:lnTo>
                  <a:lnTo>
                    <a:pt x="974" y="520"/>
                  </a:lnTo>
                  <a:lnTo>
                    <a:pt x="981" y="509"/>
                  </a:lnTo>
                  <a:lnTo>
                    <a:pt x="986" y="498"/>
                  </a:lnTo>
                  <a:lnTo>
                    <a:pt x="986" y="498"/>
                  </a:lnTo>
                  <a:lnTo>
                    <a:pt x="988" y="491"/>
                  </a:lnTo>
                  <a:lnTo>
                    <a:pt x="988" y="491"/>
                  </a:lnTo>
                  <a:close/>
                  <a:moveTo>
                    <a:pt x="948" y="491"/>
                  </a:moveTo>
                  <a:lnTo>
                    <a:pt x="948" y="491"/>
                  </a:lnTo>
                  <a:lnTo>
                    <a:pt x="936" y="503"/>
                  </a:lnTo>
                  <a:lnTo>
                    <a:pt x="925" y="517"/>
                  </a:lnTo>
                  <a:lnTo>
                    <a:pt x="911" y="530"/>
                  </a:lnTo>
                  <a:lnTo>
                    <a:pt x="904" y="536"/>
                  </a:lnTo>
                  <a:lnTo>
                    <a:pt x="896" y="541"/>
                  </a:lnTo>
                  <a:lnTo>
                    <a:pt x="896" y="541"/>
                  </a:lnTo>
                  <a:lnTo>
                    <a:pt x="913" y="520"/>
                  </a:lnTo>
                  <a:lnTo>
                    <a:pt x="920" y="509"/>
                  </a:lnTo>
                  <a:lnTo>
                    <a:pt x="927" y="496"/>
                  </a:lnTo>
                  <a:lnTo>
                    <a:pt x="927" y="496"/>
                  </a:lnTo>
                  <a:lnTo>
                    <a:pt x="927" y="493"/>
                  </a:lnTo>
                  <a:lnTo>
                    <a:pt x="929" y="491"/>
                  </a:lnTo>
                  <a:lnTo>
                    <a:pt x="929" y="491"/>
                  </a:lnTo>
                  <a:lnTo>
                    <a:pt x="933" y="489"/>
                  </a:lnTo>
                  <a:lnTo>
                    <a:pt x="939" y="489"/>
                  </a:lnTo>
                  <a:lnTo>
                    <a:pt x="948" y="491"/>
                  </a:lnTo>
                  <a:lnTo>
                    <a:pt x="948" y="491"/>
                  </a:lnTo>
                  <a:close/>
                  <a:moveTo>
                    <a:pt x="912" y="489"/>
                  </a:moveTo>
                  <a:lnTo>
                    <a:pt x="867" y="534"/>
                  </a:lnTo>
                  <a:lnTo>
                    <a:pt x="867" y="534"/>
                  </a:lnTo>
                  <a:lnTo>
                    <a:pt x="873" y="523"/>
                  </a:lnTo>
                  <a:lnTo>
                    <a:pt x="880" y="512"/>
                  </a:lnTo>
                  <a:lnTo>
                    <a:pt x="895" y="489"/>
                  </a:lnTo>
                  <a:lnTo>
                    <a:pt x="895" y="489"/>
                  </a:lnTo>
                  <a:lnTo>
                    <a:pt x="898" y="489"/>
                  </a:lnTo>
                  <a:lnTo>
                    <a:pt x="902" y="489"/>
                  </a:lnTo>
                  <a:lnTo>
                    <a:pt x="912" y="489"/>
                  </a:lnTo>
                  <a:lnTo>
                    <a:pt x="912" y="489"/>
                  </a:lnTo>
                  <a:close/>
                  <a:moveTo>
                    <a:pt x="873" y="492"/>
                  </a:moveTo>
                  <a:lnTo>
                    <a:pt x="873" y="492"/>
                  </a:lnTo>
                  <a:lnTo>
                    <a:pt x="856" y="502"/>
                  </a:lnTo>
                  <a:lnTo>
                    <a:pt x="842" y="514"/>
                  </a:lnTo>
                  <a:lnTo>
                    <a:pt x="814" y="538"/>
                  </a:lnTo>
                  <a:lnTo>
                    <a:pt x="814" y="538"/>
                  </a:lnTo>
                  <a:lnTo>
                    <a:pt x="814" y="543"/>
                  </a:lnTo>
                  <a:lnTo>
                    <a:pt x="812" y="545"/>
                  </a:lnTo>
                  <a:lnTo>
                    <a:pt x="809" y="548"/>
                  </a:lnTo>
                  <a:lnTo>
                    <a:pt x="807" y="551"/>
                  </a:lnTo>
                  <a:lnTo>
                    <a:pt x="811" y="541"/>
                  </a:lnTo>
                  <a:lnTo>
                    <a:pt x="812" y="538"/>
                  </a:lnTo>
                  <a:lnTo>
                    <a:pt x="814" y="538"/>
                  </a:lnTo>
                  <a:lnTo>
                    <a:pt x="814" y="538"/>
                  </a:lnTo>
                  <a:lnTo>
                    <a:pt x="818" y="533"/>
                  </a:lnTo>
                  <a:lnTo>
                    <a:pt x="822" y="526"/>
                  </a:lnTo>
                  <a:lnTo>
                    <a:pt x="830" y="512"/>
                  </a:lnTo>
                  <a:lnTo>
                    <a:pt x="835" y="503"/>
                  </a:lnTo>
                  <a:lnTo>
                    <a:pt x="839" y="498"/>
                  </a:lnTo>
                  <a:lnTo>
                    <a:pt x="845" y="492"/>
                  </a:lnTo>
                  <a:lnTo>
                    <a:pt x="852" y="489"/>
                  </a:lnTo>
                  <a:lnTo>
                    <a:pt x="852" y="489"/>
                  </a:lnTo>
                  <a:lnTo>
                    <a:pt x="857" y="489"/>
                  </a:lnTo>
                  <a:lnTo>
                    <a:pt x="863" y="489"/>
                  </a:lnTo>
                  <a:lnTo>
                    <a:pt x="868" y="491"/>
                  </a:lnTo>
                  <a:lnTo>
                    <a:pt x="873" y="492"/>
                  </a:lnTo>
                  <a:lnTo>
                    <a:pt x="873" y="492"/>
                  </a:lnTo>
                  <a:close/>
                  <a:moveTo>
                    <a:pt x="729" y="602"/>
                  </a:moveTo>
                  <a:lnTo>
                    <a:pt x="729" y="602"/>
                  </a:lnTo>
                  <a:lnTo>
                    <a:pt x="738" y="588"/>
                  </a:lnTo>
                  <a:lnTo>
                    <a:pt x="743" y="581"/>
                  </a:lnTo>
                  <a:lnTo>
                    <a:pt x="749" y="575"/>
                  </a:lnTo>
                  <a:lnTo>
                    <a:pt x="749" y="575"/>
                  </a:lnTo>
                  <a:lnTo>
                    <a:pt x="748" y="573"/>
                  </a:lnTo>
                  <a:lnTo>
                    <a:pt x="746" y="572"/>
                  </a:lnTo>
                  <a:lnTo>
                    <a:pt x="746" y="572"/>
                  </a:lnTo>
                  <a:lnTo>
                    <a:pt x="749" y="568"/>
                  </a:lnTo>
                  <a:lnTo>
                    <a:pt x="752" y="564"/>
                  </a:lnTo>
                  <a:lnTo>
                    <a:pt x="755" y="559"/>
                  </a:lnTo>
                  <a:lnTo>
                    <a:pt x="757" y="555"/>
                  </a:lnTo>
                  <a:lnTo>
                    <a:pt x="759" y="554"/>
                  </a:lnTo>
                  <a:lnTo>
                    <a:pt x="756" y="552"/>
                  </a:lnTo>
                  <a:lnTo>
                    <a:pt x="756" y="552"/>
                  </a:lnTo>
                  <a:lnTo>
                    <a:pt x="777" y="523"/>
                  </a:lnTo>
                  <a:lnTo>
                    <a:pt x="788" y="509"/>
                  </a:lnTo>
                  <a:lnTo>
                    <a:pt x="797" y="492"/>
                  </a:lnTo>
                  <a:lnTo>
                    <a:pt x="797" y="492"/>
                  </a:lnTo>
                  <a:lnTo>
                    <a:pt x="800" y="489"/>
                  </a:lnTo>
                  <a:lnTo>
                    <a:pt x="801" y="489"/>
                  </a:lnTo>
                  <a:lnTo>
                    <a:pt x="808" y="489"/>
                  </a:lnTo>
                  <a:lnTo>
                    <a:pt x="825" y="491"/>
                  </a:lnTo>
                  <a:lnTo>
                    <a:pt x="825" y="491"/>
                  </a:lnTo>
                  <a:lnTo>
                    <a:pt x="791" y="520"/>
                  </a:lnTo>
                  <a:lnTo>
                    <a:pt x="776" y="536"/>
                  </a:lnTo>
                  <a:lnTo>
                    <a:pt x="760" y="551"/>
                  </a:lnTo>
                  <a:lnTo>
                    <a:pt x="762" y="555"/>
                  </a:lnTo>
                  <a:lnTo>
                    <a:pt x="762" y="555"/>
                  </a:lnTo>
                  <a:lnTo>
                    <a:pt x="759" y="558"/>
                  </a:lnTo>
                  <a:lnTo>
                    <a:pt x="756" y="564"/>
                  </a:lnTo>
                  <a:lnTo>
                    <a:pt x="752" y="572"/>
                  </a:lnTo>
                  <a:lnTo>
                    <a:pt x="752" y="572"/>
                  </a:lnTo>
                  <a:lnTo>
                    <a:pt x="769" y="554"/>
                  </a:lnTo>
                  <a:lnTo>
                    <a:pt x="787" y="536"/>
                  </a:lnTo>
                  <a:lnTo>
                    <a:pt x="807" y="517"/>
                  </a:lnTo>
                  <a:lnTo>
                    <a:pt x="828" y="499"/>
                  </a:lnTo>
                  <a:lnTo>
                    <a:pt x="828" y="499"/>
                  </a:lnTo>
                  <a:lnTo>
                    <a:pt x="826" y="506"/>
                  </a:lnTo>
                  <a:lnTo>
                    <a:pt x="823" y="512"/>
                  </a:lnTo>
                  <a:lnTo>
                    <a:pt x="821" y="519"/>
                  </a:lnTo>
                  <a:lnTo>
                    <a:pt x="815" y="524"/>
                  </a:lnTo>
                  <a:lnTo>
                    <a:pt x="815" y="524"/>
                  </a:lnTo>
                  <a:lnTo>
                    <a:pt x="814" y="521"/>
                  </a:lnTo>
                  <a:lnTo>
                    <a:pt x="814" y="523"/>
                  </a:lnTo>
                  <a:lnTo>
                    <a:pt x="811" y="527"/>
                  </a:lnTo>
                  <a:lnTo>
                    <a:pt x="812" y="530"/>
                  </a:lnTo>
                  <a:lnTo>
                    <a:pt x="812" y="530"/>
                  </a:lnTo>
                  <a:lnTo>
                    <a:pt x="802" y="543"/>
                  </a:lnTo>
                  <a:lnTo>
                    <a:pt x="793" y="555"/>
                  </a:lnTo>
                  <a:lnTo>
                    <a:pt x="781" y="569"/>
                  </a:lnTo>
                  <a:lnTo>
                    <a:pt x="773" y="582"/>
                  </a:lnTo>
                  <a:lnTo>
                    <a:pt x="773" y="582"/>
                  </a:lnTo>
                  <a:lnTo>
                    <a:pt x="764" y="593"/>
                  </a:lnTo>
                  <a:lnTo>
                    <a:pt x="763" y="596"/>
                  </a:lnTo>
                  <a:lnTo>
                    <a:pt x="762" y="599"/>
                  </a:lnTo>
                  <a:lnTo>
                    <a:pt x="763" y="602"/>
                  </a:lnTo>
                  <a:lnTo>
                    <a:pt x="764" y="606"/>
                  </a:lnTo>
                  <a:lnTo>
                    <a:pt x="764" y="606"/>
                  </a:lnTo>
                  <a:lnTo>
                    <a:pt x="748" y="603"/>
                  </a:lnTo>
                  <a:lnTo>
                    <a:pt x="729" y="602"/>
                  </a:lnTo>
                  <a:lnTo>
                    <a:pt x="729" y="602"/>
                  </a:lnTo>
                  <a:close/>
                  <a:moveTo>
                    <a:pt x="769" y="604"/>
                  </a:moveTo>
                  <a:lnTo>
                    <a:pt x="769" y="604"/>
                  </a:lnTo>
                  <a:lnTo>
                    <a:pt x="791" y="576"/>
                  </a:lnTo>
                  <a:lnTo>
                    <a:pt x="816" y="550"/>
                  </a:lnTo>
                  <a:lnTo>
                    <a:pt x="843" y="524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7"/>
                  </a:lnTo>
                  <a:lnTo>
                    <a:pt x="871" y="513"/>
                  </a:lnTo>
                  <a:lnTo>
                    <a:pt x="868" y="519"/>
                  </a:lnTo>
                  <a:lnTo>
                    <a:pt x="864" y="521"/>
                  </a:lnTo>
                  <a:lnTo>
                    <a:pt x="863" y="523"/>
                  </a:lnTo>
                  <a:lnTo>
                    <a:pt x="860" y="526"/>
                  </a:lnTo>
                  <a:lnTo>
                    <a:pt x="860" y="526"/>
                  </a:lnTo>
                  <a:lnTo>
                    <a:pt x="846" y="547"/>
                  </a:lnTo>
                  <a:lnTo>
                    <a:pt x="832" y="566"/>
                  </a:lnTo>
                  <a:lnTo>
                    <a:pt x="816" y="586"/>
                  </a:lnTo>
                  <a:lnTo>
                    <a:pt x="804" y="606"/>
                  </a:lnTo>
                  <a:lnTo>
                    <a:pt x="804" y="606"/>
                  </a:lnTo>
                  <a:lnTo>
                    <a:pt x="801" y="606"/>
                  </a:lnTo>
                  <a:lnTo>
                    <a:pt x="798" y="607"/>
                  </a:lnTo>
                  <a:lnTo>
                    <a:pt x="787" y="606"/>
                  </a:lnTo>
                  <a:lnTo>
                    <a:pt x="769" y="604"/>
                  </a:lnTo>
                  <a:lnTo>
                    <a:pt x="769" y="604"/>
                  </a:lnTo>
                  <a:close/>
                  <a:moveTo>
                    <a:pt x="850" y="557"/>
                  </a:moveTo>
                  <a:lnTo>
                    <a:pt x="850" y="557"/>
                  </a:lnTo>
                  <a:lnTo>
                    <a:pt x="849" y="561"/>
                  </a:lnTo>
                  <a:lnTo>
                    <a:pt x="847" y="565"/>
                  </a:lnTo>
                  <a:lnTo>
                    <a:pt x="845" y="568"/>
                  </a:lnTo>
                  <a:lnTo>
                    <a:pt x="840" y="569"/>
                  </a:lnTo>
                  <a:lnTo>
                    <a:pt x="840" y="569"/>
                  </a:lnTo>
                  <a:lnTo>
                    <a:pt x="842" y="566"/>
                  </a:lnTo>
                  <a:lnTo>
                    <a:pt x="845" y="564"/>
                  </a:lnTo>
                  <a:lnTo>
                    <a:pt x="850" y="557"/>
                  </a:lnTo>
                  <a:lnTo>
                    <a:pt x="850" y="557"/>
                  </a:lnTo>
                  <a:close/>
                  <a:moveTo>
                    <a:pt x="819" y="606"/>
                  </a:moveTo>
                  <a:lnTo>
                    <a:pt x="819" y="606"/>
                  </a:lnTo>
                  <a:lnTo>
                    <a:pt x="825" y="597"/>
                  </a:lnTo>
                  <a:lnTo>
                    <a:pt x="828" y="589"/>
                  </a:lnTo>
                  <a:lnTo>
                    <a:pt x="832" y="581"/>
                  </a:lnTo>
                  <a:lnTo>
                    <a:pt x="835" y="576"/>
                  </a:lnTo>
                  <a:lnTo>
                    <a:pt x="839" y="573"/>
                  </a:lnTo>
                  <a:lnTo>
                    <a:pt x="837" y="582"/>
                  </a:lnTo>
                  <a:lnTo>
                    <a:pt x="837" y="582"/>
                  </a:lnTo>
                  <a:lnTo>
                    <a:pt x="874" y="540"/>
                  </a:lnTo>
                  <a:lnTo>
                    <a:pt x="892" y="520"/>
                  </a:lnTo>
                  <a:lnTo>
                    <a:pt x="913" y="500"/>
                  </a:lnTo>
                  <a:lnTo>
                    <a:pt x="913" y="500"/>
                  </a:lnTo>
                  <a:lnTo>
                    <a:pt x="912" y="506"/>
                  </a:lnTo>
                  <a:lnTo>
                    <a:pt x="911" y="510"/>
                  </a:lnTo>
                  <a:lnTo>
                    <a:pt x="906" y="517"/>
                  </a:lnTo>
                  <a:lnTo>
                    <a:pt x="899" y="523"/>
                  </a:lnTo>
                  <a:lnTo>
                    <a:pt x="892" y="533"/>
                  </a:lnTo>
                  <a:lnTo>
                    <a:pt x="894" y="537"/>
                  </a:lnTo>
                  <a:lnTo>
                    <a:pt x="894" y="537"/>
                  </a:lnTo>
                  <a:lnTo>
                    <a:pt x="868" y="571"/>
                  </a:lnTo>
                  <a:lnTo>
                    <a:pt x="857" y="589"/>
                  </a:lnTo>
                  <a:lnTo>
                    <a:pt x="846" y="606"/>
                  </a:lnTo>
                  <a:lnTo>
                    <a:pt x="819" y="606"/>
                  </a:lnTo>
                  <a:close/>
                  <a:moveTo>
                    <a:pt x="894" y="604"/>
                  </a:moveTo>
                  <a:lnTo>
                    <a:pt x="894" y="604"/>
                  </a:lnTo>
                  <a:lnTo>
                    <a:pt x="916" y="572"/>
                  </a:lnTo>
                  <a:lnTo>
                    <a:pt x="926" y="555"/>
                  </a:lnTo>
                  <a:lnTo>
                    <a:pt x="936" y="537"/>
                  </a:lnTo>
                  <a:lnTo>
                    <a:pt x="936" y="537"/>
                  </a:lnTo>
                  <a:lnTo>
                    <a:pt x="922" y="552"/>
                  </a:lnTo>
                  <a:lnTo>
                    <a:pt x="906" y="569"/>
                  </a:lnTo>
                  <a:lnTo>
                    <a:pt x="892" y="588"/>
                  </a:lnTo>
                  <a:lnTo>
                    <a:pt x="881" y="607"/>
                  </a:lnTo>
                  <a:lnTo>
                    <a:pt x="860" y="607"/>
                  </a:lnTo>
                  <a:lnTo>
                    <a:pt x="891" y="555"/>
                  </a:lnTo>
                  <a:lnTo>
                    <a:pt x="891" y="555"/>
                  </a:lnTo>
                  <a:lnTo>
                    <a:pt x="892" y="558"/>
                  </a:lnTo>
                  <a:lnTo>
                    <a:pt x="891" y="561"/>
                  </a:lnTo>
                  <a:lnTo>
                    <a:pt x="889" y="564"/>
                  </a:lnTo>
                  <a:lnTo>
                    <a:pt x="889" y="568"/>
                  </a:lnTo>
                  <a:lnTo>
                    <a:pt x="889" y="568"/>
                  </a:lnTo>
                  <a:lnTo>
                    <a:pt x="904" y="551"/>
                  </a:lnTo>
                  <a:lnTo>
                    <a:pt x="919" y="534"/>
                  </a:lnTo>
                  <a:lnTo>
                    <a:pt x="951" y="502"/>
                  </a:lnTo>
                  <a:lnTo>
                    <a:pt x="951" y="502"/>
                  </a:lnTo>
                  <a:lnTo>
                    <a:pt x="948" y="507"/>
                  </a:lnTo>
                  <a:lnTo>
                    <a:pt x="944" y="513"/>
                  </a:lnTo>
                  <a:lnTo>
                    <a:pt x="939" y="520"/>
                  </a:lnTo>
                  <a:lnTo>
                    <a:pt x="937" y="523"/>
                  </a:lnTo>
                  <a:lnTo>
                    <a:pt x="936" y="527"/>
                  </a:lnTo>
                  <a:lnTo>
                    <a:pt x="936" y="527"/>
                  </a:lnTo>
                  <a:lnTo>
                    <a:pt x="939" y="526"/>
                  </a:lnTo>
                  <a:lnTo>
                    <a:pt x="946" y="523"/>
                  </a:lnTo>
                  <a:lnTo>
                    <a:pt x="948" y="521"/>
                  </a:lnTo>
                  <a:lnTo>
                    <a:pt x="953" y="520"/>
                  </a:lnTo>
                  <a:lnTo>
                    <a:pt x="954" y="516"/>
                  </a:lnTo>
                  <a:lnTo>
                    <a:pt x="956" y="512"/>
                  </a:lnTo>
                  <a:lnTo>
                    <a:pt x="956" y="512"/>
                  </a:lnTo>
                  <a:lnTo>
                    <a:pt x="956" y="509"/>
                  </a:lnTo>
                  <a:lnTo>
                    <a:pt x="957" y="506"/>
                  </a:lnTo>
                  <a:lnTo>
                    <a:pt x="957" y="506"/>
                  </a:lnTo>
                  <a:lnTo>
                    <a:pt x="954" y="505"/>
                  </a:lnTo>
                  <a:lnTo>
                    <a:pt x="953" y="502"/>
                  </a:lnTo>
                  <a:lnTo>
                    <a:pt x="954" y="499"/>
                  </a:lnTo>
                  <a:lnTo>
                    <a:pt x="957" y="498"/>
                  </a:lnTo>
                  <a:lnTo>
                    <a:pt x="957" y="498"/>
                  </a:lnTo>
                  <a:lnTo>
                    <a:pt x="960" y="498"/>
                  </a:lnTo>
                  <a:lnTo>
                    <a:pt x="958" y="499"/>
                  </a:lnTo>
                  <a:lnTo>
                    <a:pt x="957" y="502"/>
                  </a:lnTo>
                  <a:lnTo>
                    <a:pt x="957" y="505"/>
                  </a:lnTo>
                  <a:lnTo>
                    <a:pt x="957" y="506"/>
                  </a:lnTo>
                  <a:lnTo>
                    <a:pt x="957" y="506"/>
                  </a:lnTo>
                  <a:lnTo>
                    <a:pt x="961" y="500"/>
                  </a:lnTo>
                  <a:lnTo>
                    <a:pt x="967" y="493"/>
                  </a:lnTo>
                  <a:lnTo>
                    <a:pt x="970" y="492"/>
                  </a:lnTo>
                  <a:lnTo>
                    <a:pt x="974" y="489"/>
                  </a:lnTo>
                  <a:lnTo>
                    <a:pt x="978" y="489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46" y="550"/>
                  </a:lnTo>
                  <a:lnTo>
                    <a:pt x="908" y="610"/>
                  </a:lnTo>
                  <a:lnTo>
                    <a:pt x="908" y="610"/>
                  </a:lnTo>
                  <a:lnTo>
                    <a:pt x="902" y="604"/>
                  </a:lnTo>
                  <a:lnTo>
                    <a:pt x="898" y="603"/>
                  </a:lnTo>
                  <a:lnTo>
                    <a:pt x="894" y="604"/>
                  </a:lnTo>
                  <a:lnTo>
                    <a:pt x="894" y="604"/>
                  </a:lnTo>
                  <a:close/>
                  <a:moveTo>
                    <a:pt x="920" y="607"/>
                  </a:moveTo>
                  <a:lnTo>
                    <a:pt x="920" y="607"/>
                  </a:lnTo>
                  <a:lnTo>
                    <a:pt x="930" y="590"/>
                  </a:lnTo>
                  <a:lnTo>
                    <a:pt x="940" y="578"/>
                  </a:lnTo>
                  <a:lnTo>
                    <a:pt x="951" y="565"/>
                  </a:lnTo>
                  <a:lnTo>
                    <a:pt x="964" y="552"/>
                  </a:lnTo>
                  <a:lnTo>
                    <a:pt x="964" y="552"/>
                  </a:lnTo>
                  <a:lnTo>
                    <a:pt x="992" y="526"/>
                  </a:lnTo>
                  <a:lnTo>
                    <a:pt x="1006" y="513"/>
                  </a:lnTo>
                  <a:lnTo>
                    <a:pt x="1022" y="502"/>
                  </a:lnTo>
                  <a:lnTo>
                    <a:pt x="1022" y="502"/>
                  </a:lnTo>
                  <a:lnTo>
                    <a:pt x="1013" y="516"/>
                  </a:lnTo>
                  <a:lnTo>
                    <a:pt x="1005" y="530"/>
                  </a:lnTo>
                  <a:lnTo>
                    <a:pt x="986" y="557"/>
                  </a:lnTo>
                  <a:lnTo>
                    <a:pt x="968" y="582"/>
                  </a:lnTo>
                  <a:lnTo>
                    <a:pt x="950" y="607"/>
                  </a:lnTo>
                  <a:lnTo>
                    <a:pt x="950" y="607"/>
                  </a:lnTo>
                  <a:lnTo>
                    <a:pt x="948" y="610"/>
                  </a:lnTo>
                  <a:lnTo>
                    <a:pt x="944" y="611"/>
                  </a:lnTo>
                  <a:lnTo>
                    <a:pt x="936" y="611"/>
                  </a:lnTo>
                  <a:lnTo>
                    <a:pt x="927" y="610"/>
                  </a:lnTo>
                  <a:lnTo>
                    <a:pt x="920" y="607"/>
                  </a:lnTo>
                  <a:lnTo>
                    <a:pt x="920" y="607"/>
                  </a:lnTo>
                  <a:close/>
                  <a:moveTo>
                    <a:pt x="961" y="609"/>
                  </a:moveTo>
                  <a:lnTo>
                    <a:pt x="961" y="609"/>
                  </a:lnTo>
                  <a:lnTo>
                    <a:pt x="984" y="581"/>
                  </a:lnTo>
                  <a:lnTo>
                    <a:pt x="1008" y="554"/>
                  </a:lnTo>
                  <a:lnTo>
                    <a:pt x="1033" y="530"/>
                  </a:lnTo>
                  <a:lnTo>
                    <a:pt x="1060" y="506"/>
                  </a:lnTo>
                  <a:lnTo>
                    <a:pt x="1060" y="506"/>
                  </a:lnTo>
                  <a:lnTo>
                    <a:pt x="1060" y="513"/>
                  </a:lnTo>
                  <a:lnTo>
                    <a:pt x="1058" y="519"/>
                  </a:lnTo>
                  <a:lnTo>
                    <a:pt x="1058" y="519"/>
                  </a:lnTo>
                  <a:lnTo>
                    <a:pt x="1045" y="537"/>
                  </a:lnTo>
                  <a:lnTo>
                    <a:pt x="1031" y="555"/>
                  </a:lnTo>
                  <a:lnTo>
                    <a:pt x="1016" y="575"/>
                  </a:lnTo>
                  <a:lnTo>
                    <a:pt x="1009" y="583"/>
                  </a:lnTo>
                  <a:lnTo>
                    <a:pt x="999" y="592"/>
                  </a:lnTo>
                  <a:lnTo>
                    <a:pt x="999" y="592"/>
                  </a:lnTo>
                  <a:lnTo>
                    <a:pt x="995" y="597"/>
                  </a:lnTo>
                  <a:lnTo>
                    <a:pt x="985" y="606"/>
                  </a:lnTo>
                  <a:lnTo>
                    <a:pt x="981" y="610"/>
                  </a:lnTo>
                  <a:lnTo>
                    <a:pt x="974" y="611"/>
                  </a:lnTo>
                  <a:lnTo>
                    <a:pt x="968" y="611"/>
                  </a:lnTo>
                  <a:lnTo>
                    <a:pt x="961" y="609"/>
                  </a:lnTo>
                  <a:lnTo>
                    <a:pt x="961" y="609"/>
                  </a:lnTo>
                  <a:close/>
                  <a:moveTo>
                    <a:pt x="1000" y="611"/>
                  </a:moveTo>
                  <a:lnTo>
                    <a:pt x="1000" y="611"/>
                  </a:lnTo>
                  <a:lnTo>
                    <a:pt x="1010" y="597"/>
                  </a:lnTo>
                  <a:lnTo>
                    <a:pt x="1013" y="593"/>
                  </a:lnTo>
                  <a:lnTo>
                    <a:pt x="1020" y="590"/>
                  </a:lnTo>
                  <a:lnTo>
                    <a:pt x="1020" y="590"/>
                  </a:lnTo>
                  <a:lnTo>
                    <a:pt x="1016" y="590"/>
                  </a:lnTo>
                  <a:lnTo>
                    <a:pt x="1015" y="590"/>
                  </a:lnTo>
                  <a:lnTo>
                    <a:pt x="1015" y="589"/>
                  </a:lnTo>
                  <a:lnTo>
                    <a:pt x="1015" y="588"/>
                  </a:lnTo>
                  <a:lnTo>
                    <a:pt x="1017" y="585"/>
                  </a:lnTo>
                  <a:lnTo>
                    <a:pt x="1020" y="583"/>
                  </a:lnTo>
                  <a:lnTo>
                    <a:pt x="1031" y="571"/>
                  </a:lnTo>
                  <a:lnTo>
                    <a:pt x="1022" y="586"/>
                  </a:lnTo>
                  <a:lnTo>
                    <a:pt x="1022" y="586"/>
                  </a:lnTo>
                  <a:lnTo>
                    <a:pt x="1071" y="540"/>
                  </a:lnTo>
                  <a:lnTo>
                    <a:pt x="1096" y="519"/>
                  </a:lnTo>
                  <a:lnTo>
                    <a:pt x="1121" y="498"/>
                  </a:lnTo>
                  <a:lnTo>
                    <a:pt x="1121" y="498"/>
                  </a:lnTo>
                  <a:lnTo>
                    <a:pt x="1126" y="493"/>
                  </a:lnTo>
                  <a:lnTo>
                    <a:pt x="1127" y="495"/>
                  </a:lnTo>
                  <a:lnTo>
                    <a:pt x="1126" y="496"/>
                  </a:lnTo>
                  <a:lnTo>
                    <a:pt x="1124" y="500"/>
                  </a:lnTo>
                  <a:lnTo>
                    <a:pt x="1123" y="505"/>
                  </a:lnTo>
                  <a:lnTo>
                    <a:pt x="1123" y="505"/>
                  </a:lnTo>
                  <a:lnTo>
                    <a:pt x="1120" y="506"/>
                  </a:lnTo>
                  <a:lnTo>
                    <a:pt x="1117" y="507"/>
                  </a:lnTo>
                  <a:lnTo>
                    <a:pt x="1114" y="509"/>
                  </a:lnTo>
                  <a:lnTo>
                    <a:pt x="1113" y="510"/>
                  </a:lnTo>
                  <a:lnTo>
                    <a:pt x="1113" y="510"/>
                  </a:lnTo>
                  <a:lnTo>
                    <a:pt x="1103" y="524"/>
                  </a:lnTo>
                  <a:lnTo>
                    <a:pt x="1093" y="537"/>
                  </a:lnTo>
                  <a:lnTo>
                    <a:pt x="1074" y="561"/>
                  </a:lnTo>
                  <a:lnTo>
                    <a:pt x="1052" y="585"/>
                  </a:lnTo>
                  <a:lnTo>
                    <a:pt x="1043" y="597"/>
                  </a:lnTo>
                  <a:lnTo>
                    <a:pt x="1034" y="611"/>
                  </a:lnTo>
                  <a:lnTo>
                    <a:pt x="1034" y="611"/>
                  </a:lnTo>
                  <a:lnTo>
                    <a:pt x="1031" y="613"/>
                  </a:lnTo>
                  <a:lnTo>
                    <a:pt x="1027" y="614"/>
                  </a:lnTo>
                  <a:lnTo>
                    <a:pt x="1017" y="616"/>
                  </a:lnTo>
                  <a:lnTo>
                    <a:pt x="1008" y="614"/>
                  </a:lnTo>
                  <a:lnTo>
                    <a:pt x="1000" y="611"/>
                  </a:lnTo>
                  <a:lnTo>
                    <a:pt x="1000" y="611"/>
                  </a:lnTo>
                  <a:close/>
                  <a:moveTo>
                    <a:pt x="1078" y="602"/>
                  </a:moveTo>
                  <a:lnTo>
                    <a:pt x="1076" y="606"/>
                  </a:lnTo>
                  <a:lnTo>
                    <a:pt x="1075" y="607"/>
                  </a:lnTo>
                  <a:lnTo>
                    <a:pt x="1072" y="609"/>
                  </a:lnTo>
                  <a:lnTo>
                    <a:pt x="1072" y="609"/>
                  </a:lnTo>
                  <a:lnTo>
                    <a:pt x="1071" y="610"/>
                  </a:lnTo>
                  <a:lnTo>
                    <a:pt x="1071" y="610"/>
                  </a:lnTo>
                  <a:lnTo>
                    <a:pt x="1068" y="613"/>
                  </a:lnTo>
                  <a:lnTo>
                    <a:pt x="1065" y="616"/>
                  </a:lnTo>
                  <a:lnTo>
                    <a:pt x="1058" y="616"/>
                  </a:lnTo>
                  <a:lnTo>
                    <a:pt x="1051" y="616"/>
                  </a:lnTo>
                  <a:lnTo>
                    <a:pt x="1044" y="616"/>
                  </a:lnTo>
                  <a:lnTo>
                    <a:pt x="1044" y="616"/>
                  </a:lnTo>
                  <a:lnTo>
                    <a:pt x="1092" y="571"/>
                  </a:lnTo>
                  <a:lnTo>
                    <a:pt x="1116" y="548"/>
                  </a:lnTo>
                  <a:lnTo>
                    <a:pt x="1140" y="527"/>
                  </a:lnTo>
                  <a:lnTo>
                    <a:pt x="1099" y="581"/>
                  </a:lnTo>
                  <a:lnTo>
                    <a:pt x="1097" y="581"/>
                  </a:lnTo>
                  <a:lnTo>
                    <a:pt x="1096" y="583"/>
                  </a:lnTo>
                  <a:lnTo>
                    <a:pt x="1096" y="585"/>
                  </a:lnTo>
                  <a:lnTo>
                    <a:pt x="1096" y="585"/>
                  </a:lnTo>
                  <a:lnTo>
                    <a:pt x="1092" y="589"/>
                  </a:lnTo>
                  <a:lnTo>
                    <a:pt x="1089" y="593"/>
                  </a:lnTo>
                  <a:lnTo>
                    <a:pt x="1085" y="599"/>
                  </a:lnTo>
                  <a:lnTo>
                    <a:pt x="1081" y="602"/>
                  </a:lnTo>
                  <a:lnTo>
                    <a:pt x="1078" y="602"/>
                  </a:lnTo>
                  <a:close/>
                  <a:moveTo>
                    <a:pt x="1171" y="610"/>
                  </a:moveTo>
                  <a:lnTo>
                    <a:pt x="1171" y="610"/>
                  </a:lnTo>
                  <a:lnTo>
                    <a:pt x="1180" y="600"/>
                  </a:lnTo>
                  <a:lnTo>
                    <a:pt x="1190" y="590"/>
                  </a:lnTo>
                  <a:lnTo>
                    <a:pt x="1200" y="579"/>
                  </a:lnTo>
                  <a:lnTo>
                    <a:pt x="1210" y="572"/>
                  </a:lnTo>
                  <a:lnTo>
                    <a:pt x="1210" y="572"/>
                  </a:lnTo>
                  <a:lnTo>
                    <a:pt x="1210" y="573"/>
                  </a:lnTo>
                  <a:lnTo>
                    <a:pt x="1210" y="573"/>
                  </a:lnTo>
                  <a:lnTo>
                    <a:pt x="1210" y="573"/>
                  </a:lnTo>
                  <a:lnTo>
                    <a:pt x="1210" y="573"/>
                  </a:lnTo>
                  <a:lnTo>
                    <a:pt x="1203" y="585"/>
                  </a:lnTo>
                  <a:lnTo>
                    <a:pt x="1193" y="596"/>
                  </a:lnTo>
                  <a:lnTo>
                    <a:pt x="1183" y="604"/>
                  </a:lnTo>
                  <a:lnTo>
                    <a:pt x="1178" y="607"/>
                  </a:lnTo>
                  <a:lnTo>
                    <a:pt x="1171" y="610"/>
                  </a:lnTo>
                  <a:lnTo>
                    <a:pt x="1171" y="610"/>
                  </a:lnTo>
                  <a:close/>
                  <a:moveTo>
                    <a:pt x="1214" y="568"/>
                  </a:moveTo>
                  <a:lnTo>
                    <a:pt x="1214" y="568"/>
                  </a:lnTo>
                  <a:lnTo>
                    <a:pt x="1218" y="561"/>
                  </a:lnTo>
                  <a:lnTo>
                    <a:pt x="1223" y="554"/>
                  </a:lnTo>
                  <a:lnTo>
                    <a:pt x="1232" y="541"/>
                  </a:lnTo>
                  <a:lnTo>
                    <a:pt x="1253" y="520"/>
                  </a:lnTo>
                  <a:lnTo>
                    <a:pt x="1253" y="520"/>
                  </a:lnTo>
                  <a:lnTo>
                    <a:pt x="1258" y="513"/>
                  </a:lnTo>
                  <a:lnTo>
                    <a:pt x="1260" y="506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5" y="512"/>
                  </a:lnTo>
                  <a:lnTo>
                    <a:pt x="1253" y="513"/>
                  </a:lnTo>
                  <a:lnTo>
                    <a:pt x="1251" y="514"/>
                  </a:lnTo>
                  <a:lnTo>
                    <a:pt x="1249" y="513"/>
                  </a:lnTo>
                  <a:lnTo>
                    <a:pt x="1246" y="513"/>
                  </a:lnTo>
                  <a:lnTo>
                    <a:pt x="1244" y="514"/>
                  </a:lnTo>
                  <a:lnTo>
                    <a:pt x="1242" y="516"/>
                  </a:lnTo>
                  <a:lnTo>
                    <a:pt x="1241" y="520"/>
                  </a:lnTo>
                  <a:lnTo>
                    <a:pt x="1246" y="517"/>
                  </a:lnTo>
                  <a:lnTo>
                    <a:pt x="1246" y="517"/>
                  </a:lnTo>
                  <a:lnTo>
                    <a:pt x="1246" y="521"/>
                  </a:lnTo>
                  <a:lnTo>
                    <a:pt x="1244" y="524"/>
                  </a:lnTo>
                  <a:lnTo>
                    <a:pt x="1241" y="527"/>
                  </a:lnTo>
                  <a:lnTo>
                    <a:pt x="1237" y="530"/>
                  </a:lnTo>
                  <a:lnTo>
                    <a:pt x="1237" y="530"/>
                  </a:lnTo>
                  <a:lnTo>
                    <a:pt x="1227" y="543"/>
                  </a:lnTo>
                  <a:lnTo>
                    <a:pt x="1214" y="555"/>
                  </a:lnTo>
                  <a:lnTo>
                    <a:pt x="1200" y="569"/>
                  </a:lnTo>
                  <a:lnTo>
                    <a:pt x="1187" y="583"/>
                  </a:lnTo>
                  <a:lnTo>
                    <a:pt x="1186" y="583"/>
                  </a:lnTo>
                  <a:lnTo>
                    <a:pt x="1186" y="585"/>
                  </a:lnTo>
                  <a:lnTo>
                    <a:pt x="1182" y="589"/>
                  </a:lnTo>
                  <a:lnTo>
                    <a:pt x="1180" y="589"/>
                  </a:lnTo>
                  <a:lnTo>
                    <a:pt x="1178" y="590"/>
                  </a:lnTo>
                  <a:lnTo>
                    <a:pt x="1173" y="595"/>
                  </a:lnTo>
                  <a:lnTo>
                    <a:pt x="1173" y="596"/>
                  </a:lnTo>
                  <a:lnTo>
                    <a:pt x="1173" y="596"/>
                  </a:lnTo>
                  <a:lnTo>
                    <a:pt x="1171" y="602"/>
                  </a:lnTo>
                  <a:lnTo>
                    <a:pt x="1166" y="607"/>
                  </a:lnTo>
                  <a:lnTo>
                    <a:pt x="1161" y="611"/>
                  </a:lnTo>
                  <a:lnTo>
                    <a:pt x="1158" y="614"/>
                  </a:lnTo>
                  <a:lnTo>
                    <a:pt x="1154" y="614"/>
                  </a:lnTo>
                  <a:lnTo>
                    <a:pt x="1154" y="614"/>
                  </a:lnTo>
                  <a:lnTo>
                    <a:pt x="1137" y="616"/>
                  </a:lnTo>
                  <a:lnTo>
                    <a:pt x="1119" y="616"/>
                  </a:lnTo>
                  <a:lnTo>
                    <a:pt x="1082" y="616"/>
                  </a:lnTo>
                  <a:lnTo>
                    <a:pt x="1082" y="616"/>
                  </a:lnTo>
                  <a:lnTo>
                    <a:pt x="1113" y="585"/>
                  </a:lnTo>
                  <a:lnTo>
                    <a:pt x="1145" y="557"/>
                  </a:lnTo>
                  <a:lnTo>
                    <a:pt x="1211" y="499"/>
                  </a:lnTo>
                  <a:lnTo>
                    <a:pt x="1211" y="499"/>
                  </a:lnTo>
                  <a:lnTo>
                    <a:pt x="1214" y="496"/>
                  </a:lnTo>
                  <a:lnTo>
                    <a:pt x="1218" y="493"/>
                  </a:lnTo>
                  <a:lnTo>
                    <a:pt x="1224" y="493"/>
                  </a:lnTo>
                  <a:lnTo>
                    <a:pt x="1225" y="493"/>
                  </a:lnTo>
                  <a:lnTo>
                    <a:pt x="1227" y="496"/>
                  </a:lnTo>
                  <a:lnTo>
                    <a:pt x="1227" y="496"/>
                  </a:lnTo>
                  <a:lnTo>
                    <a:pt x="1217" y="509"/>
                  </a:lnTo>
                  <a:lnTo>
                    <a:pt x="1207" y="521"/>
                  </a:lnTo>
                  <a:lnTo>
                    <a:pt x="1186" y="545"/>
                  </a:lnTo>
                  <a:lnTo>
                    <a:pt x="1141" y="593"/>
                  </a:lnTo>
                  <a:lnTo>
                    <a:pt x="1141" y="593"/>
                  </a:lnTo>
                  <a:lnTo>
                    <a:pt x="1138" y="596"/>
                  </a:lnTo>
                  <a:lnTo>
                    <a:pt x="1135" y="599"/>
                  </a:lnTo>
                  <a:lnTo>
                    <a:pt x="1134" y="603"/>
                  </a:lnTo>
                  <a:lnTo>
                    <a:pt x="1137" y="610"/>
                  </a:lnTo>
                  <a:lnTo>
                    <a:pt x="1137" y="610"/>
                  </a:lnTo>
                  <a:lnTo>
                    <a:pt x="1196" y="547"/>
                  </a:lnTo>
                  <a:lnTo>
                    <a:pt x="1227" y="517"/>
                  </a:lnTo>
                  <a:lnTo>
                    <a:pt x="1259" y="489"/>
                  </a:lnTo>
                  <a:lnTo>
                    <a:pt x="1259" y="489"/>
                  </a:lnTo>
                  <a:lnTo>
                    <a:pt x="1260" y="492"/>
                  </a:lnTo>
                  <a:lnTo>
                    <a:pt x="1262" y="493"/>
                  </a:lnTo>
                  <a:lnTo>
                    <a:pt x="1259" y="498"/>
                  </a:lnTo>
                  <a:lnTo>
                    <a:pt x="1258" y="502"/>
                  </a:lnTo>
                  <a:lnTo>
                    <a:pt x="1259" y="503"/>
                  </a:lnTo>
                  <a:lnTo>
                    <a:pt x="1260" y="506"/>
                  </a:lnTo>
                  <a:lnTo>
                    <a:pt x="1260" y="506"/>
                  </a:lnTo>
                  <a:lnTo>
                    <a:pt x="1263" y="503"/>
                  </a:lnTo>
                  <a:lnTo>
                    <a:pt x="1267" y="499"/>
                  </a:lnTo>
                  <a:lnTo>
                    <a:pt x="1269" y="495"/>
                  </a:lnTo>
                  <a:lnTo>
                    <a:pt x="1272" y="492"/>
                  </a:lnTo>
                  <a:lnTo>
                    <a:pt x="1272" y="492"/>
                  </a:lnTo>
                  <a:lnTo>
                    <a:pt x="1279" y="489"/>
                  </a:lnTo>
                  <a:lnTo>
                    <a:pt x="1280" y="489"/>
                  </a:lnTo>
                  <a:lnTo>
                    <a:pt x="1280" y="491"/>
                  </a:lnTo>
                  <a:lnTo>
                    <a:pt x="1279" y="495"/>
                  </a:lnTo>
                  <a:lnTo>
                    <a:pt x="1276" y="498"/>
                  </a:lnTo>
                  <a:lnTo>
                    <a:pt x="1276" y="498"/>
                  </a:lnTo>
                  <a:lnTo>
                    <a:pt x="1245" y="534"/>
                  </a:lnTo>
                  <a:lnTo>
                    <a:pt x="1231" y="552"/>
                  </a:lnTo>
                  <a:lnTo>
                    <a:pt x="1214" y="568"/>
                  </a:lnTo>
                  <a:lnTo>
                    <a:pt x="1214" y="568"/>
                  </a:lnTo>
                  <a:close/>
                  <a:moveTo>
                    <a:pt x="1244" y="493"/>
                  </a:moveTo>
                  <a:lnTo>
                    <a:pt x="1232" y="502"/>
                  </a:lnTo>
                  <a:lnTo>
                    <a:pt x="1232" y="502"/>
                  </a:lnTo>
                  <a:lnTo>
                    <a:pt x="1232" y="498"/>
                  </a:lnTo>
                  <a:lnTo>
                    <a:pt x="1234" y="495"/>
                  </a:lnTo>
                  <a:lnTo>
                    <a:pt x="1234" y="495"/>
                  </a:lnTo>
                  <a:lnTo>
                    <a:pt x="1237" y="493"/>
                  </a:lnTo>
                  <a:lnTo>
                    <a:pt x="1239" y="492"/>
                  </a:lnTo>
                  <a:lnTo>
                    <a:pt x="1244" y="493"/>
                  </a:lnTo>
                  <a:lnTo>
                    <a:pt x="1244" y="493"/>
                  </a:lnTo>
                  <a:close/>
                  <a:moveTo>
                    <a:pt x="1241" y="469"/>
                  </a:moveTo>
                  <a:lnTo>
                    <a:pt x="1283" y="472"/>
                  </a:lnTo>
                  <a:lnTo>
                    <a:pt x="1242" y="478"/>
                  </a:lnTo>
                  <a:lnTo>
                    <a:pt x="1242" y="478"/>
                  </a:lnTo>
                  <a:lnTo>
                    <a:pt x="1241" y="474"/>
                  </a:lnTo>
                  <a:lnTo>
                    <a:pt x="1241" y="472"/>
                  </a:lnTo>
                  <a:lnTo>
                    <a:pt x="1241" y="469"/>
                  </a:lnTo>
                  <a:lnTo>
                    <a:pt x="1241" y="469"/>
                  </a:lnTo>
                  <a:close/>
                  <a:moveTo>
                    <a:pt x="1224" y="606"/>
                  </a:moveTo>
                  <a:lnTo>
                    <a:pt x="1224" y="606"/>
                  </a:lnTo>
                  <a:lnTo>
                    <a:pt x="1241" y="576"/>
                  </a:lnTo>
                  <a:lnTo>
                    <a:pt x="1260" y="548"/>
                  </a:lnTo>
                  <a:lnTo>
                    <a:pt x="1280" y="520"/>
                  </a:lnTo>
                  <a:lnTo>
                    <a:pt x="1301" y="493"/>
                  </a:lnTo>
                  <a:lnTo>
                    <a:pt x="1301" y="493"/>
                  </a:lnTo>
                  <a:lnTo>
                    <a:pt x="1301" y="492"/>
                  </a:lnTo>
                  <a:lnTo>
                    <a:pt x="1301" y="489"/>
                  </a:lnTo>
                  <a:lnTo>
                    <a:pt x="1301" y="489"/>
                  </a:lnTo>
                  <a:lnTo>
                    <a:pt x="1303" y="488"/>
                  </a:lnTo>
                  <a:lnTo>
                    <a:pt x="1305" y="488"/>
                  </a:lnTo>
                  <a:lnTo>
                    <a:pt x="1307" y="491"/>
                  </a:lnTo>
                  <a:lnTo>
                    <a:pt x="1307" y="493"/>
                  </a:lnTo>
                  <a:lnTo>
                    <a:pt x="1308" y="500"/>
                  </a:lnTo>
                  <a:lnTo>
                    <a:pt x="1307" y="505"/>
                  </a:lnTo>
                  <a:lnTo>
                    <a:pt x="1307" y="505"/>
                  </a:lnTo>
                  <a:lnTo>
                    <a:pt x="1286" y="529"/>
                  </a:lnTo>
                  <a:lnTo>
                    <a:pt x="1265" y="554"/>
                  </a:lnTo>
                  <a:lnTo>
                    <a:pt x="1244" y="579"/>
                  </a:lnTo>
                  <a:lnTo>
                    <a:pt x="1224" y="606"/>
                  </a:lnTo>
                  <a:lnTo>
                    <a:pt x="1224" y="606"/>
                  </a:lnTo>
                  <a:close/>
                  <a:moveTo>
                    <a:pt x="1283" y="602"/>
                  </a:moveTo>
                  <a:lnTo>
                    <a:pt x="1239" y="651"/>
                  </a:lnTo>
                  <a:lnTo>
                    <a:pt x="1307" y="551"/>
                  </a:lnTo>
                  <a:lnTo>
                    <a:pt x="1307" y="551"/>
                  </a:lnTo>
                  <a:lnTo>
                    <a:pt x="1307" y="550"/>
                  </a:lnTo>
                  <a:lnTo>
                    <a:pt x="1305" y="548"/>
                  </a:lnTo>
                  <a:lnTo>
                    <a:pt x="1300" y="552"/>
                  </a:lnTo>
                  <a:lnTo>
                    <a:pt x="1290" y="559"/>
                  </a:lnTo>
                  <a:lnTo>
                    <a:pt x="1283" y="566"/>
                  </a:lnTo>
                  <a:lnTo>
                    <a:pt x="1283" y="566"/>
                  </a:lnTo>
                  <a:lnTo>
                    <a:pt x="1286" y="558"/>
                  </a:lnTo>
                  <a:lnTo>
                    <a:pt x="1290" y="551"/>
                  </a:lnTo>
                  <a:lnTo>
                    <a:pt x="1293" y="545"/>
                  </a:lnTo>
                  <a:lnTo>
                    <a:pt x="1296" y="540"/>
                  </a:lnTo>
                  <a:lnTo>
                    <a:pt x="1296" y="540"/>
                  </a:lnTo>
                  <a:lnTo>
                    <a:pt x="1298" y="537"/>
                  </a:lnTo>
                  <a:lnTo>
                    <a:pt x="1303" y="533"/>
                  </a:lnTo>
                  <a:lnTo>
                    <a:pt x="1304" y="527"/>
                  </a:lnTo>
                  <a:lnTo>
                    <a:pt x="1307" y="521"/>
                  </a:lnTo>
                  <a:lnTo>
                    <a:pt x="1307" y="521"/>
                  </a:lnTo>
                  <a:lnTo>
                    <a:pt x="1311" y="534"/>
                  </a:lnTo>
                  <a:lnTo>
                    <a:pt x="1312" y="547"/>
                  </a:lnTo>
                  <a:lnTo>
                    <a:pt x="1311" y="558"/>
                  </a:lnTo>
                  <a:lnTo>
                    <a:pt x="1308" y="569"/>
                  </a:lnTo>
                  <a:lnTo>
                    <a:pt x="1304" y="581"/>
                  </a:lnTo>
                  <a:lnTo>
                    <a:pt x="1297" y="589"/>
                  </a:lnTo>
                  <a:lnTo>
                    <a:pt x="1291" y="596"/>
                  </a:lnTo>
                  <a:lnTo>
                    <a:pt x="1283" y="602"/>
                  </a:lnTo>
                  <a:lnTo>
                    <a:pt x="1283" y="602"/>
                  </a:lnTo>
                  <a:close/>
                  <a:moveTo>
                    <a:pt x="1308" y="606"/>
                  </a:moveTo>
                  <a:lnTo>
                    <a:pt x="1308" y="606"/>
                  </a:lnTo>
                  <a:lnTo>
                    <a:pt x="1304" y="611"/>
                  </a:lnTo>
                  <a:lnTo>
                    <a:pt x="1298" y="617"/>
                  </a:lnTo>
                  <a:lnTo>
                    <a:pt x="1286" y="630"/>
                  </a:lnTo>
                  <a:lnTo>
                    <a:pt x="1286" y="630"/>
                  </a:lnTo>
                  <a:lnTo>
                    <a:pt x="1287" y="625"/>
                  </a:lnTo>
                  <a:lnTo>
                    <a:pt x="1289" y="623"/>
                  </a:lnTo>
                  <a:lnTo>
                    <a:pt x="1293" y="617"/>
                  </a:lnTo>
                  <a:lnTo>
                    <a:pt x="1298" y="611"/>
                  </a:lnTo>
                  <a:lnTo>
                    <a:pt x="1303" y="607"/>
                  </a:lnTo>
                  <a:lnTo>
                    <a:pt x="1303" y="607"/>
                  </a:lnTo>
                  <a:lnTo>
                    <a:pt x="1304" y="604"/>
                  </a:lnTo>
                  <a:lnTo>
                    <a:pt x="1305" y="603"/>
                  </a:lnTo>
                  <a:lnTo>
                    <a:pt x="1307" y="604"/>
                  </a:lnTo>
                  <a:lnTo>
                    <a:pt x="1308" y="606"/>
                  </a:lnTo>
                  <a:lnTo>
                    <a:pt x="1308" y="606"/>
                  </a:lnTo>
                  <a:close/>
                  <a:moveTo>
                    <a:pt x="1279" y="625"/>
                  </a:moveTo>
                  <a:lnTo>
                    <a:pt x="1208" y="720"/>
                  </a:lnTo>
                  <a:lnTo>
                    <a:pt x="1208" y="720"/>
                  </a:lnTo>
                  <a:lnTo>
                    <a:pt x="1206" y="714"/>
                  </a:lnTo>
                  <a:lnTo>
                    <a:pt x="1204" y="708"/>
                  </a:lnTo>
                  <a:lnTo>
                    <a:pt x="1206" y="703"/>
                  </a:lnTo>
                  <a:lnTo>
                    <a:pt x="1208" y="697"/>
                  </a:lnTo>
                  <a:lnTo>
                    <a:pt x="1277" y="621"/>
                  </a:lnTo>
                  <a:lnTo>
                    <a:pt x="1277" y="621"/>
                  </a:lnTo>
                  <a:lnTo>
                    <a:pt x="1279" y="625"/>
                  </a:lnTo>
                  <a:lnTo>
                    <a:pt x="1279" y="625"/>
                  </a:lnTo>
                  <a:close/>
                  <a:moveTo>
                    <a:pt x="1262" y="573"/>
                  </a:moveTo>
                  <a:lnTo>
                    <a:pt x="1262" y="573"/>
                  </a:lnTo>
                  <a:lnTo>
                    <a:pt x="1270" y="562"/>
                  </a:lnTo>
                  <a:lnTo>
                    <a:pt x="1275" y="557"/>
                  </a:lnTo>
                  <a:lnTo>
                    <a:pt x="1280" y="551"/>
                  </a:lnTo>
                  <a:lnTo>
                    <a:pt x="1280" y="551"/>
                  </a:lnTo>
                  <a:lnTo>
                    <a:pt x="1279" y="554"/>
                  </a:lnTo>
                  <a:lnTo>
                    <a:pt x="1279" y="554"/>
                  </a:lnTo>
                  <a:lnTo>
                    <a:pt x="1276" y="561"/>
                  </a:lnTo>
                  <a:lnTo>
                    <a:pt x="1273" y="565"/>
                  </a:lnTo>
                  <a:lnTo>
                    <a:pt x="1269" y="569"/>
                  </a:lnTo>
                  <a:lnTo>
                    <a:pt x="1262" y="573"/>
                  </a:lnTo>
                  <a:lnTo>
                    <a:pt x="1262" y="573"/>
                  </a:lnTo>
                  <a:close/>
                  <a:moveTo>
                    <a:pt x="1214" y="655"/>
                  </a:moveTo>
                  <a:lnTo>
                    <a:pt x="1260" y="599"/>
                  </a:lnTo>
                  <a:lnTo>
                    <a:pt x="1204" y="686"/>
                  </a:lnTo>
                  <a:lnTo>
                    <a:pt x="1204" y="686"/>
                  </a:lnTo>
                  <a:lnTo>
                    <a:pt x="1201" y="682"/>
                  </a:lnTo>
                  <a:lnTo>
                    <a:pt x="1201" y="677"/>
                  </a:lnTo>
                  <a:lnTo>
                    <a:pt x="1203" y="673"/>
                  </a:lnTo>
                  <a:lnTo>
                    <a:pt x="1204" y="669"/>
                  </a:lnTo>
                  <a:lnTo>
                    <a:pt x="1208" y="661"/>
                  </a:lnTo>
                  <a:lnTo>
                    <a:pt x="1214" y="655"/>
                  </a:lnTo>
                  <a:lnTo>
                    <a:pt x="1214" y="655"/>
                  </a:lnTo>
                  <a:close/>
                  <a:moveTo>
                    <a:pt x="1187" y="690"/>
                  </a:moveTo>
                  <a:lnTo>
                    <a:pt x="1187" y="690"/>
                  </a:lnTo>
                  <a:lnTo>
                    <a:pt x="1189" y="687"/>
                  </a:lnTo>
                  <a:lnTo>
                    <a:pt x="1190" y="686"/>
                  </a:lnTo>
                  <a:lnTo>
                    <a:pt x="1192" y="692"/>
                  </a:lnTo>
                  <a:lnTo>
                    <a:pt x="1192" y="701"/>
                  </a:lnTo>
                  <a:lnTo>
                    <a:pt x="1192" y="706"/>
                  </a:lnTo>
                  <a:lnTo>
                    <a:pt x="1189" y="708"/>
                  </a:lnTo>
                  <a:lnTo>
                    <a:pt x="1189" y="708"/>
                  </a:lnTo>
                  <a:lnTo>
                    <a:pt x="1187" y="704"/>
                  </a:lnTo>
                  <a:lnTo>
                    <a:pt x="1187" y="699"/>
                  </a:lnTo>
                  <a:lnTo>
                    <a:pt x="1187" y="690"/>
                  </a:lnTo>
                  <a:lnTo>
                    <a:pt x="1187" y="690"/>
                  </a:lnTo>
                  <a:close/>
                  <a:moveTo>
                    <a:pt x="1190" y="725"/>
                  </a:moveTo>
                  <a:lnTo>
                    <a:pt x="1190" y="725"/>
                  </a:lnTo>
                  <a:lnTo>
                    <a:pt x="1193" y="722"/>
                  </a:lnTo>
                  <a:lnTo>
                    <a:pt x="1194" y="721"/>
                  </a:lnTo>
                  <a:lnTo>
                    <a:pt x="1194" y="721"/>
                  </a:lnTo>
                  <a:lnTo>
                    <a:pt x="1197" y="732"/>
                  </a:lnTo>
                  <a:lnTo>
                    <a:pt x="1196" y="738"/>
                  </a:lnTo>
                  <a:lnTo>
                    <a:pt x="1194" y="741"/>
                  </a:lnTo>
                  <a:lnTo>
                    <a:pt x="1192" y="744"/>
                  </a:lnTo>
                  <a:lnTo>
                    <a:pt x="1192" y="744"/>
                  </a:lnTo>
                  <a:lnTo>
                    <a:pt x="1190" y="739"/>
                  </a:lnTo>
                  <a:lnTo>
                    <a:pt x="1189" y="734"/>
                  </a:lnTo>
                  <a:lnTo>
                    <a:pt x="1190" y="729"/>
                  </a:lnTo>
                  <a:lnTo>
                    <a:pt x="1190" y="725"/>
                  </a:lnTo>
                  <a:lnTo>
                    <a:pt x="1190" y="725"/>
                  </a:lnTo>
                  <a:close/>
                  <a:moveTo>
                    <a:pt x="1208" y="812"/>
                  </a:moveTo>
                  <a:lnTo>
                    <a:pt x="1208" y="812"/>
                  </a:lnTo>
                  <a:lnTo>
                    <a:pt x="1207" y="815"/>
                  </a:lnTo>
                  <a:lnTo>
                    <a:pt x="1207" y="815"/>
                  </a:lnTo>
                  <a:lnTo>
                    <a:pt x="1206" y="815"/>
                  </a:lnTo>
                  <a:lnTo>
                    <a:pt x="1204" y="814"/>
                  </a:lnTo>
                  <a:lnTo>
                    <a:pt x="1201" y="810"/>
                  </a:lnTo>
                  <a:lnTo>
                    <a:pt x="1201" y="805"/>
                  </a:lnTo>
                  <a:lnTo>
                    <a:pt x="1201" y="805"/>
                  </a:lnTo>
                  <a:lnTo>
                    <a:pt x="1201" y="800"/>
                  </a:lnTo>
                  <a:lnTo>
                    <a:pt x="1200" y="794"/>
                  </a:lnTo>
                  <a:lnTo>
                    <a:pt x="1196" y="784"/>
                  </a:lnTo>
                  <a:lnTo>
                    <a:pt x="1192" y="774"/>
                  </a:lnTo>
                  <a:lnTo>
                    <a:pt x="1192" y="769"/>
                  </a:lnTo>
                  <a:lnTo>
                    <a:pt x="1192" y="762"/>
                  </a:lnTo>
                  <a:lnTo>
                    <a:pt x="1192" y="762"/>
                  </a:lnTo>
                  <a:lnTo>
                    <a:pt x="1192" y="758"/>
                  </a:lnTo>
                  <a:lnTo>
                    <a:pt x="1193" y="755"/>
                  </a:lnTo>
                  <a:lnTo>
                    <a:pt x="1196" y="755"/>
                  </a:lnTo>
                  <a:lnTo>
                    <a:pt x="1197" y="756"/>
                  </a:lnTo>
                  <a:lnTo>
                    <a:pt x="1199" y="762"/>
                  </a:lnTo>
                  <a:lnTo>
                    <a:pt x="1200" y="765"/>
                  </a:lnTo>
                  <a:lnTo>
                    <a:pt x="1200" y="765"/>
                  </a:lnTo>
                  <a:lnTo>
                    <a:pt x="1199" y="772"/>
                  </a:lnTo>
                  <a:lnTo>
                    <a:pt x="1199" y="779"/>
                  </a:lnTo>
                  <a:lnTo>
                    <a:pt x="1200" y="784"/>
                  </a:lnTo>
                  <a:lnTo>
                    <a:pt x="1203" y="790"/>
                  </a:lnTo>
                  <a:lnTo>
                    <a:pt x="1208" y="801"/>
                  </a:lnTo>
                  <a:lnTo>
                    <a:pt x="1210" y="807"/>
                  </a:lnTo>
                  <a:lnTo>
                    <a:pt x="1208" y="812"/>
                  </a:lnTo>
                  <a:lnTo>
                    <a:pt x="1208" y="812"/>
                  </a:lnTo>
                  <a:close/>
                  <a:moveTo>
                    <a:pt x="1208" y="741"/>
                  </a:moveTo>
                  <a:lnTo>
                    <a:pt x="1208" y="741"/>
                  </a:lnTo>
                  <a:lnTo>
                    <a:pt x="1231" y="710"/>
                  </a:lnTo>
                  <a:lnTo>
                    <a:pt x="1253" y="679"/>
                  </a:lnTo>
                  <a:lnTo>
                    <a:pt x="1266" y="663"/>
                  </a:lnTo>
                  <a:lnTo>
                    <a:pt x="1279" y="648"/>
                  </a:lnTo>
                  <a:lnTo>
                    <a:pt x="1293" y="634"/>
                  </a:lnTo>
                  <a:lnTo>
                    <a:pt x="1308" y="621"/>
                  </a:lnTo>
                  <a:lnTo>
                    <a:pt x="1308" y="621"/>
                  </a:lnTo>
                  <a:lnTo>
                    <a:pt x="1310" y="623"/>
                  </a:lnTo>
                  <a:lnTo>
                    <a:pt x="1310" y="625"/>
                  </a:lnTo>
                  <a:lnTo>
                    <a:pt x="1308" y="630"/>
                  </a:lnTo>
                  <a:lnTo>
                    <a:pt x="1307" y="631"/>
                  </a:lnTo>
                  <a:lnTo>
                    <a:pt x="1305" y="631"/>
                  </a:lnTo>
                  <a:lnTo>
                    <a:pt x="1304" y="631"/>
                  </a:lnTo>
                  <a:lnTo>
                    <a:pt x="1303" y="628"/>
                  </a:lnTo>
                  <a:lnTo>
                    <a:pt x="1303" y="628"/>
                  </a:lnTo>
                  <a:lnTo>
                    <a:pt x="1280" y="662"/>
                  </a:lnTo>
                  <a:lnTo>
                    <a:pt x="1258" y="693"/>
                  </a:lnTo>
                  <a:lnTo>
                    <a:pt x="1234" y="725"/>
                  </a:lnTo>
                  <a:lnTo>
                    <a:pt x="1211" y="759"/>
                  </a:lnTo>
                  <a:lnTo>
                    <a:pt x="1211" y="759"/>
                  </a:lnTo>
                  <a:lnTo>
                    <a:pt x="1208" y="756"/>
                  </a:lnTo>
                  <a:lnTo>
                    <a:pt x="1207" y="751"/>
                  </a:lnTo>
                  <a:lnTo>
                    <a:pt x="1207" y="746"/>
                  </a:lnTo>
                  <a:lnTo>
                    <a:pt x="1208" y="741"/>
                  </a:lnTo>
                  <a:lnTo>
                    <a:pt x="1208" y="741"/>
                  </a:lnTo>
                  <a:close/>
                  <a:moveTo>
                    <a:pt x="1223" y="758"/>
                  </a:moveTo>
                  <a:lnTo>
                    <a:pt x="1223" y="758"/>
                  </a:lnTo>
                  <a:lnTo>
                    <a:pt x="1245" y="725"/>
                  </a:lnTo>
                  <a:lnTo>
                    <a:pt x="1267" y="692"/>
                  </a:lnTo>
                  <a:lnTo>
                    <a:pt x="1291" y="658"/>
                  </a:lnTo>
                  <a:lnTo>
                    <a:pt x="1304" y="642"/>
                  </a:lnTo>
                  <a:lnTo>
                    <a:pt x="1318" y="627"/>
                  </a:lnTo>
                  <a:lnTo>
                    <a:pt x="1318" y="627"/>
                  </a:lnTo>
                  <a:lnTo>
                    <a:pt x="1319" y="625"/>
                  </a:lnTo>
                  <a:lnTo>
                    <a:pt x="1321" y="627"/>
                  </a:lnTo>
                  <a:lnTo>
                    <a:pt x="1322" y="631"/>
                  </a:lnTo>
                  <a:lnTo>
                    <a:pt x="1322" y="637"/>
                  </a:lnTo>
                  <a:lnTo>
                    <a:pt x="1321" y="641"/>
                  </a:lnTo>
                  <a:lnTo>
                    <a:pt x="1321" y="641"/>
                  </a:lnTo>
                  <a:lnTo>
                    <a:pt x="1272" y="720"/>
                  </a:lnTo>
                  <a:lnTo>
                    <a:pt x="1246" y="759"/>
                  </a:lnTo>
                  <a:lnTo>
                    <a:pt x="1220" y="796"/>
                  </a:lnTo>
                  <a:lnTo>
                    <a:pt x="1220" y="796"/>
                  </a:lnTo>
                  <a:lnTo>
                    <a:pt x="1215" y="787"/>
                  </a:lnTo>
                  <a:lnTo>
                    <a:pt x="1215" y="777"/>
                  </a:lnTo>
                  <a:lnTo>
                    <a:pt x="1217" y="767"/>
                  </a:lnTo>
                  <a:lnTo>
                    <a:pt x="1223" y="758"/>
                  </a:lnTo>
                  <a:lnTo>
                    <a:pt x="1223" y="758"/>
                  </a:lnTo>
                  <a:close/>
                  <a:moveTo>
                    <a:pt x="1329" y="648"/>
                  </a:moveTo>
                  <a:lnTo>
                    <a:pt x="1329" y="648"/>
                  </a:lnTo>
                  <a:lnTo>
                    <a:pt x="1334" y="649"/>
                  </a:lnTo>
                  <a:lnTo>
                    <a:pt x="1339" y="648"/>
                  </a:lnTo>
                  <a:lnTo>
                    <a:pt x="1348" y="644"/>
                  </a:lnTo>
                  <a:lnTo>
                    <a:pt x="1366" y="632"/>
                  </a:lnTo>
                  <a:lnTo>
                    <a:pt x="1366" y="632"/>
                  </a:lnTo>
                  <a:lnTo>
                    <a:pt x="1343" y="662"/>
                  </a:lnTo>
                  <a:lnTo>
                    <a:pt x="1321" y="694"/>
                  </a:lnTo>
                  <a:lnTo>
                    <a:pt x="1300" y="727"/>
                  </a:lnTo>
                  <a:lnTo>
                    <a:pt x="1282" y="759"/>
                  </a:lnTo>
                  <a:lnTo>
                    <a:pt x="1282" y="759"/>
                  </a:lnTo>
                  <a:lnTo>
                    <a:pt x="1304" y="701"/>
                  </a:lnTo>
                  <a:lnTo>
                    <a:pt x="1317" y="673"/>
                  </a:lnTo>
                  <a:lnTo>
                    <a:pt x="1329" y="648"/>
                  </a:lnTo>
                  <a:lnTo>
                    <a:pt x="1329" y="648"/>
                  </a:lnTo>
                  <a:close/>
                  <a:moveTo>
                    <a:pt x="1234" y="803"/>
                  </a:moveTo>
                  <a:lnTo>
                    <a:pt x="1234" y="803"/>
                  </a:lnTo>
                  <a:lnTo>
                    <a:pt x="1258" y="766"/>
                  </a:lnTo>
                  <a:lnTo>
                    <a:pt x="1269" y="748"/>
                  </a:lnTo>
                  <a:lnTo>
                    <a:pt x="1280" y="729"/>
                  </a:lnTo>
                  <a:lnTo>
                    <a:pt x="1280" y="729"/>
                  </a:lnTo>
                  <a:lnTo>
                    <a:pt x="1282" y="731"/>
                  </a:lnTo>
                  <a:lnTo>
                    <a:pt x="1282" y="732"/>
                  </a:lnTo>
                  <a:lnTo>
                    <a:pt x="1282" y="732"/>
                  </a:lnTo>
                  <a:lnTo>
                    <a:pt x="1282" y="732"/>
                  </a:lnTo>
                  <a:lnTo>
                    <a:pt x="1272" y="752"/>
                  </a:lnTo>
                  <a:lnTo>
                    <a:pt x="1260" y="772"/>
                  </a:lnTo>
                  <a:lnTo>
                    <a:pt x="1255" y="780"/>
                  </a:lnTo>
                  <a:lnTo>
                    <a:pt x="1248" y="790"/>
                  </a:lnTo>
                  <a:lnTo>
                    <a:pt x="1241" y="797"/>
                  </a:lnTo>
                  <a:lnTo>
                    <a:pt x="1234" y="803"/>
                  </a:lnTo>
                  <a:lnTo>
                    <a:pt x="1234" y="803"/>
                  </a:lnTo>
                  <a:close/>
                  <a:moveTo>
                    <a:pt x="1279" y="772"/>
                  </a:moveTo>
                  <a:lnTo>
                    <a:pt x="1279" y="772"/>
                  </a:lnTo>
                  <a:lnTo>
                    <a:pt x="1321" y="708"/>
                  </a:lnTo>
                  <a:lnTo>
                    <a:pt x="1342" y="676"/>
                  </a:lnTo>
                  <a:lnTo>
                    <a:pt x="1366" y="647"/>
                  </a:lnTo>
                  <a:lnTo>
                    <a:pt x="1366" y="647"/>
                  </a:lnTo>
                  <a:lnTo>
                    <a:pt x="1367" y="652"/>
                  </a:lnTo>
                  <a:lnTo>
                    <a:pt x="1367" y="655"/>
                  </a:lnTo>
                  <a:lnTo>
                    <a:pt x="1367" y="656"/>
                  </a:lnTo>
                  <a:lnTo>
                    <a:pt x="1367" y="656"/>
                  </a:lnTo>
                  <a:lnTo>
                    <a:pt x="1353" y="675"/>
                  </a:lnTo>
                  <a:lnTo>
                    <a:pt x="1339" y="696"/>
                  </a:lnTo>
                  <a:lnTo>
                    <a:pt x="1312" y="742"/>
                  </a:lnTo>
                  <a:lnTo>
                    <a:pt x="1312" y="742"/>
                  </a:lnTo>
                  <a:lnTo>
                    <a:pt x="1308" y="752"/>
                  </a:lnTo>
                  <a:lnTo>
                    <a:pt x="1305" y="756"/>
                  </a:lnTo>
                  <a:lnTo>
                    <a:pt x="1301" y="762"/>
                  </a:lnTo>
                  <a:lnTo>
                    <a:pt x="1297" y="766"/>
                  </a:lnTo>
                  <a:lnTo>
                    <a:pt x="1291" y="769"/>
                  </a:lnTo>
                  <a:lnTo>
                    <a:pt x="1286" y="772"/>
                  </a:lnTo>
                  <a:lnTo>
                    <a:pt x="1279" y="772"/>
                  </a:lnTo>
                  <a:lnTo>
                    <a:pt x="1279" y="772"/>
                  </a:lnTo>
                  <a:close/>
                  <a:moveTo>
                    <a:pt x="1353" y="687"/>
                  </a:moveTo>
                  <a:lnTo>
                    <a:pt x="1353" y="687"/>
                  </a:lnTo>
                  <a:lnTo>
                    <a:pt x="1352" y="696"/>
                  </a:lnTo>
                  <a:lnTo>
                    <a:pt x="1349" y="703"/>
                  </a:lnTo>
                  <a:lnTo>
                    <a:pt x="1341" y="715"/>
                  </a:lnTo>
                  <a:lnTo>
                    <a:pt x="1341" y="715"/>
                  </a:lnTo>
                  <a:lnTo>
                    <a:pt x="1341" y="708"/>
                  </a:lnTo>
                  <a:lnTo>
                    <a:pt x="1345" y="700"/>
                  </a:lnTo>
                  <a:lnTo>
                    <a:pt x="1349" y="694"/>
                  </a:lnTo>
                  <a:lnTo>
                    <a:pt x="1353" y="687"/>
                  </a:lnTo>
                  <a:lnTo>
                    <a:pt x="1353" y="687"/>
                  </a:lnTo>
                  <a:close/>
                  <a:moveTo>
                    <a:pt x="1332" y="744"/>
                  </a:moveTo>
                  <a:lnTo>
                    <a:pt x="1332" y="744"/>
                  </a:lnTo>
                  <a:lnTo>
                    <a:pt x="1353" y="707"/>
                  </a:lnTo>
                  <a:lnTo>
                    <a:pt x="1376" y="670"/>
                  </a:lnTo>
                  <a:lnTo>
                    <a:pt x="1423" y="599"/>
                  </a:lnTo>
                  <a:lnTo>
                    <a:pt x="1423" y="599"/>
                  </a:lnTo>
                  <a:lnTo>
                    <a:pt x="1425" y="603"/>
                  </a:lnTo>
                  <a:lnTo>
                    <a:pt x="1423" y="609"/>
                  </a:lnTo>
                  <a:lnTo>
                    <a:pt x="1422" y="611"/>
                  </a:lnTo>
                  <a:lnTo>
                    <a:pt x="1419" y="616"/>
                  </a:lnTo>
                  <a:lnTo>
                    <a:pt x="1415" y="623"/>
                  </a:lnTo>
                  <a:lnTo>
                    <a:pt x="1412" y="627"/>
                  </a:lnTo>
                  <a:lnTo>
                    <a:pt x="1411" y="631"/>
                  </a:lnTo>
                  <a:lnTo>
                    <a:pt x="1412" y="634"/>
                  </a:lnTo>
                  <a:lnTo>
                    <a:pt x="1412" y="634"/>
                  </a:lnTo>
                  <a:lnTo>
                    <a:pt x="1409" y="638"/>
                  </a:lnTo>
                  <a:lnTo>
                    <a:pt x="1408" y="642"/>
                  </a:lnTo>
                  <a:lnTo>
                    <a:pt x="1407" y="647"/>
                  </a:lnTo>
                  <a:lnTo>
                    <a:pt x="1405" y="651"/>
                  </a:lnTo>
                  <a:lnTo>
                    <a:pt x="1405" y="651"/>
                  </a:lnTo>
                  <a:lnTo>
                    <a:pt x="1405" y="652"/>
                  </a:lnTo>
                  <a:lnTo>
                    <a:pt x="1405" y="652"/>
                  </a:lnTo>
                  <a:lnTo>
                    <a:pt x="1405" y="652"/>
                  </a:lnTo>
                  <a:lnTo>
                    <a:pt x="1397" y="663"/>
                  </a:lnTo>
                  <a:lnTo>
                    <a:pt x="1388" y="676"/>
                  </a:lnTo>
                  <a:lnTo>
                    <a:pt x="1373" y="701"/>
                  </a:lnTo>
                  <a:lnTo>
                    <a:pt x="1364" y="714"/>
                  </a:lnTo>
                  <a:lnTo>
                    <a:pt x="1355" y="725"/>
                  </a:lnTo>
                  <a:lnTo>
                    <a:pt x="1345" y="735"/>
                  </a:lnTo>
                  <a:lnTo>
                    <a:pt x="1332" y="744"/>
                  </a:lnTo>
                  <a:lnTo>
                    <a:pt x="1332" y="744"/>
                  </a:lnTo>
                  <a:close/>
                  <a:moveTo>
                    <a:pt x="1369" y="666"/>
                  </a:moveTo>
                  <a:lnTo>
                    <a:pt x="1369" y="666"/>
                  </a:lnTo>
                  <a:lnTo>
                    <a:pt x="1370" y="663"/>
                  </a:lnTo>
                  <a:lnTo>
                    <a:pt x="1371" y="659"/>
                  </a:lnTo>
                  <a:lnTo>
                    <a:pt x="1374" y="655"/>
                  </a:lnTo>
                  <a:lnTo>
                    <a:pt x="1376" y="651"/>
                  </a:lnTo>
                  <a:lnTo>
                    <a:pt x="1376" y="651"/>
                  </a:lnTo>
                  <a:lnTo>
                    <a:pt x="1378" y="637"/>
                  </a:lnTo>
                  <a:lnTo>
                    <a:pt x="1380" y="630"/>
                  </a:lnTo>
                  <a:lnTo>
                    <a:pt x="1384" y="624"/>
                  </a:lnTo>
                  <a:lnTo>
                    <a:pt x="1387" y="618"/>
                  </a:lnTo>
                  <a:lnTo>
                    <a:pt x="1393" y="614"/>
                  </a:lnTo>
                  <a:lnTo>
                    <a:pt x="1400" y="611"/>
                  </a:lnTo>
                  <a:lnTo>
                    <a:pt x="1407" y="610"/>
                  </a:lnTo>
                  <a:lnTo>
                    <a:pt x="1369" y="666"/>
                  </a:lnTo>
                  <a:close/>
                  <a:moveTo>
                    <a:pt x="1460" y="571"/>
                  </a:moveTo>
                  <a:lnTo>
                    <a:pt x="1460" y="571"/>
                  </a:lnTo>
                  <a:lnTo>
                    <a:pt x="1461" y="569"/>
                  </a:lnTo>
                  <a:lnTo>
                    <a:pt x="1464" y="569"/>
                  </a:lnTo>
                  <a:lnTo>
                    <a:pt x="1464" y="569"/>
                  </a:lnTo>
                  <a:lnTo>
                    <a:pt x="1454" y="586"/>
                  </a:lnTo>
                  <a:lnTo>
                    <a:pt x="1443" y="603"/>
                  </a:lnTo>
                  <a:lnTo>
                    <a:pt x="1421" y="634"/>
                  </a:lnTo>
                  <a:lnTo>
                    <a:pt x="1421" y="634"/>
                  </a:lnTo>
                  <a:lnTo>
                    <a:pt x="1426" y="614"/>
                  </a:lnTo>
                  <a:lnTo>
                    <a:pt x="1429" y="604"/>
                  </a:lnTo>
                  <a:lnTo>
                    <a:pt x="1433" y="596"/>
                  </a:lnTo>
                  <a:lnTo>
                    <a:pt x="1439" y="588"/>
                  </a:lnTo>
                  <a:lnTo>
                    <a:pt x="1445" y="581"/>
                  </a:lnTo>
                  <a:lnTo>
                    <a:pt x="1452" y="575"/>
                  </a:lnTo>
                  <a:lnTo>
                    <a:pt x="1460" y="571"/>
                  </a:lnTo>
                  <a:lnTo>
                    <a:pt x="1460" y="571"/>
                  </a:lnTo>
                  <a:close/>
                  <a:moveTo>
                    <a:pt x="1383" y="707"/>
                  </a:moveTo>
                  <a:lnTo>
                    <a:pt x="1463" y="586"/>
                  </a:lnTo>
                  <a:lnTo>
                    <a:pt x="1467" y="593"/>
                  </a:lnTo>
                  <a:lnTo>
                    <a:pt x="1467" y="593"/>
                  </a:lnTo>
                  <a:lnTo>
                    <a:pt x="1440" y="637"/>
                  </a:lnTo>
                  <a:lnTo>
                    <a:pt x="1428" y="659"/>
                  </a:lnTo>
                  <a:lnTo>
                    <a:pt x="1416" y="683"/>
                  </a:lnTo>
                  <a:lnTo>
                    <a:pt x="1416" y="683"/>
                  </a:lnTo>
                  <a:lnTo>
                    <a:pt x="1411" y="689"/>
                  </a:lnTo>
                  <a:lnTo>
                    <a:pt x="1401" y="697"/>
                  </a:lnTo>
                  <a:lnTo>
                    <a:pt x="1390" y="704"/>
                  </a:lnTo>
                  <a:lnTo>
                    <a:pt x="1386" y="707"/>
                  </a:lnTo>
                  <a:lnTo>
                    <a:pt x="1383" y="707"/>
                  </a:lnTo>
                  <a:lnTo>
                    <a:pt x="1383" y="707"/>
                  </a:lnTo>
                  <a:close/>
                  <a:moveTo>
                    <a:pt x="1539" y="523"/>
                  </a:moveTo>
                  <a:lnTo>
                    <a:pt x="1539" y="523"/>
                  </a:lnTo>
                  <a:lnTo>
                    <a:pt x="1529" y="541"/>
                  </a:lnTo>
                  <a:lnTo>
                    <a:pt x="1519" y="559"/>
                  </a:lnTo>
                  <a:lnTo>
                    <a:pt x="1519" y="559"/>
                  </a:lnTo>
                  <a:lnTo>
                    <a:pt x="1501" y="595"/>
                  </a:lnTo>
                  <a:lnTo>
                    <a:pt x="1491" y="613"/>
                  </a:lnTo>
                  <a:lnTo>
                    <a:pt x="1481" y="630"/>
                  </a:lnTo>
                  <a:lnTo>
                    <a:pt x="1470" y="647"/>
                  </a:lnTo>
                  <a:lnTo>
                    <a:pt x="1457" y="662"/>
                  </a:lnTo>
                  <a:lnTo>
                    <a:pt x="1449" y="668"/>
                  </a:lnTo>
                  <a:lnTo>
                    <a:pt x="1442" y="673"/>
                  </a:lnTo>
                  <a:lnTo>
                    <a:pt x="1433" y="679"/>
                  </a:lnTo>
                  <a:lnTo>
                    <a:pt x="1423" y="683"/>
                  </a:lnTo>
                  <a:lnTo>
                    <a:pt x="1423" y="683"/>
                  </a:lnTo>
                  <a:lnTo>
                    <a:pt x="1436" y="661"/>
                  </a:lnTo>
                  <a:lnTo>
                    <a:pt x="1450" y="640"/>
                  </a:lnTo>
                  <a:lnTo>
                    <a:pt x="1480" y="599"/>
                  </a:lnTo>
                  <a:lnTo>
                    <a:pt x="1509" y="561"/>
                  </a:lnTo>
                  <a:lnTo>
                    <a:pt x="1539" y="523"/>
                  </a:lnTo>
                  <a:lnTo>
                    <a:pt x="1539" y="523"/>
                  </a:lnTo>
                  <a:close/>
                  <a:moveTo>
                    <a:pt x="1473" y="569"/>
                  </a:moveTo>
                  <a:lnTo>
                    <a:pt x="1473" y="569"/>
                  </a:lnTo>
                  <a:lnTo>
                    <a:pt x="1477" y="566"/>
                  </a:lnTo>
                  <a:lnTo>
                    <a:pt x="1480" y="562"/>
                  </a:lnTo>
                  <a:lnTo>
                    <a:pt x="1482" y="558"/>
                  </a:lnTo>
                  <a:lnTo>
                    <a:pt x="1484" y="558"/>
                  </a:lnTo>
                  <a:lnTo>
                    <a:pt x="1487" y="558"/>
                  </a:lnTo>
                  <a:lnTo>
                    <a:pt x="1487" y="558"/>
                  </a:lnTo>
                  <a:lnTo>
                    <a:pt x="1482" y="564"/>
                  </a:lnTo>
                  <a:lnTo>
                    <a:pt x="1481" y="566"/>
                  </a:lnTo>
                  <a:lnTo>
                    <a:pt x="1482" y="571"/>
                  </a:lnTo>
                  <a:lnTo>
                    <a:pt x="1482" y="571"/>
                  </a:lnTo>
                  <a:lnTo>
                    <a:pt x="1484" y="565"/>
                  </a:lnTo>
                  <a:lnTo>
                    <a:pt x="1487" y="559"/>
                  </a:lnTo>
                  <a:lnTo>
                    <a:pt x="1494" y="550"/>
                  </a:lnTo>
                  <a:lnTo>
                    <a:pt x="1504" y="543"/>
                  </a:lnTo>
                  <a:lnTo>
                    <a:pt x="1515" y="538"/>
                  </a:lnTo>
                  <a:lnTo>
                    <a:pt x="1515" y="538"/>
                  </a:lnTo>
                  <a:lnTo>
                    <a:pt x="1506" y="551"/>
                  </a:lnTo>
                  <a:lnTo>
                    <a:pt x="1497" y="566"/>
                  </a:lnTo>
                  <a:lnTo>
                    <a:pt x="1484" y="582"/>
                  </a:lnTo>
                  <a:lnTo>
                    <a:pt x="1473" y="595"/>
                  </a:lnTo>
                  <a:lnTo>
                    <a:pt x="1473" y="595"/>
                  </a:lnTo>
                  <a:lnTo>
                    <a:pt x="1473" y="593"/>
                  </a:lnTo>
                  <a:lnTo>
                    <a:pt x="1471" y="593"/>
                  </a:lnTo>
                  <a:lnTo>
                    <a:pt x="1471" y="593"/>
                  </a:lnTo>
                  <a:lnTo>
                    <a:pt x="1474" y="586"/>
                  </a:lnTo>
                  <a:lnTo>
                    <a:pt x="1480" y="578"/>
                  </a:lnTo>
                  <a:lnTo>
                    <a:pt x="1481" y="573"/>
                  </a:lnTo>
                  <a:lnTo>
                    <a:pt x="1480" y="571"/>
                  </a:lnTo>
                  <a:lnTo>
                    <a:pt x="1478" y="569"/>
                  </a:lnTo>
                  <a:lnTo>
                    <a:pt x="1473" y="569"/>
                  </a:lnTo>
                  <a:lnTo>
                    <a:pt x="1473" y="569"/>
                  </a:lnTo>
                  <a:close/>
                  <a:moveTo>
                    <a:pt x="1578" y="492"/>
                  </a:moveTo>
                  <a:lnTo>
                    <a:pt x="1522" y="569"/>
                  </a:lnTo>
                  <a:lnTo>
                    <a:pt x="1522" y="569"/>
                  </a:lnTo>
                  <a:lnTo>
                    <a:pt x="1527" y="558"/>
                  </a:lnTo>
                  <a:lnTo>
                    <a:pt x="1533" y="547"/>
                  </a:lnTo>
                  <a:lnTo>
                    <a:pt x="1546" y="526"/>
                  </a:lnTo>
                  <a:lnTo>
                    <a:pt x="1551" y="514"/>
                  </a:lnTo>
                  <a:lnTo>
                    <a:pt x="1560" y="506"/>
                  </a:lnTo>
                  <a:lnTo>
                    <a:pt x="1568" y="498"/>
                  </a:lnTo>
                  <a:lnTo>
                    <a:pt x="1578" y="492"/>
                  </a:lnTo>
                  <a:lnTo>
                    <a:pt x="1578" y="492"/>
                  </a:lnTo>
                  <a:close/>
                  <a:moveTo>
                    <a:pt x="1438" y="690"/>
                  </a:moveTo>
                  <a:lnTo>
                    <a:pt x="1532" y="628"/>
                  </a:lnTo>
                  <a:lnTo>
                    <a:pt x="1532" y="628"/>
                  </a:lnTo>
                  <a:lnTo>
                    <a:pt x="1509" y="644"/>
                  </a:lnTo>
                  <a:lnTo>
                    <a:pt x="1485" y="661"/>
                  </a:lnTo>
                  <a:lnTo>
                    <a:pt x="1438" y="690"/>
                  </a:lnTo>
                  <a:lnTo>
                    <a:pt x="1438" y="690"/>
                  </a:lnTo>
                  <a:close/>
                  <a:moveTo>
                    <a:pt x="1487" y="641"/>
                  </a:moveTo>
                  <a:lnTo>
                    <a:pt x="1487" y="641"/>
                  </a:lnTo>
                  <a:lnTo>
                    <a:pt x="1495" y="630"/>
                  </a:lnTo>
                  <a:lnTo>
                    <a:pt x="1502" y="617"/>
                  </a:lnTo>
                  <a:lnTo>
                    <a:pt x="1508" y="603"/>
                  </a:lnTo>
                  <a:lnTo>
                    <a:pt x="1512" y="588"/>
                  </a:lnTo>
                  <a:lnTo>
                    <a:pt x="1515" y="600"/>
                  </a:lnTo>
                  <a:lnTo>
                    <a:pt x="1515" y="600"/>
                  </a:lnTo>
                  <a:lnTo>
                    <a:pt x="1523" y="583"/>
                  </a:lnTo>
                  <a:lnTo>
                    <a:pt x="1533" y="566"/>
                  </a:lnTo>
                  <a:lnTo>
                    <a:pt x="1554" y="534"/>
                  </a:lnTo>
                  <a:lnTo>
                    <a:pt x="1577" y="503"/>
                  </a:lnTo>
                  <a:lnTo>
                    <a:pt x="1602" y="472"/>
                  </a:lnTo>
                  <a:lnTo>
                    <a:pt x="1602" y="472"/>
                  </a:lnTo>
                  <a:lnTo>
                    <a:pt x="1602" y="481"/>
                  </a:lnTo>
                  <a:lnTo>
                    <a:pt x="1599" y="486"/>
                  </a:lnTo>
                  <a:lnTo>
                    <a:pt x="1593" y="496"/>
                  </a:lnTo>
                  <a:lnTo>
                    <a:pt x="1591" y="502"/>
                  </a:lnTo>
                  <a:lnTo>
                    <a:pt x="1589" y="506"/>
                  </a:lnTo>
                  <a:lnTo>
                    <a:pt x="1591" y="512"/>
                  </a:lnTo>
                  <a:lnTo>
                    <a:pt x="1593" y="519"/>
                  </a:lnTo>
                  <a:lnTo>
                    <a:pt x="1593" y="519"/>
                  </a:lnTo>
                  <a:lnTo>
                    <a:pt x="1601" y="496"/>
                  </a:lnTo>
                  <a:lnTo>
                    <a:pt x="1605" y="485"/>
                  </a:lnTo>
                  <a:lnTo>
                    <a:pt x="1609" y="477"/>
                  </a:lnTo>
                  <a:lnTo>
                    <a:pt x="1616" y="468"/>
                  </a:lnTo>
                  <a:lnTo>
                    <a:pt x="1623" y="461"/>
                  </a:lnTo>
                  <a:lnTo>
                    <a:pt x="1631" y="455"/>
                  </a:lnTo>
                  <a:lnTo>
                    <a:pt x="1641" y="453"/>
                  </a:lnTo>
                  <a:lnTo>
                    <a:pt x="1641" y="453"/>
                  </a:lnTo>
                  <a:lnTo>
                    <a:pt x="1644" y="451"/>
                  </a:lnTo>
                  <a:lnTo>
                    <a:pt x="1645" y="450"/>
                  </a:lnTo>
                  <a:lnTo>
                    <a:pt x="1647" y="448"/>
                  </a:lnTo>
                  <a:lnTo>
                    <a:pt x="1650" y="448"/>
                  </a:lnTo>
                  <a:lnTo>
                    <a:pt x="1585" y="533"/>
                  </a:lnTo>
                  <a:lnTo>
                    <a:pt x="1582" y="530"/>
                  </a:lnTo>
                  <a:lnTo>
                    <a:pt x="1582" y="530"/>
                  </a:lnTo>
                  <a:lnTo>
                    <a:pt x="1568" y="547"/>
                  </a:lnTo>
                  <a:lnTo>
                    <a:pt x="1554" y="568"/>
                  </a:lnTo>
                  <a:lnTo>
                    <a:pt x="1542" y="590"/>
                  </a:lnTo>
                  <a:lnTo>
                    <a:pt x="1533" y="611"/>
                  </a:lnTo>
                  <a:lnTo>
                    <a:pt x="1533" y="611"/>
                  </a:lnTo>
                  <a:lnTo>
                    <a:pt x="1530" y="616"/>
                  </a:lnTo>
                  <a:lnTo>
                    <a:pt x="1526" y="620"/>
                  </a:lnTo>
                  <a:lnTo>
                    <a:pt x="1515" y="628"/>
                  </a:lnTo>
                  <a:lnTo>
                    <a:pt x="1487" y="641"/>
                  </a:lnTo>
                  <a:lnTo>
                    <a:pt x="1487" y="641"/>
                  </a:lnTo>
                  <a:close/>
                  <a:moveTo>
                    <a:pt x="1557" y="597"/>
                  </a:moveTo>
                  <a:lnTo>
                    <a:pt x="1577" y="555"/>
                  </a:lnTo>
                  <a:lnTo>
                    <a:pt x="1577" y="555"/>
                  </a:lnTo>
                  <a:lnTo>
                    <a:pt x="1577" y="551"/>
                  </a:lnTo>
                  <a:lnTo>
                    <a:pt x="1578" y="547"/>
                  </a:lnTo>
                  <a:lnTo>
                    <a:pt x="1582" y="538"/>
                  </a:lnTo>
                  <a:lnTo>
                    <a:pt x="1582" y="538"/>
                  </a:lnTo>
                  <a:lnTo>
                    <a:pt x="1582" y="544"/>
                  </a:lnTo>
                  <a:lnTo>
                    <a:pt x="1581" y="548"/>
                  </a:lnTo>
                  <a:lnTo>
                    <a:pt x="1577" y="555"/>
                  </a:lnTo>
                  <a:lnTo>
                    <a:pt x="1648" y="461"/>
                  </a:lnTo>
                  <a:lnTo>
                    <a:pt x="1648" y="461"/>
                  </a:lnTo>
                  <a:lnTo>
                    <a:pt x="1641" y="477"/>
                  </a:lnTo>
                  <a:lnTo>
                    <a:pt x="1633" y="491"/>
                  </a:lnTo>
                  <a:lnTo>
                    <a:pt x="1616" y="520"/>
                  </a:lnTo>
                  <a:lnTo>
                    <a:pt x="1599" y="548"/>
                  </a:lnTo>
                  <a:lnTo>
                    <a:pt x="1591" y="564"/>
                  </a:lnTo>
                  <a:lnTo>
                    <a:pt x="1584" y="579"/>
                  </a:lnTo>
                  <a:lnTo>
                    <a:pt x="1584" y="579"/>
                  </a:lnTo>
                  <a:lnTo>
                    <a:pt x="1579" y="583"/>
                  </a:lnTo>
                  <a:lnTo>
                    <a:pt x="1572" y="589"/>
                  </a:lnTo>
                  <a:lnTo>
                    <a:pt x="1557" y="597"/>
                  </a:lnTo>
                  <a:lnTo>
                    <a:pt x="1557" y="597"/>
                  </a:lnTo>
                  <a:close/>
                  <a:moveTo>
                    <a:pt x="1606" y="562"/>
                  </a:moveTo>
                  <a:lnTo>
                    <a:pt x="1606" y="562"/>
                  </a:lnTo>
                  <a:lnTo>
                    <a:pt x="1610" y="550"/>
                  </a:lnTo>
                  <a:lnTo>
                    <a:pt x="1616" y="538"/>
                  </a:lnTo>
                  <a:lnTo>
                    <a:pt x="1622" y="527"/>
                  </a:lnTo>
                  <a:lnTo>
                    <a:pt x="1629" y="516"/>
                  </a:lnTo>
                  <a:lnTo>
                    <a:pt x="1629" y="524"/>
                  </a:lnTo>
                  <a:lnTo>
                    <a:pt x="1629" y="524"/>
                  </a:lnTo>
                  <a:lnTo>
                    <a:pt x="1650" y="491"/>
                  </a:lnTo>
                  <a:lnTo>
                    <a:pt x="1672" y="458"/>
                  </a:lnTo>
                  <a:lnTo>
                    <a:pt x="1695" y="429"/>
                  </a:lnTo>
                  <a:lnTo>
                    <a:pt x="1719" y="401"/>
                  </a:lnTo>
                  <a:lnTo>
                    <a:pt x="1719" y="401"/>
                  </a:lnTo>
                  <a:lnTo>
                    <a:pt x="1717" y="405"/>
                  </a:lnTo>
                  <a:lnTo>
                    <a:pt x="1716" y="409"/>
                  </a:lnTo>
                  <a:lnTo>
                    <a:pt x="1712" y="419"/>
                  </a:lnTo>
                  <a:lnTo>
                    <a:pt x="1712" y="419"/>
                  </a:lnTo>
                  <a:lnTo>
                    <a:pt x="1692" y="461"/>
                  </a:lnTo>
                  <a:lnTo>
                    <a:pt x="1671" y="505"/>
                  </a:lnTo>
                  <a:lnTo>
                    <a:pt x="1671" y="505"/>
                  </a:lnTo>
                  <a:lnTo>
                    <a:pt x="1665" y="514"/>
                  </a:lnTo>
                  <a:lnTo>
                    <a:pt x="1660" y="524"/>
                  </a:lnTo>
                  <a:lnTo>
                    <a:pt x="1653" y="533"/>
                  </a:lnTo>
                  <a:lnTo>
                    <a:pt x="1644" y="541"/>
                  </a:lnTo>
                  <a:lnTo>
                    <a:pt x="1636" y="548"/>
                  </a:lnTo>
                  <a:lnTo>
                    <a:pt x="1627" y="554"/>
                  </a:lnTo>
                  <a:lnTo>
                    <a:pt x="1617" y="558"/>
                  </a:lnTo>
                  <a:lnTo>
                    <a:pt x="1606" y="562"/>
                  </a:lnTo>
                  <a:lnTo>
                    <a:pt x="1606" y="562"/>
                  </a:lnTo>
                  <a:close/>
                  <a:moveTo>
                    <a:pt x="1667" y="439"/>
                  </a:moveTo>
                  <a:lnTo>
                    <a:pt x="1667" y="439"/>
                  </a:lnTo>
                  <a:lnTo>
                    <a:pt x="1672" y="434"/>
                  </a:lnTo>
                  <a:lnTo>
                    <a:pt x="1678" y="430"/>
                  </a:lnTo>
                  <a:lnTo>
                    <a:pt x="1683" y="425"/>
                  </a:lnTo>
                  <a:lnTo>
                    <a:pt x="1690" y="422"/>
                  </a:lnTo>
                  <a:lnTo>
                    <a:pt x="1661" y="461"/>
                  </a:lnTo>
                  <a:lnTo>
                    <a:pt x="1661" y="461"/>
                  </a:lnTo>
                  <a:lnTo>
                    <a:pt x="1662" y="458"/>
                  </a:lnTo>
                  <a:lnTo>
                    <a:pt x="1662" y="455"/>
                  </a:lnTo>
                  <a:lnTo>
                    <a:pt x="1661" y="450"/>
                  </a:lnTo>
                  <a:lnTo>
                    <a:pt x="1661" y="447"/>
                  </a:lnTo>
                  <a:lnTo>
                    <a:pt x="1661" y="444"/>
                  </a:lnTo>
                  <a:lnTo>
                    <a:pt x="1662" y="441"/>
                  </a:lnTo>
                  <a:lnTo>
                    <a:pt x="1667" y="439"/>
                  </a:lnTo>
                  <a:lnTo>
                    <a:pt x="1667" y="439"/>
                  </a:lnTo>
                  <a:close/>
                  <a:moveTo>
                    <a:pt x="1765" y="370"/>
                  </a:moveTo>
                  <a:lnTo>
                    <a:pt x="1706" y="444"/>
                  </a:lnTo>
                  <a:lnTo>
                    <a:pt x="1706" y="444"/>
                  </a:lnTo>
                  <a:lnTo>
                    <a:pt x="1706" y="443"/>
                  </a:lnTo>
                  <a:lnTo>
                    <a:pt x="1707" y="440"/>
                  </a:lnTo>
                  <a:lnTo>
                    <a:pt x="1709" y="437"/>
                  </a:lnTo>
                  <a:lnTo>
                    <a:pt x="1709" y="437"/>
                  </a:lnTo>
                  <a:lnTo>
                    <a:pt x="1719" y="416"/>
                  </a:lnTo>
                  <a:lnTo>
                    <a:pt x="1724" y="405"/>
                  </a:lnTo>
                  <a:lnTo>
                    <a:pt x="1730" y="395"/>
                  </a:lnTo>
                  <a:lnTo>
                    <a:pt x="1738" y="387"/>
                  </a:lnTo>
                  <a:lnTo>
                    <a:pt x="1745" y="378"/>
                  </a:lnTo>
                  <a:lnTo>
                    <a:pt x="1755" y="373"/>
                  </a:lnTo>
                  <a:lnTo>
                    <a:pt x="1766" y="368"/>
                  </a:lnTo>
                  <a:lnTo>
                    <a:pt x="1766" y="368"/>
                  </a:lnTo>
                  <a:lnTo>
                    <a:pt x="1765" y="370"/>
                  </a:lnTo>
                  <a:lnTo>
                    <a:pt x="1765" y="370"/>
                  </a:lnTo>
                  <a:close/>
                  <a:moveTo>
                    <a:pt x="1668" y="526"/>
                  </a:moveTo>
                  <a:lnTo>
                    <a:pt x="1668" y="526"/>
                  </a:lnTo>
                  <a:lnTo>
                    <a:pt x="1679" y="503"/>
                  </a:lnTo>
                  <a:lnTo>
                    <a:pt x="1692" y="482"/>
                  </a:lnTo>
                  <a:lnTo>
                    <a:pt x="1705" y="462"/>
                  </a:lnTo>
                  <a:lnTo>
                    <a:pt x="1717" y="443"/>
                  </a:lnTo>
                  <a:lnTo>
                    <a:pt x="1745" y="406"/>
                  </a:lnTo>
                  <a:lnTo>
                    <a:pt x="1775" y="373"/>
                  </a:lnTo>
                  <a:lnTo>
                    <a:pt x="1775" y="373"/>
                  </a:lnTo>
                  <a:lnTo>
                    <a:pt x="1779" y="370"/>
                  </a:lnTo>
                  <a:lnTo>
                    <a:pt x="1709" y="500"/>
                  </a:lnTo>
                  <a:lnTo>
                    <a:pt x="1709" y="500"/>
                  </a:lnTo>
                  <a:lnTo>
                    <a:pt x="1706" y="503"/>
                  </a:lnTo>
                  <a:lnTo>
                    <a:pt x="1703" y="507"/>
                  </a:lnTo>
                  <a:lnTo>
                    <a:pt x="1692" y="513"/>
                  </a:lnTo>
                  <a:lnTo>
                    <a:pt x="1681" y="519"/>
                  </a:lnTo>
                  <a:lnTo>
                    <a:pt x="1668" y="526"/>
                  </a:lnTo>
                  <a:lnTo>
                    <a:pt x="1668" y="526"/>
                  </a:lnTo>
                  <a:close/>
                  <a:moveTo>
                    <a:pt x="1761" y="465"/>
                  </a:moveTo>
                  <a:lnTo>
                    <a:pt x="1761" y="465"/>
                  </a:lnTo>
                  <a:lnTo>
                    <a:pt x="1758" y="469"/>
                  </a:lnTo>
                  <a:lnTo>
                    <a:pt x="1755" y="472"/>
                  </a:lnTo>
                  <a:lnTo>
                    <a:pt x="1745" y="478"/>
                  </a:lnTo>
                  <a:lnTo>
                    <a:pt x="1735" y="484"/>
                  </a:lnTo>
                  <a:lnTo>
                    <a:pt x="1726" y="491"/>
                  </a:lnTo>
                  <a:lnTo>
                    <a:pt x="1726" y="491"/>
                  </a:lnTo>
                  <a:lnTo>
                    <a:pt x="1747" y="451"/>
                  </a:lnTo>
                  <a:lnTo>
                    <a:pt x="1768" y="413"/>
                  </a:lnTo>
                  <a:lnTo>
                    <a:pt x="1792" y="378"/>
                  </a:lnTo>
                  <a:lnTo>
                    <a:pt x="1816" y="344"/>
                  </a:lnTo>
                  <a:lnTo>
                    <a:pt x="1816" y="344"/>
                  </a:lnTo>
                  <a:lnTo>
                    <a:pt x="1821" y="337"/>
                  </a:lnTo>
                  <a:lnTo>
                    <a:pt x="1821" y="337"/>
                  </a:lnTo>
                  <a:lnTo>
                    <a:pt x="1792" y="405"/>
                  </a:lnTo>
                  <a:lnTo>
                    <a:pt x="1776" y="437"/>
                  </a:lnTo>
                  <a:lnTo>
                    <a:pt x="1761" y="465"/>
                  </a:lnTo>
                  <a:lnTo>
                    <a:pt x="1761" y="465"/>
                  </a:lnTo>
                  <a:close/>
                  <a:moveTo>
                    <a:pt x="1785" y="377"/>
                  </a:moveTo>
                  <a:lnTo>
                    <a:pt x="1785" y="377"/>
                  </a:lnTo>
                  <a:lnTo>
                    <a:pt x="1787" y="371"/>
                  </a:lnTo>
                  <a:lnTo>
                    <a:pt x="1790" y="366"/>
                  </a:lnTo>
                  <a:lnTo>
                    <a:pt x="1794" y="356"/>
                  </a:lnTo>
                  <a:lnTo>
                    <a:pt x="1796" y="350"/>
                  </a:lnTo>
                  <a:lnTo>
                    <a:pt x="1800" y="346"/>
                  </a:lnTo>
                  <a:lnTo>
                    <a:pt x="1804" y="342"/>
                  </a:lnTo>
                  <a:lnTo>
                    <a:pt x="1810" y="339"/>
                  </a:lnTo>
                  <a:lnTo>
                    <a:pt x="1810" y="339"/>
                  </a:lnTo>
                  <a:lnTo>
                    <a:pt x="1803" y="349"/>
                  </a:lnTo>
                  <a:lnTo>
                    <a:pt x="1797" y="358"/>
                  </a:lnTo>
                  <a:lnTo>
                    <a:pt x="1792" y="368"/>
                  </a:lnTo>
                  <a:lnTo>
                    <a:pt x="1785" y="377"/>
                  </a:lnTo>
                  <a:lnTo>
                    <a:pt x="1785" y="377"/>
                  </a:lnTo>
                  <a:close/>
                  <a:moveTo>
                    <a:pt x="1771" y="475"/>
                  </a:moveTo>
                  <a:lnTo>
                    <a:pt x="1771" y="475"/>
                  </a:lnTo>
                  <a:lnTo>
                    <a:pt x="1773" y="471"/>
                  </a:lnTo>
                  <a:lnTo>
                    <a:pt x="1778" y="468"/>
                  </a:lnTo>
                  <a:lnTo>
                    <a:pt x="1783" y="467"/>
                  </a:lnTo>
                  <a:lnTo>
                    <a:pt x="1787" y="462"/>
                  </a:lnTo>
                  <a:lnTo>
                    <a:pt x="1787" y="462"/>
                  </a:lnTo>
                  <a:lnTo>
                    <a:pt x="1789" y="465"/>
                  </a:lnTo>
                  <a:lnTo>
                    <a:pt x="1789" y="467"/>
                  </a:lnTo>
                  <a:lnTo>
                    <a:pt x="1787" y="468"/>
                  </a:lnTo>
                  <a:lnTo>
                    <a:pt x="1783" y="471"/>
                  </a:lnTo>
                  <a:lnTo>
                    <a:pt x="1776" y="474"/>
                  </a:lnTo>
                  <a:lnTo>
                    <a:pt x="1771" y="475"/>
                  </a:lnTo>
                  <a:lnTo>
                    <a:pt x="1771" y="475"/>
                  </a:lnTo>
                  <a:close/>
                  <a:moveTo>
                    <a:pt x="1799" y="444"/>
                  </a:moveTo>
                  <a:lnTo>
                    <a:pt x="1799" y="444"/>
                  </a:lnTo>
                  <a:lnTo>
                    <a:pt x="1796" y="447"/>
                  </a:lnTo>
                  <a:lnTo>
                    <a:pt x="1790" y="451"/>
                  </a:lnTo>
                  <a:lnTo>
                    <a:pt x="1778" y="458"/>
                  </a:lnTo>
                  <a:lnTo>
                    <a:pt x="1778" y="458"/>
                  </a:lnTo>
                  <a:lnTo>
                    <a:pt x="1789" y="433"/>
                  </a:lnTo>
                  <a:lnTo>
                    <a:pt x="1801" y="408"/>
                  </a:lnTo>
                  <a:lnTo>
                    <a:pt x="1807" y="395"/>
                  </a:lnTo>
                  <a:lnTo>
                    <a:pt x="1811" y="381"/>
                  </a:lnTo>
                  <a:lnTo>
                    <a:pt x="1816" y="367"/>
                  </a:lnTo>
                  <a:lnTo>
                    <a:pt x="1817" y="353"/>
                  </a:lnTo>
                  <a:lnTo>
                    <a:pt x="1817" y="353"/>
                  </a:lnTo>
                  <a:lnTo>
                    <a:pt x="1818" y="357"/>
                  </a:lnTo>
                  <a:lnTo>
                    <a:pt x="1821" y="358"/>
                  </a:lnTo>
                  <a:lnTo>
                    <a:pt x="1824" y="358"/>
                  </a:lnTo>
                  <a:lnTo>
                    <a:pt x="1799" y="444"/>
                  </a:lnTo>
                  <a:close/>
                  <a:moveTo>
                    <a:pt x="1289" y="104"/>
                  </a:moveTo>
                  <a:lnTo>
                    <a:pt x="1289" y="104"/>
                  </a:lnTo>
                  <a:lnTo>
                    <a:pt x="1289" y="115"/>
                  </a:lnTo>
                  <a:lnTo>
                    <a:pt x="1290" y="125"/>
                  </a:lnTo>
                  <a:lnTo>
                    <a:pt x="1290" y="125"/>
                  </a:lnTo>
                  <a:lnTo>
                    <a:pt x="1289" y="132"/>
                  </a:lnTo>
                  <a:lnTo>
                    <a:pt x="1287" y="139"/>
                  </a:lnTo>
                  <a:lnTo>
                    <a:pt x="1279" y="153"/>
                  </a:lnTo>
                  <a:lnTo>
                    <a:pt x="1270" y="167"/>
                  </a:lnTo>
                  <a:lnTo>
                    <a:pt x="1267" y="174"/>
                  </a:lnTo>
                  <a:lnTo>
                    <a:pt x="1266" y="183"/>
                  </a:lnTo>
                  <a:lnTo>
                    <a:pt x="1266" y="183"/>
                  </a:lnTo>
                  <a:lnTo>
                    <a:pt x="1267" y="181"/>
                  </a:lnTo>
                  <a:lnTo>
                    <a:pt x="1270" y="180"/>
                  </a:lnTo>
                  <a:lnTo>
                    <a:pt x="1270" y="180"/>
                  </a:lnTo>
                  <a:lnTo>
                    <a:pt x="1276" y="173"/>
                  </a:lnTo>
                  <a:lnTo>
                    <a:pt x="1280" y="163"/>
                  </a:lnTo>
                  <a:lnTo>
                    <a:pt x="1291" y="142"/>
                  </a:lnTo>
                  <a:lnTo>
                    <a:pt x="1291" y="142"/>
                  </a:lnTo>
                  <a:lnTo>
                    <a:pt x="1293" y="149"/>
                  </a:lnTo>
                  <a:lnTo>
                    <a:pt x="1294" y="156"/>
                  </a:lnTo>
                  <a:lnTo>
                    <a:pt x="1293" y="163"/>
                  </a:lnTo>
                  <a:lnTo>
                    <a:pt x="1291" y="170"/>
                  </a:lnTo>
                  <a:lnTo>
                    <a:pt x="1291" y="170"/>
                  </a:lnTo>
                  <a:lnTo>
                    <a:pt x="1289" y="173"/>
                  </a:lnTo>
                  <a:lnTo>
                    <a:pt x="1284" y="176"/>
                  </a:lnTo>
                  <a:lnTo>
                    <a:pt x="1279" y="179"/>
                  </a:lnTo>
                  <a:lnTo>
                    <a:pt x="1273" y="183"/>
                  </a:lnTo>
                  <a:lnTo>
                    <a:pt x="1273" y="183"/>
                  </a:lnTo>
                  <a:lnTo>
                    <a:pt x="1270" y="184"/>
                  </a:lnTo>
                  <a:lnTo>
                    <a:pt x="1267" y="187"/>
                  </a:lnTo>
                  <a:lnTo>
                    <a:pt x="1266" y="187"/>
                  </a:lnTo>
                  <a:lnTo>
                    <a:pt x="1266" y="187"/>
                  </a:lnTo>
                  <a:lnTo>
                    <a:pt x="1266" y="183"/>
                  </a:lnTo>
                  <a:lnTo>
                    <a:pt x="1266" y="183"/>
                  </a:lnTo>
                  <a:lnTo>
                    <a:pt x="1263" y="186"/>
                  </a:lnTo>
                  <a:lnTo>
                    <a:pt x="1260" y="187"/>
                  </a:lnTo>
                  <a:lnTo>
                    <a:pt x="1258" y="187"/>
                  </a:lnTo>
                  <a:lnTo>
                    <a:pt x="1253" y="187"/>
                  </a:lnTo>
                  <a:lnTo>
                    <a:pt x="1239" y="184"/>
                  </a:lnTo>
                  <a:lnTo>
                    <a:pt x="1239" y="184"/>
                  </a:lnTo>
                  <a:lnTo>
                    <a:pt x="1246" y="176"/>
                  </a:lnTo>
                  <a:lnTo>
                    <a:pt x="1253" y="167"/>
                  </a:lnTo>
                  <a:lnTo>
                    <a:pt x="1262" y="160"/>
                  </a:lnTo>
                  <a:lnTo>
                    <a:pt x="1269" y="152"/>
                  </a:lnTo>
                  <a:lnTo>
                    <a:pt x="1269" y="152"/>
                  </a:lnTo>
                  <a:lnTo>
                    <a:pt x="1265" y="151"/>
                  </a:lnTo>
                  <a:lnTo>
                    <a:pt x="1260" y="152"/>
                  </a:lnTo>
                  <a:lnTo>
                    <a:pt x="1258" y="155"/>
                  </a:lnTo>
                  <a:lnTo>
                    <a:pt x="1253" y="158"/>
                  </a:lnTo>
                  <a:lnTo>
                    <a:pt x="1246" y="167"/>
                  </a:lnTo>
                  <a:lnTo>
                    <a:pt x="1239" y="174"/>
                  </a:lnTo>
                  <a:lnTo>
                    <a:pt x="1239" y="174"/>
                  </a:lnTo>
                  <a:lnTo>
                    <a:pt x="1241" y="177"/>
                  </a:lnTo>
                  <a:lnTo>
                    <a:pt x="1238" y="177"/>
                  </a:lnTo>
                  <a:lnTo>
                    <a:pt x="1235" y="177"/>
                  </a:lnTo>
                  <a:lnTo>
                    <a:pt x="1234" y="176"/>
                  </a:lnTo>
                  <a:lnTo>
                    <a:pt x="1234" y="176"/>
                  </a:lnTo>
                  <a:lnTo>
                    <a:pt x="1258" y="139"/>
                  </a:lnTo>
                  <a:lnTo>
                    <a:pt x="1270" y="120"/>
                  </a:lnTo>
                  <a:lnTo>
                    <a:pt x="1280" y="100"/>
                  </a:lnTo>
                  <a:lnTo>
                    <a:pt x="1280" y="100"/>
                  </a:lnTo>
                  <a:lnTo>
                    <a:pt x="1283" y="96"/>
                  </a:lnTo>
                  <a:lnTo>
                    <a:pt x="1284" y="94"/>
                  </a:lnTo>
                  <a:lnTo>
                    <a:pt x="1286" y="94"/>
                  </a:lnTo>
                  <a:lnTo>
                    <a:pt x="1287" y="96"/>
                  </a:lnTo>
                  <a:lnTo>
                    <a:pt x="1289" y="101"/>
                  </a:lnTo>
                  <a:lnTo>
                    <a:pt x="1289" y="104"/>
                  </a:lnTo>
                  <a:lnTo>
                    <a:pt x="1289" y="104"/>
                  </a:lnTo>
                  <a:close/>
                  <a:moveTo>
                    <a:pt x="1293" y="190"/>
                  </a:moveTo>
                  <a:lnTo>
                    <a:pt x="1273" y="188"/>
                  </a:lnTo>
                  <a:lnTo>
                    <a:pt x="1273" y="188"/>
                  </a:lnTo>
                  <a:lnTo>
                    <a:pt x="1279" y="187"/>
                  </a:lnTo>
                  <a:lnTo>
                    <a:pt x="1284" y="183"/>
                  </a:lnTo>
                  <a:lnTo>
                    <a:pt x="1293" y="174"/>
                  </a:lnTo>
                  <a:lnTo>
                    <a:pt x="1293" y="174"/>
                  </a:lnTo>
                  <a:lnTo>
                    <a:pt x="1293" y="183"/>
                  </a:lnTo>
                  <a:lnTo>
                    <a:pt x="1294" y="186"/>
                  </a:lnTo>
                  <a:lnTo>
                    <a:pt x="1293" y="190"/>
                  </a:lnTo>
                  <a:lnTo>
                    <a:pt x="1293" y="190"/>
                  </a:lnTo>
                  <a:close/>
                  <a:moveTo>
                    <a:pt x="1211" y="181"/>
                  </a:moveTo>
                  <a:lnTo>
                    <a:pt x="1217" y="170"/>
                  </a:lnTo>
                  <a:lnTo>
                    <a:pt x="1221" y="166"/>
                  </a:lnTo>
                  <a:lnTo>
                    <a:pt x="1223" y="165"/>
                  </a:lnTo>
                  <a:lnTo>
                    <a:pt x="1223" y="165"/>
                  </a:lnTo>
                  <a:lnTo>
                    <a:pt x="1231" y="156"/>
                  </a:lnTo>
                  <a:lnTo>
                    <a:pt x="1239" y="146"/>
                  </a:lnTo>
                  <a:lnTo>
                    <a:pt x="1246" y="136"/>
                  </a:lnTo>
                  <a:lnTo>
                    <a:pt x="1249" y="135"/>
                  </a:lnTo>
                  <a:lnTo>
                    <a:pt x="1253" y="134"/>
                  </a:lnTo>
                  <a:lnTo>
                    <a:pt x="1253" y="134"/>
                  </a:lnTo>
                  <a:lnTo>
                    <a:pt x="1245" y="142"/>
                  </a:lnTo>
                  <a:lnTo>
                    <a:pt x="1238" y="153"/>
                  </a:lnTo>
                  <a:lnTo>
                    <a:pt x="1231" y="165"/>
                  </a:lnTo>
                  <a:lnTo>
                    <a:pt x="1225" y="176"/>
                  </a:lnTo>
                  <a:lnTo>
                    <a:pt x="1225" y="176"/>
                  </a:lnTo>
                  <a:lnTo>
                    <a:pt x="1224" y="179"/>
                  </a:lnTo>
                  <a:lnTo>
                    <a:pt x="1220" y="181"/>
                  </a:lnTo>
                  <a:lnTo>
                    <a:pt x="1215" y="183"/>
                  </a:lnTo>
                  <a:lnTo>
                    <a:pt x="1214" y="183"/>
                  </a:lnTo>
                  <a:lnTo>
                    <a:pt x="1211" y="181"/>
                  </a:lnTo>
                  <a:lnTo>
                    <a:pt x="1211" y="181"/>
                  </a:lnTo>
                  <a:close/>
                  <a:moveTo>
                    <a:pt x="1220" y="194"/>
                  </a:moveTo>
                  <a:lnTo>
                    <a:pt x="1220" y="194"/>
                  </a:lnTo>
                  <a:lnTo>
                    <a:pt x="1214" y="195"/>
                  </a:lnTo>
                  <a:lnTo>
                    <a:pt x="1208" y="197"/>
                  </a:lnTo>
                  <a:lnTo>
                    <a:pt x="1197" y="195"/>
                  </a:lnTo>
                  <a:lnTo>
                    <a:pt x="1197" y="195"/>
                  </a:lnTo>
                  <a:lnTo>
                    <a:pt x="1199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10" y="193"/>
                  </a:lnTo>
                  <a:lnTo>
                    <a:pt x="1220" y="194"/>
                  </a:lnTo>
                  <a:lnTo>
                    <a:pt x="1220" y="194"/>
                  </a:lnTo>
                  <a:close/>
                  <a:moveTo>
                    <a:pt x="1259" y="108"/>
                  </a:moveTo>
                  <a:lnTo>
                    <a:pt x="1259" y="108"/>
                  </a:lnTo>
                  <a:lnTo>
                    <a:pt x="1242" y="134"/>
                  </a:lnTo>
                  <a:lnTo>
                    <a:pt x="1234" y="145"/>
                  </a:lnTo>
                  <a:lnTo>
                    <a:pt x="1230" y="149"/>
                  </a:lnTo>
                  <a:lnTo>
                    <a:pt x="1224" y="152"/>
                  </a:lnTo>
                  <a:lnTo>
                    <a:pt x="1223" y="153"/>
                  </a:lnTo>
                  <a:lnTo>
                    <a:pt x="1201" y="180"/>
                  </a:lnTo>
                  <a:lnTo>
                    <a:pt x="1201" y="180"/>
                  </a:lnTo>
                  <a:lnTo>
                    <a:pt x="1241" y="108"/>
                  </a:lnTo>
                  <a:lnTo>
                    <a:pt x="1262" y="75"/>
                  </a:lnTo>
                  <a:lnTo>
                    <a:pt x="1282" y="41"/>
                  </a:lnTo>
                  <a:lnTo>
                    <a:pt x="1282" y="41"/>
                  </a:lnTo>
                  <a:lnTo>
                    <a:pt x="1286" y="52"/>
                  </a:lnTo>
                  <a:lnTo>
                    <a:pt x="1287" y="63"/>
                  </a:lnTo>
                  <a:lnTo>
                    <a:pt x="1286" y="73"/>
                  </a:lnTo>
                  <a:lnTo>
                    <a:pt x="1282" y="82"/>
                  </a:lnTo>
                  <a:lnTo>
                    <a:pt x="1277" y="90"/>
                  </a:lnTo>
                  <a:lnTo>
                    <a:pt x="1272" y="97"/>
                  </a:lnTo>
                  <a:lnTo>
                    <a:pt x="1265" y="104"/>
                  </a:lnTo>
                  <a:lnTo>
                    <a:pt x="1259" y="108"/>
                  </a:lnTo>
                  <a:lnTo>
                    <a:pt x="1259" y="108"/>
                  </a:lnTo>
                  <a:close/>
                  <a:moveTo>
                    <a:pt x="1221" y="117"/>
                  </a:moveTo>
                  <a:lnTo>
                    <a:pt x="1221" y="117"/>
                  </a:lnTo>
                  <a:lnTo>
                    <a:pt x="1223" y="113"/>
                  </a:lnTo>
                  <a:lnTo>
                    <a:pt x="1224" y="108"/>
                  </a:lnTo>
                  <a:lnTo>
                    <a:pt x="1230" y="101"/>
                  </a:lnTo>
                  <a:lnTo>
                    <a:pt x="1230" y="101"/>
                  </a:lnTo>
                  <a:lnTo>
                    <a:pt x="1228" y="110"/>
                  </a:lnTo>
                  <a:lnTo>
                    <a:pt x="1225" y="114"/>
                  </a:lnTo>
                  <a:lnTo>
                    <a:pt x="1221" y="117"/>
                  </a:lnTo>
                  <a:lnTo>
                    <a:pt x="1221" y="117"/>
                  </a:lnTo>
                  <a:close/>
                  <a:moveTo>
                    <a:pt x="1282" y="21"/>
                  </a:moveTo>
                  <a:lnTo>
                    <a:pt x="1282" y="21"/>
                  </a:lnTo>
                  <a:lnTo>
                    <a:pt x="1283" y="20"/>
                  </a:lnTo>
                  <a:lnTo>
                    <a:pt x="1284" y="21"/>
                  </a:lnTo>
                  <a:lnTo>
                    <a:pt x="1284" y="25"/>
                  </a:lnTo>
                  <a:lnTo>
                    <a:pt x="1284" y="37"/>
                  </a:lnTo>
                  <a:lnTo>
                    <a:pt x="1284" y="37"/>
                  </a:lnTo>
                  <a:lnTo>
                    <a:pt x="1282" y="35"/>
                  </a:lnTo>
                  <a:lnTo>
                    <a:pt x="1280" y="35"/>
                  </a:lnTo>
                  <a:lnTo>
                    <a:pt x="1276" y="37"/>
                  </a:lnTo>
                  <a:lnTo>
                    <a:pt x="1272" y="42"/>
                  </a:lnTo>
                  <a:lnTo>
                    <a:pt x="1272" y="42"/>
                  </a:lnTo>
                  <a:lnTo>
                    <a:pt x="1262" y="56"/>
                  </a:lnTo>
                  <a:lnTo>
                    <a:pt x="1258" y="63"/>
                  </a:lnTo>
                  <a:lnTo>
                    <a:pt x="1251" y="69"/>
                  </a:lnTo>
                  <a:lnTo>
                    <a:pt x="1251" y="69"/>
                  </a:lnTo>
                  <a:lnTo>
                    <a:pt x="1265" y="44"/>
                  </a:lnTo>
                  <a:lnTo>
                    <a:pt x="1272" y="31"/>
                  </a:lnTo>
                  <a:lnTo>
                    <a:pt x="1282" y="21"/>
                  </a:lnTo>
                  <a:lnTo>
                    <a:pt x="1282" y="21"/>
                  </a:lnTo>
                  <a:close/>
                  <a:moveTo>
                    <a:pt x="1251" y="48"/>
                  </a:moveTo>
                  <a:lnTo>
                    <a:pt x="1251" y="48"/>
                  </a:lnTo>
                  <a:lnTo>
                    <a:pt x="1241" y="58"/>
                  </a:lnTo>
                  <a:lnTo>
                    <a:pt x="1231" y="70"/>
                  </a:lnTo>
                  <a:lnTo>
                    <a:pt x="1213" y="94"/>
                  </a:lnTo>
                  <a:lnTo>
                    <a:pt x="1213" y="94"/>
                  </a:lnTo>
                  <a:lnTo>
                    <a:pt x="1210" y="96"/>
                  </a:lnTo>
                  <a:lnTo>
                    <a:pt x="1208" y="97"/>
                  </a:lnTo>
                  <a:lnTo>
                    <a:pt x="1208" y="97"/>
                  </a:lnTo>
                  <a:lnTo>
                    <a:pt x="1210" y="89"/>
                  </a:lnTo>
                  <a:lnTo>
                    <a:pt x="1213" y="80"/>
                  </a:lnTo>
                  <a:lnTo>
                    <a:pt x="1217" y="72"/>
                  </a:lnTo>
                  <a:lnTo>
                    <a:pt x="1223" y="65"/>
                  </a:lnTo>
                  <a:lnTo>
                    <a:pt x="1228" y="59"/>
                  </a:lnTo>
                  <a:lnTo>
                    <a:pt x="1235" y="55"/>
                  </a:lnTo>
                  <a:lnTo>
                    <a:pt x="1244" y="51"/>
                  </a:lnTo>
                  <a:lnTo>
                    <a:pt x="1251" y="48"/>
                  </a:lnTo>
                  <a:lnTo>
                    <a:pt x="1251" y="48"/>
                  </a:lnTo>
                  <a:close/>
                  <a:moveTo>
                    <a:pt x="1197" y="82"/>
                  </a:moveTo>
                  <a:lnTo>
                    <a:pt x="1197" y="82"/>
                  </a:lnTo>
                  <a:lnTo>
                    <a:pt x="1200" y="79"/>
                  </a:lnTo>
                  <a:lnTo>
                    <a:pt x="1203" y="77"/>
                  </a:lnTo>
                  <a:lnTo>
                    <a:pt x="1203" y="77"/>
                  </a:lnTo>
                  <a:lnTo>
                    <a:pt x="1206" y="76"/>
                  </a:lnTo>
                  <a:lnTo>
                    <a:pt x="1207" y="76"/>
                  </a:lnTo>
                  <a:lnTo>
                    <a:pt x="1207" y="77"/>
                  </a:lnTo>
                  <a:lnTo>
                    <a:pt x="1207" y="79"/>
                  </a:lnTo>
                  <a:lnTo>
                    <a:pt x="1201" y="86"/>
                  </a:lnTo>
                  <a:lnTo>
                    <a:pt x="1201" y="86"/>
                  </a:lnTo>
                  <a:lnTo>
                    <a:pt x="1200" y="93"/>
                  </a:lnTo>
                  <a:lnTo>
                    <a:pt x="1196" y="99"/>
                  </a:lnTo>
                  <a:lnTo>
                    <a:pt x="1193" y="104"/>
                  </a:lnTo>
                  <a:lnTo>
                    <a:pt x="1190" y="111"/>
                  </a:lnTo>
                  <a:lnTo>
                    <a:pt x="1190" y="111"/>
                  </a:lnTo>
                  <a:lnTo>
                    <a:pt x="1189" y="106"/>
                  </a:lnTo>
                  <a:lnTo>
                    <a:pt x="1190" y="96"/>
                  </a:lnTo>
                  <a:lnTo>
                    <a:pt x="1192" y="87"/>
                  </a:lnTo>
                  <a:lnTo>
                    <a:pt x="1194" y="83"/>
                  </a:lnTo>
                  <a:lnTo>
                    <a:pt x="1197" y="82"/>
                  </a:lnTo>
                  <a:lnTo>
                    <a:pt x="1197" y="82"/>
                  </a:lnTo>
                  <a:close/>
                  <a:moveTo>
                    <a:pt x="1187" y="131"/>
                  </a:moveTo>
                  <a:lnTo>
                    <a:pt x="1187" y="131"/>
                  </a:lnTo>
                  <a:lnTo>
                    <a:pt x="1192" y="124"/>
                  </a:lnTo>
                  <a:lnTo>
                    <a:pt x="1199" y="115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08" y="113"/>
                  </a:lnTo>
                  <a:lnTo>
                    <a:pt x="1201" y="124"/>
                  </a:lnTo>
                  <a:lnTo>
                    <a:pt x="1194" y="138"/>
                  </a:lnTo>
                  <a:lnTo>
                    <a:pt x="1193" y="143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97" y="149"/>
                  </a:lnTo>
                  <a:lnTo>
                    <a:pt x="1200" y="146"/>
                  </a:lnTo>
                  <a:lnTo>
                    <a:pt x="1206" y="139"/>
                  </a:lnTo>
                  <a:lnTo>
                    <a:pt x="1211" y="132"/>
                  </a:lnTo>
                  <a:lnTo>
                    <a:pt x="1217" y="127"/>
                  </a:lnTo>
                  <a:lnTo>
                    <a:pt x="1217" y="127"/>
                  </a:lnTo>
                  <a:lnTo>
                    <a:pt x="1214" y="122"/>
                  </a:lnTo>
                  <a:lnTo>
                    <a:pt x="1214" y="121"/>
                  </a:lnTo>
                  <a:lnTo>
                    <a:pt x="1215" y="121"/>
                  </a:lnTo>
                  <a:lnTo>
                    <a:pt x="1218" y="121"/>
                  </a:lnTo>
                  <a:lnTo>
                    <a:pt x="1221" y="124"/>
                  </a:lnTo>
                  <a:lnTo>
                    <a:pt x="1190" y="180"/>
                  </a:lnTo>
                  <a:lnTo>
                    <a:pt x="1190" y="180"/>
                  </a:lnTo>
                  <a:lnTo>
                    <a:pt x="1187" y="169"/>
                  </a:lnTo>
                  <a:lnTo>
                    <a:pt x="1185" y="156"/>
                  </a:lnTo>
                  <a:lnTo>
                    <a:pt x="1185" y="143"/>
                  </a:lnTo>
                  <a:lnTo>
                    <a:pt x="1187" y="131"/>
                  </a:lnTo>
                  <a:lnTo>
                    <a:pt x="1187" y="131"/>
                  </a:lnTo>
                  <a:close/>
                  <a:moveTo>
                    <a:pt x="1106" y="190"/>
                  </a:moveTo>
                  <a:lnTo>
                    <a:pt x="1175" y="191"/>
                  </a:lnTo>
                  <a:lnTo>
                    <a:pt x="1175" y="191"/>
                  </a:lnTo>
                  <a:lnTo>
                    <a:pt x="1168" y="194"/>
                  </a:lnTo>
                  <a:lnTo>
                    <a:pt x="1161" y="194"/>
                  </a:lnTo>
                  <a:lnTo>
                    <a:pt x="1142" y="194"/>
                  </a:lnTo>
                  <a:lnTo>
                    <a:pt x="1124" y="193"/>
                  </a:lnTo>
                  <a:lnTo>
                    <a:pt x="1109" y="191"/>
                  </a:lnTo>
                  <a:lnTo>
                    <a:pt x="1109" y="191"/>
                  </a:lnTo>
                  <a:lnTo>
                    <a:pt x="1106" y="190"/>
                  </a:lnTo>
                  <a:lnTo>
                    <a:pt x="1106" y="190"/>
                  </a:lnTo>
                  <a:lnTo>
                    <a:pt x="1102" y="191"/>
                  </a:lnTo>
                  <a:lnTo>
                    <a:pt x="1097" y="193"/>
                  </a:lnTo>
                  <a:lnTo>
                    <a:pt x="1097" y="193"/>
                  </a:lnTo>
                  <a:lnTo>
                    <a:pt x="1075" y="191"/>
                  </a:lnTo>
                  <a:lnTo>
                    <a:pt x="1064" y="191"/>
                  </a:lnTo>
                  <a:lnTo>
                    <a:pt x="1054" y="190"/>
                  </a:lnTo>
                  <a:lnTo>
                    <a:pt x="1106" y="190"/>
                  </a:lnTo>
                  <a:close/>
                  <a:moveTo>
                    <a:pt x="836" y="193"/>
                  </a:moveTo>
                  <a:lnTo>
                    <a:pt x="836" y="193"/>
                  </a:lnTo>
                  <a:lnTo>
                    <a:pt x="1072" y="202"/>
                  </a:lnTo>
                  <a:lnTo>
                    <a:pt x="1308" y="215"/>
                  </a:lnTo>
                  <a:lnTo>
                    <a:pt x="1308" y="215"/>
                  </a:lnTo>
                  <a:lnTo>
                    <a:pt x="1303" y="135"/>
                  </a:lnTo>
                  <a:lnTo>
                    <a:pt x="1296" y="54"/>
                  </a:lnTo>
                  <a:lnTo>
                    <a:pt x="1296" y="54"/>
                  </a:lnTo>
                  <a:lnTo>
                    <a:pt x="1296" y="45"/>
                  </a:lnTo>
                  <a:lnTo>
                    <a:pt x="1297" y="37"/>
                  </a:lnTo>
                  <a:lnTo>
                    <a:pt x="1297" y="37"/>
                  </a:lnTo>
                  <a:lnTo>
                    <a:pt x="1301" y="55"/>
                  </a:lnTo>
                  <a:lnTo>
                    <a:pt x="1304" y="73"/>
                  </a:lnTo>
                  <a:lnTo>
                    <a:pt x="1308" y="114"/>
                  </a:lnTo>
                  <a:lnTo>
                    <a:pt x="1310" y="153"/>
                  </a:lnTo>
                  <a:lnTo>
                    <a:pt x="1312" y="194"/>
                  </a:lnTo>
                  <a:lnTo>
                    <a:pt x="1312" y="194"/>
                  </a:lnTo>
                  <a:lnTo>
                    <a:pt x="1311" y="194"/>
                  </a:lnTo>
                  <a:lnTo>
                    <a:pt x="1310" y="194"/>
                  </a:lnTo>
                  <a:lnTo>
                    <a:pt x="1310" y="200"/>
                  </a:lnTo>
                  <a:lnTo>
                    <a:pt x="1312" y="207"/>
                  </a:lnTo>
                  <a:lnTo>
                    <a:pt x="1315" y="208"/>
                  </a:lnTo>
                  <a:lnTo>
                    <a:pt x="1318" y="210"/>
                  </a:lnTo>
                  <a:lnTo>
                    <a:pt x="1318" y="210"/>
                  </a:lnTo>
                  <a:lnTo>
                    <a:pt x="1322" y="210"/>
                  </a:lnTo>
                  <a:lnTo>
                    <a:pt x="1325" y="208"/>
                  </a:lnTo>
                  <a:lnTo>
                    <a:pt x="1326" y="205"/>
                  </a:lnTo>
                  <a:lnTo>
                    <a:pt x="1328" y="202"/>
                  </a:lnTo>
                  <a:lnTo>
                    <a:pt x="1328" y="202"/>
                  </a:lnTo>
                  <a:lnTo>
                    <a:pt x="1324" y="155"/>
                  </a:lnTo>
                  <a:lnTo>
                    <a:pt x="1319" y="107"/>
                  </a:lnTo>
                  <a:lnTo>
                    <a:pt x="1317" y="83"/>
                  </a:lnTo>
                  <a:lnTo>
                    <a:pt x="1314" y="61"/>
                  </a:lnTo>
                  <a:lnTo>
                    <a:pt x="1310" y="38"/>
                  </a:lnTo>
                  <a:lnTo>
                    <a:pt x="1304" y="18"/>
                  </a:lnTo>
                  <a:lnTo>
                    <a:pt x="1304" y="18"/>
                  </a:lnTo>
                  <a:lnTo>
                    <a:pt x="1350" y="48"/>
                  </a:lnTo>
                  <a:lnTo>
                    <a:pt x="1400" y="76"/>
                  </a:lnTo>
                  <a:lnTo>
                    <a:pt x="1450" y="103"/>
                  </a:lnTo>
                  <a:lnTo>
                    <a:pt x="1501" y="128"/>
                  </a:lnTo>
                  <a:lnTo>
                    <a:pt x="1602" y="177"/>
                  </a:lnTo>
                  <a:lnTo>
                    <a:pt x="1653" y="204"/>
                  </a:lnTo>
                  <a:lnTo>
                    <a:pt x="1702" y="232"/>
                  </a:lnTo>
                  <a:lnTo>
                    <a:pt x="1702" y="232"/>
                  </a:lnTo>
                  <a:lnTo>
                    <a:pt x="1734" y="249"/>
                  </a:lnTo>
                  <a:lnTo>
                    <a:pt x="1769" y="266"/>
                  </a:lnTo>
                  <a:lnTo>
                    <a:pt x="1806" y="283"/>
                  </a:lnTo>
                  <a:lnTo>
                    <a:pt x="1841" y="301"/>
                  </a:lnTo>
                  <a:lnTo>
                    <a:pt x="1841" y="301"/>
                  </a:lnTo>
                  <a:lnTo>
                    <a:pt x="1779" y="340"/>
                  </a:lnTo>
                  <a:lnTo>
                    <a:pt x="1717" y="381"/>
                  </a:lnTo>
                  <a:lnTo>
                    <a:pt x="1596" y="464"/>
                  </a:lnTo>
                  <a:lnTo>
                    <a:pt x="1475" y="545"/>
                  </a:lnTo>
                  <a:lnTo>
                    <a:pt x="1414" y="586"/>
                  </a:lnTo>
                  <a:lnTo>
                    <a:pt x="1350" y="624"/>
                  </a:lnTo>
                  <a:lnTo>
                    <a:pt x="1350" y="624"/>
                  </a:lnTo>
                  <a:lnTo>
                    <a:pt x="1346" y="625"/>
                  </a:lnTo>
                  <a:lnTo>
                    <a:pt x="1342" y="625"/>
                  </a:lnTo>
                  <a:lnTo>
                    <a:pt x="1339" y="623"/>
                  </a:lnTo>
                  <a:lnTo>
                    <a:pt x="1338" y="618"/>
                  </a:lnTo>
                  <a:lnTo>
                    <a:pt x="1338" y="618"/>
                  </a:lnTo>
                  <a:lnTo>
                    <a:pt x="1334" y="583"/>
                  </a:lnTo>
                  <a:lnTo>
                    <a:pt x="1326" y="550"/>
                  </a:lnTo>
                  <a:lnTo>
                    <a:pt x="1321" y="514"/>
                  </a:lnTo>
                  <a:lnTo>
                    <a:pt x="1319" y="496"/>
                  </a:lnTo>
                  <a:lnTo>
                    <a:pt x="1318" y="478"/>
                  </a:lnTo>
                  <a:lnTo>
                    <a:pt x="1318" y="478"/>
                  </a:lnTo>
                  <a:lnTo>
                    <a:pt x="1317" y="472"/>
                  </a:lnTo>
                  <a:lnTo>
                    <a:pt x="1312" y="468"/>
                  </a:lnTo>
                  <a:lnTo>
                    <a:pt x="1308" y="465"/>
                  </a:lnTo>
                  <a:lnTo>
                    <a:pt x="1300" y="464"/>
                  </a:lnTo>
                  <a:lnTo>
                    <a:pt x="1300" y="464"/>
                  </a:lnTo>
                  <a:lnTo>
                    <a:pt x="1182" y="460"/>
                  </a:lnTo>
                  <a:lnTo>
                    <a:pt x="1062" y="455"/>
                  </a:lnTo>
                  <a:lnTo>
                    <a:pt x="943" y="454"/>
                  </a:lnTo>
                  <a:lnTo>
                    <a:pt x="885" y="454"/>
                  </a:lnTo>
                  <a:lnTo>
                    <a:pt x="826" y="455"/>
                  </a:lnTo>
                  <a:lnTo>
                    <a:pt x="826" y="455"/>
                  </a:lnTo>
                  <a:lnTo>
                    <a:pt x="798" y="460"/>
                  </a:lnTo>
                  <a:lnTo>
                    <a:pt x="770" y="462"/>
                  </a:lnTo>
                  <a:lnTo>
                    <a:pt x="742" y="464"/>
                  </a:lnTo>
                  <a:lnTo>
                    <a:pt x="714" y="464"/>
                  </a:lnTo>
                  <a:lnTo>
                    <a:pt x="656" y="462"/>
                  </a:lnTo>
                  <a:lnTo>
                    <a:pt x="599" y="458"/>
                  </a:lnTo>
                  <a:lnTo>
                    <a:pt x="483" y="448"/>
                  </a:lnTo>
                  <a:lnTo>
                    <a:pt x="426" y="443"/>
                  </a:lnTo>
                  <a:lnTo>
                    <a:pt x="368" y="440"/>
                  </a:lnTo>
                  <a:lnTo>
                    <a:pt x="181" y="439"/>
                  </a:lnTo>
                  <a:lnTo>
                    <a:pt x="181" y="439"/>
                  </a:lnTo>
                  <a:lnTo>
                    <a:pt x="178" y="440"/>
                  </a:lnTo>
                  <a:lnTo>
                    <a:pt x="177" y="441"/>
                  </a:lnTo>
                  <a:lnTo>
                    <a:pt x="176" y="446"/>
                  </a:lnTo>
                  <a:lnTo>
                    <a:pt x="176" y="450"/>
                  </a:lnTo>
                  <a:lnTo>
                    <a:pt x="176" y="450"/>
                  </a:lnTo>
                  <a:lnTo>
                    <a:pt x="163" y="392"/>
                  </a:lnTo>
                  <a:lnTo>
                    <a:pt x="150" y="333"/>
                  </a:lnTo>
                  <a:lnTo>
                    <a:pt x="139" y="274"/>
                  </a:lnTo>
                  <a:lnTo>
                    <a:pt x="129" y="214"/>
                  </a:lnTo>
                  <a:lnTo>
                    <a:pt x="129" y="214"/>
                  </a:lnTo>
                  <a:lnTo>
                    <a:pt x="131" y="218"/>
                  </a:lnTo>
                  <a:lnTo>
                    <a:pt x="132" y="219"/>
                  </a:lnTo>
                  <a:lnTo>
                    <a:pt x="133" y="219"/>
                  </a:lnTo>
                  <a:lnTo>
                    <a:pt x="133" y="218"/>
                  </a:lnTo>
                  <a:lnTo>
                    <a:pt x="133" y="212"/>
                  </a:lnTo>
                  <a:lnTo>
                    <a:pt x="132" y="21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219" y="205"/>
                  </a:lnTo>
                  <a:lnTo>
                    <a:pt x="306" y="202"/>
                  </a:lnTo>
                  <a:lnTo>
                    <a:pt x="481" y="194"/>
                  </a:lnTo>
                  <a:lnTo>
                    <a:pt x="569" y="191"/>
                  </a:lnTo>
                  <a:lnTo>
                    <a:pt x="656" y="190"/>
                  </a:lnTo>
                  <a:lnTo>
                    <a:pt x="746" y="190"/>
                  </a:lnTo>
                  <a:lnTo>
                    <a:pt x="836" y="193"/>
                  </a:lnTo>
                  <a:lnTo>
                    <a:pt x="836" y="193"/>
                  </a:lnTo>
                  <a:close/>
                  <a:moveTo>
                    <a:pt x="126" y="201"/>
                  </a:moveTo>
                  <a:lnTo>
                    <a:pt x="126" y="201"/>
                  </a:lnTo>
                  <a:lnTo>
                    <a:pt x="129" y="200"/>
                  </a:lnTo>
                  <a:lnTo>
                    <a:pt x="133" y="200"/>
                  </a:lnTo>
                  <a:lnTo>
                    <a:pt x="135" y="201"/>
                  </a:lnTo>
                  <a:lnTo>
                    <a:pt x="135" y="202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29" y="205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6" y="201"/>
                  </a:lnTo>
                  <a:lnTo>
                    <a:pt x="126" y="201"/>
                  </a:lnTo>
                  <a:close/>
                  <a:moveTo>
                    <a:pt x="108" y="308"/>
                  </a:moveTo>
                  <a:lnTo>
                    <a:pt x="108" y="308"/>
                  </a:lnTo>
                  <a:lnTo>
                    <a:pt x="91" y="330"/>
                  </a:lnTo>
                  <a:lnTo>
                    <a:pt x="74" y="353"/>
                  </a:lnTo>
                  <a:lnTo>
                    <a:pt x="59" y="377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4" y="403"/>
                  </a:lnTo>
                  <a:lnTo>
                    <a:pt x="44" y="405"/>
                  </a:lnTo>
                  <a:lnTo>
                    <a:pt x="73" y="371"/>
                  </a:lnTo>
                  <a:lnTo>
                    <a:pt x="73" y="371"/>
                  </a:lnTo>
                  <a:lnTo>
                    <a:pt x="63" y="387"/>
                  </a:lnTo>
                  <a:lnTo>
                    <a:pt x="55" y="403"/>
                  </a:lnTo>
                  <a:lnTo>
                    <a:pt x="35" y="437"/>
                  </a:lnTo>
                  <a:lnTo>
                    <a:pt x="35" y="437"/>
                  </a:lnTo>
                  <a:lnTo>
                    <a:pt x="34" y="440"/>
                  </a:lnTo>
                  <a:lnTo>
                    <a:pt x="31" y="443"/>
                  </a:lnTo>
                  <a:lnTo>
                    <a:pt x="29" y="443"/>
                  </a:lnTo>
                  <a:lnTo>
                    <a:pt x="28" y="441"/>
                  </a:lnTo>
                  <a:lnTo>
                    <a:pt x="28" y="437"/>
                  </a:lnTo>
                  <a:lnTo>
                    <a:pt x="28" y="437"/>
                  </a:lnTo>
                  <a:lnTo>
                    <a:pt x="29" y="430"/>
                  </a:lnTo>
                  <a:lnTo>
                    <a:pt x="31" y="422"/>
                  </a:lnTo>
                  <a:lnTo>
                    <a:pt x="34" y="416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38" y="408"/>
                  </a:lnTo>
                  <a:lnTo>
                    <a:pt x="38" y="403"/>
                  </a:lnTo>
                  <a:lnTo>
                    <a:pt x="36" y="402"/>
                  </a:lnTo>
                  <a:lnTo>
                    <a:pt x="35" y="406"/>
                  </a:lnTo>
                  <a:lnTo>
                    <a:pt x="35" y="406"/>
                  </a:lnTo>
                  <a:lnTo>
                    <a:pt x="29" y="415"/>
                  </a:lnTo>
                  <a:lnTo>
                    <a:pt x="25" y="423"/>
                  </a:lnTo>
                  <a:lnTo>
                    <a:pt x="25" y="423"/>
                  </a:lnTo>
                  <a:lnTo>
                    <a:pt x="32" y="405"/>
                  </a:lnTo>
                  <a:lnTo>
                    <a:pt x="41" y="388"/>
                  </a:lnTo>
                  <a:lnTo>
                    <a:pt x="59" y="354"/>
                  </a:lnTo>
                  <a:lnTo>
                    <a:pt x="79" y="322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5" y="284"/>
                  </a:lnTo>
                  <a:lnTo>
                    <a:pt x="111" y="276"/>
                  </a:lnTo>
                  <a:lnTo>
                    <a:pt x="115" y="269"/>
                  </a:lnTo>
                  <a:lnTo>
                    <a:pt x="118" y="260"/>
                  </a:lnTo>
                  <a:lnTo>
                    <a:pt x="118" y="260"/>
                  </a:lnTo>
                  <a:lnTo>
                    <a:pt x="122" y="267"/>
                  </a:lnTo>
                  <a:lnTo>
                    <a:pt x="124" y="274"/>
                  </a:lnTo>
                  <a:lnTo>
                    <a:pt x="125" y="281"/>
                  </a:lnTo>
                  <a:lnTo>
                    <a:pt x="124" y="288"/>
                  </a:lnTo>
                  <a:lnTo>
                    <a:pt x="121" y="294"/>
                  </a:lnTo>
                  <a:lnTo>
                    <a:pt x="118" y="299"/>
                  </a:lnTo>
                  <a:lnTo>
                    <a:pt x="114" y="305"/>
                  </a:lnTo>
                  <a:lnTo>
                    <a:pt x="108" y="308"/>
                  </a:lnTo>
                  <a:lnTo>
                    <a:pt x="108" y="308"/>
                  </a:lnTo>
                  <a:close/>
                  <a:moveTo>
                    <a:pt x="111" y="211"/>
                  </a:moveTo>
                  <a:lnTo>
                    <a:pt x="111" y="211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5" y="208"/>
                  </a:lnTo>
                  <a:lnTo>
                    <a:pt x="115" y="210"/>
                  </a:lnTo>
                  <a:lnTo>
                    <a:pt x="115" y="212"/>
                  </a:lnTo>
                  <a:lnTo>
                    <a:pt x="114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7" y="229"/>
                  </a:lnTo>
                  <a:lnTo>
                    <a:pt x="118" y="236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4" y="247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100" y="259"/>
                  </a:lnTo>
                  <a:lnTo>
                    <a:pt x="103" y="252"/>
                  </a:lnTo>
                  <a:lnTo>
                    <a:pt x="104" y="246"/>
                  </a:lnTo>
                  <a:lnTo>
                    <a:pt x="105" y="238"/>
                  </a:lnTo>
                  <a:lnTo>
                    <a:pt x="105" y="238"/>
                  </a:lnTo>
                  <a:lnTo>
                    <a:pt x="56" y="305"/>
                  </a:lnTo>
                  <a:lnTo>
                    <a:pt x="34" y="337"/>
                  </a:lnTo>
                  <a:lnTo>
                    <a:pt x="13" y="371"/>
                  </a:lnTo>
                  <a:lnTo>
                    <a:pt x="13" y="371"/>
                  </a:lnTo>
                  <a:lnTo>
                    <a:pt x="24" y="350"/>
                  </a:lnTo>
                  <a:lnTo>
                    <a:pt x="35" y="329"/>
                  </a:lnTo>
                  <a:lnTo>
                    <a:pt x="59" y="290"/>
                  </a:lnTo>
                  <a:lnTo>
                    <a:pt x="111" y="211"/>
                  </a:lnTo>
                  <a:lnTo>
                    <a:pt x="111" y="211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8"/>
          <p:cNvSpPr>
            <a:spLocks noChangeArrowheads="1"/>
          </p:cNvSpPr>
          <p:nvPr/>
        </p:nvSpPr>
        <p:spPr bwMode="auto">
          <a:xfrm>
            <a:off x="4372086" y="139783"/>
            <a:ext cx="6118079" cy="6943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TW" altLang="en-US" sz="4500" b="1" spc="150" dirty="0">
              <a:ln w="11430"/>
              <a:solidFill>
                <a:schemeClr val="bg1"/>
              </a:solidFill>
              <a:effectLst>
                <a:glow rad="101600">
                  <a:srgbClr val="0033CC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(6/7)</a:t>
            </a:r>
            <a:endParaRPr lang="en-US" altLang="ja-JP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9</a:t>
            </a:r>
            <a:endParaRPr lang="zh-TW" altLang="en-US" sz="1800"/>
          </a:p>
        </p:txBody>
      </p:sp>
      <p:grpSp>
        <p:nvGrpSpPr>
          <p:cNvPr id="18" name="群組 17"/>
          <p:cNvGrpSpPr/>
          <p:nvPr/>
        </p:nvGrpSpPr>
        <p:grpSpPr>
          <a:xfrm>
            <a:off x="2689047" y="1175012"/>
            <a:ext cx="8441753" cy="5516301"/>
            <a:chOff x="3068929" y="676620"/>
            <a:chExt cx="8441753" cy="5516301"/>
          </a:xfrm>
        </p:grpSpPr>
        <p:grpSp>
          <p:nvGrpSpPr>
            <p:cNvPr id="19" name="组合 1"/>
            <p:cNvGrpSpPr/>
            <p:nvPr/>
          </p:nvGrpSpPr>
          <p:grpSpPr>
            <a:xfrm>
              <a:off x="3068931" y="676620"/>
              <a:ext cx="8441751" cy="1582486"/>
              <a:chOff x="3657505" y="676620"/>
              <a:chExt cx="6234554" cy="1582486"/>
            </a:xfrm>
          </p:grpSpPr>
          <p:sp>
            <p:nvSpPr>
              <p:cNvPr id="32" name="直角三角形 31"/>
              <p:cNvSpPr/>
              <p:nvPr/>
            </p:nvSpPr>
            <p:spPr>
              <a:xfrm>
                <a:off x="3875691" y="1961097"/>
                <a:ext cx="68195" cy="116317"/>
              </a:xfrm>
              <a:prstGeom prst="rtTriangle">
                <a:avLst/>
              </a:pr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14"/>
              <p:cNvSpPr/>
              <p:nvPr/>
            </p:nvSpPr>
            <p:spPr>
              <a:xfrm flipH="1" flipV="1">
                <a:off x="3657505" y="676620"/>
                <a:ext cx="6234554" cy="1582486"/>
              </a:xfrm>
              <a:custGeom>
                <a:avLst/>
                <a:gdLst>
                  <a:gd name="connsiteX0" fmla="*/ 0 w 10085294"/>
                  <a:gd name="connsiteY0" fmla="*/ 5132846 h 5132846"/>
                  <a:gd name="connsiteX1" fmla="*/ 10085294 w 10085294"/>
                  <a:gd name="connsiteY1" fmla="*/ 5132846 h 5132846"/>
                  <a:gd name="connsiteX2" fmla="*/ 10085294 w 10085294"/>
                  <a:gd name="connsiteY2" fmla="*/ 1018046 h 5132846"/>
                  <a:gd name="connsiteX3" fmla="*/ 0 w 10085294"/>
                  <a:gd name="connsiteY3" fmla="*/ 0 h 5132846"/>
                  <a:gd name="connsiteX4" fmla="*/ 0 w 10085294"/>
                  <a:gd name="connsiteY4" fmla="*/ 1018046 h 5132846"/>
                  <a:gd name="connsiteX0" fmla="*/ 0 w 10085294"/>
                  <a:gd name="connsiteY0" fmla="*/ 4670898 h 4670898"/>
                  <a:gd name="connsiteX1" fmla="*/ 10085294 w 10085294"/>
                  <a:gd name="connsiteY1" fmla="*/ 4670898 h 4670898"/>
                  <a:gd name="connsiteX2" fmla="*/ 10085294 w 10085294"/>
                  <a:gd name="connsiteY2" fmla="*/ 556098 h 4670898"/>
                  <a:gd name="connsiteX3" fmla="*/ 0 w 10085294"/>
                  <a:gd name="connsiteY3" fmla="*/ 0 h 4670898"/>
                  <a:gd name="connsiteX4" fmla="*/ 0 w 10085294"/>
                  <a:gd name="connsiteY4" fmla="*/ 556098 h 4670898"/>
                  <a:gd name="connsiteX5" fmla="*/ 0 w 10085294"/>
                  <a:gd name="connsiteY5" fmla="*/ 4670898 h 467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85294" h="4670898">
                    <a:moveTo>
                      <a:pt x="0" y="4670898"/>
                    </a:moveTo>
                    <a:lnTo>
                      <a:pt x="10085294" y="4670898"/>
                    </a:lnTo>
                    <a:lnTo>
                      <a:pt x="10085294" y="556098"/>
                    </a:lnTo>
                    <a:lnTo>
                      <a:pt x="0" y="0"/>
                    </a:lnTo>
                    <a:lnTo>
                      <a:pt x="0" y="556098"/>
                    </a:lnTo>
                    <a:lnTo>
                      <a:pt x="0" y="46708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文本框 18"/>
              <p:cNvSpPr txBox="1"/>
              <p:nvPr/>
            </p:nvSpPr>
            <p:spPr>
              <a:xfrm>
                <a:off x="4680982" y="757733"/>
                <a:ext cx="5090545" cy="126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各五專學校自定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「登記分發人數倍率（至多</a:t>
                </a:r>
                <a:r>
                  <a:rPr lang="en-US" altLang="zh-TW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倍）」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，為該校通知參加現場登記分發免試生人數。</a:t>
                </a:r>
                <a:endParaRPr lang="en-US" altLang="zh-TW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zh-TW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各校通知登記分發人數之倍率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請參考簡章第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24-40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頁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0" name="组合 1"/>
            <p:cNvGrpSpPr/>
            <p:nvPr/>
          </p:nvGrpSpPr>
          <p:grpSpPr>
            <a:xfrm>
              <a:off x="3068930" y="2529932"/>
              <a:ext cx="8441751" cy="1423555"/>
              <a:chOff x="3657504" y="538602"/>
              <a:chExt cx="6234554" cy="1423555"/>
            </a:xfrm>
          </p:grpSpPr>
          <p:sp>
            <p:nvSpPr>
              <p:cNvPr id="28" name="任意多边形 14"/>
              <p:cNvSpPr/>
              <p:nvPr/>
            </p:nvSpPr>
            <p:spPr>
              <a:xfrm flipH="1" flipV="1">
                <a:off x="3657504" y="538602"/>
                <a:ext cx="6234554" cy="1423555"/>
              </a:xfrm>
              <a:custGeom>
                <a:avLst/>
                <a:gdLst>
                  <a:gd name="connsiteX0" fmla="*/ 0 w 10085294"/>
                  <a:gd name="connsiteY0" fmla="*/ 5132846 h 5132846"/>
                  <a:gd name="connsiteX1" fmla="*/ 10085294 w 10085294"/>
                  <a:gd name="connsiteY1" fmla="*/ 5132846 h 5132846"/>
                  <a:gd name="connsiteX2" fmla="*/ 10085294 w 10085294"/>
                  <a:gd name="connsiteY2" fmla="*/ 1018046 h 5132846"/>
                  <a:gd name="connsiteX3" fmla="*/ 0 w 10085294"/>
                  <a:gd name="connsiteY3" fmla="*/ 0 h 5132846"/>
                  <a:gd name="connsiteX4" fmla="*/ 0 w 10085294"/>
                  <a:gd name="connsiteY4" fmla="*/ 1018046 h 5132846"/>
                  <a:gd name="connsiteX0" fmla="*/ 0 w 10085294"/>
                  <a:gd name="connsiteY0" fmla="*/ 4670898 h 4670898"/>
                  <a:gd name="connsiteX1" fmla="*/ 10085294 w 10085294"/>
                  <a:gd name="connsiteY1" fmla="*/ 4670898 h 4670898"/>
                  <a:gd name="connsiteX2" fmla="*/ 10085294 w 10085294"/>
                  <a:gd name="connsiteY2" fmla="*/ 556098 h 4670898"/>
                  <a:gd name="connsiteX3" fmla="*/ 0 w 10085294"/>
                  <a:gd name="connsiteY3" fmla="*/ 0 h 4670898"/>
                  <a:gd name="connsiteX4" fmla="*/ 0 w 10085294"/>
                  <a:gd name="connsiteY4" fmla="*/ 556098 h 4670898"/>
                  <a:gd name="connsiteX5" fmla="*/ 0 w 10085294"/>
                  <a:gd name="connsiteY5" fmla="*/ 4670898 h 467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85294" h="4670898">
                    <a:moveTo>
                      <a:pt x="0" y="4670898"/>
                    </a:moveTo>
                    <a:lnTo>
                      <a:pt x="10085294" y="4670898"/>
                    </a:lnTo>
                    <a:lnTo>
                      <a:pt x="10085294" y="556098"/>
                    </a:lnTo>
                    <a:lnTo>
                      <a:pt x="0" y="0"/>
                    </a:lnTo>
                    <a:lnTo>
                      <a:pt x="0" y="556098"/>
                    </a:lnTo>
                    <a:lnTo>
                      <a:pt x="0" y="46708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18"/>
              <p:cNvSpPr txBox="1"/>
              <p:nvPr/>
            </p:nvSpPr>
            <p:spPr>
              <a:xfrm>
                <a:off x="4680984" y="776313"/>
                <a:ext cx="5090545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依免試生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「超額比序總積分」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「同分比序項目順序」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進行比序取得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「免試生分發順位」</a:t>
                </a:r>
              </a:p>
            </p:txBody>
          </p:sp>
        </p:grpSp>
        <p:grpSp>
          <p:nvGrpSpPr>
            <p:cNvPr id="21" name="组合 1"/>
            <p:cNvGrpSpPr/>
            <p:nvPr/>
          </p:nvGrpSpPr>
          <p:grpSpPr>
            <a:xfrm>
              <a:off x="3068929" y="4205440"/>
              <a:ext cx="8441751" cy="1987481"/>
              <a:chOff x="3657504" y="262553"/>
              <a:chExt cx="6234554" cy="1987481"/>
            </a:xfrm>
          </p:grpSpPr>
          <p:sp>
            <p:nvSpPr>
              <p:cNvPr id="23" name="任意多边形 14"/>
              <p:cNvSpPr/>
              <p:nvPr/>
            </p:nvSpPr>
            <p:spPr>
              <a:xfrm flipH="1" flipV="1">
                <a:off x="3657504" y="262553"/>
                <a:ext cx="6234554" cy="1987481"/>
              </a:xfrm>
              <a:custGeom>
                <a:avLst/>
                <a:gdLst>
                  <a:gd name="connsiteX0" fmla="*/ 0 w 10085294"/>
                  <a:gd name="connsiteY0" fmla="*/ 5132846 h 5132846"/>
                  <a:gd name="connsiteX1" fmla="*/ 10085294 w 10085294"/>
                  <a:gd name="connsiteY1" fmla="*/ 5132846 h 5132846"/>
                  <a:gd name="connsiteX2" fmla="*/ 10085294 w 10085294"/>
                  <a:gd name="connsiteY2" fmla="*/ 1018046 h 5132846"/>
                  <a:gd name="connsiteX3" fmla="*/ 0 w 10085294"/>
                  <a:gd name="connsiteY3" fmla="*/ 0 h 5132846"/>
                  <a:gd name="connsiteX4" fmla="*/ 0 w 10085294"/>
                  <a:gd name="connsiteY4" fmla="*/ 1018046 h 5132846"/>
                  <a:gd name="connsiteX0" fmla="*/ 0 w 10085294"/>
                  <a:gd name="connsiteY0" fmla="*/ 4670898 h 4670898"/>
                  <a:gd name="connsiteX1" fmla="*/ 10085294 w 10085294"/>
                  <a:gd name="connsiteY1" fmla="*/ 4670898 h 4670898"/>
                  <a:gd name="connsiteX2" fmla="*/ 10085294 w 10085294"/>
                  <a:gd name="connsiteY2" fmla="*/ 556098 h 4670898"/>
                  <a:gd name="connsiteX3" fmla="*/ 0 w 10085294"/>
                  <a:gd name="connsiteY3" fmla="*/ 0 h 4670898"/>
                  <a:gd name="connsiteX4" fmla="*/ 0 w 10085294"/>
                  <a:gd name="connsiteY4" fmla="*/ 556098 h 4670898"/>
                  <a:gd name="connsiteX5" fmla="*/ 0 w 10085294"/>
                  <a:gd name="connsiteY5" fmla="*/ 4670898 h 467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85294" h="4670898">
                    <a:moveTo>
                      <a:pt x="0" y="4670898"/>
                    </a:moveTo>
                    <a:lnTo>
                      <a:pt x="10085294" y="4670898"/>
                    </a:lnTo>
                    <a:lnTo>
                      <a:pt x="10085294" y="556098"/>
                    </a:lnTo>
                    <a:lnTo>
                      <a:pt x="0" y="0"/>
                    </a:lnTo>
                    <a:lnTo>
                      <a:pt x="0" y="556098"/>
                    </a:lnTo>
                    <a:lnTo>
                      <a:pt x="0" y="46708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18"/>
              <p:cNvSpPr txBox="1"/>
              <p:nvPr/>
            </p:nvSpPr>
            <p:spPr>
              <a:xfrm>
                <a:off x="4691627" y="302327"/>
                <a:ext cx="5090545" cy="1733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免試生依「聯合免試入學成績暨現場登記分發報到通知單」所列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分發梯次、時間、地點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至報名學校參加現場登記分發。免試生依分發順位選擇科別，以撕榜方式完成分發報到。</a:t>
                </a:r>
              </a:p>
            </p:txBody>
          </p:sp>
        </p:grpSp>
      </p:grpSp>
      <p:grpSp>
        <p:nvGrpSpPr>
          <p:cNvPr id="43" name="组合 7"/>
          <p:cNvGrpSpPr/>
          <p:nvPr/>
        </p:nvGrpSpPr>
        <p:grpSpPr>
          <a:xfrm>
            <a:off x="-180050" y="1268152"/>
            <a:ext cx="3023417" cy="1489346"/>
            <a:chOff x="-114537" y="2209995"/>
            <a:chExt cx="12258691" cy="2935606"/>
          </a:xfrm>
        </p:grpSpPr>
        <p:sp>
          <p:nvSpPr>
            <p:cNvPr id="44" name="任意多边形 8"/>
            <p:cNvSpPr/>
            <p:nvPr/>
          </p:nvSpPr>
          <p:spPr>
            <a:xfrm rot="15408217">
              <a:off x="8946610" y="1659598"/>
              <a:ext cx="2337876" cy="4057212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10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9"/>
            <p:cNvSpPr/>
            <p:nvPr/>
          </p:nvSpPr>
          <p:spPr>
            <a:xfrm rot="13639288">
              <a:off x="8169100" y="2755195"/>
              <a:ext cx="1961850" cy="2818962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10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11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12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13"/>
          <p:cNvSpPr txBox="1"/>
          <p:nvPr/>
        </p:nvSpPr>
        <p:spPr>
          <a:xfrm>
            <a:off x="160527" y="1450737"/>
            <a:ext cx="218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spc="200" dirty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現場登記分發作業方式</a:t>
            </a:r>
          </a:p>
        </p:txBody>
      </p:sp>
      <p:grpSp>
        <p:nvGrpSpPr>
          <p:cNvPr id="37" name="Group 16">
            <a:extLst>
              <a:ext uri="{FF2B5EF4-FFF2-40B4-BE49-F238E27FC236}">
                <a16:creationId xmlns:a16="http://schemas.microsoft.com/office/drawing/2014/main" id="{EDD18918-CBE3-43E4-B6E4-1BD21676E7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35473" y="1168853"/>
            <a:ext cx="789627" cy="1362917"/>
            <a:chOff x="1449" y="1496"/>
            <a:chExt cx="730" cy="1260"/>
          </a:xfrm>
          <a:solidFill>
            <a:schemeClr val="bg1"/>
          </a:solidFill>
          <a:effectLst>
            <a:glow rad="76200">
              <a:srgbClr val="0033CC"/>
            </a:glow>
          </a:effectLst>
        </p:grpSpPr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D04AEBCA-31B4-4471-A2F5-665D4C482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8269FAE5-61F3-44AE-ABCD-B6E0B4F5B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Group 21">
            <a:extLst>
              <a:ext uri="{FF2B5EF4-FFF2-40B4-BE49-F238E27FC236}">
                <a16:creationId xmlns:a16="http://schemas.microsoft.com/office/drawing/2014/main" id="{221681A9-12C4-4294-8934-12EB49E3EA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75350" y="3028323"/>
            <a:ext cx="780839" cy="1277830"/>
            <a:chOff x="3270" y="1510"/>
            <a:chExt cx="762" cy="1247"/>
          </a:xfrm>
          <a:solidFill>
            <a:schemeClr val="bg1"/>
          </a:solidFill>
          <a:effectLst>
            <a:glow rad="76200">
              <a:srgbClr val="0033CC"/>
            </a:glow>
          </a:effectLst>
        </p:grpSpPr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4038CEA-B138-4944-8341-5B45E0BBC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B9C3D1F1-E83E-479E-8BB2-827DE4619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Group 26">
            <a:extLst>
              <a:ext uri="{FF2B5EF4-FFF2-40B4-BE49-F238E27FC236}">
                <a16:creationId xmlns:a16="http://schemas.microsoft.com/office/drawing/2014/main" id="{3607D6F5-BCF2-4442-8F50-D8BB0F4996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65542" y="4872458"/>
            <a:ext cx="801667" cy="1318087"/>
            <a:chOff x="5100" y="1511"/>
            <a:chExt cx="756" cy="1243"/>
          </a:xfrm>
          <a:solidFill>
            <a:schemeClr val="bg1"/>
          </a:solidFill>
          <a:effectLst>
            <a:glow rad="76200">
              <a:srgbClr val="0033CC"/>
            </a:glow>
          </a:effectLst>
        </p:grpSpPr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C98BECF0-CC66-47F0-B29E-BEE3F4D05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EC0752C4-CE28-4D78-A8EA-8FEF98DE7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49961</TotalTime>
  <Words>9008</Words>
  <Application>Microsoft Office PowerPoint</Application>
  <PresentationFormat>寬螢幕</PresentationFormat>
  <Paragraphs>967</Paragraphs>
  <Slides>60</Slides>
  <Notes>21</Notes>
  <HiddenSlides>0</HiddenSlides>
  <MMClips>0</MMClips>
  <ScaleCrop>false</ScaleCrop>
  <HeadingPairs>
    <vt:vector size="8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80" baseType="lpstr">
      <vt:lpstr>Arial Unicode MS</vt:lpstr>
      <vt:lpstr>Gill Sans</vt:lpstr>
      <vt:lpstr>微软雅黑</vt:lpstr>
      <vt:lpstr>汉仪家书简</vt:lpstr>
      <vt:lpstr>站酷快乐体2016修订版</vt:lpstr>
      <vt:lpstr>華康中圓體</vt:lpstr>
      <vt:lpstr>微軟正黑體</vt:lpstr>
      <vt:lpstr>新細明體</vt:lpstr>
      <vt:lpstr>標楷體</vt:lpstr>
      <vt:lpstr>Arial</vt:lpstr>
      <vt:lpstr>Calibri</vt:lpstr>
      <vt:lpstr>Calibri Light</vt:lpstr>
      <vt:lpstr>Roboto Condensed</vt:lpstr>
      <vt:lpstr>Rockwell</vt:lpstr>
      <vt:lpstr>Tahoma</vt:lpstr>
      <vt:lpstr>Times New Roman</vt:lpstr>
      <vt:lpstr>Verdana</vt:lpstr>
      <vt:lpstr>Wingdings</vt:lpstr>
      <vt:lpstr>Office 佈景主題</vt:lpstr>
      <vt:lpstr>點陣圖影像</vt:lpstr>
      <vt:lpstr>PowerPoint 簡報</vt:lpstr>
      <vt:lpstr>簡報大綱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(貳) 、北區五專聯合免試入學預定招生名額（１/2）</vt:lpstr>
      <vt:lpstr>(貳) 、北區五專聯合免試入學預定招生名額（2/2）</vt:lpstr>
      <vt:lpstr>PowerPoint 簡報</vt:lpstr>
      <vt:lpstr>PowerPoint 簡報</vt:lpstr>
      <vt:lpstr>PowerPoint 簡報</vt:lpstr>
      <vt:lpstr>(肆) 、招生資訊－簡章查詢與下載</vt:lpstr>
      <vt:lpstr>(伍) 、國中學校協助事項</vt:lpstr>
      <vt:lpstr>(陸)、報名作業－報名資格（1/11）</vt:lpstr>
      <vt:lpstr>PowerPoint 簡報</vt:lpstr>
      <vt:lpstr>PowerPoint 簡報</vt:lpstr>
      <vt:lpstr>(陸) 、報名作業－報名方式（4/11）</vt:lpstr>
      <vt:lpstr>(陸) 、報名作業－報名方式（5/11）</vt:lpstr>
      <vt:lpstr>(陸) 、報名作業－報名費繳交說明（6/11）</vt:lpstr>
      <vt:lpstr>(陸) 、報名作業-集體報名應繳報名資料（7/11）</vt:lpstr>
      <vt:lpstr>(陸) 、報名作業-集體報名應繳報名資料（8/11）</vt:lpstr>
      <vt:lpstr>(陸) 、報名作業-集體報名應繳報名資料（9/11）</vt:lpstr>
      <vt:lpstr>(陸) 、報名作業-集體報名應繳報名資料（10/11）</vt:lpstr>
      <vt:lpstr>(陸) 、報名作業-集體報名應繳報名資料（11/11）</vt:lpstr>
      <vt:lpstr>PowerPoint 簡報</vt:lpstr>
      <vt:lpstr>(柒)、成績採計與計算-多元學習表現（2/10） </vt:lpstr>
      <vt:lpstr>(柒)、成績採計與計算-多元學習表現（3/10）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(玖)、現場登記分發作業（1/6）</vt:lpstr>
      <vt:lpstr>(玖) 、現場登記分發作業（2/6）</vt:lpstr>
      <vt:lpstr>PowerPoint 簡報</vt:lpstr>
      <vt:lpstr>PowerPoint 簡報</vt:lpstr>
      <vt:lpstr>(玖) 、現場登記分發作業（5/6）</vt:lpstr>
      <vt:lpstr>(玖) 、現場登記分發作業（6/6）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免試入學報名作業說明</dc:title>
  <dc:creator>jctv</dc:creator>
  <cp:lastModifiedBy>楊蓀薇</cp:lastModifiedBy>
  <cp:revision>1024</cp:revision>
  <cp:lastPrinted>2024-01-29T08:32:49Z</cp:lastPrinted>
  <dcterms:created xsi:type="dcterms:W3CDTF">2016-04-01T05:47:41Z</dcterms:created>
  <dcterms:modified xsi:type="dcterms:W3CDTF">2024-03-28T06:10:15Z</dcterms:modified>
</cp:coreProperties>
</file>